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17" autoAdjust="0"/>
  </p:normalViewPr>
  <p:slideViewPr>
    <p:cSldViewPr>
      <p:cViewPr>
        <p:scale>
          <a:sx n="80" d="100"/>
          <a:sy n="80" d="100"/>
        </p:scale>
        <p:origin x="-15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621" y="0"/>
            <a:ext cx="29208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FC9D-53B0-41CB-AA79-B2235734E6CD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08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621" y="9377363"/>
            <a:ext cx="29208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ABFC0-D17B-48D6-8906-07240D714D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34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CDFA9-4293-4C96-B2C9-BDAC242629CB}" type="datetimeFigureOut">
              <a:rPr lang="nl-NL" smtClean="0"/>
              <a:pPr/>
              <a:t>9-10-2013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1E51B-96A6-4755-A875-42453474E8A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25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1E51B-96A6-4755-A875-42453474E8A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84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Architectuurraad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allemaal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En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duidelijk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krijgen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doen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pakken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op, </a:t>
            </a:r>
            <a:r>
              <a:rPr lang="en-US" baseline="0" dirty="0" err="1" smtClean="0"/>
              <a:t>waar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1E51B-96A6-4755-A875-42453474E8A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07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ter P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820" y="1926801"/>
            <a:ext cx="8030628" cy="854127"/>
          </a:xfrm>
        </p:spPr>
        <p:txBody>
          <a:bodyPr/>
          <a:lstStyle>
            <a:lvl1pPr algn="l">
              <a:defRPr sz="3200" b="1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058" y="2780928"/>
            <a:ext cx="8026390" cy="936104"/>
          </a:xfrm>
        </p:spPr>
        <p:txBody>
          <a:bodyPr/>
          <a:lstStyle>
            <a:lvl1pPr marL="0" indent="0" algn="l">
              <a:buNone/>
              <a:defRPr sz="2200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000"/>
            <a:ext cx="8229600" cy="1143000"/>
          </a:xfrm>
        </p:spPr>
        <p:txBody>
          <a:bodyPr/>
          <a:lstStyle>
            <a:lvl1pPr algn="l">
              <a:defRPr sz="3600" spc="-150">
                <a:solidFill>
                  <a:srgbClr val="2E319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1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9CEAD9-BF37-4A74-8526-0A369EAB92EF}" type="datetimeFigureOut">
              <a:rPr lang="nl-NL" smtClean="0"/>
              <a:pPr/>
              <a:t>9-10-2013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9534-ED29-4D3C-BBB7-2C6D5DEDF5F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 descr="EduStandaard%20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48264" y="692696"/>
            <a:ext cx="1736264" cy="2377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olom me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 algn="l">
              <a:defRPr sz="3600" b="0" spc="-150">
                <a:solidFill>
                  <a:srgbClr val="27389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8280000" cy="39890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0" spc="-15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273896"/>
                </a:solidFill>
              </a:defRPr>
            </a:lvl2pPr>
            <a:lvl3pPr>
              <a:defRPr sz="2000">
                <a:solidFill>
                  <a:srgbClr val="273896"/>
                </a:solidFill>
              </a:defRPr>
            </a:lvl3pPr>
            <a:lvl4pPr>
              <a:defRPr sz="1800">
                <a:solidFill>
                  <a:srgbClr val="273896"/>
                </a:solidFill>
              </a:defRPr>
            </a:lvl4pPr>
            <a:lvl5pPr>
              <a:defRPr sz="1800">
                <a:solidFill>
                  <a:srgbClr val="2738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9CEAD9-BF37-4A74-8526-0A369EAB92EF}" type="datetimeFigureOut">
              <a:rPr lang="nl-NL" smtClean="0"/>
              <a:pPr/>
              <a:t>9-10-2013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0449534-ED29-4D3C-BBB7-2C6D5DEDF5F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000"/>
            <a:ext cx="8229600" cy="1143000"/>
          </a:xfrm>
        </p:spPr>
        <p:txBody>
          <a:bodyPr/>
          <a:lstStyle>
            <a:lvl1pPr algn="l">
              <a:defRPr sz="3600" spc="-150">
                <a:solidFill>
                  <a:srgbClr val="27389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0000"/>
            <a:ext cx="4040188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0000"/>
            <a:ext cx="4041775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69CEAD9-BF37-4A74-8526-0A369EAB92EF}" type="datetimeFigureOut">
              <a:rPr lang="nl-NL" smtClean="0"/>
              <a:pPr/>
              <a:t>9-10-2013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0449534-ED29-4D3C-BBB7-2C6D5DEDF5F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CEAD9-BF37-4A74-8526-0A369EAB92EF}" type="datetimeFigureOut">
              <a:rPr lang="nl-NL" smtClean="0"/>
              <a:pPr/>
              <a:t>9-10-2013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9534-ED29-4D3C-BBB7-2C6D5DEDF5F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scherm met inhou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1520" y="2214000"/>
            <a:ext cx="7920880" cy="749883"/>
          </a:xfrm>
        </p:spPr>
        <p:txBody>
          <a:bodyPr/>
          <a:lstStyle>
            <a:lvl1pPr marL="0" indent="0" algn="l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50827" y="3168000"/>
            <a:ext cx="7921625" cy="288032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nl-NL" sz="2000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scherm zonder inhou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9CEAD9-BF37-4A74-8526-0A369EAB92EF}" type="datetimeFigureOut">
              <a:rPr lang="nl-NL" smtClean="0"/>
              <a:pPr/>
              <a:t>9-10-2013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9534-ED29-4D3C-BBB7-2C6D5DEDF5F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3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69CEAD9-BF37-4A74-8526-0A369EAB92EF}" type="datetimeFigureOut">
              <a:rPr lang="nl-NL" smtClean="0"/>
              <a:pPr/>
              <a:t>9-10-2013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175" y="6356350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6356350"/>
            <a:ext cx="801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0449534-ED29-4D3C-BBB7-2C6D5DEDF5F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686" y="2132856"/>
            <a:ext cx="8479810" cy="1008112"/>
          </a:xfrm>
        </p:spPr>
        <p:txBody>
          <a:bodyPr/>
          <a:lstStyle/>
          <a:p>
            <a:r>
              <a:rPr lang="nl-NL" dirty="0" smtClean="0"/>
              <a:t>Voorstel aanpassing </a:t>
            </a:r>
            <a:r>
              <a:rPr lang="nl-NL" dirty="0" smtClean="0"/>
              <a:t>beheerprocedures </a:t>
            </a:r>
            <a:r>
              <a:rPr lang="nl-NL" dirty="0" err="1" smtClean="0"/>
              <a:t>ivm</a:t>
            </a:r>
            <a:r>
              <a:rPr lang="nl-NL" dirty="0" smtClean="0"/>
              <a:t>. de Architectuurraad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8805" y="3429000"/>
            <a:ext cx="8026390" cy="936104"/>
          </a:xfrm>
        </p:spPr>
        <p:txBody>
          <a:bodyPr/>
          <a:lstStyle/>
          <a:p>
            <a:r>
              <a:rPr lang="nl-NL" sz="2800" dirty="0" smtClean="0"/>
              <a:t>10 oktober 2013</a:t>
            </a:r>
          </a:p>
          <a:p>
            <a:r>
              <a:rPr lang="nl-NL" sz="2800" dirty="0" smtClean="0"/>
              <a:t>EduStandaard</a:t>
            </a:r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562"/>
            <a:ext cx="2159927" cy="57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aanpassen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04456"/>
          </a:xfrm>
        </p:spPr>
        <p:txBody>
          <a:bodyPr/>
          <a:lstStyle/>
          <a:p>
            <a:pPr marL="69850" lvl="1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Architectuurraad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err="1" smtClean="0"/>
              <a:t>erbij</a:t>
            </a:r>
            <a:r>
              <a:rPr lang="en-US" dirty="0" smtClean="0"/>
              <a:t> </a:t>
            </a:r>
            <a:r>
              <a:rPr lang="en-US" dirty="0" err="1" smtClean="0"/>
              <a:t>gekomen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belangrijke</a:t>
            </a:r>
            <a:r>
              <a:rPr lang="en-US" dirty="0" smtClean="0"/>
              <a:t> actor </a:t>
            </a:r>
            <a:r>
              <a:rPr lang="en-US" dirty="0" smtClean="0"/>
              <a:t>in het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smtClean="0"/>
              <a:t>van in </a:t>
            </a:r>
            <a:r>
              <a:rPr lang="en-US" dirty="0" err="1" smtClean="0"/>
              <a:t>beheername</a:t>
            </a:r>
            <a:r>
              <a:rPr lang="en-US" dirty="0" smtClean="0"/>
              <a:t> </a:t>
            </a:r>
            <a:r>
              <a:rPr lang="en-US" dirty="0" smtClean="0"/>
              <a:t>het </a:t>
            </a:r>
            <a:r>
              <a:rPr lang="en-US" dirty="0" err="1"/>
              <a:t>wijzigen</a:t>
            </a:r>
            <a:r>
              <a:rPr lang="en-US" dirty="0"/>
              <a:t> van </a:t>
            </a:r>
            <a:r>
              <a:rPr lang="en-US" dirty="0" err="1" smtClean="0"/>
              <a:t>afspraken</a:t>
            </a:r>
            <a:r>
              <a:rPr lang="en-US" dirty="0" smtClean="0"/>
              <a:t> en </a:t>
            </a:r>
            <a:r>
              <a:rPr lang="en-US" dirty="0" err="1" smtClean="0"/>
              <a:t>standaarden</a:t>
            </a:r>
            <a:r>
              <a:rPr lang="en-US" dirty="0" smtClean="0"/>
              <a:t>;</a:t>
            </a:r>
            <a:endParaRPr lang="en-GB" dirty="0"/>
          </a:p>
          <a:p>
            <a:pPr marL="355600" indent="-285750"/>
            <a:endParaRPr lang="nl-NL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80728"/>
            <a:ext cx="163383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3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Uitgangspunten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Proces</a:t>
            </a:r>
            <a:r>
              <a:rPr lang="en-US" dirty="0" smtClean="0"/>
              <a:t> mag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langer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duren</a:t>
            </a:r>
            <a:endParaRPr lang="en-US" dirty="0" smtClean="0"/>
          </a:p>
          <a:p>
            <a:r>
              <a:rPr lang="en-US" dirty="0" err="1" smtClean="0"/>
              <a:t>Recht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rol</a:t>
            </a:r>
            <a:r>
              <a:rPr lang="en-US" dirty="0" smtClean="0"/>
              <a:t> en </a:t>
            </a:r>
            <a:r>
              <a:rPr lang="en-US" dirty="0" err="1" smtClean="0"/>
              <a:t>verantwoordelijkheden</a:t>
            </a:r>
            <a:r>
              <a:rPr lang="en-US" dirty="0" smtClean="0"/>
              <a:t> van de </a:t>
            </a:r>
            <a:r>
              <a:rPr lang="en-US" dirty="0" err="1" smtClean="0"/>
              <a:t>Architectuurraad</a:t>
            </a:r>
            <a:endParaRPr lang="en-US" dirty="0" smtClean="0"/>
          </a:p>
          <a:p>
            <a:pPr lvl="1"/>
            <a:r>
              <a:rPr lang="en-US" dirty="0" err="1" smtClean="0"/>
              <a:t>Adviesrecht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Standaardisatieraad</a:t>
            </a:r>
            <a:r>
              <a:rPr lang="en-US" dirty="0" smtClean="0"/>
              <a:t> en </a:t>
            </a:r>
            <a:r>
              <a:rPr lang="en-US" dirty="0" err="1" smtClean="0"/>
              <a:t>werkgroepen</a:t>
            </a:r>
            <a:endParaRPr lang="en-US" dirty="0" smtClean="0"/>
          </a:p>
          <a:p>
            <a:pPr lvl="1"/>
            <a:r>
              <a:rPr lang="en-US" dirty="0" err="1" smtClean="0"/>
              <a:t>Nadruk</a:t>
            </a:r>
            <a:r>
              <a:rPr lang="en-US" dirty="0" smtClean="0"/>
              <a:t> op </a:t>
            </a:r>
            <a:r>
              <a:rPr lang="en-US" dirty="0" err="1" smtClean="0"/>
              <a:t>samenhang</a:t>
            </a:r>
            <a:endParaRPr lang="en-US" dirty="0" smtClean="0"/>
          </a:p>
          <a:p>
            <a:pPr lvl="1"/>
            <a:r>
              <a:rPr lang="en-US" dirty="0" err="1" smtClean="0"/>
              <a:t>Beheer</a:t>
            </a:r>
            <a:r>
              <a:rPr lang="en-US" dirty="0" smtClean="0"/>
              <a:t> </a:t>
            </a:r>
            <a:r>
              <a:rPr lang="en-US" dirty="0" err="1" smtClean="0"/>
              <a:t>vanuit</a:t>
            </a:r>
            <a:r>
              <a:rPr lang="en-US" dirty="0" smtClean="0"/>
              <a:t> </a:t>
            </a:r>
            <a:r>
              <a:rPr lang="en-US" dirty="0" err="1" smtClean="0"/>
              <a:t>architectuur</a:t>
            </a:r>
            <a:endParaRPr lang="en-US" dirty="0"/>
          </a:p>
          <a:p>
            <a:r>
              <a:rPr lang="en-US" dirty="0" err="1" smtClean="0"/>
              <a:t>Tijdige</a:t>
            </a:r>
            <a:r>
              <a:rPr lang="en-US" dirty="0" smtClean="0"/>
              <a:t> </a:t>
            </a:r>
            <a:r>
              <a:rPr lang="en-US" dirty="0" err="1" smtClean="0"/>
              <a:t>informering</a:t>
            </a:r>
            <a:r>
              <a:rPr lang="en-US" dirty="0" smtClean="0"/>
              <a:t> van </a:t>
            </a:r>
            <a:r>
              <a:rPr lang="en-US" dirty="0" err="1"/>
              <a:t>Architectuurraad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43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aanpassingen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0001"/>
            <a:ext cx="8507288" cy="4525963"/>
          </a:xfrm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Architectuurraad</a:t>
            </a:r>
            <a:r>
              <a:rPr lang="en-US" dirty="0" smtClean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 smtClean="0"/>
              <a:t>gelijktijdig</a:t>
            </a:r>
            <a:r>
              <a:rPr lang="en-US" dirty="0" smtClean="0"/>
              <a:t> met de </a:t>
            </a:r>
            <a:r>
              <a:rPr lang="en-US" dirty="0" err="1" smtClean="0"/>
              <a:t>relevante</a:t>
            </a:r>
            <a:r>
              <a:rPr lang="en-US" dirty="0" smtClean="0"/>
              <a:t> </a:t>
            </a:r>
            <a:r>
              <a:rPr lang="en-US" dirty="0" err="1" smtClean="0"/>
              <a:t>werkgroepen</a:t>
            </a:r>
            <a:r>
              <a:rPr lang="en-US" dirty="0" smtClean="0"/>
              <a:t> </a:t>
            </a:r>
            <a:r>
              <a:rPr lang="en-US" dirty="0" err="1" smtClean="0"/>
              <a:t>formeel</a:t>
            </a:r>
            <a:r>
              <a:rPr lang="en-US" dirty="0" smtClean="0"/>
              <a:t> </a:t>
            </a:r>
            <a:r>
              <a:rPr lang="en-US" dirty="0" err="1" smtClean="0"/>
              <a:t>ge</a:t>
            </a:r>
            <a:r>
              <a:rPr lang="nl-NL" dirty="0" smtClean="0"/>
              <a:t>ï</a:t>
            </a:r>
            <a:r>
              <a:rPr lang="en-US" dirty="0" err="1" smtClean="0"/>
              <a:t>nformeerd</a:t>
            </a:r>
            <a:r>
              <a:rPr lang="en-US" dirty="0" smtClean="0"/>
              <a:t> </a:t>
            </a:r>
            <a:r>
              <a:rPr lang="en-US" dirty="0" smtClean="0"/>
              <a:t>door Bureau EduStandaard</a:t>
            </a:r>
          </a:p>
          <a:p>
            <a:pPr lvl="1"/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stukken</a:t>
            </a:r>
            <a:r>
              <a:rPr lang="en-US" dirty="0" smtClean="0"/>
              <a:t> incl</a:t>
            </a:r>
            <a:r>
              <a:rPr lang="en-US" dirty="0" smtClean="0"/>
              <a:t>. </a:t>
            </a:r>
            <a:r>
              <a:rPr lang="en-US" dirty="0" err="1" smtClean="0"/>
              <a:t>advies</a:t>
            </a:r>
            <a:r>
              <a:rPr lang="en-US" dirty="0" smtClean="0"/>
              <a:t> BES</a:t>
            </a:r>
            <a:endParaRPr lang="en-US" dirty="0" smtClean="0"/>
          </a:p>
          <a:p>
            <a:r>
              <a:rPr lang="en-US" dirty="0" smtClean="0"/>
              <a:t>In de </a:t>
            </a:r>
            <a:r>
              <a:rPr lang="en-US" dirty="0" err="1" smtClean="0"/>
              <a:t>vragenlijst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</a:t>
            </a:r>
            <a:r>
              <a:rPr lang="en-US" dirty="0" err="1" smtClean="0"/>
              <a:t>indienen</a:t>
            </a:r>
            <a:r>
              <a:rPr lang="en-US" dirty="0" smtClean="0"/>
              <a:t> extra </a:t>
            </a:r>
            <a:r>
              <a:rPr lang="en-US" dirty="0" err="1" smtClean="0"/>
              <a:t>accenten</a:t>
            </a:r>
            <a:r>
              <a:rPr lang="en-US" dirty="0" smtClean="0"/>
              <a:t> op:</a:t>
            </a:r>
          </a:p>
          <a:p>
            <a:pPr lvl="1"/>
            <a:r>
              <a:rPr lang="en-US" dirty="0" err="1" smtClean="0"/>
              <a:t>samenhang</a:t>
            </a:r>
            <a:r>
              <a:rPr lang="en-US" dirty="0" smtClean="0"/>
              <a:t> met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afspraken</a:t>
            </a:r>
            <a:endParaRPr lang="en-US" dirty="0" smtClean="0"/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aak</a:t>
            </a:r>
            <a:r>
              <a:rPr lang="en-US" dirty="0" smtClean="0"/>
              <a:t> </a:t>
            </a:r>
            <a:r>
              <a:rPr lang="en-US" dirty="0" err="1" smtClean="0"/>
              <a:t>gebruikte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> </a:t>
            </a:r>
            <a:r>
              <a:rPr lang="en-US" dirty="0" err="1" smtClean="0"/>
              <a:t>expliciet</a:t>
            </a:r>
            <a:endParaRPr lang="en-US" dirty="0" smtClean="0"/>
          </a:p>
          <a:p>
            <a:pPr lvl="1"/>
            <a:r>
              <a:rPr lang="en-US" dirty="0" err="1" smtClean="0"/>
              <a:t>architectuurschets</a:t>
            </a:r>
            <a:endParaRPr lang="en-US" dirty="0" smtClean="0"/>
          </a:p>
          <a:p>
            <a:pPr lvl="1"/>
            <a:r>
              <a:rPr lang="en-US" dirty="0" smtClean="0"/>
              <a:t>de roadmap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41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21" y="58316"/>
            <a:ext cx="8512157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35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C:\Users\hamers01\Desktop\plaatjes bij procedures\Dia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32150" cy="6041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2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nisnet_Template_Algemeen&amp;VO">
  <a:themeElements>
    <a:clrScheme name="Kennisn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FF"/>
      </a:hlink>
      <a:folHlink>
        <a:srgbClr val="0099FF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Kennisnet template Presentatie</Template>
  <TotalTime>6453</TotalTime>
  <Words>139</Words>
  <Application>Microsoft Office PowerPoint</Application>
  <PresentationFormat>Diavoorstelling (4:3)</PresentationFormat>
  <Paragraphs>25</Paragraphs>
  <Slides>6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Kennisnet_Template_Algemeen&amp;VO</vt:lpstr>
      <vt:lpstr>Voorstel aanpassing beheerprocedures ivm. de Architectuurraad</vt:lpstr>
      <vt:lpstr>Waarom aanpassen</vt:lpstr>
      <vt:lpstr>Uitgangspunten</vt:lpstr>
      <vt:lpstr>De aanpassingen</vt:lpstr>
      <vt:lpstr>PowerPoint-presentatie</vt:lpstr>
      <vt:lpstr>PowerPoint-presentatie</vt:lpstr>
    </vt:vector>
  </TitlesOfParts>
  <Company>Stichting Kennisnet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H.Nijstad@kennisnet.nl</dc:creator>
  <cp:lastModifiedBy>Henk Nijstad</cp:lastModifiedBy>
  <cp:revision>284</cp:revision>
  <cp:lastPrinted>2013-07-09T14:03:56Z</cp:lastPrinted>
  <dcterms:created xsi:type="dcterms:W3CDTF">2011-11-08T08:01:12Z</dcterms:created>
  <dcterms:modified xsi:type="dcterms:W3CDTF">2013-10-09T20:02:36Z</dcterms:modified>
</cp:coreProperties>
</file>