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77" r:id="rId3"/>
    <p:sldId id="258" r:id="rId4"/>
    <p:sldId id="260" r:id="rId5"/>
    <p:sldId id="262" r:id="rId6"/>
    <p:sldId id="259" r:id="rId7"/>
    <p:sldId id="264" r:id="rId8"/>
    <p:sldId id="263" r:id="rId9"/>
    <p:sldId id="267" r:id="rId10"/>
    <p:sldId id="269" r:id="rId11"/>
    <p:sldId id="265" r:id="rId12"/>
    <p:sldId id="266" r:id="rId13"/>
    <p:sldId id="272" r:id="rId14"/>
    <p:sldId id="273" r:id="rId15"/>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4" autoAdjust="0"/>
    <p:restoredTop sz="94660"/>
  </p:normalViewPr>
  <p:slideViewPr>
    <p:cSldViewPr snapToGrid="0">
      <p:cViewPr varScale="1">
        <p:scale>
          <a:sx n="92" d="100"/>
          <a:sy n="92" d="100"/>
        </p:scale>
        <p:origin x="49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26621D-96C3-4449-951E-CD1B00B1681A}" type="datetimeFigureOut">
              <a:rPr lang="nl-NL" smtClean="0"/>
              <a:t>14-4-2016</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00D18C-6DDB-4990-8216-32F75A01E2C8}" type="slidenum">
              <a:rPr lang="nl-NL" smtClean="0"/>
              <a:t>‹nr.›</a:t>
            </a:fld>
            <a:endParaRPr lang="nl-NL"/>
          </a:p>
        </p:txBody>
      </p:sp>
    </p:spTree>
    <p:extLst>
      <p:ext uri="{BB962C8B-B14F-4D97-AF65-F5344CB8AC3E}">
        <p14:creationId xmlns:p14="http://schemas.microsoft.com/office/powerpoint/2010/main" val="559965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a:defRPr/>
            </a:pPr>
            <a:fld id="{8ED9CA80-6CE4-4E88-8E76-6A25562B9DE7}" type="slidenum">
              <a:rPr lang="nl-NL" smtClean="0"/>
              <a:pPr>
                <a:defRPr/>
              </a:pPr>
              <a:t>10</a:t>
            </a:fld>
            <a:endParaRPr lang="nl-NL"/>
          </a:p>
        </p:txBody>
      </p:sp>
    </p:spTree>
    <p:extLst>
      <p:ext uri="{BB962C8B-B14F-4D97-AF65-F5344CB8AC3E}">
        <p14:creationId xmlns:p14="http://schemas.microsoft.com/office/powerpoint/2010/main" val="25875422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smtClean="0"/>
              <a:t>Klik om de stijl te bewerken</a:t>
            </a:r>
            <a:endParaRPr lang="nl-NL"/>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76912966-3BAF-4780-A082-BF2D86316EB8}" type="datetimeFigureOut">
              <a:rPr lang="nl-NL" smtClean="0"/>
              <a:t>14-4-2016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6E15EA99-C372-469F-86A8-93C4C7A06558}" type="slidenum">
              <a:rPr lang="nl-NL" smtClean="0"/>
              <a:t>‹nr.›</a:t>
            </a:fld>
            <a:endParaRPr lang="nl-NL"/>
          </a:p>
        </p:txBody>
      </p:sp>
    </p:spTree>
    <p:extLst>
      <p:ext uri="{BB962C8B-B14F-4D97-AF65-F5344CB8AC3E}">
        <p14:creationId xmlns:p14="http://schemas.microsoft.com/office/powerpoint/2010/main" val="10110850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76912966-3BAF-4780-A082-BF2D86316EB8}" type="datetimeFigureOut">
              <a:rPr lang="nl-NL" smtClean="0"/>
              <a:t>14-4-2016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6E15EA99-C372-469F-86A8-93C4C7A06558}" type="slidenum">
              <a:rPr lang="nl-NL" smtClean="0"/>
              <a:t>‹nr.›</a:t>
            </a:fld>
            <a:endParaRPr lang="nl-NL"/>
          </a:p>
        </p:txBody>
      </p:sp>
    </p:spTree>
    <p:extLst>
      <p:ext uri="{BB962C8B-B14F-4D97-AF65-F5344CB8AC3E}">
        <p14:creationId xmlns:p14="http://schemas.microsoft.com/office/powerpoint/2010/main" val="32539957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76912966-3BAF-4780-A082-BF2D86316EB8}" type="datetimeFigureOut">
              <a:rPr lang="nl-NL" smtClean="0"/>
              <a:t>14-4-2016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6E15EA99-C372-469F-86A8-93C4C7A06558}" type="slidenum">
              <a:rPr lang="nl-NL" smtClean="0"/>
              <a:t>‹nr.›</a:t>
            </a:fld>
            <a:endParaRPr lang="nl-NL"/>
          </a:p>
        </p:txBody>
      </p:sp>
    </p:spTree>
    <p:extLst>
      <p:ext uri="{BB962C8B-B14F-4D97-AF65-F5344CB8AC3E}">
        <p14:creationId xmlns:p14="http://schemas.microsoft.com/office/powerpoint/2010/main" val="37049885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76912966-3BAF-4780-A082-BF2D86316EB8}" type="datetimeFigureOut">
              <a:rPr lang="nl-NL" smtClean="0"/>
              <a:t>14-4-2016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6E15EA99-C372-469F-86A8-93C4C7A06558}" type="slidenum">
              <a:rPr lang="nl-NL" smtClean="0"/>
              <a:t>‹nr.›</a:t>
            </a:fld>
            <a:endParaRPr lang="nl-NL"/>
          </a:p>
        </p:txBody>
      </p:sp>
    </p:spTree>
    <p:extLst>
      <p:ext uri="{BB962C8B-B14F-4D97-AF65-F5344CB8AC3E}">
        <p14:creationId xmlns:p14="http://schemas.microsoft.com/office/powerpoint/2010/main" val="1554693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smtClean="0"/>
              <a:t>Klik om de stijl te bewerken</a:t>
            </a:r>
            <a:endParaRPr lang="nl-NL"/>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76912966-3BAF-4780-A082-BF2D86316EB8}" type="datetimeFigureOut">
              <a:rPr lang="nl-NL" smtClean="0"/>
              <a:t>14-4-2016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6E15EA99-C372-469F-86A8-93C4C7A06558}" type="slidenum">
              <a:rPr lang="nl-NL" smtClean="0"/>
              <a:t>‹nr.›</a:t>
            </a:fld>
            <a:endParaRPr lang="nl-NL"/>
          </a:p>
        </p:txBody>
      </p:sp>
    </p:spTree>
    <p:extLst>
      <p:ext uri="{BB962C8B-B14F-4D97-AF65-F5344CB8AC3E}">
        <p14:creationId xmlns:p14="http://schemas.microsoft.com/office/powerpoint/2010/main" val="3643360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838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6172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76912966-3BAF-4780-A082-BF2D86316EB8}" type="datetimeFigureOut">
              <a:rPr lang="nl-NL" smtClean="0"/>
              <a:t>14-4-2016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6E15EA99-C372-469F-86A8-93C4C7A06558}" type="slidenum">
              <a:rPr lang="nl-NL" smtClean="0"/>
              <a:t>‹nr.›</a:t>
            </a:fld>
            <a:endParaRPr lang="nl-NL"/>
          </a:p>
        </p:txBody>
      </p:sp>
    </p:spTree>
    <p:extLst>
      <p:ext uri="{BB962C8B-B14F-4D97-AF65-F5344CB8AC3E}">
        <p14:creationId xmlns:p14="http://schemas.microsoft.com/office/powerpoint/2010/main" val="40038472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smtClean="0"/>
              <a:t>Klik om de stijl te bewerken</a:t>
            </a:r>
            <a:endParaRPr lang="nl-NL"/>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76912966-3BAF-4780-A082-BF2D86316EB8}" type="datetimeFigureOut">
              <a:rPr lang="nl-NL" smtClean="0"/>
              <a:t>14-4-2016</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6E15EA99-C372-469F-86A8-93C4C7A06558}" type="slidenum">
              <a:rPr lang="nl-NL" smtClean="0"/>
              <a:t>‹nr.›</a:t>
            </a:fld>
            <a:endParaRPr lang="nl-NL"/>
          </a:p>
        </p:txBody>
      </p:sp>
    </p:spTree>
    <p:extLst>
      <p:ext uri="{BB962C8B-B14F-4D97-AF65-F5344CB8AC3E}">
        <p14:creationId xmlns:p14="http://schemas.microsoft.com/office/powerpoint/2010/main" val="34501510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76912966-3BAF-4780-A082-BF2D86316EB8}" type="datetimeFigureOut">
              <a:rPr lang="nl-NL" smtClean="0"/>
              <a:t>14-4-2016</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6E15EA99-C372-469F-86A8-93C4C7A06558}" type="slidenum">
              <a:rPr lang="nl-NL" smtClean="0"/>
              <a:t>‹nr.›</a:t>
            </a:fld>
            <a:endParaRPr lang="nl-NL"/>
          </a:p>
        </p:txBody>
      </p:sp>
    </p:spTree>
    <p:extLst>
      <p:ext uri="{BB962C8B-B14F-4D97-AF65-F5344CB8AC3E}">
        <p14:creationId xmlns:p14="http://schemas.microsoft.com/office/powerpoint/2010/main" val="511102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76912966-3BAF-4780-A082-BF2D86316EB8}" type="datetimeFigureOut">
              <a:rPr lang="nl-NL" smtClean="0"/>
              <a:t>14-4-2016</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6E15EA99-C372-469F-86A8-93C4C7A06558}" type="slidenum">
              <a:rPr lang="nl-NL" smtClean="0"/>
              <a:t>‹nr.›</a:t>
            </a:fld>
            <a:endParaRPr lang="nl-NL"/>
          </a:p>
        </p:txBody>
      </p:sp>
    </p:spTree>
    <p:extLst>
      <p:ext uri="{BB962C8B-B14F-4D97-AF65-F5344CB8AC3E}">
        <p14:creationId xmlns:p14="http://schemas.microsoft.com/office/powerpoint/2010/main" val="25357048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76912966-3BAF-4780-A082-BF2D86316EB8}" type="datetimeFigureOut">
              <a:rPr lang="nl-NL" smtClean="0"/>
              <a:t>14-4-2016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6E15EA99-C372-469F-86A8-93C4C7A06558}" type="slidenum">
              <a:rPr lang="nl-NL" smtClean="0"/>
              <a:t>‹nr.›</a:t>
            </a:fld>
            <a:endParaRPr lang="nl-NL"/>
          </a:p>
        </p:txBody>
      </p:sp>
    </p:spTree>
    <p:extLst>
      <p:ext uri="{BB962C8B-B14F-4D97-AF65-F5344CB8AC3E}">
        <p14:creationId xmlns:p14="http://schemas.microsoft.com/office/powerpoint/2010/main" val="1212245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76912966-3BAF-4780-A082-BF2D86316EB8}" type="datetimeFigureOut">
              <a:rPr lang="nl-NL" smtClean="0"/>
              <a:t>14-4-2016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6E15EA99-C372-469F-86A8-93C4C7A06558}" type="slidenum">
              <a:rPr lang="nl-NL" smtClean="0"/>
              <a:t>‹nr.›</a:t>
            </a:fld>
            <a:endParaRPr lang="nl-NL"/>
          </a:p>
        </p:txBody>
      </p:sp>
    </p:spTree>
    <p:extLst>
      <p:ext uri="{BB962C8B-B14F-4D97-AF65-F5344CB8AC3E}">
        <p14:creationId xmlns:p14="http://schemas.microsoft.com/office/powerpoint/2010/main" val="793148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912966-3BAF-4780-A082-BF2D86316EB8}" type="datetimeFigureOut">
              <a:rPr lang="nl-NL" smtClean="0"/>
              <a:t>14-4-2016</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15EA99-C372-469F-86A8-93C4C7A06558}" type="slidenum">
              <a:rPr lang="nl-NL" smtClean="0"/>
              <a:t>‹nr.›</a:t>
            </a:fld>
            <a:endParaRPr lang="nl-NL"/>
          </a:p>
        </p:txBody>
      </p:sp>
    </p:spTree>
    <p:extLst>
      <p:ext uri="{BB962C8B-B14F-4D97-AF65-F5344CB8AC3E}">
        <p14:creationId xmlns:p14="http://schemas.microsoft.com/office/powerpoint/2010/main" val="22446236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3.png"/><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3.png"/><Relationship Id="rId1" Type="http://schemas.openxmlformats.org/officeDocument/2006/relationships/slideLayout" Target="../slideLayouts/slideLayout6.xml"/><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g"/><Relationship Id="rId7" Type="http://schemas.openxmlformats.org/officeDocument/2006/relationships/image" Target="../media/image7.png"/><Relationship Id="rId2" Type="http://schemas.openxmlformats.org/officeDocument/2006/relationships/image" Target="../media/image2.gif"/><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jpeg"/><Relationship Id="rId5" Type="http://schemas.openxmlformats.org/officeDocument/2006/relationships/image" Target="../media/image5.jpeg"/><Relationship Id="rId10" Type="http://schemas.openxmlformats.org/officeDocument/2006/relationships/image" Target="../media/image10.png"/><Relationship Id="rId4" Type="http://schemas.openxmlformats.org/officeDocument/2006/relationships/image" Target="../media/image4.jpg"/><Relationship Id="rId9" Type="http://schemas.openxmlformats.org/officeDocument/2006/relationships/image" Target="../media/image9.jp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google.nl/url?sa=i&amp;rct=j&amp;q=&amp;esrc=s&amp;frm=1&amp;source=images&amp;cd=&amp;cad=rja&amp;uact=8&amp;ved=0CAcQjRxqFQoTCIi-g6-R9scCFQFyFAodv_cIxA&amp;url=http://publicdomainvectors.org/nl/vrije-vectoren/Wolk-vectorafbeeldingen/7247.html&amp;bvm=bv.102537793,d.d24&amp;psig=AFQjCNF5qT24VegIff46-rLxeRYF1ki_8g&amp;ust=1442306599505018" TargetMode="External"/><Relationship Id="rId2" Type="http://schemas.openxmlformats.org/officeDocument/2006/relationships/image" Target="../media/image20.png"/><Relationship Id="rId1" Type="http://schemas.openxmlformats.org/officeDocument/2006/relationships/slideLayout" Target="../slideLayouts/slideLayout6.xml"/><Relationship Id="rId5" Type="http://schemas.openxmlformats.org/officeDocument/2006/relationships/image" Target="../media/image22.jpe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a:stretch>
            <a:fillRect/>
          </a:stretch>
        </p:blipFill>
        <p:spPr>
          <a:xfrm>
            <a:off x="-8724206" y="-226868"/>
            <a:ext cx="12046526" cy="7267922"/>
          </a:xfrm>
          <a:prstGeom prst="rect">
            <a:avLst/>
          </a:prstGeom>
          <a:effectLst/>
        </p:spPr>
      </p:pic>
      <p:sp>
        <p:nvSpPr>
          <p:cNvPr id="2" name="Titel 1"/>
          <p:cNvSpPr>
            <a:spLocks noGrp="1"/>
          </p:cNvSpPr>
          <p:nvPr>
            <p:ph type="ctrTitle"/>
          </p:nvPr>
        </p:nvSpPr>
        <p:spPr>
          <a:xfrm>
            <a:off x="3188970" y="1122363"/>
            <a:ext cx="7479030" cy="2387600"/>
          </a:xfrm>
        </p:spPr>
        <p:txBody>
          <a:bodyPr/>
          <a:lstStyle/>
          <a:p>
            <a:r>
              <a:rPr lang="en-US" dirty="0" smtClean="0"/>
              <a:t>Op </a:t>
            </a:r>
            <a:r>
              <a:rPr lang="en-US" dirty="0" err="1" smtClean="0"/>
              <a:t>weg</a:t>
            </a:r>
            <a:r>
              <a:rPr lang="en-US" dirty="0" smtClean="0"/>
              <a:t> </a:t>
            </a:r>
            <a:r>
              <a:rPr lang="en-US" dirty="0" err="1" smtClean="0"/>
              <a:t>naar</a:t>
            </a:r>
            <a:r>
              <a:rPr lang="en-US" dirty="0" smtClean="0"/>
              <a:t> </a:t>
            </a:r>
            <a:r>
              <a:rPr lang="en-US" dirty="0" err="1" smtClean="0"/>
              <a:t>een</a:t>
            </a:r>
            <a:r>
              <a:rPr lang="en-US" dirty="0" smtClean="0"/>
              <a:t> IAA-</a:t>
            </a:r>
            <a:r>
              <a:rPr lang="en-US" dirty="0" err="1" smtClean="0"/>
              <a:t>stelsel</a:t>
            </a:r>
            <a:r>
              <a:rPr lang="en-US" dirty="0" smtClean="0"/>
              <a:t> </a:t>
            </a:r>
            <a:r>
              <a:rPr lang="en-US" dirty="0" err="1" smtClean="0"/>
              <a:t>Onderwijs</a:t>
            </a:r>
            <a:endParaRPr lang="nl-NL" dirty="0"/>
          </a:p>
        </p:txBody>
      </p:sp>
      <p:sp>
        <p:nvSpPr>
          <p:cNvPr id="3" name="Ondertitel 2"/>
          <p:cNvSpPr>
            <a:spLocks noGrp="1"/>
          </p:cNvSpPr>
          <p:nvPr>
            <p:ph type="subTitle" idx="1"/>
          </p:nvPr>
        </p:nvSpPr>
        <p:spPr>
          <a:xfrm>
            <a:off x="3188970" y="3602038"/>
            <a:ext cx="7479030" cy="1655762"/>
          </a:xfrm>
        </p:spPr>
        <p:txBody>
          <a:bodyPr/>
          <a:lstStyle/>
          <a:p>
            <a:r>
              <a:rPr lang="en-US" dirty="0" err="1" smtClean="0"/>
              <a:t>Vanuit</a:t>
            </a:r>
            <a:r>
              <a:rPr lang="en-US" dirty="0" smtClean="0"/>
              <a:t> </a:t>
            </a:r>
            <a:r>
              <a:rPr lang="en-US" dirty="0" err="1" smtClean="0"/>
              <a:t>welke</a:t>
            </a:r>
            <a:r>
              <a:rPr lang="en-US" dirty="0" smtClean="0"/>
              <a:t> </a:t>
            </a:r>
            <a:r>
              <a:rPr lang="en-US" dirty="0" err="1" smtClean="0"/>
              <a:t>visie</a:t>
            </a:r>
            <a:r>
              <a:rPr lang="en-US" dirty="0" smtClean="0"/>
              <a:t> </a:t>
            </a:r>
            <a:r>
              <a:rPr lang="en-US" dirty="0" err="1" smtClean="0"/>
              <a:t>vertrekken</a:t>
            </a:r>
            <a:r>
              <a:rPr lang="en-US" dirty="0" smtClean="0"/>
              <a:t> we?</a:t>
            </a:r>
          </a:p>
          <a:p>
            <a:r>
              <a:rPr lang="en-US" dirty="0" err="1" smtClean="0"/>
              <a:t>Architectuurraad</a:t>
            </a:r>
            <a:r>
              <a:rPr lang="en-US" dirty="0" smtClean="0"/>
              <a:t> </a:t>
            </a:r>
            <a:r>
              <a:rPr lang="en-US" dirty="0" err="1" smtClean="0"/>
              <a:t>Edustandaard</a:t>
            </a:r>
            <a:endParaRPr lang="en-US" dirty="0" smtClean="0"/>
          </a:p>
          <a:p>
            <a:r>
              <a:rPr lang="en-US" dirty="0" smtClean="0"/>
              <a:t>14 </a:t>
            </a:r>
            <a:r>
              <a:rPr lang="en-US" dirty="0" err="1" smtClean="0"/>
              <a:t>april</a:t>
            </a:r>
            <a:r>
              <a:rPr lang="en-US" dirty="0" smtClean="0"/>
              <a:t> 2016</a:t>
            </a:r>
            <a:endParaRPr lang="en-US" dirty="0"/>
          </a:p>
        </p:txBody>
      </p:sp>
    </p:spTree>
    <p:extLst>
      <p:ext uri="{BB962C8B-B14F-4D97-AF65-F5344CB8AC3E}">
        <p14:creationId xmlns:p14="http://schemas.microsoft.com/office/powerpoint/2010/main" val="37878997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Rechte verbindingslijn 31"/>
          <p:cNvCxnSpPr>
            <a:stCxn id="78" idx="1"/>
            <a:endCxn id="68" idx="5"/>
          </p:cNvCxnSpPr>
          <p:nvPr/>
        </p:nvCxnSpPr>
        <p:spPr bwMode="auto">
          <a:xfrm flipH="1" flipV="1">
            <a:off x="3223728" y="3240562"/>
            <a:ext cx="1602812" cy="1357521"/>
          </a:xfrm>
          <a:prstGeom prst="line">
            <a:avLst/>
          </a:prstGeom>
          <a:solidFill>
            <a:schemeClr val="bg2"/>
          </a:solidFill>
          <a:ln w="9525" cap="flat" cmpd="sng" algn="ctr">
            <a:solidFill>
              <a:schemeClr val="tx1"/>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7" name="Cloud"/>
          <p:cNvSpPr>
            <a:spLocks noChangeAspect="1" noEditPoints="1" noChangeArrowheads="1"/>
          </p:cNvSpPr>
          <p:nvPr/>
        </p:nvSpPr>
        <p:spPr bwMode="auto">
          <a:xfrm>
            <a:off x="1764599" y="2708615"/>
            <a:ext cx="1371601" cy="543719"/>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alpha val="69804"/>
            </a:srgbClr>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ctr" anchorCtr="0" compatLnSpc="1">
            <a:prstTxWarp prst="textNoShape">
              <a:avLst/>
            </a:prstTxWarp>
          </a:bodyPr>
          <a:lstStyle/>
          <a:p>
            <a:pPr algn="ctr"/>
            <a:r>
              <a:rPr lang="nl-NL" sz="1100" b="1" dirty="0">
                <a:latin typeface="Calibri" panose="020F0502020204030204" pitchFamily="34" charset="0"/>
              </a:rPr>
              <a:t>Banking</a:t>
            </a:r>
          </a:p>
        </p:txBody>
      </p:sp>
      <p:sp>
        <p:nvSpPr>
          <p:cNvPr id="2" name="Titel 1"/>
          <p:cNvSpPr>
            <a:spLocks noGrp="1"/>
          </p:cNvSpPr>
          <p:nvPr>
            <p:ph type="title"/>
          </p:nvPr>
        </p:nvSpPr>
        <p:spPr/>
        <p:txBody>
          <a:bodyPr/>
          <a:lstStyle/>
          <a:p>
            <a:r>
              <a:rPr lang="nl-NL" dirty="0" smtClean="0"/>
              <a:t>Gekoppelde sectorale identiteiten</a:t>
            </a:r>
            <a:endParaRPr lang="nl-NL" dirty="0"/>
          </a:p>
        </p:txBody>
      </p:sp>
      <p:sp>
        <p:nvSpPr>
          <p:cNvPr id="3" name="Tijdelijke aanduiding voor dianummer 2"/>
          <p:cNvSpPr>
            <a:spLocks noGrp="1"/>
          </p:cNvSpPr>
          <p:nvPr>
            <p:ph type="sldNum" sz="quarter" idx="12"/>
          </p:nvPr>
        </p:nvSpPr>
        <p:spPr/>
        <p:txBody>
          <a:bodyPr/>
          <a:lstStyle/>
          <a:p>
            <a:pPr>
              <a:defRPr/>
            </a:pPr>
            <a:fld id="{9498B2E5-C1FD-4DF6-B88D-AE52C849C2BE}" type="slidenum">
              <a:rPr lang="nl-NL" smtClean="0"/>
              <a:pPr>
                <a:defRPr/>
              </a:pPr>
              <a:t>10</a:t>
            </a:fld>
            <a:endParaRPr lang="nl-NL"/>
          </a:p>
        </p:txBody>
      </p:sp>
      <p:sp>
        <p:nvSpPr>
          <p:cNvPr id="4" name="Cloud"/>
          <p:cNvSpPr>
            <a:spLocks noChangeAspect="1" noEditPoints="1" noChangeArrowheads="1"/>
          </p:cNvSpPr>
          <p:nvPr/>
        </p:nvSpPr>
        <p:spPr bwMode="auto">
          <a:xfrm>
            <a:off x="2492152" y="3349676"/>
            <a:ext cx="2743200" cy="1087437"/>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alpha val="69804"/>
            </a:srgbClr>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ctr" anchorCtr="0" compatLnSpc="1">
            <a:prstTxWarp prst="textNoShape">
              <a:avLst/>
            </a:prstTxWarp>
          </a:bodyPr>
          <a:lstStyle/>
          <a:p>
            <a:pPr algn="ctr"/>
            <a:r>
              <a:rPr lang="nl-NL" sz="1100" b="1" dirty="0">
                <a:latin typeface="Calibri" panose="020F0502020204030204" pitchFamily="34" charset="0"/>
              </a:rPr>
              <a:t>Onderwijs</a:t>
            </a:r>
          </a:p>
        </p:txBody>
      </p:sp>
      <p:sp>
        <p:nvSpPr>
          <p:cNvPr id="5" name="Cloud"/>
          <p:cNvSpPr>
            <a:spLocks noChangeAspect="1" noEditPoints="1" noChangeArrowheads="1"/>
          </p:cNvSpPr>
          <p:nvPr/>
        </p:nvSpPr>
        <p:spPr bwMode="auto">
          <a:xfrm>
            <a:off x="6688733" y="2098063"/>
            <a:ext cx="2743200" cy="1087437"/>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alpha val="69804"/>
            </a:srgbClr>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ctr" anchorCtr="0" compatLnSpc="1">
            <a:prstTxWarp prst="textNoShape">
              <a:avLst/>
            </a:prstTxWarp>
          </a:bodyPr>
          <a:lstStyle/>
          <a:p>
            <a:pPr algn="ctr"/>
            <a:r>
              <a:rPr lang="nl-NL" sz="1100" b="1" dirty="0">
                <a:latin typeface="Calibri" panose="020F0502020204030204" pitchFamily="34" charset="0"/>
              </a:rPr>
              <a:t>Burger</a:t>
            </a:r>
          </a:p>
        </p:txBody>
      </p:sp>
      <p:sp>
        <p:nvSpPr>
          <p:cNvPr id="6" name="Cloud"/>
          <p:cNvSpPr>
            <a:spLocks noChangeAspect="1" noEditPoints="1" noChangeArrowheads="1"/>
          </p:cNvSpPr>
          <p:nvPr/>
        </p:nvSpPr>
        <p:spPr bwMode="auto">
          <a:xfrm>
            <a:off x="7104112" y="3697428"/>
            <a:ext cx="2743200" cy="1087437"/>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alpha val="69804"/>
            </a:srgbClr>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ctr" anchorCtr="0" compatLnSpc="1">
            <a:prstTxWarp prst="textNoShape">
              <a:avLst/>
            </a:prstTxWarp>
          </a:bodyPr>
          <a:lstStyle/>
          <a:p>
            <a:pPr algn="ctr"/>
            <a:r>
              <a:rPr lang="nl-NL" sz="1100" b="1" dirty="0">
                <a:latin typeface="Calibri" panose="020F0502020204030204" pitchFamily="34" charset="0"/>
              </a:rPr>
              <a:t>Werknemer</a:t>
            </a:r>
          </a:p>
          <a:p>
            <a:pPr algn="ctr"/>
            <a:r>
              <a:rPr lang="nl-NL" sz="1100" b="1" dirty="0">
                <a:latin typeface="Calibri" panose="020F0502020204030204" pitchFamily="34" charset="0"/>
              </a:rPr>
              <a:t>(gemachtigde?)</a:t>
            </a:r>
          </a:p>
        </p:txBody>
      </p:sp>
      <p:sp>
        <p:nvSpPr>
          <p:cNvPr id="7" name="Cloud"/>
          <p:cNvSpPr>
            <a:spLocks noChangeAspect="1" noEditPoints="1" noChangeArrowheads="1"/>
          </p:cNvSpPr>
          <p:nvPr/>
        </p:nvSpPr>
        <p:spPr bwMode="auto">
          <a:xfrm>
            <a:off x="2803209" y="4573812"/>
            <a:ext cx="2743200" cy="1087437"/>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alpha val="69804"/>
            </a:srgbClr>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ctr" anchorCtr="0" compatLnSpc="1">
            <a:prstTxWarp prst="textNoShape">
              <a:avLst/>
            </a:prstTxWarp>
          </a:bodyPr>
          <a:lstStyle/>
          <a:p>
            <a:pPr algn="ctr"/>
            <a:r>
              <a:rPr lang="nl-NL" sz="1100" b="1" dirty="0">
                <a:latin typeface="Calibri" panose="020F0502020204030204" pitchFamily="34" charset="0"/>
              </a:rPr>
              <a:t>Zorg</a:t>
            </a:r>
          </a:p>
        </p:txBody>
      </p:sp>
      <p:sp>
        <p:nvSpPr>
          <p:cNvPr id="9" name="Rechthoek 8"/>
          <p:cNvSpPr/>
          <p:nvPr/>
        </p:nvSpPr>
        <p:spPr bwMode="auto">
          <a:xfrm>
            <a:off x="5693843" y="1761978"/>
            <a:ext cx="720080" cy="432048"/>
          </a:xfrm>
          <a:prstGeom prst="rect">
            <a:avLst/>
          </a:prstGeom>
          <a:solidFill>
            <a:schemeClr val="bg2"/>
          </a:solidFill>
          <a:ln w="38100" cap="flat" cmpd="sng" algn="ctr">
            <a:solidFill>
              <a:schemeClr val="bg1">
                <a:lumMod val="65000"/>
              </a:schemeClr>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algn="ctr" eaLnBrk="0" fontAlgn="base" hangingPunct="0">
              <a:spcBef>
                <a:spcPct val="0"/>
              </a:spcBef>
              <a:spcAft>
                <a:spcPct val="0"/>
              </a:spcAft>
            </a:pPr>
            <a:r>
              <a:rPr lang="nl-NL" sz="1100" b="1" dirty="0" smtClean="0">
                <a:solidFill>
                  <a:srgbClr val="000000"/>
                </a:solidFill>
                <a:latin typeface="Calibri" panose="020F0502020204030204" pitchFamily="34" charset="0"/>
                <a:cs typeface="Arial" pitchFamily="34" charset="0"/>
              </a:rPr>
              <a:t>Burger</a:t>
            </a:r>
            <a:endParaRPr lang="nl-NL" sz="1100" b="1" dirty="0">
              <a:solidFill>
                <a:srgbClr val="000000"/>
              </a:solidFill>
              <a:latin typeface="Calibri" panose="020F0502020204030204" pitchFamily="34" charset="0"/>
              <a:cs typeface="Arial" pitchFamily="34" charset="0"/>
            </a:endParaRPr>
          </a:p>
          <a:p>
            <a:pPr algn="ctr" eaLnBrk="0" fontAlgn="base" hangingPunct="0">
              <a:spcBef>
                <a:spcPct val="0"/>
              </a:spcBef>
              <a:spcAft>
                <a:spcPct val="0"/>
              </a:spcAft>
            </a:pPr>
            <a:r>
              <a:rPr lang="nl-NL" sz="1100" b="1" dirty="0">
                <a:latin typeface="Calibri" panose="020F0502020204030204" pitchFamily="34" charset="0"/>
                <a:cs typeface="Arial" pitchFamily="34" charset="0"/>
              </a:rPr>
              <a:t>Authenticatie</a:t>
            </a:r>
            <a:endParaRPr lang="nl-NL" sz="1100" b="1" dirty="0">
              <a:solidFill>
                <a:srgbClr val="000000"/>
              </a:solidFill>
              <a:latin typeface="Calibri" panose="020F0502020204030204" pitchFamily="34" charset="0"/>
              <a:cs typeface="Arial" pitchFamily="34" charset="0"/>
            </a:endParaRPr>
          </a:p>
        </p:txBody>
      </p:sp>
      <p:cxnSp>
        <p:nvCxnSpPr>
          <p:cNvPr id="12" name="Rechte verbindingslijn 11"/>
          <p:cNvCxnSpPr>
            <a:stCxn id="52" idx="1"/>
          </p:cNvCxnSpPr>
          <p:nvPr/>
        </p:nvCxnSpPr>
        <p:spPr bwMode="auto">
          <a:xfrm flipH="1">
            <a:off x="8998262" y="3468358"/>
            <a:ext cx="506284" cy="382005"/>
          </a:xfrm>
          <a:prstGeom prst="line">
            <a:avLst/>
          </a:prstGeom>
          <a:solidFill>
            <a:schemeClr val="bg2"/>
          </a:solidFill>
          <a:ln w="28575" cap="flat" cmpd="sng" algn="ctr">
            <a:solidFill>
              <a:schemeClr val="tx1"/>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Rechthoek 17"/>
          <p:cNvSpPr/>
          <p:nvPr/>
        </p:nvSpPr>
        <p:spPr bwMode="auto">
          <a:xfrm>
            <a:off x="8325537" y="2404873"/>
            <a:ext cx="720080" cy="432048"/>
          </a:xfrm>
          <a:prstGeom prst="rect">
            <a:avLst/>
          </a:prstGeom>
          <a:solidFill>
            <a:schemeClr val="bg2"/>
          </a:solidFill>
          <a:ln w="38100" cap="flat" cmpd="sng" algn="ctr">
            <a:solidFill>
              <a:schemeClr val="bg1">
                <a:lumMod val="65000"/>
              </a:schemeClr>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algn="ctr" eaLnBrk="0" fontAlgn="base" hangingPunct="0">
              <a:spcBef>
                <a:spcPct val="0"/>
              </a:spcBef>
              <a:spcAft>
                <a:spcPct val="0"/>
              </a:spcAft>
            </a:pPr>
            <a:r>
              <a:rPr lang="nl-NL" sz="1100" b="1" dirty="0">
                <a:solidFill>
                  <a:srgbClr val="000000"/>
                </a:solidFill>
                <a:latin typeface="Calibri" panose="020F0502020204030204" pitchFamily="34" charset="0"/>
                <a:cs typeface="Arial" pitchFamily="34" charset="0"/>
              </a:rPr>
              <a:t>BSN</a:t>
            </a:r>
          </a:p>
        </p:txBody>
      </p:sp>
      <p:cxnSp>
        <p:nvCxnSpPr>
          <p:cNvPr id="35" name="Rechte verbindingslijn 34"/>
          <p:cNvCxnSpPr>
            <a:stCxn id="76" idx="2"/>
            <a:endCxn id="67" idx="6"/>
          </p:cNvCxnSpPr>
          <p:nvPr/>
        </p:nvCxnSpPr>
        <p:spPr bwMode="auto">
          <a:xfrm flipH="1" flipV="1">
            <a:off x="3454064" y="3088486"/>
            <a:ext cx="1001407" cy="303605"/>
          </a:xfrm>
          <a:prstGeom prst="line">
            <a:avLst/>
          </a:prstGeom>
          <a:solidFill>
            <a:schemeClr val="bg2"/>
          </a:solidFill>
          <a:ln w="9525" cap="flat" cmpd="sng" algn="ctr">
            <a:solidFill>
              <a:schemeClr val="tx1"/>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6" name="Rechthoek 45"/>
          <p:cNvSpPr/>
          <p:nvPr/>
        </p:nvSpPr>
        <p:spPr bwMode="auto">
          <a:xfrm>
            <a:off x="4276696" y="3763855"/>
            <a:ext cx="720080" cy="432048"/>
          </a:xfrm>
          <a:prstGeom prst="rect">
            <a:avLst/>
          </a:prstGeom>
          <a:solidFill>
            <a:schemeClr val="bg2"/>
          </a:solidFill>
          <a:ln w="38100" cap="flat" cmpd="sng" algn="ctr">
            <a:solidFill>
              <a:schemeClr val="bg1">
                <a:lumMod val="65000"/>
              </a:schemeClr>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algn="ctr" eaLnBrk="0" fontAlgn="base" hangingPunct="0">
              <a:spcBef>
                <a:spcPct val="0"/>
              </a:spcBef>
              <a:spcAft>
                <a:spcPct val="0"/>
              </a:spcAft>
            </a:pPr>
            <a:r>
              <a:rPr lang="nl-NL" sz="1100" b="1" dirty="0" smtClean="0">
                <a:latin typeface="Calibri" panose="020F0502020204030204" pitchFamily="34" charset="0"/>
                <a:cs typeface="Arial" pitchFamily="34" charset="0"/>
              </a:rPr>
              <a:t>OID</a:t>
            </a:r>
            <a:endParaRPr lang="nl-NL" sz="1100" b="1" dirty="0">
              <a:solidFill>
                <a:srgbClr val="000000"/>
              </a:solidFill>
              <a:latin typeface="Calibri" panose="020F0502020204030204" pitchFamily="34" charset="0"/>
              <a:cs typeface="Arial" pitchFamily="34" charset="0"/>
            </a:endParaRPr>
          </a:p>
        </p:txBody>
      </p:sp>
      <p:sp>
        <p:nvSpPr>
          <p:cNvPr id="47" name="Rechthoek 46"/>
          <p:cNvSpPr/>
          <p:nvPr/>
        </p:nvSpPr>
        <p:spPr bwMode="auto">
          <a:xfrm>
            <a:off x="4262226" y="5026089"/>
            <a:ext cx="720080" cy="432048"/>
          </a:xfrm>
          <a:prstGeom prst="rect">
            <a:avLst/>
          </a:prstGeom>
          <a:solidFill>
            <a:schemeClr val="bg2"/>
          </a:solidFill>
          <a:ln w="38100" cap="flat" cmpd="sng" algn="ctr">
            <a:solidFill>
              <a:schemeClr val="bg1">
                <a:lumMod val="65000"/>
              </a:schemeClr>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algn="ctr" eaLnBrk="0" fontAlgn="base" hangingPunct="0">
              <a:spcBef>
                <a:spcPct val="0"/>
              </a:spcBef>
              <a:spcAft>
                <a:spcPct val="0"/>
              </a:spcAft>
            </a:pPr>
            <a:r>
              <a:rPr lang="nl-NL" sz="1100" b="1" dirty="0">
                <a:latin typeface="Calibri" panose="020F0502020204030204" pitchFamily="34" charset="0"/>
                <a:cs typeface="Arial" pitchFamily="34" charset="0"/>
              </a:rPr>
              <a:t>Z</a:t>
            </a:r>
            <a:r>
              <a:rPr lang="nl-NL" sz="1100" b="1" dirty="0">
                <a:solidFill>
                  <a:srgbClr val="000000"/>
                </a:solidFill>
                <a:latin typeface="Calibri" panose="020F0502020204030204" pitchFamily="34" charset="0"/>
                <a:cs typeface="Arial" pitchFamily="34" charset="0"/>
              </a:rPr>
              <a:t>NR</a:t>
            </a:r>
          </a:p>
        </p:txBody>
      </p:sp>
      <p:sp>
        <p:nvSpPr>
          <p:cNvPr id="49" name="Rechthoek 48"/>
          <p:cNvSpPr/>
          <p:nvPr/>
        </p:nvSpPr>
        <p:spPr bwMode="auto">
          <a:xfrm>
            <a:off x="8875304" y="3982946"/>
            <a:ext cx="720080" cy="432048"/>
          </a:xfrm>
          <a:prstGeom prst="rect">
            <a:avLst/>
          </a:prstGeom>
          <a:solidFill>
            <a:schemeClr val="bg2"/>
          </a:solidFill>
          <a:ln w="38100" cap="flat" cmpd="sng" algn="ctr">
            <a:solidFill>
              <a:schemeClr val="bg1">
                <a:lumMod val="65000"/>
              </a:schemeClr>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algn="ctr" eaLnBrk="0" fontAlgn="base" hangingPunct="0">
              <a:spcBef>
                <a:spcPct val="0"/>
              </a:spcBef>
              <a:spcAft>
                <a:spcPct val="0"/>
              </a:spcAft>
            </a:pPr>
            <a:r>
              <a:rPr lang="nl-NL" sz="1100" b="1" dirty="0">
                <a:solidFill>
                  <a:srgbClr val="000000"/>
                </a:solidFill>
                <a:latin typeface="Calibri" panose="020F0502020204030204" pitchFamily="34" charset="0"/>
                <a:cs typeface="Arial" pitchFamily="34" charset="0"/>
              </a:rPr>
              <a:t>???</a:t>
            </a:r>
          </a:p>
        </p:txBody>
      </p:sp>
      <p:sp>
        <p:nvSpPr>
          <p:cNvPr id="34" name="Ovaal 33"/>
          <p:cNvSpPr/>
          <p:nvPr/>
        </p:nvSpPr>
        <p:spPr bwMode="auto">
          <a:xfrm>
            <a:off x="6751545" y="2962284"/>
            <a:ext cx="705135" cy="216024"/>
          </a:xfrm>
          <a:prstGeom prst="ellipse">
            <a:avLst/>
          </a:prstGeom>
          <a:solidFill>
            <a:schemeClr val="bg2"/>
          </a:solidFill>
          <a:ln w="38100" cap="flat" cmpd="sng" algn="ctr">
            <a:solidFill>
              <a:schemeClr val="bg1">
                <a:lumMod val="65000"/>
              </a:schemeClr>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algn="ctr" eaLnBrk="0" fontAlgn="base" hangingPunct="0">
              <a:spcBef>
                <a:spcPct val="0"/>
              </a:spcBef>
              <a:spcAft>
                <a:spcPct val="0"/>
              </a:spcAft>
            </a:pPr>
            <a:r>
              <a:rPr lang="nl-NL" sz="1000" dirty="0" err="1">
                <a:solidFill>
                  <a:srgbClr val="000000"/>
                </a:solidFill>
                <a:latin typeface="Calibri" panose="020F0502020204030204" pitchFamily="34" charset="0"/>
                <a:cs typeface="Arial" pitchFamily="34" charset="0"/>
              </a:rPr>
              <a:t>PsID</a:t>
            </a:r>
            <a:endParaRPr lang="nl-NL" sz="1000" dirty="0">
              <a:solidFill>
                <a:srgbClr val="000000"/>
              </a:solidFill>
              <a:latin typeface="Calibri" panose="020F0502020204030204" pitchFamily="34" charset="0"/>
              <a:cs typeface="Arial" pitchFamily="34" charset="0"/>
            </a:endParaRPr>
          </a:p>
        </p:txBody>
      </p:sp>
      <p:sp>
        <p:nvSpPr>
          <p:cNvPr id="52" name="Rechthoek 51"/>
          <p:cNvSpPr/>
          <p:nvPr/>
        </p:nvSpPr>
        <p:spPr bwMode="auto">
          <a:xfrm>
            <a:off x="9504546" y="3252333"/>
            <a:ext cx="720080" cy="432048"/>
          </a:xfrm>
          <a:prstGeom prst="rect">
            <a:avLst/>
          </a:prstGeom>
          <a:solidFill>
            <a:schemeClr val="bg2"/>
          </a:solidFill>
          <a:ln w="38100" cap="flat" cmpd="sng" algn="ctr">
            <a:solidFill>
              <a:schemeClr val="bg1">
                <a:lumMod val="65000"/>
              </a:schemeClr>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algn="ctr" eaLnBrk="0" fontAlgn="base" hangingPunct="0">
              <a:spcBef>
                <a:spcPct val="0"/>
              </a:spcBef>
              <a:spcAft>
                <a:spcPct val="0"/>
              </a:spcAft>
            </a:pPr>
            <a:r>
              <a:rPr lang="nl-NL" sz="1100" b="1" dirty="0">
                <a:solidFill>
                  <a:srgbClr val="000000"/>
                </a:solidFill>
                <a:latin typeface="Calibri" panose="020F0502020204030204" pitchFamily="34" charset="0"/>
                <a:cs typeface="Arial" pitchFamily="34" charset="0"/>
              </a:rPr>
              <a:t>Diverse</a:t>
            </a:r>
          </a:p>
          <a:p>
            <a:pPr algn="ctr" eaLnBrk="0" fontAlgn="base" hangingPunct="0">
              <a:spcBef>
                <a:spcPct val="0"/>
              </a:spcBef>
              <a:spcAft>
                <a:spcPct val="0"/>
              </a:spcAft>
            </a:pPr>
            <a:r>
              <a:rPr lang="nl-NL" sz="1100" b="1" dirty="0">
                <a:latin typeface="Calibri" panose="020F0502020204030204" pitchFamily="34" charset="0"/>
                <a:cs typeface="Arial" pitchFamily="34" charset="0"/>
              </a:rPr>
              <a:t>makelaars</a:t>
            </a:r>
            <a:endParaRPr lang="nl-NL" sz="1100" b="1" dirty="0">
              <a:solidFill>
                <a:srgbClr val="000000"/>
              </a:solidFill>
              <a:latin typeface="Calibri" panose="020F0502020204030204" pitchFamily="34" charset="0"/>
              <a:cs typeface="Arial" pitchFamily="34" charset="0"/>
            </a:endParaRPr>
          </a:p>
        </p:txBody>
      </p:sp>
      <p:cxnSp>
        <p:nvCxnSpPr>
          <p:cNvPr id="54" name="Rechte verbindingslijn 53"/>
          <p:cNvCxnSpPr>
            <a:endCxn id="9" idx="3"/>
          </p:cNvCxnSpPr>
          <p:nvPr/>
        </p:nvCxnSpPr>
        <p:spPr bwMode="auto">
          <a:xfrm flipH="1" flipV="1">
            <a:off x="6413924" y="1978003"/>
            <a:ext cx="865119" cy="426871"/>
          </a:xfrm>
          <a:prstGeom prst="line">
            <a:avLst/>
          </a:prstGeom>
          <a:solidFill>
            <a:schemeClr val="bg2"/>
          </a:solidFill>
          <a:ln w="28575" cap="flat" cmpd="sng" algn="ctr">
            <a:solidFill>
              <a:schemeClr val="tx1"/>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5" name="Rechthoek 54"/>
          <p:cNvSpPr/>
          <p:nvPr/>
        </p:nvSpPr>
        <p:spPr bwMode="auto">
          <a:xfrm>
            <a:off x="2783632" y="1978002"/>
            <a:ext cx="720080" cy="432048"/>
          </a:xfrm>
          <a:prstGeom prst="rect">
            <a:avLst/>
          </a:prstGeom>
          <a:solidFill>
            <a:schemeClr val="bg2"/>
          </a:solidFill>
          <a:ln w="38100" cap="flat" cmpd="sng" algn="ctr">
            <a:solidFill>
              <a:schemeClr val="bg1">
                <a:lumMod val="65000"/>
              </a:schemeClr>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algn="ctr" eaLnBrk="0" fontAlgn="base" hangingPunct="0">
              <a:spcBef>
                <a:spcPct val="0"/>
              </a:spcBef>
              <a:spcAft>
                <a:spcPct val="0"/>
              </a:spcAft>
            </a:pPr>
            <a:r>
              <a:rPr lang="nl-NL" sz="1100" b="1" dirty="0">
                <a:latin typeface="Calibri" panose="020F0502020204030204" pitchFamily="34" charset="0"/>
                <a:cs typeface="Arial" pitchFamily="34" charset="0"/>
              </a:rPr>
              <a:t>Bank</a:t>
            </a:r>
          </a:p>
          <a:p>
            <a:pPr algn="ctr" eaLnBrk="0" fontAlgn="base" hangingPunct="0">
              <a:spcBef>
                <a:spcPct val="0"/>
              </a:spcBef>
              <a:spcAft>
                <a:spcPct val="0"/>
              </a:spcAft>
            </a:pPr>
            <a:r>
              <a:rPr lang="nl-NL" sz="1100" b="1" dirty="0">
                <a:latin typeface="Calibri" panose="020F0502020204030204" pitchFamily="34" charset="0"/>
                <a:cs typeface="Arial" pitchFamily="34" charset="0"/>
              </a:rPr>
              <a:t>Authenticatie</a:t>
            </a:r>
            <a:endParaRPr lang="nl-NL" sz="1100" b="1" dirty="0">
              <a:solidFill>
                <a:srgbClr val="000000"/>
              </a:solidFill>
              <a:latin typeface="Calibri" panose="020F0502020204030204" pitchFamily="34" charset="0"/>
              <a:cs typeface="Arial" pitchFamily="34" charset="0"/>
            </a:endParaRPr>
          </a:p>
        </p:txBody>
      </p:sp>
      <p:sp>
        <p:nvSpPr>
          <p:cNvPr id="56" name="Ovaal 55"/>
          <p:cNvSpPr/>
          <p:nvPr/>
        </p:nvSpPr>
        <p:spPr bwMode="auto">
          <a:xfrm>
            <a:off x="2817349" y="2899153"/>
            <a:ext cx="705135" cy="216024"/>
          </a:xfrm>
          <a:prstGeom prst="ellipse">
            <a:avLst/>
          </a:prstGeom>
          <a:solidFill>
            <a:schemeClr val="bg2"/>
          </a:solidFill>
          <a:ln w="38100" cap="flat" cmpd="sng" algn="ctr">
            <a:solidFill>
              <a:schemeClr val="bg1">
                <a:lumMod val="65000"/>
              </a:schemeClr>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algn="ctr" eaLnBrk="0" fontAlgn="base" hangingPunct="0">
              <a:spcBef>
                <a:spcPct val="0"/>
              </a:spcBef>
              <a:spcAft>
                <a:spcPct val="0"/>
              </a:spcAft>
            </a:pPr>
            <a:r>
              <a:rPr lang="nl-NL" sz="1000" dirty="0" err="1">
                <a:solidFill>
                  <a:srgbClr val="000000"/>
                </a:solidFill>
                <a:latin typeface="Calibri" panose="020F0502020204030204" pitchFamily="34" charset="0"/>
                <a:cs typeface="Arial" pitchFamily="34" charset="0"/>
              </a:rPr>
              <a:t>PsID</a:t>
            </a:r>
            <a:endParaRPr lang="nl-NL" sz="1000" dirty="0">
              <a:solidFill>
                <a:srgbClr val="000000"/>
              </a:solidFill>
              <a:latin typeface="Calibri" panose="020F0502020204030204" pitchFamily="34" charset="0"/>
              <a:cs typeface="Arial" pitchFamily="34" charset="0"/>
            </a:endParaRPr>
          </a:p>
        </p:txBody>
      </p:sp>
      <p:cxnSp>
        <p:nvCxnSpPr>
          <p:cNvPr id="58" name="Rechte verbindingslijn 57"/>
          <p:cNvCxnSpPr>
            <a:stCxn id="55" idx="2"/>
          </p:cNvCxnSpPr>
          <p:nvPr/>
        </p:nvCxnSpPr>
        <p:spPr bwMode="auto">
          <a:xfrm flipH="1">
            <a:off x="2748928" y="2410051"/>
            <a:ext cx="394744" cy="426871"/>
          </a:xfrm>
          <a:prstGeom prst="line">
            <a:avLst/>
          </a:prstGeom>
          <a:solidFill>
            <a:schemeClr val="bg2"/>
          </a:solidFill>
          <a:ln w="28575" cap="flat" cmpd="sng" algn="ctr">
            <a:solidFill>
              <a:schemeClr val="tx1"/>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1" name="Ovaal 60"/>
          <p:cNvSpPr/>
          <p:nvPr/>
        </p:nvSpPr>
        <p:spPr bwMode="auto">
          <a:xfrm>
            <a:off x="2532614" y="4172593"/>
            <a:ext cx="705135" cy="216024"/>
          </a:xfrm>
          <a:prstGeom prst="ellipse">
            <a:avLst/>
          </a:prstGeom>
          <a:solidFill>
            <a:schemeClr val="bg2"/>
          </a:solidFill>
          <a:ln w="38100" cap="flat" cmpd="sng" algn="ctr">
            <a:solidFill>
              <a:schemeClr val="bg1">
                <a:lumMod val="65000"/>
              </a:schemeClr>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algn="ctr" eaLnBrk="0" fontAlgn="base" hangingPunct="0">
              <a:spcBef>
                <a:spcPct val="0"/>
              </a:spcBef>
              <a:spcAft>
                <a:spcPct val="0"/>
              </a:spcAft>
            </a:pPr>
            <a:r>
              <a:rPr lang="nl-NL" sz="1000" dirty="0" err="1">
                <a:solidFill>
                  <a:srgbClr val="000000"/>
                </a:solidFill>
                <a:latin typeface="Calibri" panose="020F0502020204030204" pitchFamily="34" charset="0"/>
                <a:cs typeface="Arial" pitchFamily="34" charset="0"/>
              </a:rPr>
              <a:t>PsID</a:t>
            </a:r>
            <a:endParaRPr lang="nl-NL" sz="1000" dirty="0">
              <a:solidFill>
                <a:srgbClr val="000000"/>
              </a:solidFill>
              <a:latin typeface="Calibri" panose="020F0502020204030204" pitchFamily="34" charset="0"/>
              <a:cs typeface="Arial" pitchFamily="34" charset="0"/>
            </a:endParaRPr>
          </a:p>
        </p:txBody>
      </p:sp>
      <p:sp>
        <p:nvSpPr>
          <p:cNvPr id="62" name="Rechthoek 61"/>
          <p:cNvSpPr/>
          <p:nvPr/>
        </p:nvSpPr>
        <p:spPr bwMode="auto">
          <a:xfrm>
            <a:off x="1811914" y="2623485"/>
            <a:ext cx="559007" cy="282858"/>
          </a:xfrm>
          <a:prstGeom prst="rect">
            <a:avLst/>
          </a:prstGeom>
          <a:solidFill>
            <a:schemeClr val="bg2"/>
          </a:solidFill>
          <a:ln w="38100" cap="flat" cmpd="sng" algn="ctr">
            <a:solidFill>
              <a:schemeClr val="bg1">
                <a:lumMod val="65000"/>
              </a:schemeClr>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algn="ctr" eaLnBrk="0" fontAlgn="base" hangingPunct="0">
              <a:spcBef>
                <a:spcPct val="0"/>
              </a:spcBef>
              <a:spcAft>
                <a:spcPct val="0"/>
              </a:spcAft>
            </a:pPr>
            <a:r>
              <a:rPr lang="nl-NL" sz="1100" b="1" dirty="0">
                <a:latin typeface="Calibri" panose="020F0502020204030204" pitchFamily="34" charset="0"/>
                <a:cs typeface="Arial" pitchFamily="34" charset="0"/>
              </a:rPr>
              <a:t>BIN</a:t>
            </a:r>
            <a:endParaRPr lang="nl-NL" sz="1100" b="1" dirty="0">
              <a:solidFill>
                <a:srgbClr val="000000"/>
              </a:solidFill>
              <a:latin typeface="Calibri" panose="020F0502020204030204" pitchFamily="34" charset="0"/>
              <a:cs typeface="Arial" pitchFamily="34" charset="0"/>
            </a:endParaRPr>
          </a:p>
        </p:txBody>
      </p:sp>
      <p:cxnSp>
        <p:nvCxnSpPr>
          <p:cNvPr id="64" name="Rechte verbindingslijn 63"/>
          <p:cNvCxnSpPr>
            <a:stCxn id="61" idx="6"/>
            <a:endCxn id="46" idx="1"/>
          </p:cNvCxnSpPr>
          <p:nvPr/>
        </p:nvCxnSpPr>
        <p:spPr bwMode="auto">
          <a:xfrm flipV="1">
            <a:off x="3237748" y="3979879"/>
            <a:ext cx="1038948" cy="300726"/>
          </a:xfrm>
          <a:prstGeom prst="line">
            <a:avLst/>
          </a:prstGeom>
          <a:solidFill>
            <a:schemeClr val="bg2"/>
          </a:solidFill>
          <a:ln w="9525" cap="flat" cmpd="sng" algn="ctr">
            <a:solidFill>
              <a:schemeClr val="tx1">
                <a:lumMod val="75000"/>
                <a:lumOff val="2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Rechte verbindingslijn 64"/>
          <p:cNvCxnSpPr>
            <a:stCxn id="34" idx="6"/>
            <a:endCxn id="18" idx="1"/>
          </p:cNvCxnSpPr>
          <p:nvPr/>
        </p:nvCxnSpPr>
        <p:spPr bwMode="auto">
          <a:xfrm flipV="1">
            <a:off x="7456679" y="2620898"/>
            <a:ext cx="868858" cy="449399"/>
          </a:xfrm>
          <a:prstGeom prst="line">
            <a:avLst/>
          </a:prstGeom>
          <a:solidFill>
            <a:schemeClr val="bg2"/>
          </a:solidFill>
          <a:ln w="9525" cap="flat" cmpd="sng" algn="ctr">
            <a:solidFill>
              <a:schemeClr val="bg1">
                <a:lumMod val="6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 name="Rechte verbindingslijn 70"/>
          <p:cNvCxnSpPr>
            <a:stCxn id="62" idx="3"/>
            <a:endCxn id="67" idx="2"/>
          </p:cNvCxnSpPr>
          <p:nvPr/>
        </p:nvCxnSpPr>
        <p:spPr bwMode="auto">
          <a:xfrm>
            <a:off x="2370920" y="2764915"/>
            <a:ext cx="378008" cy="323571"/>
          </a:xfrm>
          <a:prstGeom prst="line">
            <a:avLst/>
          </a:prstGeom>
          <a:solidFill>
            <a:schemeClr val="bg2"/>
          </a:solidFill>
          <a:ln w="9525" cap="flat" cmpd="sng" algn="ctr">
            <a:solidFill>
              <a:schemeClr val="tx1">
                <a:lumMod val="75000"/>
                <a:lumOff val="2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 name="Ovaal 40"/>
          <p:cNvSpPr/>
          <p:nvPr/>
        </p:nvSpPr>
        <p:spPr bwMode="auto">
          <a:xfrm>
            <a:off x="2956303" y="5418452"/>
            <a:ext cx="705135" cy="216024"/>
          </a:xfrm>
          <a:prstGeom prst="ellipse">
            <a:avLst/>
          </a:prstGeom>
          <a:solidFill>
            <a:schemeClr val="bg2"/>
          </a:solidFill>
          <a:ln w="38100" cap="flat" cmpd="sng" algn="ctr">
            <a:solidFill>
              <a:schemeClr val="bg1">
                <a:lumMod val="65000"/>
              </a:schemeClr>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algn="ctr" eaLnBrk="0" fontAlgn="base" hangingPunct="0">
              <a:spcBef>
                <a:spcPct val="0"/>
              </a:spcBef>
              <a:spcAft>
                <a:spcPct val="0"/>
              </a:spcAft>
            </a:pPr>
            <a:r>
              <a:rPr lang="nl-NL" sz="1000" dirty="0" err="1">
                <a:solidFill>
                  <a:srgbClr val="000000"/>
                </a:solidFill>
                <a:latin typeface="Calibri" panose="020F0502020204030204" pitchFamily="34" charset="0"/>
                <a:cs typeface="Arial" pitchFamily="34" charset="0"/>
              </a:rPr>
              <a:t>PsID</a:t>
            </a:r>
            <a:endParaRPr lang="nl-NL" sz="1000" dirty="0">
              <a:solidFill>
                <a:srgbClr val="000000"/>
              </a:solidFill>
              <a:latin typeface="Calibri" panose="020F0502020204030204" pitchFamily="34" charset="0"/>
              <a:cs typeface="Arial" pitchFamily="34" charset="0"/>
            </a:endParaRPr>
          </a:p>
        </p:txBody>
      </p:sp>
      <p:cxnSp>
        <p:nvCxnSpPr>
          <p:cNvPr id="43" name="Rechte verbindingslijn 42"/>
          <p:cNvCxnSpPr>
            <a:stCxn id="41" idx="6"/>
            <a:endCxn id="47" idx="1"/>
          </p:cNvCxnSpPr>
          <p:nvPr/>
        </p:nvCxnSpPr>
        <p:spPr bwMode="auto">
          <a:xfrm flipV="1">
            <a:off x="3661438" y="5242113"/>
            <a:ext cx="600788" cy="284351"/>
          </a:xfrm>
          <a:prstGeom prst="line">
            <a:avLst/>
          </a:prstGeom>
          <a:solidFill>
            <a:schemeClr val="bg2"/>
          </a:solidFill>
          <a:ln w="9525" cap="flat" cmpd="sng" algn="ctr">
            <a:solidFill>
              <a:schemeClr val="tx1">
                <a:lumMod val="75000"/>
                <a:lumOff val="2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5" name="Ovaal 44"/>
          <p:cNvSpPr/>
          <p:nvPr/>
        </p:nvSpPr>
        <p:spPr bwMode="auto">
          <a:xfrm>
            <a:off x="6634680" y="2863455"/>
            <a:ext cx="705135" cy="216024"/>
          </a:xfrm>
          <a:prstGeom prst="ellipse">
            <a:avLst/>
          </a:prstGeom>
          <a:solidFill>
            <a:schemeClr val="bg2"/>
          </a:solidFill>
          <a:ln w="38100" cap="flat" cmpd="sng" algn="ctr">
            <a:solidFill>
              <a:schemeClr val="bg1">
                <a:lumMod val="65000"/>
              </a:schemeClr>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algn="ctr" eaLnBrk="0" fontAlgn="base" hangingPunct="0">
              <a:spcBef>
                <a:spcPct val="0"/>
              </a:spcBef>
              <a:spcAft>
                <a:spcPct val="0"/>
              </a:spcAft>
            </a:pPr>
            <a:r>
              <a:rPr lang="nl-NL" sz="1000" dirty="0" err="1">
                <a:solidFill>
                  <a:srgbClr val="000000"/>
                </a:solidFill>
                <a:latin typeface="Calibri" panose="020F0502020204030204" pitchFamily="34" charset="0"/>
                <a:cs typeface="Arial" pitchFamily="34" charset="0"/>
              </a:rPr>
              <a:t>PsID</a:t>
            </a:r>
            <a:endParaRPr lang="nl-NL" sz="1000" dirty="0">
              <a:solidFill>
                <a:srgbClr val="000000"/>
              </a:solidFill>
              <a:latin typeface="Calibri" panose="020F0502020204030204" pitchFamily="34" charset="0"/>
              <a:cs typeface="Arial" pitchFamily="34" charset="0"/>
            </a:endParaRPr>
          </a:p>
        </p:txBody>
      </p:sp>
      <p:sp>
        <p:nvSpPr>
          <p:cNvPr id="53" name="Ovaal 52"/>
          <p:cNvSpPr/>
          <p:nvPr/>
        </p:nvSpPr>
        <p:spPr bwMode="auto">
          <a:xfrm>
            <a:off x="6581723" y="2780928"/>
            <a:ext cx="705135" cy="216024"/>
          </a:xfrm>
          <a:prstGeom prst="ellipse">
            <a:avLst/>
          </a:prstGeom>
          <a:solidFill>
            <a:schemeClr val="bg2"/>
          </a:solidFill>
          <a:ln w="38100" cap="flat" cmpd="sng" algn="ctr">
            <a:solidFill>
              <a:schemeClr val="bg1">
                <a:lumMod val="65000"/>
              </a:schemeClr>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algn="ctr" eaLnBrk="0" fontAlgn="base" hangingPunct="0">
              <a:spcBef>
                <a:spcPct val="0"/>
              </a:spcBef>
              <a:spcAft>
                <a:spcPct val="0"/>
              </a:spcAft>
            </a:pPr>
            <a:r>
              <a:rPr lang="nl-NL" sz="1000" dirty="0" err="1">
                <a:solidFill>
                  <a:srgbClr val="000000"/>
                </a:solidFill>
                <a:latin typeface="Calibri" panose="020F0502020204030204" pitchFamily="34" charset="0"/>
                <a:cs typeface="Arial" pitchFamily="34" charset="0"/>
              </a:rPr>
              <a:t>PsID</a:t>
            </a:r>
            <a:endParaRPr lang="nl-NL" sz="1000" dirty="0">
              <a:solidFill>
                <a:srgbClr val="000000"/>
              </a:solidFill>
              <a:latin typeface="Calibri" panose="020F0502020204030204" pitchFamily="34" charset="0"/>
              <a:cs typeface="Arial" pitchFamily="34" charset="0"/>
            </a:endParaRPr>
          </a:p>
        </p:txBody>
      </p:sp>
      <p:cxnSp>
        <p:nvCxnSpPr>
          <p:cNvPr id="14" name="Rechte verbindingslijn 13"/>
          <p:cNvCxnSpPr>
            <a:stCxn id="92" idx="0"/>
            <a:endCxn id="34" idx="5"/>
          </p:cNvCxnSpPr>
          <p:nvPr/>
        </p:nvCxnSpPr>
        <p:spPr bwMode="auto">
          <a:xfrm flipH="1" flipV="1">
            <a:off x="7353414" y="3146673"/>
            <a:ext cx="338968" cy="582545"/>
          </a:xfrm>
          <a:prstGeom prst="line">
            <a:avLst/>
          </a:prstGeom>
          <a:solidFill>
            <a:schemeClr val="bg2"/>
          </a:solidFill>
          <a:ln w="9525" cap="flat" cmpd="sng" algn="ctr">
            <a:solidFill>
              <a:schemeClr val="tx1"/>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Rechte verbindingslijn 21"/>
          <p:cNvCxnSpPr>
            <a:stCxn id="69" idx="6"/>
            <a:endCxn id="53" idx="3"/>
          </p:cNvCxnSpPr>
          <p:nvPr/>
        </p:nvCxnSpPr>
        <p:spPr bwMode="auto">
          <a:xfrm flipV="1">
            <a:off x="5584177" y="2965316"/>
            <a:ext cx="1100811" cy="565566"/>
          </a:xfrm>
          <a:prstGeom prst="line">
            <a:avLst/>
          </a:prstGeom>
          <a:solidFill>
            <a:schemeClr val="bg2"/>
          </a:solidFill>
          <a:ln w="9525" cap="flat" cmpd="sng" algn="ctr">
            <a:solidFill>
              <a:schemeClr val="tx1"/>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Rechte verbindingslijn 27"/>
          <p:cNvCxnSpPr>
            <a:stCxn id="72" idx="7"/>
            <a:endCxn id="45" idx="3"/>
          </p:cNvCxnSpPr>
          <p:nvPr/>
        </p:nvCxnSpPr>
        <p:spPr bwMode="auto">
          <a:xfrm flipV="1">
            <a:off x="5644800" y="3047844"/>
            <a:ext cx="1093145" cy="1694537"/>
          </a:xfrm>
          <a:prstGeom prst="line">
            <a:avLst/>
          </a:prstGeom>
          <a:solidFill>
            <a:schemeClr val="bg2"/>
          </a:solidFill>
          <a:ln w="9525" cap="flat" cmpd="sng" algn="ctr">
            <a:solidFill>
              <a:schemeClr val="tx1"/>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 name="Rechte verbindingslijn 59"/>
          <p:cNvCxnSpPr>
            <a:stCxn id="34" idx="6"/>
            <a:endCxn id="18" idx="1"/>
          </p:cNvCxnSpPr>
          <p:nvPr/>
        </p:nvCxnSpPr>
        <p:spPr bwMode="auto">
          <a:xfrm flipV="1">
            <a:off x="7456679" y="2620898"/>
            <a:ext cx="868858" cy="449399"/>
          </a:xfrm>
          <a:prstGeom prst="line">
            <a:avLst/>
          </a:prstGeom>
          <a:solidFill>
            <a:schemeClr val="bg2"/>
          </a:solidFill>
          <a:ln w="9525" cap="flat" cmpd="sng" algn="ctr">
            <a:solidFill>
              <a:schemeClr val="tx1">
                <a:lumMod val="75000"/>
                <a:lumOff val="2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3" name="Rechte verbindingslijn 62"/>
          <p:cNvCxnSpPr>
            <a:stCxn id="45" idx="6"/>
            <a:endCxn id="18" idx="1"/>
          </p:cNvCxnSpPr>
          <p:nvPr/>
        </p:nvCxnSpPr>
        <p:spPr bwMode="auto">
          <a:xfrm flipV="1">
            <a:off x="7339815" y="2620897"/>
            <a:ext cx="985723" cy="350570"/>
          </a:xfrm>
          <a:prstGeom prst="line">
            <a:avLst/>
          </a:prstGeom>
          <a:solidFill>
            <a:schemeClr val="bg2"/>
          </a:solidFill>
          <a:ln w="9525" cap="flat" cmpd="sng" algn="ctr">
            <a:solidFill>
              <a:schemeClr val="tx1">
                <a:lumMod val="75000"/>
                <a:lumOff val="2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 name="Rechte verbindingslijn 65"/>
          <p:cNvCxnSpPr>
            <a:stCxn id="53" idx="6"/>
            <a:endCxn id="18" idx="1"/>
          </p:cNvCxnSpPr>
          <p:nvPr/>
        </p:nvCxnSpPr>
        <p:spPr bwMode="auto">
          <a:xfrm flipV="1">
            <a:off x="7286857" y="2620898"/>
            <a:ext cx="1038680" cy="268043"/>
          </a:xfrm>
          <a:prstGeom prst="line">
            <a:avLst/>
          </a:prstGeom>
          <a:solidFill>
            <a:schemeClr val="bg2"/>
          </a:solidFill>
          <a:ln w="9525" cap="flat" cmpd="sng" algn="ctr">
            <a:solidFill>
              <a:schemeClr val="tx1">
                <a:lumMod val="75000"/>
                <a:lumOff val="2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7" name="Ovaal 66"/>
          <p:cNvSpPr/>
          <p:nvPr/>
        </p:nvSpPr>
        <p:spPr bwMode="auto">
          <a:xfrm>
            <a:off x="2748929" y="2980473"/>
            <a:ext cx="705135" cy="216024"/>
          </a:xfrm>
          <a:prstGeom prst="ellipse">
            <a:avLst/>
          </a:prstGeom>
          <a:solidFill>
            <a:schemeClr val="bg2"/>
          </a:solidFill>
          <a:ln w="38100" cap="flat" cmpd="sng" algn="ctr">
            <a:solidFill>
              <a:schemeClr val="bg1">
                <a:lumMod val="65000"/>
              </a:schemeClr>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algn="ctr" eaLnBrk="0" fontAlgn="base" hangingPunct="0">
              <a:spcBef>
                <a:spcPct val="0"/>
              </a:spcBef>
              <a:spcAft>
                <a:spcPct val="0"/>
              </a:spcAft>
            </a:pPr>
            <a:r>
              <a:rPr lang="nl-NL" sz="1000" dirty="0" err="1">
                <a:solidFill>
                  <a:srgbClr val="000000"/>
                </a:solidFill>
                <a:latin typeface="Calibri" panose="020F0502020204030204" pitchFamily="34" charset="0"/>
                <a:cs typeface="Arial" pitchFamily="34" charset="0"/>
              </a:rPr>
              <a:t>PsID</a:t>
            </a:r>
            <a:endParaRPr lang="nl-NL" sz="1000" dirty="0">
              <a:solidFill>
                <a:srgbClr val="000000"/>
              </a:solidFill>
              <a:latin typeface="Calibri" panose="020F0502020204030204" pitchFamily="34" charset="0"/>
              <a:cs typeface="Arial" pitchFamily="34" charset="0"/>
            </a:endParaRPr>
          </a:p>
        </p:txBody>
      </p:sp>
      <p:sp>
        <p:nvSpPr>
          <p:cNvPr id="68" name="Ovaal 67"/>
          <p:cNvSpPr/>
          <p:nvPr/>
        </p:nvSpPr>
        <p:spPr bwMode="auto">
          <a:xfrm>
            <a:off x="2621859" y="3056173"/>
            <a:ext cx="705135" cy="216024"/>
          </a:xfrm>
          <a:prstGeom prst="ellipse">
            <a:avLst/>
          </a:prstGeom>
          <a:solidFill>
            <a:schemeClr val="bg2"/>
          </a:solidFill>
          <a:ln w="38100" cap="flat" cmpd="sng" algn="ctr">
            <a:solidFill>
              <a:schemeClr val="bg1">
                <a:lumMod val="65000"/>
              </a:schemeClr>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algn="ctr" eaLnBrk="0" fontAlgn="base" hangingPunct="0">
              <a:spcBef>
                <a:spcPct val="0"/>
              </a:spcBef>
              <a:spcAft>
                <a:spcPct val="0"/>
              </a:spcAft>
            </a:pPr>
            <a:r>
              <a:rPr lang="nl-NL" sz="1000" dirty="0" err="1">
                <a:solidFill>
                  <a:srgbClr val="000000"/>
                </a:solidFill>
                <a:latin typeface="Calibri" panose="020F0502020204030204" pitchFamily="34" charset="0"/>
                <a:cs typeface="Arial" pitchFamily="34" charset="0"/>
              </a:rPr>
              <a:t>PsID</a:t>
            </a:r>
            <a:endParaRPr lang="nl-NL" sz="1000" dirty="0">
              <a:solidFill>
                <a:srgbClr val="000000"/>
              </a:solidFill>
              <a:latin typeface="Calibri" panose="020F0502020204030204" pitchFamily="34" charset="0"/>
              <a:cs typeface="Arial" pitchFamily="34" charset="0"/>
            </a:endParaRPr>
          </a:p>
        </p:txBody>
      </p:sp>
      <p:cxnSp>
        <p:nvCxnSpPr>
          <p:cNvPr id="70" name="Rechte verbindingslijn 69"/>
          <p:cNvCxnSpPr>
            <a:stCxn id="62" idx="3"/>
            <a:endCxn id="68" idx="2"/>
          </p:cNvCxnSpPr>
          <p:nvPr/>
        </p:nvCxnSpPr>
        <p:spPr bwMode="auto">
          <a:xfrm>
            <a:off x="2370920" y="2764915"/>
            <a:ext cx="250938" cy="399271"/>
          </a:xfrm>
          <a:prstGeom prst="line">
            <a:avLst/>
          </a:prstGeom>
          <a:solidFill>
            <a:schemeClr val="bg2"/>
          </a:solidFill>
          <a:ln w="9525" cap="flat" cmpd="sng" algn="ctr">
            <a:solidFill>
              <a:schemeClr val="tx1">
                <a:lumMod val="75000"/>
                <a:lumOff val="2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 name="Rechte verbindingslijn 73"/>
          <p:cNvCxnSpPr>
            <a:stCxn id="62" idx="3"/>
            <a:endCxn id="56" idx="2"/>
          </p:cNvCxnSpPr>
          <p:nvPr/>
        </p:nvCxnSpPr>
        <p:spPr bwMode="auto">
          <a:xfrm>
            <a:off x="2370920" y="2764915"/>
            <a:ext cx="446428" cy="242251"/>
          </a:xfrm>
          <a:prstGeom prst="line">
            <a:avLst/>
          </a:prstGeom>
          <a:solidFill>
            <a:schemeClr val="bg2"/>
          </a:solidFill>
          <a:ln w="9525" cap="flat" cmpd="sng" algn="ctr">
            <a:solidFill>
              <a:schemeClr val="tx1">
                <a:lumMod val="75000"/>
                <a:lumOff val="2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9" name="Ovaal 68"/>
          <p:cNvSpPr/>
          <p:nvPr/>
        </p:nvSpPr>
        <p:spPr bwMode="auto">
          <a:xfrm>
            <a:off x="4879042" y="3422870"/>
            <a:ext cx="705135" cy="216024"/>
          </a:xfrm>
          <a:prstGeom prst="ellipse">
            <a:avLst/>
          </a:prstGeom>
          <a:solidFill>
            <a:schemeClr val="bg2"/>
          </a:solidFill>
          <a:ln w="38100" cap="flat" cmpd="sng" algn="ctr">
            <a:solidFill>
              <a:schemeClr val="bg1">
                <a:lumMod val="65000"/>
              </a:schemeClr>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algn="ctr" eaLnBrk="0" fontAlgn="base" hangingPunct="0">
              <a:spcBef>
                <a:spcPct val="0"/>
              </a:spcBef>
              <a:spcAft>
                <a:spcPct val="0"/>
              </a:spcAft>
            </a:pPr>
            <a:r>
              <a:rPr lang="nl-NL" sz="1000" dirty="0" err="1">
                <a:solidFill>
                  <a:srgbClr val="000000"/>
                </a:solidFill>
                <a:latin typeface="Calibri" panose="020F0502020204030204" pitchFamily="34" charset="0"/>
                <a:cs typeface="Arial" pitchFamily="34" charset="0"/>
              </a:rPr>
              <a:t>PsID</a:t>
            </a:r>
            <a:endParaRPr lang="nl-NL" sz="1000" dirty="0">
              <a:solidFill>
                <a:srgbClr val="000000"/>
              </a:solidFill>
              <a:latin typeface="Calibri" panose="020F0502020204030204" pitchFamily="34" charset="0"/>
              <a:cs typeface="Arial" pitchFamily="34" charset="0"/>
            </a:endParaRPr>
          </a:p>
        </p:txBody>
      </p:sp>
      <p:sp>
        <p:nvSpPr>
          <p:cNvPr id="72" name="Ovaal 71"/>
          <p:cNvSpPr/>
          <p:nvPr/>
        </p:nvSpPr>
        <p:spPr bwMode="auto">
          <a:xfrm>
            <a:off x="5042930" y="4710744"/>
            <a:ext cx="705135" cy="216024"/>
          </a:xfrm>
          <a:prstGeom prst="ellipse">
            <a:avLst/>
          </a:prstGeom>
          <a:solidFill>
            <a:schemeClr val="bg2"/>
          </a:solidFill>
          <a:ln w="38100" cap="flat" cmpd="sng" algn="ctr">
            <a:solidFill>
              <a:schemeClr val="bg1">
                <a:lumMod val="65000"/>
              </a:schemeClr>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algn="ctr" eaLnBrk="0" fontAlgn="base" hangingPunct="0">
              <a:spcBef>
                <a:spcPct val="0"/>
              </a:spcBef>
              <a:spcAft>
                <a:spcPct val="0"/>
              </a:spcAft>
            </a:pPr>
            <a:r>
              <a:rPr lang="nl-NL" sz="1000" dirty="0" err="1">
                <a:solidFill>
                  <a:srgbClr val="000000"/>
                </a:solidFill>
                <a:latin typeface="Calibri" panose="020F0502020204030204" pitchFamily="34" charset="0"/>
                <a:cs typeface="Arial" pitchFamily="34" charset="0"/>
              </a:rPr>
              <a:t>PsID</a:t>
            </a:r>
            <a:endParaRPr lang="nl-NL" sz="1000" dirty="0">
              <a:solidFill>
                <a:srgbClr val="000000"/>
              </a:solidFill>
              <a:latin typeface="Calibri" panose="020F0502020204030204" pitchFamily="34" charset="0"/>
              <a:cs typeface="Arial" pitchFamily="34" charset="0"/>
            </a:endParaRPr>
          </a:p>
        </p:txBody>
      </p:sp>
      <p:sp>
        <p:nvSpPr>
          <p:cNvPr id="76" name="Ovaal 75"/>
          <p:cNvSpPr/>
          <p:nvPr/>
        </p:nvSpPr>
        <p:spPr bwMode="auto">
          <a:xfrm>
            <a:off x="4455471" y="3284078"/>
            <a:ext cx="705135" cy="216024"/>
          </a:xfrm>
          <a:prstGeom prst="ellipse">
            <a:avLst/>
          </a:prstGeom>
          <a:solidFill>
            <a:schemeClr val="bg2"/>
          </a:solidFill>
          <a:ln w="38100" cap="flat" cmpd="sng" algn="ctr">
            <a:solidFill>
              <a:schemeClr val="bg1">
                <a:lumMod val="65000"/>
              </a:schemeClr>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algn="ctr" eaLnBrk="0" fontAlgn="base" hangingPunct="0">
              <a:spcBef>
                <a:spcPct val="0"/>
              </a:spcBef>
              <a:spcAft>
                <a:spcPct val="0"/>
              </a:spcAft>
            </a:pPr>
            <a:r>
              <a:rPr lang="nl-NL" sz="1000" dirty="0" err="1">
                <a:solidFill>
                  <a:srgbClr val="000000"/>
                </a:solidFill>
                <a:latin typeface="Calibri" panose="020F0502020204030204" pitchFamily="34" charset="0"/>
                <a:cs typeface="Arial" pitchFamily="34" charset="0"/>
              </a:rPr>
              <a:t>PsID</a:t>
            </a:r>
            <a:endParaRPr lang="nl-NL" sz="1000" dirty="0">
              <a:solidFill>
                <a:srgbClr val="000000"/>
              </a:solidFill>
              <a:latin typeface="Calibri" panose="020F0502020204030204" pitchFamily="34" charset="0"/>
              <a:cs typeface="Arial" pitchFamily="34" charset="0"/>
            </a:endParaRPr>
          </a:p>
        </p:txBody>
      </p:sp>
      <p:sp>
        <p:nvSpPr>
          <p:cNvPr id="78" name="Ovaal 77"/>
          <p:cNvSpPr/>
          <p:nvPr/>
        </p:nvSpPr>
        <p:spPr bwMode="auto">
          <a:xfrm>
            <a:off x="4723276" y="4566446"/>
            <a:ext cx="705135" cy="216024"/>
          </a:xfrm>
          <a:prstGeom prst="ellipse">
            <a:avLst/>
          </a:prstGeom>
          <a:solidFill>
            <a:schemeClr val="bg2"/>
          </a:solidFill>
          <a:ln w="38100" cap="flat" cmpd="sng" algn="ctr">
            <a:solidFill>
              <a:schemeClr val="bg1">
                <a:lumMod val="65000"/>
              </a:schemeClr>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algn="ctr" eaLnBrk="0" fontAlgn="base" hangingPunct="0">
              <a:spcBef>
                <a:spcPct val="0"/>
              </a:spcBef>
              <a:spcAft>
                <a:spcPct val="0"/>
              </a:spcAft>
            </a:pPr>
            <a:r>
              <a:rPr lang="nl-NL" sz="1000" dirty="0" err="1">
                <a:solidFill>
                  <a:srgbClr val="000000"/>
                </a:solidFill>
                <a:latin typeface="Calibri" panose="020F0502020204030204" pitchFamily="34" charset="0"/>
                <a:cs typeface="Arial" pitchFamily="34" charset="0"/>
              </a:rPr>
              <a:t>PsID</a:t>
            </a:r>
            <a:endParaRPr lang="nl-NL" sz="1000" dirty="0">
              <a:solidFill>
                <a:srgbClr val="000000"/>
              </a:solidFill>
              <a:latin typeface="Calibri" panose="020F0502020204030204" pitchFamily="34" charset="0"/>
              <a:cs typeface="Arial" pitchFamily="34" charset="0"/>
            </a:endParaRPr>
          </a:p>
        </p:txBody>
      </p:sp>
      <p:sp>
        <p:nvSpPr>
          <p:cNvPr id="79" name="Ovaal 78"/>
          <p:cNvSpPr/>
          <p:nvPr/>
        </p:nvSpPr>
        <p:spPr bwMode="auto">
          <a:xfrm>
            <a:off x="2711625" y="5284818"/>
            <a:ext cx="705135" cy="216024"/>
          </a:xfrm>
          <a:prstGeom prst="ellipse">
            <a:avLst/>
          </a:prstGeom>
          <a:solidFill>
            <a:schemeClr val="bg2"/>
          </a:solidFill>
          <a:ln w="38100" cap="flat" cmpd="sng" algn="ctr">
            <a:solidFill>
              <a:schemeClr val="bg1">
                <a:lumMod val="65000"/>
              </a:schemeClr>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algn="ctr" eaLnBrk="0" fontAlgn="base" hangingPunct="0">
              <a:spcBef>
                <a:spcPct val="0"/>
              </a:spcBef>
              <a:spcAft>
                <a:spcPct val="0"/>
              </a:spcAft>
            </a:pPr>
            <a:r>
              <a:rPr lang="nl-NL" sz="1000" dirty="0" err="1">
                <a:solidFill>
                  <a:srgbClr val="000000"/>
                </a:solidFill>
                <a:latin typeface="Calibri" panose="020F0502020204030204" pitchFamily="34" charset="0"/>
                <a:cs typeface="Arial" pitchFamily="34" charset="0"/>
              </a:rPr>
              <a:t>PsID</a:t>
            </a:r>
            <a:endParaRPr lang="nl-NL" sz="1000" dirty="0">
              <a:solidFill>
                <a:srgbClr val="000000"/>
              </a:solidFill>
              <a:latin typeface="Calibri" panose="020F0502020204030204" pitchFamily="34" charset="0"/>
              <a:cs typeface="Arial" pitchFamily="34" charset="0"/>
            </a:endParaRPr>
          </a:p>
        </p:txBody>
      </p:sp>
      <p:cxnSp>
        <p:nvCxnSpPr>
          <p:cNvPr id="80" name="Rechte verbindingslijn 79"/>
          <p:cNvCxnSpPr>
            <a:stCxn id="79" idx="6"/>
            <a:endCxn id="47" idx="1"/>
          </p:cNvCxnSpPr>
          <p:nvPr/>
        </p:nvCxnSpPr>
        <p:spPr bwMode="auto">
          <a:xfrm flipV="1">
            <a:off x="3416760" y="5242113"/>
            <a:ext cx="845466" cy="150717"/>
          </a:xfrm>
          <a:prstGeom prst="line">
            <a:avLst/>
          </a:prstGeom>
          <a:solidFill>
            <a:schemeClr val="bg2"/>
          </a:solidFill>
          <a:ln w="9525" cap="flat" cmpd="sng" algn="ctr">
            <a:solidFill>
              <a:schemeClr val="tx1">
                <a:lumMod val="75000"/>
                <a:lumOff val="2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 name="Rechte verbindingslijn 80"/>
          <p:cNvCxnSpPr>
            <a:stCxn id="47" idx="0"/>
            <a:endCxn id="78" idx="3"/>
          </p:cNvCxnSpPr>
          <p:nvPr/>
        </p:nvCxnSpPr>
        <p:spPr bwMode="auto">
          <a:xfrm flipV="1">
            <a:off x="4622266" y="4750834"/>
            <a:ext cx="204275" cy="275255"/>
          </a:xfrm>
          <a:prstGeom prst="line">
            <a:avLst/>
          </a:prstGeom>
          <a:solidFill>
            <a:schemeClr val="bg2"/>
          </a:solidFill>
          <a:ln w="9525" cap="flat" cmpd="sng" algn="ctr">
            <a:solidFill>
              <a:schemeClr val="tx1">
                <a:lumMod val="75000"/>
                <a:lumOff val="2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 name="Rechte verbindingslijn 81"/>
          <p:cNvCxnSpPr>
            <a:stCxn id="47" idx="0"/>
            <a:endCxn id="72" idx="2"/>
          </p:cNvCxnSpPr>
          <p:nvPr/>
        </p:nvCxnSpPr>
        <p:spPr bwMode="auto">
          <a:xfrm flipV="1">
            <a:off x="4622266" y="4818756"/>
            <a:ext cx="420664" cy="207333"/>
          </a:xfrm>
          <a:prstGeom prst="line">
            <a:avLst/>
          </a:prstGeom>
          <a:solidFill>
            <a:schemeClr val="bg2"/>
          </a:solidFill>
          <a:ln w="9525" cap="flat" cmpd="sng" algn="ctr">
            <a:solidFill>
              <a:schemeClr val="tx1">
                <a:lumMod val="75000"/>
                <a:lumOff val="2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 name="Rechte verbindingslijn 82"/>
          <p:cNvCxnSpPr>
            <a:stCxn id="46" idx="0"/>
            <a:endCxn id="69" idx="3"/>
          </p:cNvCxnSpPr>
          <p:nvPr/>
        </p:nvCxnSpPr>
        <p:spPr bwMode="auto">
          <a:xfrm flipV="1">
            <a:off x="4636736" y="3607259"/>
            <a:ext cx="345570" cy="156597"/>
          </a:xfrm>
          <a:prstGeom prst="line">
            <a:avLst/>
          </a:prstGeom>
          <a:solidFill>
            <a:schemeClr val="bg2"/>
          </a:solidFill>
          <a:ln w="9525" cap="flat" cmpd="sng" algn="ctr">
            <a:solidFill>
              <a:schemeClr val="tx1">
                <a:lumMod val="75000"/>
                <a:lumOff val="2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4" name="Rechte verbindingslijn 83"/>
          <p:cNvCxnSpPr>
            <a:stCxn id="46" idx="0"/>
            <a:endCxn id="76" idx="4"/>
          </p:cNvCxnSpPr>
          <p:nvPr/>
        </p:nvCxnSpPr>
        <p:spPr bwMode="auto">
          <a:xfrm flipV="1">
            <a:off x="4636736" y="3500103"/>
            <a:ext cx="171302" cy="263753"/>
          </a:xfrm>
          <a:prstGeom prst="line">
            <a:avLst/>
          </a:prstGeom>
          <a:solidFill>
            <a:schemeClr val="bg2"/>
          </a:solidFill>
          <a:ln w="9525" cap="flat" cmpd="sng" algn="ctr">
            <a:solidFill>
              <a:schemeClr val="tx1">
                <a:lumMod val="75000"/>
                <a:lumOff val="2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2" name="Ovaal 91"/>
          <p:cNvSpPr/>
          <p:nvPr/>
        </p:nvSpPr>
        <p:spPr bwMode="auto">
          <a:xfrm>
            <a:off x="7339815" y="3729217"/>
            <a:ext cx="705135" cy="216024"/>
          </a:xfrm>
          <a:prstGeom prst="ellipse">
            <a:avLst/>
          </a:prstGeom>
          <a:solidFill>
            <a:schemeClr val="bg2"/>
          </a:solidFill>
          <a:ln w="38100" cap="flat" cmpd="sng" algn="ctr">
            <a:solidFill>
              <a:schemeClr val="bg1">
                <a:lumMod val="65000"/>
              </a:schemeClr>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algn="ctr" eaLnBrk="0" fontAlgn="base" hangingPunct="0">
              <a:spcBef>
                <a:spcPct val="0"/>
              </a:spcBef>
              <a:spcAft>
                <a:spcPct val="0"/>
              </a:spcAft>
            </a:pPr>
            <a:r>
              <a:rPr lang="nl-NL" sz="1000" dirty="0" err="1">
                <a:solidFill>
                  <a:srgbClr val="000000"/>
                </a:solidFill>
                <a:latin typeface="Calibri" panose="020F0502020204030204" pitchFamily="34" charset="0"/>
                <a:cs typeface="Arial" pitchFamily="34" charset="0"/>
              </a:rPr>
              <a:t>PsID</a:t>
            </a:r>
            <a:endParaRPr lang="nl-NL" sz="1000" dirty="0">
              <a:solidFill>
                <a:srgbClr val="000000"/>
              </a:solidFill>
              <a:latin typeface="Calibri" panose="020F0502020204030204" pitchFamily="34" charset="0"/>
              <a:cs typeface="Arial" pitchFamily="34" charset="0"/>
            </a:endParaRPr>
          </a:p>
        </p:txBody>
      </p:sp>
      <p:cxnSp>
        <p:nvCxnSpPr>
          <p:cNvPr id="94" name="Rechte verbindingslijn 93"/>
          <p:cNvCxnSpPr>
            <a:stCxn id="92" idx="5"/>
            <a:endCxn id="49" idx="1"/>
          </p:cNvCxnSpPr>
          <p:nvPr/>
        </p:nvCxnSpPr>
        <p:spPr bwMode="auto">
          <a:xfrm>
            <a:off x="7941684" y="3913606"/>
            <a:ext cx="933620" cy="285365"/>
          </a:xfrm>
          <a:prstGeom prst="line">
            <a:avLst/>
          </a:prstGeom>
          <a:solidFill>
            <a:schemeClr val="bg2"/>
          </a:solidFill>
          <a:ln w="9525" cap="flat" cmpd="sng" algn="ctr">
            <a:solidFill>
              <a:schemeClr val="tx1">
                <a:lumMod val="75000"/>
                <a:lumOff val="2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9" name="Ovaal 98"/>
          <p:cNvSpPr/>
          <p:nvPr/>
        </p:nvSpPr>
        <p:spPr bwMode="auto">
          <a:xfrm>
            <a:off x="8044950" y="4652191"/>
            <a:ext cx="705135" cy="216024"/>
          </a:xfrm>
          <a:prstGeom prst="ellipse">
            <a:avLst/>
          </a:prstGeom>
          <a:solidFill>
            <a:schemeClr val="bg2"/>
          </a:solidFill>
          <a:ln w="38100" cap="flat" cmpd="sng" algn="ctr">
            <a:solidFill>
              <a:schemeClr val="bg1">
                <a:lumMod val="65000"/>
              </a:schemeClr>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algn="ctr" eaLnBrk="0" fontAlgn="base" hangingPunct="0">
              <a:spcBef>
                <a:spcPct val="0"/>
              </a:spcBef>
              <a:spcAft>
                <a:spcPct val="0"/>
              </a:spcAft>
            </a:pPr>
            <a:r>
              <a:rPr lang="nl-NL" sz="1000" dirty="0" err="1">
                <a:solidFill>
                  <a:srgbClr val="000000"/>
                </a:solidFill>
                <a:latin typeface="Calibri" panose="020F0502020204030204" pitchFamily="34" charset="0"/>
                <a:cs typeface="Arial" pitchFamily="34" charset="0"/>
              </a:rPr>
              <a:t>PsID</a:t>
            </a:r>
            <a:endParaRPr lang="nl-NL" sz="1000" dirty="0">
              <a:solidFill>
                <a:srgbClr val="000000"/>
              </a:solidFill>
              <a:latin typeface="Calibri" panose="020F0502020204030204" pitchFamily="34" charset="0"/>
              <a:cs typeface="Arial" pitchFamily="34" charset="0"/>
            </a:endParaRPr>
          </a:p>
        </p:txBody>
      </p:sp>
      <p:sp>
        <p:nvSpPr>
          <p:cNvPr id="100" name="Ovaal 99"/>
          <p:cNvSpPr/>
          <p:nvPr/>
        </p:nvSpPr>
        <p:spPr bwMode="auto">
          <a:xfrm>
            <a:off x="7620403" y="4551927"/>
            <a:ext cx="705135" cy="216024"/>
          </a:xfrm>
          <a:prstGeom prst="ellipse">
            <a:avLst/>
          </a:prstGeom>
          <a:solidFill>
            <a:schemeClr val="bg2"/>
          </a:solidFill>
          <a:ln w="38100" cap="flat" cmpd="sng" algn="ctr">
            <a:solidFill>
              <a:schemeClr val="bg1">
                <a:lumMod val="65000"/>
              </a:schemeClr>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algn="ctr" eaLnBrk="0" fontAlgn="base" hangingPunct="0">
              <a:spcBef>
                <a:spcPct val="0"/>
              </a:spcBef>
              <a:spcAft>
                <a:spcPct val="0"/>
              </a:spcAft>
            </a:pPr>
            <a:r>
              <a:rPr lang="nl-NL" sz="1000" dirty="0" err="1">
                <a:solidFill>
                  <a:srgbClr val="000000"/>
                </a:solidFill>
                <a:latin typeface="Calibri" panose="020F0502020204030204" pitchFamily="34" charset="0"/>
                <a:cs typeface="Arial" pitchFamily="34" charset="0"/>
              </a:rPr>
              <a:t>PsID</a:t>
            </a:r>
            <a:endParaRPr lang="nl-NL" sz="1000" dirty="0">
              <a:solidFill>
                <a:srgbClr val="000000"/>
              </a:solidFill>
              <a:latin typeface="Calibri" panose="020F0502020204030204" pitchFamily="34" charset="0"/>
              <a:cs typeface="Arial" pitchFamily="34" charset="0"/>
            </a:endParaRPr>
          </a:p>
        </p:txBody>
      </p:sp>
      <p:cxnSp>
        <p:nvCxnSpPr>
          <p:cNvPr id="101" name="Rechte verbindingslijn 100"/>
          <p:cNvCxnSpPr>
            <a:stCxn id="99" idx="0"/>
          </p:cNvCxnSpPr>
          <p:nvPr/>
        </p:nvCxnSpPr>
        <p:spPr bwMode="auto">
          <a:xfrm flipV="1">
            <a:off x="8397518" y="4272937"/>
            <a:ext cx="477787" cy="379254"/>
          </a:xfrm>
          <a:prstGeom prst="line">
            <a:avLst/>
          </a:prstGeom>
          <a:solidFill>
            <a:schemeClr val="bg2"/>
          </a:solidFill>
          <a:ln w="9525" cap="flat" cmpd="sng" algn="ctr">
            <a:solidFill>
              <a:schemeClr val="tx1">
                <a:lumMod val="75000"/>
                <a:lumOff val="2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 name="Rechte verbindingslijn 103"/>
          <p:cNvCxnSpPr>
            <a:stCxn id="100" idx="0"/>
            <a:endCxn id="49" idx="1"/>
          </p:cNvCxnSpPr>
          <p:nvPr/>
        </p:nvCxnSpPr>
        <p:spPr bwMode="auto">
          <a:xfrm flipV="1">
            <a:off x="7972970" y="4198971"/>
            <a:ext cx="902334" cy="352957"/>
          </a:xfrm>
          <a:prstGeom prst="line">
            <a:avLst/>
          </a:prstGeom>
          <a:solidFill>
            <a:schemeClr val="bg2"/>
          </a:solidFill>
          <a:ln w="9525" cap="flat" cmpd="sng" algn="ctr">
            <a:solidFill>
              <a:schemeClr val="tx1">
                <a:lumMod val="75000"/>
                <a:lumOff val="2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3" name="Ovaal 72"/>
          <p:cNvSpPr/>
          <p:nvPr/>
        </p:nvSpPr>
        <p:spPr bwMode="auto">
          <a:xfrm>
            <a:off x="2420815" y="4022230"/>
            <a:ext cx="705135" cy="216024"/>
          </a:xfrm>
          <a:prstGeom prst="ellipse">
            <a:avLst/>
          </a:prstGeom>
          <a:solidFill>
            <a:schemeClr val="bg2"/>
          </a:solidFill>
          <a:ln w="38100" cap="flat" cmpd="sng" algn="ctr">
            <a:solidFill>
              <a:schemeClr val="bg1">
                <a:lumMod val="65000"/>
              </a:schemeClr>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algn="ctr" eaLnBrk="0" fontAlgn="base" hangingPunct="0">
              <a:spcBef>
                <a:spcPct val="0"/>
              </a:spcBef>
              <a:spcAft>
                <a:spcPct val="0"/>
              </a:spcAft>
            </a:pPr>
            <a:r>
              <a:rPr lang="nl-NL" sz="1000" dirty="0" err="1">
                <a:solidFill>
                  <a:srgbClr val="000000"/>
                </a:solidFill>
                <a:latin typeface="Calibri" panose="020F0502020204030204" pitchFamily="34" charset="0"/>
                <a:cs typeface="Arial" pitchFamily="34" charset="0"/>
              </a:rPr>
              <a:t>PsID</a:t>
            </a:r>
            <a:endParaRPr lang="nl-NL" sz="1000" dirty="0">
              <a:solidFill>
                <a:srgbClr val="000000"/>
              </a:solidFill>
              <a:latin typeface="Calibri" panose="020F0502020204030204" pitchFamily="34" charset="0"/>
              <a:cs typeface="Arial" pitchFamily="34" charset="0"/>
            </a:endParaRPr>
          </a:p>
        </p:txBody>
      </p:sp>
      <p:cxnSp>
        <p:nvCxnSpPr>
          <p:cNvPr id="75" name="Rechte verbindingslijn 74"/>
          <p:cNvCxnSpPr>
            <a:stCxn id="73" idx="6"/>
            <a:endCxn id="46" idx="1"/>
          </p:cNvCxnSpPr>
          <p:nvPr/>
        </p:nvCxnSpPr>
        <p:spPr bwMode="auto">
          <a:xfrm flipV="1">
            <a:off x="3125950" y="3979880"/>
            <a:ext cx="1150747" cy="150363"/>
          </a:xfrm>
          <a:prstGeom prst="line">
            <a:avLst/>
          </a:prstGeom>
          <a:solidFill>
            <a:schemeClr val="bg2"/>
          </a:solidFill>
          <a:ln w="9525" cap="flat" cmpd="sng" algn="ctr">
            <a:solidFill>
              <a:schemeClr val="tx1">
                <a:lumMod val="75000"/>
                <a:lumOff val="2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7" name="Rechthoek 76"/>
          <p:cNvSpPr/>
          <p:nvPr/>
        </p:nvSpPr>
        <p:spPr bwMode="auto">
          <a:xfrm>
            <a:off x="1197768" y="3643191"/>
            <a:ext cx="720080" cy="432048"/>
          </a:xfrm>
          <a:prstGeom prst="rect">
            <a:avLst/>
          </a:prstGeom>
          <a:solidFill>
            <a:schemeClr val="bg2"/>
          </a:solidFill>
          <a:ln w="38100" cap="flat" cmpd="sng" algn="ctr">
            <a:solidFill>
              <a:schemeClr val="bg1">
                <a:lumMod val="65000"/>
              </a:schemeClr>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algn="ctr" eaLnBrk="0" fontAlgn="base" hangingPunct="0">
              <a:spcBef>
                <a:spcPct val="0"/>
              </a:spcBef>
              <a:spcAft>
                <a:spcPct val="0"/>
              </a:spcAft>
            </a:pPr>
            <a:r>
              <a:rPr lang="nl-NL" sz="1100" b="1" dirty="0" smtClean="0">
                <a:solidFill>
                  <a:srgbClr val="000000"/>
                </a:solidFill>
                <a:latin typeface="Calibri" panose="020F0502020204030204" pitchFamily="34" charset="0"/>
                <a:cs typeface="Arial" pitchFamily="34" charset="0"/>
              </a:rPr>
              <a:t>Onderwijs</a:t>
            </a:r>
            <a:endParaRPr lang="nl-NL" sz="1100" b="1" dirty="0">
              <a:solidFill>
                <a:srgbClr val="000000"/>
              </a:solidFill>
              <a:latin typeface="Calibri" panose="020F0502020204030204" pitchFamily="34" charset="0"/>
              <a:cs typeface="Arial" pitchFamily="34" charset="0"/>
            </a:endParaRPr>
          </a:p>
          <a:p>
            <a:pPr algn="ctr" eaLnBrk="0" fontAlgn="base" hangingPunct="0">
              <a:spcBef>
                <a:spcPct val="0"/>
              </a:spcBef>
              <a:spcAft>
                <a:spcPct val="0"/>
              </a:spcAft>
            </a:pPr>
            <a:r>
              <a:rPr lang="nl-NL" sz="1100" b="1" dirty="0">
                <a:latin typeface="Calibri" panose="020F0502020204030204" pitchFamily="34" charset="0"/>
                <a:cs typeface="Arial" pitchFamily="34" charset="0"/>
              </a:rPr>
              <a:t>Authenticatie</a:t>
            </a:r>
            <a:endParaRPr lang="nl-NL" sz="1100" b="1" dirty="0">
              <a:solidFill>
                <a:srgbClr val="000000"/>
              </a:solidFill>
              <a:latin typeface="Calibri" panose="020F0502020204030204" pitchFamily="34" charset="0"/>
              <a:cs typeface="Arial" pitchFamily="34" charset="0"/>
            </a:endParaRPr>
          </a:p>
        </p:txBody>
      </p:sp>
      <p:cxnSp>
        <p:nvCxnSpPr>
          <p:cNvPr id="85" name="Rechte verbindingslijn 84"/>
          <p:cNvCxnSpPr>
            <a:endCxn id="77" idx="3"/>
          </p:cNvCxnSpPr>
          <p:nvPr/>
        </p:nvCxnSpPr>
        <p:spPr bwMode="auto">
          <a:xfrm flipH="1" flipV="1">
            <a:off x="1917848" y="3859215"/>
            <a:ext cx="765127" cy="36885"/>
          </a:xfrm>
          <a:prstGeom prst="line">
            <a:avLst/>
          </a:prstGeom>
          <a:solidFill>
            <a:schemeClr val="bg2"/>
          </a:solidFill>
          <a:ln w="28575" cap="flat" cmpd="sng" algn="ctr">
            <a:solidFill>
              <a:schemeClr val="tx1"/>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2691410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Ovaal 172"/>
          <p:cNvSpPr/>
          <p:nvPr/>
        </p:nvSpPr>
        <p:spPr bwMode="auto">
          <a:xfrm>
            <a:off x="7616827" y="3490118"/>
            <a:ext cx="2754113" cy="3251250"/>
          </a:xfrm>
          <a:prstGeom prst="ellipse">
            <a:avLst/>
          </a:prstGeom>
          <a:solidFill>
            <a:schemeClr val="accent5">
              <a:lumMod val="90000"/>
            </a:schemeClr>
          </a:solidFill>
          <a:ln>
            <a:noFill/>
          </a:ln>
          <a:effectLst/>
          <a:extLst/>
        </p:spPr>
        <p:txBody>
          <a:bodyPr vert="horz" wrap="none" lIns="90000" tIns="46800" rIns="90000" bIns="46800" numCol="1" rtlCol="0" anchor="ctr" anchorCtr="0" compatLnSpc="1">
            <a:prstTxWarp prst="textNoShape">
              <a:avLst/>
            </a:prstTxWarp>
          </a:bodyPr>
          <a:lstStyle/>
          <a:p>
            <a:pPr eaLnBrk="0" fontAlgn="base" hangingPunct="0">
              <a:spcBef>
                <a:spcPct val="0"/>
              </a:spcBef>
              <a:spcAft>
                <a:spcPct val="0"/>
              </a:spcAft>
            </a:pPr>
            <a:endParaRPr lang="nl-NL" sz="1000">
              <a:solidFill>
                <a:srgbClr val="000000"/>
              </a:solidFill>
              <a:latin typeface="Verdana" pitchFamily="34" charset="0"/>
              <a:cs typeface="Arial" pitchFamily="34" charset="0"/>
            </a:endParaRPr>
          </a:p>
        </p:txBody>
      </p:sp>
      <p:pic>
        <p:nvPicPr>
          <p:cNvPr id="15363" name="Picture 3"/>
          <p:cNvPicPr>
            <a:picLocks noChangeAspect="1" noChangeArrowheads="1"/>
          </p:cNvPicPr>
          <p:nvPr/>
        </p:nvPicPr>
        <p:blipFill>
          <a:blip r:embed="rId2">
            <a:extLst>
              <a:ext uri="{28A0092B-C50C-407E-A947-70E740481C1C}">
                <a14:useLocalDpi xmlns:a14="http://schemas.microsoft.com/office/drawing/2010/main" val="0"/>
              </a:ext>
            </a:extLst>
          </a:blip>
          <a:srcRect l="22636"/>
          <a:stretch>
            <a:fillRect/>
          </a:stretch>
        </p:blipFill>
        <p:spPr bwMode="auto">
          <a:xfrm>
            <a:off x="1524001" y="1700213"/>
            <a:ext cx="2830513" cy="4610100"/>
          </a:xfrm>
          <a:prstGeom prst="rect">
            <a:avLst/>
          </a:prstGeom>
          <a:noFill/>
          <a:ln>
            <a:noFill/>
          </a:ln>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174" name="Ovaal 173"/>
          <p:cNvSpPr/>
          <p:nvPr/>
        </p:nvSpPr>
        <p:spPr bwMode="auto">
          <a:xfrm>
            <a:off x="3635772" y="4251005"/>
            <a:ext cx="3540349" cy="2582910"/>
          </a:xfrm>
          <a:prstGeom prst="ellipse">
            <a:avLst/>
          </a:prstGeom>
          <a:solidFill>
            <a:schemeClr val="accent5">
              <a:lumMod val="90000"/>
            </a:schemeClr>
          </a:solidFill>
          <a:ln>
            <a:noFill/>
          </a:ln>
          <a:effectLst/>
          <a:extLst/>
        </p:spPr>
        <p:txBody>
          <a:bodyPr vert="horz" wrap="none" lIns="90000" tIns="46800" rIns="90000" bIns="46800" numCol="1" rtlCol="0" anchor="ctr" anchorCtr="0" compatLnSpc="1">
            <a:prstTxWarp prst="textNoShape">
              <a:avLst/>
            </a:prstTxWarp>
          </a:bodyPr>
          <a:lstStyle/>
          <a:p>
            <a:pPr eaLnBrk="0" fontAlgn="base" hangingPunct="0">
              <a:spcBef>
                <a:spcPct val="0"/>
              </a:spcBef>
              <a:spcAft>
                <a:spcPct val="0"/>
              </a:spcAft>
            </a:pPr>
            <a:endParaRPr lang="nl-NL" sz="1000">
              <a:solidFill>
                <a:srgbClr val="000000"/>
              </a:solidFill>
              <a:latin typeface="Verdana" pitchFamily="34" charset="0"/>
              <a:cs typeface="Arial" pitchFamily="34" charset="0"/>
            </a:endParaRPr>
          </a:p>
        </p:txBody>
      </p:sp>
      <p:sp>
        <p:nvSpPr>
          <p:cNvPr id="64" name="Ovaal 63"/>
          <p:cNvSpPr/>
          <p:nvPr/>
        </p:nvSpPr>
        <p:spPr bwMode="auto">
          <a:xfrm>
            <a:off x="2489994" y="159933"/>
            <a:ext cx="7113350" cy="2590802"/>
          </a:xfrm>
          <a:prstGeom prst="ellipse">
            <a:avLst/>
          </a:prstGeom>
          <a:solidFill>
            <a:schemeClr val="accent5">
              <a:lumMod val="90000"/>
            </a:schemeClr>
          </a:solidFill>
          <a:ln>
            <a:noFill/>
          </a:ln>
          <a:effectLst/>
          <a:extLst/>
        </p:spPr>
        <p:txBody>
          <a:bodyPr vert="horz" wrap="none" lIns="90000" tIns="46800" rIns="90000" bIns="46800" numCol="1" rtlCol="0" anchor="ctr" anchorCtr="0" compatLnSpc="1">
            <a:prstTxWarp prst="textNoShape">
              <a:avLst/>
            </a:prstTxWarp>
          </a:bodyPr>
          <a:lstStyle/>
          <a:p>
            <a:pPr eaLnBrk="0" fontAlgn="base" hangingPunct="0">
              <a:spcBef>
                <a:spcPct val="0"/>
              </a:spcBef>
              <a:spcAft>
                <a:spcPct val="0"/>
              </a:spcAft>
            </a:pPr>
            <a:endParaRPr lang="nl-NL" sz="1000" dirty="0">
              <a:solidFill>
                <a:srgbClr val="000000"/>
              </a:solidFill>
              <a:latin typeface="Verdana" pitchFamily="34" charset="0"/>
              <a:cs typeface="Arial" pitchFamily="34" charset="0"/>
            </a:endParaRPr>
          </a:p>
        </p:txBody>
      </p:sp>
      <p:sp>
        <p:nvSpPr>
          <p:cNvPr id="4" name="Titel 3"/>
          <p:cNvSpPr>
            <a:spLocks noGrp="1"/>
          </p:cNvSpPr>
          <p:nvPr>
            <p:ph type="title"/>
          </p:nvPr>
        </p:nvSpPr>
        <p:spPr/>
        <p:txBody>
          <a:bodyPr/>
          <a:lstStyle/>
          <a:p>
            <a:r>
              <a:rPr lang="nl-NL" dirty="0" smtClean="0">
                <a:solidFill>
                  <a:schemeClr val="accent2"/>
                </a:solidFill>
              </a:rPr>
              <a:t>Partijen/rollen in een stelsel</a:t>
            </a:r>
            <a:endParaRPr lang="nl-NL" dirty="0">
              <a:solidFill>
                <a:schemeClr val="accent2"/>
              </a:solidFill>
            </a:endParaRPr>
          </a:p>
        </p:txBody>
      </p:sp>
      <p:sp>
        <p:nvSpPr>
          <p:cNvPr id="2" name="Tijdelijke aanduiding voor dianummer 1"/>
          <p:cNvSpPr>
            <a:spLocks noGrp="1"/>
          </p:cNvSpPr>
          <p:nvPr>
            <p:ph type="sldNum" sz="quarter" idx="12"/>
          </p:nvPr>
        </p:nvSpPr>
        <p:spPr/>
        <p:txBody>
          <a:bodyPr/>
          <a:lstStyle/>
          <a:p>
            <a:pPr>
              <a:defRPr/>
            </a:pPr>
            <a:fld id="{1DB1852A-C6D8-4423-8E0D-C8678FD7F6AA}" type="slidenum">
              <a:rPr lang="nl-NL" smtClean="0"/>
              <a:pPr>
                <a:defRPr/>
              </a:pPr>
              <a:t>11</a:t>
            </a:fld>
            <a:endParaRPr lang="nl-NL" dirty="0"/>
          </a:p>
        </p:txBody>
      </p:sp>
      <p:grpSp>
        <p:nvGrpSpPr>
          <p:cNvPr id="15377" name="Groep 2"/>
          <p:cNvGrpSpPr>
            <a:grpSpLocks/>
          </p:cNvGrpSpPr>
          <p:nvPr/>
        </p:nvGrpSpPr>
        <p:grpSpPr bwMode="auto">
          <a:xfrm>
            <a:off x="2093914" y="2708276"/>
            <a:ext cx="833437" cy="1152525"/>
            <a:chOff x="569913" y="2708275"/>
            <a:chExt cx="833437" cy="1152525"/>
          </a:xfrm>
        </p:grpSpPr>
        <p:pic>
          <p:nvPicPr>
            <p:cNvPr id="15451" name="Afbeelding 216" descr="gebruiker1.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8813" y="2708275"/>
              <a:ext cx="614362"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52" name="Tekstvak 21"/>
            <p:cNvSpPr txBox="1">
              <a:spLocks noChangeArrowheads="1"/>
            </p:cNvSpPr>
            <p:nvPr/>
          </p:nvSpPr>
          <p:spPr bwMode="auto">
            <a:xfrm>
              <a:off x="569913" y="3552825"/>
              <a:ext cx="8334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rgbClr val="000000"/>
                  </a:solidFill>
                  <a:latin typeface="Verdana" pitchFamily="34" charset="0"/>
                  <a:cs typeface="Arial" charset="0"/>
                </a:defRPr>
              </a:lvl1pPr>
              <a:lvl2pPr marL="742950" indent="-285750">
                <a:defRPr sz="1000">
                  <a:solidFill>
                    <a:srgbClr val="000000"/>
                  </a:solidFill>
                  <a:latin typeface="Verdana" pitchFamily="34" charset="0"/>
                  <a:cs typeface="Arial" charset="0"/>
                </a:defRPr>
              </a:lvl2pPr>
              <a:lvl3pPr marL="1143000" indent="-228600">
                <a:defRPr sz="1000">
                  <a:solidFill>
                    <a:srgbClr val="000000"/>
                  </a:solidFill>
                  <a:latin typeface="Verdana" pitchFamily="34" charset="0"/>
                  <a:cs typeface="Arial" charset="0"/>
                </a:defRPr>
              </a:lvl3pPr>
              <a:lvl4pPr marL="1600200" indent="-228600">
                <a:defRPr sz="1000">
                  <a:solidFill>
                    <a:srgbClr val="000000"/>
                  </a:solidFill>
                  <a:latin typeface="Verdana" pitchFamily="34" charset="0"/>
                  <a:cs typeface="Arial" charset="0"/>
                </a:defRPr>
              </a:lvl4pPr>
              <a:lvl5pPr marL="2057400" indent="-228600">
                <a:defRPr sz="1000">
                  <a:solidFill>
                    <a:srgbClr val="000000"/>
                  </a:solidFill>
                  <a:latin typeface="Verdana" pitchFamily="34" charset="0"/>
                  <a:cs typeface="Arial" charset="0"/>
                </a:defRPr>
              </a:lvl5pPr>
              <a:lvl6pPr marL="2514600" indent="-228600" eaLnBrk="0" fontAlgn="base" hangingPunct="0">
                <a:spcBef>
                  <a:spcPct val="0"/>
                </a:spcBef>
                <a:spcAft>
                  <a:spcPct val="0"/>
                </a:spcAft>
                <a:defRPr sz="1000">
                  <a:solidFill>
                    <a:srgbClr val="000000"/>
                  </a:solidFill>
                  <a:latin typeface="Verdana" pitchFamily="34" charset="0"/>
                  <a:cs typeface="Arial" charset="0"/>
                </a:defRPr>
              </a:lvl6pPr>
              <a:lvl7pPr marL="2971800" indent="-228600" eaLnBrk="0" fontAlgn="base" hangingPunct="0">
                <a:spcBef>
                  <a:spcPct val="0"/>
                </a:spcBef>
                <a:spcAft>
                  <a:spcPct val="0"/>
                </a:spcAft>
                <a:defRPr sz="1000">
                  <a:solidFill>
                    <a:srgbClr val="000000"/>
                  </a:solidFill>
                  <a:latin typeface="Verdana" pitchFamily="34" charset="0"/>
                  <a:cs typeface="Arial" charset="0"/>
                </a:defRPr>
              </a:lvl7pPr>
              <a:lvl8pPr marL="3429000" indent="-228600" eaLnBrk="0" fontAlgn="base" hangingPunct="0">
                <a:spcBef>
                  <a:spcPct val="0"/>
                </a:spcBef>
                <a:spcAft>
                  <a:spcPct val="0"/>
                </a:spcAft>
                <a:defRPr sz="1000">
                  <a:solidFill>
                    <a:srgbClr val="000000"/>
                  </a:solidFill>
                  <a:latin typeface="Verdana" pitchFamily="34" charset="0"/>
                  <a:cs typeface="Arial" charset="0"/>
                </a:defRPr>
              </a:lvl8pPr>
              <a:lvl9pPr marL="3886200" indent="-228600" eaLnBrk="0" fontAlgn="base" hangingPunct="0">
                <a:spcBef>
                  <a:spcPct val="0"/>
                </a:spcBef>
                <a:spcAft>
                  <a:spcPct val="0"/>
                </a:spcAft>
                <a:defRPr sz="1000">
                  <a:solidFill>
                    <a:srgbClr val="000000"/>
                  </a:solidFill>
                  <a:latin typeface="Verdana" pitchFamily="34" charset="0"/>
                  <a:cs typeface="Arial" charset="0"/>
                </a:defRPr>
              </a:lvl9pPr>
            </a:lstStyle>
            <a:p>
              <a:pPr algn="ctr"/>
              <a:r>
                <a:rPr lang="nl-NL" altLang="nl-NL" sz="1400" b="1">
                  <a:latin typeface="Calibri" pitchFamily="34" charset="0"/>
                </a:rPr>
                <a:t>Richard</a:t>
              </a:r>
            </a:p>
          </p:txBody>
        </p:sp>
      </p:grpSp>
      <p:grpSp>
        <p:nvGrpSpPr>
          <p:cNvPr id="15378" name="Groep 3"/>
          <p:cNvGrpSpPr>
            <a:grpSpLocks/>
          </p:cNvGrpSpPr>
          <p:nvPr/>
        </p:nvGrpSpPr>
        <p:grpSpPr bwMode="auto">
          <a:xfrm>
            <a:off x="2073275" y="4479925"/>
            <a:ext cx="833438" cy="1136650"/>
            <a:chOff x="549275" y="4479925"/>
            <a:chExt cx="833438" cy="1136650"/>
          </a:xfrm>
        </p:grpSpPr>
        <p:pic>
          <p:nvPicPr>
            <p:cNvPr id="15449" name="Afbeelding 215" descr="gebruiker2.jpg"/>
            <p:cNvPicPr>
              <a:picLocks noChangeAspect="1"/>
            </p:cNvPicPr>
            <p:nvPr/>
          </p:nvPicPr>
          <p:blipFill>
            <a:blip r:embed="rId4">
              <a:extLst>
                <a:ext uri="{28A0092B-C50C-407E-A947-70E740481C1C}">
                  <a14:useLocalDpi xmlns:a14="http://schemas.microsoft.com/office/drawing/2010/main" val="0"/>
                </a:ext>
              </a:extLst>
            </a:blip>
            <a:srcRect r="8614"/>
            <a:stretch>
              <a:fillRect/>
            </a:stretch>
          </p:blipFill>
          <p:spPr bwMode="auto">
            <a:xfrm>
              <a:off x="625475" y="4479925"/>
              <a:ext cx="681038"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50" name="Tekstvak 23"/>
            <p:cNvSpPr txBox="1">
              <a:spLocks noChangeArrowheads="1"/>
            </p:cNvSpPr>
            <p:nvPr/>
          </p:nvSpPr>
          <p:spPr bwMode="auto">
            <a:xfrm>
              <a:off x="549275" y="5308600"/>
              <a:ext cx="8334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rgbClr val="000000"/>
                  </a:solidFill>
                  <a:latin typeface="Verdana" pitchFamily="34" charset="0"/>
                  <a:cs typeface="Arial" charset="0"/>
                </a:defRPr>
              </a:lvl1pPr>
              <a:lvl2pPr marL="742950" indent="-285750">
                <a:defRPr sz="1000">
                  <a:solidFill>
                    <a:srgbClr val="000000"/>
                  </a:solidFill>
                  <a:latin typeface="Verdana" pitchFamily="34" charset="0"/>
                  <a:cs typeface="Arial" charset="0"/>
                </a:defRPr>
              </a:lvl2pPr>
              <a:lvl3pPr marL="1143000" indent="-228600">
                <a:defRPr sz="1000">
                  <a:solidFill>
                    <a:srgbClr val="000000"/>
                  </a:solidFill>
                  <a:latin typeface="Verdana" pitchFamily="34" charset="0"/>
                  <a:cs typeface="Arial" charset="0"/>
                </a:defRPr>
              </a:lvl3pPr>
              <a:lvl4pPr marL="1600200" indent="-228600">
                <a:defRPr sz="1000">
                  <a:solidFill>
                    <a:srgbClr val="000000"/>
                  </a:solidFill>
                  <a:latin typeface="Verdana" pitchFamily="34" charset="0"/>
                  <a:cs typeface="Arial" charset="0"/>
                </a:defRPr>
              </a:lvl4pPr>
              <a:lvl5pPr marL="2057400" indent="-228600">
                <a:defRPr sz="1000">
                  <a:solidFill>
                    <a:srgbClr val="000000"/>
                  </a:solidFill>
                  <a:latin typeface="Verdana" pitchFamily="34" charset="0"/>
                  <a:cs typeface="Arial" charset="0"/>
                </a:defRPr>
              </a:lvl5pPr>
              <a:lvl6pPr marL="2514600" indent="-228600" eaLnBrk="0" fontAlgn="base" hangingPunct="0">
                <a:spcBef>
                  <a:spcPct val="0"/>
                </a:spcBef>
                <a:spcAft>
                  <a:spcPct val="0"/>
                </a:spcAft>
                <a:defRPr sz="1000">
                  <a:solidFill>
                    <a:srgbClr val="000000"/>
                  </a:solidFill>
                  <a:latin typeface="Verdana" pitchFamily="34" charset="0"/>
                  <a:cs typeface="Arial" charset="0"/>
                </a:defRPr>
              </a:lvl6pPr>
              <a:lvl7pPr marL="2971800" indent="-228600" eaLnBrk="0" fontAlgn="base" hangingPunct="0">
                <a:spcBef>
                  <a:spcPct val="0"/>
                </a:spcBef>
                <a:spcAft>
                  <a:spcPct val="0"/>
                </a:spcAft>
                <a:defRPr sz="1000">
                  <a:solidFill>
                    <a:srgbClr val="000000"/>
                  </a:solidFill>
                  <a:latin typeface="Verdana" pitchFamily="34" charset="0"/>
                  <a:cs typeface="Arial" charset="0"/>
                </a:defRPr>
              </a:lvl7pPr>
              <a:lvl8pPr marL="3429000" indent="-228600" eaLnBrk="0" fontAlgn="base" hangingPunct="0">
                <a:spcBef>
                  <a:spcPct val="0"/>
                </a:spcBef>
                <a:spcAft>
                  <a:spcPct val="0"/>
                </a:spcAft>
                <a:defRPr sz="1000">
                  <a:solidFill>
                    <a:srgbClr val="000000"/>
                  </a:solidFill>
                  <a:latin typeface="Verdana" pitchFamily="34" charset="0"/>
                  <a:cs typeface="Arial" charset="0"/>
                </a:defRPr>
              </a:lvl8pPr>
              <a:lvl9pPr marL="3886200" indent="-228600" eaLnBrk="0" fontAlgn="base" hangingPunct="0">
                <a:spcBef>
                  <a:spcPct val="0"/>
                </a:spcBef>
                <a:spcAft>
                  <a:spcPct val="0"/>
                </a:spcAft>
                <a:defRPr sz="1000">
                  <a:solidFill>
                    <a:srgbClr val="000000"/>
                  </a:solidFill>
                  <a:latin typeface="Verdana" pitchFamily="34" charset="0"/>
                  <a:cs typeface="Arial" charset="0"/>
                </a:defRPr>
              </a:lvl9pPr>
            </a:lstStyle>
            <a:p>
              <a:pPr algn="ctr"/>
              <a:r>
                <a:rPr lang="nl-NL" altLang="nl-NL" sz="1400" b="1">
                  <a:latin typeface="Calibri" pitchFamily="34" charset="0"/>
                </a:rPr>
                <a:t>Goedele</a:t>
              </a:r>
            </a:p>
          </p:txBody>
        </p:sp>
      </p:grpSp>
      <p:sp>
        <p:nvSpPr>
          <p:cNvPr id="3" name="Cloud"/>
          <p:cNvSpPr>
            <a:spLocks noChangeAspect="1" noEditPoints="1" noChangeArrowheads="1"/>
          </p:cNvSpPr>
          <p:nvPr/>
        </p:nvSpPr>
        <p:spPr bwMode="auto">
          <a:xfrm>
            <a:off x="3895648" y="2492896"/>
            <a:ext cx="5411702" cy="2145261"/>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nl-NL"/>
          </a:p>
        </p:txBody>
      </p:sp>
      <p:sp>
        <p:nvSpPr>
          <p:cNvPr id="106" name="Tekstvak 32783"/>
          <p:cNvSpPr txBox="1">
            <a:spLocks noChangeArrowheads="1"/>
          </p:cNvSpPr>
          <p:nvPr/>
        </p:nvSpPr>
        <p:spPr bwMode="auto">
          <a:xfrm>
            <a:off x="5525994" y="3154362"/>
            <a:ext cx="164339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rgbClr val="000000"/>
                </a:solidFill>
                <a:latin typeface="Verdana" pitchFamily="34" charset="0"/>
                <a:cs typeface="Arial" charset="0"/>
              </a:defRPr>
            </a:lvl1pPr>
            <a:lvl2pPr marL="742950" indent="-285750">
              <a:defRPr sz="1000">
                <a:solidFill>
                  <a:srgbClr val="000000"/>
                </a:solidFill>
                <a:latin typeface="Verdana" pitchFamily="34" charset="0"/>
                <a:cs typeface="Arial" charset="0"/>
              </a:defRPr>
            </a:lvl2pPr>
            <a:lvl3pPr marL="1143000" indent="-228600">
              <a:defRPr sz="1000">
                <a:solidFill>
                  <a:srgbClr val="000000"/>
                </a:solidFill>
                <a:latin typeface="Verdana" pitchFamily="34" charset="0"/>
                <a:cs typeface="Arial" charset="0"/>
              </a:defRPr>
            </a:lvl3pPr>
            <a:lvl4pPr marL="1600200" indent="-228600">
              <a:defRPr sz="1000">
                <a:solidFill>
                  <a:srgbClr val="000000"/>
                </a:solidFill>
                <a:latin typeface="Verdana" pitchFamily="34" charset="0"/>
                <a:cs typeface="Arial" charset="0"/>
              </a:defRPr>
            </a:lvl4pPr>
            <a:lvl5pPr marL="2057400" indent="-228600">
              <a:defRPr sz="1000">
                <a:solidFill>
                  <a:srgbClr val="000000"/>
                </a:solidFill>
                <a:latin typeface="Verdana" pitchFamily="34" charset="0"/>
                <a:cs typeface="Arial" charset="0"/>
              </a:defRPr>
            </a:lvl5pPr>
            <a:lvl6pPr marL="2514600" indent="-228600" eaLnBrk="0" fontAlgn="base" hangingPunct="0">
              <a:spcBef>
                <a:spcPct val="0"/>
              </a:spcBef>
              <a:spcAft>
                <a:spcPct val="0"/>
              </a:spcAft>
              <a:defRPr sz="1000">
                <a:solidFill>
                  <a:srgbClr val="000000"/>
                </a:solidFill>
                <a:latin typeface="Verdana" pitchFamily="34" charset="0"/>
                <a:cs typeface="Arial" charset="0"/>
              </a:defRPr>
            </a:lvl6pPr>
            <a:lvl7pPr marL="2971800" indent="-228600" eaLnBrk="0" fontAlgn="base" hangingPunct="0">
              <a:spcBef>
                <a:spcPct val="0"/>
              </a:spcBef>
              <a:spcAft>
                <a:spcPct val="0"/>
              </a:spcAft>
              <a:defRPr sz="1000">
                <a:solidFill>
                  <a:srgbClr val="000000"/>
                </a:solidFill>
                <a:latin typeface="Verdana" pitchFamily="34" charset="0"/>
                <a:cs typeface="Arial" charset="0"/>
              </a:defRPr>
            </a:lvl7pPr>
            <a:lvl8pPr marL="3429000" indent="-228600" eaLnBrk="0" fontAlgn="base" hangingPunct="0">
              <a:spcBef>
                <a:spcPct val="0"/>
              </a:spcBef>
              <a:spcAft>
                <a:spcPct val="0"/>
              </a:spcAft>
              <a:defRPr sz="1000">
                <a:solidFill>
                  <a:srgbClr val="000000"/>
                </a:solidFill>
                <a:latin typeface="Verdana" pitchFamily="34" charset="0"/>
                <a:cs typeface="Arial" charset="0"/>
              </a:defRPr>
            </a:lvl8pPr>
            <a:lvl9pPr marL="3886200" indent="-228600" eaLnBrk="0" fontAlgn="base" hangingPunct="0">
              <a:spcBef>
                <a:spcPct val="0"/>
              </a:spcBef>
              <a:spcAft>
                <a:spcPct val="0"/>
              </a:spcAft>
              <a:defRPr sz="1000">
                <a:solidFill>
                  <a:srgbClr val="000000"/>
                </a:solidFill>
                <a:latin typeface="Verdana" pitchFamily="34" charset="0"/>
                <a:cs typeface="Arial" charset="0"/>
              </a:defRPr>
            </a:lvl9pPr>
          </a:lstStyle>
          <a:p>
            <a:r>
              <a:rPr lang="nl-NL" altLang="nl-NL" sz="1400" b="1" dirty="0"/>
              <a:t>De “identiteit”</a:t>
            </a:r>
          </a:p>
          <a:p>
            <a:r>
              <a:rPr lang="nl-NL" altLang="nl-NL" sz="1400" b="1" dirty="0"/>
              <a:t>van persoon</a:t>
            </a:r>
          </a:p>
        </p:txBody>
      </p:sp>
      <p:sp>
        <p:nvSpPr>
          <p:cNvPr id="177" name="Tekstvak 32783"/>
          <p:cNvSpPr txBox="1">
            <a:spLocks noChangeArrowheads="1"/>
          </p:cNvSpPr>
          <p:nvPr/>
        </p:nvSpPr>
        <p:spPr bwMode="auto">
          <a:xfrm>
            <a:off x="4151784" y="1686844"/>
            <a:ext cx="438132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rgbClr val="000000"/>
                </a:solidFill>
                <a:latin typeface="Verdana" pitchFamily="34" charset="0"/>
                <a:cs typeface="Arial" charset="0"/>
              </a:defRPr>
            </a:lvl1pPr>
            <a:lvl2pPr marL="742950" indent="-285750">
              <a:defRPr sz="1000">
                <a:solidFill>
                  <a:srgbClr val="000000"/>
                </a:solidFill>
                <a:latin typeface="Verdana" pitchFamily="34" charset="0"/>
                <a:cs typeface="Arial" charset="0"/>
              </a:defRPr>
            </a:lvl2pPr>
            <a:lvl3pPr marL="1143000" indent="-228600">
              <a:defRPr sz="1000">
                <a:solidFill>
                  <a:srgbClr val="000000"/>
                </a:solidFill>
                <a:latin typeface="Verdana" pitchFamily="34" charset="0"/>
                <a:cs typeface="Arial" charset="0"/>
              </a:defRPr>
            </a:lvl3pPr>
            <a:lvl4pPr marL="1600200" indent="-228600">
              <a:defRPr sz="1000">
                <a:solidFill>
                  <a:srgbClr val="000000"/>
                </a:solidFill>
                <a:latin typeface="Verdana" pitchFamily="34" charset="0"/>
                <a:cs typeface="Arial" charset="0"/>
              </a:defRPr>
            </a:lvl4pPr>
            <a:lvl5pPr marL="2057400" indent="-228600">
              <a:defRPr sz="1000">
                <a:solidFill>
                  <a:srgbClr val="000000"/>
                </a:solidFill>
                <a:latin typeface="Verdana" pitchFamily="34" charset="0"/>
                <a:cs typeface="Arial" charset="0"/>
              </a:defRPr>
            </a:lvl5pPr>
            <a:lvl6pPr marL="2514600" indent="-228600" eaLnBrk="0" fontAlgn="base" hangingPunct="0">
              <a:spcBef>
                <a:spcPct val="0"/>
              </a:spcBef>
              <a:spcAft>
                <a:spcPct val="0"/>
              </a:spcAft>
              <a:defRPr sz="1000">
                <a:solidFill>
                  <a:srgbClr val="000000"/>
                </a:solidFill>
                <a:latin typeface="Verdana" pitchFamily="34" charset="0"/>
                <a:cs typeface="Arial" charset="0"/>
              </a:defRPr>
            </a:lvl6pPr>
            <a:lvl7pPr marL="2971800" indent="-228600" eaLnBrk="0" fontAlgn="base" hangingPunct="0">
              <a:spcBef>
                <a:spcPct val="0"/>
              </a:spcBef>
              <a:spcAft>
                <a:spcPct val="0"/>
              </a:spcAft>
              <a:defRPr sz="1000">
                <a:solidFill>
                  <a:srgbClr val="000000"/>
                </a:solidFill>
                <a:latin typeface="Verdana" pitchFamily="34" charset="0"/>
                <a:cs typeface="Arial" charset="0"/>
              </a:defRPr>
            </a:lvl7pPr>
            <a:lvl8pPr marL="3429000" indent="-228600" eaLnBrk="0" fontAlgn="base" hangingPunct="0">
              <a:spcBef>
                <a:spcPct val="0"/>
              </a:spcBef>
              <a:spcAft>
                <a:spcPct val="0"/>
              </a:spcAft>
              <a:defRPr sz="1000">
                <a:solidFill>
                  <a:srgbClr val="000000"/>
                </a:solidFill>
                <a:latin typeface="Verdana" pitchFamily="34" charset="0"/>
                <a:cs typeface="Arial" charset="0"/>
              </a:defRPr>
            </a:lvl8pPr>
            <a:lvl9pPr marL="3886200" indent="-228600" eaLnBrk="0" fontAlgn="base" hangingPunct="0">
              <a:spcBef>
                <a:spcPct val="0"/>
              </a:spcBef>
              <a:spcAft>
                <a:spcPct val="0"/>
              </a:spcAft>
              <a:defRPr sz="1000">
                <a:solidFill>
                  <a:srgbClr val="000000"/>
                </a:solidFill>
                <a:latin typeface="Verdana" pitchFamily="34" charset="0"/>
                <a:cs typeface="Arial" charset="0"/>
              </a:defRPr>
            </a:lvl9pPr>
          </a:lstStyle>
          <a:p>
            <a:r>
              <a:rPr lang="nl-NL" altLang="nl-NL" sz="3200" b="1" dirty="0">
                <a:latin typeface="Courier New" panose="02070309020205020404" pitchFamily="49" charset="0"/>
                <a:cs typeface="Courier New" panose="02070309020205020404" pitchFamily="49" charset="0"/>
              </a:rPr>
              <a:t>Identityproviders</a:t>
            </a:r>
          </a:p>
        </p:txBody>
      </p:sp>
      <p:sp>
        <p:nvSpPr>
          <p:cNvPr id="178" name="Tekstvak 32783"/>
          <p:cNvSpPr txBox="1">
            <a:spLocks noChangeArrowheads="1"/>
          </p:cNvSpPr>
          <p:nvPr/>
        </p:nvSpPr>
        <p:spPr bwMode="auto">
          <a:xfrm>
            <a:off x="7852987" y="4656086"/>
            <a:ext cx="240642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rgbClr val="000000"/>
                </a:solidFill>
                <a:latin typeface="Verdana" pitchFamily="34" charset="0"/>
                <a:cs typeface="Arial" charset="0"/>
              </a:defRPr>
            </a:lvl1pPr>
            <a:lvl2pPr marL="742950" indent="-285750">
              <a:defRPr sz="1000">
                <a:solidFill>
                  <a:srgbClr val="000000"/>
                </a:solidFill>
                <a:latin typeface="Verdana" pitchFamily="34" charset="0"/>
                <a:cs typeface="Arial" charset="0"/>
              </a:defRPr>
            </a:lvl2pPr>
            <a:lvl3pPr marL="1143000" indent="-228600">
              <a:defRPr sz="1000">
                <a:solidFill>
                  <a:srgbClr val="000000"/>
                </a:solidFill>
                <a:latin typeface="Verdana" pitchFamily="34" charset="0"/>
                <a:cs typeface="Arial" charset="0"/>
              </a:defRPr>
            </a:lvl3pPr>
            <a:lvl4pPr marL="1600200" indent="-228600">
              <a:defRPr sz="1000">
                <a:solidFill>
                  <a:srgbClr val="000000"/>
                </a:solidFill>
                <a:latin typeface="Verdana" pitchFamily="34" charset="0"/>
                <a:cs typeface="Arial" charset="0"/>
              </a:defRPr>
            </a:lvl4pPr>
            <a:lvl5pPr marL="2057400" indent="-228600">
              <a:defRPr sz="1000">
                <a:solidFill>
                  <a:srgbClr val="000000"/>
                </a:solidFill>
                <a:latin typeface="Verdana" pitchFamily="34" charset="0"/>
                <a:cs typeface="Arial" charset="0"/>
              </a:defRPr>
            </a:lvl5pPr>
            <a:lvl6pPr marL="2514600" indent="-228600" eaLnBrk="0" fontAlgn="base" hangingPunct="0">
              <a:spcBef>
                <a:spcPct val="0"/>
              </a:spcBef>
              <a:spcAft>
                <a:spcPct val="0"/>
              </a:spcAft>
              <a:defRPr sz="1000">
                <a:solidFill>
                  <a:srgbClr val="000000"/>
                </a:solidFill>
                <a:latin typeface="Verdana" pitchFamily="34" charset="0"/>
                <a:cs typeface="Arial" charset="0"/>
              </a:defRPr>
            </a:lvl6pPr>
            <a:lvl7pPr marL="2971800" indent="-228600" eaLnBrk="0" fontAlgn="base" hangingPunct="0">
              <a:spcBef>
                <a:spcPct val="0"/>
              </a:spcBef>
              <a:spcAft>
                <a:spcPct val="0"/>
              </a:spcAft>
              <a:defRPr sz="1000">
                <a:solidFill>
                  <a:srgbClr val="000000"/>
                </a:solidFill>
                <a:latin typeface="Verdana" pitchFamily="34" charset="0"/>
                <a:cs typeface="Arial" charset="0"/>
              </a:defRPr>
            </a:lvl7pPr>
            <a:lvl8pPr marL="3429000" indent="-228600" eaLnBrk="0" fontAlgn="base" hangingPunct="0">
              <a:spcBef>
                <a:spcPct val="0"/>
              </a:spcBef>
              <a:spcAft>
                <a:spcPct val="0"/>
              </a:spcAft>
              <a:defRPr sz="1000">
                <a:solidFill>
                  <a:srgbClr val="000000"/>
                </a:solidFill>
                <a:latin typeface="Verdana" pitchFamily="34" charset="0"/>
                <a:cs typeface="Arial" charset="0"/>
              </a:defRPr>
            </a:lvl8pPr>
            <a:lvl9pPr marL="3886200" indent="-228600" eaLnBrk="0" fontAlgn="base" hangingPunct="0">
              <a:spcBef>
                <a:spcPct val="0"/>
              </a:spcBef>
              <a:spcAft>
                <a:spcPct val="0"/>
              </a:spcAft>
              <a:defRPr sz="1000">
                <a:solidFill>
                  <a:srgbClr val="000000"/>
                </a:solidFill>
                <a:latin typeface="Verdana" pitchFamily="34" charset="0"/>
                <a:cs typeface="Arial" charset="0"/>
              </a:defRPr>
            </a:lvl9pPr>
          </a:lstStyle>
          <a:p>
            <a:r>
              <a:rPr lang="nl-NL" altLang="nl-NL" sz="3200" b="1" dirty="0" err="1">
                <a:latin typeface="Courier New" panose="02070309020205020404" pitchFamily="49" charset="0"/>
                <a:cs typeface="Courier New" panose="02070309020205020404" pitchFamily="49" charset="0"/>
              </a:rPr>
              <a:t>Attribute</a:t>
            </a:r>
            <a:endParaRPr lang="nl-NL" altLang="nl-NL" sz="3200" b="1" dirty="0">
              <a:latin typeface="Courier New" panose="02070309020205020404" pitchFamily="49" charset="0"/>
              <a:cs typeface="Courier New" panose="02070309020205020404" pitchFamily="49" charset="0"/>
            </a:endParaRPr>
          </a:p>
          <a:p>
            <a:r>
              <a:rPr lang="nl-NL" altLang="nl-NL" sz="3200" b="1" dirty="0">
                <a:latin typeface="Courier New" panose="02070309020205020404" pitchFamily="49" charset="0"/>
                <a:cs typeface="Courier New" panose="02070309020205020404" pitchFamily="49" charset="0"/>
              </a:rPr>
              <a:t>providers</a:t>
            </a:r>
          </a:p>
        </p:txBody>
      </p:sp>
      <p:sp>
        <p:nvSpPr>
          <p:cNvPr id="179" name="Tekstvak 32783"/>
          <p:cNvSpPr txBox="1">
            <a:spLocks noChangeArrowheads="1"/>
          </p:cNvSpPr>
          <p:nvPr/>
        </p:nvSpPr>
        <p:spPr bwMode="auto">
          <a:xfrm>
            <a:off x="4041745" y="5085184"/>
            <a:ext cx="240642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nl-NL"/>
            </a:defPPr>
            <a:lvl1pPr>
              <a:defRPr sz="3200" b="1">
                <a:latin typeface="Courier New" panose="02070309020205020404" pitchFamily="49" charset="0"/>
                <a:cs typeface="Courier New" panose="02070309020205020404" pitchFamily="49" charset="0"/>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nl-NL" altLang="nl-NL" dirty="0"/>
              <a:t>Service</a:t>
            </a:r>
          </a:p>
          <a:p>
            <a:r>
              <a:rPr lang="nl-NL" altLang="nl-NL" dirty="0"/>
              <a:t>providers</a:t>
            </a:r>
          </a:p>
        </p:txBody>
      </p:sp>
      <p:cxnSp>
        <p:nvCxnSpPr>
          <p:cNvPr id="83" name="Gekromde verbindingslijn 82"/>
          <p:cNvCxnSpPr>
            <a:stCxn id="15451" idx="3"/>
          </p:cNvCxnSpPr>
          <p:nvPr/>
        </p:nvCxnSpPr>
        <p:spPr bwMode="auto">
          <a:xfrm>
            <a:off x="2797176" y="3154364"/>
            <a:ext cx="1498625" cy="335755"/>
          </a:xfrm>
          <a:prstGeom prst="curvedConnector3">
            <a:avLst>
              <a:gd name="adj1" fmla="val 50000"/>
            </a:avLst>
          </a:prstGeom>
          <a:solidFill>
            <a:schemeClr val="bg2"/>
          </a:solidFill>
          <a:ln w="28575" cap="flat" cmpd="sng" algn="ctr">
            <a:solidFill>
              <a:schemeClr val="tx1">
                <a:lumMod val="50000"/>
                <a:lumOff val="50000"/>
              </a:schemeClr>
            </a:solidFill>
            <a:prstDash val="dash"/>
            <a:round/>
            <a:headEnd type="triangle" w="med" len="lg"/>
            <a:tailEnd type="triangle" w="med"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87688" y="2195048"/>
            <a:ext cx="1747794" cy="1571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Wolkvormige toelichting 4"/>
          <p:cNvSpPr/>
          <p:nvPr/>
        </p:nvSpPr>
        <p:spPr bwMode="auto">
          <a:xfrm>
            <a:off x="8123803" y="1778822"/>
            <a:ext cx="2436693" cy="1375540"/>
          </a:xfrm>
          <a:prstGeom prst="cloudCallout">
            <a:avLst>
              <a:gd name="adj1" fmla="val -59936"/>
              <a:gd name="adj2" fmla="val 30875"/>
            </a:avLst>
          </a:prstGeom>
          <a:solidFill>
            <a:schemeClr val="accent2"/>
          </a:solidFill>
          <a:ln>
            <a:noFill/>
          </a:ln>
          <a:effectLst/>
          <a:extLst/>
        </p:spPr>
        <p:txBody>
          <a:bodyPr vert="horz" wrap="square" lIns="0" tIns="46800" rIns="0" bIns="46800" numCol="1" rtlCol="0" anchor="ctr" anchorCtr="0" compatLnSpc="1">
            <a:prstTxWarp prst="textNoShape">
              <a:avLst/>
            </a:prstTxWarp>
          </a:bodyPr>
          <a:lstStyle/>
          <a:p>
            <a:pPr eaLnBrk="0" fontAlgn="base" hangingPunct="0">
              <a:spcBef>
                <a:spcPct val="0"/>
              </a:spcBef>
              <a:spcAft>
                <a:spcPct val="0"/>
              </a:spcAft>
            </a:pPr>
            <a:r>
              <a:rPr lang="nl-NL" sz="1400" i="1" dirty="0">
                <a:solidFill>
                  <a:schemeClr val="bg1"/>
                </a:solidFill>
                <a:cs typeface="Arial" pitchFamily="34" charset="0"/>
              </a:rPr>
              <a:t>In geval </a:t>
            </a:r>
            <a:r>
              <a:rPr lang="nl-NL" sz="1400" i="1" dirty="0" smtClean="0">
                <a:solidFill>
                  <a:schemeClr val="bg1"/>
                </a:solidFill>
                <a:cs typeface="Arial" pitchFamily="34" charset="0"/>
              </a:rPr>
              <a:t>van het onderwijs:</a:t>
            </a:r>
            <a:endParaRPr lang="nl-NL" sz="1400" i="1" dirty="0">
              <a:solidFill>
                <a:schemeClr val="bg1"/>
              </a:solidFill>
              <a:cs typeface="Arial" pitchFamily="34" charset="0"/>
            </a:endParaRPr>
          </a:p>
          <a:p>
            <a:pPr eaLnBrk="0" fontAlgn="base" hangingPunct="0">
              <a:spcBef>
                <a:spcPct val="0"/>
              </a:spcBef>
              <a:spcAft>
                <a:spcPct val="0"/>
              </a:spcAft>
            </a:pPr>
            <a:r>
              <a:rPr lang="nl-NL" sz="1400" b="1" i="1" dirty="0">
                <a:solidFill>
                  <a:schemeClr val="bg1"/>
                </a:solidFill>
                <a:cs typeface="Arial" pitchFamily="34" charset="0"/>
              </a:rPr>
              <a:t>De onderwijs identiteit</a:t>
            </a:r>
          </a:p>
        </p:txBody>
      </p:sp>
      <p:pic>
        <p:nvPicPr>
          <p:cNvPr id="1028"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15680" y="3643104"/>
            <a:ext cx="1234414" cy="1213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8269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4"/>
                                        </p:tgtEl>
                                        <p:attrNameLst>
                                          <p:attrName>style.visibility</p:attrName>
                                        </p:attrNameLst>
                                      </p:cBhvr>
                                      <p:to>
                                        <p:strVal val="visible"/>
                                      </p:to>
                                    </p:set>
                                    <p:animEffect transition="in" filter="fade">
                                      <p:cBhvr>
                                        <p:cTn id="7" dur="500"/>
                                        <p:tgtEl>
                                          <p:spTgt spid="17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9"/>
                                        </p:tgtEl>
                                        <p:attrNameLst>
                                          <p:attrName>style.visibility</p:attrName>
                                        </p:attrNameLst>
                                      </p:cBhvr>
                                      <p:to>
                                        <p:strVal val="visible"/>
                                      </p:to>
                                    </p:set>
                                    <p:animEffect transition="in" filter="fade">
                                      <p:cBhvr>
                                        <p:cTn id="10" dur="500"/>
                                        <p:tgtEl>
                                          <p:spTgt spid="179"/>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64"/>
                                        </p:tgtEl>
                                        <p:attrNameLst>
                                          <p:attrName>style.visibility</p:attrName>
                                        </p:attrNameLst>
                                      </p:cBhvr>
                                      <p:to>
                                        <p:strVal val="visible"/>
                                      </p:to>
                                    </p:set>
                                    <p:animEffect transition="in" filter="fade">
                                      <p:cBhvr>
                                        <p:cTn id="14" dur="500"/>
                                        <p:tgtEl>
                                          <p:spTgt spid="64"/>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77"/>
                                        </p:tgtEl>
                                        <p:attrNameLst>
                                          <p:attrName>style.visibility</p:attrName>
                                        </p:attrNameLst>
                                      </p:cBhvr>
                                      <p:to>
                                        <p:strVal val="visible"/>
                                      </p:to>
                                    </p:set>
                                    <p:animEffect transition="in" filter="fade">
                                      <p:cBhvr>
                                        <p:cTn id="17" dur="500"/>
                                        <p:tgtEl>
                                          <p:spTgt spid="177"/>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173"/>
                                        </p:tgtEl>
                                        <p:attrNameLst>
                                          <p:attrName>style.visibility</p:attrName>
                                        </p:attrNameLst>
                                      </p:cBhvr>
                                      <p:to>
                                        <p:strVal val="visible"/>
                                      </p:to>
                                    </p:set>
                                    <p:animEffect transition="in" filter="fade">
                                      <p:cBhvr>
                                        <p:cTn id="21" dur="500"/>
                                        <p:tgtEl>
                                          <p:spTgt spid="17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78"/>
                                        </p:tgtEl>
                                        <p:attrNameLst>
                                          <p:attrName>style.visibility</p:attrName>
                                        </p:attrNameLst>
                                      </p:cBhvr>
                                      <p:to>
                                        <p:strVal val="visible"/>
                                      </p:to>
                                    </p:set>
                                    <p:animEffect transition="in" filter="fade">
                                      <p:cBhvr>
                                        <p:cTn id="24" dur="500"/>
                                        <p:tgtEl>
                                          <p:spTgt spid="178"/>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childTnLst>
                                </p:cTn>
                              </p:par>
                              <p:par>
                                <p:cTn id="29" presetID="10" presetClass="entr" presetSubtype="0" fill="hold" grpId="0" nodeType="withEffect">
                                  <p:stCondLst>
                                    <p:cond delay="0"/>
                                  </p:stCondLst>
                                  <p:childTnLst>
                                    <p:set>
                                      <p:cBhvr>
                                        <p:cTn id="30" dur="1" fill="hold">
                                          <p:stCondLst>
                                            <p:cond delay="0"/>
                                          </p:stCondLst>
                                        </p:cTn>
                                        <p:tgtEl>
                                          <p:spTgt spid="106"/>
                                        </p:tgtEl>
                                        <p:attrNameLst>
                                          <p:attrName>style.visibility</p:attrName>
                                        </p:attrNameLst>
                                      </p:cBhvr>
                                      <p:to>
                                        <p:strVal val="visible"/>
                                      </p:to>
                                    </p:set>
                                    <p:animEffect transition="in" filter="fade">
                                      <p:cBhvr>
                                        <p:cTn id="31" dur="200"/>
                                        <p:tgtEl>
                                          <p:spTgt spid="106"/>
                                        </p:tgtEl>
                                      </p:cBhvr>
                                    </p:animEffect>
                                  </p:childTnLst>
                                </p:cTn>
                              </p:par>
                              <p:par>
                                <p:cTn id="32" presetID="18" presetClass="entr" presetSubtype="9" fill="hold"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strips(upLeft)">
                                      <p:cBhvr>
                                        <p:cTn id="34" dur="500"/>
                                        <p:tgtEl>
                                          <p:spTgt spid="83"/>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528"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p:cTn id="39" dur="500" fill="hold"/>
                                        <p:tgtEl>
                                          <p:spTgt spid="5"/>
                                        </p:tgtEl>
                                        <p:attrNameLst>
                                          <p:attrName>ppt_w</p:attrName>
                                        </p:attrNameLst>
                                      </p:cBhvr>
                                      <p:tavLst>
                                        <p:tav tm="0">
                                          <p:val>
                                            <p:fltVal val="0"/>
                                          </p:val>
                                        </p:tav>
                                        <p:tav tm="100000">
                                          <p:val>
                                            <p:strVal val="#ppt_w"/>
                                          </p:val>
                                        </p:tav>
                                      </p:tavLst>
                                    </p:anim>
                                    <p:anim calcmode="lin" valueType="num">
                                      <p:cBhvr>
                                        <p:cTn id="40" dur="500" fill="hold"/>
                                        <p:tgtEl>
                                          <p:spTgt spid="5"/>
                                        </p:tgtEl>
                                        <p:attrNameLst>
                                          <p:attrName>ppt_h</p:attrName>
                                        </p:attrNameLst>
                                      </p:cBhvr>
                                      <p:tavLst>
                                        <p:tav tm="0">
                                          <p:val>
                                            <p:fltVal val="0"/>
                                          </p:val>
                                        </p:tav>
                                        <p:tav tm="100000">
                                          <p:val>
                                            <p:strVal val="#ppt_h"/>
                                          </p:val>
                                        </p:tav>
                                      </p:tavLst>
                                    </p:anim>
                                    <p:animEffect transition="in" filter="fade">
                                      <p:cBhvr>
                                        <p:cTn id="41" dur="500"/>
                                        <p:tgtEl>
                                          <p:spTgt spid="5"/>
                                        </p:tgtEl>
                                      </p:cBhvr>
                                    </p:animEffect>
                                    <p:anim calcmode="lin" valueType="num">
                                      <p:cBhvr>
                                        <p:cTn id="42" dur="500" fill="hold"/>
                                        <p:tgtEl>
                                          <p:spTgt spid="5"/>
                                        </p:tgtEl>
                                        <p:attrNameLst>
                                          <p:attrName>ppt_x</p:attrName>
                                        </p:attrNameLst>
                                      </p:cBhvr>
                                      <p:tavLst>
                                        <p:tav tm="0">
                                          <p:val>
                                            <p:fltVal val="0.5"/>
                                          </p:val>
                                        </p:tav>
                                        <p:tav tm="100000">
                                          <p:val>
                                            <p:strVal val="#ppt_x"/>
                                          </p:val>
                                        </p:tav>
                                      </p:tavLst>
                                    </p:anim>
                                    <p:anim calcmode="lin" valueType="num">
                                      <p:cBhvr>
                                        <p:cTn id="43" dur="500" fill="hold"/>
                                        <p:tgtEl>
                                          <p:spTgt spid="5"/>
                                        </p:tgtEl>
                                        <p:attrNameLst>
                                          <p:attrName>ppt_y</p:attrName>
                                        </p:attrNameLst>
                                      </p:cBhvr>
                                      <p:tavLst>
                                        <p:tav tm="0">
                                          <p:val>
                                            <p:fltVal val="0.5"/>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026"/>
                                        </p:tgtEl>
                                        <p:attrNameLst>
                                          <p:attrName>style.visibility</p:attrName>
                                        </p:attrNameLst>
                                      </p:cBhvr>
                                      <p:to>
                                        <p:strVal val="visible"/>
                                      </p:to>
                                    </p:set>
                                    <p:animEffect transition="in" filter="fade">
                                      <p:cBhvr>
                                        <p:cTn id="48" dur="500"/>
                                        <p:tgtEl>
                                          <p:spTgt spid="1026"/>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1028"/>
                                        </p:tgtEl>
                                        <p:attrNameLst>
                                          <p:attrName>style.visibility</p:attrName>
                                        </p:attrNameLst>
                                      </p:cBhvr>
                                      <p:to>
                                        <p:strVal val="visible"/>
                                      </p:to>
                                    </p:set>
                                    <p:animEffect transition="in" filter="fade">
                                      <p:cBhvr>
                                        <p:cTn id="53"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 grpId="0" animBg="1"/>
      <p:bldP spid="174" grpId="0" animBg="1"/>
      <p:bldP spid="64" grpId="0" animBg="1"/>
      <p:bldP spid="3" grpId="0" animBg="1"/>
      <p:bldP spid="106" grpId="0"/>
      <p:bldP spid="177" grpId="0"/>
      <p:bldP spid="178" grpId="0"/>
      <p:bldP spid="179" grpId="0"/>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Ovaal 172"/>
          <p:cNvSpPr/>
          <p:nvPr/>
        </p:nvSpPr>
        <p:spPr bwMode="auto">
          <a:xfrm>
            <a:off x="7616827" y="3490118"/>
            <a:ext cx="2754113" cy="3251250"/>
          </a:xfrm>
          <a:prstGeom prst="ellipse">
            <a:avLst/>
          </a:prstGeom>
          <a:solidFill>
            <a:schemeClr val="accent5">
              <a:lumMod val="90000"/>
            </a:schemeClr>
          </a:solidFill>
          <a:ln>
            <a:noFill/>
          </a:ln>
          <a:effectLst/>
          <a:extLst/>
        </p:spPr>
        <p:txBody>
          <a:bodyPr vert="horz" wrap="none" lIns="90000" tIns="46800" rIns="90000" bIns="46800" numCol="1" rtlCol="0" anchor="ctr" anchorCtr="0" compatLnSpc="1">
            <a:prstTxWarp prst="textNoShape">
              <a:avLst/>
            </a:prstTxWarp>
          </a:bodyPr>
          <a:lstStyle/>
          <a:p>
            <a:pPr eaLnBrk="0" fontAlgn="base" hangingPunct="0">
              <a:spcBef>
                <a:spcPct val="0"/>
              </a:spcBef>
              <a:spcAft>
                <a:spcPct val="0"/>
              </a:spcAft>
            </a:pPr>
            <a:endParaRPr lang="nl-NL" sz="1000">
              <a:solidFill>
                <a:srgbClr val="000000"/>
              </a:solidFill>
              <a:latin typeface="Verdana" pitchFamily="34" charset="0"/>
              <a:cs typeface="Arial" pitchFamily="34" charset="0"/>
            </a:endParaRPr>
          </a:p>
        </p:txBody>
      </p:sp>
      <p:pic>
        <p:nvPicPr>
          <p:cNvPr id="15363" name="Picture 3"/>
          <p:cNvPicPr>
            <a:picLocks noChangeAspect="1" noChangeArrowheads="1"/>
          </p:cNvPicPr>
          <p:nvPr/>
        </p:nvPicPr>
        <p:blipFill>
          <a:blip r:embed="rId2">
            <a:extLst>
              <a:ext uri="{28A0092B-C50C-407E-A947-70E740481C1C}">
                <a14:useLocalDpi xmlns:a14="http://schemas.microsoft.com/office/drawing/2010/main" val="0"/>
              </a:ext>
            </a:extLst>
          </a:blip>
          <a:srcRect l="22636"/>
          <a:stretch>
            <a:fillRect/>
          </a:stretch>
        </p:blipFill>
        <p:spPr bwMode="auto">
          <a:xfrm>
            <a:off x="1524001" y="1700213"/>
            <a:ext cx="2830513" cy="4610100"/>
          </a:xfrm>
          <a:prstGeom prst="rect">
            <a:avLst/>
          </a:prstGeom>
          <a:noFill/>
          <a:ln>
            <a:noFill/>
          </a:ln>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174" name="Ovaal 173"/>
          <p:cNvSpPr/>
          <p:nvPr/>
        </p:nvSpPr>
        <p:spPr bwMode="auto">
          <a:xfrm>
            <a:off x="3635772" y="4251005"/>
            <a:ext cx="3540349" cy="2582910"/>
          </a:xfrm>
          <a:prstGeom prst="ellipse">
            <a:avLst/>
          </a:prstGeom>
          <a:solidFill>
            <a:schemeClr val="accent5">
              <a:lumMod val="90000"/>
            </a:schemeClr>
          </a:solidFill>
          <a:ln>
            <a:noFill/>
          </a:ln>
          <a:effectLst/>
          <a:extLst/>
        </p:spPr>
        <p:txBody>
          <a:bodyPr vert="horz" wrap="none" lIns="90000" tIns="46800" rIns="90000" bIns="46800" numCol="1" rtlCol="0" anchor="ctr" anchorCtr="0" compatLnSpc="1">
            <a:prstTxWarp prst="textNoShape">
              <a:avLst/>
            </a:prstTxWarp>
          </a:bodyPr>
          <a:lstStyle/>
          <a:p>
            <a:pPr eaLnBrk="0" fontAlgn="base" hangingPunct="0">
              <a:spcBef>
                <a:spcPct val="0"/>
              </a:spcBef>
              <a:spcAft>
                <a:spcPct val="0"/>
              </a:spcAft>
            </a:pPr>
            <a:endParaRPr lang="nl-NL" sz="1000">
              <a:solidFill>
                <a:srgbClr val="000000"/>
              </a:solidFill>
              <a:latin typeface="Verdana" pitchFamily="34" charset="0"/>
              <a:cs typeface="Arial" pitchFamily="34" charset="0"/>
            </a:endParaRPr>
          </a:p>
        </p:txBody>
      </p:sp>
      <p:sp>
        <p:nvSpPr>
          <p:cNvPr id="64" name="Ovaal 63"/>
          <p:cNvSpPr/>
          <p:nvPr/>
        </p:nvSpPr>
        <p:spPr bwMode="auto">
          <a:xfrm>
            <a:off x="2489994" y="159933"/>
            <a:ext cx="7113350" cy="2590802"/>
          </a:xfrm>
          <a:prstGeom prst="ellipse">
            <a:avLst/>
          </a:prstGeom>
          <a:solidFill>
            <a:schemeClr val="accent5">
              <a:lumMod val="90000"/>
            </a:schemeClr>
          </a:solidFill>
          <a:ln>
            <a:noFill/>
          </a:ln>
          <a:effectLst/>
          <a:extLst/>
        </p:spPr>
        <p:txBody>
          <a:bodyPr vert="horz" wrap="none" lIns="90000" tIns="46800" rIns="90000" bIns="46800" numCol="1" rtlCol="0" anchor="ctr" anchorCtr="0" compatLnSpc="1">
            <a:prstTxWarp prst="textNoShape">
              <a:avLst/>
            </a:prstTxWarp>
          </a:bodyPr>
          <a:lstStyle/>
          <a:p>
            <a:pPr eaLnBrk="0" fontAlgn="base" hangingPunct="0">
              <a:spcBef>
                <a:spcPct val="0"/>
              </a:spcBef>
              <a:spcAft>
                <a:spcPct val="0"/>
              </a:spcAft>
            </a:pPr>
            <a:endParaRPr lang="nl-NL" sz="1000" dirty="0">
              <a:solidFill>
                <a:srgbClr val="000000"/>
              </a:solidFill>
              <a:latin typeface="Verdana" pitchFamily="34" charset="0"/>
              <a:cs typeface="Arial" pitchFamily="34" charset="0"/>
            </a:endParaRPr>
          </a:p>
        </p:txBody>
      </p:sp>
      <p:sp>
        <p:nvSpPr>
          <p:cNvPr id="2" name="Tijdelijke aanduiding voor dianummer 1"/>
          <p:cNvSpPr>
            <a:spLocks noGrp="1"/>
          </p:cNvSpPr>
          <p:nvPr>
            <p:ph type="sldNum" sz="quarter" idx="12"/>
          </p:nvPr>
        </p:nvSpPr>
        <p:spPr/>
        <p:txBody>
          <a:bodyPr/>
          <a:lstStyle/>
          <a:p>
            <a:pPr>
              <a:defRPr/>
            </a:pPr>
            <a:fld id="{1DB1852A-C6D8-4423-8E0D-C8678FD7F6AA}" type="slidenum">
              <a:rPr lang="nl-NL" smtClean="0"/>
              <a:pPr>
                <a:defRPr/>
              </a:pPr>
              <a:t>12</a:t>
            </a:fld>
            <a:endParaRPr lang="nl-NL"/>
          </a:p>
        </p:txBody>
      </p:sp>
      <p:grpSp>
        <p:nvGrpSpPr>
          <p:cNvPr id="15377" name="Groep 2"/>
          <p:cNvGrpSpPr>
            <a:grpSpLocks/>
          </p:cNvGrpSpPr>
          <p:nvPr/>
        </p:nvGrpSpPr>
        <p:grpSpPr bwMode="auto">
          <a:xfrm>
            <a:off x="2119737" y="2753224"/>
            <a:ext cx="833437" cy="1152525"/>
            <a:chOff x="569913" y="2708275"/>
            <a:chExt cx="833437" cy="1152525"/>
          </a:xfrm>
        </p:grpSpPr>
        <p:pic>
          <p:nvPicPr>
            <p:cNvPr id="15451" name="Afbeelding 216" descr="gebruiker1.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8813" y="2708275"/>
              <a:ext cx="614362"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52" name="Tekstvak 21"/>
            <p:cNvSpPr txBox="1">
              <a:spLocks noChangeArrowheads="1"/>
            </p:cNvSpPr>
            <p:nvPr/>
          </p:nvSpPr>
          <p:spPr bwMode="auto">
            <a:xfrm>
              <a:off x="569913" y="3552825"/>
              <a:ext cx="8334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rgbClr val="000000"/>
                  </a:solidFill>
                  <a:latin typeface="Verdana" pitchFamily="34" charset="0"/>
                  <a:cs typeface="Arial" charset="0"/>
                </a:defRPr>
              </a:lvl1pPr>
              <a:lvl2pPr marL="742950" indent="-285750">
                <a:defRPr sz="1000">
                  <a:solidFill>
                    <a:srgbClr val="000000"/>
                  </a:solidFill>
                  <a:latin typeface="Verdana" pitchFamily="34" charset="0"/>
                  <a:cs typeface="Arial" charset="0"/>
                </a:defRPr>
              </a:lvl2pPr>
              <a:lvl3pPr marL="1143000" indent="-228600">
                <a:defRPr sz="1000">
                  <a:solidFill>
                    <a:srgbClr val="000000"/>
                  </a:solidFill>
                  <a:latin typeface="Verdana" pitchFamily="34" charset="0"/>
                  <a:cs typeface="Arial" charset="0"/>
                </a:defRPr>
              </a:lvl3pPr>
              <a:lvl4pPr marL="1600200" indent="-228600">
                <a:defRPr sz="1000">
                  <a:solidFill>
                    <a:srgbClr val="000000"/>
                  </a:solidFill>
                  <a:latin typeface="Verdana" pitchFamily="34" charset="0"/>
                  <a:cs typeface="Arial" charset="0"/>
                </a:defRPr>
              </a:lvl4pPr>
              <a:lvl5pPr marL="2057400" indent="-228600">
                <a:defRPr sz="1000">
                  <a:solidFill>
                    <a:srgbClr val="000000"/>
                  </a:solidFill>
                  <a:latin typeface="Verdana" pitchFamily="34" charset="0"/>
                  <a:cs typeface="Arial" charset="0"/>
                </a:defRPr>
              </a:lvl5pPr>
              <a:lvl6pPr marL="2514600" indent="-228600" eaLnBrk="0" fontAlgn="base" hangingPunct="0">
                <a:spcBef>
                  <a:spcPct val="0"/>
                </a:spcBef>
                <a:spcAft>
                  <a:spcPct val="0"/>
                </a:spcAft>
                <a:defRPr sz="1000">
                  <a:solidFill>
                    <a:srgbClr val="000000"/>
                  </a:solidFill>
                  <a:latin typeface="Verdana" pitchFamily="34" charset="0"/>
                  <a:cs typeface="Arial" charset="0"/>
                </a:defRPr>
              </a:lvl6pPr>
              <a:lvl7pPr marL="2971800" indent="-228600" eaLnBrk="0" fontAlgn="base" hangingPunct="0">
                <a:spcBef>
                  <a:spcPct val="0"/>
                </a:spcBef>
                <a:spcAft>
                  <a:spcPct val="0"/>
                </a:spcAft>
                <a:defRPr sz="1000">
                  <a:solidFill>
                    <a:srgbClr val="000000"/>
                  </a:solidFill>
                  <a:latin typeface="Verdana" pitchFamily="34" charset="0"/>
                  <a:cs typeface="Arial" charset="0"/>
                </a:defRPr>
              </a:lvl7pPr>
              <a:lvl8pPr marL="3429000" indent="-228600" eaLnBrk="0" fontAlgn="base" hangingPunct="0">
                <a:spcBef>
                  <a:spcPct val="0"/>
                </a:spcBef>
                <a:spcAft>
                  <a:spcPct val="0"/>
                </a:spcAft>
                <a:defRPr sz="1000">
                  <a:solidFill>
                    <a:srgbClr val="000000"/>
                  </a:solidFill>
                  <a:latin typeface="Verdana" pitchFamily="34" charset="0"/>
                  <a:cs typeface="Arial" charset="0"/>
                </a:defRPr>
              </a:lvl8pPr>
              <a:lvl9pPr marL="3886200" indent="-228600" eaLnBrk="0" fontAlgn="base" hangingPunct="0">
                <a:spcBef>
                  <a:spcPct val="0"/>
                </a:spcBef>
                <a:spcAft>
                  <a:spcPct val="0"/>
                </a:spcAft>
                <a:defRPr sz="1000">
                  <a:solidFill>
                    <a:srgbClr val="000000"/>
                  </a:solidFill>
                  <a:latin typeface="Verdana" pitchFamily="34" charset="0"/>
                  <a:cs typeface="Arial" charset="0"/>
                </a:defRPr>
              </a:lvl9pPr>
            </a:lstStyle>
            <a:p>
              <a:pPr algn="ctr"/>
              <a:r>
                <a:rPr lang="nl-NL" altLang="nl-NL" sz="1400" b="1">
                  <a:latin typeface="Calibri" pitchFamily="34" charset="0"/>
                </a:rPr>
                <a:t>Richard</a:t>
              </a:r>
            </a:p>
          </p:txBody>
        </p:sp>
      </p:grpSp>
      <p:grpSp>
        <p:nvGrpSpPr>
          <p:cNvPr id="15378" name="Groep 3"/>
          <p:cNvGrpSpPr>
            <a:grpSpLocks/>
          </p:cNvGrpSpPr>
          <p:nvPr/>
        </p:nvGrpSpPr>
        <p:grpSpPr bwMode="auto">
          <a:xfrm>
            <a:off x="2073275" y="4479925"/>
            <a:ext cx="833438" cy="1136650"/>
            <a:chOff x="549275" y="4479925"/>
            <a:chExt cx="833438" cy="1136650"/>
          </a:xfrm>
        </p:grpSpPr>
        <p:pic>
          <p:nvPicPr>
            <p:cNvPr id="15449" name="Afbeelding 215" descr="gebruiker2.jpg"/>
            <p:cNvPicPr>
              <a:picLocks noChangeAspect="1"/>
            </p:cNvPicPr>
            <p:nvPr/>
          </p:nvPicPr>
          <p:blipFill>
            <a:blip r:embed="rId4">
              <a:extLst>
                <a:ext uri="{28A0092B-C50C-407E-A947-70E740481C1C}">
                  <a14:useLocalDpi xmlns:a14="http://schemas.microsoft.com/office/drawing/2010/main" val="0"/>
                </a:ext>
              </a:extLst>
            </a:blip>
            <a:srcRect r="8614"/>
            <a:stretch>
              <a:fillRect/>
            </a:stretch>
          </p:blipFill>
          <p:spPr bwMode="auto">
            <a:xfrm>
              <a:off x="625475" y="4479925"/>
              <a:ext cx="681038"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50" name="Tekstvak 23"/>
            <p:cNvSpPr txBox="1">
              <a:spLocks noChangeArrowheads="1"/>
            </p:cNvSpPr>
            <p:nvPr/>
          </p:nvSpPr>
          <p:spPr bwMode="auto">
            <a:xfrm>
              <a:off x="549275" y="5308600"/>
              <a:ext cx="8334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rgbClr val="000000"/>
                  </a:solidFill>
                  <a:latin typeface="Verdana" pitchFamily="34" charset="0"/>
                  <a:cs typeface="Arial" charset="0"/>
                </a:defRPr>
              </a:lvl1pPr>
              <a:lvl2pPr marL="742950" indent="-285750">
                <a:defRPr sz="1000">
                  <a:solidFill>
                    <a:srgbClr val="000000"/>
                  </a:solidFill>
                  <a:latin typeface="Verdana" pitchFamily="34" charset="0"/>
                  <a:cs typeface="Arial" charset="0"/>
                </a:defRPr>
              </a:lvl2pPr>
              <a:lvl3pPr marL="1143000" indent="-228600">
                <a:defRPr sz="1000">
                  <a:solidFill>
                    <a:srgbClr val="000000"/>
                  </a:solidFill>
                  <a:latin typeface="Verdana" pitchFamily="34" charset="0"/>
                  <a:cs typeface="Arial" charset="0"/>
                </a:defRPr>
              </a:lvl3pPr>
              <a:lvl4pPr marL="1600200" indent="-228600">
                <a:defRPr sz="1000">
                  <a:solidFill>
                    <a:srgbClr val="000000"/>
                  </a:solidFill>
                  <a:latin typeface="Verdana" pitchFamily="34" charset="0"/>
                  <a:cs typeface="Arial" charset="0"/>
                </a:defRPr>
              </a:lvl4pPr>
              <a:lvl5pPr marL="2057400" indent="-228600">
                <a:defRPr sz="1000">
                  <a:solidFill>
                    <a:srgbClr val="000000"/>
                  </a:solidFill>
                  <a:latin typeface="Verdana" pitchFamily="34" charset="0"/>
                  <a:cs typeface="Arial" charset="0"/>
                </a:defRPr>
              </a:lvl5pPr>
              <a:lvl6pPr marL="2514600" indent="-228600" eaLnBrk="0" fontAlgn="base" hangingPunct="0">
                <a:spcBef>
                  <a:spcPct val="0"/>
                </a:spcBef>
                <a:spcAft>
                  <a:spcPct val="0"/>
                </a:spcAft>
                <a:defRPr sz="1000">
                  <a:solidFill>
                    <a:srgbClr val="000000"/>
                  </a:solidFill>
                  <a:latin typeface="Verdana" pitchFamily="34" charset="0"/>
                  <a:cs typeface="Arial" charset="0"/>
                </a:defRPr>
              </a:lvl6pPr>
              <a:lvl7pPr marL="2971800" indent="-228600" eaLnBrk="0" fontAlgn="base" hangingPunct="0">
                <a:spcBef>
                  <a:spcPct val="0"/>
                </a:spcBef>
                <a:spcAft>
                  <a:spcPct val="0"/>
                </a:spcAft>
                <a:defRPr sz="1000">
                  <a:solidFill>
                    <a:srgbClr val="000000"/>
                  </a:solidFill>
                  <a:latin typeface="Verdana" pitchFamily="34" charset="0"/>
                  <a:cs typeface="Arial" charset="0"/>
                </a:defRPr>
              </a:lvl7pPr>
              <a:lvl8pPr marL="3429000" indent="-228600" eaLnBrk="0" fontAlgn="base" hangingPunct="0">
                <a:spcBef>
                  <a:spcPct val="0"/>
                </a:spcBef>
                <a:spcAft>
                  <a:spcPct val="0"/>
                </a:spcAft>
                <a:defRPr sz="1000">
                  <a:solidFill>
                    <a:srgbClr val="000000"/>
                  </a:solidFill>
                  <a:latin typeface="Verdana" pitchFamily="34" charset="0"/>
                  <a:cs typeface="Arial" charset="0"/>
                </a:defRPr>
              </a:lvl8pPr>
              <a:lvl9pPr marL="3886200" indent="-228600" eaLnBrk="0" fontAlgn="base" hangingPunct="0">
                <a:spcBef>
                  <a:spcPct val="0"/>
                </a:spcBef>
                <a:spcAft>
                  <a:spcPct val="0"/>
                </a:spcAft>
                <a:defRPr sz="1000">
                  <a:solidFill>
                    <a:srgbClr val="000000"/>
                  </a:solidFill>
                  <a:latin typeface="Verdana" pitchFamily="34" charset="0"/>
                  <a:cs typeface="Arial" charset="0"/>
                </a:defRPr>
              </a:lvl9pPr>
            </a:lstStyle>
            <a:p>
              <a:pPr algn="ctr"/>
              <a:r>
                <a:rPr lang="nl-NL" altLang="nl-NL" sz="1400" b="1">
                  <a:latin typeface="Calibri" pitchFamily="34" charset="0"/>
                </a:rPr>
                <a:t>Goedele</a:t>
              </a:r>
            </a:p>
          </p:txBody>
        </p:sp>
      </p:grpSp>
      <p:sp>
        <p:nvSpPr>
          <p:cNvPr id="3" name="Cloud"/>
          <p:cNvSpPr>
            <a:spLocks noChangeAspect="1" noEditPoints="1" noChangeArrowheads="1"/>
          </p:cNvSpPr>
          <p:nvPr/>
        </p:nvSpPr>
        <p:spPr bwMode="auto">
          <a:xfrm>
            <a:off x="3543849" y="2341537"/>
            <a:ext cx="5394359" cy="2138388"/>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nl-NL"/>
          </a:p>
        </p:txBody>
      </p:sp>
      <p:sp>
        <p:nvSpPr>
          <p:cNvPr id="106" name="Tekstvak 32783"/>
          <p:cNvSpPr txBox="1">
            <a:spLocks noChangeArrowheads="1"/>
          </p:cNvSpPr>
          <p:nvPr/>
        </p:nvSpPr>
        <p:spPr bwMode="auto">
          <a:xfrm>
            <a:off x="6255464" y="2680096"/>
            <a:ext cx="213231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rgbClr val="000000"/>
                </a:solidFill>
                <a:latin typeface="Verdana" pitchFamily="34" charset="0"/>
                <a:cs typeface="Arial" charset="0"/>
              </a:defRPr>
            </a:lvl1pPr>
            <a:lvl2pPr marL="742950" indent="-285750">
              <a:defRPr sz="1000">
                <a:solidFill>
                  <a:srgbClr val="000000"/>
                </a:solidFill>
                <a:latin typeface="Verdana" pitchFamily="34" charset="0"/>
                <a:cs typeface="Arial" charset="0"/>
              </a:defRPr>
            </a:lvl2pPr>
            <a:lvl3pPr marL="1143000" indent="-228600">
              <a:defRPr sz="1000">
                <a:solidFill>
                  <a:srgbClr val="000000"/>
                </a:solidFill>
                <a:latin typeface="Verdana" pitchFamily="34" charset="0"/>
                <a:cs typeface="Arial" charset="0"/>
              </a:defRPr>
            </a:lvl3pPr>
            <a:lvl4pPr marL="1600200" indent="-228600">
              <a:defRPr sz="1000">
                <a:solidFill>
                  <a:srgbClr val="000000"/>
                </a:solidFill>
                <a:latin typeface="Verdana" pitchFamily="34" charset="0"/>
                <a:cs typeface="Arial" charset="0"/>
              </a:defRPr>
            </a:lvl4pPr>
            <a:lvl5pPr marL="2057400" indent="-228600">
              <a:defRPr sz="1000">
                <a:solidFill>
                  <a:srgbClr val="000000"/>
                </a:solidFill>
                <a:latin typeface="Verdana" pitchFamily="34" charset="0"/>
                <a:cs typeface="Arial" charset="0"/>
              </a:defRPr>
            </a:lvl5pPr>
            <a:lvl6pPr marL="2514600" indent="-228600" eaLnBrk="0" fontAlgn="base" hangingPunct="0">
              <a:spcBef>
                <a:spcPct val="0"/>
              </a:spcBef>
              <a:spcAft>
                <a:spcPct val="0"/>
              </a:spcAft>
              <a:defRPr sz="1000">
                <a:solidFill>
                  <a:srgbClr val="000000"/>
                </a:solidFill>
                <a:latin typeface="Verdana" pitchFamily="34" charset="0"/>
                <a:cs typeface="Arial" charset="0"/>
              </a:defRPr>
            </a:lvl6pPr>
            <a:lvl7pPr marL="2971800" indent="-228600" eaLnBrk="0" fontAlgn="base" hangingPunct="0">
              <a:spcBef>
                <a:spcPct val="0"/>
              </a:spcBef>
              <a:spcAft>
                <a:spcPct val="0"/>
              </a:spcAft>
              <a:defRPr sz="1000">
                <a:solidFill>
                  <a:srgbClr val="000000"/>
                </a:solidFill>
                <a:latin typeface="Verdana" pitchFamily="34" charset="0"/>
                <a:cs typeface="Arial" charset="0"/>
              </a:defRPr>
            </a:lvl7pPr>
            <a:lvl8pPr marL="3429000" indent="-228600" eaLnBrk="0" fontAlgn="base" hangingPunct="0">
              <a:spcBef>
                <a:spcPct val="0"/>
              </a:spcBef>
              <a:spcAft>
                <a:spcPct val="0"/>
              </a:spcAft>
              <a:defRPr sz="1000">
                <a:solidFill>
                  <a:srgbClr val="000000"/>
                </a:solidFill>
                <a:latin typeface="Verdana" pitchFamily="34" charset="0"/>
                <a:cs typeface="Arial" charset="0"/>
              </a:defRPr>
            </a:lvl8pPr>
            <a:lvl9pPr marL="3886200" indent="-228600" eaLnBrk="0" fontAlgn="base" hangingPunct="0">
              <a:spcBef>
                <a:spcPct val="0"/>
              </a:spcBef>
              <a:spcAft>
                <a:spcPct val="0"/>
              </a:spcAft>
              <a:defRPr sz="1000">
                <a:solidFill>
                  <a:srgbClr val="000000"/>
                </a:solidFill>
                <a:latin typeface="Verdana" pitchFamily="34" charset="0"/>
                <a:cs typeface="Arial" charset="0"/>
              </a:defRPr>
            </a:lvl9pPr>
          </a:lstStyle>
          <a:p>
            <a:r>
              <a:rPr lang="nl-NL" altLang="nl-NL" sz="1400" b="1" dirty="0" smtClean="0"/>
              <a:t>Onderwijsidentiteit</a:t>
            </a:r>
            <a:endParaRPr lang="nl-NL" altLang="nl-NL" sz="1400" b="1" dirty="0"/>
          </a:p>
        </p:txBody>
      </p:sp>
      <p:sp>
        <p:nvSpPr>
          <p:cNvPr id="177" name="Tekstvak 32783"/>
          <p:cNvSpPr txBox="1">
            <a:spLocks noChangeArrowheads="1"/>
          </p:cNvSpPr>
          <p:nvPr/>
        </p:nvSpPr>
        <p:spPr bwMode="auto">
          <a:xfrm>
            <a:off x="3940176" y="1186068"/>
            <a:ext cx="438132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rgbClr val="000000"/>
                </a:solidFill>
                <a:latin typeface="Verdana" pitchFamily="34" charset="0"/>
                <a:cs typeface="Arial" charset="0"/>
              </a:defRPr>
            </a:lvl1pPr>
            <a:lvl2pPr marL="742950" indent="-285750">
              <a:defRPr sz="1000">
                <a:solidFill>
                  <a:srgbClr val="000000"/>
                </a:solidFill>
                <a:latin typeface="Verdana" pitchFamily="34" charset="0"/>
                <a:cs typeface="Arial" charset="0"/>
              </a:defRPr>
            </a:lvl2pPr>
            <a:lvl3pPr marL="1143000" indent="-228600">
              <a:defRPr sz="1000">
                <a:solidFill>
                  <a:srgbClr val="000000"/>
                </a:solidFill>
                <a:latin typeface="Verdana" pitchFamily="34" charset="0"/>
                <a:cs typeface="Arial" charset="0"/>
              </a:defRPr>
            </a:lvl3pPr>
            <a:lvl4pPr marL="1600200" indent="-228600">
              <a:defRPr sz="1000">
                <a:solidFill>
                  <a:srgbClr val="000000"/>
                </a:solidFill>
                <a:latin typeface="Verdana" pitchFamily="34" charset="0"/>
                <a:cs typeface="Arial" charset="0"/>
              </a:defRPr>
            </a:lvl4pPr>
            <a:lvl5pPr marL="2057400" indent="-228600">
              <a:defRPr sz="1000">
                <a:solidFill>
                  <a:srgbClr val="000000"/>
                </a:solidFill>
                <a:latin typeface="Verdana" pitchFamily="34" charset="0"/>
                <a:cs typeface="Arial" charset="0"/>
              </a:defRPr>
            </a:lvl5pPr>
            <a:lvl6pPr marL="2514600" indent="-228600" eaLnBrk="0" fontAlgn="base" hangingPunct="0">
              <a:spcBef>
                <a:spcPct val="0"/>
              </a:spcBef>
              <a:spcAft>
                <a:spcPct val="0"/>
              </a:spcAft>
              <a:defRPr sz="1000">
                <a:solidFill>
                  <a:srgbClr val="000000"/>
                </a:solidFill>
                <a:latin typeface="Verdana" pitchFamily="34" charset="0"/>
                <a:cs typeface="Arial" charset="0"/>
              </a:defRPr>
            </a:lvl6pPr>
            <a:lvl7pPr marL="2971800" indent="-228600" eaLnBrk="0" fontAlgn="base" hangingPunct="0">
              <a:spcBef>
                <a:spcPct val="0"/>
              </a:spcBef>
              <a:spcAft>
                <a:spcPct val="0"/>
              </a:spcAft>
              <a:defRPr sz="1000">
                <a:solidFill>
                  <a:srgbClr val="000000"/>
                </a:solidFill>
                <a:latin typeface="Verdana" pitchFamily="34" charset="0"/>
                <a:cs typeface="Arial" charset="0"/>
              </a:defRPr>
            </a:lvl7pPr>
            <a:lvl8pPr marL="3429000" indent="-228600" eaLnBrk="0" fontAlgn="base" hangingPunct="0">
              <a:spcBef>
                <a:spcPct val="0"/>
              </a:spcBef>
              <a:spcAft>
                <a:spcPct val="0"/>
              </a:spcAft>
              <a:defRPr sz="1000">
                <a:solidFill>
                  <a:srgbClr val="000000"/>
                </a:solidFill>
                <a:latin typeface="Verdana" pitchFamily="34" charset="0"/>
                <a:cs typeface="Arial" charset="0"/>
              </a:defRPr>
            </a:lvl8pPr>
            <a:lvl9pPr marL="3886200" indent="-228600" eaLnBrk="0" fontAlgn="base" hangingPunct="0">
              <a:spcBef>
                <a:spcPct val="0"/>
              </a:spcBef>
              <a:spcAft>
                <a:spcPct val="0"/>
              </a:spcAft>
              <a:defRPr sz="1000">
                <a:solidFill>
                  <a:srgbClr val="000000"/>
                </a:solidFill>
                <a:latin typeface="Verdana" pitchFamily="34" charset="0"/>
                <a:cs typeface="Arial" charset="0"/>
              </a:defRPr>
            </a:lvl9pPr>
          </a:lstStyle>
          <a:p>
            <a:r>
              <a:rPr lang="nl-NL" altLang="nl-NL" sz="3200" b="1" dirty="0">
                <a:latin typeface="Courier New" panose="02070309020205020404" pitchFamily="49" charset="0"/>
                <a:cs typeface="Courier New" panose="02070309020205020404" pitchFamily="49" charset="0"/>
              </a:rPr>
              <a:t>Identityproviders</a:t>
            </a:r>
          </a:p>
        </p:txBody>
      </p:sp>
      <p:sp>
        <p:nvSpPr>
          <p:cNvPr id="178" name="Tekstvak 32783"/>
          <p:cNvSpPr txBox="1">
            <a:spLocks noChangeArrowheads="1"/>
          </p:cNvSpPr>
          <p:nvPr/>
        </p:nvSpPr>
        <p:spPr bwMode="auto">
          <a:xfrm>
            <a:off x="7852987" y="4656086"/>
            <a:ext cx="240642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rgbClr val="000000"/>
                </a:solidFill>
                <a:latin typeface="Verdana" pitchFamily="34" charset="0"/>
                <a:cs typeface="Arial" charset="0"/>
              </a:defRPr>
            </a:lvl1pPr>
            <a:lvl2pPr marL="742950" indent="-285750">
              <a:defRPr sz="1000">
                <a:solidFill>
                  <a:srgbClr val="000000"/>
                </a:solidFill>
                <a:latin typeface="Verdana" pitchFamily="34" charset="0"/>
                <a:cs typeface="Arial" charset="0"/>
              </a:defRPr>
            </a:lvl2pPr>
            <a:lvl3pPr marL="1143000" indent="-228600">
              <a:defRPr sz="1000">
                <a:solidFill>
                  <a:srgbClr val="000000"/>
                </a:solidFill>
                <a:latin typeface="Verdana" pitchFamily="34" charset="0"/>
                <a:cs typeface="Arial" charset="0"/>
              </a:defRPr>
            </a:lvl3pPr>
            <a:lvl4pPr marL="1600200" indent="-228600">
              <a:defRPr sz="1000">
                <a:solidFill>
                  <a:srgbClr val="000000"/>
                </a:solidFill>
                <a:latin typeface="Verdana" pitchFamily="34" charset="0"/>
                <a:cs typeface="Arial" charset="0"/>
              </a:defRPr>
            </a:lvl4pPr>
            <a:lvl5pPr marL="2057400" indent="-228600">
              <a:defRPr sz="1000">
                <a:solidFill>
                  <a:srgbClr val="000000"/>
                </a:solidFill>
                <a:latin typeface="Verdana" pitchFamily="34" charset="0"/>
                <a:cs typeface="Arial" charset="0"/>
              </a:defRPr>
            </a:lvl5pPr>
            <a:lvl6pPr marL="2514600" indent="-228600" eaLnBrk="0" fontAlgn="base" hangingPunct="0">
              <a:spcBef>
                <a:spcPct val="0"/>
              </a:spcBef>
              <a:spcAft>
                <a:spcPct val="0"/>
              </a:spcAft>
              <a:defRPr sz="1000">
                <a:solidFill>
                  <a:srgbClr val="000000"/>
                </a:solidFill>
                <a:latin typeface="Verdana" pitchFamily="34" charset="0"/>
                <a:cs typeface="Arial" charset="0"/>
              </a:defRPr>
            </a:lvl6pPr>
            <a:lvl7pPr marL="2971800" indent="-228600" eaLnBrk="0" fontAlgn="base" hangingPunct="0">
              <a:spcBef>
                <a:spcPct val="0"/>
              </a:spcBef>
              <a:spcAft>
                <a:spcPct val="0"/>
              </a:spcAft>
              <a:defRPr sz="1000">
                <a:solidFill>
                  <a:srgbClr val="000000"/>
                </a:solidFill>
                <a:latin typeface="Verdana" pitchFamily="34" charset="0"/>
                <a:cs typeface="Arial" charset="0"/>
              </a:defRPr>
            </a:lvl7pPr>
            <a:lvl8pPr marL="3429000" indent="-228600" eaLnBrk="0" fontAlgn="base" hangingPunct="0">
              <a:spcBef>
                <a:spcPct val="0"/>
              </a:spcBef>
              <a:spcAft>
                <a:spcPct val="0"/>
              </a:spcAft>
              <a:defRPr sz="1000">
                <a:solidFill>
                  <a:srgbClr val="000000"/>
                </a:solidFill>
                <a:latin typeface="Verdana" pitchFamily="34" charset="0"/>
                <a:cs typeface="Arial" charset="0"/>
              </a:defRPr>
            </a:lvl8pPr>
            <a:lvl9pPr marL="3886200" indent="-228600" eaLnBrk="0" fontAlgn="base" hangingPunct="0">
              <a:spcBef>
                <a:spcPct val="0"/>
              </a:spcBef>
              <a:spcAft>
                <a:spcPct val="0"/>
              </a:spcAft>
              <a:defRPr sz="1000">
                <a:solidFill>
                  <a:srgbClr val="000000"/>
                </a:solidFill>
                <a:latin typeface="Verdana" pitchFamily="34" charset="0"/>
                <a:cs typeface="Arial" charset="0"/>
              </a:defRPr>
            </a:lvl9pPr>
          </a:lstStyle>
          <a:p>
            <a:r>
              <a:rPr lang="nl-NL" altLang="nl-NL" sz="3200" b="1" dirty="0" err="1">
                <a:latin typeface="Courier New" panose="02070309020205020404" pitchFamily="49" charset="0"/>
                <a:cs typeface="Courier New" panose="02070309020205020404" pitchFamily="49" charset="0"/>
              </a:rPr>
              <a:t>Attribute</a:t>
            </a:r>
            <a:endParaRPr lang="nl-NL" altLang="nl-NL" sz="3200" b="1" dirty="0">
              <a:latin typeface="Courier New" panose="02070309020205020404" pitchFamily="49" charset="0"/>
              <a:cs typeface="Courier New" panose="02070309020205020404" pitchFamily="49" charset="0"/>
            </a:endParaRPr>
          </a:p>
          <a:p>
            <a:r>
              <a:rPr lang="nl-NL" altLang="nl-NL" sz="3200" b="1" dirty="0">
                <a:latin typeface="Courier New" panose="02070309020205020404" pitchFamily="49" charset="0"/>
                <a:cs typeface="Courier New" panose="02070309020205020404" pitchFamily="49" charset="0"/>
              </a:rPr>
              <a:t>providers</a:t>
            </a:r>
          </a:p>
        </p:txBody>
      </p:sp>
      <p:sp>
        <p:nvSpPr>
          <p:cNvPr id="179" name="Tekstvak 32783"/>
          <p:cNvSpPr txBox="1">
            <a:spLocks noChangeArrowheads="1"/>
          </p:cNvSpPr>
          <p:nvPr/>
        </p:nvSpPr>
        <p:spPr bwMode="auto">
          <a:xfrm>
            <a:off x="4041745" y="5085184"/>
            <a:ext cx="240642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nl-NL"/>
            </a:defPPr>
            <a:lvl1pPr>
              <a:defRPr sz="3200" b="1">
                <a:latin typeface="Courier New" panose="02070309020205020404" pitchFamily="49" charset="0"/>
                <a:cs typeface="Courier New" panose="02070309020205020404" pitchFamily="49" charset="0"/>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nl-NL" altLang="nl-NL" dirty="0"/>
              <a:t>Service</a:t>
            </a:r>
          </a:p>
          <a:p>
            <a:r>
              <a:rPr lang="nl-NL" altLang="nl-NL" dirty="0"/>
              <a:t>providers</a:t>
            </a:r>
          </a:p>
        </p:txBody>
      </p:sp>
      <p:cxnSp>
        <p:nvCxnSpPr>
          <p:cNvPr id="83" name="Gekromde verbindingslijn 82"/>
          <p:cNvCxnSpPr>
            <a:stCxn id="15451" idx="3"/>
          </p:cNvCxnSpPr>
          <p:nvPr/>
        </p:nvCxnSpPr>
        <p:spPr bwMode="auto">
          <a:xfrm>
            <a:off x="2822999" y="3199312"/>
            <a:ext cx="1498625" cy="335755"/>
          </a:xfrm>
          <a:prstGeom prst="curvedConnector3">
            <a:avLst>
              <a:gd name="adj1" fmla="val 50000"/>
            </a:avLst>
          </a:prstGeom>
          <a:solidFill>
            <a:schemeClr val="bg2"/>
          </a:solidFill>
          <a:ln w="28575" cap="flat" cmpd="sng" algn="ctr">
            <a:solidFill>
              <a:schemeClr val="tx1">
                <a:lumMod val="50000"/>
                <a:lumOff val="50000"/>
              </a:schemeClr>
            </a:solidFill>
            <a:prstDash val="dash"/>
            <a:round/>
            <a:headEnd type="triangle" w="med" len="lg"/>
            <a:tailEnd type="triangle" w="med"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Vrije vorm 5"/>
          <p:cNvSpPr/>
          <p:nvPr/>
        </p:nvSpPr>
        <p:spPr bwMode="auto">
          <a:xfrm>
            <a:off x="5878473" y="3552826"/>
            <a:ext cx="2650477" cy="1191061"/>
          </a:xfrm>
          <a:custGeom>
            <a:avLst/>
            <a:gdLst>
              <a:gd name="connsiteX0" fmla="*/ 2634018 w 2650477"/>
              <a:gd name="connsiteY0" fmla="*/ 781628 h 1191061"/>
              <a:gd name="connsiteX1" fmla="*/ 2415654 w 2650477"/>
              <a:gd name="connsiteY1" fmla="*/ 508673 h 1191061"/>
              <a:gd name="connsiteX2" fmla="*/ 996287 w 2650477"/>
              <a:gd name="connsiteY2" fmla="*/ 17354 h 1191061"/>
              <a:gd name="connsiteX3" fmla="*/ 0 w 2650477"/>
              <a:gd name="connsiteY3" fmla="*/ 1191061 h 1191061"/>
            </a:gdLst>
            <a:ahLst/>
            <a:cxnLst>
              <a:cxn ang="0">
                <a:pos x="connsiteX0" y="connsiteY0"/>
              </a:cxn>
              <a:cxn ang="0">
                <a:pos x="connsiteX1" y="connsiteY1"/>
              </a:cxn>
              <a:cxn ang="0">
                <a:pos x="connsiteX2" y="connsiteY2"/>
              </a:cxn>
              <a:cxn ang="0">
                <a:pos x="connsiteX3" y="connsiteY3"/>
              </a:cxn>
            </a:cxnLst>
            <a:rect l="l" t="t" r="r" b="b"/>
            <a:pathLst>
              <a:path w="2650477" h="1191061">
                <a:moveTo>
                  <a:pt x="2634018" y="781628"/>
                </a:moveTo>
                <a:cubicBezTo>
                  <a:pt x="2661313" y="708840"/>
                  <a:pt x="2688609" y="636052"/>
                  <a:pt x="2415654" y="508673"/>
                </a:cubicBezTo>
                <a:cubicBezTo>
                  <a:pt x="2142699" y="381294"/>
                  <a:pt x="1398896" y="-96377"/>
                  <a:pt x="996287" y="17354"/>
                </a:cubicBezTo>
                <a:cubicBezTo>
                  <a:pt x="593678" y="131085"/>
                  <a:pt x="296839" y="661073"/>
                  <a:pt x="0" y="1191061"/>
                </a:cubicBezTo>
              </a:path>
            </a:pathLst>
          </a:custGeom>
          <a:noFill/>
          <a:ln w="76200" cap="flat" cmpd="sng" algn="ctr">
            <a:solidFill>
              <a:schemeClr val="accent2"/>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eaLnBrk="0" fontAlgn="base" hangingPunct="0">
              <a:spcBef>
                <a:spcPct val="0"/>
              </a:spcBef>
              <a:spcAft>
                <a:spcPct val="0"/>
              </a:spcAft>
            </a:pPr>
            <a:endParaRPr lang="nl-NL" sz="1000">
              <a:solidFill>
                <a:srgbClr val="000000"/>
              </a:solidFill>
              <a:latin typeface="Verdana" pitchFamily="34" charset="0"/>
              <a:cs typeface="Arial" pitchFamily="34" charset="0"/>
            </a:endParaRPr>
          </a:p>
        </p:txBody>
      </p:sp>
      <p:sp>
        <p:nvSpPr>
          <p:cNvPr id="27" name="Vrije vorm 26"/>
          <p:cNvSpPr/>
          <p:nvPr/>
        </p:nvSpPr>
        <p:spPr bwMode="auto">
          <a:xfrm rot="15213871" flipV="1">
            <a:off x="4441850" y="3070517"/>
            <a:ext cx="2439627" cy="699914"/>
          </a:xfrm>
          <a:custGeom>
            <a:avLst/>
            <a:gdLst>
              <a:gd name="connsiteX0" fmla="*/ 2634018 w 2650477"/>
              <a:gd name="connsiteY0" fmla="*/ 781628 h 1191061"/>
              <a:gd name="connsiteX1" fmla="*/ 2415654 w 2650477"/>
              <a:gd name="connsiteY1" fmla="*/ 508673 h 1191061"/>
              <a:gd name="connsiteX2" fmla="*/ 996287 w 2650477"/>
              <a:gd name="connsiteY2" fmla="*/ 17354 h 1191061"/>
              <a:gd name="connsiteX3" fmla="*/ 0 w 2650477"/>
              <a:gd name="connsiteY3" fmla="*/ 1191061 h 1191061"/>
            </a:gdLst>
            <a:ahLst/>
            <a:cxnLst>
              <a:cxn ang="0">
                <a:pos x="connsiteX0" y="connsiteY0"/>
              </a:cxn>
              <a:cxn ang="0">
                <a:pos x="connsiteX1" y="connsiteY1"/>
              </a:cxn>
              <a:cxn ang="0">
                <a:pos x="connsiteX2" y="connsiteY2"/>
              </a:cxn>
              <a:cxn ang="0">
                <a:pos x="connsiteX3" y="connsiteY3"/>
              </a:cxn>
            </a:cxnLst>
            <a:rect l="l" t="t" r="r" b="b"/>
            <a:pathLst>
              <a:path w="2650477" h="1191061">
                <a:moveTo>
                  <a:pt x="2634018" y="781628"/>
                </a:moveTo>
                <a:cubicBezTo>
                  <a:pt x="2661313" y="708840"/>
                  <a:pt x="2688609" y="636052"/>
                  <a:pt x="2415654" y="508673"/>
                </a:cubicBezTo>
                <a:cubicBezTo>
                  <a:pt x="2142699" y="381294"/>
                  <a:pt x="1398896" y="-96377"/>
                  <a:pt x="996287" y="17354"/>
                </a:cubicBezTo>
                <a:cubicBezTo>
                  <a:pt x="593678" y="131085"/>
                  <a:pt x="296839" y="661073"/>
                  <a:pt x="0" y="1191061"/>
                </a:cubicBezTo>
              </a:path>
            </a:pathLst>
          </a:custGeom>
          <a:noFill/>
          <a:ln w="76200" cap="flat" cmpd="sng" algn="ctr">
            <a:solidFill>
              <a:schemeClr val="accent2"/>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eaLnBrk="0" fontAlgn="base" hangingPunct="0">
              <a:spcBef>
                <a:spcPct val="0"/>
              </a:spcBef>
              <a:spcAft>
                <a:spcPct val="0"/>
              </a:spcAft>
            </a:pPr>
            <a:endParaRPr lang="nl-NL" sz="1000">
              <a:solidFill>
                <a:srgbClr val="000000"/>
              </a:solidFill>
              <a:latin typeface="Verdana" pitchFamily="34" charset="0"/>
              <a:cs typeface="Arial" pitchFamily="34" charset="0"/>
            </a:endParaRPr>
          </a:p>
        </p:txBody>
      </p:sp>
      <p:sp>
        <p:nvSpPr>
          <p:cNvPr id="7" name="Rechthoek 6"/>
          <p:cNvSpPr/>
          <p:nvPr/>
        </p:nvSpPr>
        <p:spPr bwMode="auto">
          <a:xfrm>
            <a:off x="4439816" y="2341538"/>
            <a:ext cx="1203214" cy="553363"/>
          </a:xfrm>
          <a:prstGeom prst="rect">
            <a:avLst/>
          </a:prstGeom>
          <a:solidFill>
            <a:schemeClr val="accent2"/>
          </a:solidFill>
          <a:ln>
            <a:solidFill>
              <a:schemeClr val="bg1">
                <a:lumMod val="50000"/>
              </a:schemeClr>
            </a:solidFill>
          </a:ln>
          <a:effectLst>
            <a:outerShdw blurRad="50800" dist="38100" dir="2700000" algn="tl" rotWithShape="0">
              <a:prstClr val="black">
                <a:alpha val="40000"/>
              </a:prstClr>
            </a:outerShdw>
          </a:effectLst>
          <a:extLst/>
        </p:spPr>
        <p:txBody>
          <a:bodyPr vert="horz" wrap="none" lIns="90000" tIns="46800" rIns="90000" bIns="46800" numCol="1" rtlCol="0" anchor="ctr" anchorCtr="0" compatLnSpc="1">
            <a:prstTxWarp prst="textNoShape">
              <a:avLst/>
            </a:prstTxWarp>
          </a:bodyPr>
          <a:lstStyle/>
          <a:p>
            <a:pPr algn="ctr" eaLnBrk="0" fontAlgn="base" hangingPunct="0">
              <a:spcBef>
                <a:spcPct val="0"/>
              </a:spcBef>
              <a:spcAft>
                <a:spcPct val="0"/>
              </a:spcAft>
            </a:pPr>
            <a:r>
              <a:rPr lang="nl-NL" sz="2000" b="1" dirty="0" err="1" smtClean="0">
                <a:solidFill>
                  <a:schemeClr val="bg1"/>
                </a:solidFill>
                <a:latin typeface="Verdana" pitchFamily="34" charset="0"/>
                <a:cs typeface="Arial" pitchFamily="34" charset="0"/>
              </a:rPr>
              <a:t>eID</a:t>
            </a:r>
            <a:endParaRPr lang="nl-NL" sz="2000" b="1" dirty="0">
              <a:solidFill>
                <a:schemeClr val="bg1"/>
              </a:solidFill>
              <a:latin typeface="Verdana" pitchFamily="34" charset="0"/>
              <a:cs typeface="Arial" pitchFamily="34" charset="0"/>
            </a:endParaRPr>
          </a:p>
        </p:txBody>
      </p:sp>
      <p:sp>
        <p:nvSpPr>
          <p:cNvPr id="29" name="Rechthoek 28"/>
          <p:cNvSpPr/>
          <p:nvPr/>
        </p:nvSpPr>
        <p:spPr bwMode="auto">
          <a:xfrm>
            <a:off x="7880015" y="3461938"/>
            <a:ext cx="1571127" cy="582116"/>
          </a:xfrm>
          <a:prstGeom prst="rect">
            <a:avLst/>
          </a:prstGeom>
          <a:solidFill>
            <a:schemeClr val="accent2"/>
          </a:solidFill>
          <a:ln>
            <a:solidFill>
              <a:schemeClr val="bg1">
                <a:lumMod val="50000"/>
              </a:schemeClr>
            </a:solidFill>
          </a:ln>
          <a:effectLst>
            <a:outerShdw blurRad="50800" dist="38100" dir="2700000" algn="tl" rotWithShape="0">
              <a:prstClr val="black">
                <a:alpha val="40000"/>
              </a:prstClr>
            </a:outerShdw>
          </a:effectLst>
          <a:extLst/>
        </p:spPr>
        <p:txBody>
          <a:bodyPr vert="horz" wrap="none" lIns="90000" tIns="46800" rIns="90000" bIns="46800" numCol="1" rtlCol="0" anchor="ctr" anchorCtr="0" compatLnSpc="1">
            <a:prstTxWarp prst="textNoShape">
              <a:avLst/>
            </a:prstTxWarp>
          </a:bodyPr>
          <a:lstStyle/>
          <a:p>
            <a:pPr algn="ctr" eaLnBrk="0" fontAlgn="base" hangingPunct="0">
              <a:spcBef>
                <a:spcPct val="0"/>
              </a:spcBef>
              <a:spcAft>
                <a:spcPct val="0"/>
              </a:spcAft>
            </a:pPr>
            <a:r>
              <a:rPr lang="nl-NL" sz="2000" b="1" dirty="0" err="1">
                <a:solidFill>
                  <a:schemeClr val="bg1"/>
                </a:solidFill>
                <a:latin typeface="Verdana" pitchFamily="34" charset="0"/>
                <a:cs typeface="Arial" pitchFamily="34" charset="0"/>
              </a:rPr>
              <a:t>eDelivery</a:t>
            </a:r>
            <a:endParaRPr lang="nl-NL" sz="2000" b="1" dirty="0">
              <a:solidFill>
                <a:schemeClr val="bg1"/>
              </a:solidFill>
              <a:latin typeface="Verdana" pitchFamily="34" charset="0"/>
              <a:cs typeface="Arial" pitchFamily="34" charset="0"/>
            </a:endParaRPr>
          </a:p>
        </p:txBody>
      </p:sp>
      <p:sp>
        <p:nvSpPr>
          <p:cNvPr id="5" name="Rechthoek 4"/>
          <p:cNvSpPr/>
          <p:nvPr/>
        </p:nvSpPr>
        <p:spPr bwMode="auto">
          <a:xfrm>
            <a:off x="9651544" y="3420474"/>
            <a:ext cx="2511622" cy="1042170"/>
          </a:xfrm>
          <a:prstGeom prst="rect">
            <a:avLst/>
          </a:prstGeom>
          <a:solidFill>
            <a:schemeClr val="bg2"/>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t" anchorCtr="0" compatLnSpc="1">
            <a:prstTxWarp prst="textNoShape">
              <a:avLst/>
            </a:prstTxWarp>
          </a:bodyPr>
          <a:lstStyle/>
          <a:p>
            <a:pPr eaLnBrk="0" fontAlgn="base" hangingPunct="0">
              <a:spcBef>
                <a:spcPct val="0"/>
              </a:spcBef>
              <a:spcAft>
                <a:spcPct val="0"/>
              </a:spcAft>
            </a:pPr>
            <a:r>
              <a:rPr lang="nl-NL" sz="1600" dirty="0" smtClean="0">
                <a:solidFill>
                  <a:srgbClr val="000000"/>
                </a:solidFill>
                <a:cs typeface="Arial" pitchFamily="34" charset="0"/>
              </a:rPr>
              <a:t>Concepten als Digitale kluis,</a:t>
            </a:r>
            <a:endParaRPr lang="nl-NL" sz="1600" dirty="0">
              <a:solidFill>
                <a:srgbClr val="000000"/>
              </a:solidFill>
              <a:cs typeface="Arial" pitchFamily="34" charset="0"/>
            </a:endParaRPr>
          </a:p>
          <a:p>
            <a:pPr eaLnBrk="0" fontAlgn="base" hangingPunct="0">
              <a:spcBef>
                <a:spcPct val="0"/>
              </a:spcBef>
              <a:spcAft>
                <a:spcPct val="0"/>
              </a:spcAft>
            </a:pPr>
            <a:r>
              <a:rPr lang="nl-NL" sz="1600" dirty="0" smtClean="0">
                <a:cs typeface="Arial" pitchFamily="34" charset="0"/>
              </a:rPr>
              <a:t>UMA</a:t>
            </a:r>
            <a:endParaRPr lang="nl-NL" sz="1600" dirty="0">
              <a:cs typeface="Arial" pitchFamily="34" charset="0"/>
            </a:endParaRPr>
          </a:p>
          <a:p>
            <a:pPr eaLnBrk="0" fontAlgn="base" hangingPunct="0">
              <a:spcBef>
                <a:spcPct val="0"/>
              </a:spcBef>
              <a:spcAft>
                <a:spcPct val="0"/>
              </a:spcAft>
            </a:pPr>
            <a:r>
              <a:rPr lang="nl-NL" sz="1600" i="1" dirty="0" smtClean="0">
                <a:solidFill>
                  <a:srgbClr val="000000"/>
                </a:solidFill>
                <a:cs typeface="Arial" pitchFamily="34" charset="0"/>
              </a:rPr>
              <a:t>Uitgangspunt: Dit </a:t>
            </a:r>
            <a:r>
              <a:rPr lang="nl-NL" sz="1600" i="1" dirty="0">
                <a:solidFill>
                  <a:srgbClr val="000000"/>
                </a:solidFill>
                <a:cs typeface="Arial" pitchFamily="34" charset="0"/>
              </a:rPr>
              <a:t>is van </a:t>
            </a:r>
            <a:r>
              <a:rPr lang="nl-NL" sz="1600" i="1" dirty="0" smtClean="0">
                <a:solidFill>
                  <a:srgbClr val="000000"/>
                </a:solidFill>
                <a:cs typeface="Arial" pitchFamily="34" charset="0"/>
              </a:rPr>
              <a:t>de</a:t>
            </a:r>
          </a:p>
          <a:p>
            <a:pPr eaLnBrk="0" fontAlgn="base" hangingPunct="0">
              <a:spcBef>
                <a:spcPct val="0"/>
              </a:spcBef>
              <a:spcAft>
                <a:spcPct val="0"/>
              </a:spcAft>
            </a:pPr>
            <a:r>
              <a:rPr lang="nl-NL" sz="1600" i="1" dirty="0" smtClean="0">
                <a:solidFill>
                  <a:srgbClr val="000000"/>
                </a:solidFill>
                <a:cs typeface="Arial" pitchFamily="34" charset="0"/>
              </a:rPr>
              <a:t>onderwijsvolger</a:t>
            </a:r>
            <a:endParaRPr lang="nl-NL" sz="1000" i="1" dirty="0">
              <a:solidFill>
                <a:srgbClr val="000000"/>
              </a:solidFill>
              <a:latin typeface="Verdana" pitchFamily="34" charset="0"/>
              <a:cs typeface="Arial" pitchFamily="34" charset="0"/>
            </a:endParaRPr>
          </a:p>
        </p:txBody>
      </p:sp>
      <p:sp>
        <p:nvSpPr>
          <p:cNvPr id="25" name="Rechthoek 24"/>
          <p:cNvSpPr/>
          <p:nvPr/>
        </p:nvSpPr>
        <p:spPr bwMode="auto">
          <a:xfrm>
            <a:off x="389086" y="5764212"/>
            <a:ext cx="3657647" cy="1003449"/>
          </a:xfrm>
          <a:prstGeom prst="rect">
            <a:avLst/>
          </a:prstGeom>
          <a:solidFill>
            <a:schemeClr val="bg2"/>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t" anchorCtr="0" compatLnSpc="1">
            <a:prstTxWarp prst="textNoShape">
              <a:avLst/>
            </a:prstTxWarp>
          </a:bodyPr>
          <a:lstStyle/>
          <a:p>
            <a:pPr eaLnBrk="0" fontAlgn="base" hangingPunct="0">
              <a:spcBef>
                <a:spcPct val="0"/>
              </a:spcBef>
              <a:spcAft>
                <a:spcPct val="0"/>
              </a:spcAft>
            </a:pPr>
            <a:r>
              <a:rPr lang="nl-NL" sz="1600" dirty="0" smtClean="0">
                <a:cs typeface="Arial" pitchFamily="34" charset="0"/>
              </a:rPr>
              <a:t>User </a:t>
            </a:r>
            <a:r>
              <a:rPr lang="nl-NL" sz="1600" dirty="0">
                <a:cs typeface="Arial" pitchFamily="34" charset="0"/>
              </a:rPr>
              <a:t>in de lead: bepaalt wie diensten</a:t>
            </a:r>
          </a:p>
          <a:p>
            <a:pPr eaLnBrk="0" fontAlgn="base" hangingPunct="0">
              <a:spcBef>
                <a:spcPct val="0"/>
              </a:spcBef>
              <a:spcAft>
                <a:spcPct val="0"/>
              </a:spcAft>
            </a:pPr>
            <a:r>
              <a:rPr lang="nl-NL" sz="1600" dirty="0">
                <a:solidFill>
                  <a:srgbClr val="000000"/>
                </a:solidFill>
                <a:cs typeface="Arial" pitchFamily="34" charset="0"/>
              </a:rPr>
              <a:t>lever</a:t>
            </a:r>
            <a:r>
              <a:rPr lang="nl-NL" sz="1600" dirty="0">
                <a:cs typeface="Arial" pitchFamily="34" charset="0"/>
              </a:rPr>
              <a:t>t en wie welke gegevens van </a:t>
            </a:r>
          </a:p>
          <a:p>
            <a:pPr eaLnBrk="0" fontAlgn="base" hangingPunct="0">
              <a:spcBef>
                <a:spcPct val="0"/>
              </a:spcBef>
              <a:spcAft>
                <a:spcPct val="0"/>
              </a:spcAft>
            </a:pPr>
            <a:r>
              <a:rPr lang="nl-NL" sz="1600" dirty="0">
                <a:solidFill>
                  <a:srgbClr val="000000"/>
                </a:solidFill>
                <a:cs typeface="Arial" pitchFamily="34" charset="0"/>
              </a:rPr>
              <a:t>hem/haar mag hebben / </a:t>
            </a:r>
            <a:r>
              <a:rPr lang="nl-NL" sz="1600" dirty="0"/>
              <a:t>inzien</a:t>
            </a:r>
            <a:endParaRPr lang="nl-NL" sz="1600" dirty="0">
              <a:solidFill>
                <a:srgbClr val="000000"/>
              </a:solidFill>
              <a:cs typeface="Arial" pitchFamily="34" charset="0"/>
            </a:endParaRPr>
          </a:p>
          <a:p>
            <a:pPr eaLnBrk="0" fontAlgn="base" hangingPunct="0">
              <a:spcBef>
                <a:spcPct val="0"/>
              </a:spcBef>
              <a:spcAft>
                <a:spcPct val="0"/>
              </a:spcAft>
            </a:pPr>
            <a:endParaRPr lang="nl-NL" sz="1000" dirty="0">
              <a:solidFill>
                <a:srgbClr val="000000"/>
              </a:solidFill>
              <a:latin typeface="Verdana" pitchFamily="34" charset="0"/>
              <a:cs typeface="Arial" pitchFamily="34" charset="0"/>
            </a:endParaRPr>
          </a:p>
        </p:txBody>
      </p:sp>
      <p:sp>
        <p:nvSpPr>
          <p:cNvPr id="26" name="Rechthoek 25"/>
          <p:cNvSpPr/>
          <p:nvPr/>
        </p:nvSpPr>
        <p:spPr bwMode="auto">
          <a:xfrm>
            <a:off x="2469253" y="174838"/>
            <a:ext cx="3409219" cy="614340"/>
          </a:xfrm>
          <a:prstGeom prst="rect">
            <a:avLst/>
          </a:prstGeom>
          <a:solidFill>
            <a:schemeClr val="bg2"/>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t" anchorCtr="0" compatLnSpc="1">
            <a:prstTxWarp prst="textNoShape">
              <a:avLst/>
            </a:prstTxWarp>
          </a:bodyPr>
          <a:lstStyle/>
          <a:p>
            <a:pPr eaLnBrk="0" fontAlgn="base" hangingPunct="0">
              <a:spcBef>
                <a:spcPct val="0"/>
              </a:spcBef>
              <a:spcAft>
                <a:spcPct val="0"/>
              </a:spcAft>
            </a:pPr>
            <a:r>
              <a:rPr lang="nl-NL" sz="1600" dirty="0">
                <a:cs typeface="Arial" pitchFamily="34" charset="0"/>
              </a:rPr>
              <a:t>User in de lead: bepaalt welk</a:t>
            </a:r>
          </a:p>
          <a:p>
            <a:pPr eaLnBrk="0" fontAlgn="base" hangingPunct="0">
              <a:spcBef>
                <a:spcPct val="0"/>
              </a:spcBef>
              <a:spcAft>
                <a:spcPct val="0"/>
              </a:spcAft>
            </a:pPr>
            <a:r>
              <a:rPr lang="nl-NL" sz="1600" dirty="0">
                <a:cs typeface="Arial" pitchFamily="34" charset="0"/>
              </a:rPr>
              <a:t>authenticatiemiddel hij/zij gebruikt</a:t>
            </a:r>
            <a:endParaRPr lang="nl-NL" sz="1600" dirty="0">
              <a:solidFill>
                <a:srgbClr val="000000"/>
              </a:solidFill>
              <a:latin typeface="Verdana" pitchFamily="34" charset="0"/>
              <a:cs typeface="Arial" pitchFamily="34" charset="0"/>
            </a:endParaRPr>
          </a:p>
        </p:txBody>
      </p:sp>
      <p:sp>
        <p:nvSpPr>
          <p:cNvPr id="28" name="Ovaal 27"/>
          <p:cNvSpPr/>
          <p:nvPr/>
        </p:nvSpPr>
        <p:spPr bwMode="auto">
          <a:xfrm>
            <a:off x="5097277" y="4044054"/>
            <a:ext cx="705135" cy="216024"/>
          </a:xfrm>
          <a:prstGeom prst="ellipse">
            <a:avLst/>
          </a:prstGeom>
          <a:solidFill>
            <a:schemeClr val="bg2"/>
          </a:solidFill>
          <a:ln w="38100" cap="flat" cmpd="sng" algn="ctr">
            <a:solidFill>
              <a:schemeClr val="bg1">
                <a:lumMod val="65000"/>
              </a:schemeClr>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nl-NL" sz="1000" b="0" i="0" u="none" strike="noStrike" cap="none" normalizeH="0" baseline="0" dirty="0" err="1" smtClean="0">
                <a:ln>
                  <a:noFill/>
                </a:ln>
                <a:solidFill>
                  <a:srgbClr val="000000"/>
                </a:solidFill>
                <a:effectLst/>
                <a:latin typeface="Calibri" panose="020F0502020204030204" pitchFamily="34" charset="0"/>
                <a:cs typeface="Arial" pitchFamily="34" charset="0"/>
              </a:rPr>
              <a:t>PsID</a:t>
            </a:r>
            <a:endParaRPr kumimoji="0" lang="nl-NL" sz="1000" b="0" i="0" u="none" strike="noStrike" cap="none" normalizeH="0" baseline="0" dirty="0" smtClean="0">
              <a:ln>
                <a:noFill/>
              </a:ln>
              <a:solidFill>
                <a:srgbClr val="000000"/>
              </a:solidFill>
              <a:effectLst/>
              <a:latin typeface="Calibri" panose="020F0502020204030204" pitchFamily="34" charset="0"/>
              <a:cs typeface="Arial" pitchFamily="34" charset="0"/>
            </a:endParaRPr>
          </a:p>
        </p:txBody>
      </p:sp>
      <p:sp>
        <p:nvSpPr>
          <p:cNvPr id="30" name="Ovaal 29"/>
          <p:cNvSpPr/>
          <p:nvPr/>
        </p:nvSpPr>
        <p:spPr bwMode="auto">
          <a:xfrm>
            <a:off x="5425705" y="4195279"/>
            <a:ext cx="705135" cy="216024"/>
          </a:xfrm>
          <a:prstGeom prst="ellipse">
            <a:avLst/>
          </a:prstGeom>
          <a:solidFill>
            <a:schemeClr val="bg2"/>
          </a:solidFill>
          <a:ln w="38100" cap="flat" cmpd="sng" algn="ctr">
            <a:solidFill>
              <a:schemeClr val="bg1">
                <a:lumMod val="65000"/>
              </a:schemeClr>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nl-NL" sz="1000" b="0" i="0" u="none" strike="noStrike" cap="none" normalizeH="0" baseline="0" dirty="0" err="1" smtClean="0">
                <a:ln>
                  <a:noFill/>
                </a:ln>
                <a:solidFill>
                  <a:srgbClr val="000000"/>
                </a:solidFill>
                <a:effectLst/>
                <a:latin typeface="Calibri" panose="020F0502020204030204" pitchFamily="34" charset="0"/>
                <a:cs typeface="Arial" pitchFamily="34" charset="0"/>
              </a:rPr>
              <a:t>PsID</a:t>
            </a:r>
            <a:endParaRPr kumimoji="0" lang="nl-NL" sz="1000" b="0" i="0" u="none" strike="noStrike" cap="none" normalizeH="0" baseline="0" dirty="0" smtClean="0">
              <a:ln>
                <a:noFill/>
              </a:ln>
              <a:solidFill>
                <a:srgbClr val="000000"/>
              </a:solidFill>
              <a:effectLst/>
              <a:latin typeface="Calibri" panose="020F0502020204030204" pitchFamily="34" charset="0"/>
              <a:cs typeface="Arial" pitchFamily="34" charset="0"/>
            </a:endParaRPr>
          </a:p>
        </p:txBody>
      </p:sp>
      <p:sp>
        <p:nvSpPr>
          <p:cNvPr id="32" name="Rechthoek 31"/>
          <p:cNvSpPr/>
          <p:nvPr/>
        </p:nvSpPr>
        <p:spPr bwMode="auto">
          <a:xfrm>
            <a:off x="5420593" y="1888694"/>
            <a:ext cx="1203214" cy="553363"/>
          </a:xfrm>
          <a:prstGeom prst="rect">
            <a:avLst/>
          </a:prstGeom>
          <a:solidFill>
            <a:schemeClr val="accent2"/>
          </a:solidFill>
          <a:ln>
            <a:solidFill>
              <a:schemeClr val="bg1">
                <a:lumMod val="50000"/>
              </a:schemeClr>
            </a:solidFill>
          </a:ln>
          <a:effectLst>
            <a:outerShdw blurRad="50800" dist="38100" dir="2700000" algn="tl" rotWithShape="0">
              <a:prstClr val="black">
                <a:alpha val="40000"/>
              </a:prstClr>
            </a:outerShdw>
          </a:effectLst>
          <a:extLst/>
        </p:spPr>
        <p:txBody>
          <a:bodyPr vert="horz" wrap="none" lIns="90000" tIns="46800" rIns="90000" bIns="46800" numCol="1" rtlCol="0" anchor="ctr" anchorCtr="0" compatLnSpc="1">
            <a:prstTxWarp prst="textNoShape">
              <a:avLst/>
            </a:prstTxWarp>
          </a:bodyPr>
          <a:lstStyle/>
          <a:p>
            <a:pPr algn="ctr" eaLnBrk="0" fontAlgn="base" hangingPunct="0">
              <a:spcBef>
                <a:spcPct val="0"/>
              </a:spcBef>
              <a:spcAft>
                <a:spcPct val="0"/>
              </a:spcAft>
            </a:pPr>
            <a:r>
              <a:rPr lang="nl-NL" sz="2000" b="1" dirty="0" smtClean="0">
                <a:solidFill>
                  <a:schemeClr val="bg1"/>
                </a:solidFill>
                <a:latin typeface="Verdana" pitchFamily="34" charset="0"/>
                <a:cs typeface="Arial" pitchFamily="34" charset="0"/>
              </a:rPr>
              <a:t>School</a:t>
            </a:r>
            <a:endParaRPr lang="nl-NL" sz="2000" b="1" dirty="0">
              <a:solidFill>
                <a:schemeClr val="bg1"/>
              </a:solidFill>
              <a:latin typeface="Verdana" pitchFamily="34" charset="0"/>
              <a:cs typeface="Arial" pitchFamily="34" charset="0"/>
            </a:endParaRPr>
          </a:p>
        </p:txBody>
      </p:sp>
      <p:sp>
        <p:nvSpPr>
          <p:cNvPr id="34" name="Rechthoek 33"/>
          <p:cNvSpPr/>
          <p:nvPr/>
        </p:nvSpPr>
        <p:spPr bwMode="auto">
          <a:xfrm>
            <a:off x="4066089" y="1700212"/>
            <a:ext cx="1203214" cy="553363"/>
          </a:xfrm>
          <a:prstGeom prst="rect">
            <a:avLst/>
          </a:prstGeom>
          <a:solidFill>
            <a:schemeClr val="accent2"/>
          </a:solidFill>
          <a:ln>
            <a:solidFill>
              <a:schemeClr val="bg1">
                <a:lumMod val="50000"/>
              </a:schemeClr>
            </a:solidFill>
          </a:ln>
          <a:effectLst>
            <a:outerShdw blurRad="50800" dist="38100" dir="2700000" algn="tl" rotWithShape="0">
              <a:prstClr val="black">
                <a:alpha val="40000"/>
              </a:prstClr>
            </a:outerShdw>
          </a:effectLst>
          <a:extLst/>
        </p:spPr>
        <p:txBody>
          <a:bodyPr vert="horz" wrap="none" lIns="90000" tIns="46800" rIns="90000" bIns="46800" numCol="1" rtlCol="0" anchor="ctr" anchorCtr="0" compatLnSpc="1">
            <a:prstTxWarp prst="textNoShape">
              <a:avLst/>
            </a:prstTxWarp>
          </a:bodyPr>
          <a:lstStyle/>
          <a:p>
            <a:pPr algn="ctr" eaLnBrk="0" fontAlgn="base" hangingPunct="0">
              <a:spcBef>
                <a:spcPct val="0"/>
              </a:spcBef>
              <a:spcAft>
                <a:spcPct val="0"/>
              </a:spcAft>
            </a:pPr>
            <a:r>
              <a:rPr lang="nl-NL" sz="2000" b="1" dirty="0" err="1" smtClean="0">
                <a:solidFill>
                  <a:schemeClr val="bg1"/>
                </a:solidFill>
                <a:latin typeface="Verdana" pitchFamily="34" charset="0"/>
                <a:cs typeface="Arial" pitchFamily="34" charset="0"/>
              </a:rPr>
              <a:t>DigiD</a:t>
            </a:r>
            <a:endParaRPr lang="nl-NL" sz="2000" b="1" dirty="0">
              <a:solidFill>
                <a:schemeClr val="bg1"/>
              </a:solidFill>
              <a:latin typeface="Verdana" pitchFamily="34" charset="0"/>
              <a:cs typeface="Arial" pitchFamily="34" charset="0"/>
            </a:endParaRPr>
          </a:p>
        </p:txBody>
      </p:sp>
    </p:spTree>
    <p:extLst>
      <p:ext uri="{BB962C8B-B14F-4D97-AF65-F5344CB8AC3E}">
        <p14:creationId xmlns:p14="http://schemas.microsoft.com/office/powerpoint/2010/main" val="1642009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arn(inVertical)">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childTnLst>
                                </p:cTn>
                              </p:par>
                              <p:par>
                                <p:cTn id="22" presetID="10"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500"/>
                                        <p:tgtEl>
                                          <p:spTgt spid="3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500"/>
                                        <p:tgtEl>
                                          <p:spTgt spid="34"/>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childTnLst>
                                </p:cTn>
                              </p:par>
                              <p:par>
                                <p:cTn id="41" presetID="10" presetClass="entr" presetSubtype="0"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7" grpId="0" animBg="1"/>
      <p:bldP spid="7" grpId="0" animBg="1"/>
      <p:bldP spid="29" grpId="0" animBg="1"/>
      <p:bldP spid="5" grpId="0" animBg="1"/>
      <p:bldP spid="25" grpId="0" animBg="1"/>
      <p:bldP spid="26" grpId="0" animBg="1"/>
      <p:bldP spid="28" grpId="0" animBg="1"/>
      <p:bldP spid="30" grpId="0" animBg="1"/>
      <p:bldP spid="32" grpId="0" animBg="1"/>
      <p:bldP spid="3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smtClean="0"/>
              <a:t>Attributen</a:t>
            </a:r>
            <a:r>
              <a:rPr lang="en-US" dirty="0" smtClean="0"/>
              <a:t>: </a:t>
            </a:r>
            <a:r>
              <a:rPr lang="en-US" dirty="0" err="1" smtClean="0"/>
              <a:t>inzage</a:t>
            </a:r>
            <a:r>
              <a:rPr lang="en-US" dirty="0" smtClean="0"/>
              <a:t> </a:t>
            </a:r>
            <a:r>
              <a:rPr lang="en-US" dirty="0" err="1" smtClean="0"/>
              <a:t>en</a:t>
            </a:r>
            <a:r>
              <a:rPr lang="en-US" dirty="0" smtClean="0"/>
              <a:t> </a:t>
            </a:r>
            <a:r>
              <a:rPr lang="en-US" dirty="0" err="1" smtClean="0"/>
              <a:t>instemming</a:t>
            </a:r>
            <a:endParaRPr lang="nl-NL" dirty="0"/>
          </a:p>
        </p:txBody>
      </p:sp>
      <p:pic>
        <p:nvPicPr>
          <p:cNvPr id="3" name="Afbeelding 2" descr="IAA Praatplaten 2016"/>
          <p:cNvPicPr/>
          <p:nvPr/>
        </p:nvPicPr>
        <p:blipFill>
          <a:blip r:embed="rId2">
            <a:extLst>
              <a:ext uri="{28A0092B-C50C-407E-A947-70E740481C1C}">
                <a14:useLocalDpi xmlns:a14="http://schemas.microsoft.com/office/drawing/2010/main" val="0"/>
              </a:ext>
            </a:extLst>
          </a:blip>
          <a:srcRect/>
          <a:stretch>
            <a:fillRect/>
          </a:stretch>
        </p:blipFill>
        <p:spPr bwMode="auto">
          <a:xfrm>
            <a:off x="838200" y="1843086"/>
            <a:ext cx="10591800" cy="4927827"/>
          </a:xfrm>
          <a:prstGeom prst="rect">
            <a:avLst/>
          </a:prstGeom>
          <a:noFill/>
          <a:ln>
            <a:noFill/>
          </a:ln>
        </p:spPr>
      </p:pic>
    </p:spTree>
    <p:extLst>
      <p:ext uri="{BB962C8B-B14F-4D97-AF65-F5344CB8AC3E}">
        <p14:creationId xmlns:p14="http://schemas.microsoft.com/office/powerpoint/2010/main" val="37529745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smtClean="0"/>
              <a:t>Vanuit</a:t>
            </a:r>
            <a:r>
              <a:rPr lang="en-US" dirty="0" smtClean="0"/>
              <a:t> </a:t>
            </a:r>
            <a:r>
              <a:rPr lang="en-US" dirty="0" err="1" smtClean="0"/>
              <a:t>een</a:t>
            </a:r>
            <a:r>
              <a:rPr lang="en-US" dirty="0" smtClean="0"/>
              <a:t> </a:t>
            </a:r>
            <a:r>
              <a:rPr lang="en-US" dirty="0" err="1" smtClean="0"/>
              <a:t>visie</a:t>
            </a:r>
            <a:r>
              <a:rPr lang="en-US" dirty="0" smtClean="0"/>
              <a:t> het </a:t>
            </a:r>
            <a:r>
              <a:rPr lang="en-US" dirty="0" err="1" smtClean="0"/>
              <a:t>stelsel</a:t>
            </a:r>
            <a:r>
              <a:rPr lang="en-US" dirty="0" smtClean="0"/>
              <a:t> </a:t>
            </a:r>
            <a:r>
              <a:rPr lang="en-US" dirty="0" err="1" smtClean="0"/>
              <a:t>inrichten</a:t>
            </a:r>
            <a:endParaRPr lang="nl-NL" dirty="0"/>
          </a:p>
        </p:txBody>
      </p:sp>
      <p:sp>
        <p:nvSpPr>
          <p:cNvPr id="3" name="Tijdelijke aanduiding voor inhoud 2"/>
          <p:cNvSpPr>
            <a:spLocks noGrp="1"/>
          </p:cNvSpPr>
          <p:nvPr>
            <p:ph idx="1"/>
          </p:nvPr>
        </p:nvSpPr>
        <p:spPr/>
        <p:txBody>
          <a:bodyPr>
            <a:normAutofit fontScale="32500" lnSpcReduction="20000"/>
          </a:bodyPr>
          <a:lstStyle/>
          <a:p>
            <a:pPr marL="171450" lvl="1">
              <a:spcBef>
                <a:spcPts val="750"/>
              </a:spcBef>
            </a:pPr>
            <a:r>
              <a:rPr lang="en-US" sz="4900" dirty="0" err="1"/>
              <a:t>Identiteiten</a:t>
            </a:r>
            <a:r>
              <a:rPr lang="en-US" sz="4900" dirty="0"/>
              <a:t> in het </a:t>
            </a:r>
            <a:r>
              <a:rPr lang="en-US" sz="4900" dirty="0" err="1"/>
              <a:t>onderwijs</a:t>
            </a:r>
            <a:r>
              <a:rPr lang="en-US" sz="4900" dirty="0"/>
              <a:t>:</a:t>
            </a:r>
          </a:p>
          <a:p>
            <a:pPr marL="514350" lvl="2">
              <a:lnSpc>
                <a:spcPct val="120000"/>
              </a:lnSpc>
              <a:spcBef>
                <a:spcPts val="750"/>
              </a:spcBef>
            </a:pPr>
            <a:r>
              <a:rPr lang="nl-NL" sz="4900" dirty="0"/>
              <a:t>Onderwijsvolgers en onderwijsmedewerkers krijgen een “onderwijsidentiteit”. Dit is een identificerend koppelnummer dat éénmalig aan een onderwijsvolger wordt toegekend en dat zijn/haar gehele lerende </a:t>
            </a:r>
            <a:r>
              <a:rPr lang="nl-NL" sz="4900" dirty="0" err="1"/>
              <a:t>cq</a:t>
            </a:r>
            <a:r>
              <a:rPr lang="nl-NL" sz="4900" dirty="0"/>
              <a:t> in het onderwijs werkende leven hetzelfde blijft.</a:t>
            </a:r>
          </a:p>
          <a:p>
            <a:pPr marL="514350" lvl="2">
              <a:lnSpc>
                <a:spcPct val="120000"/>
              </a:lnSpc>
              <a:spcBef>
                <a:spcPts val="750"/>
              </a:spcBef>
            </a:pPr>
            <a:r>
              <a:rPr lang="nl-NL" sz="4900" dirty="0"/>
              <a:t>Deze onderwijsidentiteit wordt niet rechtstreeks gebruikt door ketenpartijen die diensten leveren. Zij ontvangen van de identiteitsbeheerder een specifiek (</a:t>
            </a:r>
            <a:r>
              <a:rPr lang="nl-NL" sz="4900" dirty="0" err="1"/>
              <a:t>targeted</a:t>
            </a:r>
            <a:r>
              <a:rPr lang="nl-NL" sz="4900" dirty="0"/>
              <a:t>) pseudo-</a:t>
            </a:r>
            <a:r>
              <a:rPr lang="nl-NL" sz="4900" dirty="0" err="1"/>
              <a:t>id</a:t>
            </a:r>
            <a:r>
              <a:rPr lang="en-US" sz="4900" dirty="0"/>
              <a:t>.</a:t>
            </a:r>
          </a:p>
          <a:p>
            <a:pPr marL="269550" lvl="2" indent="0">
              <a:lnSpc>
                <a:spcPct val="120000"/>
              </a:lnSpc>
              <a:spcBef>
                <a:spcPts val="750"/>
              </a:spcBef>
              <a:buNone/>
            </a:pPr>
            <a:endParaRPr lang="en-US" sz="4900" dirty="0"/>
          </a:p>
          <a:p>
            <a:pPr marL="171450" lvl="1">
              <a:lnSpc>
                <a:spcPct val="120000"/>
              </a:lnSpc>
              <a:spcBef>
                <a:spcPts val="750"/>
              </a:spcBef>
            </a:pPr>
            <a:r>
              <a:rPr lang="en-US" sz="4900" dirty="0" err="1"/>
              <a:t>Attributen</a:t>
            </a:r>
            <a:r>
              <a:rPr lang="en-US" sz="4900" dirty="0"/>
              <a:t> (</a:t>
            </a:r>
            <a:r>
              <a:rPr lang="en-US" sz="4900" dirty="0" err="1"/>
              <a:t>kenmerken</a:t>
            </a:r>
            <a:r>
              <a:rPr lang="en-US" sz="4900" dirty="0"/>
              <a:t> van </a:t>
            </a:r>
            <a:r>
              <a:rPr lang="en-US" sz="4900" dirty="0" err="1"/>
              <a:t>een</a:t>
            </a:r>
            <a:r>
              <a:rPr lang="en-US" sz="4900" dirty="0"/>
              <a:t> </a:t>
            </a:r>
            <a:r>
              <a:rPr lang="en-US" sz="4900" dirty="0" err="1"/>
              <a:t>natuurlijk</a:t>
            </a:r>
            <a:r>
              <a:rPr lang="en-US" sz="4900" dirty="0"/>
              <a:t> </a:t>
            </a:r>
            <a:r>
              <a:rPr lang="en-US" sz="4900" dirty="0" err="1"/>
              <a:t>persoon</a:t>
            </a:r>
            <a:r>
              <a:rPr lang="en-US" sz="4900" dirty="0"/>
              <a:t>):</a:t>
            </a:r>
          </a:p>
          <a:p>
            <a:pPr marL="514350" lvl="2">
              <a:lnSpc>
                <a:spcPct val="120000"/>
              </a:lnSpc>
              <a:spcBef>
                <a:spcPts val="750"/>
              </a:spcBef>
            </a:pPr>
            <a:r>
              <a:rPr lang="en-US" sz="4900" dirty="0" err="1"/>
              <a:t>Dataminimalisatie</a:t>
            </a:r>
            <a:r>
              <a:rPr lang="en-US" sz="4900" dirty="0"/>
              <a:t> </a:t>
            </a:r>
            <a:r>
              <a:rPr lang="en-US" sz="4900" dirty="0" err="1"/>
              <a:t>en</a:t>
            </a:r>
            <a:r>
              <a:rPr lang="en-US" sz="4900" dirty="0"/>
              <a:t> </a:t>
            </a:r>
            <a:r>
              <a:rPr lang="en-US" sz="4900" dirty="0" err="1"/>
              <a:t>doel</a:t>
            </a:r>
            <a:r>
              <a:rPr lang="en-US" sz="4900" dirty="0"/>
              <a:t>-binding</a:t>
            </a:r>
          </a:p>
          <a:p>
            <a:pPr marL="514350" lvl="2">
              <a:lnSpc>
                <a:spcPct val="120000"/>
              </a:lnSpc>
              <a:spcBef>
                <a:spcPts val="750"/>
              </a:spcBef>
            </a:pPr>
            <a:r>
              <a:rPr lang="en-US" sz="4900" dirty="0" err="1"/>
              <a:t>Instemming</a:t>
            </a:r>
            <a:r>
              <a:rPr lang="en-US" sz="4900" dirty="0"/>
              <a:t>: s</a:t>
            </a:r>
            <a:r>
              <a:rPr lang="nl-NL" sz="4900" dirty="0" err="1"/>
              <a:t>tructurele</a:t>
            </a:r>
            <a:r>
              <a:rPr lang="nl-NL" sz="4900" dirty="0"/>
              <a:t>  toestemming vooraf door de persoon zelf of een bevoegde persoon (vertegenwoordiger van school, ouder of leerling) waarmee bepaalde attributen voor bepaalde diensten kunnen worden geleverd of toestemming op het moment van levering.</a:t>
            </a:r>
          </a:p>
          <a:p>
            <a:pPr marL="514350" lvl="2">
              <a:lnSpc>
                <a:spcPct val="120000"/>
              </a:lnSpc>
              <a:spcBef>
                <a:spcPts val="750"/>
              </a:spcBef>
            </a:pPr>
            <a:r>
              <a:rPr lang="en-US" sz="4900" dirty="0" err="1"/>
              <a:t>Inzage</a:t>
            </a:r>
            <a:r>
              <a:rPr lang="en-US" sz="4900" dirty="0"/>
              <a:t>: </a:t>
            </a:r>
            <a:r>
              <a:rPr lang="nl-NL" sz="4900" dirty="0"/>
              <a:t>de verantwoordelijke kan gedane leveringen van attributen inzien en zijn akkoord (zie hierboven) aanpassen. </a:t>
            </a:r>
            <a:endParaRPr lang="en-US" sz="4900" dirty="0"/>
          </a:p>
          <a:p>
            <a:pPr marL="685800" lvl="2">
              <a:spcBef>
                <a:spcPts val="1000"/>
              </a:spcBef>
            </a:pPr>
            <a:endParaRPr lang="en-US" dirty="0" smtClean="0"/>
          </a:p>
          <a:p>
            <a:pPr marL="228600" lvl="1">
              <a:spcBef>
                <a:spcPts val="1000"/>
              </a:spcBef>
            </a:pPr>
            <a:endParaRPr lang="en-US" dirty="0" smtClean="0"/>
          </a:p>
          <a:p>
            <a:pPr lvl="1"/>
            <a:endParaRPr lang="nl-NL" dirty="0"/>
          </a:p>
        </p:txBody>
      </p:sp>
      <p:sp>
        <p:nvSpPr>
          <p:cNvPr id="4" name="Rechthoek 3"/>
          <p:cNvSpPr/>
          <p:nvPr/>
        </p:nvSpPr>
        <p:spPr>
          <a:xfrm rot="21009561">
            <a:off x="3535410" y="3412712"/>
            <a:ext cx="7669954" cy="707886"/>
          </a:xfrm>
          <a:prstGeom prst="rect">
            <a:avLst/>
          </a:prstGeom>
          <a:noFill/>
        </p:spPr>
        <p:txBody>
          <a:bodyPr wrap="square" lIns="91440" tIns="45720" rIns="91440" bIns="45720">
            <a:spAutoFit/>
          </a:bodyPr>
          <a:lstStyle/>
          <a:p>
            <a:pPr algn="ctr"/>
            <a:r>
              <a:rPr lang="nl-NL" sz="40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User Centric!</a:t>
            </a:r>
            <a:endParaRPr lang="nl-NL" sz="40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Tree>
    <p:extLst>
      <p:ext uri="{BB962C8B-B14F-4D97-AF65-F5344CB8AC3E}">
        <p14:creationId xmlns:p14="http://schemas.microsoft.com/office/powerpoint/2010/main" val="1913481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anim calcmode="lin" valueType="num">
                                      <p:cBhvr>
                                        <p:cTn id="10" dur="500" fill="hold"/>
                                        <p:tgtEl>
                                          <p:spTgt spid="4"/>
                                        </p:tgtEl>
                                        <p:attrNameLst>
                                          <p:attrName>ppt_x</p:attrName>
                                        </p:attrNameLst>
                                      </p:cBhvr>
                                      <p:tavLst>
                                        <p:tav tm="0">
                                          <p:val>
                                            <p:fltVal val="0.5"/>
                                          </p:val>
                                        </p:tav>
                                        <p:tav tm="100000">
                                          <p:val>
                                            <p:strVal val="#ppt_x"/>
                                          </p:val>
                                        </p:tav>
                                      </p:tavLst>
                                    </p:anim>
                                    <p:anim calcmode="lin" valueType="num">
                                      <p:cBhvr>
                                        <p:cTn id="11" dur="500" fill="hold"/>
                                        <p:tgtEl>
                                          <p:spTgt spid="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smtClean="0"/>
              <a:t>Voorgeschiedenis</a:t>
            </a:r>
            <a:endParaRPr lang="nl-NL" dirty="0"/>
          </a:p>
        </p:txBody>
      </p:sp>
      <p:sp>
        <p:nvSpPr>
          <p:cNvPr id="3" name="Tijdelijke aanduiding voor inhoud 2"/>
          <p:cNvSpPr>
            <a:spLocks noGrp="1"/>
          </p:cNvSpPr>
          <p:nvPr>
            <p:ph idx="1"/>
          </p:nvPr>
        </p:nvSpPr>
        <p:spPr/>
        <p:txBody>
          <a:bodyPr>
            <a:normAutofit fontScale="77500" lnSpcReduction="20000"/>
          </a:bodyPr>
          <a:lstStyle/>
          <a:p>
            <a:pPr>
              <a:buFont typeface="Wingdings" panose="05000000000000000000" pitchFamily="2" charset="2"/>
              <a:buChar char="ü"/>
            </a:pPr>
            <a:r>
              <a:rPr lang="en-US" dirty="0" err="1" smtClean="0"/>
              <a:t>Ontwikkelen</a:t>
            </a:r>
            <a:r>
              <a:rPr lang="en-US" dirty="0" smtClean="0"/>
              <a:t> </a:t>
            </a:r>
            <a:r>
              <a:rPr lang="en-US" dirty="0" err="1"/>
              <a:t>a</a:t>
            </a:r>
            <a:r>
              <a:rPr lang="en-US" dirty="0" err="1" smtClean="0"/>
              <a:t>rchitectuur</a:t>
            </a:r>
            <a:r>
              <a:rPr lang="en-US" dirty="0" smtClean="0"/>
              <a:t> IAA-</a:t>
            </a:r>
            <a:r>
              <a:rPr lang="en-US" dirty="0" err="1" smtClean="0"/>
              <a:t>stelsel</a:t>
            </a:r>
            <a:r>
              <a:rPr lang="en-US" dirty="0" smtClean="0"/>
              <a:t> </a:t>
            </a:r>
            <a:r>
              <a:rPr lang="en-US" dirty="0" err="1" smtClean="0"/>
              <a:t>onderwijs</a:t>
            </a:r>
            <a:r>
              <a:rPr lang="en-US" dirty="0" smtClean="0"/>
              <a:t> in 2014 </a:t>
            </a:r>
            <a:r>
              <a:rPr lang="en-US" dirty="0" err="1" smtClean="0"/>
              <a:t>en</a:t>
            </a:r>
            <a:r>
              <a:rPr lang="en-US" dirty="0" smtClean="0"/>
              <a:t> 2015 </a:t>
            </a:r>
            <a:r>
              <a:rPr lang="en-US" dirty="0" err="1" smtClean="0"/>
              <a:t>onder</a:t>
            </a:r>
            <a:r>
              <a:rPr lang="en-US" dirty="0" smtClean="0"/>
              <a:t> </a:t>
            </a:r>
            <a:r>
              <a:rPr lang="en-US" dirty="0" err="1" smtClean="0"/>
              <a:t>auspiciën</a:t>
            </a:r>
            <a:r>
              <a:rPr lang="en-US" dirty="0" smtClean="0"/>
              <a:t> van het SION-</a:t>
            </a:r>
            <a:r>
              <a:rPr lang="en-US" dirty="0" err="1" smtClean="0"/>
              <a:t>programma</a:t>
            </a:r>
            <a:r>
              <a:rPr lang="en-US" dirty="0" smtClean="0"/>
              <a:t>.</a:t>
            </a:r>
          </a:p>
          <a:p>
            <a:pPr>
              <a:buFont typeface="Wingdings" panose="05000000000000000000" pitchFamily="2" charset="2"/>
              <a:buChar char="ü"/>
            </a:pPr>
            <a:r>
              <a:rPr lang="en-US" dirty="0" err="1" smtClean="0"/>
              <a:t>Eind</a:t>
            </a:r>
            <a:r>
              <a:rPr lang="en-US" dirty="0" smtClean="0"/>
              <a:t> 2014 – </a:t>
            </a:r>
            <a:r>
              <a:rPr lang="en-US" dirty="0" err="1" smtClean="0"/>
              <a:t>Eerste</a:t>
            </a:r>
            <a:r>
              <a:rPr lang="en-US" dirty="0" smtClean="0"/>
              <a:t> </a:t>
            </a:r>
            <a:r>
              <a:rPr lang="en-US" dirty="0" err="1" smtClean="0"/>
              <a:t>versie</a:t>
            </a:r>
            <a:r>
              <a:rPr lang="en-US" dirty="0" smtClean="0"/>
              <a:t> incl. </a:t>
            </a:r>
            <a:r>
              <a:rPr lang="en-US" dirty="0" err="1" smtClean="0"/>
              <a:t>uitgangspunten</a:t>
            </a:r>
            <a:r>
              <a:rPr lang="en-US" dirty="0" smtClean="0"/>
              <a:t> </a:t>
            </a:r>
            <a:r>
              <a:rPr lang="en-US" dirty="0" err="1" smtClean="0"/>
              <a:t>vastgesteld</a:t>
            </a:r>
            <a:r>
              <a:rPr lang="en-US" dirty="0" smtClean="0"/>
              <a:t> door </a:t>
            </a:r>
            <a:r>
              <a:rPr lang="en-US" dirty="0" err="1" smtClean="0"/>
              <a:t>Stuurgroep</a:t>
            </a:r>
            <a:r>
              <a:rPr lang="en-US" dirty="0" smtClean="0"/>
              <a:t> SION (</a:t>
            </a:r>
            <a:r>
              <a:rPr lang="en-US" dirty="0" err="1" smtClean="0"/>
              <a:t>alle</a:t>
            </a:r>
            <a:r>
              <a:rPr lang="en-US" dirty="0" smtClean="0"/>
              <a:t> </a:t>
            </a:r>
            <a:r>
              <a:rPr lang="en-US" dirty="0" err="1" smtClean="0"/>
              <a:t>sectorraden</a:t>
            </a:r>
            <a:r>
              <a:rPr lang="en-US" dirty="0" smtClean="0"/>
              <a:t> </a:t>
            </a:r>
            <a:r>
              <a:rPr lang="en-US" dirty="0" err="1" smtClean="0"/>
              <a:t>en</a:t>
            </a:r>
            <a:r>
              <a:rPr lang="en-US" dirty="0" smtClean="0"/>
              <a:t> HO-</a:t>
            </a:r>
            <a:r>
              <a:rPr lang="en-US" dirty="0" err="1" smtClean="0"/>
              <a:t>verenigingen</a:t>
            </a:r>
            <a:r>
              <a:rPr lang="en-US" dirty="0" smtClean="0"/>
              <a:t>).</a:t>
            </a:r>
          </a:p>
          <a:p>
            <a:pPr>
              <a:buFont typeface="Wingdings" panose="05000000000000000000" pitchFamily="2" charset="2"/>
              <a:buChar char="ü"/>
            </a:pPr>
            <a:r>
              <a:rPr lang="en-US" dirty="0" smtClean="0"/>
              <a:t>In 2014-2015 focus op privacy </a:t>
            </a:r>
            <a:r>
              <a:rPr lang="en-US" dirty="0" err="1" smtClean="0"/>
              <a:t>sterk</a:t>
            </a:r>
            <a:r>
              <a:rPr lang="en-US" dirty="0" smtClean="0"/>
              <a:t> </a:t>
            </a:r>
            <a:r>
              <a:rPr lang="en-US" dirty="0" err="1" smtClean="0"/>
              <a:t>toegenomen</a:t>
            </a:r>
            <a:r>
              <a:rPr lang="en-US" dirty="0" smtClean="0"/>
              <a:t>.</a:t>
            </a:r>
          </a:p>
          <a:p>
            <a:pPr>
              <a:buFont typeface="Wingdings" panose="05000000000000000000" pitchFamily="2" charset="2"/>
              <a:buChar char="ü"/>
            </a:pPr>
            <a:r>
              <a:rPr lang="en-US" dirty="0" err="1" smtClean="0"/>
              <a:t>Eind</a:t>
            </a:r>
            <a:r>
              <a:rPr lang="en-US" dirty="0" smtClean="0"/>
              <a:t> 2015 </a:t>
            </a:r>
            <a:r>
              <a:rPr lang="en-US" dirty="0" err="1" smtClean="0"/>
              <a:t>nieuwe</a:t>
            </a:r>
            <a:r>
              <a:rPr lang="en-US" dirty="0" smtClean="0"/>
              <a:t> </a:t>
            </a:r>
            <a:r>
              <a:rPr lang="en-US" dirty="0" err="1" smtClean="0"/>
              <a:t>versie</a:t>
            </a:r>
            <a:r>
              <a:rPr lang="en-US" dirty="0" smtClean="0"/>
              <a:t> </a:t>
            </a:r>
            <a:r>
              <a:rPr lang="en-US" dirty="0" err="1" smtClean="0"/>
              <a:t>architectuur</a:t>
            </a:r>
            <a:r>
              <a:rPr lang="en-US" dirty="0" smtClean="0"/>
              <a:t> plus </a:t>
            </a:r>
            <a:r>
              <a:rPr lang="en-US" dirty="0" err="1" smtClean="0"/>
              <a:t>overkoepelende</a:t>
            </a:r>
            <a:r>
              <a:rPr lang="en-US" dirty="0" smtClean="0"/>
              <a:t> </a:t>
            </a:r>
            <a:r>
              <a:rPr lang="en-US" dirty="0" err="1" smtClean="0"/>
              <a:t>visie</a:t>
            </a:r>
            <a:r>
              <a:rPr lang="en-US" dirty="0" smtClean="0"/>
              <a:t> over de </a:t>
            </a:r>
            <a:r>
              <a:rPr lang="en-US" dirty="0" err="1" smtClean="0"/>
              <a:t>ontwikkelingsrichting</a:t>
            </a:r>
            <a:r>
              <a:rPr lang="en-US" dirty="0" smtClean="0"/>
              <a:t> van </a:t>
            </a:r>
            <a:r>
              <a:rPr lang="en-US" dirty="0" err="1" smtClean="0"/>
              <a:t>een</a:t>
            </a:r>
            <a:r>
              <a:rPr lang="en-US" dirty="0" smtClean="0"/>
              <a:t> </a:t>
            </a:r>
            <a:r>
              <a:rPr lang="en-US" dirty="0" err="1" smtClean="0"/>
              <a:t>stelsel</a:t>
            </a:r>
            <a:r>
              <a:rPr lang="en-US" dirty="0" smtClean="0"/>
              <a:t> in concept </a:t>
            </a:r>
            <a:r>
              <a:rPr lang="en-US" dirty="0" err="1" smtClean="0"/>
              <a:t>opgeleverd</a:t>
            </a:r>
            <a:r>
              <a:rPr lang="en-US" dirty="0" smtClean="0"/>
              <a:t> </a:t>
            </a:r>
            <a:r>
              <a:rPr lang="en-US" dirty="0" err="1" smtClean="0"/>
              <a:t>en</a:t>
            </a:r>
            <a:r>
              <a:rPr lang="en-US" dirty="0" smtClean="0"/>
              <a:t> </a:t>
            </a:r>
            <a:r>
              <a:rPr lang="en-US" dirty="0" err="1" smtClean="0"/>
              <a:t>besproken</a:t>
            </a:r>
            <a:r>
              <a:rPr lang="en-US" dirty="0" smtClean="0"/>
              <a:t> in SION</a:t>
            </a:r>
            <a:r>
              <a:rPr lang="en-US" dirty="0"/>
              <a:t>. </a:t>
            </a:r>
            <a:endParaRPr lang="en-US" dirty="0" smtClean="0"/>
          </a:p>
          <a:p>
            <a:pPr>
              <a:buFont typeface="Wingdings" panose="05000000000000000000" pitchFamily="2" charset="2"/>
              <a:buChar char="ü"/>
            </a:pPr>
            <a:r>
              <a:rPr lang="en-US" dirty="0" err="1" smtClean="0"/>
              <a:t>Intentie</a:t>
            </a:r>
            <a:r>
              <a:rPr lang="en-US" dirty="0" smtClean="0"/>
              <a:t> </a:t>
            </a:r>
            <a:r>
              <a:rPr lang="en-US" dirty="0" err="1" smtClean="0"/>
              <a:t>uitgesproken</a:t>
            </a:r>
            <a:r>
              <a:rPr lang="en-US" dirty="0" smtClean="0"/>
              <a:t> om </a:t>
            </a:r>
            <a:r>
              <a:rPr lang="en-US" dirty="0" err="1" smtClean="0"/>
              <a:t>beheer</a:t>
            </a:r>
            <a:r>
              <a:rPr lang="en-US" dirty="0" smtClean="0"/>
              <a:t> </a:t>
            </a:r>
            <a:r>
              <a:rPr lang="en-US" dirty="0" err="1" smtClean="0"/>
              <a:t>als</a:t>
            </a:r>
            <a:r>
              <a:rPr lang="en-US" dirty="0" smtClean="0"/>
              <a:t> </a:t>
            </a:r>
            <a:r>
              <a:rPr lang="en-US" dirty="0" err="1" smtClean="0"/>
              <a:t>onderdeel</a:t>
            </a:r>
            <a:r>
              <a:rPr lang="en-US" dirty="0" smtClean="0"/>
              <a:t> van de ROSA </a:t>
            </a:r>
            <a:r>
              <a:rPr lang="en-US" dirty="0" err="1" smtClean="0"/>
              <a:t>onder</a:t>
            </a:r>
            <a:r>
              <a:rPr lang="en-US" dirty="0" smtClean="0"/>
              <a:t> </a:t>
            </a:r>
            <a:r>
              <a:rPr lang="en-US" dirty="0" err="1" smtClean="0"/>
              <a:t>te</a:t>
            </a:r>
            <a:r>
              <a:rPr lang="en-US" dirty="0" smtClean="0"/>
              <a:t> </a:t>
            </a:r>
            <a:r>
              <a:rPr lang="en-US" dirty="0" err="1" smtClean="0"/>
              <a:t>brengen</a:t>
            </a:r>
            <a:r>
              <a:rPr lang="en-US" dirty="0" smtClean="0"/>
              <a:t> </a:t>
            </a:r>
            <a:r>
              <a:rPr lang="en-US" dirty="0" err="1" smtClean="0"/>
              <a:t>bij</a:t>
            </a:r>
            <a:r>
              <a:rPr lang="en-US" dirty="0" smtClean="0"/>
              <a:t> </a:t>
            </a:r>
            <a:r>
              <a:rPr lang="en-US" dirty="0" err="1" smtClean="0"/>
              <a:t>Edustandaard</a:t>
            </a:r>
            <a:r>
              <a:rPr lang="en-US" dirty="0" smtClean="0"/>
              <a:t>.</a:t>
            </a:r>
          </a:p>
          <a:p>
            <a:pPr marL="0" indent="0">
              <a:buNone/>
            </a:pPr>
            <a:r>
              <a:rPr lang="en-US" dirty="0" smtClean="0"/>
              <a:t>Wat </a:t>
            </a:r>
            <a:r>
              <a:rPr lang="en-US" dirty="0" err="1" smtClean="0"/>
              <a:t>ook</a:t>
            </a:r>
            <a:r>
              <a:rPr lang="en-US" dirty="0" smtClean="0"/>
              <a:t> </a:t>
            </a:r>
            <a:r>
              <a:rPr lang="en-US" dirty="0" err="1" smtClean="0"/>
              <a:t>speelt</a:t>
            </a:r>
            <a:r>
              <a:rPr lang="en-US" dirty="0" smtClean="0"/>
              <a:t>:</a:t>
            </a:r>
          </a:p>
          <a:p>
            <a:pPr>
              <a:buFont typeface="Wingdings" panose="05000000000000000000" pitchFamily="2" charset="2"/>
              <a:buChar char="ü"/>
            </a:pPr>
            <a:r>
              <a:rPr lang="en-US" dirty="0"/>
              <a:t>In 2015 – </a:t>
            </a:r>
            <a:r>
              <a:rPr lang="en-US" dirty="0" err="1"/>
              <a:t>eID-stelsel</a:t>
            </a:r>
            <a:r>
              <a:rPr lang="en-US" dirty="0"/>
              <a:t> </a:t>
            </a:r>
            <a:r>
              <a:rPr lang="en-US" dirty="0" err="1"/>
              <a:t>uitwerking</a:t>
            </a:r>
            <a:r>
              <a:rPr lang="en-US" dirty="0"/>
              <a:t> </a:t>
            </a:r>
            <a:r>
              <a:rPr lang="en-US" dirty="0" err="1"/>
              <a:t>voorlopig</a:t>
            </a:r>
            <a:r>
              <a:rPr lang="en-US" dirty="0"/>
              <a:t> in de </a:t>
            </a:r>
            <a:r>
              <a:rPr lang="en-US" dirty="0" err="1"/>
              <a:t>ijskast</a:t>
            </a:r>
            <a:r>
              <a:rPr lang="en-US" dirty="0"/>
              <a:t>, focus op </a:t>
            </a:r>
            <a:r>
              <a:rPr lang="en-US" dirty="0" err="1"/>
              <a:t>Idensys</a:t>
            </a:r>
            <a:r>
              <a:rPr lang="en-US" dirty="0"/>
              <a:t>/</a:t>
            </a:r>
            <a:r>
              <a:rPr lang="en-US" dirty="0" err="1"/>
              <a:t>eHerkenning</a:t>
            </a:r>
            <a:r>
              <a:rPr lang="en-US" dirty="0"/>
              <a:t>.</a:t>
            </a:r>
          </a:p>
          <a:p>
            <a:pPr>
              <a:buFont typeface="Wingdings" panose="05000000000000000000" pitchFamily="2" charset="2"/>
              <a:buChar char="ü"/>
            </a:pPr>
            <a:r>
              <a:rPr lang="en-US" dirty="0"/>
              <a:t>In 2015 – </a:t>
            </a:r>
            <a:r>
              <a:rPr lang="en-US" dirty="0" smtClean="0"/>
              <a:t>Brede </a:t>
            </a:r>
            <a:r>
              <a:rPr lang="en-US" dirty="0" err="1"/>
              <a:t>overheidsdiscussie</a:t>
            </a:r>
            <a:r>
              <a:rPr lang="en-US" dirty="0"/>
              <a:t> </a:t>
            </a:r>
            <a:r>
              <a:rPr lang="en-US" dirty="0" err="1" smtClean="0"/>
              <a:t>gestart</a:t>
            </a:r>
            <a:r>
              <a:rPr lang="en-US" dirty="0" smtClean="0"/>
              <a:t> over </a:t>
            </a:r>
            <a:r>
              <a:rPr lang="en-US" dirty="0" err="1"/>
              <a:t>Regie</a:t>
            </a:r>
            <a:r>
              <a:rPr lang="en-US" dirty="0"/>
              <a:t> op </a:t>
            </a:r>
            <a:r>
              <a:rPr lang="en-US" dirty="0" err="1"/>
              <a:t>Gegevens</a:t>
            </a:r>
            <a:r>
              <a:rPr lang="en-US" dirty="0" smtClean="0"/>
              <a:t>.</a:t>
            </a:r>
          </a:p>
        </p:txBody>
      </p:sp>
    </p:spTree>
    <p:extLst>
      <p:ext uri="{BB962C8B-B14F-4D97-AF65-F5344CB8AC3E}">
        <p14:creationId xmlns:p14="http://schemas.microsoft.com/office/powerpoint/2010/main" val="10356695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Afbeelding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59232" y="3590041"/>
            <a:ext cx="1013855" cy="1013855"/>
          </a:xfrm>
          <a:prstGeom prst="rect">
            <a:avLst/>
          </a:prstGeom>
        </p:spPr>
      </p:pic>
      <p:pic>
        <p:nvPicPr>
          <p:cNvPr id="13" name="Afbeelding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489" y="1273629"/>
            <a:ext cx="9144000" cy="6857999"/>
          </a:xfrm>
          <a:prstGeom prst="rect">
            <a:avLst/>
          </a:prstGeom>
          <a:noFill/>
          <a:effectLst>
            <a:outerShdw blurRad="50800" dist="50800" dir="5400000" algn="ctr" rotWithShape="0">
              <a:srgbClr val="000000"/>
            </a:outerShdw>
          </a:effectLst>
        </p:spPr>
      </p:pic>
      <p:pic>
        <p:nvPicPr>
          <p:cNvPr id="4" name="Afbeelding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8905297">
            <a:off x="7674949" y="2617860"/>
            <a:ext cx="1414104" cy="1414104"/>
          </a:xfrm>
          <a:prstGeom prst="rect">
            <a:avLst/>
          </a:prstGeom>
        </p:spPr>
      </p:pic>
      <p:sp>
        <p:nvSpPr>
          <p:cNvPr id="2" name="Titel 1"/>
          <p:cNvSpPr>
            <a:spLocks noGrp="1"/>
          </p:cNvSpPr>
          <p:nvPr>
            <p:ph type="title"/>
          </p:nvPr>
        </p:nvSpPr>
        <p:spPr>
          <a:xfrm>
            <a:off x="772886" y="9658"/>
            <a:ext cx="5649686" cy="2333265"/>
          </a:xfrm>
        </p:spPr>
        <p:txBody>
          <a:bodyPr/>
          <a:lstStyle/>
          <a:p>
            <a:r>
              <a:rPr lang="en-US" dirty="0" err="1" smtClean="0"/>
              <a:t>Ontwikkelingen</a:t>
            </a:r>
            <a:r>
              <a:rPr lang="en-US" dirty="0" smtClean="0"/>
              <a:t> in de </a:t>
            </a:r>
            <a:br>
              <a:rPr lang="en-US" dirty="0" smtClean="0"/>
            </a:br>
            <a:r>
              <a:rPr lang="en-US" dirty="0" err="1" smtClean="0"/>
              <a:t>samenleving</a:t>
            </a:r>
            <a:endParaRPr lang="nl-NL" dirty="0"/>
          </a:p>
        </p:txBody>
      </p:sp>
      <p:pic>
        <p:nvPicPr>
          <p:cNvPr id="10" name="Afbeelding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25083" y="4702628"/>
            <a:ext cx="1119189" cy="1119189"/>
          </a:xfrm>
          <a:prstGeom prst="rect">
            <a:avLst/>
          </a:prstGeom>
        </p:spPr>
      </p:pic>
      <p:pic>
        <p:nvPicPr>
          <p:cNvPr id="11" name="Afbeelding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10637" y="5262222"/>
            <a:ext cx="1544066" cy="1544066"/>
          </a:xfrm>
          <a:prstGeom prst="rect">
            <a:avLst/>
          </a:prstGeom>
        </p:spPr>
      </p:pic>
      <p:pic>
        <p:nvPicPr>
          <p:cNvPr id="12" name="Afbeelding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308017" y="4702628"/>
            <a:ext cx="1234131" cy="366115"/>
          </a:xfrm>
          <a:prstGeom prst="rect">
            <a:avLst/>
          </a:prstGeom>
        </p:spPr>
      </p:pic>
      <p:pic>
        <p:nvPicPr>
          <p:cNvPr id="5" name="Afbeelding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32534" y="9658"/>
            <a:ext cx="6032667" cy="3051204"/>
          </a:xfrm>
          <a:prstGeom prst="rect">
            <a:avLst/>
          </a:prstGeom>
        </p:spPr>
      </p:pic>
      <p:pic>
        <p:nvPicPr>
          <p:cNvPr id="16" name="Afbeelding 1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849577" y="3074613"/>
            <a:ext cx="2067043" cy="1550282"/>
          </a:xfrm>
          <a:prstGeom prst="rect">
            <a:avLst/>
          </a:prstGeom>
        </p:spPr>
      </p:pic>
      <p:pic>
        <p:nvPicPr>
          <p:cNvPr id="18" name="Afbeelding 1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059620" y="4624895"/>
            <a:ext cx="2746273" cy="2320190"/>
          </a:xfrm>
          <a:prstGeom prst="rect">
            <a:avLst/>
          </a:prstGeom>
        </p:spPr>
      </p:pic>
      <p:pic>
        <p:nvPicPr>
          <p:cNvPr id="3" name="Afbeelding 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912844" y="3898684"/>
            <a:ext cx="863832" cy="1170059"/>
          </a:xfrm>
          <a:prstGeom prst="rect">
            <a:avLst/>
          </a:prstGeom>
        </p:spPr>
      </p:pic>
    </p:spTree>
    <p:extLst>
      <p:ext uri="{BB962C8B-B14F-4D97-AF65-F5344CB8AC3E}">
        <p14:creationId xmlns:p14="http://schemas.microsoft.com/office/powerpoint/2010/main" val="3324456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2" presetClass="entr" presetSubtype="4"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childTnLst>
                          </p:cTn>
                        </p:par>
                        <p:par>
                          <p:cTn id="19" fill="hold">
                            <p:stCondLst>
                              <p:cond delay="1000"/>
                            </p:stCondLst>
                            <p:childTnLst>
                              <p:par>
                                <p:cTn id="20" presetID="2" presetClass="entr" presetSubtype="4"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ppt_x"/>
                                          </p:val>
                                        </p:tav>
                                        <p:tav tm="100000">
                                          <p:val>
                                            <p:strVal val="#ppt_x"/>
                                          </p:val>
                                        </p:tav>
                                      </p:tavLst>
                                    </p:anim>
                                    <p:anim calcmode="lin" valueType="num">
                                      <p:cBhvr additive="base">
                                        <p:cTn id="2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circle(in)">
                                      <p:cBhvr>
                                        <p:cTn id="28" dur="9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1000"/>
                                        <p:tgtEl>
                                          <p:spTgt spid="18"/>
                                        </p:tgtEl>
                                      </p:cBhvr>
                                    </p:animEffect>
                                    <p:anim calcmode="lin" valueType="num">
                                      <p:cBhvr>
                                        <p:cTn id="34" dur="1000" fill="hold"/>
                                        <p:tgtEl>
                                          <p:spTgt spid="18"/>
                                        </p:tgtEl>
                                        <p:attrNameLst>
                                          <p:attrName>ppt_x</p:attrName>
                                        </p:attrNameLst>
                                      </p:cBhvr>
                                      <p:tavLst>
                                        <p:tav tm="0">
                                          <p:val>
                                            <p:strVal val="#ppt_x"/>
                                          </p:val>
                                        </p:tav>
                                        <p:tav tm="100000">
                                          <p:val>
                                            <p:strVal val="#ppt_x"/>
                                          </p:val>
                                        </p:tav>
                                      </p:tavLst>
                                    </p:anim>
                                    <p:anim calcmode="lin" valueType="num">
                                      <p:cBhvr>
                                        <p:cTn id="35"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barn(inVertical)">
                                      <p:cBhvr>
                                        <p:cTn id="40" dur="500"/>
                                        <p:tgtEl>
                                          <p:spTgt spid="16"/>
                                        </p:tgtEl>
                                      </p:cBhvr>
                                    </p:animEffect>
                                  </p:childTnLst>
                                </p:cTn>
                              </p:par>
                            </p:childTnLst>
                          </p:cTn>
                        </p:par>
                        <p:par>
                          <p:cTn id="41" fill="hold">
                            <p:stCondLst>
                              <p:cond delay="500"/>
                            </p:stCondLst>
                            <p:childTnLst>
                              <p:par>
                                <p:cTn id="42" presetID="16" presetClass="entr" presetSubtype="21"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barn(inVertical)">
                                      <p:cBhvr>
                                        <p:cTn id="44" dur="500"/>
                                        <p:tgtEl>
                                          <p:spTgt spid="14"/>
                                        </p:tgtEl>
                                      </p:cBhvr>
                                    </p:animEffect>
                                  </p:childTnLst>
                                </p:cTn>
                              </p:par>
                            </p:childTnLst>
                          </p:cTn>
                        </p:par>
                        <p:par>
                          <p:cTn id="45" fill="hold">
                            <p:stCondLst>
                              <p:cond delay="1000"/>
                            </p:stCondLst>
                            <p:childTnLst>
                              <p:par>
                                <p:cTn id="46" presetID="16" presetClass="entr" presetSubtype="21" fill="hold" nodeType="afterEffect">
                                  <p:stCondLst>
                                    <p:cond delay="0"/>
                                  </p:stCondLst>
                                  <p:childTnLst>
                                    <p:set>
                                      <p:cBhvr>
                                        <p:cTn id="47" dur="1" fill="hold">
                                          <p:stCondLst>
                                            <p:cond delay="0"/>
                                          </p:stCondLst>
                                        </p:cTn>
                                        <p:tgtEl>
                                          <p:spTgt spid="4"/>
                                        </p:tgtEl>
                                        <p:attrNameLst>
                                          <p:attrName>style.visibility</p:attrName>
                                        </p:attrNameLst>
                                      </p:cBhvr>
                                      <p:to>
                                        <p:strVal val="visible"/>
                                      </p:to>
                                    </p:set>
                                    <p:animEffect transition="in" filter="barn(inVertical)">
                                      <p:cBhvr>
                                        <p:cTn id="4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14787" y="3928382"/>
            <a:ext cx="4107841" cy="3080881"/>
          </a:xfrm>
          <a:prstGeom prst="rect">
            <a:avLst/>
          </a:prstGeom>
        </p:spPr>
      </p:pic>
      <p:pic>
        <p:nvPicPr>
          <p:cNvPr id="7" name="Afbeelding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38808" y="3748999"/>
            <a:ext cx="3866917" cy="3109001"/>
          </a:xfrm>
          <a:prstGeom prst="rect">
            <a:avLst/>
          </a:prstGeom>
        </p:spPr>
      </p:pic>
      <p:pic>
        <p:nvPicPr>
          <p:cNvPr id="4" name="Afbeelding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633857" cy="4303448"/>
          </a:xfrm>
          <a:prstGeom prst="rect">
            <a:avLst/>
          </a:prstGeom>
        </p:spPr>
      </p:pic>
      <p:pic>
        <p:nvPicPr>
          <p:cNvPr id="6" name="Afbeelding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303448"/>
            <a:ext cx="3838808" cy="2554552"/>
          </a:xfrm>
          <a:prstGeom prst="rect">
            <a:avLst/>
          </a:prstGeom>
        </p:spPr>
      </p:pic>
      <p:pic>
        <p:nvPicPr>
          <p:cNvPr id="8" name="Afbeelding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33857" y="-152400"/>
            <a:ext cx="5235873" cy="4080782"/>
          </a:xfrm>
          <a:prstGeom prst="rect">
            <a:avLst/>
          </a:prstGeom>
        </p:spPr>
      </p:pic>
      <p:sp>
        <p:nvSpPr>
          <p:cNvPr id="9" name="Titel 1"/>
          <p:cNvSpPr>
            <a:spLocks noGrp="1"/>
          </p:cNvSpPr>
          <p:nvPr>
            <p:ph type="title"/>
          </p:nvPr>
        </p:nvSpPr>
        <p:spPr>
          <a:xfrm>
            <a:off x="61386" y="325345"/>
            <a:ext cx="8153401" cy="676142"/>
          </a:xfrm>
        </p:spPr>
        <p:txBody>
          <a:bodyPr>
            <a:normAutofit fontScale="90000"/>
          </a:bodyPr>
          <a:lstStyle/>
          <a:p>
            <a:r>
              <a:rPr lang="en-US" dirty="0" err="1" smtClean="0"/>
              <a:t>Ontwikkelingen</a:t>
            </a:r>
            <a:r>
              <a:rPr lang="en-US" dirty="0" smtClean="0"/>
              <a:t> in het </a:t>
            </a:r>
            <a:r>
              <a:rPr lang="en-US" dirty="0" err="1" smtClean="0"/>
              <a:t>onderwijs</a:t>
            </a:r>
            <a:endParaRPr lang="nl-NL" dirty="0"/>
          </a:p>
        </p:txBody>
      </p:sp>
    </p:spTree>
    <p:extLst>
      <p:ext uri="{BB962C8B-B14F-4D97-AF65-F5344CB8AC3E}">
        <p14:creationId xmlns:p14="http://schemas.microsoft.com/office/powerpoint/2010/main" val="32489928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smtClean="0"/>
              <a:t>Ontwikkelingen</a:t>
            </a:r>
            <a:r>
              <a:rPr lang="en-US" dirty="0" smtClean="0"/>
              <a:t> in het </a:t>
            </a:r>
            <a:r>
              <a:rPr lang="en-US" dirty="0" err="1" smtClean="0"/>
              <a:t>onderwijs</a:t>
            </a:r>
            <a:endParaRPr lang="nl-NL" dirty="0"/>
          </a:p>
        </p:txBody>
      </p:sp>
      <p:sp>
        <p:nvSpPr>
          <p:cNvPr id="3" name="Tijdelijke aanduiding voor inhoud 2"/>
          <p:cNvSpPr>
            <a:spLocks noGrp="1"/>
          </p:cNvSpPr>
          <p:nvPr>
            <p:ph idx="1"/>
          </p:nvPr>
        </p:nvSpPr>
        <p:spPr/>
        <p:txBody>
          <a:bodyPr>
            <a:normAutofit fontScale="92500" lnSpcReduction="10000"/>
          </a:bodyPr>
          <a:lstStyle/>
          <a:p>
            <a:pPr marL="342900" indent="-342900"/>
            <a:r>
              <a:rPr lang="en-US" dirty="0"/>
              <a:t>Cloud computing: data “</a:t>
            </a:r>
            <a:r>
              <a:rPr lang="en-US" dirty="0" err="1"/>
              <a:t>buiten</a:t>
            </a:r>
            <a:r>
              <a:rPr lang="en-US" dirty="0"/>
              <a:t>” de school.</a:t>
            </a:r>
          </a:p>
          <a:p>
            <a:pPr marL="342900" indent="-342900"/>
            <a:r>
              <a:rPr lang="en-US" dirty="0" err="1"/>
              <a:t>Gepersonaliseerd</a:t>
            </a:r>
            <a:r>
              <a:rPr lang="en-US" dirty="0"/>
              <a:t> </a:t>
            </a:r>
            <a:r>
              <a:rPr lang="en-US" dirty="0" err="1"/>
              <a:t>leren</a:t>
            </a:r>
            <a:r>
              <a:rPr lang="en-US" dirty="0"/>
              <a:t>: </a:t>
            </a:r>
          </a:p>
          <a:p>
            <a:pPr lvl="2"/>
            <a:r>
              <a:rPr lang="en-US" dirty="0"/>
              <a:t>Meer data </a:t>
            </a:r>
            <a:r>
              <a:rPr lang="en-US" dirty="0" err="1"/>
              <a:t>wordt</a:t>
            </a:r>
            <a:r>
              <a:rPr lang="en-US" dirty="0"/>
              <a:t> </a:t>
            </a:r>
            <a:r>
              <a:rPr lang="en-US" dirty="0" err="1"/>
              <a:t>verzameld</a:t>
            </a:r>
            <a:r>
              <a:rPr lang="en-US" dirty="0"/>
              <a:t>, </a:t>
            </a:r>
            <a:r>
              <a:rPr lang="en-US" dirty="0" err="1"/>
              <a:t>opgeslagen</a:t>
            </a:r>
            <a:r>
              <a:rPr lang="en-US" dirty="0"/>
              <a:t> </a:t>
            </a:r>
            <a:r>
              <a:rPr lang="en-US" dirty="0" err="1"/>
              <a:t>en</a:t>
            </a:r>
            <a:r>
              <a:rPr lang="en-US" dirty="0"/>
              <a:t> </a:t>
            </a:r>
            <a:r>
              <a:rPr lang="en-US" dirty="0" err="1"/>
              <a:t>uitgewisseld</a:t>
            </a:r>
            <a:r>
              <a:rPr lang="en-US" dirty="0"/>
              <a:t>.</a:t>
            </a:r>
          </a:p>
          <a:p>
            <a:pPr lvl="2"/>
            <a:r>
              <a:rPr lang="en-US" dirty="0"/>
              <a:t>Learning analytics.</a:t>
            </a:r>
          </a:p>
          <a:p>
            <a:pPr marL="342900" indent="-342900"/>
            <a:r>
              <a:rPr lang="en-US" dirty="0"/>
              <a:t>Track &amp; Trace: </a:t>
            </a:r>
            <a:r>
              <a:rPr lang="en-US" dirty="0" err="1"/>
              <a:t>wie</a:t>
            </a:r>
            <a:r>
              <a:rPr lang="en-US" dirty="0"/>
              <a:t> </a:t>
            </a:r>
            <a:r>
              <a:rPr lang="en-US" dirty="0" err="1"/>
              <a:t>kijken</a:t>
            </a:r>
            <a:r>
              <a:rPr lang="en-US" dirty="0"/>
              <a:t> </a:t>
            </a:r>
            <a:r>
              <a:rPr lang="en-US" dirty="0" err="1"/>
              <a:t>er</a:t>
            </a:r>
            <a:r>
              <a:rPr lang="en-US" dirty="0"/>
              <a:t> </a:t>
            </a:r>
            <a:r>
              <a:rPr lang="en-US" dirty="0" err="1"/>
              <a:t>allemaal</a:t>
            </a:r>
            <a:r>
              <a:rPr lang="en-US" dirty="0"/>
              <a:t> </a:t>
            </a:r>
            <a:r>
              <a:rPr lang="en-US" dirty="0" err="1"/>
              <a:t>mee</a:t>
            </a:r>
            <a:r>
              <a:rPr lang="en-US" dirty="0"/>
              <a:t> (</a:t>
            </a:r>
            <a:r>
              <a:rPr lang="en-US" dirty="0" err="1"/>
              <a:t>docenten</a:t>
            </a:r>
            <a:r>
              <a:rPr lang="en-US" dirty="0"/>
              <a:t>, </a:t>
            </a:r>
            <a:r>
              <a:rPr lang="en-US" dirty="0" err="1"/>
              <a:t>ouderportalen</a:t>
            </a:r>
            <a:r>
              <a:rPr lang="en-US" dirty="0"/>
              <a:t> etc.).</a:t>
            </a:r>
          </a:p>
          <a:p>
            <a:pPr marL="342900" indent="-342900"/>
            <a:r>
              <a:rPr lang="en-US" dirty="0" err="1"/>
              <a:t>Een</a:t>
            </a:r>
            <a:r>
              <a:rPr lang="en-US" dirty="0"/>
              <a:t> </a:t>
            </a:r>
            <a:r>
              <a:rPr lang="en-US" dirty="0" err="1"/>
              <a:t>leven</a:t>
            </a:r>
            <a:r>
              <a:rPr lang="en-US" dirty="0"/>
              <a:t> </a:t>
            </a:r>
            <a:r>
              <a:rPr lang="en-US" dirty="0" err="1"/>
              <a:t>lang</a:t>
            </a:r>
            <a:r>
              <a:rPr lang="en-US" dirty="0"/>
              <a:t> </a:t>
            </a:r>
            <a:r>
              <a:rPr lang="en-US" dirty="0" err="1"/>
              <a:t>leren</a:t>
            </a:r>
            <a:r>
              <a:rPr lang="en-US" dirty="0"/>
              <a:t>: de </a:t>
            </a:r>
            <a:r>
              <a:rPr lang="en-US" dirty="0" err="1"/>
              <a:t>onderwijsvolger</a:t>
            </a:r>
            <a:r>
              <a:rPr lang="en-US" dirty="0"/>
              <a:t> </a:t>
            </a:r>
            <a:r>
              <a:rPr lang="en-US" dirty="0" err="1"/>
              <a:t>neemt</a:t>
            </a:r>
            <a:r>
              <a:rPr lang="en-US" dirty="0"/>
              <a:t> </a:t>
            </a:r>
            <a:r>
              <a:rPr lang="en-US" dirty="0" err="1"/>
              <a:t>zijn</a:t>
            </a:r>
            <a:r>
              <a:rPr lang="en-US" dirty="0"/>
              <a:t> </a:t>
            </a:r>
            <a:r>
              <a:rPr lang="en-US" dirty="0" err="1"/>
              <a:t>gegevens</a:t>
            </a:r>
            <a:r>
              <a:rPr lang="en-US" dirty="0"/>
              <a:t> </a:t>
            </a:r>
            <a:r>
              <a:rPr lang="en-US" dirty="0" err="1"/>
              <a:t>mee</a:t>
            </a:r>
            <a:r>
              <a:rPr lang="en-US" dirty="0"/>
              <a:t>.</a:t>
            </a:r>
          </a:p>
          <a:p>
            <a:pPr marL="342900" indent="-342900"/>
            <a:r>
              <a:rPr lang="en-US" dirty="0" err="1"/>
              <a:t>Digitalisering</a:t>
            </a:r>
            <a:r>
              <a:rPr lang="en-US" dirty="0"/>
              <a:t> </a:t>
            </a:r>
            <a:r>
              <a:rPr lang="en-US" dirty="0" err="1"/>
              <a:t>vraagt</a:t>
            </a:r>
            <a:r>
              <a:rPr lang="en-US" dirty="0"/>
              <a:t> om </a:t>
            </a:r>
            <a:r>
              <a:rPr lang="en-US" dirty="0" err="1"/>
              <a:t>andere</a:t>
            </a:r>
            <a:r>
              <a:rPr lang="en-US" dirty="0"/>
              <a:t> </a:t>
            </a:r>
            <a:r>
              <a:rPr lang="en-US" dirty="0" err="1"/>
              <a:t>vormen</a:t>
            </a:r>
            <a:r>
              <a:rPr lang="en-US" dirty="0"/>
              <a:t> van </a:t>
            </a:r>
            <a:r>
              <a:rPr lang="en-US" dirty="0" err="1"/>
              <a:t>identificatie</a:t>
            </a:r>
            <a:r>
              <a:rPr lang="en-US" dirty="0"/>
              <a:t> </a:t>
            </a:r>
            <a:r>
              <a:rPr lang="en-US" dirty="0" err="1"/>
              <a:t>en</a:t>
            </a:r>
            <a:r>
              <a:rPr lang="en-US" dirty="0"/>
              <a:t> </a:t>
            </a:r>
            <a:r>
              <a:rPr lang="en-US" dirty="0" err="1"/>
              <a:t>authenticatie</a:t>
            </a:r>
            <a:r>
              <a:rPr lang="en-US" dirty="0"/>
              <a:t> (</a:t>
            </a:r>
            <a:r>
              <a:rPr lang="en-US" dirty="0" err="1"/>
              <a:t>bijv</a:t>
            </a:r>
            <a:r>
              <a:rPr lang="en-US" dirty="0"/>
              <a:t>. </a:t>
            </a:r>
            <a:r>
              <a:rPr lang="en-US" dirty="0" err="1"/>
              <a:t>waarborgen</a:t>
            </a:r>
            <a:r>
              <a:rPr lang="en-US" dirty="0"/>
              <a:t> </a:t>
            </a:r>
            <a:r>
              <a:rPr lang="en-US" dirty="0" err="1"/>
              <a:t>betrouwbaarheid</a:t>
            </a:r>
            <a:r>
              <a:rPr lang="en-US" dirty="0"/>
              <a:t> IDM </a:t>
            </a:r>
            <a:r>
              <a:rPr lang="en-US" dirty="0" err="1"/>
              <a:t>personeel</a:t>
            </a:r>
            <a:r>
              <a:rPr lang="en-US" dirty="0"/>
              <a:t>).</a:t>
            </a:r>
          </a:p>
          <a:p>
            <a:pPr marL="342900" indent="-342900"/>
            <a:r>
              <a:rPr lang="en-US" dirty="0" err="1" smtClean="0"/>
              <a:t>Internationalisering</a:t>
            </a:r>
            <a:r>
              <a:rPr lang="en-US" dirty="0" smtClean="0"/>
              <a:t>.</a:t>
            </a:r>
            <a:endParaRPr lang="nl-NL" dirty="0"/>
          </a:p>
          <a:p>
            <a:pPr marL="342900" indent="-342900"/>
            <a:r>
              <a:rPr lang="en-US" dirty="0" err="1" smtClean="0"/>
              <a:t>Toenemende</a:t>
            </a:r>
            <a:r>
              <a:rPr lang="en-US" dirty="0" smtClean="0"/>
              <a:t> </a:t>
            </a:r>
            <a:r>
              <a:rPr lang="en-US" dirty="0" err="1"/>
              <a:t>regeldruk</a:t>
            </a:r>
            <a:r>
              <a:rPr lang="en-US" dirty="0"/>
              <a:t>: </a:t>
            </a:r>
            <a:r>
              <a:rPr lang="en-US" dirty="0" err="1"/>
              <a:t>aandacht</a:t>
            </a:r>
            <a:r>
              <a:rPr lang="en-US" dirty="0"/>
              <a:t> </a:t>
            </a:r>
            <a:r>
              <a:rPr lang="en-US" dirty="0" err="1"/>
              <a:t>voor</a:t>
            </a:r>
            <a:r>
              <a:rPr lang="en-US" dirty="0"/>
              <a:t> privacy </a:t>
            </a:r>
            <a:r>
              <a:rPr lang="en-US" dirty="0" err="1"/>
              <a:t>brengt</a:t>
            </a:r>
            <a:r>
              <a:rPr lang="en-US" dirty="0"/>
              <a:t> </a:t>
            </a:r>
            <a:r>
              <a:rPr lang="en-US" dirty="0" err="1"/>
              <a:t>werk</a:t>
            </a:r>
            <a:r>
              <a:rPr lang="en-US" dirty="0"/>
              <a:t> met </a:t>
            </a:r>
            <a:r>
              <a:rPr lang="en-US" dirty="0" err="1"/>
              <a:t>zich</a:t>
            </a:r>
            <a:r>
              <a:rPr lang="en-US" dirty="0"/>
              <a:t> </a:t>
            </a:r>
            <a:r>
              <a:rPr lang="en-US" dirty="0" err="1"/>
              <a:t>mee</a:t>
            </a:r>
            <a:r>
              <a:rPr lang="en-US" dirty="0"/>
              <a:t>.</a:t>
            </a:r>
          </a:p>
          <a:p>
            <a:endParaRPr lang="nl-NL" dirty="0"/>
          </a:p>
        </p:txBody>
      </p:sp>
    </p:spTree>
    <p:extLst>
      <p:ext uri="{BB962C8B-B14F-4D97-AF65-F5344CB8AC3E}">
        <p14:creationId xmlns:p14="http://schemas.microsoft.com/office/powerpoint/2010/main" val="17431379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50" y="-1302204"/>
            <a:ext cx="12191999" cy="9143999"/>
          </a:xfrm>
          <a:prstGeom prst="rect">
            <a:avLst/>
          </a:prstGeom>
        </p:spPr>
      </p:pic>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204940">
            <a:off x="8569745" y="2661282"/>
            <a:ext cx="3398330" cy="1906020"/>
          </a:xfrm>
          <a:prstGeom prst="rect">
            <a:avLst/>
          </a:prstGeom>
        </p:spPr>
      </p:pic>
      <p:sp>
        <p:nvSpPr>
          <p:cNvPr id="6" name="AutoShape 2" descr="Image result for basispoort privacy"/>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9" name="Afbeelding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158450">
            <a:off x="510053" y="356350"/>
            <a:ext cx="2962275" cy="2543175"/>
          </a:xfrm>
          <a:prstGeom prst="rect">
            <a:avLst/>
          </a:prstGeom>
        </p:spPr>
      </p:pic>
    </p:spTree>
    <p:extLst>
      <p:ext uri="{BB962C8B-B14F-4D97-AF65-F5344CB8AC3E}">
        <p14:creationId xmlns:p14="http://schemas.microsoft.com/office/powerpoint/2010/main" val="1117276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8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smtClean="0"/>
              <a:t>Instrumenten om privacy te beschermen</a:t>
            </a:r>
            <a:endParaRPr lang="nl-NL" dirty="0"/>
          </a:p>
        </p:txBody>
      </p:sp>
      <p:sp>
        <p:nvSpPr>
          <p:cNvPr id="3" name="Tijdelijke aanduiding voor inhoud 2"/>
          <p:cNvSpPr>
            <a:spLocks noGrp="1"/>
          </p:cNvSpPr>
          <p:nvPr>
            <p:ph idx="1"/>
          </p:nvPr>
        </p:nvSpPr>
        <p:spPr/>
        <p:txBody>
          <a:bodyPr>
            <a:normAutofit fontScale="92500" lnSpcReduction="20000"/>
          </a:bodyPr>
          <a:lstStyle/>
          <a:p>
            <a:pPr marL="457200" lvl="0" indent="-457200"/>
            <a:r>
              <a:rPr lang="nl-NL" dirty="0"/>
              <a:t>Juridische bescherming tegen overmatige uitvraag en profilering. Door wet- en regelgeving en door gericht optreden van toezichthouders. Bijv. Europese </a:t>
            </a:r>
            <a:r>
              <a:rPr lang="nl-NL" dirty="0" err="1"/>
              <a:t>privacyverordening</a:t>
            </a:r>
            <a:r>
              <a:rPr lang="nl-NL" dirty="0"/>
              <a:t>, </a:t>
            </a:r>
            <a:r>
              <a:rPr lang="nl-NL" dirty="0" err="1"/>
              <a:t>eiDAS</a:t>
            </a:r>
            <a:r>
              <a:rPr lang="nl-NL" dirty="0"/>
              <a:t>-verordening.</a:t>
            </a:r>
          </a:p>
          <a:p>
            <a:pPr marL="457200" indent="-457200"/>
            <a:r>
              <a:rPr lang="nl-NL" dirty="0"/>
              <a:t>Versterken van de onderhandelingspositie van de consument door belangenverenigingen en door het stimuleren van zelfregulering in bepaalde sectoren, bijv. door het opstellen van gedragscodes etc. </a:t>
            </a:r>
          </a:p>
          <a:p>
            <a:pPr marL="457200" lvl="0" indent="-457200"/>
            <a:r>
              <a:rPr lang="nl-NL" dirty="0"/>
              <a:t>Het maken van afspraken en opstellen van convenanten waarin de spelregels ten aanzien van identiteiten en gebruik van gegevens worden vastgelegd.</a:t>
            </a:r>
          </a:p>
          <a:p>
            <a:pPr marL="457200" lvl="0" indent="-457200"/>
            <a:r>
              <a:rPr lang="nl-NL" dirty="0"/>
              <a:t>Verhoogde bewustwording bij alle betrokkenen.</a:t>
            </a:r>
          </a:p>
          <a:p>
            <a:pPr marL="457200" indent="-457200"/>
            <a:r>
              <a:rPr lang="en-US" dirty="0"/>
              <a:t>Privacy by design.</a:t>
            </a:r>
          </a:p>
          <a:p>
            <a:pPr marL="457200" indent="-457200"/>
            <a:r>
              <a:rPr lang="en-US" dirty="0" err="1"/>
              <a:t>Ontwikkeling</a:t>
            </a:r>
            <a:r>
              <a:rPr lang="en-US" dirty="0"/>
              <a:t> van IAA-</a:t>
            </a:r>
            <a:r>
              <a:rPr lang="en-US" dirty="0" err="1"/>
              <a:t>stelsels</a:t>
            </a:r>
            <a:r>
              <a:rPr lang="en-US" dirty="0"/>
              <a:t> </a:t>
            </a:r>
            <a:r>
              <a:rPr lang="en-US" dirty="0" err="1"/>
              <a:t>tbv</a:t>
            </a:r>
            <a:r>
              <a:rPr lang="en-US" dirty="0"/>
              <a:t> </a:t>
            </a:r>
            <a:r>
              <a:rPr lang="en-US" dirty="0" err="1"/>
              <a:t>keten</a:t>
            </a:r>
            <a:r>
              <a:rPr lang="en-US" dirty="0"/>
              <a:t> identity management.</a:t>
            </a:r>
            <a:endParaRPr lang="nl-NL" dirty="0"/>
          </a:p>
          <a:p>
            <a:endParaRPr lang="nl-NL" dirty="0"/>
          </a:p>
        </p:txBody>
      </p:sp>
    </p:spTree>
    <p:extLst>
      <p:ext uri="{BB962C8B-B14F-4D97-AF65-F5344CB8AC3E}">
        <p14:creationId xmlns:p14="http://schemas.microsoft.com/office/powerpoint/2010/main" val="32321454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smtClean="0"/>
              <a:t>Ontwikkelingen</a:t>
            </a:r>
            <a:r>
              <a:rPr lang="en-US" dirty="0" smtClean="0"/>
              <a:t> </a:t>
            </a:r>
            <a:r>
              <a:rPr lang="en-US" dirty="0" err="1" smtClean="0"/>
              <a:t>vragen</a:t>
            </a:r>
            <a:r>
              <a:rPr lang="en-US" dirty="0" smtClean="0"/>
              <a:t> om </a:t>
            </a:r>
            <a:r>
              <a:rPr lang="en-US" dirty="0" err="1" smtClean="0"/>
              <a:t>een</a:t>
            </a:r>
            <a:r>
              <a:rPr lang="en-US" dirty="0" smtClean="0"/>
              <a:t> </a:t>
            </a:r>
            <a:r>
              <a:rPr lang="en-US" dirty="0" err="1" smtClean="0"/>
              <a:t>visie</a:t>
            </a:r>
            <a:endParaRPr lang="nl-NL" dirty="0"/>
          </a:p>
        </p:txBody>
      </p:sp>
      <p:sp>
        <p:nvSpPr>
          <p:cNvPr id="3" name="Tijdelijke aanduiding voor inhoud 2"/>
          <p:cNvSpPr>
            <a:spLocks noGrp="1"/>
          </p:cNvSpPr>
          <p:nvPr>
            <p:ph idx="1"/>
          </p:nvPr>
        </p:nvSpPr>
        <p:spPr/>
        <p:txBody>
          <a:bodyPr/>
          <a:lstStyle/>
          <a:p>
            <a:pPr marL="0" indent="0">
              <a:buNone/>
            </a:pPr>
            <a:r>
              <a:rPr lang="en-US" dirty="0" err="1" smtClean="0"/>
              <a:t>Een</a:t>
            </a:r>
            <a:r>
              <a:rPr lang="en-US" dirty="0" smtClean="0"/>
              <a:t> </a:t>
            </a:r>
            <a:r>
              <a:rPr lang="en-US" dirty="0" err="1" smtClean="0"/>
              <a:t>visie</a:t>
            </a:r>
            <a:r>
              <a:rPr lang="en-US" dirty="0" smtClean="0"/>
              <a:t> over:</a:t>
            </a:r>
          </a:p>
          <a:p>
            <a:r>
              <a:rPr lang="en-US" dirty="0" smtClean="0"/>
              <a:t>Hoe we </a:t>
            </a:r>
            <a:r>
              <a:rPr lang="en-US" dirty="0" err="1" smtClean="0"/>
              <a:t>omgaan</a:t>
            </a:r>
            <a:r>
              <a:rPr lang="en-US" dirty="0" smtClean="0"/>
              <a:t> met </a:t>
            </a:r>
            <a:r>
              <a:rPr lang="en-US" dirty="0" err="1" smtClean="0"/>
              <a:t>identiteiten</a:t>
            </a:r>
            <a:r>
              <a:rPr lang="en-US" dirty="0" smtClean="0"/>
              <a:t>;</a:t>
            </a:r>
          </a:p>
          <a:p>
            <a:r>
              <a:rPr lang="en-US" dirty="0" smtClean="0"/>
              <a:t>Hoe we </a:t>
            </a:r>
            <a:r>
              <a:rPr lang="en-US" dirty="0" err="1" smtClean="0"/>
              <a:t>omgaan</a:t>
            </a:r>
            <a:r>
              <a:rPr lang="en-US" dirty="0" smtClean="0"/>
              <a:t> met de </a:t>
            </a:r>
            <a:r>
              <a:rPr lang="en-US" dirty="0" err="1" smtClean="0"/>
              <a:t>uitwisseling</a:t>
            </a:r>
            <a:r>
              <a:rPr lang="en-US" dirty="0" smtClean="0"/>
              <a:t> </a:t>
            </a:r>
            <a:r>
              <a:rPr lang="en-US" dirty="0" err="1" smtClean="0"/>
              <a:t>en</a:t>
            </a:r>
            <a:r>
              <a:rPr lang="en-US" dirty="0" smtClean="0"/>
              <a:t> het </a:t>
            </a:r>
            <a:r>
              <a:rPr lang="en-US" dirty="0" err="1" smtClean="0"/>
              <a:t>gebruik</a:t>
            </a:r>
            <a:r>
              <a:rPr lang="en-US" dirty="0" smtClean="0"/>
              <a:t> van </a:t>
            </a:r>
            <a:r>
              <a:rPr lang="en-US" dirty="0" err="1" smtClean="0"/>
              <a:t>attributen</a:t>
            </a:r>
            <a:r>
              <a:rPr lang="en-US" dirty="0" smtClean="0"/>
              <a:t>.</a:t>
            </a:r>
          </a:p>
          <a:p>
            <a:pPr marL="0" indent="0">
              <a:buNone/>
            </a:pPr>
            <a:endParaRPr lang="en-US" dirty="0" smtClean="0"/>
          </a:p>
          <a:p>
            <a:pPr marL="0" indent="0">
              <a:buNone/>
            </a:pPr>
            <a:r>
              <a:rPr lang="en-US" dirty="0" err="1" smtClean="0"/>
              <a:t>En</a:t>
            </a:r>
            <a:r>
              <a:rPr lang="en-US" dirty="0" smtClean="0"/>
              <a:t> </a:t>
            </a:r>
            <a:r>
              <a:rPr lang="en-US" dirty="0" smtClean="0"/>
              <a:t>in het </a:t>
            </a:r>
            <a:r>
              <a:rPr lang="en-US" dirty="0" err="1" smtClean="0"/>
              <a:t>verlengde</a:t>
            </a:r>
            <a:r>
              <a:rPr lang="en-US" dirty="0" smtClean="0"/>
              <a:t> </a:t>
            </a:r>
            <a:r>
              <a:rPr lang="en-US" dirty="0" err="1" smtClean="0"/>
              <a:t>daarvan</a:t>
            </a:r>
            <a:r>
              <a:rPr lang="en-US" dirty="0" smtClean="0"/>
              <a:t>:</a:t>
            </a:r>
          </a:p>
          <a:p>
            <a:r>
              <a:rPr lang="en-US" dirty="0" smtClean="0"/>
              <a:t>Hoe </a:t>
            </a:r>
            <a:r>
              <a:rPr lang="en-US" dirty="0" err="1" smtClean="0"/>
              <a:t>maken</a:t>
            </a:r>
            <a:r>
              <a:rPr lang="en-US" dirty="0" smtClean="0"/>
              <a:t> we </a:t>
            </a:r>
            <a:r>
              <a:rPr lang="en-US" dirty="0" smtClean="0"/>
              <a:t>het </a:t>
            </a:r>
            <a:r>
              <a:rPr lang="en-US" dirty="0" err="1" smtClean="0"/>
              <a:t>werkbaar</a:t>
            </a:r>
            <a:r>
              <a:rPr lang="en-US" dirty="0" smtClean="0"/>
              <a:t>?</a:t>
            </a:r>
            <a:r>
              <a:rPr lang="en-US" dirty="0" smtClean="0"/>
              <a:t> </a:t>
            </a:r>
            <a:endParaRPr lang="en-US" dirty="0" smtClean="0"/>
          </a:p>
          <a:p>
            <a:r>
              <a:rPr lang="en-US" dirty="0" smtClean="0"/>
              <a:t>Wat </a:t>
            </a:r>
            <a:r>
              <a:rPr lang="en-US" dirty="0" err="1" smtClean="0"/>
              <a:t>kan</a:t>
            </a:r>
            <a:r>
              <a:rPr lang="en-US" dirty="0" smtClean="0"/>
              <a:t> </a:t>
            </a:r>
            <a:r>
              <a:rPr lang="en-US" dirty="0" err="1" smtClean="0"/>
              <a:t>daarbij</a:t>
            </a:r>
            <a:r>
              <a:rPr lang="en-US" dirty="0" smtClean="0"/>
              <a:t> </a:t>
            </a:r>
            <a:r>
              <a:rPr lang="en-US" dirty="0" err="1" smtClean="0"/>
              <a:t>wel</a:t>
            </a:r>
            <a:r>
              <a:rPr lang="en-US" dirty="0" smtClean="0"/>
              <a:t> </a:t>
            </a:r>
            <a:r>
              <a:rPr lang="en-US" dirty="0" err="1" smtClean="0"/>
              <a:t>en</a:t>
            </a:r>
            <a:r>
              <a:rPr lang="en-US" dirty="0" smtClean="0"/>
              <a:t> </a:t>
            </a:r>
            <a:r>
              <a:rPr lang="en-US" dirty="0" err="1" smtClean="0"/>
              <a:t>niet</a:t>
            </a:r>
            <a:r>
              <a:rPr lang="en-US" dirty="0" smtClean="0"/>
              <a:t> </a:t>
            </a:r>
            <a:r>
              <a:rPr lang="en-US" dirty="0" err="1" smtClean="0"/>
              <a:t>geautomatiseerd</a:t>
            </a:r>
            <a:r>
              <a:rPr lang="en-US" dirty="0" smtClean="0"/>
              <a:t> </a:t>
            </a:r>
            <a:r>
              <a:rPr lang="en-US" dirty="0" err="1" smtClean="0"/>
              <a:t>worden</a:t>
            </a:r>
            <a:r>
              <a:rPr lang="en-US" dirty="0"/>
              <a:t>?</a:t>
            </a:r>
            <a:endParaRPr lang="en-US" dirty="0" smtClean="0"/>
          </a:p>
          <a:p>
            <a:r>
              <a:rPr lang="en-US" dirty="0" smtClean="0"/>
              <a:t>Hoe </a:t>
            </a:r>
            <a:r>
              <a:rPr lang="en-US" dirty="0" err="1" smtClean="0"/>
              <a:t>buigen</a:t>
            </a:r>
            <a:r>
              <a:rPr lang="en-US" dirty="0" smtClean="0"/>
              <a:t> we </a:t>
            </a:r>
            <a:r>
              <a:rPr lang="en-US" dirty="0" err="1" smtClean="0"/>
              <a:t>bestaande</a:t>
            </a:r>
            <a:r>
              <a:rPr lang="en-US" dirty="0" smtClean="0"/>
              <a:t> </a:t>
            </a:r>
            <a:r>
              <a:rPr lang="en-US" dirty="0" err="1" smtClean="0"/>
              <a:t>ontwikkelingen</a:t>
            </a:r>
            <a:r>
              <a:rPr lang="en-US" dirty="0" smtClean="0"/>
              <a:t>, </a:t>
            </a:r>
            <a:r>
              <a:rPr lang="en-US" dirty="0" err="1" smtClean="0"/>
              <a:t>substelsels</a:t>
            </a:r>
            <a:r>
              <a:rPr lang="en-US" dirty="0" smtClean="0"/>
              <a:t> </a:t>
            </a:r>
            <a:r>
              <a:rPr lang="en-US" dirty="0" err="1" smtClean="0"/>
              <a:t>e.d.</a:t>
            </a:r>
            <a:r>
              <a:rPr lang="en-US" dirty="0" smtClean="0"/>
              <a:t> om?</a:t>
            </a:r>
            <a:endParaRPr lang="en-US" dirty="0" smtClean="0"/>
          </a:p>
        </p:txBody>
      </p:sp>
    </p:spTree>
    <p:extLst>
      <p:ext uri="{BB962C8B-B14F-4D97-AF65-F5344CB8AC3E}">
        <p14:creationId xmlns:p14="http://schemas.microsoft.com/office/powerpoint/2010/main" val="11684896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Afbeelding 42"/>
          <p:cNvPicPr/>
          <p:nvPr/>
        </p:nvPicPr>
        <p:blipFill>
          <a:blip r:embed="rId2">
            <a:extLst>
              <a:ext uri="{28A0092B-C50C-407E-A947-70E740481C1C}">
                <a14:useLocalDpi xmlns:a14="http://schemas.microsoft.com/office/drawing/2010/main" val="0"/>
              </a:ext>
            </a:extLst>
          </a:blip>
          <a:srcRect/>
          <a:stretch>
            <a:fillRect/>
          </a:stretch>
        </p:blipFill>
        <p:spPr bwMode="auto">
          <a:xfrm>
            <a:off x="-281561" y="1388739"/>
            <a:ext cx="5753100" cy="5133975"/>
          </a:xfrm>
          <a:prstGeom prst="rect">
            <a:avLst/>
          </a:prstGeom>
          <a:noFill/>
          <a:ln>
            <a:noFill/>
          </a:ln>
        </p:spPr>
      </p:pic>
      <p:sp>
        <p:nvSpPr>
          <p:cNvPr id="2" name="Titel 1"/>
          <p:cNvSpPr>
            <a:spLocks noGrp="1"/>
          </p:cNvSpPr>
          <p:nvPr>
            <p:ph type="title"/>
          </p:nvPr>
        </p:nvSpPr>
        <p:spPr>
          <a:xfrm>
            <a:off x="1307845" y="217329"/>
            <a:ext cx="2464355" cy="1325563"/>
          </a:xfrm>
        </p:spPr>
        <p:txBody>
          <a:bodyPr>
            <a:normAutofit/>
          </a:bodyPr>
          <a:lstStyle/>
          <a:p>
            <a:r>
              <a:rPr lang="nl-NL" dirty="0" smtClean="0"/>
              <a:t>Identiteit</a:t>
            </a:r>
            <a:endParaRPr lang="nl-NL" dirty="0"/>
          </a:p>
        </p:txBody>
      </p:sp>
      <p:grpSp>
        <p:nvGrpSpPr>
          <p:cNvPr id="6" name="Groep 5"/>
          <p:cNvGrpSpPr/>
          <p:nvPr/>
        </p:nvGrpSpPr>
        <p:grpSpPr>
          <a:xfrm>
            <a:off x="4487591" y="399121"/>
            <a:ext cx="7704409" cy="5329177"/>
            <a:chOff x="4487591" y="399121"/>
            <a:chExt cx="7704409" cy="5329177"/>
          </a:xfrm>
        </p:grpSpPr>
        <p:pic>
          <p:nvPicPr>
            <p:cNvPr id="41" name="Picture 2" descr="http://publicdomainvectors.org/photos/cloud_jon_phillips_01.pn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64686" y="399121"/>
              <a:ext cx="1737097" cy="1754628"/>
            </a:xfrm>
            <a:prstGeom prst="rect">
              <a:avLst/>
            </a:prstGeom>
            <a:noFill/>
          </p:spPr>
        </p:pic>
        <p:pic>
          <p:nvPicPr>
            <p:cNvPr id="1026" name="Picture 2" descr="http://publicdomainvectors.org/photos/cloud_jon_phillips_01.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40155" y="1583856"/>
              <a:ext cx="3186161" cy="1486107"/>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descr="http://publicdomainvectors.org/photos/cloud_jon_phillips_01.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71838" y="2717875"/>
              <a:ext cx="3790228" cy="2239792"/>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 descr="http://publicdomainvectors.org/photos/cloud_jon_phillips_01.pn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65202" y="3973670"/>
              <a:ext cx="1737097" cy="1754628"/>
            </a:xfrm>
            <a:prstGeom prst="rect">
              <a:avLst/>
            </a:prstGeom>
            <a:noFill/>
          </p:spPr>
        </p:pic>
        <p:sp>
          <p:nvSpPr>
            <p:cNvPr id="4" name="Rechthoek 3"/>
            <p:cNvSpPr/>
            <p:nvPr/>
          </p:nvSpPr>
          <p:spPr bwMode="auto">
            <a:xfrm>
              <a:off x="7775947" y="3935129"/>
              <a:ext cx="864096" cy="504056"/>
            </a:xfrm>
            <a:prstGeom prst="rect">
              <a:avLst/>
            </a:prstGeom>
            <a:gradFill>
              <a:gsLst>
                <a:gs pos="0">
                  <a:schemeClr val="tx2"/>
                </a:gs>
                <a:gs pos="100000">
                  <a:schemeClr val="accent2"/>
                </a:gs>
              </a:gsLst>
              <a:lin ang="5400000" scaled="0"/>
            </a:gradFill>
            <a:ln>
              <a:noFill/>
            </a:ln>
            <a:effectLst/>
            <a:extLst/>
          </p:spPr>
          <p:txBody>
            <a:bodyPr vert="horz" wrap="none" lIns="90000" tIns="46800" rIns="90000" bIns="46800" numCol="1" rtlCol="0" anchor="ctr" anchorCtr="0" compatLnSpc="1">
              <a:prstTxWarp prst="textNoShape">
                <a:avLst/>
              </a:prstTxWarp>
            </a:bodyPr>
            <a:lstStyle/>
            <a:p>
              <a:pPr algn="ctr" eaLnBrk="0" fontAlgn="base" hangingPunct="0">
                <a:spcBef>
                  <a:spcPct val="0"/>
                </a:spcBef>
                <a:spcAft>
                  <a:spcPct val="0"/>
                </a:spcAft>
              </a:pPr>
              <a:r>
                <a:rPr lang="nl-NL" sz="1000" b="1" dirty="0">
                  <a:solidFill>
                    <a:schemeClr val="bg1"/>
                  </a:solidFill>
                  <a:latin typeface="Verdana" pitchFamily="34" charset="0"/>
                  <a:cs typeface="Arial" pitchFamily="34" charset="0"/>
                </a:rPr>
                <a:t>DUO</a:t>
              </a:r>
            </a:p>
          </p:txBody>
        </p:sp>
        <p:sp>
          <p:nvSpPr>
            <p:cNvPr id="5" name="Rechthoek 4"/>
            <p:cNvSpPr/>
            <p:nvPr/>
          </p:nvSpPr>
          <p:spPr bwMode="auto">
            <a:xfrm>
              <a:off x="7775947" y="5015249"/>
              <a:ext cx="864096" cy="504056"/>
            </a:xfrm>
            <a:prstGeom prst="rect">
              <a:avLst/>
            </a:prstGeom>
            <a:solidFill>
              <a:schemeClr val="accent2"/>
            </a:solidFill>
            <a:ln>
              <a:noFill/>
            </a:ln>
            <a:effectLst/>
            <a:extLst/>
          </p:spPr>
          <p:txBody>
            <a:bodyPr vert="horz" wrap="none" lIns="90000" tIns="46800" rIns="90000" bIns="46800" numCol="1" rtlCol="0" anchor="ctr" anchorCtr="0" compatLnSpc="1">
              <a:prstTxWarp prst="textNoShape">
                <a:avLst/>
              </a:prstTxWarp>
            </a:bodyPr>
            <a:lstStyle/>
            <a:p>
              <a:pPr algn="ctr" eaLnBrk="0" fontAlgn="base" hangingPunct="0">
                <a:spcBef>
                  <a:spcPct val="0"/>
                </a:spcBef>
                <a:spcAft>
                  <a:spcPct val="0"/>
                </a:spcAft>
              </a:pPr>
              <a:r>
                <a:rPr lang="nl-NL" sz="1000" b="1" dirty="0">
                  <a:solidFill>
                    <a:schemeClr val="bg1"/>
                  </a:solidFill>
                  <a:latin typeface="Verdana" pitchFamily="34" charset="0"/>
                  <a:cs typeface="Arial" pitchFamily="34" charset="0"/>
                </a:rPr>
                <a:t>UWV</a:t>
              </a:r>
            </a:p>
          </p:txBody>
        </p:sp>
        <p:cxnSp>
          <p:nvCxnSpPr>
            <p:cNvPr id="7" name="Rechte verbindingslijn met pijl 6"/>
            <p:cNvCxnSpPr>
              <a:stCxn id="5" idx="0"/>
              <a:endCxn id="4" idx="2"/>
            </p:cNvCxnSpPr>
            <p:nvPr/>
          </p:nvCxnSpPr>
          <p:spPr bwMode="auto">
            <a:xfrm flipV="1">
              <a:off x="8207995" y="4439185"/>
              <a:ext cx="0" cy="576064"/>
            </a:xfrm>
            <a:prstGeom prst="straightConnector1">
              <a:avLst/>
            </a:prstGeom>
            <a:solidFill>
              <a:schemeClr val="bg2"/>
            </a:solidFill>
            <a:ln w="38100" cap="flat" cmpd="sng" algn="ctr">
              <a:solidFill>
                <a:schemeClr val="accent2"/>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Rechthoek 8"/>
            <p:cNvSpPr/>
            <p:nvPr/>
          </p:nvSpPr>
          <p:spPr bwMode="auto">
            <a:xfrm>
              <a:off x="6479803" y="4187157"/>
              <a:ext cx="864096" cy="504056"/>
            </a:xfrm>
            <a:prstGeom prst="rect">
              <a:avLst/>
            </a:prstGeom>
            <a:solidFill>
              <a:schemeClr val="tx2">
                <a:lumMod val="75000"/>
              </a:schemeClr>
            </a:solidFill>
            <a:ln>
              <a:noFill/>
            </a:ln>
            <a:effectLst/>
            <a:extLst/>
          </p:spPr>
          <p:txBody>
            <a:bodyPr vert="horz" wrap="none" lIns="90000" tIns="46800" rIns="90000" bIns="46800" numCol="1" rtlCol="0" anchor="ctr" anchorCtr="0" compatLnSpc="1">
              <a:prstTxWarp prst="textNoShape">
                <a:avLst/>
              </a:prstTxWarp>
            </a:bodyPr>
            <a:lstStyle/>
            <a:p>
              <a:pPr algn="ctr" eaLnBrk="0" fontAlgn="base" hangingPunct="0">
                <a:spcBef>
                  <a:spcPct val="0"/>
                </a:spcBef>
                <a:spcAft>
                  <a:spcPct val="0"/>
                </a:spcAft>
              </a:pPr>
              <a:r>
                <a:rPr lang="nl-NL" sz="1000" b="1" dirty="0">
                  <a:solidFill>
                    <a:schemeClr val="bg1"/>
                  </a:solidFill>
                  <a:latin typeface="Verdana" pitchFamily="34" charset="0"/>
                  <a:cs typeface="Arial" pitchFamily="34" charset="0"/>
                </a:rPr>
                <a:t>Educatieve</a:t>
              </a:r>
            </a:p>
            <a:p>
              <a:pPr algn="ctr" eaLnBrk="0" fontAlgn="base" hangingPunct="0">
                <a:spcBef>
                  <a:spcPct val="0"/>
                </a:spcBef>
                <a:spcAft>
                  <a:spcPct val="0"/>
                </a:spcAft>
              </a:pPr>
              <a:r>
                <a:rPr lang="nl-NL" b="1" dirty="0">
                  <a:solidFill>
                    <a:schemeClr val="bg1"/>
                  </a:solidFill>
                  <a:cs typeface="Arial" pitchFamily="34" charset="0"/>
                </a:rPr>
                <a:t>Uitgeverij</a:t>
              </a:r>
              <a:endParaRPr lang="nl-NL" sz="1000" b="1" dirty="0">
                <a:solidFill>
                  <a:schemeClr val="bg1"/>
                </a:solidFill>
                <a:latin typeface="Verdana" pitchFamily="34" charset="0"/>
                <a:cs typeface="Arial" pitchFamily="34" charset="0"/>
              </a:endParaRPr>
            </a:p>
          </p:txBody>
        </p:sp>
        <p:sp>
          <p:nvSpPr>
            <p:cNvPr id="10" name="Rechthoek 9"/>
            <p:cNvSpPr/>
            <p:nvPr/>
          </p:nvSpPr>
          <p:spPr bwMode="auto">
            <a:xfrm>
              <a:off x="5685912" y="3406298"/>
              <a:ext cx="864096" cy="504056"/>
            </a:xfrm>
            <a:prstGeom prst="rect">
              <a:avLst/>
            </a:prstGeom>
            <a:solidFill>
              <a:schemeClr val="tx2">
                <a:lumMod val="75000"/>
              </a:schemeClr>
            </a:solidFill>
            <a:ln>
              <a:noFill/>
            </a:ln>
            <a:effectLst/>
            <a:extLst/>
          </p:spPr>
          <p:txBody>
            <a:bodyPr vert="horz" wrap="none" lIns="90000" tIns="46800" rIns="90000" bIns="46800" numCol="1" rtlCol="0" anchor="ctr" anchorCtr="0" compatLnSpc="1">
              <a:prstTxWarp prst="textNoShape">
                <a:avLst/>
              </a:prstTxWarp>
            </a:bodyPr>
            <a:lstStyle/>
            <a:p>
              <a:pPr algn="ctr" eaLnBrk="0" fontAlgn="base" hangingPunct="0">
                <a:spcBef>
                  <a:spcPct val="0"/>
                </a:spcBef>
                <a:spcAft>
                  <a:spcPct val="0"/>
                </a:spcAft>
              </a:pPr>
              <a:r>
                <a:rPr lang="nl-NL" sz="1000" b="1" dirty="0">
                  <a:solidFill>
                    <a:schemeClr val="bg1"/>
                  </a:solidFill>
                  <a:latin typeface="Verdana" pitchFamily="34" charset="0"/>
                  <a:cs typeface="Arial" pitchFamily="34" charset="0"/>
                </a:rPr>
                <a:t>Instelling</a:t>
              </a:r>
            </a:p>
          </p:txBody>
        </p:sp>
        <p:sp>
          <p:nvSpPr>
            <p:cNvPr id="11" name="Rechthoek 10"/>
            <p:cNvSpPr/>
            <p:nvPr/>
          </p:nvSpPr>
          <p:spPr bwMode="auto">
            <a:xfrm>
              <a:off x="7201187" y="3005430"/>
              <a:ext cx="864096" cy="504056"/>
            </a:xfrm>
            <a:prstGeom prst="rect">
              <a:avLst/>
            </a:prstGeom>
            <a:solidFill>
              <a:schemeClr val="tx2">
                <a:lumMod val="75000"/>
              </a:schemeClr>
            </a:solidFill>
            <a:ln>
              <a:noFill/>
            </a:ln>
            <a:effectLst/>
            <a:extLst/>
          </p:spPr>
          <p:txBody>
            <a:bodyPr vert="horz" wrap="none" lIns="90000" tIns="46800" rIns="90000" bIns="46800" numCol="1" rtlCol="0" anchor="ctr" anchorCtr="0" compatLnSpc="1">
              <a:prstTxWarp prst="textNoShape">
                <a:avLst/>
              </a:prstTxWarp>
            </a:bodyPr>
            <a:lstStyle/>
            <a:p>
              <a:pPr algn="ctr" eaLnBrk="0" fontAlgn="base" hangingPunct="0">
                <a:spcBef>
                  <a:spcPct val="0"/>
                </a:spcBef>
                <a:spcAft>
                  <a:spcPct val="0"/>
                </a:spcAft>
              </a:pPr>
              <a:r>
                <a:rPr lang="nl-NL" sz="1000" b="1" dirty="0">
                  <a:solidFill>
                    <a:schemeClr val="bg1"/>
                  </a:solidFill>
                  <a:latin typeface="Verdana" pitchFamily="34" charset="0"/>
                  <a:cs typeface="Arial" pitchFamily="34" charset="0"/>
                </a:rPr>
                <a:t>Studielink</a:t>
              </a:r>
            </a:p>
          </p:txBody>
        </p:sp>
        <p:sp>
          <p:nvSpPr>
            <p:cNvPr id="12" name="Rechthoek 11"/>
            <p:cNvSpPr/>
            <p:nvPr/>
          </p:nvSpPr>
          <p:spPr bwMode="auto">
            <a:xfrm>
              <a:off x="6418604" y="2025043"/>
              <a:ext cx="864096" cy="504056"/>
            </a:xfrm>
            <a:prstGeom prst="rect">
              <a:avLst/>
            </a:prstGeom>
            <a:solidFill>
              <a:schemeClr val="accent5">
                <a:lumMod val="50000"/>
              </a:schemeClr>
            </a:solidFill>
            <a:ln>
              <a:noFill/>
            </a:ln>
            <a:effectLst/>
            <a:extLst/>
          </p:spPr>
          <p:txBody>
            <a:bodyPr vert="horz" wrap="none" lIns="90000" tIns="46800" rIns="90000" bIns="46800" numCol="1" rtlCol="0" anchor="ctr" anchorCtr="0" compatLnSpc="1">
              <a:prstTxWarp prst="textNoShape">
                <a:avLst/>
              </a:prstTxWarp>
            </a:bodyPr>
            <a:lstStyle/>
            <a:p>
              <a:pPr algn="ctr" eaLnBrk="0" fontAlgn="base" hangingPunct="0">
                <a:spcBef>
                  <a:spcPct val="0"/>
                </a:spcBef>
                <a:spcAft>
                  <a:spcPct val="0"/>
                </a:spcAft>
              </a:pPr>
              <a:r>
                <a:rPr lang="nl-NL" sz="1000" b="1" dirty="0">
                  <a:solidFill>
                    <a:schemeClr val="bg1"/>
                  </a:solidFill>
                  <a:latin typeface="Verdana" pitchFamily="34" charset="0"/>
                  <a:cs typeface="Arial" pitchFamily="34" charset="0"/>
                </a:rPr>
                <a:t>Verzekeraar</a:t>
              </a:r>
            </a:p>
          </p:txBody>
        </p:sp>
        <p:sp>
          <p:nvSpPr>
            <p:cNvPr id="13" name="Rechthoek 12"/>
            <p:cNvSpPr/>
            <p:nvPr/>
          </p:nvSpPr>
          <p:spPr bwMode="auto">
            <a:xfrm>
              <a:off x="8108566" y="2267792"/>
              <a:ext cx="864096" cy="504056"/>
            </a:xfrm>
            <a:prstGeom prst="rect">
              <a:avLst/>
            </a:prstGeom>
            <a:solidFill>
              <a:schemeClr val="accent5">
                <a:lumMod val="50000"/>
              </a:schemeClr>
            </a:solidFill>
            <a:ln>
              <a:noFill/>
            </a:ln>
            <a:effectLst/>
            <a:extLst/>
          </p:spPr>
          <p:txBody>
            <a:bodyPr vert="horz" wrap="none" lIns="90000" tIns="46800" rIns="90000" bIns="46800" numCol="1" rtlCol="0" anchor="ctr" anchorCtr="0" compatLnSpc="1">
              <a:prstTxWarp prst="textNoShape">
                <a:avLst/>
              </a:prstTxWarp>
            </a:bodyPr>
            <a:lstStyle/>
            <a:p>
              <a:pPr algn="ctr" eaLnBrk="0" fontAlgn="base" hangingPunct="0">
                <a:spcBef>
                  <a:spcPct val="0"/>
                </a:spcBef>
                <a:spcAft>
                  <a:spcPct val="0"/>
                </a:spcAft>
              </a:pPr>
              <a:r>
                <a:rPr lang="nl-NL" sz="1000" b="1" dirty="0">
                  <a:solidFill>
                    <a:schemeClr val="bg1"/>
                  </a:solidFill>
                  <a:latin typeface="Verdana" pitchFamily="34" charset="0"/>
                  <a:cs typeface="Arial" pitchFamily="34" charset="0"/>
                </a:rPr>
                <a:t>Pre-</a:t>
              </a:r>
              <a:r>
                <a:rPr lang="nl-NL" sz="1000" b="1" dirty="0" err="1">
                  <a:solidFill>
                    <a:schemeClr val="bg1"/>
                  </a:solidFill>
                  <a:latin typeface="Verdana" pitchFamily="34" charset="0"/>
                  <a:cs typeface="Arial" pitchFamily="34" charset="0"/>
                </a:rPr>
                <a:t>empl</a:t>
              </a:r>
              <a:r>
                <a:rPr lang="nl-NL" b="1" dirty="0" err="1">
                  <a:solidFill>
                    <a:schemeClr val="bg1"/>
                  </a:solidFill>
                  <a:cs typeface="Arial" pitchFamily="34" charset="0"/>
                </a:rPr>
                <a:t>o</a:t>
              </a:r>
              <a:r>
                <a:rPr lang="nl-NL" sz="1000" b="1" dirty="0" err="1">
                  <a:solidFill>
                    <a:schemeClr val="bg1"/>
                  </a:solidFill>
                  <a:latin typeface="Verdana" pitchFamily="34" charset="0"/>
                  <a:cs typeface="Arial" pitchFamily="34" charset="0"/>
                </a:rPr>
                <a:t>y</a:t>
              </a:r>
              <a:r>
                <a:rPr lang="nl-NL" sz="1000" b="1" dirty="0">
                  <a:solidFill>
                    <a:schemeClr val="bg1"/>
                  </a:solidFill>
                  <a:latin typeface="Verdana" pitchFamily="34" charset="0"/>
                  <a:cs typeface="Arial" pitchFamily="34" charset="0"/>
                </a:rPr>
                <a:t>-</a:t>
              </a:r>
            </a:p>
            <a:p>
              <a:pPr algn="ctr" eaLnBrk="0" fontAlgn="base" hangingPunct="0">
                <a:spcBef>
                  <a:spcPct val="0"/>
                </a:spcBef>
                <a:spcAft>
                  <a:spcPct val="0"/>
                </a:spcAft>
              </a:pPr>
              <a:r>
                <a:rPr lang="nl-NL" sz="1000" b="1" dirty="0">
                  <a:solidFill>
                    <a:schemeClr val="bg1"/>
                  </a:solidFill>
                  <a:latin typeface="Verdana" pitchFamily="34" charset="0"/>
                  <a:cs typeface="Arial" pitchFamily="34" charset="0"/>
                </a:rPr>
                <a:t>ment</a:t>
              </a:r>
            </a:p>
          </p:txBody>
        </p:sp>
        <p:cxnSp>
          <p:nvCxnSpPr>
            <p:cNvPr id="15" name="Rechte verbindingslijn met pijl 14"/>
            <p:cNvCxnSpPr>
              <a:stCxn id="11" idx="2"/>
              <a:endCxn id="4" idx="0"/>
            </p:cNvCxnSpPr>
            <p:nvPr/>
          </p:nvCxnSpPr>
          <p:spPr bwMode="auto">
            <a:xfrm>
              <a:off x="7633235" y="3509487"/>
              <a:ext cx="574760" cy="425643"/>
            </a:xfrm>
            <a:prstGeom prst="straightConnector1">
              <a:avLst/>
            </a:prstGeom>
            <a:solidFill>
              <a:schemeClr val="bg2"/>
            </a:solidFill>
            <a:ln w="38100" cap="flat" cmpd="sng" algn="ctr">
              <a:solidFill>
                <a:schemeClr val="tx2">
                  <a:lumMod val="75000"/>
                </a:schemeClr>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Rechte verbindingslijn met pijl 17"/>
            <p:cNvCxnSpPr>
              <a:stCxn id="9" idx="0"/>
              <a:endCxn id="10" idx="2"/>
            </p:cNvCxnSpPr>
            <p:nvPr/>
          </p:nvCxnSpPr>
          <p:spPr bwMode="auto">
            <a:xfrm flipH="1" flipV="1">
              <a:off x="6117961" y="3910355"/>
              <a:ext cx="793891" cy="276803"/>
            </a:xfrm>
            <a:prstGeom prst="straightConnector1">
              <a:avLst/>
            </a:prstGeom>
            <a:solidFill>
              <a:schemeClr val="bg2"/>
            </a:solidFill>
            <a:ln w="38100" cap="flat" cmpd="sng" algn="ctr">
              <a:solidFill>
                <a:schemeClr val="tx2">
                  <a:lumMod val="75000"/>
                </a:schemeClr>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Rechte verbindingslijn met pijl 21"/>
            <p:cNvCxnSpPr>
              <a:stCxn id="10" idx="3"/>
              <a:endCxn id="4" idx="1"/>
            </p:cNvCxnSpPr>
            <p:nvPr/>
          </p:nvCxnSpPr>
          <p:spPr bwMode="auto">
            <a:xfrm>
              <a:off x="6550009" y="3658327"/>
              <a:ext cx="1225939" cy="528831"/>
            </a:xfrm>
            <a:prstGeom prst="straightConnector1">
              <a:avLst/>
            </a:prstGeom>
            <a:solidFill>
              <a:schemeClr val="bg2"/>
            </a:solidFill>
            <a:ln w="38100" cap="flat" cmpd="sng" algn="ctr">
              <a:solidFill>
                <a:schemeClr val="tx2">
                  <a:lumMod val="75000"/>
                </a:schemeClr>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Rechte verbindingslijn met pijl 24"/>
            <p:cNvCxnSpPr>
              <a:stCxn id="13" idx="2"/>
              <a:endCxn id="4" idx="0"/>
            </p:cNvCxnSpPr>
            <p:nvPr/>
          </p:nvCxnSpPr>
          <p:spPr bwMode="auto">
            <a:xfrm flipH="1">
              <a:off x="8207996" y="2771849"/>
              <a:ext cx="332619" cy="1163281"/>
            </a:xfrm>
            <a:prstGeom prst="straightConnector1">
              <a:avLst/>
            </a:prstGeom>
            <a:solidFill>
              <a:schemeClr val="bg2"/>
            </a:solidFill>
            <a:ln w="38100" cap="flat" cmpd="sng" algn="ctr">
              <a:solidFill>
                <a:schemeClr val="accent5">
                  <a:lumMod val="50000"/>
                </a:schemeClr>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Rechte verbindingslijn met pijl 27"/>
            <p:cNvCxnSpPr>
              <a:stCxn id="12" idx="2"/>
              <a:endCxn id="9" idx="0"/>
            </p:cNvCxnSpPr>
            <p:nvPr/>
          </p:nvCxnSpPr>
          <p:spPr bwMode="auto">
            <a:xfrm>
              <a:off x="6850653" y="2529099"/>
              <a:ext cx="61199" cy="1658058"/>
            </a:xfrm>
            <a:prstGeom prst="straightConnector1">
              <a:avLst/>
            </a:prstGeom>
            <a:solidFill>
              <a:schemeClr val="bg2"/>
            </a:solidFill>
            <a:ln w="38100" cap="flat" cmpd="sng" algn="ctr">
              <a:solidFill>
                <a:schemeClr val="accent5">
                  <a:lumMod val="50000"/>
                </a:schemeClr>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37" name="Groep 2"/>
            <p:cNvGrpSpPr>
              <a:grpSpLocks/>
            </p:cNvGrpSpPr>
            <p:nvPr/>
          </p:nvGrpSpPr>
          <p:grpSpPr bwMode="auto">
            <a:xfrm>
              <a:off x="4487591" y="3412941"/>
              <a:ext cx="833437" cy="1152525"/>
              <a:chOff x="569913" y="2708275"/>
              <a:chExt cx="833437" cy="1152525"/>
            </a:xfrm>
          </p:grpSpPr>
          <p:pic>
            <p:nvPicPr>
              <p:cNvPr id="38" name="Afbeelding 216" descr="gebruiker1.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58813" y="2708275"/>
                <a:ext cx="614362"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Tekstvak 21"/>
              <p:cNvSpPr txBox="1">
                <a:spLocks noChangeArrowheads="1"/>
              </p:cNvSpPr>
              <p:nvPr/>
            </p:nvSpPr>
            <p:spPr bwMode="auto">
              <a:xfrm>
                <a:off x="569913" y="3552825"/>
                <a:ext cx="8334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rgbClr val="000000"/>
                    </a:solidFill>
                    <a:latin typeface="Verdana" pitchFamily="34" charset="0"/>
                    <a:cs typeface="Arial" charset="0"/>
                  </a:defRPr>
                </a:lvl1pPr>
                <a:lvl2pPr marL="742950" indent="-285750">
                  <a:defRPr sz="1000">
                    <a:solidFill>
                      <a:srgbClr val="000000"/>
                    </a:solidFill>
                    <a:latin typeface="Verdana" pitchFamily="34" charset="0"/>
                    <a:cs typeface="Arial" charset="0"/>
                  </a:defRPr>
                </a:lvl2pPr>
                <a:lvl3pPr marL="1143000" indent="-228600">
                  <a:defRPr sz="1000">
                    <a:solidFill>
                      <a:srgbClr val="000000"/>
                    </a:solidFill>
                    <a:latin typeface="Verdana" pitchFamily="34" charset="0"/>
                    <a:cs typeface="Arial" charset="0"/>
                  </a:defRPr>
                </a:lvl3pPr>
                <a:lvl4pPr marL="1600200" indent="-228600">
                  <a:defRPr sz="1000">
                    <a:solidFill>
                      <a:srgbClr val="000000"/>
                    </a:solidFill>
                    <a:latin typeface="Verdana" pitchFamily="34" charset="0"/>
                    <a:cs typeface="Arial" charset="0"/>
                  </a:defRPr>
                </a:lvl4pPr>
                <a:lvl5pPr marL="2057400" indent="-228600">
                  <a:defRPr sz="1000">
                    <a:solidFill>
                      <a:srgbClr val="000000"/>
                    </a:solidFill>
                    <a:latin typeface="Verdana" pitchFamily="34" charset="0"/>
                    <a:cs typeface="Arial" charset="0"/>
                  </a:defRPr>
                </a:lvl5pPr>
                <a:lvl6pPr marL="2514600" indent="-228600" eaLnBrk="0" fontAlgn="base" hangingPunct="0">
                  <a:spcBef>
                    <a:spcPct val="0"/>
                  </a:spcBef>
                  <a:spcAft>
                    <a:spcPct val="0"/>
                  </a:spcAft>
                  <a:defRPr sz="1000">
                    <a:solidFill>
                      <a:srgbClr val="000000"/>
                    </a:solidFill>
                    <a:latin typeface="Verdana" pitchFamily="34" charset="0"/>
                    <a:cs typeface="Arial" charset="0"/>
                  </a:defRPr>
                </a:lvl6pPr>
                <a:lvl7pPr marL="2971800" indent="-228600" eaLnBrk="0" fontAlgn="base" hangingPunct="0">
                  <a:spcBef>
                    <a:spcPct val="0"/>
                  </a:spcBef>
                  <a:spcAft>
                    <a:spcPct val="0"/>
                  </a:spcAft>
                  <a:defRPr sz="1000">
                    <a:solidFill>
                      <a:srgbClr val="000000"/>
                    </a:solidFill>
                    <a:latin typeface="Verdana" pitchFamily="34" charset="0"/>
                    <a:cs typeface="Arial" charset="0"/>
                  </a:defRPr>
                </a:lvl7pPr>
                <a:lvl8pPr marL="3429000" indent="-228600" eaLnBrk="0" fontAlgn="base" hangingPunct="0">
                  <a:spcBef>
                    <a:spcPct val="0"/>
                  </a:spcBef>
                  <a:spcAft>
                    <a:spcPct val="0"/>
                  </a:spcAft>
                  <a:defRPr sz="1000">
                    <a:solidFill>
                      <a:srgbClr val="000000"/>
                    </a:solidFill>
                    <a:latin typeface="Verdana" pitchFamily="34" charset="0"/>
                    <a:cs typeface="Arial" charset="0"/>
                  </a:defRPr>
                </a:lvl8pPr>
                <a:lvl9pPr marL="3886200" indent="-228600" eaLnBrk="0" fontAlgn="base" hangingPunct="0">
                  <a:spcBef>
                    <a:spcPct val="0"/>
                  </a:spcBef>
                  <a:spcAft>
                    <a:spcPct val="0"/>
                  </a:spcAft>
                  <a:defRPr sz="1000">
                    <a:solidFill>
                      <a:srgbClr val="000000"/>
                    </a:solidFill>
                    <a:latin typeface="Verdana" pitchFamily="34" charset="0"/>
                    <a:cs typeface="Arial" charset="0"/>
                  </a:defRPr>
                </a:lvl9pPr>
              </a:lstStyle>
              <a:p>
                <a:pPr algn="ctr"/>
                <a:r>
                  <a:rPr lang="nl-NL" altLang="nl-NL" sz="1400" b="1">
                    <a:latin typeface="Calibri" pitchFamily="34" charset="0"/>
                  </a:rPr>
                  <a:t>Richard</a:t>
                </a:r>
              </a:p>
            </p:txBody>
          </p:sp>
        </p:grpSp>
        <p:cxnSp>
          <p:nvCxnSpPr>
            <p:cNvPr id="42" name="Gekromde verbindingslijn 41"/>
            <p:cNvCxnSpPr>
              <a:stCxn id="38" idx="3"/>
              <a:endCxn id="12" idx="1"/>
            </p:cNvCxnSpPr>
            <p:nvPr/>
          </p:nvCxnSpPr>
          <p:spPr bwMode="auto">
            <a:xfrm flipV="1">
              <a:off x="5190853" y="2277071"/>
              <a:ext cx="1227751" cy="1581958"/>
            </a:xfrm>
            <a:prstGeom prst="curvedConnector3">
              <a:avLst>
                <a:gd name="adj1" fmla="val 50000"/>
              </a:avLst>
            </a:prstGeom>
            <a:solidFill>
              <a:schemeClr val="bg2"/>
            </a:solidFill>
            <a:ln w="9525" cap="flat" cmpd="sng" algn="ctr">
              <a:solidFill>
                <a:schemeClr val="accent2">
                  <a:lumMod val="60000"/>
                  <a:lumOff val="40000"/>
                </a:schemeClr>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 name="Gekromde verbindingslijn 44"/>
            <p:cNvCxnSpPr>
              <a:stCxn id="38" idx="3"/>
              <a:endCxn id="11" idx="1"/>
            </p:cNvCxnSpPr>
            <p:nvPr/>
          </p:nvCxnSpPr>
          <p:spPr bwMode="auto">
            <a:xfrm flipV="1">
              <a:off x="5190853" y="3257458"/>
              <a:ext cx="2010334" cy="601571"/>
            </a:xfrm>
            <a:prstGeom prst="curvedConnector3">
              <a:avLst>
                <a:gd name="adj1" fmla="val 50000"/>
              </a:avLst>
            </a:prstGeom>
            <a:solidFill>
              <a:schemeClr val="bg2"/>
            </a:solidFill>
            <a:ln w="9525" cap="flat" cmpd="sng" algn="ctr">
              <a:solidFill>
                <a:schemeClr val="accent2">
                  <a:lumMod val="60000"/>
                  <a:lumOff val="40000"/>
                </a:schemeClr>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 name="Gekromde verbindingslijn 52"/>
            <p:cNvCxnSpPr>
              <a:stCxn id="38" idx="3"/>
              <a:endCxn id="10" idx="1"/>
            </p:cNvCxnSpPr>
            <p:nvPr/>
          </p:nvCxnSpPr>
          <p:spPr bwMode="auto">
            <a:xfrm flipV="1">
              <a:off x="5190853" y="3658326"/>
              <a:ext cx="495059" cy="200703"/>
            </a:xfrm>
            <a:prstGeom prst="curvedConnector3">
              <a:avLst>
                <a:gd name="adj1" fmla="val 50000"/>
              </a:avLst>
            </a:prstGeom>
            <a:solidFill>
              <a:schemeClr val="bg2"/>
            </a:solidFill>
            <a:ln w="9525" cap="flat" cmpd="sng" algn="ctr">
              <a:solidFill>
                <a:schemeClr val="accent2">
                  <a:lumMod val="60000"/>
                  <a:lumOff val="40000"/>
                </a:schemeClr>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 name="Gekromde verbindingslijn 57"/>
            <p:cNvCxnSpPr>
              <a:stCxn id="38" idx="3"/>
              <a:endCxn id="9" idx="1"/>
            </p:cNvCxnSpPr>
            <p:nvPr/>
          </p:nvCxnSpPr>
          <p:spPr bwMode="auto">
            <a:xfrm>
              <a:off x="5190853" y="3859029"/>
              <a:ext cx="1288950" cy="580156"/>
            </a:xfrm>
            <a:prstGeom prst="curvedConnector3">
              <a:avLst>
                <a:gd name="adj1" fmla="val 50000"/>
              </a:avLst>
            </a:prstGeom>
            <a:solidFill>
              <a:schemeClr val="bg2"/>
            </a:solidFill>
            <a:ln w="9525" cap="flat" cmpd="sng" algn="ctr">
              <a:solidFill>
                <a:schemeClr val="accent2">
                  <a:lumMod val="60000"/>
                  <a:lumOff val="40000"/>
                </a:schemeClr>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 name="Gekromde verbindingslijn 61"/>
            <p:cNvCxnSpPr>
              <a:stCxn id="38" idx="3"/>
            </p:cNvCxnSpPr>
            <p:nvPr/>
          </p:nvCxnSpPr>
          <p:spPr bwMode="auto">
            <a:xfrm>
              <a:off x="5190853" y="3859029"/>
              <a:ext cx="2520701" cy="454409"/>
            </a:xfrm>
            <a:prstGeom prst="curvedConnector3">
              <a:avLst>
                <a:gd name="adj1" fmla="val 14266"/>
              </a:avLst>
            </a:prstGeom>
            <a:solidFill>
              <a:schemeClr val="bg2"/>
            </a:solidFill>
            <a:ln w="9525" cap="flat" cmpd="sng" algn="ctr">
              <a:solidFill>
                <a:schemeClr val="accent2">
                  <a:lumMod val="60000"/>
                  <a:lumOff val="40000"/>
                </a:schemeClr>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 name="Gekromde verbindingslijn 65"/>
            <p:cNvCxnSpPr>
              <a:stCxn id="38" idx="3"/>
              <a:endCxn id="5" idx="1"/>
            </p:cNvCxnSpPr>
            <p:nvPr/>
          </p:nvCxnSpPr>
          <p:spPr bwMode="auto">
            <a:xfrm>
              <a:off x="5190853" y="3859029"/>
              <a:ext cx="2585094" cy="1408248"/>
            </a:xfrm>
            <a:prstGeom prst="curvedConnector3">
              <a:avLst>
                <a:gd name="adj1" fmla="val 50000"/>
              </a:avLst>
            </a:prstGeom>
            <a:solidFill>
              <a:schemeClr val="bg2"/>
            </a:solidFill>
            <a:ln w="9525" cap="flat" cmpd="sng" algn="ctr">
              <a:solidFill>
                <a:schemeClr val="accent2">
                  <a:lumMod val="60000"/>
                  <a:lumOff val="40000"/>
                </a:schemeClr>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2" name="Rechthoek 71"/>
            <p:cNvSpPr/>
            <p:nvPr/>
          </p:nvSpPr>
          <p:spPr bwMode="auto">
            <a:xfrm>
              <a:off x="7137638" y="951234"/>
              <a:ext cx="864096" cy="504056"/>
            </a:xfrm>
            <a:prstGeom prst="rect">
              <a:avLst/>
            </a:prstGeom>
            <a:solidFill>
              <a:schemeClr val="accent5">
                <a:lumMod val="50000"/>
              </a:schemeClr>
            </a:solidFill>
            <a:ln>
              <a:noFill/>
            </a:ln>
            <a:effectLst/>
            <a:extLst/>
          </p:spPr>
          <p:txBody>
            <a:bodyPr vert="horz" wrap="none" lIns="90000" tIns="46800" rIns="90000" bIns="46800" numCol="1" rtlCol="0" anchor="ctr" anchorCtr="0" compatLnSpc="1">
              <a:prstTxWarp prst="textNoShape">
                <a:avLst/>
              </a:prstTxWarp>
            </a:bodyPr>
            <a:lstStyle/>
            <a:p>
              <a:pPr algn="ctr" eaLnBrk="0" fontAlgn="base" hangingPunct="0">
                <a:spcBef>
                  <a:spcPct val="0"/>
                </a:spcBef>
                <a:spcAft>
                  <a:spcPct val="0"/>
                </a:spcAft>
              </a:pPr>
              <a:r>
                <a:rPr lang="nl-NL" sz="1000" b="1" dirty="0">
                  <a:solidFill>
                    <a:schemeClr val="bg1"/>
                  </a:solidFill>
                  <a:latin typeface="Verdana" pitchFamily="34" charset="0"/>
                  <a:cs typeface="Arial" pitchFamily="34" charset="0"/>
                </a:rPr>
                <a:t>Werkgever</a:t>
              </a:r>
            </a:p>
          </p:txBody>
        </p:sp>
        <p:cxnSp>
          <p:nvCxnSpPr>
            <p:cNvPr id="73" name="Gekromde verbindingslijn 72"/>
            <p:cNvCxnSpPr>
              <a:stCxn id="38" idx="3"/>
              <a:endCxn id="72" idx="1"/>
            </p:cNvCxnSpPr>
            <p:nvPr/>
          </p:nvCxnSpPr>
          <p:spPr bwMode="auto">
            <a:xfrm flipV="1">
              <a:off x="5190853" y="1203262"/>
              <a:ext cx="1946785" cy="2655767"/>
            </a:xfrm>
            <a:prstGeom prst="curvedConnector3">
              <a:avLst>
                <a:gd name="adj1" fmla="val 50000"/>
              </a:avLst>
            </a:prstGeom>
            <a:solidFill>
              <a:schemeClr val="bg2"/>
            </a:solidFill>
            <a:ln w="9525" cap="flat" cmpd="sng" algn="ctr">
              <a:solidFill>
                <a:schemeClr val="accent2">
                  <a:lumMod val="60000"/>
                  <a:lumOff val="40000"/>
                </a:schemeClr>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2" name="Cloud"/>
            <p:cNvSpPr>
              <a:spLocks noChangeAspect="1" noEditPoints="1" noChangeArrowheads="1"/>
            </p:cNvSpPr>
            <p:nvPr/>
          </p:nvSpPr>
          <p:spPr bwMode="auto">
            <a:xfrm>
              <a:off x="9448800" y="1542892"/>
              <a:ext cx="2743200" cy="1087437"/>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ctr" anchorCtr="0" compatLnSpc="1">
              <a:prstTxWarp prst="textNoShape">
                <a:avLst/>
              </a:prstTxWarp>
            </a:bodyPr>
            <a:lstStyle/>
            <a:p>
              <a:pPr algn="ctr"/>
              <a:r>
                <a:rPr lang="nl-NL" sz="1100" b="1" dirty="0">
                  <a:latin typeface="Calibri" panose="020F0502020204030204" pitchFamily="34" charset="0"/>
                </a:rPr>
                <a:t>Burger</a:t>
              </a:r>
            </a:p>
          </p:txBody>
        </p:sp>
        <p:sp>
          <p:nvSpPr>
            <p:cNvPr id="83" name="Rechthoek 82"/>
            <p:cNvSpPr/>
            <p:nvPr/>
          </p:nvSpPr>
          <p:spPr bwMode="auto">
            <a:xfrm>
              <a:off x="11085604" y="1849702"/>
              <a:ext cx="720080" cy="432048"/>
            </a:xfrm>
            <a:prstGeom prst="rect">
              <a:avLst/>
            </a:prstGeom>
            <a:solidFill>
              <a:schemeClr val="bg2"/>
            </a:solidFill>
            <a:ln w="38100" cap="flat" cmpd="sng" algn="ctr">
              <a:solidFill>
                <a:schemeClr val="bg1">
                  <a:lumMod val="65000"/>
                </a:schemeClr>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algn="ctr" eaLnBrk="0" fontAlgn="base" hangingPunct="0">
                <a:spcBef>
                  <a:spcPct val="0"/>
                </a:spcBef>
                <a:spcAft>
                  <a:spcPct val="0"/>
                </a:spcAft>
              </a:pPr>
              <a:r>
                <a:rPr lang="nl-NL" sz="1100" b="1" dirty="0">
                  <a:solidFill>
                    <a:srgbClr val="000000"/>
                  </a:solidFill>
                  <a:latin typeface="Calibri" panose="020F0502020204030204" pitchFamily="34" charset="0"/>
                  <a:cs typeface="Arial" pitchFamily="34" charset="0"/>
                </a:rPr>
                <a:t>BSN</a:t>
              </a:r>
            </a:p>
          </p:txBody>
        </p:sp>
        <p:sp>
          <p:nvSpPr>
            <p:cNvPr id="84" name="Rechthoek 83"/>
            <p:cNvSpPr/>
            <p:nvPr/>
          </p:nvSpPr>
          <p:spPr bwMode="auto">
            <a:xfrm>
              <a:off x="9808930" y="2071417"/>
              <a:ext cx="959666" cy="504056"/>
            </a:xfrm>
            <a:prstGeom prst="rect">
              <a:avLst/>
            </a:prstGeom>
            <a:noFill/>
            <a:ln>
              <a:noFill/>
            </a:ln>
            <a:effectLst/>
            <a:extLst/>
          </p:spPr>
          <p:txBody>
            <a:bodyPr vert="horz" wrap="none" lIns="90000" tIns="46800" rIns="90000" bIns="46800" numCol="1" rtlCol="0" anchor="ctr" anchorCtr="0" compatLnSpc="1">
              <a:prstTxWarp prst="textNoShape">
                <a:avLst/>
              </a:prstTxWarp>
            </a:bodyPr>
            <a:lstStyle/>
            <a:p>
              <a:pPr eaLnBrk="0" fontAlgn="base" hangingPunct="0">
                <a:spcBef>
                  <a:spcPct val="0"/>
                </a:spcBef>
                <a:spcAft>
                  <a:spcPct val="0"/>
                </a:spcAft>
              </a:pPr>
              <a:r>
                <a:rPr lang="nl-NL" sz="2000" b="1" dirty="0">
                  <a:solidFill>
                    <a:srgbClr val="0070C0"/>
                  </a:solidFill>
                  <a:latin typeface="Tempus Sans ITC" panose="04020404030D07020202" pitchFamily="82" charset="0"/>
                  <a:cs typeface="Arial" pitchFamily="34" charset="0"/>
                </a:rPr>
                <a:t>Burger</a:t>
              </a:r>
              <a:endParaRPr lang="nl-NL" sz="4000" b="1" dirty="0">
                <a:solidFill>
                  <a:srgbClr val="0070C0"/>
                </a:solidFill>
                <a:latin typeface="Tempus Sans ITC" panose="04020404030D07020202" pitchFamily="82" charset="0"/>
                <a:cs typeface="Arial" pitchFamily="34" charset="0"/>
              </a:endParaRPr>
            </a:p>
          </p:txBody>
        </p:sp>
        <p:cxnSp>
          <p:nvCxnSpPr>
            <p:cNvPr id="1039" name="Rechte verbindingslijn met pijl 1038"/>
            <p:cNvCxnSpPr>
              <a:endCxn id="83" idx="2"/>
            </p:cNvCxnSpPr>
            <p:nvPr/>
          </p:nvCxnSpPr>
          <p:spPr bwMode="auto">
            <a:xfrm flipV="1">
              <a:off x="8640044" y="2281751"/>
              <a:ext cx="2805601" cy="2985527"/>
            </a:xfrm>
            <a:prstGeom prst="straightConnector1">
              <a:avLst/>
            </a:prstGeom>
            <a:solidFill>
              <a:schemeClr val="bg2"/>
            </a:solidFill>
            <a:ln w="28575" cap="flat" cmpd="sng" algn="ctr">
              <a:solidFill>
                <a:schemeClr val="bg1">
                  <a:lumMod val="50000"/>
                </a:schemeClr>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7" name="Rechte verbindingslijn met pijl 86"/>
            <p:cNvCxnSpPr>
              <a:stCxn id="4" idx="3"/>
            </p:cNvCxnSpPr>
            <p:nvPr/>
          </p:nvCxnSpPr>
          <p:spPr bwMode="auto">
            <a:xfrm flipV="1">
              <a:off x="8640043" y="2277071"/>
              <a:ext cx="2592288" cy="1910086"/>
            </a:xfrm>
            <a:prstGeom prst="straightConnector1">
              <a:avLst/>
            </a:prstGeom>
            <a:solidFill>
              <a:schemeClr val="bg2"/>
            </a:solidFill>
            <a:ln w="28575" cap="flat" cmpd="sng" algn="ctr">
              <a:solidFill>
                <a:schemeClr val="bg1">
                  <a:lumMod val="50000"/>
                </a:schemeClr>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0" name="Rechte verbindingslijn met pijl 89"/>
            <p:cNvCxnSpPr>
              <a:stCxn id="11" idx="3"/>
            </p:cNvCxnSpPr>
            <p:nvPr/>
          </p:nvCxnSpPr>
          <p:spPr bwMode="auto">
            <a:xfrm flipV="1">
              <a:off x="8065284" y="2129640"/>
              <a:ext cx="3020321" cy="1127818"/>
            </a:xfrm>
            <a:prstGeom prst="straightConnector1">
              <a:avLst/>
            </a:prstGeom>
            <a:solidFill>
              <a:schemeClr val="bg2"/>
            </a:solidFill>
            <a:ln w="28575" cap="flat" cmpd="sng" algn="ctr">
              <a:solidFill>
                <a:schemeClr val="bg1">
                  <a:lumMod val="50000"/>
                </a:schemeClr>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Rechte verbindingslijn met pijl 107"/>
            <p:cNvCxnSpPr>
              <a:stCxn id="10" idx="3"/>
            </p:cNvCxnSpPr>
            <p:nvPr/>
          </p:nvCxnSpPr>
          <p:spPr bwMode="auto">
            <a:xfrm flipV="1">
              <a:off x="6550008" y="2071418"/>
              <a:ext cx="4494550" cy="1586909"/>
            </a:xfrm>
            <a:prstGeom prst="straightConnector1">
              <a:avLst/>
            </a:prstGeom>
            <a:solidFill>
              <a:schemeClr val="bg2"/>
            </a:solidFill>
            <a:ln w="28575" cap="flat" cmpd="sng" algn="ctr">
              <a:solidFill>
                <a:schemeClr val="bg1">
                  <a:lumMod val="50000"/>
                </a:schemeClr>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2" name="Explosie 1 111"/>
            <p:cNvSpPr/>
            <p:nvPr/>
          </p:nvSpPr>
          <p:spPr bwMode="auto">
            <a:xfrm>
              <a:off x="6492783" y="2769440"/>
              <a:ext cx="715739" cy="517221"/>
            </a:xfrm>
            <a:prstGeom prst="irregularSeal1">
              <a:avLst/>
            </a:prstGeom>
            <a:solidFill>
              <a:srgbClr val="FF3300"/>
            </a:solidFill>
            <a:ln>
              <a:noFill/>
            </a:ln>
            <a:effectLst/>
          </p:spPr>
          <p:txBody>
            <a:bodyPr wrap="none" lIns="90000" tIns="46800" rIns="90000" bIns="46800" anchor="ctr"/>
            <a:lstStyle/>
            <a:p>
              <a:pPr algn="ctr">
                <a:defRPr/>
              </a:pPr>
              <a:endParaRPr lang="nl-NL" sz="1600" dirty="0">
                <a:latin typeface="Calibri"/>
                <a:cs typeface="Calibri"/>
              </a:endParaRPr>
            </a:p>
          </p:txBody>
        </p:sp>
        <p:cxnSp>
          <p:nvCxnSpPr>
            <p:cNvPr id="113" name="Rechte verbindingslijn met pijl 112"/>
            <p:cNvCxnSpPr>
              <a:stCxn id="72" idx="3"/>
              <a:endCxn id="13" idx="0"/>
            </p:cNvCxnSpPr>
            <p:nvPr/>
          </p:nvCxnSpPr>
          <p:spPr bwMode="auto">
            <a:xfrm>
              <a:off x="8001734" y="1203262"/>
              <a:ext cx="538880" cy="1064530"/>
            </a:xfrm>
            <a:prstGeom prst="straightConnector1">
              <a:avLst/>
            </a:prstGeom>
            <a:solidFill>
              <a:schemeClr val="bg2"/>
            </a:solidFill>
            <a:ln w="38100" cap="flat" cmpd="sng" algn="ctr">
              <a:solidFill>
                <a:schemeClr val="accent5">
                  <a:lumMod val="50000"/>
                </a:schemeClr>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8" name="Tekstvak 7"/>
          <p:cNvSpPr txBox="1"/>
          <p:nvPr/>
        </p:nvSpPr>
        <p:spPr>
          <a:xfrm>
            <a:off x="9002299" y="880110"/>
            <a:ext cx="1648978" cy="369332"/>
          </a:xfrm>
          <a:prstGeom prst="rect">
            <a:avLst/>
          </a:prstGeom>
          <a:noFill/>
        </p:spPr>
        <p:txBody>
          <a:bodyPr wrap="none" rtlCol="0">
            <a:spAutoFit/>
          </a:bodyPr>
          <a:lstStyle/>
          <a:p>
            <a:r>
              <a:rPr lang="en-US" dirty="0" err="1" smtClean="0"/>
              <a:t>Huidige</a:t>
            </a:r>
            <a:r>
              <a:rPr lang="en-US" dirty="0" smtClean="0"/>
              <a:t> </a:t>
            </a:r>
            <a:r>
              <a:rPr lang="en-US" dirty="0" err="1" smtClean="0"/>
              <a:t>situatie</a:t>
            </a:r>
            <a:endParaRPr lang="nl-NL" dirty="0"/>
          </a:p>
        </p:txBody>
      </p:sp>
    </p:spTree>
    <p:extLst>
      <p:ext uri="{BB962C8B-B14F-4D97-AF65-F5344CB8AC3E}">
        <p14:creationId xmlns:p14="http://schemas.microsoft.com/office/powerpoint/2010/main" val="1218007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1374</TotalTime>
  <Words>667</Words>
  <Application>Microsoft Office PowerPoint</Application>
  <PresentationFormat>Breedbeeld</PresentationFormat>
  <Paragraphs>145</Paragraphs>
  <Slides>14</Slides>
  <Notes>1</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14</vt:i4>
      </vt:variant>
    </vt:vector>
  </HeadingPairs>
  <TitlesOfParts>
    <vt:vector size="22" baseType="lpstr">
      <vt:lpstr>Arial</vt:lpstr>
      <vt:lpstr>Calibri</vt:lpstr>
      <vt:lpstr>Calibri Light</vt:lpstr>
      <vt:lpstr>Courier New</vt:lpstr>
      <vt:lpstr>Tempus Sans ITC</vt:lpstr>
      <vt:lpstr>Verdana</vt:lpstr>
      <vt:lpstr>Wingdings</vt:lpstr>
      <vt:lpstr>Kantoorthema</vt:lpstr>
      <vt:lpstr>Op weg naar een IAA-stelsel Onderwijs</vt:lpstr>
      <vt:lpstr>Voorgeschiedenis</vt:lpstr>
      <vt:lpstr>Ontwikkelingen in de  samenleving</vt:lpstr>
      <vt:lpstr>Ontwikkelingen in het onderwijs</vt:lpstr>
      <vt:lpstr>Ontwikkelingen in het onderwijs</vt:lpstr>
      <vt:lpstr>PowerPoint-presentatie</vt:lpstr>
      <vt:lpstr>Instrumenten om privacy te beschermen</vt:lpstr>
      <vt:lpstr>Ontwikkelingen vragen om een visie</vt:lpstr>
      <vt:lpstr>Identiteit</vt:lpstr>
      <vt:lpstr>Gekoppelde sectorale identiteiten</vt:lpstr>
      <vt:lpstr>Partijen/rollen in een stelsel</vt:lpstr>
      <vt:lpstr>PowerPoint-presentatie</vt:lpstr>
      <vt:lpstr>Attributen: inzage en instemming</vt:lpstr>
      <vt:lpstr>Vanuit een visie het stelsel inrichten</vt:lpstr>
    </vt:vector>
  </TitlesOfParts>
  <Company>Stichting Kennisnet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 weg naar een IAA-stelsel Onderwijs</dc:title>
  <dc:creator>Brian Dommisse</dc:creator>
  <cp:lastModifiedBy>Brian Dommisse</cp:lastModifiedBy>
  <cp:revision>40</cp:revision>
  <dcterms:created xsi:type="dcterms:W3CDTF">2015-12-13T12:48:05Z</dcterms:created>
  <dcterms:modified xsi:type="dcterms:W3CDTF">2016-04-14T08:38:22Z</dcterms:modified>
</cp:coreProperties>
</file>