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B8DD4-637B-4EC9-B4D8-BF1D1E1ACBE8}" type="datetimeFigureOut">
              <a:rPr lang="nl-NL" smtClean="0"/>
              <a:t>17-1-2017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ED000-283A-4D96-BD41-E22F04CD85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3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2192000" cy="1442591"/>
          </a:xfrm>
          <a:solidFill>
            <a:srgbClr val="0FA67E"/>
          </a:solidFill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solidFill>
            <a:srgbClr val="F3F3F3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rgbClr val="333333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</a:t>
            </a:r>
            <a:r>
              <a:rPr lang="nl-NL"/>
              <a:t>, bijeenkomst</a:t>
            </a:r>
            <a:r>
              <a:rPr lang="nl-NL" dirty="0"/>
              <a:t>, </a:t>
            </a:r>
            <a:r>
              <a:rPr lang="nl-NL"/>
              <a:t>datum&gt;</a:t>
            </a:r>
            <a:endParaRPr lang="nl-NL" dirty="0"/>
          </a:p>
        </p:txBody>
      </p:sp>
      <p:pic>
        <p:nvPicPr>
          <p:cNvPr id="8" name="Picture 2" descr="\\fileserver\users$\dommisse01\Edustandaard\Edustandaard logo vrijstaand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72" y="116632"/>
            <a:ext cx="2487600" cy="54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832304" y="6021288"/>
            <a:ext cx="3240360" cy="8367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39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274639"/>
            <a:ext cx="11521280" cy="706090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nl-NL" sz="32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>
                <a:latin typeface="Montserrat Light" charset="0"/>
                <a:ea typeface="Montserrat Light" charset="0"/>
                <a:cs typeface="Montserrat Light" charset="0"/>
              </a:defRPr>
            </a:lvl1pPr>
            <a:lvl2pPr>
              <a:defRPr sz="2400" b="0" i="0">
                <a:latin typeface="Montserrat Light" charset="0"/>
                <a:ea typeface="Montserrat Light" charset="0"/>
                <a:cs typeface="Montserrat Light" charset="0"/>
              </a:defRPr>
            </a:lvl2pPr>
            <a:lvl3pPr>
              <a:defRPr sz="2000" b="0" i="0">
                <a:latin typeface="Montserrat Light" charset="0"/>
                <a:ea typeface="Montserrat Light" charset="0"/>
                <a:cs typeface="Montserrat Light" charset="0"/>
              </a:defRPr>
            </a:lvl3pPr>
            <a:lvl4pPr>
              <a:defRPr b="0" i="0">
                <a:latin typeface="Montserrat Light" charset="0"/>
                <a:ea typeface="Montserrat Light" charset="0"/>
                <a:cs typeface="Montserrat Light" charset="0"/>
              </a:defRPr>
            </a:lvl4pPr>
            <a:lvl5pPr>
              <a:defRPr b="0" i="0">
                <a:latin typeface="Montserrat Light" charset="0"/>
                <a:ea typeface="Montserrat Light" charset="0"/>
                <a:cs typeface="Montserrat Light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226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3850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2705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8815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9649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57144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1521280" cy="706092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lvl="0"/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9" name="Picture 2" descr="\\fileserver\users$\dommisse01\Edustandaard\Edustandaard logo vrijstaand.png"/>
          <p:cNvPicPr preferRelativeResize="0"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72" y="6237313"/>
            <a:ext cx="2487600" cy="542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97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l-NL" sz="3200" b="0" i="0" kern="1200" dirty="0">
          <a:solidFill>
            <a:schemeClr val="bg1"/>
          </a:solidFill>
          <a:latin typeface="Montserrat Light" charset="0"/>
          <a:ea typeface="Montserrat Light" charset="0"/>
          <a:cs typeface="Montserrat Light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Scope Domein Toetsen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Werkgroep Toetsen</a:t>
            </a:r>
          </a:p>
          <a:p>
            <a:r>
              <a:rPr lang="nl-NL" dirty="0"/>
              <a:t>Architectuurraad </a:t>
            </a:r>
            <a:r>
              <a:rPr lang="nl-NL"/>
              <a:t>16 januari 2017</a:t>
            </a:r>
          </a:p>
        </p:txBody>
      </p:sp>
    </p:spTree>
    <p:extLst>
      <p:ext uri="{BB962C8B-B14F-4D97-AF65-F5344CB8AC3E}">
        <p14:creationId xmlns:p14="http://schemas.microsoft.com/office/powerpoint/2010/main" val="52989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Presentatie Bart </a:t>
            </a:r>
            <a:r>
              <a:rPr lang="nl-NL" dirty="0" err="1"/>
              <a:t>Ratgers</a:t>
            </a:r>
            <a:r>
              <a:rPr lang="nl-NL" dirty="0"/>
              <a:t> in SR nov 2016:</a:t>
            </a:r>
          </a:p>
          <a:p>
            <a:pPr lvl="1"/>
            <a:r>
              <a:rPr lang="nl-NL" dirty="0"/>
              <a:t>Komen tot een domeinarchitectuur Toetsen.</a:t>
            </a:r>
          </a:p>
          <a:p>
            <a:pPr lvl="1"/>
            <a:r>
              <a:rPr lang="nl-NL" dirty="0"/>
              <a:t>Identificeren van overlap in domeinarchitectuur met bestaande architecturen / infrastructuren, en met lopende initiatieven/trajecten.</a:t>
            </a:r>
          </a:p>
          <a:p>
            <a:pPr lvl="1"/>
            <a:r>
              <a:rPr lang="nl-NL" dirty="0"/>
              <a:t>Bijwerken van de ROSA met de opgedane kennis.</a:t>
            </a:r>
          </a:p>
          <a:p>
            <a:pPr lvl="1"/>
            <a:r>
              <a:rPr lang="nl-NL" dirty="0"/>
              <a:t>Identificeren van de gaten, kansrijk hergebruik, vereiste aanpassingen.</a:t>
            </a:r>
          </a:p>
          <a:p>
            <a:pPr lvl="1"/>
            <a:r>
              <a:rPr lang="nl-NL" dirty="0"/>
              <a:t>Opstellen van een </a:t>
            </a:r>
            <a:r>
              <a:rPr lang="nl-NL" dirty="0" err="1"/>
              <a:t>roadmap</a:t>
            </a:r>
            <a:endParaRPr lang="nl-NL" dirty="0"/>
          </a:p>
          <a:p>
            <a:r>
              <a:rPr lang="nl-NL" dirty="0"/>
              <a:t>Reactie SR:</a:t>
            </a:r>
          </a:p>
          <a:p>
            <a:pPr lvl="1"/>
            <a:r>
              <a:rPr lang="nl-NL" dirty="0"/>
              <a:t>De vergadering heeft vragen bij de scope van de activiteiten van de werkgroep en stelt voor dat er eerst een sessie wordt belegd waarin dit verder wordt uitgewerkt.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568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Architectuurwerkgroep Toetsen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Activiteit:</a:t>
            </a:r>
          </a:p>
          <a:p>
            <a:pPr lvl="1"/>
            <a:r>
              <a:rPr lang="nl-NL" dirty="0"/>
              <a:t>Inventariseren van architectuurbouwstenen  binnen het domein toetsen, om meer inzicht te verkrijgen in:</a:t>
            </a:r>
          </a:p>
          <a:p>
            <a:pPr lvl="2"/>
            <a:r>
              <a:rPr lang="nl-NL" dirty="0"/>
              <a:t>De aanwezige architectuurbouwstenen binnen de keten</a:t>
            </a:r>
          </a:p>
          <a:p>
            <a:pPr lvl="2"/>
            <a:r>
              <a:rPr lang="nl-NL" dirty="0"/>
              <a:t>Eventuele wensen, knelpunten en kansen ten aanzien van deze bouwstenen</a:t>
            </a:r>
          </a:p>
          <a:p>
            <a:pPr lvl="2"/>
            <a:r>
              <a:rPr lang="nl-NL" dirty="0"/>
              <a:t>De verschillende visies en trends ten aanzien van de ontwikkeling van deze bouwstenen</a:t>
            </a:r>
          </a:p>
          <a:p>
            <a:r>
              <a:rPr lang="nl-NL" dirty="0"/>
              <a:t>Scope:</a:t>
            </a:r>
          </a:p>
          <a:p>
            <a:pPr lvl="1"/>
            <a:r>
              <a:rPr lang="nl-NL" dirty="0"/>
              <a:t>Op basis van procesmodel uit ‘Semantisch model Toetsen’: Construeren, Plannen, Afname, Verwerken Afname, Beschikbaar stellen resultaat</a:t>
            </a:r>
          </a:p>
          <a:p>
            <a:pPr lvl="1"/>
            <a:r>
              <a:rPr lang="nl-NL" dirty="0"/>
              <a:t>Applicatiefunctie (ketenniveau), Gebruikersrollen, uitwisselstandaarden (nat/int)</a:t>
            </a:r>
          </a:p>
          <a:p>
            <a:pPr lvl="1"/>
            <a:r>
              <a:rPr lang="nl-NL" dirty="0"/>
              <a:t>Perspectief: rol ‘docent’</a:t>
            </a:r>
          </a:p>
          <a:p>
            <a:r>
              <a:rPr lang="nl-NL" dirty="0"/>
              <a:t>Deliverables:</a:t>
            </a:r>
          </a:p>
          <a:p>
            <a:pPr lvl="1"/>
            <a:r>
              <a:rPr lang="nl-NL"/>
              <a:t>Architectuurkaart met </a:t>
            </a:r>
            <a:r>
              <a:rPr lang="nl-NL" dirty="0"/>
              <a:t>bouwstenen (opnemen in ROSA)</a:t>
            </a:r>
          </a:p>
          <a:p>
            <a:pPr lvl="1"/>
            <a:r>
              <a:rPr lang="nl-NL" dirty="0"/>
              <a:t>Uitwerking van processtappen vanuit perspectief ‘docent’</a:t>
            </a:r>
          </a:p>
          <a:p>
            <a:pPr lvl="1"/>
            <a:r>
              <a:rPr lang="nl-NL" dirty="0"/>
              <a:t>Ingebrachte wensen, knelpunten, kansen</a:t>
            </a:r>
          </a:p>
          <a:p>
            <a:pPr lvl="1"/>
            <a:r>
              <a:rPr lang="nl-NL" dirty="0"/>
              <a:t>Advies over </a:t>
            </a:r>
            <a:r>
              <a:rPr lang="nl-NL" dirty="0" err="1"/>
              <a:t>roadmap</a:t>
            </a:r>
            <a:r>
              <a:rPr lang="nl-NL" dirty="0"/>
              <a:t> doorontwikkeling aan SR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45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 ES-presentatie Powerpoint_</Template>
  <TotalTime>56</TotalTime>
  <Words>219</Words>
  <Application>Microsoft Office PowerPoint</Application>
  <PresentationFormat>Breedbeeld</PresentationFormat>
  <Paragraphs>27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Montserrat Light</vt:lpstr>
      <vt:lpstr>Office-thema</vt:lpstr>
      <vt:lpstr>Scope Domein Toetsen</vt:lpstr>
      <vt:lpstr>Achtergrond</vt:lpstr>
      <vt:lpstr>Architectuurwerkgroep Toetsen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Domein Toetsen</dc:title>
  <dc:creator>Marc Fleischeuers</dc:creator>
  <cp:lastModifiedBy>Marc Fleischeuers</cp:lastModifiedBy>
  <cp:revision>14</cp:revision>
  <dcterms:created xsi:type="dcterms:W3CDTF">2017-01-12T16:02:59Z</dcterms:created>
  <dcterms:modified xsi:type="dcterms:W3CDTF">2017-01-17T13:38:47Z</dcterms:modified>
</cp:coreProperties>
</file>