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9144000" cy="6858000" type="screen4x3"/>
  <p:notesSz cx="6797675" cy="9926638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1243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5E716-833C-4D05-910D-0BE40219583A}" type="datetimeFigureOut">
              <a:rPr lang="nl-NL" smtClean="0"/>
              <a:t>14-1-2016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DBE5F-B2AE-4D3D-8425-C52F89CCC05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62215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5E716-833C-4D05-910D-0BE40219583A}" type="datetimeFigureOut">
              <a:rPr lang="nl-NL" smtClean="0"/>
              <a:t>14-1-2016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DBE5F-B2AE-4D3D-8425-C52F89CCC05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49936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5E716-833C-4D05-910D-0BE40219583A}" type="datetimeFigureOut">
              <a:rPr lang="nl-NL" smtClean="0"/>
              <a:t>14-1-2016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DBE5F-B2AE-4D3D-8425-C52F89CCC05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19977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5E716-833C-4D05-910D-0BE40219583A}" type="datetimeFigureOut">
              <a:rPr lang="nl-NL" smtClean="0"/>
              <a:t>14-1-2016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DBE5F-B2AE-4D3D-8425-C52F89CCC05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2167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5E716-833C-4D05-910D-0BE40219583A}" type="datetimeFigureOut">
              <a:rPr lang="nl-NL" smtClean="0"/>
              <a:t>14-1-2016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DBE5F-B2AE-4D3D-8425-C52F89CCC05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56295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5E716-833C-4D05-910D-0BE40219583A}" type="datetimeFigureOut">
              <a:rPr lang="nl-NL" smtClean="0"/>
              <a:t>14-1-2016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DBE5F-B2AE-4D3D-8425-C52F89CCC05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01578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5E716-833C-4D05-910D-0BE40219583A}" type="datetimeFigureOut">
              <a:rPr lang="nl-NL" smtClean="0"/>
              <a:t>14-1-2016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DBE5F-B2AE-4D3D-8425-C52F89CCC05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02156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5E716-833C-4D05-910D-0BE40219583A}" type="datetimeFigureOut">
              <a:rPr lang="nl-NL" smtClean="0"/>
              <a:t>14-1-2016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DBE5F-B2AE-4D3D-8425-C52F89CCC05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18115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5E716-833C-4D05-910D-0BE40219583A}" type="datetimeFigureOut">
              <a:rPr lang="nl-NL" smtClean="0"/>
              <a:t>14-1-2016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DBE5F-B2AE-4D3D-8425-C52F89CCC05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06508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5E716-833C-4D05-910D-0BE40219583A}" type="datetimeFigureOut">
              <a:rPr lang="nl-NL" smtClean="0"/>
              <a:t>14-1-2016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DBE5F-B2AE-4D3D-8425-C52F89CCC05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2610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5E716-833C-4D05-910D-0BE40219583A}" type="datetimeFigureOut">
              <a:rPr lang="nl-NL" smtClean="0"/>
              <a:t>14-1-2016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DBE5F-B2AE-4D3D-8425-C52F89CCC05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9780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E5E716-833C-4D05-910D-0BE40219583A}" type="datetimeFigureOut">
              <a:rPr lang="nl-NL" smtClean="0"/>
              <a:t>14-1-2016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1DBE5F-B2AE-4D3D-8425-C52F89CCC05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38162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/>
        </p:nvSpPr>
        <p:spPr>
          <a:xfrm>
            <a:off x="1160004" y="2723910"/>
            <a:ext cx="1755812" cy="90535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44624"/>
            <a:ext cx="8229600" cy="1143000"/>
          </a:xfrm>
        </p:spPr>
        <p:txBody>
          <a:bodyPr/>
          <a:lstStyle/>
          <a:p>
            <a:r>
              <a:rPr lang="nl-NL" dirty="0" err="1" smtClean="0"/>
              <a:t>Linked</a:t>
            </a:r>
            <a:r>
              <a:rPr lang="nl-NL" dirty="0" smtClean="0"/>
              <a:t> </a:t>
            </a:r>
            <a:r>
              <a:rPr lang="nl-NL" dirty="0" smtClean="0"/>
              <a:t>Data API</a:t>
            </a:r>
            <a:endParaRPr lang="nl-NL" dirty="0"/>
          </a:p>
        </p:txBody>
      </p:sp>
      <p:sp>
        <p:nvSpPr>
          <p:cNvPr id="3" name="Ovaal 2"/>
          <p:cNvSpPr/>
          <p:nvPr/>
        </p:nvSpPr>
        <p:spPr>
          <a:xfrm>
            <a:off x="4688396" y="2033435"/>
            <a:ext cx="576064" cy="576064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1000" dirty="0" smtClean="0"/>
              <a:t>http</a:t>
            </a:r>
            <a:endParaRPr lang="nl-NL" sz="1000" dirty="0"/>
          </a:p>
        </p:txBody>
      </p:sp>
      <p:grpSp>
        <p:nvGrpSpPr>
          <p:cNvPr id="7" name="Groep 6"/>
          <p:cNvGrpSpPr/>
          <p:nvPr/>
        </p:nvGrpSpPr>
        <p:grpSpPr>
          <a:xfrm>
            <a:off x="4292352" y="2946025"/>
            <a:ext cx="1296144" cy="576064"/>
            <a:chOff x="4788024" y="2636912"/>
            <a:chExt cx="1296144" cy="576064"/>
          </a:xfrm>
        </p:grpSpPr>
        <p:sp>
          <p:nvSpPr>
            <p:cNvPr id="4" name="Rechthoek 3"/>
            <p:cNvSpPr/>
            <p:nvPr/>
          </p:nvSpPr>
          <p:spPr>
            <a:xfrm>
              <a:off x="4860032" y="2636912"/>
              <a:ext cx="1224136" cy="576064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nl-NL" sz="1400" dirty="0" err="1" smtClean="0"/>
                <a:t>Linked</a:t>
              </a:r>
              <a:r>
                <a:rPr lang="nl-NL" sz="1400" dirty="0" smtClean="0"/>
                <a:t> Data API (LDA)</a:t>
              </a:r>
              <a:endParaRPr lang="nl-NL" sz="1400" dirty="0"/>
            </a:p>
          </p:txBody>
        </p:sp>
        <p:sp>
          <p:nvSpPr>
            <p:cNvPr id="5" name="Rechthoek 4"/>
            <p:cNvSpPr/>
            <p:nvPr/>
          </p:nvSpPr>
          <p:spPr>
            <a:xfrm>
              <a:off x="4788024" y="2780928"/>
              <a:ext cx="216024" cy="72008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sz="1400"/>
            </a:p>
          </p:txBody>
        </p:sp>
        <p:sp>
          <p:nvSpPr>
            <p:cNvPr id="6" name="Rechthoek 5"/>
            <p:cNvSpPr/>
            <p:nvPr/>
          </p:nvSpPr>
          <p:spPr>
            <a:xfrm>
              <a:off x="4794498" y="3005336"/>
              <a:ext cx="216024" cy="72008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sz="1400"/>
            </a:p>
          </p:txBody>
        </p:sp>
      </p:grpSp>
      <p:grpSp>
        <p:nvGrpSpPr>
          <p:cNvPr id="12" name="Groep 11"/>
          <p:cNvGrpSpPr/>
          <p:nvPr/>
        </p:nvGrpSpPr>
        <p:grpSpPr>
          <a:xfrm>
            <a:off x="1393565" y="1332963"/>
            <a:ext cx="1296144" cy="576064"/>
            <a:chOff x="4788024" y="2636912"/>
            <a:chExt cx="1296144" cy="576064"/>
          </a:xfrm>
        </p:grpSpPr>
        <p:sp>
          <p:nvSpPr>
            <p:cNvPr id="13" name="Rechthoek 12"/>
            <p:cNvSpPr/>
            <p:nvPr/>
          </p:nvSpPr>
          <p:spPr>
            <a:xfrm>
              <a:off x="4860032" y="2636912"/>
              <a:ext cx="1224136" cy="576064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nl-NL" sz="1400" dirty="0" smtClean="0"/>
                <a:t>App</a:t>
              </a:r>
              <a:endParaRPr lang="nl-NL" sz="1400" dirty="0"/>
            </a:p>
          </p:txBody>
        </p:sp>
        <p:sp>
          <p:nvSpPr>
            <p:cNvPr id="14" name="Rechthoek 13"/>
            <p:cNvSpPr/>
            <p:nvPr/>
          </p:nvSpPr>
          <p:spPr>
            <a:xfrm>
              <a:off x="4788024" y="2780928"/>
              <a:ext cx="216024" cy="72008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sz="1400"/>
            </a:p>
          </p:txBody>
        </p:sp>
        <p:sp>
          <p:nvSpPr>
            <p:cNvPr id="15" name="Rechthoek 14"/>
            <p:cNvSpPr/>
            <p:nvPr/>
          </p:nvSpPr>
          <p:spPr>
            <a:xfrm>
              <a:off x="4794498" y="3005336"/>
              <a:ext cx="216024" cy="72008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sz="1400"/>
            </a:p>
          </p:txBody>
        </p:sp>
      </p:grpSp>
      <p:grpSp>
        <p:nvGrpSpPr>
          <p:cNvPr id="16" name="Groep 15"/>
          <p:cNvGrpSpPr/>
          <p:nvPr/>
        </p:nvGrpSpPr>
        <p:grpSpPr>
          <a:xfrm>
            <a:off x="1390911" y="2033435"/>
            <a:ext cx="1296144" cy="576064"/>
            <a:chOff x="4788024" y="2636912"/>
            <a:chExt cx="1296144" cy="576064"/>
          </a:xfrm>
        </p:grpSpPr>
        <p:sp>
          <p:nvSpPr>
            <p:cNvPr id="17" name="Rechthoek 16"/>
            <p:cNvSpPr/>
            <p:nvPr/>
          </p:nvSpPr>
          <p:spPr>
            <a:xfrm>
              <a:off x="4860032" y="2636912"/>
              <a:ext cx="1224136" cy="576064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nl-NL" sz="1400" dirty="0" smtClean="0"/>
                <a:t>Applicatie</a:t>
              </a:r>
              <a:endParaRPr lang="nl-NL" sz="1400" dirty="0"/>
            </a:p>
          </p:txBody>
        </p:sp>
        <p:sp>
          <p:nvSpPr>
            <p:cNvPr id="18" name="Rechthoek 17"/>
            <p:cNvSpPr/>
            <p:nvPr/>
          </p:nvSpPr>
          <p:spPr>
            <a:xfrm>
              <a:off x="4788024" y="2780928"/>
              <a:ext cx="216024" cy="72008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sz="1400"/>
            </a:p>
          </p:txBody>
        </p:sp>
        <p:sp>
          <p:nvSpPr>
            <p:cNvPr id="19" name="Rechthoek 18"/>
            <p:cNvSpPr/>
            <p:nvPr/>
          </p:nvSpPr>
          <p:spPr>
            <a:xfrm>
              <a:off x="4794498" y="3005336"/>
              <a:ext cx="216024" cy="72008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sz="1400"/>
            </a:p>
          </p:txBody>
        </p:sp>
      </p:grpSp>
      <p:grpSp>
        <p:nvGrpSpPr>
          <p:cNvPr id="20" name="Groep 19"/>
          <p:cNvGrpSpPr/>
          <p:nvPr/>
        </p:nvGrpSpPr>
        <p:grpSpPr>
          <a:xfrm>
            <a:off x="1393565" y="2951982"/>
            <a:ext cx="1296144" cy="576064"/>
            <a:chOff x="4788024" y="2636912"/>
            <a:chExt cx="1296144" cy="576064"/>
          </a:xfrm>
        </p:grpSpPr>
        <p:sp>
          <p:nvSpPr>
            <p:cNvPr id="21" name="Rechthoek 20"/>
            <p:cNvSpPr/>
            <p:nvPr/>
          </p:nvSpPr>
          <p:spPr>
            <a:xfrm>
              <a:off x="4860032" y="2636912"/>
              <a:ext cx="1224136" cy="576064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nl-NL" sz="1400" dirty="0" err="1" smtClean="0"/>
                <a:t>Datahub</a:t>
              </a:r>
              <a:endParaRPr lang="nl-NL" sz="1400" dirty="0"/>
            </a:p>
          </p:txBody>
        </p:sp>
        <p:sp>
          <p:nvSpPr>
            <p:cNvPr id="22" name="Rechthoek 21"/>
            <p:cNvSpPr/>
            <p:nvPr/>
          </p:nvSpPr>
          <p:spPr>
            <a:xfrm>
              <a:off x="4788024" y="2780928"/>
              <a:ext cx="216024" cy="72008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sz="1400"/>
            </a:p>
          </p:txBody>
        </p:sp>
        <p:sp>
          <p:nvSpPr>
            <p:cNvPr id="23" name="Rechthoek 22"/>
            <p:cNvSpPr/>
            <p:nvPr/>
          </p:nvSpPr>
          <p:spPr>
            <a:xfrm>
              <a:off x="4794498" y="3005336"/>
              <a:ext cx="216024" cy="72008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sz="1400"/>
            </a:p>
          </p:txBody>
        </p:sp>
      </p:grpSp>
      <p:cxnSp>
        <p:nvCxnSpPr>
          <p:cNvPr id="25" name="Rechte verbindingslijn met pijl 24"/>
          <p:cNvCxnSpPr>
            <a:stCxn id="3" idx="1"/>
            <a:endCxn id="13" idx="3"/>
          </p:cNvCxnSpPr>
          <p:nvPr/>
        </p:nvCxnSpPr>
        <p:spPr>
          <a:xfrm flipH="1" flipV="1">
            <a:off x="2689709" y="1620995"/>
            <a:ext cx="2083050" cy="49680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Rechte verbindingslijn met pijl 26"/>
          <p:cNvCxnSpPr>
            <a:stCxn id="3" idx="2"/>
            <a:endCxn id="17" idx="3"/>
          </p:cNvCxnSpPr>
          <p:nvPr/>
        </p:nvCxnSpPr>
        <p:spPr>
          <a:xfrm flipH="1">
            <a:off x="2687055" y="2321467"/>
            <a:ext cx="200134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Rechte verbindingslijn met pijl 28"/>
          <p:cNvCxnSpPr>
            <a:stCxn id="3" idx="3"/>
            <a:endCxn id="21" idx="3"/>
          </p:cNvCxnSpPr>
          <p:nvPr/>
        </p:nvCxnSpPr>
        <p:spPr>
          <a:xfrm flipH="1">
            <a:off x="2689709" y="2525136"/>
            <a:ext cx="2083050" cy="71487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kstvak 35"/>
          <p:cNvSpPr txBox="1"/>
          <p:nvPr/>
        </p:nvSpPr>
        <p:spPr>
          <a:xfrm>
            <a:off x="4976428" y="2602591"/>
            <a:ext cx="22598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/>
              <a:t>h</a:t>
            </a:r>
            <a:r>
              <a:rPr lang="nl-NL" sz="1400" dirty="0" smtClean="0"/>
              <a:t>tml, </a:t>
            </a:r>
            <a:r>
              <a:rPr lang="nl-NL" sz="1400" dirty="0" err="1" smtClean="0"/>
              <a:t>json</a:t>
            </a:r>
            <a:r>
              <a:rPr lang="nl-NL" sz="1400" dirty="0" smtClean="0"/>
              <a:t>, </a:t>
            </a:r>
            <a:r>
              <a:rPr lang="nl-NL" sz="1400" dirty="0" err="1" smtClean="0"/>
              <a:t>ttl</a:t>
            </a:r>
            <a:r>
              <a:rPr lang="nl-NL" sz="1400" dirty="0" smtClean="0"/>
              <a:t>, </a:t>
            </a:r>
            <a:r>
              <a:rPr lang="nl-NL" sz="1400" dirty="0" err="1" smtClean="0"/>
              <a:t>xml</a:t>
            </a:r>
            <a:endParaRPr lang="nl-NL" sz="1400" dirty="0"/>
          </a:p>
        </p:txBody>
      </p:sp>
      <p:sp>
        <p:nvSpPr>
          <p:cNvPr id="38" name="Toelichting met afgeronde rechthoek 37"/>
          <p:cNvSpPr/>
          <p:nvPr/>
        </p:nvSpPr>
        <p:spPr>
          <a:xfrm>
            <a:off x="5588496" y="1548987"/>
            <a:ext cx="1404156" cy="320409"/>
          </a:xfrm>
          <a:prstGeom prst="wedgeRoundRectCallout">
            <a:avLst>
              <a:gd name="adj1" fmla="val -82562"/>
              <a:gd name="adj2" fmla="val 99538"/>
              <a:gd name="adj3" fmla="val 16667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1200" dirty="0"/>
              <a:t>s</a:t>
            </a:r>
            <a:r>
              <a:rPr lang="nl-NL" sz="1200" dirty="0" smtClean="0"/>
              <a:t>ervices.duo.nl</a:t>
            </a:r>
            <a:endParaRPr lang="nl-NL" sz="1200" dirty="0"/>
          </a:p>
        </p:txBody>
      </p:sp>
      <p:cxnSp>
        <p:nvCxnSpPr>
          <p:cNvPr id="40" name="Rechte verbindingslijn met pijl 39"/>
          <p:cNvCxnSpPr>
            <a:stCxn id="4" idx="0"/>
            <a:endCxn id="3" idx="4"/>
          </p:cNvCxnSpPr>
          <p:nvPr/>
        </p:nvCxnSpPr>
        <p:spPr>
          <a:xfrm flipV="1">
            <a:off x="4976428" y="2609499"/>
            <a:ext cx="0" cy="3365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Ovaal 43"/>
          <p:cNvSpPr/>
          <p:nvPr/>
        </p:nvSpPr>
        <p:spPr>
          <a:xfrm>
            <a:off x="4686637" y="3861048"/>
            <a:ext cx="576064" cy="576064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1000" dirty="0" smtClean="0"/>
              <a:t>http</a:t>
            </a:r>
            <a:endParaRPr lang="nl-NL" sz="1000" dirty="0"/>
          </a:p>
        </p:txBody>
      </p:sp>
      <p:sp>
        <p:nvSpPr>
          <p:cNvPr id="45" name="Toelichting met afgeronde rechthoek 44"/>
          <p:cNvSpPr/>
          <p:nvPr/>
        </p:nvSpPr>
        <p:spPr>
          <a:xfrm>
            <a:off x="6135283" y="3686282"/>
            <a:ext cx="1467780" cy="358774"/>
          </a:xfrm>
          <a:prstGeom prst="wedgeRoundRectCallout">
            <a:avLst>
              <a:gd name="adj1" fmla="val -110466"/>
              <a:gd name="adj2" fmla="val 99538"/>
              <a:gd name="adj3" fmla="val 16667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1200" dirty="0" err="1" smtClean="0"/>
              <a:t>Sparql</a:t>
            </a:r>
            <a:r>
              <a:rPr lang="nl-NL" sz="1200" dirty="0" smtClean="0"/>
              <a:t> </a:t>
            </a:r>
            <a:r>
              <a:rPr lang="nl-NL" sz="1200" dirty="0" err="1" smtClean="0"/>
              <a:t>endpoint</a:t>
            </a:r>
            <a:endParaRPr lang="nl-NL" sz="1200" dirty="0"/>
          </a:p>
        </p:txBody>
      </p:sp>
      <p:grpSp>
        <p:nvGrpSpPr>
          <p:cNvPr id="46" name="Groep 45"/>
          <p:cNvGrpSpPr/>
          <p:nvPr/>
        </p:nvGrpSpPr>
        <p:grpSpPr>
          <a:xfrm>
            <a:off x="4284923" y="4689719"/>
            <a:ext cx="1296144" cy="576064"/>
            <a:chOff x="4788024" y="2636912"/>
            <a:chExt cx="1296144" cy="576064"/>
          </a:xfrm>
        </p:grpSpPr>
        <p:sp>
          <p:nvSpPr>
            <p:cNvPr id="47" name="Rechthoek 46"/>
            <p:cNvSpPr/>
            <p:nvPr/>
          </p:nvSpPr>
          <p:spPr>
            <a:xfrm>
              <a:off x="4860032" y="2636912"/>
              <a:ext cx="1224136" cy="576064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nl-NL" sz="1400" dirty="0" smtClean="0"/>
                <a:t>Triple-store</a:t>
              </a:r>
              <a:endParaRPr lang="nl-NL" sz="1400" dirty="0"/>
            </a:p>
          </p:txBody>
        </p:sp>
        <p:sp>
          <p:nvSpPr>
            <p:cNvPr id="48" name="Rechthoek 47"/>
            <p:cNvSpPr/>
            <p:nvPr/>
          </p:nvSpPr>
          <p:spPr>
            <a:xfrm>
              <a:off x="4788024" y="2780928"/>
              <a:ext cx="216024" cy="72008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sz="1400"/>
            </a:p>
          </p:txBody>
        </p:sp>
        <p:sp>
          <p:nvSpPr>
            <p:cNvPr id="49" name="Rechthoek 48"/>
            <p:cNvSpPr/>
            <p:nvPr/>
          </p:nvSpPr>
          <p:spPr>
            <a:xfrm>
              <a:off x="4794498" y="3005336"/>
              <a:ext cx="216024" cy="72008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sz="1400"/>
            </a:p>
          </p:txBody>
        </p:sp>
      </p:grpSp>
      <p:cxnSp>
        <p:nvCxnSpPr>
          <p:cNvPr id="51" name="Rechte verbindingslijn met pijl 50"/>
          <p:cNvCxnSpPr>
            <a:stCxn id="47" idx="0"/>
            <a:endCxn id="44" idx="4"/>
          </p:cNvCxnSpPr>
          <p:nvPr/>
        </p:nvCxnSpPr>
        <p:spPr>
          <a:xfrm flipV="1">
            <a:off x="4968999" y="4437112"/>
            <a:ext cx="5670" cy="25260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Rechte verbindingslijn met pijl 52"/>
          <p:cNvCxnSpPr>
            <a:stCxn id="44" idx="0"/>
            <a:endCxn id="4" idx="2"/>
          </p:cNvCxnSpPr>
          <p:nvPr/>
        </p:nvCxnSpPr>
        <p:spPr>
          <a:xfrm flipV="1">
            <a:off x="4974669" y="3522089"/>
            <a:ext cx="1759" cy="33895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Stroomdiagram: Magnetische schijf 53"/>
          <p:cNvSpPr/>
          <p:nvPr/>
        </p:nvSpPr>
        <p:spPr>
          <a:xfrm>
            <a:off x="3738724" y="5731259"/>
            <a:ext cx="748655" cy="648072"/>
          </a:xfrm>
          <a:prstGeom prst="flowChartMagneticDisk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1400" dirty="0" smtClean="0"/>
              <a:t>Magic Draw</a:t>
            </a:r>
            <a:endParaRPr lang="nl-NL" sz="1400" dirty="0"/>
          </a:p>
        </p:txBody>
      </p:sp>
      <p:cxnSp>
        <p:nvCxnSpPr>
          <p:cNvPr id="56" name="Rechte verbindingslijn met pijl 55"/>
          <p:cNvCxnSpPr>
            <a:stCxn id="54" idx="1"/>
            <a:endCxn id="47" idx="2"/>
          </p:cNvCxnSpPr>
          <p:nvPr/>
        </p:nvCxnSpPr>
        <p:spPr>
          <a:xfrm flipV="1">
            <a:off x="4113052" y="5265783"/>
            <a:ext cx="855947" cy="4654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kstvak 56"/>
          <p:cNvSpPr txBox="1"/>
          <p:nvPr/>
        </p:nvSpPr>
        <p:spPr>
          <a:xfrm>
            <a:off x="3803514" y="5362302"/>
            <a:ext cx="1656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 smtClean="0"/>
              <a:t>SKOS</a:t>
            </a:r>
            <a:endParaRPr lang="nl-NL" sz="1400" dirty="0"/>
          </a:p>
        </p:txBody>
      </p:sp>
      <p:sp>
        <p:nvSpPr>
          <p:cNvPr id="71" name="Toelichting met afgeronde rechthoek 70"/>
          <p:cNvSpPr/>
          <p:nvPr/>
        </p:nvSpPr>
        <p:spPr>
          <a:xfrm>
            <a:off x="1304020" y="5801765"/>
            <a:ext cx="1467780" cy="358774"/>
          </a:xfrm>
          <a:prstGeom prst="wedgeRoundRectCallout">
            <a:avLst>
              <a:gd name="adj1" fmla="val 112034"/>
              <a:gd name="adj2" fmla="val 45570"/>
              <a:gd name="adj3" fmla="val 16667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1200" dirty="0" smtClean="0"/>
              <a:t>Gegevens-woordenboek</a:t>
            </a:r>
            <a:endParaRPr lang="nl-NL" sz="1200" dirty="0"/>
          </a:p>
        </p:txBody>
      </p:sp>
      <p:sp>
        <p:nvSpPr>
          <p:cNvPr id="76" name="Stroomdiagram: Magnetische schijf 75"/>
          <p:cNvSpPr/>
          <p:nvPr/>
        </p:nvSpPr>
        <p:spPr>
          <a:xfrm>
            <a:off x="5386628" y="5801765"/>
            <a:ext cx="748655" cy="648072"/>
          </a:xfrm>
          <a:prstGeom prst="flowChartMagneticDisk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1400" dirty="0" smtClean="0"/>
              <a:t>DBMS</a:t>
            </a:r>
            <a:endParaRPr lang="nl-NL" sz="1400" dirty="0"/>
          </a:p>
        </p:txBody>
      </p:sp>
      <p:cxnSp>
        <p:nvCxnSpPr>
          <p:cNvPr id="77" name="Rechte verbindingslijn met pijl 76"/>
          <p:cNvCxnSpPr>
            <a:stCxn id="76" idx="1"/>
            <a:endCxn id="47" idx="2"/>
          </p:cNvCxnSpPr>
          <p:nvPr/>
        </p:nvCxnSpPr>
        <p:spPr>
          <a:xfrm flipH="1" flipV="1">
            <a:off x="4968999" y="5265783"/>
            <a:ext cx="791957" cy="53598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oelichting met afgeronde rechthoek 82"/>
          <p:cNvSpPr/>
          <p:nvPr/>
        </p:nvSpPr>
        <p:spPr>
          <a:xfrm>
            <a:off x="6920940" y="5255965"/>
            <a:ext cx="1467780" cy="358774"/>
          </a:xfrm>
          <a:prstGeom prst="wedgeRoundRectCallout">
            <a:avLst>
              <a:gd name="adj1" fmla="val -102679"/>
              <a:gd name="adj2" fmla="val 165910"/>
              <a:gd name="adj3" fmla="val 16667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1200" dirty="0" smtClean="0"/>
              <a:t>Open Data *****</a:t>
            </a:r>
            <a:endParaRPr lang="nl-NL" sz="1200" dirty="0"/>
          </a:p>
        </p:txBody>
      </p:sp>
      <p:sp>
        <p:nvSpPr>
          <p:cNvPr id="108" name="Toelichting met PIJL-LINKS 107"/>
          <p:cNvSpPr/>
          <p:nvPr/>
        </p:nvSpPr>
        <p:spPr>
          <a:xfrm>
            <a:off x="5581068" y="2930095"/>
            <a:ext cx="1567754" cy="607923"/>
          </a:xfrm>
          <a:prstGeom prst="leftArrowCallou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1400" dirty="0" smtClean="0"/>
              <a:t>LDA </a:t>
            </a:r>
          </a:p>
          <a:p>
            <a:pPr algn="ctr"/>
            <a:r>
              <a:rPr lang="nl-NL" sz="1400" dirty="0" err="1" smtClean="0"/>
              <a:t>config</a:t>
            </a:r>
            <a:endParaRPr lang="nl-NL" sz="1400" dirty="0"/>
          </a:p>
        </p:txBody>
      </p:sp>
      <p:sp>
        <p:nvSpPr>
          <p:cNvPr id="109" name="Toelichting met afgeronde rechthoek 108"/>
          <p:cNvSpPr/>
          <p:nvPr/>
        </p:nvSpPr>
        <p:spPr>
          <a:xfrm>
            <a:off x="6920940" y="6090790"/>
            <a:ext cx="1467780" cy="358774"/>
          </a:xfrm>
          <a:prstGeom prst="wedgeRoundRectCallout">
            <a:avLst>
              <a:gd name="adj1" fmla="val -101382"/>
              <a:gd name="adj2" fmla="val -25241"/>
              <a:gd name="adj3" fmla="val 16667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1200" dirty="0" smtClean="0"/>
              <a:t>Wettelijke registers</a:t>
            </a:r>
            <a:endParaRPr lang="nl-NL" sz="1200" dirty="0"/>
          </a:p>
        </p:txBody>
      </p:sp>
      <p:sp>
        <p:nvSpPr>
          <p:cNvPr id="9" name="Tekstvak 8"/>
          <p:cNvSpPr txBox="1"/>
          <p:nvPr/>
        </p:nvSpPr>
        <p:spPr>
          <a:xfrm>
            <a:off x="1761435" y="2720751"/>
            <a:ext cx="135541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00" dirty="0" smtClean="0"/>
              <a:t>browser</a:t>
            </a:r>
            <a:endParaRPr lang="nl-NL" sz="1000" dirty="0"/>
          </a:p>
        </p:txBody>
      </p:sp>
    </p:spTree>
    <p:extLst>
      <p:ext uri="{BB962C8B-B14F-4D97-AF65-F5344CB8AC3E}">
        <p14:creationId xmlns:p14="http://schemas.microsoft.com/office/powerpoint/2010/main" val="79634342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1410</TotalTime>
  <Words>38</Words>
  <Application>Microsoft Office PowerPoint</Application>
  <PresentationFormat>Diavoorstelling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4" baseType="lpstr">
      <vt:lpstr>Arial</vt:lpstr>
      <vt:lpstr>Calibri</vt:lpstr>
      <vt:lpstr>Kantoorthema</vt:lpstr>
      <vt:lpstr>Linked Data API</vt:lpstr>
    </vt:vector>
  </TitlesOfParts>
  <Company>Dienst Uitvoering Onderwijs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Groot Roessink, Gerald</dc:creator>
  <cp:lastModifiedBy>Gerald Groot Roessink</cp:lastModifiedBy>
  <cp:revision>47</cp:revision>
  <cp:lastPrinted>2015-10-26T14:13:45Z</cp:lastPrinted>
  <dcterms:created xsi:type="dcterms:W3CDTF">2015-10-16T06:50:03Z</dcterms:created>
  <dcterms:modified xsi:type="dcterms:W3CDTF">2016-01-14T12:20:30Z</dcterms:modified>
</cp:coreProperties>
</file>