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14"/>
  </p:notesMasterIdLst>
  <p:sldIdLst>
    <p:sldId id="275" r:id="rId6"/>
    <p:sldId id="267" r:id="rId7"/>
    <p:sldId id="276" r:id="rId8"/>
    <p:sldId id="277" r:id="rId9"/>
    <p:sldId id="278" r:id="rId10"/>
    <p:sldId id="279" r:id="rId11"/>
    <p:sldId id="28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5" d="100"/>
          <a:sy n="75" d="100"/>
        </p:scale>
        <p:origin x="6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11-10-2017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2"/>
            <a:ext cx="12192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320000"/>
            <a:ext cx="1104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2"/>
            <a:ext cx="12192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ounded Rectangle 6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12192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80000"/>
            <a:ext cx="12192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60000" y="1238400"/>
            <a:ext cx="10752000" cy="4845600"/>
          </a:xfrm>
        </p:spPr>
        <p:txBody>
          <a:bodyPr/>
          <a:lstStyle/>
          <a:p>
            <a:r>
              <a:rPr lang="nl-NL" noProof="0"/>
              <a:t>Klik op het pictogram als u een grafiek wilt toevoegen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41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952469"/>
            <a:ext cx="540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792000" y="1952469"/>
            <a:ext cx="540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Rounded Rectangle 8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0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12192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952469"/>
            <a:ext cx="540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792000" y="1952469"/>
            <a:ext cx="540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80000"/>
            <a:ext cx="12192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8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1237874"/>
            <a:ext cx="10752000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952469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393600" y="1952469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960000" y="4017538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393600" y="4017538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ounded Rectangle 10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1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er 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80000"/>
            <a:ext cx="12192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1237874"/>
            <a:ext cx="10752000" cy="583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000" y="1952469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Rounded Rectangle 5"/>
          <p:cNvSpPr/>
          <p:nvPr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393600" y="1952469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960000" y="4017538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393600" y="4017538"/>
            <a:ext cx="5318400" cy="19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tangle 11"/>
          <p:cNvSpPr/>
          <p:nvPr userDrawn="1"/>
        </p:nvSpPr>
        <p:spPr>
          <a:xfrm>
            <a:off x="0" y="1080000"/>
            <a:ext cx="12192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-1788452" y="341041"/>
            <a:ext cx="1621003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>
                <a:solidFill>
                  <a:schemeClr val="tx2"/>
                </a:solidFill>
              </a:rPr>
              <a:t>Zorg ervoor dat de titel uit 1 regel bestaat.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-1788452" y="6005584"/>
            <a:ext cx="1621003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96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1" name="Rectangle 10"/>
          <p:cNvSpPr/>
          <p:nvPr/>
        </p:nvSpPr>
        <p:spPr>
          <a:xfrm>
            <a:off x="960000" y="4158000"/>
            <a:ext cx="11232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Rectangle 11"/>
          <p:cNvSpPr/>
          <p:nvPr/>
        </p:nvSpPr>
        <p:spPr>
          <a:xfrm>
            <a:off x="960000" y="1080000"/>
            <a:ext cx="11232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000" y="1520778"/>
            <a:ext cx="1032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92000" y="2409262"/>
            <a:ext cx="1032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392000" y="4500000"/>
            <a:ext cx="1032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6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960000" y="4158000"/>
            <a:ext cx="11232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960000" y="1080000"/>
            <a:ext cx="11232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5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2"/>
            <a:ext cx="12192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320000"/>
            <a:ext cx="1104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2"/>
            <a:ext cx="12192000" cy="4536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0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12192000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320000"/>
            <a:ext cx="1104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12192000" cy="4536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9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12192000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320000"/>
            <a:ext cx="1104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12192000" cy="4536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1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2"/>
            <a:ext cx="12192000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424400"/>
            <a:ext cx="1104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5013208"/>
            <a:ext cx="1104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2"/>
            <a:ext cx="12192000" cy="45363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2"/>
            <a:ext cx="12191999" cy="45363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424400"/>
            <a:ext cx="1104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5013208"/>
            <a:ext cx="1104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2"/>
            <a:ext cx="12191999" cy="453635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1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1"/>
            <a:ext cx="12191999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424400"/>
            <a:ext cx="1104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5013208"/>
            <a:ext cx="1104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0001"/>
            <a:ext cx="12191999" cy="4536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5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2 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80001"/>
            <a:ext cx="12191996" cy="4536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00" y="4424400"/>
            <a:ext cx="11040000" cy="444760"/>
          </a:xfrm>
        </p:spPr>
        <p:txBody>
          <a:bodyPr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00" y="5013208"/>
            <a:ext cx="1104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8000" y="5687127"/>
            <a:ext cx="1104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80001"/>
            <a:ext cx="12191996" cy="45363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562000"/>
            <a:ext cx="12192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3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60000" y="1080000"/>
            <a:ext cx="11232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1" name="Rectangle 10"/>
          <p:cNvSpPr/>
          <p:nvPr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2835" y="4319940"/>
            <a:ext cx="10320000" cy="108012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de-D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392091" y="5661248"/>
            <a:ext cx="10320000" cy="36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60000" y="1080000"/>
            <a:ext cx="11232000" cy="502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4158000"/>
            <a:ext cx="12192000" cy="1404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76" y="6428828"/>
            <a:ext cx="3599723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0000" y="1237874"/>
            <a:ext cx="10752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000" y="1952469"/>
            <a:ext cx="10752000" cy="4045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960000" y="6304236"/>
            <a:ext cx="9072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/>
              <a:t>Type hier de titel van de presentatie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0258048" y="6304236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960000" y="6696000"/>
            <a:ext cx="112416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7" name="Rectangle 6"/>
          <p:cNvSpPr/>
          <p:nvPr userDrawn="1"/>
        </p:nvSpPr>
        <p:spPr>
          <a:xfrm>
            <a:off x="960000" y="6696000"/>
            <a:ext cx="112416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17" y="360000"/>
            <a:ext cx="265338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 spc="1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Advies inrichting serviceregister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Architectuurraad, 12 oktober 2017</a:t>
            </a:r>
          </a:p>
        </p:txBody>
      </p:sp>
    </p:spTree>
    <p:extLst>
      <p:ext uri="{BB962C8B-B14F-4D97-AF65-F5344CB8AC3E}">
        <p14:creationId xmlns:p14="http://schemas.microsoft.com/office/powerpoint/2010/main" val="286928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 over inrichting service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/>
            <a:r>
              <a:rPr lang="nl-NL" dirty="0"/>
              <a:t>Projecten BRON VO, Vroegtijdig aanmelden (e.v.a.): “we hebben een service register nodig”</a:t>
            </a:r>
          </a:p>
          <a:p>
            <a:pPr marL="285750" lvl="1" indent="-285750"/>
            <a:r>
              <a:rPr lang="nl-NL" dirty="0"/>
              <a:t>Paul Kuijt: “de wens om vaart te maken met een serviceregister, als concrete stap in realisatie van generieke ketenvoorzieningen conform het streefbeeld.” en “te onderschrijven dat er één </a:t>
            </a:r>
            <a:r>
              <a:rPr lang="nl-NL" dirty="0" err="1"/>
              <a:t>ketenbreed</a:t>
            </a:r>
            <a:r>
              <a:rPr lang="nl-NL" dirty="0"/>
              <a:t> serviceregister moet komen en dat te verbinden met de door SION in 2015 opgeleverde generieke specificaties van een serviceregister. Het gaat om een inhoudelijk advies.”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41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6EFF4-7D15-4A69-B7CB-0AD6B2A7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268760"/>
            <a:ext cx="3461128" cy="583200"/>
          </a:xfrm>
        </p:spPr>
        <p:txBody>
          <a:bodyPr/>
          <a:lstStyle/>
          <a:p>
            <a:r>
              <a:rPr lang="nl-NL" dirty="0"/>
              <a:t>Streefbeeld H2M2M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FF691F-32D5-492F-B2BB-AD5055ACB5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EA8C88-C524-4119-B8C5-0BD904A2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15856"/>
            <a:ext cx="8938303" cy="578360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EDEFB7-4180-49F0-B0A1-BBE68FBB4D1D}"/>
              </a:ext>
            </a:extLst>
          </p:cNvPr>
          <p:cNvSpPr txBox="1"/>
          <p:nvPr/>
        </p:nvSpPr>
        <p:spPr>
          <a:xfrm>
            <a:off x="479376" y="5532691"/>
            <a:ext cx="222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400" b="1" dirty="0"/>
              <a:t>Service register </a:t>
            </a:r>
            <a:r>
              <a:rPr lang="nl-NL" sz="1400" dirty="0"/>
              <a:t>faciliteert dienst providers met de vragen (adressering, autorisatie) die ze hebben</a:t>
            </a:r>
          </a:p>
        </p:txBody>
      </p:sp>
    </p:spTree>
    <p:extLst>
      <p:ext uri="{BB962C8B-B14F-4D97-AF65-F5344CB8AC3E}">
        <p14:creationId xmlns:p14="http://schemas.microsoft.com/office/powerpoint/2010/main" val="18421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A0170-7C75-46A9-A3B0-4264AE43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Gegevensmodel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1163ABB-7719-40EC-A287-C8F40F0DA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046287"/>
            <a:ext cx="6848475" cy="385762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A85209-6303-4D9F-A538-1DB017D65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96BAF3-464C-4979-8652-83C0D5CBA37E}"/>
              </a:ext>
            </a:extLst>
          </p:cNvPr>
          <p:cNvSpPr txBox="1"/>
          <p:nvPr/>
        </p:nvSpPr>
        <p:spPr>
          <a:xfrm>
            <a:off x="119336" y="278092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…volgt inrichting van informatiesystemen in de keten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603E6B5-5E61-49A8-B440-30526D98131B}"/>
              </a:ext>
            </a:extLst>
          </p:cNvPr>
          <p:cNvSpPr txBox="1"/>
          <p:nvPr/>
        </p:nvSpPr>
        <p:spPr>
          <a:xfrm>
            <a:off x="8904312" y="938723"/>
            <a:ext cx="280768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400" dirty="0"/>
              <a:t>Issue: </a:t>
            </a:r>
            <a:r>
              <a:rPr lang="nl-NL" sz="1400" b="1" dirty="0"/>
              <a:t>Ambiguïteit</a:t>
            </a:r>
            <a:endParaRPr lang="nl-NL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/>
              <a:t>Meerdere onderwijsaanbieders onder 1 bestuur hebben eigen, zelfstandige inrichting van informatiesystemen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/>
              <a:t>Een onderwijsinstelling heeft meerdere SaaS leveranciers voor overeenkomstige diensten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/>
              <a:t>Een service implementatie is soms op meerdere </a:t>
            </a:r>
            <a:r>
              <a:rPr lang="nl-NL" sz="1400" dirty="0" err="1"/>
              <a:t>URLs</a:t>
            </a:r>
            <a:r>
              <a:rPr lang="nl-NL" sz="1400" dirty="0"/>
              <a:t> bereikbaar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B9A094-5487-47CA-A368-16E1211D05E5}"/>
              </a:ext>
            </a:extLst>
          </p:cNvPr>
          <p:cNvSpPr txBox="1"/>
          <p:nvPr/>
        </p:nvSpPr>
        <p:spPr>
          <a:xfrm>
            <a:off x="8904312" y="4221088"/>
            <a:ext cx="2807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400" dirty="0"/>
              <a:t>Oplossingsrichting: </a:t>
            </a:r>
            <a:r>
              <a:rPr lang="nl-NL" sz="1400" b="1" dirty="0" err="1"/>
              <a:t>Patterns</a:t>
            </a:r>
            <a:endParaRPr lang="nl-NL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/>
              <a:t>Standaardiseer mogelijkheden om met ambiguïteit om te gaan; </a:t>
            </a:r>
            <a:r>
              <a:rPr lang="nl-NL" sz="1400" i="1" dirty="0"/>
              <a:t>beschrijf hierbij de </a:t>
            </a:r>
            <a:r>
              <a:rPr lang="nl-NL" sz="1400" i="1" dirty="0" err="1"/>
              <a:t>tradeoffs</a:t>
            </a:r>
            <a:endParaRPr lang="nl-NL" sz="1400" i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400" dirty="0"/>
              <a:t>Bepaal per dienst welk </a:t>
            </a:r>
            <a:r>
              <a:rPr lang="nl-NL" sz="1400" dirty="0" err="1"/>
              <a:t>pattern</a:t>
            </a:r>
            <a:r>
              <a:rPr lang="nl-NL" sz="1400" dirty="0"/>
              <a:t> het best past</a:t>
            </a:r>
          </a:p>
        </p:txBody>
      </p:sp>
    </p:spTree>
    <p:extLst>
      <p:ext uri="{BB962C8B-B14F-4D97-AF65-F5344CB8AC3E}">
        <p14:creationId xmlns:p14="http://schemas.microsoft.com/office/powerpoint/2010/main" val="22210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F6F5D-FC8D-4B9F-8CAC-A8E38D6E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96752"/>
            <a:ext cx="3983872" cy="583200"/>
          </a:xfrm>
        </p:spPr>
        <p:txBody>
          <a:bodyPr/>
          <a:lstStyle/>
          <a:p>
            <a:r>
              <a:rPr lang="nl-NL" dirty="0"/>
              <a:t>Voorbeeld toepassing: Vervroegd Aanmelden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1213D4-4218-46EE-8608-C6D3AF9F1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9D3295A1-4318-4DE2-A70C-B666F8D29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34" y="13285"/>
            <a:ext cx="6800978" cy="6844715"/>
          </a:xfrm>
        </p:spPr>
      </p:pic>
    </p:spTree>
    <p:extLst>
      <p:ext uri="{BB962C8B-B14F-4D97-AF65-F5344CB8AC3E}">
        <p14:creationId xmlns:p14="http://schemas.microsoft.com/office/powerpoint/2010/main" val="294468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36824-B3D5-420D-9166-BDC3C1BE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1237874"/>
            <a:ext cx="3335800" cy="583200"/>
          </a:xfrm>
        </p:spPr>
        <p:txBody>
          <a:bodyPr/>
          <a:lstStyle/>
          <a:p>
            <a:r>
              <a:rPr lang="nl-NL" dirty="0"/>
              <a:t>Doelen en principes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E6B36B8-46A8-4887-B7B1-34D0A71DB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62992"/>
            <a:ext cx="8358543" cy="666936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DA6902-3A2F-4861-B779-142795BA6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15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0D104-A036-4A39-9CFC-3E58E868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 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EC8F9-3014-4B02-A224-D1998B27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Onderwijs service register als onderdeel van BIO</a:t>
            </a:r>
          </a:p>
          <a:p>
            <a:pPr marL="9553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Specificaties (</a:t>
            </a:r>
            <a:r>
              <a:rPr lang="nl-NL" dirty="0" err="1"/>
              <a:t>icm</a:t>
            </a:r>
            <a:r>
              <a:rPr lang="nl-NL" dirty="0"/>
              <a:t> </a:t>
            </a:r>
            <a:r>
              <a:rPr lang="nl-NL" dirty="0" err="1"/>
              <a:t>Edustandaard</a:t>
            </a:r>
            <a:r>
              <a:rPr lang="nl-NL" dirty="0"/>
              <a:t>) en realisatie (</a:t>
            </a:r>
            <a:r>
              <a:rPr lang="nl-NL" dirty="0" err="1"/>
              <a:t>ntb</a:t>
            </a:r>
            <a:r>
              <a:rPr lang="nl-NL" dirty="0"/>
              <a:t> project)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Organiseren van vulling: geen nieuwe </a:t>
            </a:r>
            <a:r>
              <a:rPr lang="nl-NL" dirty="0" err="1"/>
              <a:t>repository</a:t>
            </a:r>
            <a:r>
              <a:rPr lang="nl-NL" dirty="0"/>
              <a:t> maar aansluiten bij / uitbouwen van bestaande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Ambiguïteit in adressering: los op met </a:t>
            </a:r>
            <a:r>
              <a:rPr lang="nl-NL" dirty="0" err="1"/>
              <a:t>patterns</a:t>
            </a:r>
            <a:endParaRPr lang="nl-N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Centraal versus decentraal: evalueer </a:t>
            </a:r>
            <a:r>
              <a:rPr lang="nl-NL" dirty="0" err="1"/>
              <a:t>icm</a:t>
            </a:r>
            <a:r>
              <a:rPr lang="nl-NL" dirty="0"/>
              <a:t> </a:t>
            </a:r>
            <a:r>
              <a:rPr lang="nl-NL" dirty="0" err="1"/>
              <a:t>governance</a:t>
            </a:r>
            <a:r>
              <a:rPr lang="nl-NL" dirty="0"/>
              <a:t> over gegevens en use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C40A74-FC0F-4B0C-A720-E4EBAEB80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44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Bedankt voor uw aandacht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Marc Fleischeuers</a:t>
            </a:r>
          </a:p>
          <a:p>
            <a:r>
              <a:rPr lang="nl-NL" dirty="0"/>
              <a:t>ICT Architect</a:t>
            </a:r>
          </a:p>
          <a:p>
            <a:endParaRPr lang="nl-NL" dirty="0"/>
          </a:p>
          <a:p>
            <a:r>
              <a:rPr lang="nl-NL" dirty="0"/>
              <a:t>E-mail:	M.Fleischeuers@kennisnet.nl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38793"/>
      </p:ext>
    </p:extLst>
  </p:cSld>
  <p:clrMapOvr>
    <a:masterClrMapping/>
  </p:clrMapOvr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ysClr val="window" lastClr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 Powerpoint presentatie.pptx" id="{F33167C5-91C0-41F2-8E2D-875305D308BB}" vid="{34420070-3C9B-4F05-BADE-E88BEF9612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Sjablonen</KN-Hoofdcategorie>
    <KN-Categorie xmlns="3108b37f-b9d1-4114-b2ae-d92b734119ea">Powerpoint sjablonen</KN-Categorie>
  </documentManagement>
</p:properties>
</file>

<file path=customXml/itemProps1.xml><?xml version="1.0" encoding="utf-8"?>
<ds:datastoreItem xmlns:ds="http://schemas.openxmlformats.org/officeDocument/2006/customXml" ds:itemID="{D04417C5-717C-4F43-B358-2A3BD226E93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5EB946FE-0819-4D8F-8DFE-30A92CDB9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DEBEE6-B7CB-4EC9-8452-5464AC808E1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7B370D-9222-4386-9615-A0F2E8C902E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108b37f-b9d1-4114-b2ae-d92b734119e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 Powerpoint presentatie</Template>
  <TotalTime>94</TotalTime>
  <Words>257</Words>
  <Application>Microsoft Office PowerPoint</Application>
  <PresentationFormat>Breedbeeld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Info Corr Offc Medium</vt:lpstr>
      <vt:lpstr>Wingdings</vt:lpstr>
      <vt:lpstr>Kennisnet</vt:lpstr>
      <vt:lpstr>Advies inrichting serviceregister</vt:lpstr>
      <vt:lpstr>Advies over inrichting service register</vt:lpstr>
      <vt:lpstr>Streefbeeld H2M2M</vt:lpstr>
      <vt:lpstr>Gegevensmodel</vt:lpstr>
      <vt:lpstr>Voorbeeld toepassing: Vervroegd Aanmelden</vt:lpstr>
      <vt:lpstr>Doelen en principes</vt:lpstr>
      <vt:lpstr>Concept advies</vt:lpstr>
      <vt:lpstr>Bedankt voor uw aandacht</vt:lpstr>
    </vt:vector>
  </TitlesOfParts>
  <Company>Stichting Kennisnet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 Fleischeuers</dc:creator>
  <cp:lastModifiedBy>Marc Fleischeuers</cp:lastModifiedBy>
  <cp:revision>8</cp:revision>
  <dcterms:created xsi:type="dcterms:W3CDTF">2017-10-10T11:51:31Z</dcterms:created>
  <dcterms:modified xsi:type="dcterms:W3CDTF">2017-10-11T13:24:30Z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0x0101002EDAEE3C786C24469538234C37C086020033E4771826C6DE49BE3817FE631A5ADA</vt:lpwstr>
  </property>
</Properties>
</file>