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jan Aarnink" initials="A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600"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6-18T09:29:28.192" idx="2">
    <p:pos x="5435" y="3099"/>
    <p:text>De DOD gegevensstandaard bevat ook BSN.</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6-18T09:31:57.436" idx="3">
    <p:pos x="5427" y="1647"/>
    <p:text> Dus binnen zeggenschap van de school of bestuur) mag de volledige set inclusief BSN uitgewisseld worden, bijvoorbeeld LAS-LAS</p:text>
  </p:cm>
  <p:cm authorId="0" dt="2015-06-18T09:33:14.692" idx="1">
    <p:pos x="4713" y="2369"/>
    <p:text>De DOD gegevensstandaard bevat ook BSN. Daar zit hem het verschil niet met OSO, maar in overdracht in plaats van overstap.
Een ander verschil met OSO als overstapservice is dat een aantal use-cases eenmalig zijn en in bulk.</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C3FA70-6F8A-4BA4-8296-0B5E7BD8E3D4}" type="doc">
      <dgm:prSet loTypeId="urn:microsoft.com/office/officeart/2005/8/layout/architecture+Icon" loCatId="list" qsTypeId="urn:microsoft.com/office/officeart/2005/8/quickstyle/3d6" qsCatId="3D" csTypeId="urn:microsoft.com/office/officeart/2005/8/colors/accent1_2" csCatId="accent1" phldr="1"/>
      <dgm:spPr/>
      <dgm:t>
        <a:bodyPr/>
        <a:lstStyle/>
        <a:p>
          <a:endParaRPr lang="nl-NL"/>
        </a:p>
      </dgm:t>
    </dgm:pt>
    <dgm:pt modelId="{AE79D344-3514-4598-BB18-364970107929}">
      <dgm:prSet phldrT="[Tekst]" custT="1"/>
      <dgm:spPr>
        <a:xfrm>
          <a:off x="38" y="2367852"/>
          <a:ext cx="7859139" cy="2156904"/>
        </a:xfrm>
        <a:solidFill>
          <a:srgbClr val="4F81BD">
            <a:hueOff val="0"/>
            <a:satOff val="0"/>
            <a:lumOff val="0"/>
            <a:alphaOff val="0"/>
          </a:srgbClr>
        </a:solidFill>
        <a:ln>
          <a:noFill/>
        </a:ln>
        <a:effectLst>
          <a:outerShdw blurRad="40000" dist="23000" dir="5400000" rotWithShape="0">
            <a:srgbClr val="000000">
              <a:alpha val="35000"/>
            </a:srgbClr>
          </a:outerShdw>
        </a:effectLst>
        <a:sp3d prstMaterial="plastic">
          <a:bevelT w="50800" h="50800"/>
          <a:bevelB w="50800" h="50800"/>
        </a:sp3d>
      </dgm:spPr>
      <dgm:t>
        <a:bodyPr/>
        <a:lstStyle/>
        <a:p>
          <a:r>
            <a:rPr lang="nl-NL" sz="4400" noProof="0" dirty="0" smtClean="0">
              <a:solidFill>
                <a:sysClr val="window" lastClr="FFFFFF"/>
              </a:solidFill>
              <a:latin typeface="Calibri"/>
              <a:ea typeface="+mn-ea"/>
              <a:cs typeface="+mn-cs"/>
            </a:rPr>
            <a:t>‘Basis </a:t>
          </a:r>
          <a:r>
            <a:rPr lang="nl-NL" sz="4400" noProof="0" dirty="0" err="1" smtClean="0">
              <a:solidFill>
                <a:sysClr val="window" lastClr="FFFFFF"/>
              </a:solidFill>
              <a:latin typeface="Calibri"/>
              <a:ea typeface="+mn-ea"/>
              <a:cs typeface="+mn-cs"/>
            </a:rPr>
            <a:t>gegevensset</a:t>
          </a:r>
          <a:r>
            <a:rPr lang="nl-NL" sz="4400" noProof="0" dirty="0" smtClean="0">
              <a:solidFill>
                <a:sysClr val="window" lastClr="FFFFFF"/>
              </a:solidFill>
              <a:latin typeface="Calibri"/>
              <a:ea typeface="+mn-ea"/>
              <a:cs typeface="+mn-cs"/>
            </a:rPr>
            <a:t>’</a:t>
          </a:r>
          <a:endParaRPr lang="nl-NL" sz="4400" noProof="0" dirty="0">
            <a:solidFill>
              <a:sysClr val="window" lastClr="FFFFFF"/>
            </a:solidFill>
            <a:latin typeface="Calibri"/>
            <a:ea typeface="+mn-ea"/>
            <a:cs typeface="+mn-cs"/>
          </a:endParaRPr>
        </a:p>
      </dgm:t>
    </dgm:pt>
    <dgm:pt modelId="{8D08A246-CDCF-4E8A-9609-E2FEE97DB565}" type="parTrans" cxnId="{19A89CBC-B53F-49E5-A994-EE0B5A55E860}">
      <dgm:prSet/>
      <dgm:spPr/>
      <dgm:t>
        <a:bodyPr/>
        <a:lstStyle/>
        <a:p>
          <a:endParaRPr lang="nl-NL"/>
        </a:p>
      </dgm:t>
    </dgm:pt>
    <dgm:pt modelId="{B1771396-8765-4E7A-823F-907B9250C0D5}" type="sibTrans" cxnId="{19A89CBC-B53F-49E5-A994-EE0B5A55E860}">
      <dgm:prSet/>
      <dgm:spPr/>
      <dgm:t>
        <a:bodyPr/>
        <a:lstStyle/>
        <a:p>
          <a:endParaRPr lang="nl-NL"/>
        </a:p>
      </dgm:t>
    </dgm:pt>
    <dgm:pt modelId="{EE9F5B3A-F90E-462C-BE4C-1CB5516228A1}">
      <dgm:prSet phldrT="[Tekst]">
        <dgm:style>
          <a:lnRef idx="0">
            <a:schemeClr val="accent4"/>
          </a:lnRef>
          <a:fillRef idx="3">
            <a:schemeClr val="accent4"/>
          </a:fillRef>
          <a:effectRef idx="3">
            <a:schemeClr val="accent4"/>
          </a:effectRef>
          <a:fontRef idx="minor">
            <a:schemeClr val="lt1"/>
          </a:fontRef>
        </dgm:style>
      </dgm:prSet>
      <dgm:spPr>
        <a:xfrm>
          <a:off x="38" y="1205"/>
          <a:ext cx="1224164" cy="2156904"/>
        </a:xfr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OSO </a:t>
          </a:r>
          <a:br>
            <a:rPr lang="nl-NL" noProof="0" dirty="0" smtClean="0">
              <a:solidFill>
                <a:sysClr val="window" lastClr="FFFFFF"/>
              </a:solidFill>
              <a:latin typeface="Calibri"/>
              <a:ea typeface="+mn-ea"/>
              <a:cs typeface="+mn-cs"/>
            </a:rPr>
          </a:br>
          <a:r>
            <a:rPr lang="nl-NL" noProof="0" dirty="0" smtClean="0">
              <a:solidFill>
                <a:sysClr val="window" lastClr="FFFFFF"/>
              </a:solidFill>
              <a:latin typeface="Calibri"/>
              <a:ea typeface="+mn-ea"/>
              <a:cs typeface="+mn-cs"/>
            </a:rPr>
            <a:t>POPO overstap</a:t>
          </a:r>
          <a:endParaRPr lang="nl-NL" noProof="0" dirty="0">
            <a:solidFill>
              <a:sysClr val="window" lastClr="FFFFFF"/>
            </a:solidFill>
            <a:latin typeface="Calibri"/>
            <a:ea typeface="+mn-ea"/>
            <a:cs typeface="+mn-cs"/>
          </a:endParaRPr>
        </a:p>
      </dgm:t>
    </dgm:pt>
    <dgm:pt modelId="{1799CCEC-8CF6-4E11-A94A-50DDF079AE7D}" type="parTrans" cxnId="{7A399D41-EEB1-4981-B117-EEDD915B639A}">
      <dgm:prSet/>
      <dgm:spPr/>
      <dgm:t>
        <a:bodyPr/>
        <a:lstStyle/>
        <a:p>
          <a:endParaRPr lang="nl-NL"/>
        </a:p>
      </dgm:t>
    </dgm:pt>
    <dgm:pt modelId="{D955D91C-3475-49A0-BB04-A0D4F4EFD67E}" type="sibTrans" cxnId="{7A399D41-EEB1-4981-B117-EEDD915B639A}">
      <dgm:prSet/>
      <dgm:spPr/>
      <dgm:t>
        <a:bodyPr/>
        <a:lstStyle/>
        <a:p>
          <a:endParaRPr lang="nl-NL"/>
        </a:p>
      </dgm:t>
    </dgm:pt>
    <dgm:pt modelId="{ED56DE24-AC40-4E01-A340-C71806BE1490}">
      <dgm:prSet phldrT="[Tekst]">
        <dgm:style>
          <a:lnRef idx="0">
            <a:schemeClr val="accent4"/>
          </a:lnRef>
          <a:fillRef idx="3">
            <a:schemeClr val="accent4"/>
          </a:fillRef>
          <a:effectRef idx="3">
            <a:schemeClr val="accent4"/>
          </a:effectRef>
          <a:fontRef idx="minor">
            <a:schemeClr val="lt1"/>
          </a:fontRef>
        </dgm:style>
      </dgm:prSet>
      <dgm:spPr>
        <a:xfrm>
          <a:off x="1327033" y="1205"/>
          <a:ext cx="1224164" cy="2156904"/>
        </a:xfr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OSO </a:t>
          </a:r>
          <a:br>
            <a:rPr lang="nl-NL" noProof="0" dirty="0" smtClean="0">
              <a:solidFill>
                <a:sysClr val="window" lastClr="FFFFFF"/>
              </a:solidFill>
              <a:latin typeface="Calibri"/>
              <a:ea typeface="+mn-ea"/>
              <a:cs typeface="+mn-cs"/>
            </a:rPr>
          </a:br>
          <a:r>
            <a:rPr lang="nl-NL" noProof="0" dirty="0" smtClean="0">
              <a:solidFill>
                <a:sysClr val="window" lastClr="FFFFFF"/>
              </a:solidFill>
              <a:latin typeface="Calibri"/>
              <a:ea typeface="+mn-ea"/>
              <a:cs typeface="+mn-cs"/>
            </a:rPr>
            <a:t>POVO overstap</a:t>
          </a:r>
          <a:endParaRPr lang="nl-NL" noProof="0" dirty="0">
            <a:solidFill>
              <a:sysClr val="window" lastClr="FFFFFF"/>
            </a:solidFill>
            <a:latin typeface="Calibri"/>
            <a:ea typeface="+mn-ea"/>
            <a:cs typeface="+mn-cs"/>
          </a:endParaRPr>
        </a:p>
      </dgm:t>
    </dgm:pt>
    <dgm:pt modelId="{51EE0738-9479-4B65-90A4-7ED095535CA3}" type="parTrans" cxnId="{624BCB7D-FD0B-425D-9EC6-29E4AF68212C}">
      <dgm:prSet/>
      <dgm:spPr/>
      <dgm:t>
        <a:bodyPr/>
        <a:lstStyle/>
        <a:p>
          <a:endParaRPr lang="nl-NL"/>
        </a:p>
      </dgm:t>
    </dgm:pt>
    <dgm:pt modelId="{447DB8D7-F094-4D2B-AAC1-003DF37BDCEF}" type="sibTrans" cxnId="{624BCB7D-FD0B-425D-9EC6-29E4AF68212C}">
      <dgm:prSet/>
      <dgm:spPr/>
      <dgm:t>
        <a:bodyPr/>
        <a:lstStyle/>
        <a:p>
          <a:endParaRPr lang="nl-NL"/>
        </a:p>
      </dgm:t>
    </dgm:pt>
    <dgm:pt modelId="{9DB62BDA-A099-4ACB-A84D-03A75DC2728C}">
      <dgm:prSet phldrT="[Tekst]">
        <dgm:style>
          <a:lnRef idx="0">
            <a:schemeClr val="accent4"/>
          </a:lnRef>
          <a:fillRef idx="3">
            <a:schemeClr val="accent4"/>
          </a:fillRef>
          <a:effectRef idx="3">
            <a:schemeClr val="accent4"/>
          </a:effectRef>
          <a:fontRef idx="minor">
            <a:schemeClr val="lt1"/>
          </a:fontRef>
        </dgm:style>
      </dgm:prSet>
      <dgm:spPr>
        <a:xfrm>
          <a:off x="2654028" y="1205"/>
          <a:ext cx="1224164" cy="2156904"/>
        </a:xfr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OSO </a:t>
          </a:r>
          <a:br>
            <a:rPr lang="nl-NL" noProof="0" dirty="0" smtClean="0">
              <a:solidFill>
                <a:sysClr val="window" lastClr="FFFFFF"/>
              </a:solidFill>
              <a:latin typeface="Calibri"/>
              <a:ea typeface="+mn-ea"/>
              <a:cs typeface="+mn-cs"/>
            </a:rPr>
          </a:br>
          <a:r>
            <a:rPr lang="nl-NL" noProof="0" dirty="0" smtClean="0">
              <a:solidFill>
                <a:sysClr val="window" lastClr="FFFFFF"/>
              </a:solidFill>
              <a:latin typeface="Calibri"/>
              <a:ea typeface="+mn-ea"/>
              <a:cs typeface="+mn-cs"/>
            </a:rPr>
            <a:t>VOVO overstap</a:t>
          </a:r>
          <a:endParaRPr lang="nl-NL" noProof="0" dirty="0">
            <a:solidFill>
              <a:sysClr val="window" lastClr="FFFFFF"/>
            </a:solidFill>
            <a:latin typeface="Calibri"/>
            <a:ea typeface="+mn-ea"/>
            <a:cs typeface="+mn-cs"/>
          </a:endParaRPr>
        </a:p>
      </dgm:t>
    </dgm:pt>
    <dgm:pt modelId="{0523A5C9-DD21-4DCB-9190-BAD66F1150B6}" type="parTrans" cxnId="{0FA08444-2E69-41D9-B973-7337F484D276}">
      <dgm:prSet/>
      <dgm:spPr/>
      <dgm:t>
        <a:bodyPr/>
        <a:lstStyle/>
        <a:p>
          <a:endParaRPr lang="nl-NL"/>
        </a:p>
      </dgm:t>
    </dgm:pt>
    <dgm:pt modelId="{8DD147D5-9F5D-4048-89F1-C346E4DA36B1}" type="sibTrans" cxnId="{0FA08444-2E69-41D9-B973-7337F484D276}">
      <dgm:prSet/>
      <dgm:spPr/>
      <dgm:t>
        <a:bodyPr/>
        <a:lstStyle/>
        <a:p>
          <a:endParaRPr lang="nl-NL"/>
        </a:p>
      </dgm:t>
    </dgm:pt>
    <dgm:pt modelId="{6575FD43-D33C-4655-8C17-0A52D582A9C0}">
      <dgm:prSet phldrT="[Tekst]">
        <dgm:style>
          <a:lnRef idx="2">
            <a:schemeClr val="dk1"/>
          </a:lnRef>
          <a:fillRef idx="1">
            <a:schemeClr val="lt1"/>
          </a:fillRef>
          <a:effectRef idx="0">
            <a:schemeClr val="dk1"/>
          </a:effectRef>
          <a:fontRef idx="minor">
            <a:schemeClr val="dk1"/>
          </a:fontRef>
        </dgm:style>
      </dgm:prSet>
      <dgm:spPr>
        <a:xfrm>
          <a:off x="3981022" y="1205"/>
          <a:ext cx="1224164" cy="2156904"/>
        </a:xfrm>
        <a:solidFill>
          <a:sysClr val="window" lastClr="FFFFFF"/>
        </a:solidFill>
        <a:ln w="25400" cap="flat" cmpd="sng" algn="ctr">
          <a:noFill/>
          <a:prstDash val="solid"/>
        </a:ln>
        <a:effectLst/>
        <a:sp3d/>
      </dgm:spPr>
      <dgm:t>
        <a:bodyPr vert="vert270"/>
        <a:lstStyle/>
        <a:p>
          <a:r>
            <a:rPr lang="en-US" dirty="0" smtClean="0">
              <a:solidFill>
                <a:sysClr val="windowText" lastClr="000000"/>
              </a:solidFill>
              <a:latin typeface="Calibri"/>
              <a:ea typeface="+mn-ea"/>
              <a:cs typeface="+mn-cs"/>
            </a:rPr>
            <a:t>…</a:t>
          </a:r>
          <a:endParaRPr lang="nl-NL" dirty="0">
            <a:solidFill>
              <a:sysClr val="windowText" lastClr="000000"/>
            </a:solidFill>
            <a:latin typeface="Calibri"/>
            <a:ea typeface="+mn-ea"/>
            <a:cs typeface="+mn-cs"/>
          </a:endParaRPr>
        </a:p>
      </dgm:t>
    </dgm:pt>
    <dgm:pt modelId="{685EE571-70D9-4BA0-AF34-65F50FFF6863}" type="parTrans" cxnId="{E71BCCDD-D31B-426F-AA76-B7C4BB15E913}">
      <dgm:prSet/>
      <dgm:spPr/>
      <dgm:t>
        <a:bodyPr/>
        <a:lstStyle/>
        <a:p>
          <a:endParaRPr lang="nl-NL"/>
        </a:p>
      </dgm:t>
    </dgm:pt>
    <dgm:pt modelId="{220A0DD5-F996-4EEB-B01B-8C47135B7702}" type="sibTrans" cxnId="{E71BCCDD-D31B-426F-AA76-B7C4BB15E913}">
      <dgm:prSet/>
      <dgm:spPr/>
      <dgm:t>
        <a:bodyPr/>
        <a:lstStyle/>
        <a:p>
          <a:endParaRPr lang="nl-NL"/>
        </a:p>
      </dgm:t>
    </dgm:pt>
    <dgm:pt modelId="{D0B5F846-4550-4AE9-8EFC-7045537CE197}">
      <dgm:prSet phldrT="[Tekst]">
        <dgm:style>
          <a:lnRef idx="1">
            <a:schemeClr val="accent4"/>
          </a:lnRef>
          <a:fillRef idx="2">
            <a:schemeClr val="accent4"/>
          </a:fillRef>
          <a:effectRef idx="1">
            <a:schemeClr val="accent4"/>
          </a:effectRef>
          <a:fontRef idx="minor">
            <a:schemeClr val="dk1"/>
          </a:fontRef>
        </dgm:style>
      </dgm:prSet>
      <dgm:spPr>
        <a:xfrm>
          <a:off x="2654028" y="1205"/>
          <a:ext cx="1224164" cy="2156904"/>
        </a:xfrm>
        <a:ln/>
      </dgm:spPr>
      <dgm:t>
        <a:bodyPr vert="vert270"/>
        <a:lstStyle/>
        <a:p>
          <a:r>
            <a:rPr lang="nl-NL" noProof="0" dirty="0" smtClean="0">
              <a:solidFill>
                <a:schemeClr val="tx1"/>
              </a:solidFill>
              <a:latin typeface="Calibri"/>
              <a:ea typeface="+mn-ea"/>
              <a:cs typeface="+mn-cs"/>
            </a:rPr>
            <a:t>VOMBO overstap</a:t>
          </a:r>
          <a:endParaRPr lang="nl-NL" noProof="0" dirty="0">
            <a:solidFill>
              <a:schemeClr val="bg1">
                <a:lumMod val="50000"/>
              </a:schemeClr>
            </a:solidFill>
            <a:latin typeface="Calibri"/>
            <a:ea typeface="+mn-ea"/>
            <a:cs typeface="+mn-cs"/>
          </a:endParaRPr>
        </a:p>
      </dgm:t>
    </dgm:pt>
    <dgm:pt modelId="{616CABDD-30AE-4BAF-A561-4E67053FABD0}" type="parTrans" cxnId="{2A263AE6-CD3B-4757-A38D-362B63CDE2CA}">
      <dgm:prSet/>
      <dgm:spPr/>
      <dgm:t>
        <a:bodyPr/>
        <a:lstStyle/>
        <a:p>
          <a:endParaRPr lang="nl-NL"/>
        </a:p>
      </dgm:t>
    </dgm:pt>
    <dgm:pt modelId="{531C59BE-9913-4B03-A4CE-B33C590C853B}" type="sibTrans" cxnId="{2A263AE6-CD3B-4757-A38D-362B63CDE2CA}">
      <dgm:prSet/>
      <dgm:spPr/>
      <dgm:t>
        <a:bodyPr/>
        <a:lstStyle/>
        <a:p>
          <a:endParaRPr lang="nl-NL"/>
        </a:p>
      </dgm:t>
    </dgm:pt>
    <dgm:pt modelId="{3AF83C46-2774-4FD1-AFF6-C215C4B2B6AA}">
      <dgm:prSet phldrT="[Tekst]">
        <dgm:style>
          <a:lnRef idx="0">
            <a:schemeClr val="accent4"/>
          </a:lnRef>
          <a:fillRef idx="3">
            <a:schemeClr val="accent4"/>
          </a:fillRef>
          <a:effectRef idx="3">
            <a:schemeClr val="accent4"/>
          </a:effectRef>
          <a:fontRef idx="minor">
            <a:schemeClr val="lt1"/>
          </a:fontRef>
        </dgm:style>
      </dgm:prSet>
      <dgm:spPr>
        <a:xfrm>
          <a:off x="2654028" y="1205"/>
          <a:ext cx="1224164" cy="2156904"/>
        </a:xfr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OSO </a:t>
          </a:r>
          <a:br>
            <a:rPr lang="nl-NL" noProof="0" dirty="0" smtClean="0">
              <a:solidFill>
                <a:sysClr val="window" lastClr="FFFFFF"/>
              </a:solidFill>
              <a:latin typeface="Calibri"/>
              <a:ea typeface="+mn-ea"/>
              <a:cs typeface="+mn-cs"/>
            </a:rPr>
          </a:br>
          <a:r>
            <a:rPr lang="nl-NL" noProof="0" dirty="0" smtClean="0">
              <a:solidFill>
                <a:sysClr val="window" lastClr="FFFFFF"/>
              </a:solidFill>
              <a:latin typeface="Calibri"/>
              <a:ea typeface="+mn-ea"/>
              <a:cs typeface="+mn-cs"/>
            </a:rPr>
            <a:t>Binnen </a:t>
          </a:r>
          <a:r>
            <a:rPr lang="nl-NL" noProof="0" dirty="0" err="1" smtClean="0">
              <a:solidFill>
                <a:sysClr val="window" lastClr="FFFFFF"/>
              </a:solidFill>
              <a:latin typeface="Calibri"/>
              <a:ea typeface="+mn-ea"/>
              <a:cs typeface="+mn-cs"/>
            </a:rPr>
            <a:t>Brin</a:t>
          </a:r>
          <a:endParaRPr lang="nl-NL" noProof="0" dirty="0">
            <a:solidFill>
              <a:sysClr val="window" lastClr="FFFFFF"/>
            </a:solidFill>
            <a:latin typeface="Calibri"/>
            <a:ea typeface="+mn-ea"/>
            <a:cs typeface="+mn-cs"/>
          </a:endParaRPr>
        </a:p>
      </dgm:t>
    </dgm:pt>
    <dgm:pt modelId="{2D7ED47D-0EB6-44A3-BA8B-E7733975CC55}" type="parTrans" cxnId="{AC88A43D-5F1B-4092-9D6C-F6C520EFE22D}">
      <dgm:prSet/>
      <dgm:spPr/>
      <dgm:t>
        <a:bodyPr/>
        <a:lstStyle/>
        <a:p>
          <a:endParaRPr lang="nl-NL"/>
        </a:p>
      </dgm:t>
    </dgm:pt>
    <dgm:pt modelId="{C928194C-1BD3-4D99-983C-31F17796DDBC}" type="sibTrans" cxnId="{AC88A43D-5F1B-4092-9D6C-F6C520EFE22D}">
      <dgm:prSet/>
      <dgm:spPr/>
      <dgm:t>
        <a:bodyPr/>
        <a:lstStyle/>
        <a:p>
          <a:endParaRPr lang="nl-NL"/>
        </a:p>
      </dgm:t>
    </dgm:pt>
    <dgm:pt modelId="{09D28CE4-A0B4-4E8A-9E76-6318599F2837}">
      <dgm:prSet phldrT="[Tekst]">
        <dgm:style>
          <a:lnRef idx="1">
            <a:schemeClr val="accent3"/>
          </a:lnRef>
          <a:fillRef idx="2">
            <a:schemeClr val="accent3"/>
          </a:fillRef>
          <a:effectRef idx="1">
            <a:schemeClr val="accent3"/>
          </a:effectRef>
          <a:fontRef idx="minor">
            <a:schemeClr val="dk1"/>
          </a:fontRef>
        </dgm:style>
      </dgm:prSet>
      <dgm:spPr>
        <a:xfrm>
          <a:off x="2654028" y="1205"/>
          <a:ext cx="1224164" cy="2156904"/>
        </a:xfrm>
        <a:ln/>
      </dgm:spPr>
      <dgm:t>
        <a:bodyPr vert="vert270"/>
        <a:lstStyle/>
        <a:p>
          <a:r>
            <a:rPr lang="nl-NL" noProof="0" dirty="0" smtClean="0">
              <a:solidFill>
                <a:schemeClr val="bg1">
                  <a:lumMod val="50000"/>
                </a:schemeClr>
              </a:solidFill>
              <a:latin typeface="Calibri"/>
              <a:ea typeface="+mn-ea"/>
              <a:cs typeface="+mn-cs"/>
            </a:rPr>
            <a:t>Bulk Binnen </a:t>
          </a:r>
        </a:p>
        <a:p>
          <a:r>
            <a:rPr lang="nl-NL" noProof="0" dirty="0" smtClean="0">
              <a:solidFill>
                <a:schemeClr val="bg1">
                  <a:lumMod val="50000"/>
                </a:schemeClr>
              </a:solidFill>
              <a:latin typeface="Calibri"/>
              <a:ea typeface="+mn-ea"/>
              <a:cs typeface="+mn-cs"/>
            </a:rPr>
            <a:t>Bevoegd Gezag</a:t>
          </a:r>
        </a:p>
      </dgm:t>
    </dgm:pt>
    <dgm:pt modelId="{69FB92AF-14AE-47FD-B766-8570A971FB89}" type="parTrans" cxnId="{97EC509B-83CB-4263-9A26-CDBA21EE31D1}">
      <dgm:prSet/>
      <dgm:spPr/>
      <dgm:t>
        <a:bodyPr/>
        <a:lstStyle/>
        <a:p>
          <a:endParaRPr lang="nl-NL"/>
        </a:p>
      </dgm:t>
    </dgm:pt>
    <dgm:pt modelId="{EFA9646C-CFB8-49F3-A518-9C8C4AC4F5CB}" type="sibTrans" cxnId="{97EC509B-83CB-4263-9A26-CDBA21EE31D1}">
      <dgm:prSet/>
      <dgm:spPr/>
      <dgm:t>
        <a:bodyPr/>
        <a:lstStyle/>
        <a:p>
          <a:endParaRPr lang="nl-NL"/>
        </a:p>
      </dgm:t>
    </dgm:pt>
    <dgm:pt modelId="{54107CAC-1D43-44B3-A0D0-23F120C2916F}">
      <dgm:prSet phldrT="[Tekst]">
        <dgm:style>
          <a:lnRef idx="1">
            <a:schemeClr val="accent3"/>
          </a:lnRef>
          <a:fillRef idx="2">
            <a:schemeClr val="accent3"/>
          </a:fillRef>
          <a:effectRef idx="1">
            <a:schemeClr val="accent3"/>
          </a:effectRef>
          <a:fontRef idx="minor">
            <a:schemeClr val="dk1"/>
          </a:fontRef>
        </dgm:style>
      </dgm:prSet>
      <dgm:spPr>
        <a:xfrm>
          <a:off x="2654028" y="1205"/>
          <a:ext cx="1224164" cy="2156904"/>
        </a:xfrm>
        <a:ln/>
      </dgm:spPr>
      <dgm:t>
        <a:bodyPr vert="vert270"/>
        <a:lstStyle/>
        <a:p>
          <a:r>
            <a:rPr lang="nl-NL" noProof="0" dirty="0" smtClean="0">
              <a:solidFill>
                <a:schemeClr val="bg1">
                  <a:lumMod val="50000"/>
                </a:schemeClr>
              </a:solidFill>
              <a:latin typeface="Calibri"/>
              <a:ea typeface="+mn-ea"/>
              <a:cs typeface="+mn-cs"/>
            </a:rPr>
            <a:t>Bulk </a:t>
          </a:r>
          <a:br>
            <a:rPr lang="nl-NL" noProof="0" dirty="0" smtClean="0">
              <a:solidFill>
                <a:schemeClr val="bg1">
                  <a:lumMod val="50000"/>
                </a:schemeClr>
              </a:solidFill>
              <a:latin typeface="Calibri"/>
              <a:ea typeface="+mn-ea"/>
              <a:cs typeface="+mn-cs"/>
            </a:rPr>
          </a:br>
          <a:r>
            <a:rPr lang="nl-NL" noProof="0" dirty="0" smtClean="0">
              <a:solidFill>
                <a:schemeClr val="bg1">
                  <a:lumMod val="50000"/>
                </a:schemeClr>
              </a:solidFill>
              <a:latin typeface="Calibri"/>
              <a:ea typeface="+mn-ea"/>
              <a:cs typeface="+mn-cs"/>
            </a:rPr>
            <a:t>Onderzoek</a:t>
          </a:r>
        </a:p>
      </dgm:t>
    </dgm:pt>
    <dgm:pt modelId="{27E98235-5805-466A-B249-5F04FE0B1A06}" type="parTrans" cxnId="{BB88AAAD-9D30-4F18-AF41-848881C6D542}">
      <dgm:prSet/>
      <dgm:spPr/>
      <dgm:t>
        <a:bodyPr/>
        <a:lstStyle/>
        <a:p>
          <a:endParaRPr lang="nl-NL"/>
        </a:p>
      </dgm:t>
    </dgm:pt>
    <dgm:pt modelId="{C1749721-654C-4C5C-9D2B-E778A889E257}" type="sibTrans" cxnId="{BB88AAAD-9D30-4F18-AF41-848881C6D542}">
      <dgm:prSet/>
      <dgm:spPr/>
      <dgm:t>
        <a:bodyPr/>
        <a:lstStyle/>
        <a:p>
          <a:endParaRPr lang="nl-NL"/>
        </a:p>
      </dgm:t>
    </dgm:pt>
    <dgm:pt modelId="{5F2B16F6-00DF-4FD4-B9B3-FE7AB47BDCD0}">
      <dgm:prSet phldrT="[Tekst]">
        <dgm:style>
          <a:lnRef idx="1">
            <a:schemeClr val="accent4"/>
          </a:lnRef>
          <a:fillRef idx="2">
            <a:schemeClr val="accent4"/>
          </a:fillRef>
          <a:effectRef idx="1">
            <a:schemeClr val="accent4"/>
          </a:effectRef>
          <a:fontRef idx="minor">
            <a:schemeClr val="dk1"/>
          </a:fontRef>
        </dgm:style>
      </dgm:prSet>
      <dgm:spPr>
        <a:xfrm>
          <a:off x="2654028" y="1205"/>
          <a:ext cx="1224164" cy="2156904"/>
        </a:xfrm>
        <a:ln/>
      </dgm:spPr>
      <dgm:t>
        <a:bodyPr vert="vert270"/>
        <a:lstStyle/>
        <a:p>
          <a:r>
            <a:rPr lang="nl-NL" noProof="0" dirty="0" smtClean="0">
              <a:solidFill>
                <a:schemeClr val="bg1">
                  <a:lumMod val="50000"/>
                </a:schemeClr>
              </a:solidFill>
              <a:latin typeface="Calibri"/>
              <a:ea typeface="+mn-ea"/>
              <a:cs typeface="+mn-cs"/>
            </a:rPr>
            <a:t>Eindtoets dossier (?)</a:t>
          </a:r>
          <a:endParaRPr lang="nl-NL" noProof="0" dirty="0">
            <a:solidFill>
              <a:schemeClr val="tx1"/>
            </a:solidFill>
            <a:latin typeface="Calibri"/>
            <a:ea typeface="+mn-ea"/>
            <a:cs typeface="+mn-cs"/>
          </a:endParaRPr>
        </a:p>
      </dgm:t>
    </dgm:pt>
    <dgm:pt modelId="{97009A50-9A1C-489C-AC21-8E4B60B1F79F}" type="parTrans" cxnId="{57A08AA4-5619-4D42-9074-6C272EB20DDF}">
      <dgm:prSet/>
      <dgm:spPr/>
      <dgm:t>
        <a:bodyPr/>
        <a:lstStyle/>
        <a:p>
          <a:endParaRPr lang="nl-NL"/>
        </a:p>
      </dgm:t>
    </dgm:pt>
    <dgm:pt modelId="{40E28C32-1280-4BD2-9C7C-6A2B5D1499CD}" type="sibTrans" cxnId="{57A08AA4-5619-4D42-9074-6C272EB20DDF}">
      <dgm:prSet/>
      <dgm:spPr/>
      <dgm:t>
        <a:bodyPr/>
        <a:lstStyle/>
        <a:p>
          <a:endParaRPr lang="nl-NL"/>
        </a:p>
      </dgm:t>
    </dgm:pt>
    <dgm:pt modelId="{48719A93-4847-4E5F-9D1D-7AB4E39B48F6}">
      <dgm:prSet phldrT="[Tekst]">
        <dgm:style>
          <a:lnRef idx="1">
            <a:schemeClr val="accent3"/>
          </a:lnRef>
          <a:fillRef idx="2">
            <a:schemeClr val="accent3"/>
          </a:fillRef>
          <a:effectRef idx="1">
            <a:schemeClr val="accent3"/>
          </a:effectRef>
          <a:fontRef idx="minor">
            <a:schemeClr val="dk1"/>
          </a:fontRef>
        </dgm:style>
      </dgm:prSet>
      <dgm:spPr>
        <a:xfrm>
          <a:off x="2654028" y="1205"/>
          <a:ext cx="1224164" cy="2156904"/>
        </a:xfrm>
        <a:ln/>
      </dgm:spPr>
      <dgm:t>
        <a:bodyPr vert="vert270"/>
        <a:lstStyle/>
        <a:p>
          <a:r>
            <a:rPr lang="nl-NL" noProof="0" dirty="0" smtClean="0">
              <a:solidFill>
                <a:schemeClr val="bg1">
                  <a:lumMod val="50000"/>
                </a:schemeClr>
              </a:solidFill>
              <a:latin typeface="Calibri"/>
              <a:ea typeface="+mn-ea"/>
              <a:cs typeface="+mn-cs"/>
            </a:rPr>
            <a:t>Terugkoppel Informatie Bericht</a:t>
          </a:r>
        </a:p>
      </dgm:t>
    </dgm:pt>
    <dgm:pt modelId="{31C3E5E0-0E8A-4887-B805-367236662966}" type="parTrans" cxnId="{3C9726EA-70B1-4679-81D9-115E7D44B9AA}">
      <dgm:prSet/>
      <dgm:spPr/>
      <dgm:t>
        <a:bodyPr/>
        <a:lstStyle/>
        <a:p>
          <a:endParaRPr lang="nl-NL"/>
        </a:p>
      </dgm:t>
    </dgm:pt>
    <dgm:pt modelId="{9FF85151-7EAE-46F2-B18B-A6151BF8692E}" type="sibTrans" cxnId="{3C9726EA-70B1-4679-81D9-115E7D44B9AA}">
      <dgm:prSet/>
      <dgm:spPr/>
      <dgm:t>
        <a:bodyPr/>
        <a:lstStyle/>
        <a:p>
          <a:endParaRPr lang="nl-NL"/>
        </a:p>
      </dgm:t>
    </dgm:pt>
    <dgm:pt modelId="{ABD00EEA-DFBF-448B-8ED9-82A3C924B751}">
      <dgm:prSet phldrT="[Tekst]">
        <dgm:style>
          <a:lnRef idx="1">
            <a:schemeClr val="accent3"/>
          </a:lnRef>
          <a:fillRef idx="2">
            <a:schemeClr val="accent3"/>
          </a:fillRef>
          <a:effectRef idx="1">
            <a:schemeClr val="accent3"/>
          </a:effectRef>
          <a:fontRef idx="minor">
            <a:schemeClr val="dk1"/>
          </a:fontRef>
        </dgm:style>
      </dgm:prSet>
      <dgm:spPr>
        <a:xfrm>
          <a:off x="2654028" y="1205"/>
          <a:ext cx="1224164" cy="2156904"/>
        </a:xfrm>
        <a:ln/>
      </dgm:spPr>
      <dgm:t>
        <a:bodyPr vert="vert270"/>
        <a:lstStyle/>
        <a:p>
          <a:r>
            <a:rPr lang="nl-NL" noProof="0" dirty="0" smtClean="0">
              <a:solidFill>
                <a:schemeClr val="bg1">
                  <a:lumMod val="50000"/>
                </a:schemeClr>
              </a:solidFill>
              <a:latin typeface="Calibri"/>
              <a:ea typeface="+mn-ea"/>
              <a:cs typeface="+mn-cs"/>
            </a:rPr>
            <a:t>Passend onderwijs SWV</a:t>
          </a:r>
          <a:endParaRPr lang="nl-NL" noProof="0" dirty="0">
            <a:solidFill>
              <a:schemeClr val="bg1">
                <a:lumMod val="50000"/>
              </a:schemeClr>
            </a:solidFill>
            <a:latin typeface="Calibri"/>
            <a:ea typeface="+mn-ea"/>
            <a:cs typeface="+mn-cs"/>
          </a:endParaRPr>
        </a:p>
      </dgm:t>
    </dgm:pt>
    <dgm:pt modelId="{970FB40B-C49D-4BC5-BEF4-B03289DE75E4}" type="parTrans" cxnId="{D86A7D5A-74AE-4F8F-A85F-0049AF7409CD}">
      <dgm:prSet/>
      <dgm:spPr/>
      <dgm:t>
        <a:bodyPr/>
        <a:lstStyle/>
        <a:p>
          <a:endParaRPr lang="nl-NL"/>
        </a:p>
      </dgm:t>
    </dgm:pt>
    <dgm:pt modelId="{9AD30B9A-1930-4ACF-91FE-C7BC5B163482}" type="sibTrans" cxnId="{D86A7D5A-74AE-4F8F-A85F-0049AF7409CD}">
      <dgm:prSet/>
      <dgm:spPr/>
      <dgm:t>
        <a:bodyPr/>
        <a:lstStyle/>
        <a:p>
          <a:endParaRPr lang="nl-NL"/>
        </a:p>
      </dgm:t>
    </dgm:pt>
    <dgm:pt modelId="{7A3BB78B-67B6-4856-BF76-B29826625C07}">
      <dgm:prSet phldrT="[Tekst]">
        <dgm:style>
          <a:lnRef idx="1">
            <a:schemeClr val="accent3"/>
          </a:lnRef>
          <a:fillRef idx="2">
            <a:schemeClr val="accent3"/>
          </a:fillRef>
          <a:effectRef idx="1">
            <a:schemeClr val="accent3"/>
          </a:effectRef>
          <a:fontRef idx="minor">
            <a:schemeClr val="dk1"/>
          </a:fontRef>
        </dgm:style>
      </dgm:prSet>
      <dgm:spPr>
        <a:xfrm>
          <a:off x="2654028" y="1205"/>
          <a:ext cx="1224164" cy="2156904"/>
        </a:xfrm>
        <a:ln/>
      </dgm:spPr>
      <dgm:t>
        <a:bodyPr vert="vert270"/>
        <a:lstStyle/>
        <a:p>
          <a:r>
            <a:rPr lang="nl-NL" noProof="0" dirty="0" smtClean="0">
              <a:solidFill>
                <a:schemeClr val="bg1">
                  <a:lumMod val="50000"/>
                </a:schemeClr>
              </a:solidFill>
              <a:latin typeface="Calibri"/>
              <a:ea typeface="+mn-ea"/>
              <a:cs typeface="+mn-cs"/>
            </a:rPr>
            <a:t>Bulk</a:t>
          </a:r>
        </a:p>
        <a:p>
          <a:r>
            <a:rPr lang="nl-NL" noProof="0" dirty="0" smtClean="0">
              <a:solidFill>
                <a:schemeClr val="bg1">
                  <a:lumMod val="50000"/>
                </a:schemeClr>
              </a:solidFill>
              <a:latin typeface="Calibri"/>
              <a:ea typeface="+mn-ea"/>
              <a:cs typeface="+mn-cs"/>
            </a:rPr>
            <a:t>Ouderportaal</a:t>
          </a:r>
        </a:p>
      </dgm:t>
    </dgm:pt>
    <dgm:pt modelId="{CA66F5B1-F1F6-4EDC-AD9B-68F4A1083789}" type="parTrans" cxnId="{AB160A3F-DBAA-4DBF-80E5-618C752C8059}">
      <dgm:prSet/>
      <dgm:spPr/>
      <dgm:t>
        <a:bodyPr/>
        <a:lstStyle/>
        <a:p>
          <a:endParaRPr lang="nl-NL"/>
        </a:p>
      </dgm:t>
    </dgm:pt>
    <dgm:pt modelId="{1226DF7E-583D-41C9-8657-FDA22B0E5724}" type="sibTrans" cxnId="{AB160A3F-DBAA-4DBF-80E5-618C752C8059}">
      <dgm:prSet/>
      <dgm:spPr/>
      <dgm:t>
        <a:bodyPr/>
        <a:lstStyle/>
        <a:p>
          <a:endParaRPr lang="nl-NL"/>
        </a:p>
      </dgm:t>
    </dgm:pt>
    <dgm:pt modelId="{F85F8572-9FA4-4591-ADDA-E53916121F11}" type="pres">
      <dgm:prSet presAssocID="{2AC3FA70-6F8A-4BA4-8296-0B5E7BD8E3D4}" presName="Name0" presStyleCnt="0">
        <dgm:presLayoutVars>
          <dgm:chPref val="1"/>
          <dgm:dir/>
          <dgm:animOne val="branch"/>
          <dgm:animLvl val="lvl"/>
          <dgm:resizeHandles/>
        </dgm:presLayoutVars>
      </dgm:prSet>
      <dgm:spPr/>
      <dgm:t>
        <a:bodyPr/>
        <a:lstStyle/>
        <a:p>
          <a:endParaRPr lang="nl-NL"/>
        </a:p>
      </dgm:t>
    </dgm:pt>
    <dgm:pt modelId="{41AB663C-29B0-4033-8995-8475E53941D0}" type="pres">
      <dgm:prSet presAssocID="{AE79D344-3514-4598-BB18-364970107929}" presName="vertOne" presStyleCnt="0"/>
      <dgm:spPr/>
    </dgm:pt>
    <dgm:pt modelId="{463F72B4-35A0-4A0C-ACF5-9883D2F7C485}" type="pres">
      <dgm:prSet presAssocID="{AE79D344-3514-4598-BB18-364970107929}" presName="txOne" presStyleLbl="node0" presStyleIdx="0" presStyleCnt="1">
        <dgm:presLayoutVars>
          <dgm:chPref val="3"/>
        </dgm:presLayoutVars>
      </dgm:prSet>
      <dgm:spPr>
        <a:prstGeom prst="roundRect">
          <a:avLst>
            <a:gd name="adj" fmla="val 10000"/>
          </a:avLst>
        </a:prstGeom>
      </dgm:spPr>
      <dgm:t>
        <a:bodyPr/>
        <a:lstStyle/>
        <a:p>
          <a:endParaRPr lang="nl-NL"/>
        </a:p>
      </dgm:t>
    </dgm:pt>
    <dgm:pt modelId="{0FAC89E0-BDC3-46E1-91D9-E6A1B7FB1D42}" type="pres">
      <dgm:prSet presAssocID="{AE79D344-3514-4598-BB18-364970107929}" presName="parTransOne" presStyleCnt="0"/>
      <dgm:spPr/>
    </dgm:pt>
    <dgm:pt modelId="{965B33F6-0694-4BAB-BF84-2F3A2C9138B2}" type="pres">
      <dgm:prSet presAssocID="{AE79D344-3514-4598-BB18-364970107929}" presName="horzOne" presStyleCnt="0"/>
      <dgm:spPr/>
    </dgm:pt>
    <dgm:pt modelId="{AE72956B-4D40-4203-AEF0-A323C58076EC}" type="pres">
      <dgm:prSet presAssocID="{EE9F5B3A-F90E-462C-BE4C-1CB5516228A1}" presName="vertTwo" presStyleCnt="0"/>
      <dgm:spPr/>
    </dgm:pt>
    <dgm:pt modelId="{D49D34F1-8F7D-4C27-AF28-D5DF38FF0356}" type="pres">
      <dgm:prSet presAssocID="{EE9F5B3A-F90E-462C-BE4C-1CB5516228A1}" presName="txTwo" presStyleLbl="node2" presStyleIdx="0" presStyleCnt="12">
        <dgm:presLayoutVars>
          <dgm:chPref val="3"/>
        </dgm:presLayoutVars>
      </dgm:prSet>
      <dgm:spPr>
        <a:prstGeom prst="roundRect">
          <a:avLst>
            <a:gd name="adj" fmla="val 10000"/>
          </a:avLst>
        </a:prstGeom>
      </dgm:spPr>
      <dgm:t>
        <a:bodyPr/>
        <a:lstStyle/>
        <a:p>
          <a:endParaRPr lang="nl-NL"/>
        </a:p>
      </dgm:t>
    </dgm:pt>
    <dgm:pt modelId="{FF9ADFC0-8BF5-461E-B08A-2EB2A7F9AD14}" type="pres">
      <dgm:prSet presAssocID="{EE9F5B3A-F90E-462C-BE4C-1CB5516228A1}" presName="horzTwo" presStyleCnt="0"/>
      <dgm:spPr/>
    </dgm:pt>
    <dgm:pt modelId="{DDBED454-24C7-4709-A0EF-B94BDA72E5EE}" type="pres">
      <dgm:prSet presAssocID="{D955D91C-3475-49A0-BB04-A0D4F4EFD67E}" presName="sibSpaceTwo" presStyleCnt="0"/>
      <dgm:spPr/>
    </dgm:pt>
    <dgm:pt modelId="{92E5CBA3-DA9A-4E0C-978B-132727C1C032}" type="pres">
      <dgm:prSet presAssocID="{ED56DE24-AC40-4E01-A340-C71806BE1490}" presName="vertTwo" presStyleCnt="0"/>
      <dgm:spPr/>
    </dgm:pt>
    <dgm:pt modelId="{E3FB9F70-91B4-48CE-928C-7D9079345D7B}" type="pres">
      <dgm:prSet presAssocID="{ED56DE24-AC40-4E01-A340-C71806BE1490}" presName="txTwo" presStyleLbl="node2" presStyleIdx="1" presStyleCnt="12">
        <dgm:presLayoutVars>
          <dgm:chPref val="3"/>
        </dgm:presLayoutVars>
      </dgm:prSet>
      <dgm:spPr>
        <a:prstGeom prst="roundRect">
          <a:avLst>
            <a:gd name="adj" fmla="val 10000"/>
          </a:avLst>
        </a:prstGeom>
      </dgm:spPr>
      <dgm:t>
        <a:bodyPr/>
        <a:lstStyle/>
        <a:p>
          <a:endParaRPr lang="nl-NL"/>
        </a:p>
      </dgm:t>
    </dgm:pt>
    <dgm:pt modelId="{F79ED52B-BA7B-4C1B-9056-ADF92654CDB0}" type="pres">
      <dgm:prSet presAssocID="{ED56DE24-AC40-4E01-A340-C71806BE1490}" presName="horzTwo" presStyleCnt="0"/>
      <dgm:spPr/>
    </dgm:pt>
    <dgm:pt modelId="{18005634-A6DE-481B-8007-5B47ED141B64}" type="pres">
      <dgm:prSet presAssocID="{447DB8D7-F094-4D2B-AAC1-003DF37BDCEF}" presName="sibSpaceTwo" presStyleCnt="0"/>
      <dgm:spPr/>
    </dgm:pt>
    <dgm:pt modelId="{C027B8EB-B052-4FA2-BE67-D1C3E8155513}" type="pres">
      <dgm:prSet presAssocID="{9DB62BDA-A099-4ACB-A84D-03A75DC2728C}" presName="vertTwo" presStyleCnt="0"/>
      <dgm:spPr/>
    </dgm:pt>
    <dgm:pt modelId="{3155856B-D6B2-4327-A2F2-54C30CA14C29}" type="pres">
      <dgm:prSet presAssocID="{9DB62BDA-A099-4ACB-A84D-03A75DC2728C}" presName="txTwo" presStyleLbl="node2" presStyleIdx="2" presStyleCnt="12">
        <dgm:presLayoutVars>
          <dgm:chPref val="3"/>
        </dgm:presLayoutVars>
      </dgm:prSet>
      <dgm:spPr>
        <a:prstGeom prst="roundRect">
          <a:avLst>
            <a:gd name="adj" fmla="val 10000"/>
          </a:avLst>
        </a:prstGeom>
      </dgm:spPr>
      <dgm:t>
        <a:bodyPr/>
        <a:lstStyle/>
        <a:p>
          <a:endParaRPr lang="nl-NL"/>
        </a:p>
      </dgm:t>
    </dgm:pt>
    <dgm:pt modelId="{54EBA1AA-851A-4A0F-B040-76EC4CB915D4}" type="pres">
      <dgm:prSet presAssocID="{9DB62BDA-A099-4ACB-A84D-03A75DC2728C}" presName="horzTwo" presStyleCnt="0"/>
      <dgm:spPr/>
    </dgm:pt>
    <dgm:pt modelId="{493D9ACF-E829-4691-92C0-686604832BA3}" type="pres">
      <dgm:prSet presAssocID="{8DD147D5-9F5D-4048-89F1-C346E4DA36B1}" presName="sibSpaceTwo" presStyleCnt="0"/>
      <dgm:spPr/>
    </dgm:pt>
    <dgm:pt modelId="{4F96759D-8FB1-4EEF-81B5-7BEBBA0435B7}" type="pres">
      <dgm:prSet presAssocID="{3AF83C46-2774-4FD1-AFF6-C215C4B2B6AA}" presName="vertTwo" presStyleCnt="0"/>
      <dgm:spPr/>
    </dgm:pt>
    <dgm:pt modelId="{2654A9C1-6827-4E13-A59A-49418064C886}" type="pres">
      <dgm:prSet presAssocID="{3AF83C46-2774-4FD1-AFF6-C215C4B2B6AA}" presName="txTwo" presStyleLbl="node2" presStyleIdx="3" presStyleCnt="12">
        <dgm:presLayoutVars>
          <dgm:chPref val="3"/>
        </dgm:presLayoutVars>
      </dgm:prSet>
      <dgm:spPr>
        <a:prstGeom prst="roundRect">
          <a:avLst>
            <a:gd name="adj" fmla="val 10000"/>
          </a:avLst>
        </a:prstGeom>
      </dgm:spPr>
      <dgm:t>
        <a:bodyPr/>
        <a:lstStyle/>
        <a:p>
          <a:endParaRPr lang="nl-NL"/>
        </a:p>
      </dgm:t>
    </dgm:pt>
    <dgm:pt modelId="{754EC8FC-DB9A-479D-BA15-215A2764A404}" type="pres">
      <dgm:prSet presAssocID="{3AF83C46-2774-4FD1-AFF6-C215C4B2B6AA}" presName="horzTwo" presStyleCnt="0"/>
      <dgm:spPr/>
    </dgm:pt>
    <dgm:pt modelId="{5D75EF4D-2260-4F0E-B61C-2D4A7C3FA301}" type="pres">
      <dgm:prSet presAssocID="{C928194C-1BD3-4D99-983C-31F17796DDBC}" presName="sibSpaceTwo" presStyleCnt="0"/>
      <dgm:spPr/>
    </dgm:pt>
    <dgm:pt modelId="{5CABF90E-77AE-4639-BBB2-51F8B970AA2E}" type="pres">
      <dgm:prSet presAssocID="{D0B5F846-4550-4AE9-8EFC-7045537CE197}" presName="vertTwo" presStyleCnt="0"/>
      <dgm:spPr/>
    </dgm:pt>
    <dgm:pt modelId="{45AEA29C-D51A-4B57-B142-C1258F2217F5}" type="pres">
      <dgm:prSet presAssocID="{D0B5F846-4550-4AE9-8EFC-7045537CE197}" presName="txTwo" presStyleLbl="node2" presStyleIdx="4" presStyleCnt="12">
        <dgm:presLayoutVars>
          <dgm:chPref val="3"/>
        </dgm:presLayoutVars>
      </dgm:prSet>
      <dgm:spPr>
        <a:prstGeom prst="roundRect">
          <a:avLst>
            <a:gd name="adj" fmla="val 10000"/>
          </a:avLst>
        </a:prstGeom>
      </dgm:spPr>
      <dgm:t>
        <a:bodyPr/>
        <a:lstStyle/>
        <a:p>
          <a:endParaRPr lang="nl-NL"/>
        </a:p>
      </dgm:t>
    </dgm:pt>
    <dgm:pt modelId="{7D59B0B8-B8C9-4AAE-96BA-4B67299FE88D}" type="pres">
      <dgm:prSet presAssocID="{D0B5F846-4550-4AE9-8EFC-7045537CE197}" presName="horzTwo" presStyleCnt="0"/>
      <dgm:spPr/>
    </dgm:pt>
    <dgm:pt modelId="{416C986E-3676-4FE5-B781-9665C1D2E63D}" type="pres">
      <dgm:prSet presAssocID="{531C59BE-9913-4B03-A4CE-B33C590C853B}" presName="sibSpaceTwo" presStyleCnt="0"/>
      <dgm:spPr/>
    </dgm:pt>
    <dgm:pt modelId="{2BFDC49F-66FC-48D1-BF75-3E8F2693E337}" type="pres">
      <dgm:prSet presAssocID="{5F2B16F6-00DF-4FD4-B9B3-FE7AB47BDCD0}" presName="vertTwo" presStyleCnt="0"/>
      <dgm:spPr/>
    </dgm:pt>
    <dgm:pt modelId="{39841743-7015-4D05-99E4-5EE3A2BF5C8E}" type="pres">
      <dgm:prSet presAssocID="{5F2B16F6-00DF-4FD4-B9B3-FE7AB47BDCD0}" presName="txTwo" presStyleLbl="node2" presStyleIdx="5" presStyleCnt="12">
        <dgm:presLayoutVars>
          <dgm:chPref val="3"/>
        </dgm:presLayoutVars>
      </dgm:prSet>
      <dgm:spPr>
        <a:prstGeom prst="roundRect">
          <a:avLst>
            <a:gd name="adj" fmla="val 10000"/>
          </a:avLst>
        </a:prstGeom>
      </dgm:spPr>
      <dgm:t>
        <a:bodyPr/>
        <a:lstStyle/>
        <a:p>
          <a:endParaRPr lang="nl-NL"/>
        </a:p>
      </dgm:t>
    </dgm:pt>
    <dgm:pt modelId="{AFE3217D-4AC8-43FE-AC6D-A9C96EDC8716}" type="pres">
      <dgm:prSet presAssocID="{5F2B16F6-00DF-4FD4-B9B3-FE7AB47BDCD0}" presName="horzTwo" presStyleCnt="0"/>
      <dgm:spPr/>
    </dgm:pt>
    <dgm:pt modelId="{3EF38638-06CA-40D2-BB4C-0A843DB6D214}" type="pres">
      <dgm:prSet presAssocID="{40E28C32-1280-4BD2-9C7C-6A2B5D1499CD}" presName="sibSpaceTwo" presStyleCnt="0"/>
      <dgm:spPr/>
    </dgm:pt>
    <dgm:pt modelId="{491B46EC-DE0C-4619-A736-B19E681ACADC}" type="pres">
      <dgm:prSet presAssocID="{ABD00EEA-DFBF-448B-8ED9-82A3C924B751}" presName="vertTwo" presStyleCnt="0"/>
      <dgm:spPr/>
    </dgm:pt>
    <dgm:pt modelId="{68C27A89-A78E-437A-ADDC-DA17AD2F7462}" type="pres">
      <dgm:prSet presAssocID="{ABD00EEA-DFBF-448B-8ED9-82A3C924B751}" presName="txTwo" presStyleLbl="node2" presStyleIdx="6" presStyleCnt="12">
        <dgm:presLayoutVars>
          <dgm:chPref val="3"/>
        </dgm:presLayoutVars>
      </dgm:prSet>
      <dgm:spPr>
        <a:prstGeom prst="roundRect">
          <a:avLst>
            <a:gd name="adj" fmla="val 10000"/>
          </a:avLst>
        </a:prstGeom>
      </dgm:spPr>
      <dgm:t>
        <a:bodyPr/>
        <a:lstStyle/>
        <a:p>
          <a:endParaRPr lang="nl-NL"/>
        </a:p>
      </dgm:t>
    </dgm:pt>
    <dgm:pt modelId="{E1234A27-5D9F-42BF-A5C8-1D54178F510C}" type="pres">
      <dgm:prSet presAssocID="{ABD00EEA-DFBF-448B-8ED9-82A3C924B751}" presName="horzTwo" presStyleCnt="0"/>
      <dgm:spPr/>
    </dgm:pt>
    <dgm:pt modelId="{931610C6-5667-4778-8480-BC88B9358975}" type="pres">
      <dgm:prSet presAssocID="{9AD30B9A-1930-4ACF-91FE-C7BC5B163482}" presName="sibSpaceTwo" presStyleCnt="0"/>
      <dgm:spPr/>
    </dgm:pt>
    <dgm:pt modelId="{9F64EDB7-5CAC-4654-8EB1-5D4CA66B2F59}" type="pres">
      <dgm:prSet presAssocID="{09D28CE4-A0B4-4E8A-9E76-6318599F2837}" presName="vertTwo" presStyleCnt="0"/>
      <dgm:spPr/>
    </dgm:pt>
    <dgm:pt modelId="{4B5E01D7-48A4-4BA1-84B4-31ABFC0495CC}" type="pres">
      <dgm:prSet presAssocID="{09D28CE4-A0B4-4E8A-9E76-6318599F2837}" presName="txTwo" presStyleLbl="node2" presStyleIdx="7" presStyleCnt="12">
        <dgm:presLayoutVars>
          <dgm:chPref val="3"/>
        </dgm:presLayoutVars>
      </dgm:prSet>
      <dgm:spPr>
        <a:prstGeom prst="roundRect">
          <a:avLst>
            <a:gd name="adj" fmla="val 10000"/>
          </a:avLst>
        </a:prstGeom>
      </dgm:spPr>
      <dgm:t>
        <a:bodyPr/>
        <a:lstStyle/>
        <a:p>
          <a:endParaRPr lang="nl-NL"/>
        </a:p>
      </dgm:t>
    </dgm:pt>
    <dgm:pt modelId="{65E29C32-CF10-4E3F-916A-124E78965CA0}" type="pres">
      <dgm:prSet presAssocID="{09D28CE4-A0B4-4E8A-9E76-6318599F2837}" presName="horzTwo" presStyleCnt="0"/>
      <dgm:spPr/>
    </dgm:pt>
    <dgm:pt modelId="{80C6530E-26EE-4D38-9F9B-E5FDC8041DD3}" type="pres">
      <dgm:prSet presAssocID="{EFA9646C-CFB8-49F3-A518-9C8C4AC4F5CB}" presName="sibSpaceTwo" presStyleCnt="0"/>
      <dgm:spPr/>
    </dgm:pt>
    <dgm:pt modelId="{C5DA6836-AA75-4C00-95EC-7F5105166465}" type="pres">
      <dgm:prSet presAssocID="{54107CAC-1D43-44B3-A0D0-23F120C2916F}" presName="vertTwo" presStyleCnt="0"/>
      <dgm:spPr/>
    </dgm:pt>
    <dgm:pt modelId="{C9A2D519-8530-4016-AF8E-4F35CB9EF237}" type="pres">
      <dgm:prSet presAssocID="{54107CAC-1D43-44B3-A0D0-23F120C2916F}" presName="txTwo" presStyleLbl="node2" presStyleIdx="8" presStyleCnt="12">
        <dgm:presLayoutVars>
          <dgm:chPref val="3"/>
        </dgm:presLayoutVars>
      </dgm:prSet>
      <dgm:spPr>
        <a:prstGeom prst="roundRect">
          <a:avLst>
            <a:gd name="adj" fmla="val 10000"/>
          </a:avLst>
        </a:prstGeom>
      </dgm:spPr>
      <dgm:t>
        <a:bodyPr/>
        <a:lstStyle/>
        <a:p>
          <a:endParaRPr lang="nl-NL"/>
        </a:p>
      </dgm:t>
    </dgm:pt>
    <dgm:pt modelId="{82D7DFE6-6870-4FF1-B1F1-D57CB19CE1F7}" type="pres">
      <dgm:prSet presAssocID="{54107CAC-1D43-44B3-A0D0-23F120C2916F}" presName="horzTwo" presStyleCnt="0"/>
      <dgm:spPr/>
    </dgm:pt>
    <dgm:pt modelId="{598C5120-52AA-4008-8EC8-21E28FE8952E}" type="pres">
      <dgm:prSet presAssocID="{C1749721-654C-4C5C-9D2B-E778A889E257}" presName="sibSpaceTwo" presStyleCnt="0"/>
      <dgm:spPr/>
    </dgm:pt>
    <dgm:pt modelId="{39FB4FD6-8FD3-4014-B7CA-3A21AF6167E8}" type="pres">
      <dgm:prSet presAssocID="{48719A93-4847-4E5F-9D1D-7AB4E39B48F6}" presName="vertTwo" presStyleCnt="0"/>
      <dgm:spPr/>
    </dgm:pt>
    <dgm:pt modelId="{505A0855-416D-49C1-B640-86799C9F79B8}" type="pres">
      <dgm:prSet presAssocID="{48719A93-4847-4E5F-9D1D-7AB4E39B48F6}" presName="txTwo" presStyleLbl="node2" presStyleIdx="9" presStyleCnt="12">
        <dgm:presLayoutVars>
          <dgm:chPref val="3"/>
        </dgm:presLayoutVars>
      </dgm:prSet>
      <dgm:spPr>
        <a:prstGeom prst="roundRect">
          <a:avLst>
            <a:gd name="adj" fmla="val 10000"/>
          </a:avLst>
        </a:prstGeom>
      </dgm:spPr>
      <dgm:t>
        <a:bodyPr/>
        <a:lstStyle/>
        <a:p>
          <a:endParaRPr lang="nl-NL"/>
        </a:p>
      </dgm:t>
    </dgm:pt>
    <dgm:pt modelId="{9B5C8E04-06CD-42CB-9188-FD5B4F5947E7}" type="pres">
      <dgm:prSet presAssocID="{48719A93-4847-4E5F-9D1D-7AB4E39B48F6}" presName="horzTwo" presStyleCnt="0"/>
      <dgm:spPr/>
    </dgm:pt>
    <dgm:pt modelId="{5CE063F6-96BB-480F-AA9F-D9E400C33FB7}" type="pres">
      <dgm:prSet presAssocID="{9FF85151-7EAE-46F2-B18B-A6151BF8692E}" presName="sibSpaceTwo" presStyleCnt="0"/>
      <dgm:spPr/>
    </dgm:pt>
    <dgm:pt modelId="{8CD8D3F1-0687-430E-837E-6C4464A8C9A3}" type="pres">
      <dgm:prSet presAssocID="{7A3BB78B-67B6-4856-BF76-B29826625C07}" presName="vertTwo" presStyleCnt="0"/>
      <dgm:spPr/>
    </dgm:pt>
    <dgm:pt modelId="{D2A7AB5D-81B0-4CF2-8B49-025BE98D8937}" type="pres">
      <dgm:prSet presAssocID="{7A3BB78B-67B6-4856-BF76-B29826625C07}" presName="txTwo" presStyleLbl="node2" presStyleIdx="10" presStyleCnt="12">
        <dgm:presLayoutVars>
          <dgm:chPref val="3"/>
        </dgm:presLayoutVars>
      </dgm:prSet>
      <dgm:spPr>
        <a:prstGeom prst="roundRect">
          <a:avLst>
            <a:gd name="adj" fmla="val 10000"/>
          </a:avLst>
        </a:prstGeom>
      </dgm:spPr>
      <dgm:t>
        <a:bodyPr/>
        <a:lstStyle/>
        <a:p>
          <a:endParaRPr lang="nl-NL"/>
        </a:p>
      </dgm:t>
    </dgm:pt>
    <dgm:pt modelId="{1BF258E8-41A8-41A0-959D-14C58BDF74B8}" type="pres">
      <dgm:prSet presAssocID="{7A3BB78B-67B6-4856-BF76-B29826625C07}" presName="horzTwo" presStyleCnt="0"/>
      <dgm:spPr/>
    </dgm:pt>
    <dgm:pt modelId="{8E0849CD-B1A9-4B40-A7B6-01C587F36D2F}" type="pres">
      <dgm:prSet presAssocID="{1226DF7E-583D-41C9-8657-FDA22B0E5724}" presName="sibSpaceTwo" presStyleCnt="0"/>
      <dgm:spPr/>
    </dgm:pt>
    <dgm:pt modelId="{7564A199-359B-466E-AB03-A8F41EBB1CBD}" type="pres">
      <dgm:prSet presAssocID="{6575FD43-D33C-4655-8C17-0A52D582A9C0}" presName="vertTwo" presStyleCnt="0"/>
      <dgm:spPr/>
    </dgm:pt>
    <dgm:pt modelId="{08853EB1-12A7-42E5-96A4-04609EE89D94}" type="pres">
      <dgm:prSet presAssocID="{6575FD43-D33C-4655-8C17-0A52D582A9C0}" presName="txTwo" presStyleLbl="node2" presStyleIdx="11" presStyleCnt="12">
        <dgm:presLayoutVars>
          <dgm:chPref val="3"/>
        </dgm:presLayoutVars>
      </dgm:prSet>
      <dgm:spPr>
        <a:prstGeom prst="roundRect">
          <a:avLst>
            <a:gd name="adj" fmla="val 10000"/>
          </a:avLst>
        </a:prstGeom>
      </dgm:spPr>
      <dgm:t>
        <a:bodyPr/>
        <a:lstStyle/>
        <a:p>
          <a:endParaRPr lang="nl-NL"/>
        </a:p>
      </dgm:t>
    </dgm:pt>
    <dgm:pt modelId="{083EB140-3660-4283-A211-4ECE611D81E8}" type="pres">
      <dgm:prSet presAssocID="{6575FD43-D33C-4655-8C17-0A52D582A9C0}" presName="horzTwo" presStyleCnt="0"/>
      <dgm:spPr/>
    </dgm:pt>
  </dgm:ptLst>
  <dgm:cxnLst>
    <dgm:cxn modelId="{36F497D3-B102-44E3-9935-2EBB34BE20B8}" type="presOf" srcId="{6575FD43-D33C-4655-8C17-0A52D582A9C0}" destId="{08853EB1-12A7-42E5-96A4-04609EE89D94}" srcOrd="0" destOrd="0" presId="urn:microsoft.com/office/officeart/2005/8/layout/architecture+Icon"/>
    <dgm:cxn modelId="{F8071ECB-1691-44F4-BE56-0E8360E96507}" type="presOf" srcId="{7A3BB78B-67B6-4856-BF76-B29826625C07}" destId="{D2A7AB5D-81B0-4CF2-8B49-025BE98D8937}" srcOrd="0" destOrd="0" presId="urn:microsoft.com/office/officeart/2005/8/layout/architecture+Icon"/>
    <dgm:cxn modelId="{33C51B51-DF8F-49EB-B65E-A29C44CE6CDA}" type="presOf" srcId="{3AF83C46-2774-4FD1-AFF6-C215C4B2B6AA}" destId="{2654A9C1-6827-4E13-A59A-49418064C886}" srcOrd="0" destOrd="0" presId="urn:microsoft.com/office/officeart/2005/8/layout/architecture+Icon"/>
    <dgm:cxn modelId="{8DE6EFA3-1354-4477-BE9D-0D5FF6B43188}" type="presOf" srcId="{AE79D344-3514-4598-BB18-364970107929}" destId="{463F72B4-35A0-4A0C-ACF5-9883D2F7C485}" srcOrd="0" destOrd="0" presId="urn:microsoft.com/office/officeart/2005/8/layout/architecture+Icon"/>
    <dgm:cxn modelId="{7A399D41-EEB1-4981-B117-EEDD915B639A}" srcId="{AE79D344-3514-4598-BB18-364970107929}" destId="{EE9F5B3A-F90E-462C-BE4C-1CB5516228A1}" srcOrd="0" destOrd="0" parTransId="{1799CCEC-8CF6-4E11-A94A-50DDF079AE7D}" sibTransId="{D955D91C-3475-49A0-BB04-A0D4F4EFD67E}"/>
    <dgm:cxn modelId="{3C9726EA-70B1-4679-81D9-115E7D44B9AA}" srcId="{AE79D344-3514-4598-BB18-364970107929}" destId="{48719A93-4847-4E5F-9D1D-7AB4E39B48F6}" srcOrd="9" destOrd="0" parTransId="{31C3E5E0-0E8A-4887-B805-367236662966}" sibTransId="{9FF85151-7EAE-46F2-B18B-A6151BF8692E}"/>
    <dgm:cxn modelId="{746333FA-3CF5-4233-A3F9-FEA3CA470E33}" type="presOf" srcId="{54107CAC-1D43-44B3-A0D0-23F120C2916F}" destId="{C9A2D519-8530-4016-AF8E-4F35CB9EF237}" srcOrd="0" destOrd="0" presId="urn:microsoft.com/office/officeart/2005/8/layout/architecture+Icon"/>
    <dgm:cxn modelId="{8AA7A465-01D4-4209-BE5D-798C2A8389F4}" type="presOf" srcId="{D0B5F846-4550-4AE9-8EFC-7045537CE197}" destId="{45AEA29C-D51A-4B57-B142-C1258F2217F5}" srcOrd="0" destOrd="0" presId="urn:microsoft.com/office/officeart/2005/8/layout/architecture+Icon"/>
    <dgm:cxn modelId="{57A08AA4-5619-4D42-9074-6C272EB20DDF}" srcId="{AE79D344-3514-4598-BB18-364970107929}" destId="{5F2B16F6-00DF-4FD4-B9B3-FE7AB47BDCD0}" srcOrd="5" destOrd="0" parTransId="{97009A50-9A1C-489C-AC21-8E4B60B1F79F}" sibTransId="{40E28C32-1280-4BD2-9C7C-6A2B5D1499CD}"/>
    <dgm:cxn modelId="{D86A7D5A-74AE-4F8F-A85F-0049AF7409CD}" srcId="{AE79D344-3514-4598-BB18-364970107929}" destId="{ABD00EEA-DFBF-448B-8ED9-82A3C924B751}" srcOrd="6" destOrd="0" parTransId="{970FB40B-C49D-4BC5-BEF4-B03289DE75E4}" sibTransId="{9AD30B9A-1930-4ACF-91FE-C7BC5B163482}"/>
    <dgm:cxn modelId="{E71BCCDD-D31B-426F-AA76-B7C4BB15E913}" srcId="{AE79D344-3514-4598-BB18-364970107929}" destId="{6575FD43-D33C-4655-8C17-0A52D582A9C0}" srcOrd="11" destOrd="0" parTransId="{685EE571-70D9-4BA0-AF34-65F50FFF6863}" sibTransId="{220A0DD5-F996-4EEB-B01B-8C47135B7702}"/>
    <dgm:cxn modelId="{6E56FBBC-1E3C-49B2-B3F9-7B977A41FFD7}" type="presOf" srcId="{5F2B16F6-00DF-4FD4-B9B3-FE7AB47BDCD0}" destId="{39841743-7015-4D05-99E4-5EE3A2BF5C8E}" srcOrd="0" destOrd="0" presId="urn:microsoft.com/office/officeart/2005/8/layout/architecture+Icon"/>
    <dgm:cxn modelId="{CEE6A1B0-2019-40F3-BB37-4C8B7E16192D}" type="presOf" srcId="{9DB62BDA-A099-4ACB-A84D-03A75DC2728C}" destId="{3155856B-D6B2-4327-A2F2-54C30CA14C29}" srcOrd="0" destOrd="0" presId="urn:microsoft.com/office/officeart/2005/8/layout/architecture+Icon"/>
    <dgm:cxn modelId="{BB88AAAD-9D30-4F18-AF41-848881C6D542}" srcId="{AE79D344-3514-4598-BB18-364970107929}" destId="{54107CAC-1D43-44B3-A0D0-23F120C2916F}" srcOrd="8" destOrd="0" parTransId="{27E98235-5805-466A-B249-5F04FE0B1A06}" sibTransId="{C1749721-654C-4C5C-9D2B-E778A889E257}"/>
    <dgm:cxn modelId="{0FA08444-2E69-41D9-B973-7337F484D276}" srcId="{AE79D344-3514-4598-BB18-364970107929}" destId="{9DB62BDA-A099-4ACB-A84D-03A75DC2728C}" srcOrd="2" destOrd="0" parTransId="{0523A5C9-DD21-4DCB-9190-BAD66F1150B6}" sibTransId="{8DD147D5-9F5D-4048-89F1-C346E4DA36B1}"/>
    <dgm:cxn modelId="{CF4FE3C2-2BF3-465A-97EC-6EE42CE948A6}" type="presOf" srcId="{48719A93-4847-4E5F-9D1D-7AB4E39B48F6}" destId="{505A0855-416D-49C1-B640-86799C9F79B8}" srcOrd="0" destOrd="0" presId="urn:microsoft.com/office/officeart/2005/8/layout/architecture+Icon"/>
    <dgm:cxn modelId="{53530859-FCDD-44BA-93C6-FF4D78E9109A}" type="presOf" srcId="{2AC3FA70-6F8A-4BA4-8296-0B5E7BD8E3D4}" destId="{F85F8572-9FA4-4591-ADDA-E53916121F11}" srcOrd="0" destOrd="0" presId="urn:microsoft.com/office/officeart/2005/8/layout/architecture+Icon"/>
    <dgm:cxn modelId="{AB160A3F-DBAA-4DBF-80E5-618C752C8059}" srcId="{AE79D344-3514-4598-BB18-364970107929}" destId="{7A3BB78B-67B6-4856-BF76-B29826625C07}" srcOrd="10" destOrd="0" parTransId="{CA66F5B1-F1F6-4EDC-AD9B-68F4A1083789}" sibTransId="{1226DF7E-583D-41C9-8657-FDA22B0E5724}"/>
    <dgm:cxn modelId="{B7851B75-1DD0-4DD8-B4DC-25CC67AA7F51}" type="presOf" srcId="{ED56DE24-AC40-4E01-A340-C71806BE1490}" destId="{E3FB9F70-91B4-48CE-928C-7D9079345D7B}" srcOrd="0" destOrd="0" presId="urn:microsoft.com/office/officeart/2005/8/layout/architecture+Icon"/>
    <dgm:cxn modelId="{624BCB7D-FD0B-425D-9EC6-29E4AF68212C}" srcId="{AE79D344-3514-4598-BB18-364970107929}" destId="{ED56DE24-AC40-4E01-A340-C71806BE1490}" srcOrd="1" destOrd="0" parTransId="{51EE0738-9479-4B65-90A4-7ED095535CA3}" sibTransId="{447DB8D7-F094-4D2B-AAC1-003DF37BDCEF}"/>
    <dgm:cxn modelId="{C87BC8DE-EE0E-45B8-B4C1-07C8BA012E08}" type="presOf" srcId="{EE9F5B3A-F90E-462C-BE4C-1CB5516228A1}" destId="{D49D34F1-8F7D-4C27-AF28-D5DF38FF0356}" srcOrd="0" destOrd="0" presId="urn:microsoft.com/office/officeart/2005/8/layout/architecture+Icon"/>
    <dgm:cxn modelId="{97EC509B-83CB-4263-9A26-CDBA21EE31D1}" srcId="{AE79D344-3514-4598-BB18-364970107929}" destId="{09D28CE4-A0B4-4E8A-9E76-6318599F2837}" srcOrd="7" destOrd="0" parTransId="{69FB92AF-14AE-47FD-B766-8570A971FB89}" sibTransId="{EFA9646C-CFB8-49F3-A518-9C8C4AC4F5CB}"/>
    <dgm:cxn modelId="{2A263AE6-CD3B-4757-A38D-362B63CDE2CA}" srcId="{AE79D344-3514-4598-BB18-364970107929}" destId="{D0B5F846-4550-4AE9-8EFC-7045537CE197}" srcOrd="4" destOrd="0" parTransId="{616CABDD-30AE-4BAF-A561-4E67053FABD0}" sibTransId="{531C59BE-9913-4B03-A4CE-B33C590C853B}"/>
    <dgm:cxn modelId="{2C1A281F-3490-44BF-B56D-1EFAF8F556E5}" type="presOf" srcId="{ABD00EEA-DFBF-448B-8ED9-82A3C924B751}" destId="{68C27A89-A78E-437A-ADDC-DA17AD2F7462}" srcOrd="0" destOrd="0" presId="urn:microsoft.com/office/officeart/2005/8/layout/architecture+Icon"/>
    <dgm:cxn modelId="{AC88A43D-5F1B-4092-9D6C-F6C520EFE22D}" srcId="{AE79D344-3514-4598-BB18-364970107929}" destId="{3AF83C46-2774-4FD1-AFF6-C215C4B2B6AA}" srcOrd="3" destOrd="0" parTransId="{2D7ED47D-0EB6-44A3-BA8B-E7733975CC55}" sibTransId="{C928194C-1BD3-4D99-983C-31F17796DDBC}"/>
    <dgm:cxn modelId="{C4B71BB8-B9AC-41B9-90F2-521D900B9B56}" type="presOf" srcId="{09D28CE4-A0B4-4E8A-9E76-6318599F2837}" destId="{4B5E01D7-48A4-4BA1-84B4-31ABFC0495CC}" srcOrd="0" destOrd="0" presId="urn:microsoft.com/office/officeart/2005/8/layout/architecture+Icon"/>
    <dgm:cxn modelId="{19A89CBC-B53F-49E5-A994-EE0B5A55E860}" srcId="{2AC3FA70-6F8A-4BA4-8296-0B5E7BD8E3D4}" destId="{AE79D344-3514-4598-BB18-364970107929}" srcOrd="0" destOrd="0" parTransId="{8D08A246-CDCF-4E8A-9609-E2FEE97DB565}" sibTransId="{B1771396-8765-4E7A-823F-907B9250C0D5}"/>
    <dgm:cxn modelId="{EFD6E407-1CB2-4120-98D2-E76CD2DDE677}" type="presParOf" srcId="{F85F8572-9FA4-4591-ADDA-E53916121F11}" destId="{41AB663C-29B0-4033-8995-8475E53941D0}" srcOrd="0" destOrd="0" presId="urn:microsoft.com/office/officeart/2005/8/layout/architecture+Icon"/>
    <dgm:cxn modelId="{6356B5D2-275A-4978-A168-DEF59DC55A22}" type="presParOf" srcId="{41AB663C-29B0-4033-8995-8475E53941D0}" destId="{463F72B4-35A0-4A0C-ACF5-9883D2F7C485}" srcOrd="0" destOrd="0" presId="urn:microsoft.com/office/officeart/2005/8/layout/architecture+Icon"/>
    <dgm:cxn modelId="{925BA1C9-B172-4A18-8CCF-2ED38C64BBCD}" type="presParOf" srcId="{41AB663C-29B0-4033-8995-8475E53941D0}" destId="{0FAC89E0-BDC3-46E1-91D9-E6A1B7FB1D42}" srcOrd="1" destOrd="0" presId="urn:microsoft.com/office/officeart/2005/8/layout/architecture+Icon"/>
    <dgm:cxn modelId="{E3842D09-BF31-4A8A-8B28-11592C670A5F}" type="presParOf" srcId="{41AB663C-29B0-4033-8995-8475E53941D0}" destId="{965B33F6-0694-4BAB-BF84-2F3A2C9138B2}" srcOrd="2" destOrd="0" presId="urn:microsoft.com/office/officeart/2005/8/layout/architecture+Icon"/>
    <dgm:cxn modelId="{FF03BEF6-F825-41E6-A2C6-07B27E3276A0}" type="presParOf" srcId="{965B33F6-0694-4BAB-BF84-2F3A2C9138B2}" destId="{AE72956B-4D40-4203-AEF0-A323C58076EC}" srcOrd="0" destOrd="0" presId="urn:microsoft.com/office/officeart/2005/8/layout/architecture+Icon"/>
    <dgm:cxn modelId="{F243F9EE-9FFF-41C7-9D5F-B8927330BADF}" type="presParOf" srcId="{AE72956B-4D40-4203-AEF0-A323C58076EC}" destId="{D49D34F1-8F7D-4C27-AF28-D5DF38FF0356}" srcOrd="0" destOrd="0" presId="urn:microsoft.com/office/officeart/2005/8/layout/architecture+Icon"/>
    <dgm:cxn modelId="{FABE8CDB-546A-4EF5-9725-17CCCFE2093E}" type="presParOf" srcId="{AE72956B-4D40-4203-AEF0-A323C58076EC}" destId="{FF9ADFC0-8BF5-461E-B08A-2EB2A7F9AD14}" srcOrd="1" destOrd="0" presId="urn:microsoft.com/office/officeart/2005/8/layout/architecture+Icon"/>
    <dgm:cxn modelId="{4778FB15-3D19-4A69-B323-8E0DA9ED7D87}" type="presParOf" srcId="{965B33F6-0694-4BAB-BF84-2F3A2C9138B2}" destId="{DDBED454-24C7-4709-A0EF-B94BDA72E5EE}" srcOrd="1" destOrd="0" presId="urn:microsoft.com/office/officeart/2005/8/layout/architecture+Icon"/>
    <dgm:cxn modelId="{64C7A505-C045-465C-B7EB-FAEAFBFDD025}" type="presParOf" srcId="{965B33F6-0694-4BAB-BF84-2F3A2C9138B2}" destId="{92E5CBA3-DA9A-4E0C-978B-132727C1C032}" srcOrd="2" destOrd="0" presId="urn:microsoft.com/office/officeart/2005/8/layout/architecture+Icon"/>
    <dgm:cxn modelId="{B0423F18-3C5F-47B2-ACC1-505D178B05F1}" type="presParOf" srcId="{92E5CBA3-DA9A-4E0C-978B-132727C1C032}" destId="{E3FB9F70-91B4-48CE-928C-7D9079345D7B}" srcOrd="0" destOrd="0" presId="urn:microsoft.com/office/officeart/2005/8/layout/architecture+Icon"/>
    <dgm:cxn modelId="{65C99A52-CCA8-4336-9AAC-492A0582A02F}" type="presParOf" srcId="{92E5CBA3-DA9A-4E0C-978B-132727C1C032}" destId="{F79ED52B-BA7B-4C1B-9056-ADF92654CDB0}" srcOrd="1" destOrd="0" presId="urn:microsoft.com/office/officeart/2005/8/layout/architecture+Icon"/>
    <dgm:cxn modelId="{DB363DA5-FEC8-4241-A77F-490267F0304B}" type="presParOf" srcId="{965B33F6-0694-4BAB-BF84-2F3A2C9138B2}" destId="{18005634-A6DE-481B-8007-5B47ED141B64}" srcOrd="3" destOrd="0" presId="urn:microsoft.com/office/officeart/2005/8/layout/architecture+Icon"/>
    <dgm:cxn modelId="{51D994E1-C619-4A2C-96B0-BBB40F74E1FB}" type="presParOf" srcId="{965B33F6-0694-4BAB-BF84-2F3A2C9138B2}" destId="{C027B8EB-B052-4FA2-BE67-D1C3E8155513}" srcOrd="4" destOrd="0" presId="urn:microsoft.com/office/officeart/2005/8/layout/architecture+Icon"/>
    <dgm:cxn modelId="{27BE54CB-9F2D-4DDF-921C-05015856F4B8}" type="presParOf" srcId="{C027B8EB-B052-4FA2-BE67-D1C3E8155513}" destId="{3155856B-D6B2-4327-A2F2-54C30CA14C29}" srcOrd="0" destOrd="0" presId="urn:microsoft.com/office/officeart/2005/8/layout/architecture+Icon"/>
    <dgm:cxn modelId="{496CFBB3-7E88-4767-AA79-ED97D0DFDD0A}" type="presParOf" srcId="{C027B8EB-B052-4FA2-BE67-D1C3E8155513}" destId="{54EBA1AA-851A-4A0F-B040-76EC4CB915D4}" srcOrd="1" destOrd="0" presId="urn:microsoft.com/office/officeart/2005/8/layout/architecture+Icon"/>
    <dgm:cxn modelId="{81243F12-25C1-4F61-93C4-2DAB3107A682}" type="presParOf" srcId="{965B33F6-0694-4BAB-BF84-2F3A2C9138B2}" destId="{493D9ACF-E829-4691-92C0-686604832BA3}" srcOrd="5" destOrd="0" presId="urn:microsoft.com/office/officeart/2005/8/layout/architecture+Icon"/>
    <dgm:cxn modelId="{0208A525-0D3F-455C-A5F0-5D0118F0741E}" type="presParOf" srcId="{965B33F6-0694-4BAB-BF84-2F3A2C9138B2}" destId="{4F96759D-8FB1-4EEF-81B5-7BEBBA0435B7}" srcOrd="6" destOrd="0" presId="urn:microsoft.com/office/officeart/2005/8/layout/architecture+Icon"/>
    <dgm:cxn modelId="{5BBD1BE5-C5D2-4B47-B17B-64F5CB8A6B68}" type="presParOf" srcId="{4F96759D-8FB1-4EEF-81B5-7BEBBA0435B7}" destId="{2654A9C1-6827-4E13-A59A-49418064C886}" srcOrd="0" destOrd="0" presId="urn:microsoft.com/office/officeart/2005/8/layout/architecture+Icon"/>
    <dgm:cxn modelId="{203E2024-CF67-45E0-AC45-6812A973E7EE}" type="presParOf" srcId="{4F96759D-8FB1-4EEF-81B5-7BEBBA0435B7}" destId="{754EC8FC-DB9A-479D-BA15-215A2764A404}" srcOrd="1" destOrd="0" presId="urn:microsoft.com/office/officeart/2005/8/layout/architecture+Icon"/>
    <dgm:cxn modelId="{3AFA4B39-CCDA-4B59-83ED-FBEC183596C1}" type="presParOf" srcId="{965B33F6-0694-4BAB-BF84-2F3A2C9138B2}" destId="{5D75EF4D-2260-4F0E-B61C-2D4A7C3FA301}" srcOrd="7" destOrd="0" presId="urn:microsoft.com/office/officeart/2005/8/layout/architecture+Icon"/>
    <dgm:cxn modelId="{3A6F92A9-35C8-4448-A93E-0A128A7AF080}" type="presParOf" srcId="{965B33F6-0694-4BAB-BF84-2F3A2C9138B2}" destId="{5CABF90E-77AE-4639-BBB2-51F8B970AA2E}" srcOrd="8" destOrd="0" presId="urn:microsoft.com/office/officeart/2005/8/layout/architecture+Icon"/>
    <dgm:cxn modelId="{426FF768-1BA2-4FF2-B707-9B2984B40506}" type="presParOf" srcId="{5CABF90E-77AE-4639-BBB2-51F8B970AA2E}" destId="{45AEA29C-D51A-4B57-B142-C1258F2217F5}" srcOrd="0" destOrd="0" presId="urn:microsoft.com/office/officeart/2005/8/layout/architecture+Icon"/>
    <dgm:cxn modelId="{53AEE05E-660E-4063-B0D3-4FD2F422B9FF}" type="presParOf" srcId="{5CABF90E-77AE-4639-BBB2-51F8B970AA2E}" destId="{7D59B0B8-B8C9-4AAE-96BA-4B67299FE88D}" srcOrd="1" destOrd="0" presId="urn:microsoft.com/office/officeart/2005/8/layout/architecture+Icon"/>
    <dgm:cxn modelId="{32B01F66-07D3-4D31-BC8A-5DFF2F417A9D}" type="presParOf" srcId="{965B33F6-0694-4BAB-BF84-2F3A2C9138B2}" destId="{416C986E-3676-4FE5-B781-9665C1D2E63D}" srcOrd="9" destOrd="0" presId="urn:microsoft.com/office/officeart/2005/8/layout/architecture+Icon"/>
    <dgm:cxn modelId="{977FA36E-819A-4923-9C7D-68424ECB32A4}" type="presParOf" srcId="{965B33F6-0694-4BAB-BF84-2F3A2C9138B2}" destId="{2BFDC49F-66FC-48D1-BF75-3E8F2693E337}" srcOrd="10" destOrd="0" presId="urn:microsoft.com/office/officeart/2005/8/layout/architecture+Icon"/>
    <dgm:cxn modelId="{F55F0260-60BE-4794-9F3A-7E0AE25A7D14}" type="presParOf" srcId="{2BFDC49F-66FC-48D1-BF75-3E8F2693E337}" destId="{39841743-7015-4D05-99E4-5EE3A2BF5C8E}" srcOrd="0" destOrd="0" presId="urn:microsoft.com/office/officeart/2005/8/layout/architecture+Icon"/>
    <dgm:cxn modelId="{DF4EB448-F8C0-4081-9A77-C240F4F8BE85}" type="presParOf" srcId="{2BFDC49F-66FC-48D1-BF75-3E8F2693E337}" destId="{AFE3217D-4AC8-43FE-AC6D-A9C96EDC8716}" srcOrd="1" destOrd="0" presId="urn:microsoft.com/office/officeart/2005/8/layout/architecture+Icon"/>
    <dgm:cxn modelId="{1B0123BE-C579-4BEB-BF7E-67A9E22752E4}" type="presParOf" srcId="{965B33F6-0694-4BAB-BF84-2F3A2C9138B2}" destId="{3EF38638-06CA-40D2-BB4C-0A843DB6D214}" srcOrd="11" destOrd="0" presId="urn:microsoft.com/office/officeart/2005/8/layout/architecture+Icon"/>
    <dgm:cxn modelId="{02F193BD-C995-4ABB-BD09-1ED0A4026689}" type="presParOf" srcId="{965B33F6-0694-4BAB-BF84-2F3A2C9138B2}" destId="{491B46EC-DE0C-4619-A736-B19E681ACADC}" srcOrd="12" destOrd="0" presId="urn:microsoft.com/office/officeart/2005/8/layout/architecture+Icon"/>
    <dgm:cxn modelId="{6B0A50D5-E0A2-43A6-8A90-9EAAE1A5416C}" type="presParOf" srcId="{491B46EC-DE0C-4619-A736-B19E681ACADC}" destId="{68C27A89-A78E-437A-ADDC-DA17AD2F7462}" srcOrd="0" destOrd="0" presId="urn:microsoft.com/office/officeart/2005/8/layout/architecture+Icon"/>
    <dgm:cxn modelId="{8DA21EF8-2450-47A5-81DC-52FC6417CCDB}" type="presParOf" srcId="{491B46EC-DE0C-4619-A736-B19E681ACADC}" destId="{E1234A27-5D9F-42BF-A5C8-1D54178F510C}" srcOrd="1" destOrd="0" presId="urn:microsoft.com/office/officeart/2005/8/layout/architecture+Icon"/>
    <dgm:cxn modelId="{06FE6021-CB71-4B03-AE48-6C3FB82D4906}" type="presParOf" srcId="{965B33F6-0694-4BAB-BF84-2F3A2C9138B2}" destId="{931610C6-5667-4778-8480-BC88B9358975}" srcOrd="13" destOrd="0" presId="urn:microsoft.com/office/officeart/2005/8/layout/architecture+Icon"/>
    <dgm:cxn modelId="{D442BA90-4BF2-4D4F-BA33-21052723FA88}" type="presParOf" srcId="{965B33F6-0694-4BAB-BF84-2F3A2C9138B2}" destId="{9F64EDB7-5CAC-4654-8EB1-5D4CA66B2F59}" srcOrd="14" destOrd="0" presId="urn:microsoft.com/office/officeart/2005/8/layout/architecture+Icon"/>
    <dgm:cxn modelId="{37C4FC94-1520-4024-951D-C1367EA60F74}" type="presParOf" srcId="{9F64EDB7-5CAC-4654-8EB1-5D4CA66B2F59}" destId="{4B5E01D7-48A4-4BA1-84B4-31ABFC0495CC}" srcOrd="0" destOrd="0" presId="urn:microsoft.com/office/officeart/2005/8/layout/architecture+Icon"/>
    <dgm:cxn modelId="{0ABFB87C-5642-4762-80CC-964FBDE60B2E}" type="presParOf" srcId="{9F64EDB7-5CAC-4654-8EB1-5D4CA66B2F59}" destId="{65E29C32-CF10-4E3F-916A-124E78965CA0}" srcOrd="1" destOrd="0" presId="urn:microsoft.com/office/officeart/2005/8/layout/architecture+Icon"/>
    <dgm:cxn modelId="{3AAB0C4A-CDD9-43C5-B7CA-C58CE94A60F2}" type="presParOf" srcId="{965B33F6-0694-4BAB-BF84-2F3A2C9138B2}" destId="{80C6530E-26EE-4D38-9F9B-E5FDC8041DD3}" srcOrd="15" destOrd="0" presId="urn:microsoft.com/office/officeart/2005/8/layout/architecture+Icon"/>
    <dgm:cxn modelId="{81AD1503-0478-45CD-8860-186EDE30E8E5}" type="presParOf" srcId="{965B33F6-0694-4BAB-BF84-2F3A2C9138B2}" destId="{C5DA6836-AA75-4C00-95EC-7F5105166465}" srcOrd="16" destOrd="0" presId="urn:microsoft.com/office/officeart/2005/8/layout/architecture+Icon"/>
    <dgm:cxn modelId="{193BDADA-C1EA-4D62-AFF5-A56AFC5B686F}" type="presParOf" srcId="{C5DA6836-AA75-4C00-95EC-7F5105166465}" destId="{C9A2D519-8530-4016-AF8E-4F35CB9EF237}" srcOrd="0" destOrd="0" presId="urn:microsoft.com/office/officeart/2005/8/layout/architecture+Icon"/>
    <dgm:cxn modelId="{BA61A401-69EA-463C-A037-478C3C6FC313}" type="presParOf" srcId="{C5DA6836-AA75-4C00-95EC-7F5105166465}" destId="{82D7DFE6-6870-4FF1-B1F1-D57CB19CE1F7}" srcOrd="1" destOrd="0" presId="urn:microsoft.com/office/officeart/2005/8/layout/architecture+Icon"/>
    <dgm:cxn modelId="{1AEF94D9-AC36-497C-94EF-5E36522172B9}" type="presParOf" srcId="{965B33F6-0694-4BAB-BF84-2F3A2C9138B2}" destId="{598C5120-52AA-4008-8EC8-21E28FE8952E}" srcOrd="17" destOrd="0" presId="urn:microsoft.com/office/officeart/2005/8/layout/architecture+Icon"/>
    <dgm:cxn modelId="{B5FC8679-65D1-444F-B05B-D89A567DD675}" type="presParOf" srcId="{965B33F6-0694-4BAB-BF84-2F3A2C9138B2}" destId="{39FB4FD6-8FD3-4014-B7CA-3A21AF6167E8}" srcOrd="18" destOrd="0" presId="urn:microsoft.com/office/officeart/2005/8/layout/architecture+Icon"/>
    <dgm:cxn modelId="{D0496476-73C3-4FED-A2EC-FF7B191D01F0}" type="presParOf" srcId="{39FB4FD6-8FD3-4014-B7CA-3A21AF6167E8}" destId="{505A0855-416D-49C1-B640-86799C9F79B8}" srcOrd="0" destOrd="0" presId="urn:microsoft.com/office/officeart/2005/8/layout/architecture+Icon"/>
    <dgm:cxn modelId="{79DB7D42-1FF8-4168-B347-169B9E5ECBFE}" type="presParOf" srcId="{39FB4FD6-8FD3-4014-B7CA-3A21AF6167E8}" destId="{9B5C8E04-06CD-42CB-9188-FD5B4F5947E7}" srcOrd="1" destOrd="0" presId="urn:microsoft.com/office/officeart/2005/8/layout/architecture+Icon"/>
    <dgm:cxn modelId="{9269B41D-7001-4EA4-9384-5D291F69F922}" type="presParOf" srcId="{965B33F6-0694-4BAB-BF84-2F3A2C9138B2}" destId="{5CE063F6-96BB-480F-AA9F-D9E400C33FB7}" srcOrd="19" destOrd="0" presId="urn:microsoft.com/office/officeart/2005/8/layout/architecture+Icon"/>
    <dgm:cxn modelId="{404C45DA-6E03-4B47-8BEA-1AB618D3A1C4}" type="presParOf" srcId="{965B33F6-0694-4BAB-BF84-2F3A2C9138B2}" destId="{8CD8D3F1-0687-430E-837E-6C4464A8C9A3}" srcOrd="20" destOrd="0" presId="urn:microsoft.com/office/officeart/2005/8/layout/architecture+Icon"/>
    <dgm:cxn modelId="{58CCFF46-1F3B-4A12-B48D-B78394A3561C}" type="presParOf" srcId="{8CD8D3F1-0687-430E-837E-6C4464A8C9A3}" destId="{D2A7AB5D-81B0-4CF2-8B49-025BE98D8937}" srcOrd="0" destOrd="0" presId="urn:microsoft.com/office/officeart/2005/8/layout/architecture+Icon"/>
    <dgm:cxn modelId="{D094BE1A-C7A0-4DB2-AFC5-8BC969FC8A5A}" type="presParOf" srcId="{8CD8D3F1-0687-430E-837E-6C4464A8C9A3}" destId="{1BF258E8-41A8-41A0-959D-14C58BDF74B8}" srcOrd="1" destOrd="0" presId="urn:microsoft.com/office/officeart/2005/8/layout/architecture+Icon"/>
    <dgm:cxn modelId="{8DC3B086-045F-4CF4-8289-7F09F584DD03}" type="presParOf" srcId="{965B33F6-0694-4BAB-BF84-2F3A2C9138B2}" destId="{8E0849CD-B1A9-4B40-A7B6-01C587F36D2F}" srcOrd="21" destOrd="0" presId="urn:microsoft.com/office/officeart/2005/8/layout/architecture+Icon"/>
    <dgm:cxn modelId="{2E1F2959-E9D6-4A4D-B9C1-D47439B009AE}" type="presParOf" srcId="{965B33F6-0694-4BAB-BF84-2F3A2C9138B2}" destId="{7564A199-359B-466E-AB03-A8F41EBB1CBD}" srcOrd="22" destOrd="0" presId="urn:microsoft.com/office/officeart/2005/8/layout/architecture+Icon"/>
    <dgm:cxn modelId="{D8F3A25D-ACF8-4A85-96B7-13320C02A199}" type="presParOf" srcId="{7564A199-359B-466E-AB03-A8F41EBB1CBD}" destId="{08853EB1-12A7-42E5-96A4-04609EE89D94}" srcOrd="0" destOrd="0" presId="urn:microsoft.com/office/officeart/2005/8/layout/architecture+Icon"/>
    <dgm:cxn modelId="{A06A9AB5-05B8-46D8-A7DB-7C4CB5AFE826}" type="presParOf" srcId="{7564A199-359B-466E-AB03-A8F41EBB1CBD}" destId="{083EB140-3660-4283-A211-4ECE611D81E8}" srcOrd="1" destOrd="0" presId="urn:microsoft.com/office/officeart/2005/8/layout/architecture+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F72B4-35A0-4A0C-ACF5-9883D2F7C485}">
      <dsp:nvSpPr>
        <dsp:cNvPr id="0" name=""/>
        <dsp:cNvSpPr/>
      </dsp:nvSpPr>
      <dsp:spPr>
        <a:xfrm>
          <a:off x="5767" y="2576091"/>
          <a:ext cx="8495752" cy="2347138"/>
        </a:xfrm>
        <a:prstGeom prst="roundRect">
          <a:avLst>
            <a:gd name="adj" fmla="val 10000"/>
          </a:avLst>
        </a:prstGeom>
        <a:solidFill>
          <a:srgbClr val="4F81BD">
            <a:hueOff val="0"/>
            <a:satOff val="0"/>
            <a:lumOff val="0"/>
            <a:alphaOff val="0"/>
          </a:srgb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nl-NL" sz="4400" kern="1200" noProof="0" dirty="0" smtClean="0">
              <a:solidFill>
                <a:sysClr val="window" lastClr="FFFFFF"/>
              </a:solidFill>
              <a:latin typeface="Calibri"/>
              <a:ea typeface="+mn-ea"/>
              <a:cs typeface="+mn-cs"/>
            </a:rPr>
            <a:t>‘Basis </a:t>
          </a:r>
          <a:r>
            <a:rPr lang="nl-NL" sz="4400" kern="1200" noProof="0" dirty="0" err="1" smtClean="0">
              <a:solidFill>
                <a:sysClr val="window" lastClr="FFFFFF"/>
              </a:solidFill>
              <a:latin typeface="Calibri"/>
              <a:ea typeface="+mn-ea"/>
              <a:cs typeface="+mn-cs"/>
            </a:rPr>
            <a:t>gegevensset</a:t>
          </a:r>
          <a:r>
            <a:rPr lang="nl-NL" sz="4400" kern="1200" noProof="0" dirty="0" smtClean="0">
              <a:solidFill>
                <a:sysClr val="window" lastClr="FFFFFF"/>
              </a:solidFill>
              <a:latin typeface="Calibri"/>
              <a:ea typeface="+mn-ea"/>
              <a:cs typeface="+mn-cs"/>
            </a:rPr>
            <a:t>’</a:t>
          </a:r>
          <a:endParaRPr lang="nl-NL" sz="4400" kern="1200" noProof="0" dirty="0">
            <a:solidFill>
              <a:sysClr val="window" lastClr="FFFFFF"/>
            </a:solidFill>
            <a:latin typeface="Calibri"/>
            <a:ea typeface="+mn-ea"/>
            <a:cs typeface="+mn-cs"/>
          </a:endParaRPr>
        </a:p>
      </dsp:txBody>
      <dsp:txXfrm>
        <a:off x="74512" y="2644836"/>
        <a:ext cx="8358262" cy="2209648"/>
      </dsp:txXfrm>
    </dsp:sp>
    <dsp:sp modelId="{D49D34F1-8F7D-4C27-AF28-D5DF38FF0356}">
      <dsp:nvSpPr>
        <dsp:cNvPr id="0" name=""/>
        <dsp:cNvSpPr/>
      </dsp:nvSpPr>
      <dsp:spPr>
        <a:xfrm>
          <a:off x="5767" y="1913"/>
          <a:ext cx="657362" cy="2347138"/>
        </a:xfrm>
        <a:prstGeom prst="roundRect">
          <a:avLst>
            <a:gd name="adj" fmla="val 10000"/>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ysClr val="window" lastClr="FFFFFF"/>
              </a:solidFill>
              <a:latin typeface="Calibri"/>
              <a:ea typeface="+mn-ea"/>
              <a:cs typeface="+mn-cs"/>
            </a:rPr>
            <a:t>OSO </a:t>
          </a:r>
          <a:br>
            <a:rPr lang="nl-NL" sz="1500" kern="1200" noProof="0" dirty="0" smtClean="0">
              <a:solidFill>
                <a:sysClr val="window" lastClr="FFFFFF"/>
              </a:solidFill>
              <a:latin typeface="Calibri"/>
              <a:ea typeface="+mn-ea"/>
              <a:cs typeface="+mn-cs"/>
            </a:rPr>
          </a:br>
          <a:r>
            <a:rPr lang="nl-NL" sz="1500" kern="1200" noProof="0" dirty="0" smtClean="0">
              <a:solidFill>
                <a:sysClr val="window" lastClr="FFFFFF"/>
              </a:solidFill>
              <a:latin typeface="Calibri"/>
              <a:ea typeface="+mn-ea"/>
              <a:cs typeface="+mn-cs"/>
            </a:rPr>
            <a:t>POPO overstap</a:t>
          </a:r>
          <a:endParaRPr lang="nl-NL" sz="1500" kern="1200" noProof="0" dirty="0">
            <a:solidFill>
              <a:sysClr val="window" lastClr="FFFFFF"/>
            </a:solidFill>
            <a:latin typeface="Calibri"/>
            <a:ea typeface="+mn-ea"/>
            <a:cs typeface="+mn-cs"/>
          </a:endParaRPr>
        </a:p>
      </dsp:txBody>
      <dsp:txXfrm>
        <a:off x="25020" y="21166"/>
        <a:ext cx="618856" cy="2308632"/>
      </dsp:txXfrm>
    </dsp:sp>
    <dsp:sp modelId="{E3FB9F70-91B4-48CE-928C-7D9079345D7B}">
      <dsp:nvSpPr>
        <dsp:cNvPr id="0" name=""/>
        <dsp:cNvSpPr/>
      </dsp:nvSpPr>
      <dsp:spPr>
        <a:xfrm>
          <a:off x="718348" y="1913"/>
          <a:ext cx="657362" cy="2347138"/>
        </a:xfrm>
        <a:prstGeom prst="roundRect">
          <a:avLst>
            <a:gd name="adj" fmla="val 10000"/>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ysClr val="window" lastClr="FFFFFF"/>
              </a:solidFill>
              <a:latin typeface="Calibri"/>
              <a:ea typeface="+mn-ea"/>
              <a:cs typeface="+mn-cs"/>
            </a:rPr>
            <a:t>OSO </a:t>
          </a:r>
          <a:br>
            <a:rPr lang="nl-NL" sz="1500" kern="1200" noProof="0" dirty="0" smtClean="0">
              <a:solidFill>
                <a:sysClr val="window" lastClr="FFFFFF"/>
              </a:solidFill>
              <a:latin typeface="Calibri"/>
              <a:ea typeface="+mn-ea"/>
              <a:cs typeface="+mn-cs"/>
            </a:rPr>
          </a:br>
          <a:r>
            <a:rPr lang="nl-NL" sz="1500" kern="1200" noProof="0" dirty="0" smtClean="0">
              <a:solidFill>
                <a:sysClr val="window" lastClr="FFFFFF"/>
              </a:solidFill>
              <a:latin typeface="Calibri"/>
              <a:ea typeface="+mn-ea"/>
              <a:cs typeface="+mn-cs"/>
            </a:rPr>
            <a:t>POVO overstap</a:t>
          </a:r>
          <a:endParaRPr lang="nl-NL" sz="1500" kern="1200" noProof="0" dirty="0">
            <a:solidFill>
              <a:sysClr val="window" lastClr="FFFFFF"/>
            </a:solidFill>
            <a:latin typeface="Calibri"/>
            <a:ea typeface="+mn-ea"/>
            <a:cs typeface="+mn-cs"/>
          </a:endParaRPr>
        </a:p>
      </dsp:txBody>
      <dsp:txXfrm>
        <a:off x="737601" y="21166"/>
        <a:ext cx="618856" cy="2308632"/>
      </dsp:txXfrm>
    </dsp:sp>
    <dsp:sp modelId="{3155856B-D6B2-4327-A2F2-54C30CA14C29}">
      <dsp:nvSpPr>
        <dsp:cNvPr id="0" name=""/>
        <dsp:cNvSpPr/>
      </dsp:nvSpPr>
      <dsp:spPr>
        <a:xfrm>
          <a:off x="1430929" y="1913"/>
          <a:ext cx="657362" cy="2347138"/>
        </a:xfrm>
        <a:prstGeom prst="roundRect">
          <a:avLst>
            <a:gd name="adj" fmla="val 10000"/>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ysClr val="window" lastClr="FFFFFF"/>
              </a:solidFill>
              <a:latin typeface="Calibri"/>
              <a:ea typeface="+mn-ea"/>
              <a:cs typeface="+mn-cs"/>
            </a:rPr>
            <a:t>OSO </a:t>
          </a:r>
          <a:br>
            <a:rPr lang="nl-NL" sz="1500" kern="1200" noProof="0" dirty="0" smtClean="0">
              <a:solidFill>
                <a:sysClr val="window" lastClr="FFFFFF"/>
              </a:solidFill>
              <a:latin typeface="Calibri"/>
              <a:ea typeface="+mn-ea"/>
              <a:cs typeface="+mn-cs"/>
            </a:rPr>
          </a:br>
          <a:r>
            <a:rPr lang="nl-NL" sz="1500" kern="1200" noProof="0" dirty="0" smtClean="0">
              <a:solidFill>
                <a:sysClr val="window" lastClr="FFFFFF"/>
              </a:solidFill>
              <a:latin typeface="Calibri"/>
              <a:ea typeface="+mn-ea"/>
              <a:cs typeface="+mn-cs"/>
            </a:rPr>
            <a:t>VOVO overstap</a:t>
          </a:r>
          <a:endParaRPr lang="nl-NL" sz="1500" kern="1200" noProof="0" dirty="0">
            <a:solidFill>
              <a:sysClr val="window" lastClr="FFFFFF"/>
            </a:solidFill>
            <a:latin typeface="Calibri"/>
            <a:ea typeface="+mn-ea"/>
            <a:cs typeface="+mn-cs"/>
          </a:endParaRPr>
        </a:p>
      </dsp:txBody>
      <dsp:txXfrm>
        <a:off x="1450182" y="21166"/>
        <a:ext cx="618856" cy="2308632"/>
      </dsp:txXfrm>
    </dsp:sp>
    <dsp:sp modelId="{2654A9C1-6827-4E13-A59A-49418064C886}">
      <dsp:nvSpPr>
        <dsp:cNvPr id="0" name=""/>
        <dsp:cNvSpPr/>
      </dsp:nvSpPr>
      <dsp:spPr>
        <a:xfrm>
          <a:off x="2143510" y="1913"/>
          <a:ext cx="657362" cy="2347138"/>
        </a:xfrm>
        <a:prstGeom prst="roundRect">
          <a:avLst>
            <a:gd name="adj" fmla="val 10000"/>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ysClr val="window" lastClr="FFFFFF"/>
              </a:solidFill>
              <a:latin typeface="Calibri"/>
              <a:ea typeface="+mn-ea"/>
              <a:cs typeface="+mn-cs"/>
            </a:rPr>
            <a:t>OSO </a:t>
          </a:r>
          <a:br>
            <a:rPr lang="nl-NL" sz="1500" kern="1200" noProof="0" dirty="0" smtClean="0">
              <a:solidFill>
                <a:sysClr val="window" lastClr="FFFFFF"/>
              </a:solidFill>
              <a:latin typeface="Calibri"/>
              <a:ea typeface="+mn-ea"/>
              <a:cs typeface="+mn-cs"/>
            </a:rPr>
          </a:br>
          <a:r>
            <a:rPr lang="nl-NL" sz="1500" kern="1200" noProof="0" dirty="0" smtClean="0">
              <a:solidFill>
                <a:sysClr val="window" lastClr="FFFFFF"/>
              </a:solidFill>
              <a:latin typeface="Calibri"/>
              <a:ea typeface="+mn-ea"/>
              <a:cs typeface="+mn-cs"/>
            </a:rPr>
            <a:t>Binnen </a:t>
          </a:r>
          <a:r>
            <a:rPr lang="nl-NL" sz="1500" kern="1200" noProof="0" dirty="0" err="1" smtClean="0">
              <a:solidFill>
                <a:sysClr val="window" lastClr="FFFFFF"/>
              </a:solidFill>
              <a:latin typeface="Calibri"/>
              <a:ea typeface="+mn-ea"/>
              <a:cs typeface="+mn-cs"/>
            </a:rPr>
            <a:t>Brin</a:t>
          </a:r>
          <a:endParaRPr lang="nl-NL" sz="1500" kern="1200" noProof="0" dirty="0">
            <a:solidFill>
              <a:sysClr val="window" lastClr="FFFFFF"/>
            </a:solidFill>
            <a:latin typeface="Calibri"/>
            <a:ea typeface="+mn-ea"/>
            <a:cs typeface="+mn-cs"/>
          </a:endParaRPr>
        </a:p>
      </dsp:txBody>
      <dsp:txXfrm>
        <a:off x="2162763" y="21166"/>
        <a:ext cx="618856" cy="2308632"/>
      </dsp:txXfrm>
    </dsp:sp>
    <dsp:sp modelId="{45AEA29C-D51A-4B57-B142-C1258F2217F5}">
      <dsp:nvSpPr>
        <dsp:cNvPr id="0" name=""/>
        <dsp:cNvSpPr/>
      </dsp:nvSpPr>
      <dsp:spPr>
        <a:xfrm>
          <a:off x="2856091" y="1913"/>
          <a:ext cx="657362" cy="2347138"/>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p3d/>
      </dsp:spPr>
      <dsp:style>
        <a:lnRef idx="1">
          <a:schemeClr val="accent4"/>
        </a:lnRef>
        <a:fillRef idx="2">
          <a:schemeClr val="accent4"/>
        </a:fillRef>
        <a:effectRef idx="1">
          <a:schemeClr val="accent4"/>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chemeClr val="tx1"/>
              </a:solidFill>
              <a:latin typeface="Calibri"/>
              <a:ea typeface="+mn-ea"/>
              <a:cs typeface="+mn-cs"/>
            </a:rPr>
            <a:t>VOMBO overstap</a:t>
          </a:r>
          <a:endParaRPr lang="nl-NL" sz="1500" kern="1200" noProof="0" dirty="0">
            <a:solidFill>
              <a:schemeClr val="bg1">
                <a:lumMod val="50000"/>
              </a:schemeClr>
            </a:solidFill>
            <a:latin typeface="Calibri"/>
            <a:ea typeface="+mn-ea"/>
            <a:cs typeface="+mn-cs"/>
          </a:endParaRPr>
        </a:p>
      </dsp:txBody>
      <dsp:txXfrm>
        <a:off x="2875344" y="21166"/>
        <a:ext cx="618856" cy="2308632"/>
      </dsp:txXfrm>
    </dsp:sp>
    <dsp:sp modelId="{39841743-7015-4D05-99E4-5EE3A2BF5C8E}">
      <dsp:nvSpPr>
        <dsp:cNvPr id="0" name=""/>
        <dsp:cNvSpPr/>
      </dsp:nvSpPr>
      <dsp:spPr>
        <a:xfrm>
          <a:off x="3568672" y="1913"/>
          <a:ext cx="657362" cy="2347138"/>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p3d/>
      </dsp:spPr>
      <dsp:style>
        <a:lnRef idx="1">
          <a:schemeClr val="accent4"/>
        </a:lnRef>
        <a:fillRef idx="2">
          <a:schemeClr val="accent4"/>
        </a:fillRef>
        <a:effectRef idx="1">
          <a:schemeClr val="accent4"/>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Eindtoets dossier (?)</a:t>
          </a:r>
          <a:endParaRPr lang="nl-NL" sz="1500" kern="1200" noProof="0" dirty="0">
            <a:solidFill>
              <a:schemeClr val="tx1"/>
            </a:solidFill>
            <a:latin typeface="Calibri"/>
            <a:ea typeface="+mn-ea"/>
            <a:cs typeface="+mn-cs"/>
          </a:endParaRPr>
        </a:p>
      </dsp:txBody>
      <dsp:txXfrm>
        <a:off x="3587925" y="21166"/>
        <a:ext cx="618856" cy="2308632"/>
      </dsp:txXfrm>
    </dsp:sp>
    <dsp:sp modelId="{68C27A89-A78E-437A-ADDC-DA17AD2F7462}">
      <dsp:nvSpPr>
        <dsp:cNvPr id="0" name=""/>
        <dsp:cNvSpPr/>
      </dsp:nvSpPr>
      <dsp:spPr>
        <a:xfrm>
          <a:off x="4281253" y="1913"/>
          <a:ext cx="657362" cy="2347138"/>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p3d/>
      </dsp:spPr>
      <dsp:style>
        <a:lnRef idx="1">
          <a:schemeClr val="accent3"/>
        </a:lnRef>
        <a:fillRef idx="2">
          <a:schemeClr val="accent3"/>
        </a:fillRef>
        <a:effectRef idx="1">
          <a:schemeClr val="accent3"/>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Passend onderwijs SWV</a:t>
          </a:r>
          <a:endParaRPr lang="nl-NL" sz="1500" kern="1200" noProof="0" dirty="0">
            <a:solidFill>
              <a:schemeClr val="bg1">
                <a:lumMod val="50000"/>
              </a:schemeClr>
            </a:solidFill>
            <a:latin typeface="Calibri"/>
            <a:ea typeface="+mn-ea"/>
            <a:cs typeface="+mn-cs"/>
          </a:endParaRPr>
        </a:p>
      </dsp:txBody>
      <dsp:txXfrm>
        <a:off x="4300506" y="21166"/>
        <a:ext cx="618856" cy="2308632"/>
      </dsp:txXfrm>
    </dsp:sp>
    <dsp:sp modelId="{4B5E01D7-48A4-4BA1-84B4-31ABFC0495CC}">
      <dsp:nvSpPr>
        <dsp:cNvPr id="0" name=""/>
        <dsp:cNvSpPr/>
      </dsp:nvSpPr>
      <dsp:spPr>
        <a:xfrm>
          <a:off x="4993834" y="1913"/>
          <a:ext cx="657362" cy="2347138"/>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p3d/>
      </dsp:spPr>
      <dsp:style>
        <a:lnRef idx="1">
          <a:schemeClr val="accent3"/>
        </a:lnRef>
        <a:fillRef idx="2">
          <a:schemeClr val="accent3"/>
        </a:fillRef>
        <a:effectRef idx="1">
          <a:schemeClr val="accent3"/>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Bulk Binnen </a:t>
          </a:r>
        </a:p>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Bevoegd Gezag</a:t>
          </a:r>
        </a:p>
      </dsp:txBody>
      <dsp:txXfrm>
        <a:off x="5013087" y="21166"/>
        <a:ext cx="618856" cy="2308632"/>
      </dsp:txXfrm>
    </dsp:sp>
    <dsp:sp modelId="{C9A2D519-8530-4016-AF8E-4F35CB9EF237}">
      <dsp:nvSpPr>
        <dsp:cNvPr id="0" name=""/>
        <dsp:cNvSpPr/>
      </dsp:nvSpPr>
      <dsp:spPr>
        <a:xfrm>
          <a:off x="5706415" y="1913"/>
          <a:ext cx="657362" cy="2347138"/>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p3d/>
      </dsp:spPr>
      <dsp:style>
        <a:lnRef idx="1">
          <a:schemeClr val="accent3"/>
        </a:lnRef>
        <a:fillRef idx="2">
          <a:schemeClr val="accent3"/>
        </a:fillRef>
        <a:effectRef idx="1">
          <a:schemeClr val="accent3"/>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Bulk </a:t>
          </a:r>
          <a:br>
            <a:rPr lang="nl-NL" sz="1500" kern="1200" noProof="0" dirty="0" smtClean="0">
              <a:solidFill>
                <a:schemeClr val="bg1">
                  <a:lumMod val="50000"/>
                </a:schemeClr>
              </a:solidFill>
              <a:latin typeface="Calibri"/>
              <a:ea typeface="+mn-ea"/>
              <a:cs typeface="+mn-cs"/>
            </a:rPr>
          </a:br>
          <a:r>
            <a:rPr lang="nl-NL" sz="1500" kern="1200" noProof="0" dirty="0" smtClean="0">
              <a:solidFill>
                <a:schemeClr val="bg1">
                  <a:lumMod val="50000"/>
                </a:schemeClr>
              </a:solidFill>
              <a:latin typeface="Calibri"/>
              <a:ea typeface="+mn-ea"/>
              <a:cs typeface="+mn-cs"/>
            </a:rPr>
            <a:t>Onderzoek</a:t>
          </a:r>
        </a:p>
      </dsp:txBody>
      <dsp:txXfrm>
        <a:off x="5725668" y="21166"/>
        <a:ext cx="618856" cy="2308632"/>
      </dsp:txXfrm>
    </dsp:sp>
    <dsp:sp modelId="{505A0855-416D-49C1-B640-86799C9F79B8}">
      <dsp:nvSpPr>
        <dsp:cNvPr id="0" name=""/>
        <dsp:cNvSpPr/>
      </dsp:nvSpPr>
      <dsp:spPr>
        <a:xfrm>
          <a:off x="6418995" y="1913"/>
          <a:ext cx="657362" cy="2347138"/>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p3d/>
      </dsp:spPr>
      <dsp:style>
        <a:lnRef idx="1">
          <a:schemeClr val="accent3"/>
        </a:lnRef>
        <a:fillRef idx="2">
          <a:schemeClr val="accent3"/>
        </a:fillRef>
        <a:effectRef idx="1">
          <a:schemeClr val="accent3"/>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Terugkoppel Informatie Bericht</a:t>
          </a:r>
        </a:p>
      </dsp:txBody>
      <dsp:txXfrm>
        <a:off x="6438248" y="21166"/>
        <a:ext cx="618856" cy="2308632"/>
      </dsp:txXfrm>
    </dsp:sp>
    <dsp:sp modelId="{D2A7AB5D-81B0-4CF2-8B49-025BE98D8937}">
      <dsp:nvSpPr>
        <dsp:cNvPr id="0" name=""/>
        <dsp:cNvSpPr/>
      </dsp:nvSpPr>
      <dsp:spPr>
        <a:xfrm>
          <a:off x="7131576" y="1913"/>
          <a:ext cx="657362" cy="2347138"/>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p3d/>
      </dsp:spPr>
      <dsp:style>
        <a:lnRef idx="1">
          <a:schemeClr val="accent3"/>
        </a:lnRef>
        <a:fillRef idx="2">
          <a:schemeClr val="accent3"/>
        </a:fillRef>
        <a:effectRef idx="1">
          <a:schemeClr val="accent3"/>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Bulk</a:t>
          </a:r>
        </a:p>
        <a:p>
          <a:pPr lvl="0" algn="ctr" defTabSz="666750">
            <a:lnSpc>
              <a:spcPct val="90000"/>
            </a:lnSpc>
            <a:spcBef>
              <a:spcPct val="0"/>
            </a:spcBef>
            <a:spcAft>
              <a:spcPct val="35000"/>
            </a:spcAft>
          </a:pPr>
          <a:r>
            <a:rPr lang="nl-NL" sz="1500" kern="1200" noProof="0" dirty="0" smtClean="0">
              <a:solidFill>
                <a:schemeClr val="bg1">
                  <a:lumMod val="50000"/>
                </a:schemeClr>
              </a:solidFill>
              <a:latin typeface="Calibri"/>
              <a:ea typeface="+mn-ea"/>
              <a:cs typeface="+mn-cs"/>
            </a:rPr>
            <a:t>Ouderportaal</a:t>
          </a:r>
        </a:p>
      </dsp:txBody>
      <dsp:txXfrm>
        <a:off x="7150829" y="21166"/>
        <a:ext cx="618856" cy="2308632"/>
      </dsp:txXfrm>
    </dsp:sp>
    <dsp:sp modelId="{08853EB1-12A7-42E5-96A4-04609EE89D94}">
      <dsp:nvSpPr>
        <dsp:cNvPr id="0" name=""/>
        <dsp:cNvSpPr/>
      </dsp:nvSpPr>
      <dsp:spPr>
        <a:xfrm>
          <a:off x="7844157" y="1913"/>
          <a:ext cx="657362" cy="2347138"/>
        </a:xfrm>
        <a:prstGeom prst="roundRect">
          <a:avLst>
            <a:gd name="adj" fmla="val 10000"/>
          </a:avLst>
        </a:prstGeom>
        <a:solidFill>
          <a:sysClr val="window" lastClr="FFFFFF"/>
        </a:solidFill>
        <a:ln w="25400" cap="flat" cmpd="sng" algn="ctr">
          <a:noFill/>
          <a:prstDash val="solid"/>
        </a:ln>
        <a:effectLst/>
        <a:sp3d/>
      </dsp:spPr>
      <dsp:style>
        <a:lnRef idx="2">
          <a:schemeClr val="dk1"/>
        </a:lnRef>
        <a:fillRef idx="1">
          <a:schemeClr val="lt1"/>
        </a:fillRef>
        <a:effectRef idx="0">
          <a:schemeClr val="dk1"/>
        </a:effectRef>
        <a:fontRef idx="minor">
          <a:schemeClr val="dk1"/>
        </a:fontRef>
      </dsp:style>
      <dsp:txBody>
        <a:bodyPr spcFirstLastPara="0" vert="vert270"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solidFill>
                <a:sysClr val="windowText" lastClr="000000"/>
              </a:solidFill>
              <a:latin typeface="Calibri"/>
              <a:ea typeface="+mn-ea"/>
              <a:cs typeface="+mn-cs"/>
            </a:rPr>
            <a:t>…</a:t>
          </a:r>
          <a:endParaRPr lang="nl-NL" sz="1500" kern="1200" dirty="0">
            <a:solidFill>
              <a:sysClr val="windowText" lastClr="000000"/>
            </a:solidFill>
            <a:latin typeface="Calibri"/>
            <a:ea typeface="+mn-ea"/>
            <a:cs typeface="+mn-cs"/>
          </a:endParaRPr>
        </a:p>
      </dsp:txBody>
      <dsp:txXfrm>
        <a:off x="7863410" y="21166"/>
        <a:ext cx="618856" cy="2308632"/>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Icon">
  <dgm:title val="Indeling van de architectuur"/>
  <dgm:desc val="Gebruik dit diagram om hiërarchische relaties weer te geven die van beneden naar boven worden opgebouwd. Deze indeling is zeer geschikt voor het weergeven van architectonische onderdelen of objecten die op andere objecten zijn gebouwd."/>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BF6DD78-9296-4193-BE47-398F87A9F885}" type="datetimeFigureOut">
              <a:rPr lang="nl-NL" smtClean="0"/>
              <a:t>28-6-2015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4232939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BF6DD78-9296-4193-BE47-398F87A9F885}" type="datetimeFigureOut">
              <a:rPr lang="nl-NL" smtClean="0"/>
              <a:t>28-6-2015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437333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BF6DD78-9296-4193-BE47-398F87A9F885}" type="datetimeFigureOut">
              <a:rPr lang="nl-NL" smtClean="0"/>
              <a:t>28-6-2015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275359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BF6DD78-9296-4193-BE47-398F87A9F885}" type="datetimeFigureOut">
              <a:rPr lang="nl-NL" smtClean="0"/>
              <a:t>28-6-2015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1292984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BF6DD78-9296-4193-BE47-398F87A9F885}" type="datetimeFigureOut">
              <a:rPr lang="nl-NL" smtClean="0"/>
              <a:t>28-6-2015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252251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BF6DD78-9296-4193-BE47-398F87A9F885}" type="datetimeFigureOut">
              <a:rPr lang="nl-NL" smtClean="0"/>
              <a:t>28-6-2015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56921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BF6DD78-9296-4193-BE47-398F87A9F885}" type="datetimeFigureOut">
              <a:rPr lang="nl-NL" smtClean="0"/>
              <a:t>28-6-2015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383874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BF6DD78-9296-4193-BE47-398F87A9F885}" type="datetimeFigureOut">
              <a:rPr lang="nl-NL" smtClean="0"/>
              <a:t>28-6-2015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1056664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BF6DD78-9296-4193-BE47-398F87A9F885}" type="datetimeFigureOut">
              <a:rPr lang="nl-NL" smtClean="0"/>
              <a:t>28-6-2015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776967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BF6DD78-9296-4193-BE47-398F87A9F885}" type="datetimeFigureOut">
              <a:rPr lang="nl-NL" smtClean="0"/>
              <a:t>28-6-2015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2957172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BF6DD78-9296-4193-BE47-398F87A9F885}" type="datetimeFigureOut">
              <a:rPr lang="nl-NL" smtClean="0"/>
              <a:t>28-6-2015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597F260-6184-4CC8-B96C-22F59386227B}" type="slidenum">
              <a:rPr lang="nl-NL" smtClean="0"/>
              <a:t>‹nr.›</a:t>
            </a:fld>
            <a:endParaRPr lang="nl-NL"/>
          </a:p>
        </p:txBody>
      </p:sp>
    </p:spTree>
    <p:extLst>
      <p:ext uri="{BB962C8B-B14F-4D97-AF65-F5344CB8AC3E}">
        <p14:creationId xmlns:p14="http://schemas.microsoft.com/office/powerpoint/2010/main" val="258303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F6DD78-9296-4193-BE47-398F87A9F885}" type="datetimeFigureOut">
              <a:rPr lang="nl-NL" smtClean="0"/>
              <a:t>28-6-2015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7F260-6184-4CC8-B96C-22F59386227B}" type="slidenum">
              <a:rPr lang="nl-NL" smtClean="0"/>
              <a:t>‹nr.›</a:t>
            </a:fld>
            <a:endParaRPr lang="nl-NL"/>
          </a:p>
        </p:txBody>
      </p:sp>
    </p:spTree>
    <p:extLst>
      <p:ext uri="{BB962C8B-B14F-4D97-AF65-F5344CB8AC3E}">
        <p14:creationId xmlns:p14="http://schemas.microsoft.com/office/powerpoint/2010/main" val="200713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err="1" smtClean="0"/>
              <a:t>Uitfaseren</a:t>
            </a:r>
            <a:r>
              <a:rPr lang="en-US" dirty="0" smtClean="0"/>
              <a:t> DOD-</a:t>
            </a:r>
            <a:r>
              <a:rPr lang="en-US" dirty="0" err="1" smtClean="0"/>
              <a:t>standaard</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574380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Toepassingen</a:t>
            </a:r>
            <a:r>
              <a:rPr lang="en-US" dirty="0" smtClean="0"/>
              <a:t> DOD-</a:t>
            </a:r>
            <a:r>
              <a:rPr lang="en-US" dirty="0" err="1" smtClean="0"/>
              <a:t>standaard</a:t>
            </a:r>
            <a:endParaRPr lang="nl-NL" dirty="0"/>
          </a:p>
        </p:txBody>
      </p:sp>
      <p:sp>
        <p:nvSpPr>
          <p:cNvPr id="3" name="Tijdelijke aanduiding voor inhoud 2"/>
          <p:cNvSpPr>
            <a:spLocks noGrp="1"/>
          </p:cNvSpPr>
          <p:nvPr>
            <p:ph idx="1"/>
          </p:nvPr>
        </p:nvSpPr>
        <p:spPr>
          <a:xfrm>
            <a:off x="395536" y="1600200"/>
            <a:ext cx="8568952" cy="4525963"/>
          </a:xfrm>
        </p:spPr>
        <p:txBody>
          <a:bodyPr>
            <a:normAutofit fontScale="70000" lnSpcReduction="20000"/>
          </a:bodyPr>
          <a:lstStyle/>
          <a:p>
            <a:pPr marL="514350" indent="-514350">
              <a:buFont typeface="+mj-lt"/>
              <a:buAutoNum type="arabicPeriod"/>
            </a:pPr>
            <a:r>
              <a:rPr lang="en-US" dirty="0" err="1" smtClean="0"/>
              <a:t>Uitwisseling</a:t>
            </a:r>
            <a:r>
              <a:rPr lang="en-US" dirty="0" smtClean="0"/>
              <a:t> </a:t>
            </a:r>
            <a:r>
              <a:rPr lang="en-US" dirty="0" err="1" smtClean="0"/>
              <a:t>naar</a:t>
            </a:r>
            <a:r>
              <a:rPr lang="en-US" dirty="0" smtClean="0"/>
              <a:t> </a:t>
            </a:r>
            <a:r>
              <a:rPr lang="en-US" dirty="0" err="1" smtClean="0"/>
              <a:t>een</a:t>
            </a:r>
            <a:r>
              <a:rPr lang="en-US" dirty="0" smtClean="0"/>
              <a:t> </a:t>
            </a:r>
            <a:r>
              <a:rPr lang="en-US" dirty="0" err="1" smtClean="0"/>
              <a:t>nieuwe</a:t>
            </a:r>
            <a:r>
              <a:rPr lang="en-US" dirty="0" smtClean="0"/>
              <a:t> LAS / LVS</a:t>
            </a:r>
          </a:p>
          <a:p>
            <a:pPr marL="514350" indent="-514350">
              <a:buFont typeface="+mj-lt"/>
              <a:buAutoNum type="arabicPeriod"/>
            </a:pPr>
            <a:r>
              <a:rPr lang="en-US" dirty="0" err="1" smtClean="0"/>
              <a:t>Beschikbaarstellen</a:t>
            </a:r>
            <a:r>
              <a:rPr lang="en-US" dirty="0" smtClean="0"/>
              <a:t> </a:t>
            </a:r>
            <a:r>
              <a:rPr lang="en-US" dirty="0" err="1" smtClean="0"/>
              <a:t>gegevens</a:t>
            </a:r>
            <a:r>
              <a:rPr lang="en-US" dirty="0" smtClean="0"/>
              <a:t> </a:t>
            </a:r>
            <a:r>
              <a:rPr lang="en-US" dirty="0" err="1" smtClean="0"/>
              <a:t>tbv</a:t>
            </a:r>
            <a:r>
              <a:rPr lang="en-US" dirty="0" smtClean="0"/>
              <a:t> </a:t>
            </a:r>
            <a:r>
              <a:rPr lang="en-US" dirty="0" err="1" smtClean="0"/>
              <a:t>onderzoek</a:t>
            </a:r>
            <a:endParaRPr lang="en-US" dirty="0" smtClean="0"/>
          </a:p>
          <a:p>
            <a:pPr marL="514350" indent="-514350">
              <a:buFont typeface="+mj-lt"/>
              <a:buAutoNum type="arabicPeriod"/>
            </a:pPr>
            <a:r>
              <a:rPr lang="en-US" dirty="0" smtClean="0"/>
              <a:t>Levering </a:t>
            </a:r>
            <a:r>
              <a:rPr lang="en-US" dirty="0" err="1" smtClean="0"/>
              <a:t>aan</a:t>
            </a:r>
            <a:r>
              <a:rPr lang="en-US" dirty="0" smtClean="0"/>
              <a:t> Management Cockpit intern/extern</a:t>
            </a:r>
          </a:p>
          <a:p>
            <a:pPr marL="514350" indent="-514350">
              <a:buFont typeface="+mj-lt"/>
              <a:buAutoNum type="arabicPeriod"/>
            </a:pPr>
            <a:r>
              <a:rPr lang="en-US" dirty="0" smtClean="0"/>
              <a:t>Levering </a:t>
            </a:r>
            <a:r>
              <a:rPr lang="en-US" dirty="0" err="1" smtClean="0"/>
              <a:t>aan</a:t>
            </a:r>
            <a:r>
              <a:rPr lang="en-US" dirty="0" smtClean="0"/>
              <a:t> </a:t>
            </a:r>
            <a:r>
              <a:rPr lang="en-US" dirty="0" err="1" smtClean="0"/>
              <a:t>ouderportaal</a:t>
            </a:r>
            <a:endParaRPr lang="en-US" dirty="0" smtClean="0"/>
          </a:p>
          <a:p>
            <a:pPr marL="514350" indent="-514350">
              <a:buFont typeface="+mj-lt"/>
              <a:buAutoNum type="arabicPeriod"/>
            </a:pPr>
            <a:r>
              <a:rPr lang="en-US" dirty="0" err="1" smtClean="0"/>
              <a:t>Uitwisseling</a:t>
            </a:r>
            <a:r>
              <a:rPr lang="en-US" dirty="0" smtClean="0"/>
              <a:t> met </a:t>
            </a:r>
            <a:r>
              <a:rPr lang="en-US" dirty="0" err="1" smtClean="0"/>
              <a:t>Samenwerkingsverband</a:t>
            </a:r>
            <a:endParaRPr lang="en-US" dirty="0" smtClean="0"/>
          </a:p>
          <a:p>
            <a:pPr marL="514350" indent="-514350">
              <a:buFont typeface="+mj-lt"/>
              <a:buAutoNum type="arabicPeriod"/>
            </a:pPr>
            <a:r>
              <a:rPr lang="en-US" dirty="0" err="1" smtClean="0"/>
              <a:t>Uitwisseling</a:t>
            </a:r>
            <a:r>
              <a:rPr lang="en-US" dirty="0" smtClean="0"/>
              <a:t> </a:t>
            </a:r>
            <a:r>
              <a:rPr lang="en-US" dirty="0" err="1" smtClean="0"/>
              <a:t>buitenlandse</a:t>
            </a:r>
            <a:r>
              <a:rPr lang="en-US" dirty="0" smtClean="0"/>
              <a:t> </a:t>
            </a:r>
            <a:r>
              <a:rPr lang="en-US" dirty="0" err="1" smtClean="0"/>
              <a:t>scholen</a:t>
            </a:r>
            <a:r>
              <a:rPr lang="en-US" dirty="0" smtClean="0"/>
              <a:t> (BES)</a:t>
            </a:r>
          </a:p>
          <a:p>
            <a:pPr marL="514350" indent="-514350">
              <a:buFont typeface="+mj-lt"/>
              <a:buAutoNum type="arabicPeriod"/>
            </a:pPr>
            <a:r>
              <a:rPr lang="en-US" dirty="0" err="1" smtClean="0"/>
              <a:t>Terugkoppeling</a:t>
            </a:r>
            <a:r>
              <a:rPr lang="en-US" dirty="0" smtClean="0"/>
              <a:t> van VO </a:t>
            </a:r>
            <a:r>
              <a:rPr lang="en-US" dirty="0" err="1" smtClean="0"/>
              <a:t>naar</a:t>
            </a:r>
            <a:r>
              <a:rPr lang="en-US" dirty="0" smtClean="0"/>
              <a:t> PO (TIB)</a:t>
            </a:r>
          </a:p>
          <a:p>
            <a:pPr marL="514350" indent="-514350">
              <a:buFont typeface="+mj-lt"/>
              <a:buAutoNum type="arabicPeriod"/>
            </a:pPr>
            <a:endParaRPr lang="en-US" dirty="0"/>
          </a:p>
          <a:p>
            <a:pPr marL="0" indent="0">
              <a:buNone/>
            </a:pPr>
            <a:r>
              <a:rPr lang="en-US" dirty="0" smtClean="0"/>
              <a:t>DUS </a:t>
            </a:r>
            <a:r>
              <a:rPr lang="en-US" dirty="0" err="1" smtClean="0"/>
              <a:t>niet</a:t>
            </a:r>
            <a:r>
              <a:rPr lang="en-US" dirty="0" smtClean="0"/>
              <a:t>: </a:t>
            </a:r>
            <a:r>
              <a:rPr lang="en-US" dirty="0" err="1" smtClean="0"/>
              <a:t>Uitwisseling</a:t>
            </a:r>
            <a:r>
              <a:rPr lang="en-US" dirty="0" smtClean="0"/>
              <a:t> </a:t>
            </a:r>
            <a:r>
              <a:rPr lang="en-US" dirty="0" err="1" smtClean="0"/>
              <a:t>tussen</a:t>
            </a:r>
            <a:r>
              <a:rPr lang="en-US" dirty="0" smtClean="0"/>
              <a:t> </a:t>
            </a:r>
            <a:r>
              <a:rPr lang="en-US" dirty="0" err="1" smtClean="0"/>
              <a:t>scholen</a:t>
            </a:r>
            <a:r>
              <a:rPr lang="en-US" dirty="0" smtClean="0"/>
              <a:t> met </a:t>
            </a:r>
            <a:r>
              <a:rPr lang="en-US" dirty="0" err="1" smtClean="0"/>
              <a:t>brin</a:t>
            </a:r>
            <a:r>
              <a:rPr lang="en-US" dirty="0" smtClean="0"/>
              <a:t> (= OSO)</a:t>
            </a:r>
          </a:p>
          <a:p>
            <a:pPr marL="0" indent="0">
              <a:buNone/>
            </a:pPr>
            <a:endParaRPr lang="en-US" dirty="0"/>
          </a:p>
          <a:p>
            <a:pPr marL="0" indent="0">
              <a:buNone/>
            </a:pPr>
            <a:r>
              <a:rPr lang="en-US" dirty="0" smtClean="0"/>
              <a:t>MAAR: DOD-</a:t>
            </a:r>
            <a:r>
              <a:rPr lang="en-US" dirty="0" err="1" smtClean="0"/>
              <a:t>gegevensstandaard</a:t>
            </a:r>
            <a:r>
              <a:rPr lang="en-US" dirty="0" smtClean="0"/>
              <a:t> = OSO-</a:t>
            </a:r>
            <a:r>
              <a:rPr lang="en-US" dirty="0" err="1" smtClean="0"/>
              <a:t>gegevensstandaard</a:t>
            </a:r>
            <a:r>
              <a:rPr lang="en-US" dirty="0" smtClean="0"/>
              <a:t> (</a:t>
            </a:r>
            <a:r>
              <a:rPr lang="en-US" dirty="0" err="1" smtClean="0"/>
              <a:t>zonder</a:t>
            </a:r>
            <a:r>
              <a:rPr lang="en-US" dirty="0" smtClean="0"/>
              <a:t> BSN)</a:t>
            </a:r>
          </a:p>
          <a:p>
            <a:pPr marL="0" indent="0">
              <a:buNone/>
            </a:pPr>
            <a:endParaRPr lang="en-US" dirty="0"/>
          </a:p>
          <a:p>
            <a:pPr marL="0" indent="0">
              <a:buNone/>
            </a:pPr>
            <a:r>
              <a:rPr lang="en-US" dirty="0" smtClean="0"/>
              <a:t>LET OP: OSO is </a:t>
            </a:r>
            <a:r>
              <a:rPr lang="en-US" dirty="0" err="1" smtClean="0"/>
              <a:t>naast</a:t>
            </a:r>
            <a:r>
              <a:rPr lang="en-US" dirty="0" smtClean="0"/>
              <a:t> </a:t>
            </a:r>
            <a:r>
              <a:rPr lang="en-US" dirty="0" err="1" smtClean="0"/>
              <a:t>gegevensstandaard</a:t>
            </a:r>
            <a:r>
              <a:rPr lang="en-US" dirty="0" smtClean="0"/>
              <a:t> </a:t>
            </a:r>
            <a:r>
              <a:rPr lang="en-US" dirty="0" err="1" smtClean="0"/>
              <a:t>ook</a:t>
            </a:r>
            <a:r>
              <a:rPr lang="en-US" dirty="0" smtClean="0"/>
              <a:t> </a:t>
            </a:r>
            <a:r>
              <a:rPr lang="en-US" dirty="0" err="1" smtClean="0"/>
              <a:t>infrastructuur</a:t>
            </a:r>
            <a:r>
              <a:rPr lang="en-US" dirty="0" smtClean="0"/>
              <a:t>!</a:t>
            </a:r>
          </a:p>
          <a:p>
            <a:pPr marL="514350" indent="-514350">
              <a:buFont typeface="+mj-lt"/>
              <a:buAutoNum type="arabicPeriod"/>
            </a:pPr>
            <a:endParaRPr lang="en-US" dirty="0"/>
          </a:p>
          <a:p>
            <a:pPr marL="0" indent="0">
              <a:buNone/>
            </a:pPr>
            <a:endParaRPr lang="en-US" dirty="0" smtClean="0"/>
          </a:p>
          <a:p>
            <a:endParaRPr lang="nl-NL" dirty="0"/>
          </a:p>
        </p:txBody>
      </p:sp>
    </p:spTree>
    <p:extLst>
      <p:ext uri="{BB962C8B-B14F-4D97-AF65-F5344CB8AC3E}">
        <p14:creationId xmlns:p14="http://schemas.microsoft.com/office/powerpoint/2010/main" val="1562666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Onderzoek</a:t>
            </a:r>
            <a:r>
              <a:rPr lang="en-US" dirty="0" smtClean="0"/>
              <a:t> KN </a:t>
            </a:r>
            <a:r>
              <a:rPr lang="en-US" dirty="0" err="1" smtClean="0"/>
              <a:t>en</a:t>
            </a:r>
            <a:r>
              <a:rPr lang="en-US" dirty="0" smtClean="0"/>
              <a:t> VDOD</a:t>
            </a:r>
            <a:endParaRPr lang="nl-NL" dirty="0"/>
          </a:p>
        </p:txBody>
      </p:sp>
      <p:sp>
        <p:nvSpPr>
          <p:cNvPr id="3" name="Tijdelijke aanduiding voor inhoud 2"/>
          <p:cNvSpPr>
            <a:spLocks noGrp="1"/>
          </p:cNvSpPr>
          <p:nvPr>
            <p:ph idx="1"/>
          </p:nvPr>
        </p:nvSpPr>
        <p:spPr/>
        <p:txBody>
          <a:bodyPr/>
          <a:lstStyle/>
          <a:p>
            <a:r>
              <a:rPr lang="en-US" dirty="0" smtClean="0"/>
              <a:t>VDOD: </a:t>
            </a:r>
            <a:r>
              <a:rPr lang="en-US" dirty="0" err="1" smtClean="0"/>
              <a:t>Kunnen</a:t>
            </a:r>
            <a:r>
              <a:rPr lang="en-US" dirty="0" smtClean="0"/>
              <a:t> we DOD-</a:t>
            </a:r>
            <a:r>
              <a:rPr lang="en-US" dirty="0" err="1" smtClean="0"/>
              <a:t>gegevensstandaard</a:t>
            </a:r>
            <a:r>
              <a:rPr lang="en-US" dirty="0" smtClean="0"/>
              <a:t> </a:t>
            </a:r>
            <a:r>
              <a:rPr lang="en-US" dirty="0" err="1" smtClean="0"/>
              <a:t>vervangen</a:t>
            </a:r>
            <a:r>
              <a:rPr lang="en-US" dirty="0" smtClean="0"/>
              <a:t> door OSO-</a:t>
            </a:r>
            <a:r>
              <a:rPr lang="en-US" dirty="0" err="1" smtClean="0"/>
              <a:t>gegevensstandaard</a:t>
            </a:r>
            <a:r>
              <a:rPr lang="en-US" dirty="0" smtClean="0"/>
              <a:t>?</a:t>
            </a:r>
          </a:p>
          <a:p>
            <a:pPr lvl="1"/>
            <a:r>
              <a:rPr lang="en-US" dirty="0" err="1" smtClean="0"/>
              <a:t>Juridisch</a:t>
            </a:r>
            <a:r>
              <a:rPr lang="en-US" dirty="0" smtClean="0"/>
              <a:t>: </a:t>
            </a:r>
            <a:r>
              <a:rPr lang="en-US" strike="sngStrike" dirty="0" err="1" smtClean="0">
                <a:solidFill>
                  <a:srgbClr val="FF0000"/>
                </a:solidFill>
              </a:rPr>
              <a:t>Binnen</a:t>
            </a:r>
            <a:r>
              <a:rPr lang="en-US" strike="sngStrike" dirty="0" smtClean="0">
                <a:solidFill>
                  <a:srgbClr val="FF0000"/>
                </a:solidFill>
              </a:rPr>
              <a:t> </a:t>
            </a:r>
            <a:r>
              <a:rPr lang="en-US" strike="sngStrike" dirty="0" err="1" smtClean="0">
                <a:solidFill>
                  <a:srgbClr val="FF0000"/>
                </a:solidFill>
              </a:rPr>
              <a:t>zelfde</a:t>
            </a:r>
            <a:r>
              <a:rPr lang="en-US" strike="sngStrike" dirty="0" smtClean="0">
                <a:solidFill>
                  <a:srgbClr val="FF0000"/>
                </a:solidFill>
              </a:rPr>
              <a:t> </a:t>
            </a:r>
            <a:r>
              <a:rPr lang="en-US" strike="sngStrike" dirty="0" err="1" smtClean="0">
                <a:solidFill>
                  <a:srgbClr val="FF0000"/>
                </a:solidFill>
              </a:rPr>
              <a:t>Brin</a:t>
            </a:r>
            <a:r>
              <a:rPr lang="en-US" strike="sngStrike" dirty="0" smtClean="0">
                <a:solidFill>
                  <a:srgbClr val="FF0000"/>
                </a:solidFill>
              </a:rPr>
              <a:t> </a:t>
            </a:r>
            <a:r>
              <a:rPr lang="nl-NL" dirty="0" err="1" smtClean="0"/>
              <a:t>BinnenBevoegdGezag</a:t>
            </a:r>
            <a:r>
              <a:rPr lang="nl-NL" dirty="0" smtClean="0"/>
              <a:t> </a:t>
            </a:r>
            <a:r>
              <a:rPr lang="en-US" dirty="0" err="1" smtClean="0"/>
              <a:t>mogelijk</a:t>
            </a:r>
            <a:r>
              <a:rPr lang="en-US" dirty="0" smtClean="0"/>
              <a:t> </a:t>
            </a:r>
            <a:r>
              <a:rPr lang="en-US" dirty="0" err="1" smtClean="0"/>
              <a:t>wel</a:t>
            </a:r>
            <a:endParaRPr lang="en-US" dirty="0" smtClean="0"/>
          </a:p>
          <a:p>
            <a:pPr lvl="1"/>
            <a:r>
              <a:rPr lang="en-US" dirty="0" err="1" smtClean="0"/>
              <a:t>Technisch</a:t>
            </a:r>
            <a:r>
              <a:rPr lang="en-US" dirty="0" smtClean="0"/>
              <a:t>: </a:t>
            </a:r>
            <a:r>
              <a:rPr lang="en-US" dirty="0" err="1" smtClean="0"/>
              <a:t>Andere</a:t>
            </a:r>
            <a:r>
              <a:rPr lang="en-US" dirty="0" smtClean="0"/>
              <a:t> </a:t>
            </a:r>
            <a:r>
              <a:rPr lang="en-US" dirty="0" err="1" smtClean="0"/>
              <a:t>infrastructuur</a:t>
            </a:r>
            <a:r>
              <a:rPr lang="en-US" dirty="0" smtClean="0"/>
              <a:t> </a:t>
            </a:r>
            <a:r>
              <a:rPr lang="en-US" strike="sngStrike" dirty="0" smtClean="0">
                <a:solidFill>
                  <a:srgbClr val="FF0000"/>
                </a:solidFill>
              </a:rPr>
              <a:t>(</a:t>
            </a:r>
            <a:r>
              <a:rPr lang="en-US" strike="sngStrike" dirty="0" err="1" smtClean="0">
                <a:solidFill>
                  <a:srgbClr val="FF0000"/>
                </a:solidFill>
              </a:rPr>
              <a:t>ivm</a:t>
            </a:r>
            <a:r>
              <a:rPr lang="en-US" strike="sngStrike" dirty="0" smtClean="0">
                <a:solidFill>
                  <a:srgbClr val="FF0000"/>
                </a:solidFill>
              </a:rPr>
              <a:t> BSN)</a:t>
            </a:r>
          </a:p>
          <a:p>
            <a:pPr lvl="1"/>
            <a:r>
              <a:rPr lang="en-US" dirty="0" err="1" smtClean="0"/>
              <a:t>Semantisch</a:t>
            </a:r>
            <a:r>
              <a:rPr lang="en-US" dirty="0" smtClean="0"/>
              <a:t>: Ja, maar </a:t>
            </a:r>
            <a:r>
              <a:rPr lang="en-US" dirty="0" err="1" smtClean="0"/>
              <a:t>andere</a:t>
            </a:r>
            <a:r>
              <a:rPr lang="en-US" dirty="0" smtClean="0"/>
              <a:t> </a:t>
            </a:r>
            <a:r>
              <a:rPr lang="en-US" dirty="0" err="1" smtClean="0"/>
              <a:t>positionering</a:t>
            </a:r>
            <a:endParaRPr lang="en-US" dirty="0" smtClean="0"/>
          </a:p>
          <a:p>
            <a:pPr lvl="1"/>
            <a:endParaRPr lang="en-US" dirty="0"/>
          </a:p>
          <a:p>
            <a:pPr marL="457200" lvl="1" indent="0">
              <a:buNone/>
            </a:pPr>
            <a:r>
              <a:rPr lang="en-US" dirty="0" smtClean="0"/>
              <a:t>In </a:t>
            </a:r>
            <a:r>
              <a:rPr lang="en-US" dirty="0" err="1" smtClean="0"/>
              <a:t>september</a:t>
            </a:r>
            <a:r>
              <a:rPr lang="en-US" dirty="0" smtClean="0"/>
              <a:t> </a:t>
            </a:r>
            <a:r>
              <a:rPr lang="en-US" dirty="0" err="1" smtClean="0"/>
              <a:t>eerste</a:t>
            </a:r>
            <a:r>
              <a:rPr lang="en-US" dirty="0" smtClean="0"/>
              <a:t> </a:t>
            </a:r>
            <a:r>
              <a:rPr lang="en-US" dirty="0" err="1" smtClean="0"/>
              <a:t>concepten</a:t>
            </a:r>
            <a:r>
              <a:rPr lang="en-US" dirty="0" smtClean="0"/>
              <a:t> </a:t>
            </a:r>
            <a:r>
              <a:rPr lang="en-US" dirty="0" err="1" smtClean="0"/>
              <a:t>uitgewerkt</a:t>
            </a:r>
            <a:r>
              <a:rPr lang="en-US" dirty="0" smtClean="0"/>
              <a:t>….</a:t>
            </a:r>
            <a:endParaRPr lang="nl-NL" dirty="0"/>
          </a:p>
        </p:txBody>
      </p:sp>
    </p:spTree>
    <p:extLst>
      <p:ext uri="{BB962C8B-B14F-4D97-AF65-F5344CB8AC3E}">
        <p14:creationId xmlns:p14="http://schemas.microsoft.com/office/powerpoint/2010/main" val="3236518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Positionering</a:t>
            </a:r>
            <a:endParaRPr lang="nl-NL" dirty="0"/>
          </a:p>
        </p:txBody>
      </p:sp>
      <p:sp>
        <p:nvSpPr>
          <p:cNvPr id="3" name="Tijdelijke aanduiding voor inhoud 2"/>
          <p:cNvSpPr>
            <a:spLocks noGrp="1"/>
          </p:cNvSpPr>
          <p:nvPr>
            <p:ph idx="1"/>
          </p:nvPr>
        </p:nvSpPr>
        <p:spPr/>
        <p:txBody>
          <a:bodyPr>
            <a:normAutofit fontScale="92500" lnSpcReduction="10000"/>
          </a:bodyPr>
          <a:lstStyle/>
          <a:p>
            <a:r>
              <a:rPr lang="en-US" dirty="0" err="1" smtClean="0"/>
              <a:t>Gegevensstandaard</a:t>
            </a:r>
            <a:r>
              <a:rPr lang="en-US" dirty="0" smtClean="0"/>
              <a:t> </a:t>
            </a:r>
            <a:r>
              <a:rPr lang="en-US" dirty="0" err="1" smtClean="0"/>
              <a:t>staat</a:t>
            </a:r>
            <a:r>
              <a:rPr lang="en-US" dirty="0" smtClean="0"/>
              <a:t> los van de </a:t>
            </a:r>
            <a:r>
              <a:rPr lang="en-US" dirty="0" err="1" smtClean="0"/>
              <a:t>infrastructuur</a:t>
            </a:r>
            <a:r>
              <a:rPr lang="en-US" dirty="0" smtClean="0"/>
              <a:t> (</a:t>
            </a:r>
            <a:r>
              <a:rPr lang="en-US" dirty="0" err="1" smtClean="0"/>
              <a:t>zie</a:t>
            </a:r>
            <a:r>
              <a:rPr lang="en-US" dirty="0" smtClean="0"/>
              <a:t> </a:t>
            </a:r>
            <a:r>
              <a:rPr lang="en-US" dirty="0" err="1" smtClean="0"/>
              <a:t>Edukoppeling</a:t>
            </a:r>
            <a:r>
              <a:rPr lang="en-US" dirty="0" smtClean="0"/>
              <a:t>)</a:t>
            </a:r>
          </a:p>
          <a:p>
            <a:r>
              <a:rPr lang="en-US" dirty="0" err="1" smtClean="0"/>
              <a:t>Gegevenstandaard</a:t>
            </a:r>
            <a:r>
              <a:rPr lang="en-US" dirty="0" smtClean="0"/>
              <a:t> is </a:t>
            </a:r>
            <a:r>
              <a:rPr lang="en-US" dirty="0" err="1" smtClean="0"/>
              <a:t>verzameling</a:t>
            </a:r>
            <a:r>
              <a:rPr lang="en-US" dirty="0" smtClean="0"/>
              <a:t> </a:t>
            </a:r>
            <a:r>
              <a:rPr lang="en-US" dirty="0" err="1" smtClean="0"/>
              <a:t>profielen</a:t>
            </a:r>
            <a:r>
              <a:rPr lang="en-US" dirty="0" smtClean="0"/>
              <a:t> op basis van </a:t>
            </a:r>
            <a:r>
              <a:rPr lang="en-US" dirty="0" err="1" smtClean="0"/>
              <a:t>een</a:t>
            </a:r>
            <a:r>
              <a:rPr lang="en-US" dirty="0" smtClean="0"/>
              <a:t> </a:t>
            </a:r>
            <a:r>
              <a:rPr lang="en-US" dirty="0" err="1" smtClean="0"/>
              <a:t>gemeenschappelijke</a:t>
            </a:r>
            <a:r>
              <a:rPr lang="en-US" dirty="0" smtClean="0"/>
              <a:t> ‘</a:t>
            </a:r>
            <a:r>
              <a:rPr lang="en-US" b="1" i="1" dirty="0" smtClean="0"/>
              <a:t>Basis </a:t>
            </a:r>
            <a:r>
              <a:rPr lang="en-US" b="1" i="1" dirty="0" err="1" smtClean="0"/>
              <a:t>gegevensset</a:t>
            </a:r>
            <a:r>
              <a:rPr lang="en-US" b="1" i="1" dirty="0" smtClean="0"/>
              <a:t>’</a:t>
            </a:r>
          </a:p>
          <a:p>
            <a:r>
              <a:rPr lang="en-US" dirty="0" smtClean="0"/>
              <a:t>Per </a:t>
            </a:r>
            <a:r>
              <a:rPr lang="en-US" dirty="0" err="1" smtClean="0"/>
              <a:t>profiel</a:t>
            </a:r>
            <a:r>
              <a:rPr lang="en-US" dirty="0" smtClean="0"/>
              <a:t> </a:t>
            </a:r>
            <a:r>
              <a:rPr lang="en-US" dirty="0" err="1" smtClean="0"/>
              <a:t>wordt</a:t>
            </a:r>
            <a:r>
              <a:rPr lang="en-US" dirty="0" smtClean="0"/>
              <a:t> </a:t>
            </a:r>
            <a:r>
              <a:rPr lang="en-US" dirty="0" err="1" smtClean="0"/>
              <a:t>vastgelegd</a:t>
            </a:r>
            <a:r>
              <a:rPr lang="en-US" dirty="0" smtClean="0"/>
              <a:t>:</a:t>
            </a:r>
          </a:p>
          <a:p>
            <a:pPr lvl="2"/>
            <a:r>
              <a:rPr lang="nl-NL" dirty="0" smtClean="0"/>
              <a:t>Selectie gegevens, business </a:t>
            </a:r>
            <a:r>
              <a:rPr lang="nl-NL" dirty="0" err="1" smtClean="0"/>
              <a:t>rules</a:t>
            </a:r>
            <a:r>
              <a:rPr lang="nl-NL" dirty="0" smtClean="0"/>
              <a:t> en evt</a:t>
            </a:r>
            <a:r>
              <a:rPr lang="nl-NL" dirty="0"/>
              <a:t>. verboden velden</a:t>
            </a:r>
          </a:p>
          <a:p>
            <a:pPr lvl="2"/>
            <a:r>
              <a:rPr lang="nl-NL" dirty="0" smtClean="0"/>
              <a:t>Omschrijving context</a:t>
            </a:r>
            <a:endParaRPr lang="nl-NL" dirty="0"/>
          </a:p>
          <a:p>
            <a:pPr lvl="2"/>
            <a:r>
              <a:rPr lang="nl-NL" dirty="0" smtClean="0"/>
              <a:t>Juridische validatie (doelbinding)</a:t>
            </a:r>
            <a:endParaRPr lang="nl-NL" dirty="0"/>
          </a:p>
          <a:p>
            <a:pPr lvl="2"/>
            <a:r>
              <a:rPr lang="nl-NL" dirty="0" smtClean="0"/>
              <a:t>Beveiligings- en transporteisen</a:t>
            </a:r>
            <a:endParaRPr lang="nl-NL" dirty="0"/>
          </a:p>
          <a:p>
            <a:pPr lvl="1"/>
            <a:endParaRPr lang="en-US" dirty="0" smtClean="0"/>
          </a:p>
          <a:p>
            <a:pPr marL="0" indent="0">
              <a:buNone/>
            </a:pPr>
            <a:endParaRPr lang="nl-NL" dirty="0"/>
          </a:p>
        </p:txBody>
      </p:sp>
    </p:spTree>
    <p:extLst>
      <p:ext uri="{BB962C8B-B14F-4D97-AF65-F5344CB8AC3E}">
        <p14:creationId xmlns:p14="http://schemas.microsoft.com/office/powerpoint/2010/main" val="2773589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Basis </a:t>
            </a:r>
            <a:r>
              <a:rPr lang="en-US" dirty="0" err="1" smtClean="0"/>
              <a:t>gegevensset</a:t>
            </a:r>
            <a:endParaRPr lang="nl-NL" dirty="0"/>
          </a:p>
        </p:txBody>
      </p:sp>
      <p:graphicFrame>
        <p:nvGraphicFramePr>
          <p:cNvPr id="13" name="Tijdelijke aanduiding voor inhoud 3"/>
          <p:cNvGraphicFramePr>
            <a:graphicFrameLocks/>
          </p:cNvGraphicFramePr>
          <p:nvPr>
            <p:extLst>
              <p:ext uri="{D42A27DB-BD31-4B8C-83A1-F6EECF244321}">
                <p14:modId xmlns:p14="http://schemas.microsoft.com/office/powerpoint/2010/main" val="3093860352"/>
              </p:ext>
            </p:extLst>
          </p:nvPr>
        </p:nvGraphicFramePr>
        <p:xfrm>
          <a:off x="457200" y="1600200"/>
          <a:ext cx="8507288"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Linkeraccolade 13"/>
          <p:cNvSpPr/>
          <p:nvPr/>
        </p:nvSpPr>
        <p:spPr>
          <a:xfrm rot="5400000">
            <a:off x="2123728" y="836712"/>
            <a:ext cx="360040" cy="2376264"/>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nl-NL"/>
          </a:p>
        </p:txBody>
      </p:sp>
      <p:sp>
        <p:nvSpPr>
          <p:cNvPr id="15" name="Linkeraccolade 14"/>
          <p:cNvSpPr/>
          <p:nvPr/>
        </p:nvSpPr>
        <p:spPr>
          <a:xfrm rot="5400000">
            <a:off x="6016806" y="553326"/>
            <a:ext cx="350748" cy="2952328"/>
          </a:xfrm>
          <a:prstGeom prst="leftBrace">
            <a:avLst>
              <a:gd name="adj1" fmla="val 0"/>
              <a:gd name="adj2" fmla="val 50000"/>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nl-NL"/>
          </a:p>
        </p:txBody>
      </p:sp>
      <p:sp>
        <p:nvSpPr>
          <p:cNvPr id="16" name="Linkeraccolade 15"/>
          <p:cNvSpPr/>
          <p:nvPr/>
        </p:nvSpPr>
        <p:spPr>
          <a:xfrm rot="5400000">
            <a:off x="8012478" y="1612477"/>
            <a:ext cx="360040" cy="760276"/>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nl-NL"/>
          </a:p>
        </p:txBody>
      </p:sp>
      <p:sp>
        <p:nvSpPr>
          <p:cNvPr id="17" name="Linkeraccolade 16"/>
          <p:cNvSpPr/>
          <p:nvPr/>
        </p:nvSpPr>
        <p:spPr>
          <a:xfrm rot="5400000">
            <a:off x="3923928" y="1484784"/>
            <a:ext cx="360040" cy="108012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nl-NL"/>
          </a:p>
        </p:txBody>
      </p:sp>
      <p:sp>
        <p:nvSpPr>
          <p:cNvPr id="18" name="Tekstvak 17"/>
          <p:cNvSpPr txBox="1"/>
          <p:nvPr/>
        </p:nvSpPr>
        <p:spPr>
          <a:xfrm>
            <a:off x="755576" y="1484784"/>
            <a:ext cx="2736304" cy="369332"/>
          </a:xfrm>
          <a:prstGeom prst="rect">
            <a:avLst/>
          </a:prstGeom>
          <a:noFill/>
        </p:spPr>
        <p:txBody>
          <a:bodyPr wrap="square" rtlCol="0">
            <a:spAutoFit/>
          </a:bodyPr>
          <a:lstStyle/>
          <a:p>
            <a:pPr algn="ctr"/>
            <a:r>
              <a:rPr lang="en-US" dirty="0" smtClean="0"/>
              <a:t>OSO-</a:t>
            </a:r>
            <a:r>
              <a:rPr lang="en-US" dirty="0" err="1" smtClean="0"/>
              <a:t>gegevensstandaard</a:t>
            </a:r>
            <a:endParaRPr lang="nl-NL" dirty="0"/>
          </a:p>
        </p:txBody>
      </p:sp>
      <p:sp>
        <p:nvSpPr>
          <p:cNvPr id="19" name="Tekstvak 18"/>
          <p:cNvSpPr txBox="1"/>
          <p:nvPr/>
        </p:nvSpPr>
        <p:spPr>
          <a:xfrm>
            <a:off x="4505268" y="1484784"/>
            <a:ext cx="2736304" cy="369332"/>
          </a:xfrm>
          <a:prstGeom prst="rect">
            <a:avLst/>
          </a:prstGeom>
          <a:noFill/>
        </p:spPr>
        <p:txBody>
          <a:bodyPr wrap="square" rtlCol="0">
            <a:spAutoFit/>
          </a:bodyPr>
          <a:lstStyle/>
          <a:p>
            <a:pPr algn="ctr"/>
            <a:r>
              <a:rPr lang="en-US" dirty="0" smtClean="0"/>
              <a:t>‘DOD-</a:t>
            </a:r>
            <a:r>
              <a:rPr lang="en-US" dirty="0" err="1" smtClean="0"/>
              <a:t>nieuw</a:t>
            </a:r>
            <a:r>
              <a:rPr lang="en-US" dirty="0" smtClean="0"/>
              <a:t>’</a:t>
            </a:r>
            <a:endParaRPr lang="nl-NL" dirty="0"/>
          </a:p>
        </p:txBody>
      </p:sp>
      <p:sp>
        <p:nvSpPr>
          <p:cNvPr id="20" name="Tekstvak 19"/>
          <p:cNvSpPr txBox="1"/>
          <p:nvPr/>
        </p:nvSpPr>
        <p:spPr>
          <a:xfrm>
            <a:off x="7763342" y="1383159"/>
            <a:ext cx="864096" cy="646331"/>
          </a:xfrm>
          <a:prstGeom prst="rect">
            <a:avLst/>
          </a:prstGeom>
          <a:noFill/>
        </p:spPr>
        <p:txBody>
          <a:bodyPr wrap="square" rtlCol="0">
            <a:spAutoFit/>
          </a:bodyPr>
          <a:lstStyle/>
          <a:p>
            <a:pPr algn="ctr"/>
            <a:r>
              <a:rPr lang="en-US" dirty="0" smtClean="0"/>
              <a:t>EDEX+UWLR?</a:t>
            </a:r>
            <a:endParaRPr lang="nl-NL" dirty="0"/>
          </a:p>
        </p:txBody>
      </p:sp>
      <p:sp>
        <p:nvSpPr>
          <p:cNvPr id="21" name="Tekstvak 20"/>
          <p:cNvSpPr txBox="1"/>
          <p:nvPr/>
        </p:nvSpPr>
        <p:spPr>
          <a:xfrm>
            <a:off x="3682150" y="1484784"/>
            <a:ext cx="994421" cy="369332"/>
          </a:xfrm>
          <a:prstGeom prst="rect">
            <a:avLst/>
          </a:prstGeom>
          <a:noFill/>
        </p:spPr>
        <p:txBody>
          <a:bodyPr wrap="square" rtlCol="0">
            <a:spAutoFit/>
          </a:bodyPr>
          <a:lstStyle/>
          <a:p>
            <a:pPr algn="ctr"/>
            <a:r>
              <a:rPr lang="en-US" dirty="0" err="1" smtClean="0"/>
              <a:t>n.t.b</a:t>
            </a:r>
            <a:r>
              <a:rPr lang="en-US" dirty="0" smtClean="0"/>
              <a:t>.</a:t>
            </a:r>
            <a:endParaRPr lang="nl-NL" dirty="0"/>
          </a:p>
        </p:txBody>
      </p:sp>
    </p:spTree>
    <p:extLst>
      <p:ext uri="{BB962C8B-B14F-4D97-AF65-F5344CB8AC3E}">
        <p14:creationId xmlns:p14="http://schemas.microsoft.com/office/powerpoint/2010/main" val="1397777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198</Words>
  <Application>Microsoft Office PowerPoint</Application>
  <PresentationFormat>Diavoorstelling (4:3)</PresentationFormat>
  <Paragraphs>51</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Calibri</vt:lpstr>
      <vt:lpstr>Kantoorthema</vt:lpstr>
      <vt:lpstr>Uitfaseren DOD-standaard</vt:lpstr>
      <vt:lpstr>Toepassingen DOD-standaard</vt:lpstr>
      <vt:lpstr>Onderzoek KN en VDOD</vt:lpstr>
      <vt:lpstr>Positionering</vt:lpstr>
      <vt:lpstr>Basis gegevensset</vt:lpstr>
    </vt:vector>
  </TitlesOfParts>
  <Company>Stichting Kennisnet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Uitfaseren DOD-standaard</dc:title>
  <dc:creator>Tonny Plas;Arjan Aarnink</dc:creator>
  <cp:lastModifiedBy>Henk Nijstad</cp:lastModifiedBy>
  <cp:revision>8</cp:revision>
  <dcterms:created xsi:type="dcterms:W3CDTF">2015-06-16T10:41:16Z</dcterms:created>
  <dcterms:modified xsi:type="dcterms:W3CDTF">2015-06-28T18:54:52Z</dcterms:modified>
</cp:coreProperties>
</file>