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jan Aarnink" initials="A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600" y="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6-18T09:29:28.192" idx="2">
    <p:pos x="5435" y="3099"/>
    <p:text>De DOD gegevensstandaard bevat ook BSN.</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5-06-18T09:31:57.436" idx="3">
    <p:pos x="5427" y="1647"/>
    <p:text> Dus binnen zeggenschap van de school of bestuur) mag de volledige set inclusief BSN uitgewisseld worden, bijvoorbeeld LAS-LAS</p:text>
  </p:cm>
  <p:cm authorId="0" dt="2015-06-18T09:33:14.692" idx="1">
    <p:pos x="4713" y="2369"/>
    <p:text>De DOD gegevensstandaard bevat ook BSN. Daar zit hem het verschil niet met OSO, maar in overdracht in plaats van overstap.
Een ander verschil met OSO als overstapservice is dat een aantal use-cases eenmalig zijn en in bulk.</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C3FA70-6F8A-4BA4-8296-0B5E7BD8E3D4}" type="doc">
      <dgm:prSet loTypeId="urn:microsoft.com/office/officeart/2005/8/layout/architecture+Icon" loCatId="list" qsTypeId="urn:microsoft.com/office/officeart/2005/8/quickstyle/3d6" qsCatId="3D" csTypeId="urn:microsoft.com/office/officeart/2005/8/colors/accent1_2" csCatId="accent1" phldr="1"/>
      <dgm:spPr/>
      <dgm:t>
        <a:bodyPr/>
        <a:lstStyle/>
        <a:p>
          <a:endParaRPr lang="nl-NL"/>
        </a:p>
      </dgm:t>
    </dgm:pt>
    <dgm:pt modelId="{AE79D344-3514-4598-BB18-364970107929}">
      <dgm:prSet phldrT="[Tekst]" custT="1"/>
      <dgm:spPr>
        <a:xfrm>
          <a:off x="38" y="2367852"/>
          <a:ext cx="7859139" cy="2156904"/>
        </a:xfrm>
        <a:solidFill>
          <a:srgbClr val="4F81BD">
            <a:hueOff val="0"/>
            <a:satOff val="0"/>
            <a:lumOff val="0"/>
            <a:alphaOff val="0"/>
          </a:srgbClr>
        </a:solidFill>
        <a:ln>
          <a:noFill/>
        </a:ln>
        <a:effectLst>
          <a:outerShdw blurRad="40000" dist="23000" dir="5400000" rotWithShape="0">
            <a:srgbClr val="000000">
              <a:alpha val="35000"/>
            </a:srgbClr>
          </a:outerShdw>
        </a:effectLst>
        <a:sp3d prstMaterial="plastic">
          <a:bevelT w="50800" h="50800"/>
          <a:bevelB w="50800" h="50800"/>
        </a:sp3d>
      </dgm:spPr>
      <dgm:t>
        <a:bodyPr/>
        <a:lstStyle/>
        <a:p>
          <a:r>
            <a:rPr lang="nl-NL" sz="4400" noProof="0" dirty="0" smtClean="0">
              <a:solidFill>
                <a:sysClr val="window" lastClr="FFFFFF"/>
              </a:solidFill>
              <a:latin typeface="Calibri"/>
              <a:ea typeface="+mn-ea"/>
              <a:cs typeface="+mn-cs"/>
            </a:rPr>
            <a:t>‘Basis </a:t>
          </a:r>
          <a:r>
            <a:rPr lang="nl-NL" sz="4400" noProof="0" dirty="0" err="1" smtClean="0">
              <a:solidFill>
                <a:sysClr val="window" lastClr="FFFFFF"/>
              </a:solidFill>
              <a:latin typeface="Calibri"/>
              <a:ea typeface="+mn-ea"/>
              <a:cs typeface="+mn-cs"/>
            </a:rPr>
            <a:t>gegevensset</a:t>
          </a:r>
          <a:r>
            <a:rPr lang="nl-NL" sz="4400" noProof="0" dirty="0" smtClean="0">
              <a:solidFill>
                <a:sysClr val="window" lastClr="FFFFFF"/>
              </a:solidFill>
              <a:latin typeface="Calibri"/>
              <a:ea typeface="+mn-ea"/>
              <a:cs typeface="+mn-cs"/>
            </a:rPr>
            <a:t>’</a:t>
          </a:r>
          <a:endParaRPr lang="nl-NL" sz="4400" noProof="0" dirty="0">
            <a:solidFill>
              <a:sysClr val="window" lastClr="FFFFFF"/>
            </a:solidFill>
            <a:latin typeface="Calibri"/>
            <a:ea typeface="+mn-ea"/>
            <a:cs typeface="+mn-cs"/>
          </a:endParaRPr>
        </a:p>
      </dgm:t>
    </dgm:pt>
    <dgm:pt modelId="{8D08A246-CDCF-4E8A-9609-E2FEE97DB565}" type="parTrans" cxnId="{19A89CBC-B53F-49E5-A994-EE0B5A55E860}">
      <dgm:prSet/>
      <dgm:spPr/>
      <dgm:t>
        <a:bodyPr/>
        <a:lstStyle/>
        <a:p>
          <a:endParaRPr lang="nl-NL"/>
        </a:p>
      </dgm:t>
    </dgm:pt>
    <dgm:pt modelId="{B1771396-8765-4E7A-823F-907B9250C0D5}" type="sibTrans" cxnId="{19A89CBC-B53F-49E5-A994-EE0B5A55E860}">
      <dgm:prSet/>
      <dgm:spPr/>
      <dgm:t>
        <a:bodyPr/>
        <a:lstStyle/>
        <a:p>
          <a:endParaRPr lang="nl-NL"/>
        </a:p>
      </dgm:t>
    </dgm:pt>
    <dgm:pt modelId="{EE9F5B3A-F90E-462C-BE4C-1CB5516228A1}">
      <dgm:prSet phldrT="[Tekst]">
        <dgm:style>
          <a:lnRef idx="0">
            <a:schemeClr val="accent4"/>
          </a:lnRef>
          <a:fillRef idx="3">
            <a:schemeClr val="accent4"/>
          </a:fillRef>
          <a:effectRef idx="3">
            <a:schemeClr val="accent4"/>
          </a:effectRef>
          <a:fontRef idx="minor">
            <a:schemeClr val="lt1"/>
          </a:fontRef>
        </dgm:style>
      </dgm:prSet>
      <dgm:spPr>
        <a:xfrm>
          <a:off x="38" y="1205"/>
          <a:ext cx="1224164" cy="2156904"/>
        </a:xfr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vert="vert270"/>
        <a:lstStyle/>
        <a:p>
          <a:r>
            <a:rPr lang="nl-NL" noProof="0" dirty="0" smtClean="0">
              <a:solidFill>
                <a:sysClr val="window" lastClr="FFFFFF"/>
              </a:solidFill>
              <a:latin typeface="Calibri"/>
              <a:ea typeface="+mn-ea"/>
              <a:cs typeface="+mn-cs"/>
            </a:rPr>
            <a:t>OSO </a:t>
          </a:r>
          <a:br>
            <a:rPr lang="nl-NL" noProof="0" dirty="0" smtClean="0">
              <a:solidFill>
                <a:sysClr val="window" lastClr="FFFFFF"/>
              </a:solidFill>
              <a:latin typeface="Calibri"/>
              <a:ea typeface="+mn-ea"/>
              <a:cs typeface="+mn-cs"/>
            </a:rPr>
          </a:br>
          <a:r>
            <a:rPr lang="nl-NL" noProof="0" dirty="0" smtClean="0">
              <a:solidFill>
                <a:sysClr val="window" lastClr="FFFFFF"/>
              </a:solidFill>
              <a:latin typeface="Calibri"/>
              <a:ea typeface="+mn-ea"/>
              <a:cs typeface="+mn-cs"/>
            </a:rPr>
            <a:t>POPO overstap</a:t>
          </a:r>
          <a:endParaRPr lang="nl-NL" noProof="0" dirty="0">
            <a:solidFill>
              <a:sysClr val="window" lastClr="FFFFFF"/>
            </a:solidFill>
            <a:latin typeface="Calibri"/>
            <a:ea typeface="+mn-ea"/>
            <a:cs typeface="+mn-cs"/>
          </a:endParaRPr>
        </a:p>
      </dgm:t>
    </dgm:pt>
    <dgm:pt modelId="{1799CCEC-8CF6-4E11-A94A-50DDF079AE7D}" type="parTrans" cxnId="{7A399D41-EEB1-4981-B117-EEDD915B639A}">
      <dgm:prSet/>
      <dgm:spPr/>
      <dgm:t>
        <a:bodyPr/>
        <a:lstStyle/>
        <a:p>
          <a:endParaRPr lang="nl-NL"/>
        </a:p>
      </dgm:t>
    </dgm:pt>
    <dgm:pt modelId="{D955D91C-3475-49A0-BB04-A0D4F4EFD67E}" type="sibTrans" cxnId="{7A399D41-EEB1-4981-B117-EEDD915B639A}">
      <dgm:prSet/>
      <dgm:spPr/>
      <dgm:t>
        <a:bodyPr/>
        <a:lstStyle/>
        <a:p>
          <a:endParaRPr lang="nl-NL"/>
        </a:p>
      </dgm:t>
    </dgm:pt>
    <dgm:pt modelId="{ED56DE24-AC40-4E01-A340-C71806BE1490}">
      <dgm:prSet phldrT="[Tekst]">
        <dgm:style>
          <a:lnRef idx="0">
            <a:schemeClr val="accent4"/>
          </a:lnRef>
          <a:fillRef idx="3">
            <a:schemeClr val="accent4"/>
          </a:fillRef>
          <a:effectRef idx="3">
            <a:schemeClr val="accent4"/>
          </a:effectRef>
          <a:fontRef idx="minor">
            <a:schemeClr val="lt1"/>
          </a:fontRef>
        </dgm:style>
      </dgm:prSet>
      <dgm:spPr>
        <a:xfrm>
          <a:off x="1327033" y="1205"/>
          <a:ext cx="1224164" cy="2156904"/>
        </a:xfr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vert="vert270"/>
        <a:lstStyle/>
        <a:p>
          <a:r>
            <a:rPr lang="nl-NL" noProof="0" dirty="0" smtClean="0">
              <a:solidFill>
                <a:sysClr val="window" lastClr="FFFFFF"/>
              </a:solidFill>
              <a:latin typeface="Calibri"/>
              <a:ea typeface="+mn-ea"/>
              <a:cs typeface="+mn-cs"/>
            </a:rPr>
            <a:t>OSO </a:t>
          </a:r>
          <a:br>
            <a:rPr lang="nl-NL" noProof="0" dirty="0" smtClean="0">
              <a:solidFill>
                <a:sysClr val="window" lastClr="FFFFFF"/>
              </a:solidFill>
              <a:latin typeface="Calibri"/>
              <a:ea typeface="+mn-ea"/>
              <a:cs typeface="+mn-cs"/>
            </a:rPr>
          </a:br>
          <a:r>
            <a:rPr lang="nl-NL" noProof="0" dirty="0" smtClean="0">
              <a:solidFill>
                <a:sysClr val="window" lastClr="FFFFFF"/>
              </a:solidFill>
              <a:latin typeface="Calibri"/>
              <a:ea typeface="+mn-ea"/>
              <a:cs typeface="+mn-cs"/>
            </a:rPr>
            <a:t>POVO overstap</a:t>
          </a:r>
          <a:endParaRPr lang="nl-NL" noProof="0" dirty="0">
            <a:solidFill>
              <a:sysClr val="window" lastClr="FFFFFF"/>
            </a:solidFill>
            <a:latin typeface="Calibri"/>
            <a:ea typeface="+mn-ea"/>
            <a:cs typeface="+mn-cs"/>
          </a:endParaRPr>
        </a:p>
      </dgm:t>
    </dgm:pt>
    <dgm:pt modelId="{51EE0738-9479-4B65-90A4-7ED095535CA3}" type="parTrans" cxnId="{624BCB7D-FD0B-425D-9EC6-29E4AF68212C}">
      <dgm:prSet/>
      <dgm:spPr/>
      <dgm:t>
        <a:bodyPr/>
        <a:lstStyle/>
        <a:p>
          <a:endParaRPr lang="nl-NL"/>
        </a:p>
      </dgm:t>
    </dgm:pt>
    <dgm:pt modelId="{447DB8D7-F094-4D2B-AAC1-003DF37BDCEF}" type="sibTrans" cxnId="{624BCB7D-FD0B-425D-9EC6-29E4AF68212C}">
      <dgm:prSet/>
      <dgm:spPr/>
      <dgm:t>
        <a:bodyPr/>
        <a:lstStyle/>
        <a:p>
          <a:endParaRPr lang="nl-NL"/>
        </a:p>
      </dgm:t>
    </dgm:pt>
    <dgm:pt modelId="{9DB62BDA-A099-4ACB-A84D-03A75DC2728C}">
      <dgm:prSet phldrT="[Tekst]">
        <dgm:style>
          <a:lnRef idx="0">
            <a:schemeClr val="accent4"/>
          </a:lnRef>
          <a:fillRef idx="3">
            <a:schemeClr val="accent4"/>
          </a:fillRef>
          <a:effectRef idx="3">
            <a:schemeClr val="accent4"/>
          </a:effectRef>
          <a:fontRef idx="minor">
            <a:schemeClr val="lt1"/>
          </a:fontRef>
        </dgm:style>
      </dgm:prSet>
      <dgm:spPr>
        <a:xfrm>
          <a:off x="2654028" y="1205"/>
          <a:ext cx="1224164" cy="2156904"/>
        </a:xfr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vert="vert270"/>
        <a:lstStyle/>
        <a:p>
          <a:r>
            <a:rPr lang="nl-NL" noProof="0" dirty="0" smtClean="0">
              <a:solidFill>
                <a:sysClr val="window" lastClr="FFFFFF"/>
              </a:solidFill>
              <a:latin typeface="Calibri"/>
              <a:ea typeface="+mn-ea"/>
              <a:cs typeface="+mn-cs"/>
            </a:rPr>
            <a:t>OSO </a:t>
          </a:r>
          <a:br>
            <a:rPr lang="nl-NL" noProof="0" dirty="0" smtClean="0">
              <a:solidFill>
                <a:sysClr val="window" lastClr="FFFFFF"/>
              </a:solidFill>
              <a:latin typeface="Calibri"/>
              <a:ea typeface="+mn-ea"/>
              <a:cs typeface="+mn-cs"/>
            </a:rPr>
          </a:br>
          <a:r>
            <a:rPr lang="nl-NL" noProof="0" dirty="0" smtClean="0">
              <a:solidFill>
                <a:sysClr val="window" lastClr="FFFFFF"/>
              </a:solidFill>
              <a:latin typeface="Calibri"/>
              <a:ea typeface="+mn-ea"/>
              <a:cs typeface="+mn-cs"/>
            </a:rPr>
            <a:t>VOVO overstap</a:t>
          </a:r>
          <a:endParaRPr lang="nl-NL" noProof="0" dirty="0">
            <a:solidFill>
              <a:sysClr val="window" lastClr="FFFFFF"/>
            </a:solidFill>
            <a:latin typeface="Calibri"/>
            <a:ea typeface="+mn-ea"/>
            <a:cs typeface="+mn-cs"/>
          </a:endParaRPr>
        </a:p>
      </dgm:t>
    </dgm:pt>
    <dgm:pt modelId="{0523A5C9-DD21-4DCB-9190-BAD66F1150B6}" type="parTrans" cxnId="{0FA08444-2E69-41D9-B973-7337F484D276}">
      <dgm:prSet/>
      <dgm:spPr/>
      <dgm:t>
        <a:bodyPr/>
        <a:lstStyle/>
        <a:p>
          <a:endParaRPr lang="nl-NL"/>
        </a:p>
      </dgm:t>
    </dgm:pt>
    <dgm:pt modelId="{8DD147D5-9F5D-4048-89F1-C346E4DA36B1}" type="sibTrans" cxnId="{0FA08444-2E69-41D9-B973-7337F484D276}">
      <dgm:prSet/>
      <dgm:spPr/>
      <dgm:t>
        <a:bodyPr/>
        <a:lstStyle/>
        <a:p>
          <a:endParaRPr lang="nl-NL"/>
        </a:p>
      </dgm:t>
    </dgm:pt>
    <dgm:pt modelId="{6575FD43-D33C-4655-8C17-0A52D582A9C0}">
      <dgm:prSet phldrT="[Tekst]">
        <dgm:style>
          <a:lnRef idx="2">
            <a:schemeClr val="dk1"/>
          </a:lnRef>
          <a:fillRef idx="1">
            <a:schemeClr val="lt1"/>
          </a:fillRef>
          <a:effectRef idx="0">
            <a:schemeClr val="dk1"/>
          </a:effectRef>
          <a:fontRef idx="minor">
            <a:schemeClr val="dk1"/>
          </a:fontRef>
        </dgm:style>
      </dgm:prSet>
      <dgm:spPr>
        <a:xfrm>
          <a:off x="3981022" y="1205"/>
          <a:ext cx="1224164" cy="2156904"/>
        </a:xfrm>
        <a:solidFill>
          <a:sysClr val="window" lastClr="FFFFFF"/>
        </a:solidFill>
        <a:ln w="25400" cap="flat" cmpd="sng" algn="ctr">
          <a:noFill/>
          <a:prstDash val="solid"/>
        </a:ln>
        <a:effectLst/>
        <a:sp3d/>
      </dgm:spPr>
      <dgm:t>
        <a:bodyPr vert="vert270"/>
        <a:lstStyle/>
        <a:p>
          <a:r>
            <a:rPr lang="en-US" dirty="0" smtClean="0">
              <a:solidFill>
                <a:sysClr val="windowText" lastClr="000000"/>
              </a:solidFill>
              <a:latin typeface="Calibri"/>
              <a:ea typeface="+mn-ea"/>
              <a:cs typeface="+mn-cs"/>
            </a:rPr>
            <a:t>…</a:t>
          </a:r>
          <a:endParaRPr lang="nl-NL" dirty="0">
            <a:solidFill>
              <a:sysClr val="windowText" lastClr="000000"/>
            </a:solidFill>
            <a:latin typeface="Calibri"/>
            <a:ea typeface="+mn-ea"/>
            <a:cs typeface="+mn-cs"/>
          </a:endParaRPr>
        </a:p>
      </dgm:t>
    </dgm:pt>
    <dgm:pt modelId="{685EE571-70D9-4BA0-AF34-65F50FFF6863}" type="parTrans" cxnId="{E71BCCDD-D31B-426F-AA76-B7C4BB15E913}">
      <dgm:prSet/>
      <dgm:spPr/>
      <dgm:t>
        <a:bodyPr/>
        <a:lstStyle/>
        <a:p>
          <a:endParaRPr lang="nl-NL"/>
        </a:p>
      </dgm:t>
    </dgm:pt>
    <dgm:pt modelId="{220A0DD5-F996-4EEB-B01B-8C47135B7702}" type="sibTrans" cxnId="{E71BCCDD-D31B-426F-AA76-B7C4BB15E913}">
      <dgm:prSet/>
      <dgm:spPr/>
      <dgm:t>
        <a:bodyPr/>
        <a:lstStyle/>
        <a:p>
          <a:endParaRPr lang="nl-NL"/>
        </a:p>
      </dgm:t>
    </dgm:pt>
    <dgm:pt modelId="{D0B5F846-4550-4AE9-8EFC-7045537CE197}">
      <dgm:prSet phldrT="[Tekst]">
        <dgm:style>
          <a:lnRef idx="1">
            <a:schemeClr val="accent4"/>
          </a:lnRef>
          <a:fillRef idx="2">
            <a:schemeClr val="accent4"/>
          </a:fillRef>
          <a:effectRef idx="1">
            <a:schemeClr val="accent4"/>
          </a:effectRef>
          <a:fontRef idx="minor">
            <a:schemeClr val="dk1"/>
          </a:fontRef>
        </dgm:style>
      </dgm:prSet>
      <dgm:spPr>
        <a:xfrm>
          <a:off x="2654028" y="1205"/>
          <a:ext cx="1224164" cy="2156904"/>
        </a:xfrm>
        <a:ln/>
      </dgm:spPr>
      <dgm:t>
        <a:bodyPr vert="vert270"/>
        <a:lstStyle/>
        <a:p>
          <a:r>
            <a:rPr lang="nl-NL" noProof="0" dirty="0" smtClean="0">
              <a:solidFill>
                <a:schemeClr val="tx1"/>
              </a:solidFill>
              <a:latin typeface="Calibri"/>
              <a:ea typeface="+mn-ea"/>
              <a:cs typeface="+mn-cs"/>
            </a:rPr>
            <a:t>VOMBO overstap</a:t>
          </a:r>
          <a:endParaRPr lang="nl-NL" noProof="0" dirty="0">
            <a:solidFill>
              <a:schemeClr val="bg1">
                <a:lumMod val="50000"/>
              </a:schemeClr>
            </a:solidFill>
            <a:latin typeface="Calibri"/>
            <a:ea typeface="+mn-ea"/>
            <a:cs typeface="+mn-cs"/>
          </a:endParaRPr>
        </a:p>
      </dgm:t>
    </dgm:pt>
    <dgm:pt modelId="{616CABDD-30AE-4BAF-A561-4E67053FABD0}" type="parTrans" cxnId="{2A263AE6-CD3B-4757-A38D-362B63CDE2CA}">
      <dgm:prSet/>
      <dgm:spPr/>
      <dgm:t>
        <a:bodyPr/>
        <a:lstStyle/>
        <a:p>
          <a:endParaRPr lang="nl-NL"/>
        </a:p>
      </dgm:t>
    </dgm:pt>
    <dgm:pt modelId="{531C59BE-9913-4B03-A4CE-B33C590C853B}" type="sibTrans" cxnId="{2A263AE6-CD3B-4757-A38D-362B63CDE2CA}">
      <dgm:prSet/>
      <dgm:spPr/>
      <dgm:t>
        <a:bodyPr/>
        <a:lstStyle/>
        <a:p>
          <a:endParaRPr lang="nl-NL"/>
        </a:p>
      </dgm:t>
    </dgm:pt>
    <dgm:pt modelId="{3AF83C46-2774-4FD1-AFF6-C215C4B2B6AA}">
      <dgm:prSet phldrT="[Tekst]">
        <dgm:style>
          <a:lnRef idx="0">
            <a:schemeClr val="accent4"/>
          </a:lnRef>
          <a:fillRef idx="3">
            <a:schemeClr val="accent4"/>
          </a:fillRef>
          <a:effectRef idx="3">
            <a:schemeClr val="accent4"/>
          </a:effectRef>
          <a:fontRef idx="minor">
            <a:schemeClr val="lt1"/>
          </a:fontRef>
        </dgm:style>
      </dgm:prSet>
      <dgm:spPr>
        <a:xfrm>
          <a:off x="2654028" y="1205"/>
          <a:ext cx="1224164" cy="2156904"/>
        </a:xfr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vert="vert270"/>
        <a:lstStyle/>
        <a:p>
          <a:r>
            <a:rPr lang="nl-NL" noProof="0" dirty="0" smtClean="0">
              <a:solidFill>
                <a:sysClr val="window" lastClr="FFFFFF"/>
              </a:solidFill>
              <a:latin typeface="Calibri"/>
              <a:ea typeface="+mn-ea"/>
              <a:cs typeface="+mn-cs"/>
            </a:rPr>
            <a:t>OSO </a:t>
          </a:r>
          <a:br>
            <a:rPr lang="nl-NL" noProof="0" dirty="0" smtClean="0">
              <a:solidFill>
                <a:sysClr val="window" lastClr="FFFFFF"/>
              </a:solidFill>
              <a:latin typeface="Calibri"/>
              <a:ea typeface="+mn-ea"/>
              <a:cs typeface="+mn-cs"/>
            </a:rPr>
          </a:br>
          <a:r>
            <a:rPr lang="nl-NL" noProof="0" dirty="0" smtClean="0">
              <a:solidFill>
                <a:sysClr val="window" lastClr="FFFFFF"/>
              </a:solidFill>
              <a:latin typeface="Calibri"/>
              <a:ea typeface="+mn-ea"/>
              <a:cs typeface="+mn-cs"/>
            </a:rPr>
            <a:t>Binnen </a:t>
          </a:r>
          <a:r>
            <a:rPr lang="nl-NL" noProof="0" dirty="0" err="1" smtClean="0">
              <a:solidFill>
                <a:sysClr val="window" lastClr="FFFFFF"/>
              </a:solidFill>
              <a:latin typeface="Calibri"/>
              <a:ea typeface="+mn-ea"/>
              <a:cs typeface="+mn-cs"/>
            </a:rPr>
            <a:t>Brin</a:t>
          </a:r>
          <a:endParaRPr lang="nl-NL" noProof="0" dirty="0">
            <a:solidFill>
              <a:sysClr val="window" lastClr="FFFFFF"/>
            </a:solidFill>
            <a:latin typeface="Calibri"/>
            <a:ea typeface="+mn-ea"/>
            <a:cs typeface="+mn-cs"/>
          </a:endParaRPr>
        </a:p>
      </dgm:t>
    </dgm:pt>
    <dgm:pt modelId="{2D7ED47D-0EB6-44A3-BA8B-E7733975CC55}" type="parTrans" cxnId="{AC88A43D-5F1B-4092-9D6C-F6C520EFE22D}">
      <dgm:prSet/>
      <dgm:spPr/>
      <dgm:t>
        <a:bodyPr/>
        <a:lstStyle/>
        <a:p>
          <a:endParaRPr lang="nl-NL"/>
        </a:p>
      </dgm:t>
    </dgm:pt>
    <dgm:pt modelId="{C928194C-1BD3-4D99-983C-31F17796DDBC}" type="sibTrans" cxnId="{AC88A43D-5F1B-4092-9D6C-F6C520EFE22D}">
      <dgm:prSet/>
      <dgm:spPr/>
      <dgm:t>
        <a:bodyPr/>
        <a:lstStyle/>
        <a:p>
          <a:endParaRPr lang="nl-NL"/>
        </a:p>
      </dgm:t>
    </dgm:pt>
    <dgm:pt modelId="{09D28CE4-A0B4-4E8A-9E76-6318599F2837}">
      <dgm:prSet phldrT="[Tekst]">
        <dgm:style>
          <a:lnRef idx="1">
            <a:schemeClr val="accent3"/>
          </a:lnRef>
          <a:fillRef idx="2">
            <a:schemeClr val="accent3"/>
          </a:fillRef>
          <a:effectRef idx="1">
            <a:schemeClr val="accent3"/>
          </a:effectRef>
          <a:fontRef idx="minor">
            <a:schemeClr val="dk1"/>
          </a:fontRef>
        </dgm:style>
      </dgm:prSet>
      <dgm:spPr>
        <a:xfrm>
          <a:off x="2654028" y="1205"/>
          <a:ext cx="1224164" cy="2156904"/>
        </a:xfrm>
        <a:ln/>
      </dgm:spPr>
      <dgm:t>
        <a:bodyPr vert="vert270"/>
        <a:lstStyle/>
        <a:p>
          <a:r>
            <a:rPr lang="nl-NL" noProof="0" dirty="0" smtClean="0">
              <a:solidFill>
                <a:schemeClr val="bg1">
                  <a:lumMod val="50000"/>
                </a:schemeClr>
              </a:solidFill>
              <a:latin typeface="Calibri"/>
              <a:ea typeface="+mn-ea"/>
              <a:cs typeface="+mn-cs"/>
            </a:rPr>
            <a:t>Bulk Binnen </a:t>
          </a:r>
        </a:p>
        <a:p>
          <a:r>
            <a:rPr lang="nl-NL" noProof="0" dirty="0" smtClean="0">
              <a:solidFill>
                <a:schemeClr val="bg1">
                  <a:lumMod val="50000"/>
                </a:schemeClr>
              </a:solidFill>
              <a:latin typeface="Calibri"/>
              <a:ea typeface="+mn-ea"/>
              <a:cs typeface="+mn-cs"/>
            </a:rPr>
            <a:t>Bevoegd Gezag</a:t>
          </a:r>
        </a:p>
      </dgm:t>
    </dgm:pt>
    <dgm:pt modelId="{69FB92AF-14AE-47FD-B766-8570A971FB89}" type="parTrans" cxnId="{97EC509B-83CB-4263-9A26-CDBA21EE31D1}">
      <dgm:prSet/>
      <dgm:spPr/>
      <dgm:t>
        <a:bodyPr/>
        <a:lstStyle/>
        <a:p>
          <a:endParaRPr lang="nl-NL"/>
        </a:p>
      </dgm:t>
    </dgm:pt>
    <dgm:pt modelId="{EFA9646C-CFB8-49F3-A518-9C8C4AC4F5CB}" type="sibTrans" cxnId="{97EC509B-83CB-4263-9A26-CDBA21EE31D1}">
      <dgm:prSet/>
      <dgm:spPr/>
      <dgm:t>
        <a:bodyPr/>
        <a:lstStyle/>
        <a:p>
          <a:endParaRPr lang="nl-NL"/>
        </a:p>
      </dgm:t>
    </dgm:pt>
    <dgm:pt modelId="{54107CAC-1D43-44B3-A0D0-23F120C2916F}">
      <dgm:prSet phldrT="[Tekst]">
        <dgm:style>
          <a:lnRef idx="1">
            <a:schemeClr val="accent3"/>
          </a:lnRef>
          <a:fillRef idx="2">
            <a:schemeClr val="accent3"/>
          </a:fillRef>
          <a:effectRef idx="1">
            <a:schemeClr val="accent3"/>
          </a:effectRef>
          <a:fontRef idx="minor">
            <a:schemeClr val="dk1"/>
          </a:fontRef>
        </dgm:style>
      </dgm:prSet>
      <dgm:spPr>
        <a:xfrm>
          <a:off x="2654028" y="1205"/>
          <a:ext cx="1224164" cy="2156904"/>
        </a:xfrm>
        <a:ln/>
      </dgm:spPr>
      <dgm:t>
        <a:bodyPr vert="vert270"/>
        <a:lstStyle/>
        <a:p>
          <a:r>
            <a:rPr lang="nl-NL" noProof="0" dirty="0" smtClean="0">
              <a:solidFill>
                <a:schemeClr val="bg1">
                  <a:lumMod val="50000"/>
                </a:schemeClr>
              </a:solidFill>
              <a:latin typeface="Calibri"/>
              <a:ea typeface="+mn-ea"/>
              <a:cs typeface="+mn-cs"/>
            </a:rPr>
            <a:t>Bulk </a:t>
          </a:r>
          <a:br>
            <a:rPr lang="nl-NL" noProof="0" dirty="0" smtClean="0">
              <a:solidFill>
                <a:schemeClr val="bg1">
                  <a:lumMod val="50000"/>
                </a:schemeClr>
              </a:solidFill>
              <a:latin typeface="Calibri"/>
              <a:ea typeface="+mn-ea"/>
              <a:cs typeface="+mn-cs"/>
            </a:rPr>
          </a:br>
          <a:r>
            <a:rPr lang="nl-NL" noProof="0" dirty="0" smtClean="0">
              <a:solidFill>
                <a:schemeClr val="bg1">
                  <a:lumMod val="50000"/>
                </a:schemeClr>
              </a:solidFill>
              <a:latin typeface="Calibri"/>
              <a:ea typeface="+mn-ea"/>
              <a:cs typeface="+mn-cs"/>
            </a:rPr>
            <a:t>Onderzoek</a:t>
          </a:r>
        </a:p>
      </dgm:t>
    </dgm:pt>
    <dgm:pt modelId="{27E98235-5805-466A-B249-5F04FE0B1A06}" type="parTrans" cxnId="{BB88AAAD-9D30-4F18-AF41-848881C6D542}">
      <dgm:prSet/>
      <dgm:spPr/>
      <dgm:t>
        <a:bodyPr/>
        <a:lstStyle/>
        <a:p>
          <a:endParaRPr lang="nl-NL"/>
        </a:p>
      </dgm:t>
    </dgm:pt>
    <dgm:pt modelId="{C1749721-654C-4C5C-9D2B-E778A889E257}" type="sibTrans" cxnId="{BB88AAAD-9D30-4F18-AF41-848881C6D542}">
      <dgm:prSet/>
      <dgm:spPr/>
      <dgm:t>
        <a:bodyPr/>
        <a:lstStyle/>
        <a:p>
          <a:endParaRPr lang="nl-NL"/>
        </a:p>
      </dgm:t>
    </dgm:pt>
    <dgm:pt modelId="{5F2B16F6-00DF-4FD4-B9B3-FE7AB47BDCD0}">
      <dgm:prSet phldrT="[Tekst]">
        <dgm:style>
          <a:lnRef idx="1">
            <a:schemeClr val="accent4"/>
          </a:lnRef>
          <a:fillRef idx="2">
            <a:schemeClr val="accent4"/>
          </a:fillRef>
          <a:effectRef idx="1">
            <a:schemeClr val="accent4"/>
          </a:effectRef>
          <a:fontRef idx="minor">
            <a:schemeClr val="dk1"/>
          </a:fontRef>
        </dgm:style>
      </dgm:prSet>
      <dgm:spPr>
        <a:xfrm>
          <a:off x="2654028" y="1205"/>
          <a:ext cx="1224164" cy="2156904"/>
        </a:xfrm>
        <a:ln/>
      </dgm:spPr>
      <dgm:t>
        <a:bodyPr vert="vert270"/>
        <a:lstStyle/>
        <a:p>
          <a:r>
            <a:rPr lang="nl-NL" noProof="0" dirty="0" smtClean="0">
              <a:solidFill>
                <a:schemeClr val="bg1">
                  <a:lumMod val="50000"/>
                </a:schemeClr>
              </a:solidFill>
              <a:latin typeface="Calibri"/>
              <a:ea typeface="+mn-ea"/>
              <a:cs typeface="+mn-cs"/>
            </a:rPr>
            <a:t>Eindtoets dossier (?)</a:t>
          </a:r>
          <a:endParaRPr lang="nl-NL" noProof="0" dirty="0">
            <a:solidFill>
              <a:schemeClr val="tx1"/>
            </a:solidFill>
            <a:latin typeface="Calibri"/>
            <a:ea typeface="+mn-ea"/>
            <a:cs typeface="+mn-cs"/>
          </a:endParaRPr>
        </a:p>
      </dgm:t>
    </dgm:pt>
    <dgm:pt modelId="{97009A50-9A1C-489C-AC21-8E4B60B1F79F}" type="parTrans" cxnId="{57A08AA4-5619-4D42-9074-6C272EB20DDF}">
      <dgm:prSet/>
      <dgm:spPr/>
      <dgm:t>
        <a:bodyPr/>
        <a:lstStyle/>
        <a:p>
          <a:endParaRPr lang="nl-NL"/>
        </a:p>
      </dgm:t>
    </dgm:pt>
    <dgm:pt modelId="{40E28C32-1280-4BD2-9C7C-6A2B5D1499CD}" type="sibTrans" cxnId="{57A08AA4-5619-4D42-9074-6C272EB20DDF}">
      <dgm:prSet/>
      <dgm:spPr/>
      <dgm:t>
        <a:bodyPr/>
        <a:lstStyle/>
        <a:p>
          <a:endParaRPr lang="nl-NL"/>
        </a:p>
      </dgm:t>
    </dgm:pt>
    <dgm:pt modelId="{48719A93-4847-4E5F-9D1D-7AB4E39B48F6}">
      <dgm:prSet phldrT="[Tekst]">
        <dgm:style>
          <a:lnRef idx="1">
            <a:schemeClr val="accent3"/>
          </a:lnRef>
          <a:fillRef idx="2">
            <a:schemeClr val="accent3"/>
          </a:fillRef>
          <a:effectRef idx="1">
            <a:schemeClr val="accent3"/>
          </a:effectRef>
          <a:fontRef idx="minor">
            <a:schemeClr val="dk1"/>
          </a:fontRef>
        </dgm:style>
      </dgm:prSet>
      <dgm:spPr>
        <a:xfrm>
          <a:off x="2654028" y="1205"/>
          <a:ext cx="1224164" cy="2156904"/>
        </a:xfrm>
        <a:ln/>
      </dgm:spPr>
      <dgm:t>
        <a:bodyPr vert="vert270"/>
        <a:lstStyle/>
        <a:p>
          <a:r>
            <a:rPr lang="nl-NL" noProof="0" dirty="0" smtClean="0">
              <a:solidFill>
                <a:schemeClr val="bg1">
                  <a:lumMod val="50000"/>
                </a:schemeClr>
              </a:solidFill>
              <a:latin typeface="Calibri"/>
              <a:ea typeface="+mn-ea"/>
              <a:cs typeface="+mn-cs"/>
            </a:rPr>
            <a:t>Terugkoppel Informatie Bericht</a:t>
          </a:r>
        </a:p>
      </dgm:t>
    </dgm:pt>
    <dgm:pt modelId="{31C3E5E0-0E8A-4887-B805-367236662966}" type="parTrans" cxnId="{3C9726EA-70B1-4679-81D9-115E7D44B9AA}">
      <dgm:prSet/>
      <dgm:spPr/>
      <dgm:t>
        <a:bodyPr/>
        <a:lstStyle/>
        <a:p>
          <a:endParaRPr lang="nl-NL"/>
        </a:p>
      </dgm:t>
    </dgm:pt>
    <dgm:pt modelId="{9FF85151-7EAE-46F2-B18B-A6151BF8692E}" type="sibTrans" cxnId="{3C9726EA-70B1-4679-81D9-115E7D44B9AA}">
      <dgm:prSet/>
      <dgm:spPr/>
      <dgm:t>
        <a:bodyPr/>
        <a:lstStyle/>
        <a:p>
          <a:endParaRPr lang="nl-NL"/>
        </a:p>
      </dgm:t>
    </dgm:pt>
    <dgm:pt modelId="{ABD00EEA-DFBF-448B-8ED9-82A3C924B751}">
      <dgm:prSet phldrT="[Tekst]">
        <dgm:style>
          <a:lnRef idx="1">
            <a:schemeClr val="accent3"/>
          </a:lnRef>
          <a:fillRef idx="2">
            <a:schemeClr val="accent3"/>
          </a:fillRef>
          <a:effectRef idx="1">
            <a:schemeClr val="accent3"/>
          </a:effectRef>
          <a:fontRef idx="minor">
            <a:schemeClr val="dk1"/>
          </a:fontRef>
        </dgm:style>
      </dgm:prSet>
      <dgm:spPr>
        <a:xfrm>
          <a:off x="2654028" y="1205"/>
          <a:ext cx="1224164" cy="2156904"/>
        </a:xfrm>
        <a:ln/>
      </dgm:spPr>
      <dgm:t>
        <a:bodyPr vert="vert270"/>
        <a:lstStyle/>
        <a:p>
          <a:r>
            <a:rPr lang="nl-NL" noProof="0" dirty="0" smtClean="0">
              <a:solidFill>
                <a:schemeClr val="bg1">
                  <a:lumMod val="50000"/>
                </a:schemeClr>
              </a:solidFill>
              <a:latin typeface="Calibri"/>
              <a:ea typeface="+mn-ea"/>
              <a:cs typeface="+mn-cs"/>
            </a:rPr>
            <a:t>Passend onderwijs SWV</a:t>
          </a:r>
          <a:endParaRPr lang="nl-NL" noProof="0" dirty="0">
            <a:solidFill>
              <a:schemeClr val="bg1">
                <a:lumMod val="50000"/>
              </a:schemeClr>
            </a:solidFill>
            <a:latin typeface="Calibri"/>
            <a:ea typeface="+mn-ea"/>
            <a:cs typeface="+mn-cs"/>
          </a:endParaRPr>
        </a:p>
      </dgm:t>
    </dgm:pt>
    <dgm:pt modelId="{970FB40B-C49D-4BC5-BEF4-B03289DE75E4}" type="parTrans" cxnId="{D86A7D5A-74AE-4F8F-A85F-0049AF7409CD}">
      <dgm:prSet/>
      <dgm:spPr/>
      <dgm:t>
        <a:bodyPr/>
        <a:lstStyle/>
        <a:p>
          <a:endParaRPr lang="nl-NL"/>
        </a:p>
      </dgm:t>
    </dgm:pt>
    <dgm:pt modelId="{9AD30B9A-1930-4ACF-91FE-C7BC5B163482}" type="sibTrans" cxnId="{D86A7D5A-74AE-4F8F-A85F-0049AF7409CD}">
      <dgm:prSet/>
      <dgm:spPr/>
      <dgm:t>
        <a:bodyPr/>
        <a:lstStyle/>
        <a:p>
          <a:endParaRPr lang="nl-NL"/>
        </a:p>
      </dgm:t>
    </dgm:pt>
    <dgm:pt modelId="{7A3BB78B-67B6-4856-BF76-B29826625C07}">
      <dgm:prSet phldrT="[Tekst]">
        <dgm:style>
          <a:lnRef idx="1">
            <a:schemeClr val="accent3"/>
          </a:lnRef>
          <a:fillRef idx="2">
            <a:schemeClr val="accent3"/>
          </a:fillRef>
          <a:effectRef idx="1">
            <a:schemeClr val="accent3"/>
          </a:effectRef>
          <a:fontRef idx="minor">
            <a:schemeClr val="dk1"/>
          </a:fontRef>
        </dgm:style>
      </dgm:prSet>
      <dgm:spPr>
        <a:xfrm>
          <a:off x="2654028" y="1205"/>
          <a:ext cx="1224164" cy="2156904"/>
        </a:xfrm>
        <a:ln/>
      </dgm:spPr>
      <dgm:t>
        <a:bodyPr vert="vert270"/>
        <a:lstStyle/>
        <a:p>
          <a:r>
            <a:rPr lang="nl-NL" noProof="0" dirty="0" smtClean="0">
              <a:solidFill>
                <a:schemeClr val="bg1">
                  <a:lumMod val="50000"/>
                </a:schemeClr>
              </a:solidFill>
              <a:latin typeface="Calibri"/>
              <a:ea typeface="+mn-ea"/>
              <a:cs typeface="+mn-cs"/>
            </a:rPr>
            <a:t>Bulk</a:t>
          </a:r>
        </a:p>
        <a:p>
          <a:r>
            <a:rPr lang="nl-NL" noProof="0" dirty="0" smtClean="0">
              <a:solidFill>
                <a:schemeClr val="bg1">
                  <a:lumMod val="50000"/>
                </a:schemeClr>
              </a:solidFill>
              <a:latin typeface="Calibri"/>
              <a:ea typeface="+mn-ea"/>
              <a:cs typeface="+mn-cs"/>
            </a:rPr>
            <a:t>Ouderportaal</a:t>
          </a:r>
        </a:p>
      </dgm:t>
    </dgm:pt>
    <dgm:pt modelId="{CA66F5B1-F1F6-4EDC-AD9B-68F4A1083789}" type="parTrans" cxnId="{AB160A3F-DBAA-4DBF-80E5-618C752C8059}">
      <dgm:prSet/>
      <dgm:spPr/>
      <dgm:t>
        <a:bodyPr/>
        <a:lstStyle/>
        <a:p>
          <a:endParaRPr lang="nl-NL"/>
        </a:p>
      </dgm:t>
    </dgm:pt>
    <dgm:pt modelId="{1226DF7E-583D-41C9-8657-FDA22B0E5724}" type="sibTrans" cxnId="{AB160A3F-DBAA-4DBF-80E5-618C752C8059}">
      <dgm:prSet/>
      <dgm:spPr/>
      <dgm:t>
        <a:bodyPr/>
        <a:lstStyle/>
        <a:p>
          <a:endParaRPr lang="nl-NL"/>
        </a:p>
      </dgm:t>
    </dgm:pt>
    <dgm:pt modelId="{F85F8572-9FA4-4591-ADDA-E53916121F11}" type="pres">
      <dgm:prSet presAssocID="{2AC3FA70-6F8A-4BA4-8296-0B5E7BD8E3D4}" presName="Name0" presStyleCnt="0">
        <dgm:presLayoutVars>
          <dgm:chPref val="1"/>
          <dgm:dir/>
          <dgm:animOne val="branch"/>
          <dgm:animLvl val="lvl"/>
          <dgm:resizeHandles/>
        </dgm:presLayoutVars>
      </dgm:prSet>
      <dgm:spPr/>
      <dgm:t>
        <a:bodyPr/>
        <a:lstStyle/>
        <a:p>
          <a:endParaRPr lang="nl-NL"/>
        </a:p>
      </dgm:t>
    </dgm:pt>
    <dgm:pt modelId="{41AB663C-29B0-4033-8995-8475E53941D0}" type="pres">
      <dgm:prSet presAssocID="{AE79D344-3514-4598-BB18-364970107929}" presName="vertOne" presStyleCnt="0"/>
      <dgm:spPr/>
    </dgm:pt>
    <dgm:pt modelId="{463F72B4-35A0-4A0C-ACF5-9883D2F7C485}" type="pres">
      <dgm:prSet presAssocID="{AE79D344-3514-4598-BB18-364970107929}" presName="txOne" presStyleLbl="node0" presStyleIdx="0" presStyleCnt="1">
        <dgm:presLayoutVars>
          <dgm:chPref val="3"/>
        </dgm:presLayoutVars>
      </dgm:prSet>
      <dgm:spPr>
        <a:prstGeom prst="roundRect">
          <a:avLst>
            <a:gd name="adj" fmla="val 10000"/>
          </a:avLst>
        </a:prstGeom>
      </dgm:spPr>
      <dgm:t>
        <a:bodyPr/>
        <a:lstStyle/>
        <a:p>
          <a:endParaRPr lang="nl-NL"/>
        </a:p>
      </dgm:t>
    </dgm:pt>
    <dgm:pt modelId="{0FAC89E0-BDC3-46E1-91D9-E6A1B7FB1D42}" type="pres">
      <dgm:prSet presAssocID="{AE79D344-3514-4598-BB18-364970107929}" presName="parTransOne" presStyleCnt="0"/>
      <dgm:spPr/>
    </dgm:pt>
    <dgm:pt modelId="{965B33F6-0694-4BAB-BF84-2F3A2C9138B2}" type="pres">
      <dgm:prSet presAssocID="{AE79D344-3514-4598-BB18-364970107929}" presName="horzOne" presStyleCnt="0"/>
      <dgm:spPr/>
    </dgm:pt>
    <dgm:pt modelId="{AE72956B-4D40-4203-AEF0-A323C58076EC}" type="pres">
      <dgm:prSet presAssocID="{EE9F5B3A-F90E-462C-BE4C-1CB5516228A1}" presName="vertTwo" presStyleCnt="0"/>
      <dgm:spPr/>
    </dgm:pt>
    <dgm:pt modelId="{D49D34F1-8F7D-4C27-AF28-D5DF38FF0356}" type="pres">
      <dgm:prSet presAssocID="{EE9F5B3A-F90E-462C-BE4C-1CB5516228A1}" presName="txTwo" presStyleLbl="node2" presStyleIdx="0" presStyleCnt="12">
        <dgm:presLayoutVars>
          <dgm:chPref val="3"/>
        </dgm:presLayoutVars>
      </dgm:prSet>
      <dgm:spPr>
        <a:prstGeom prst="roundRect">
          <a:avLst>
            <a:gd name="adj" fmla="val 10000"/>
          </a:avLst>
        </a:prstGeom>
      </dgm:spPr>
      <dgm:t>
        <a:bodyPr/>
        <a:lstStyle/>
        <a:p>
          <a:endParaRPr lang="nl-NL"/>
        </a:p>
      </dgm:t>
    </dgm:pt>
    <dgm:pt modelId="{FF9ADFC0-8BF5-461E-B08A-2EB2A7F9AD14}" type="pres">
      <dgm:prSet presAssocID="{EE9F5B3A-F90E-462C-BE4C-1CB5516228A1}" presName="horzTwo" presStyleCnt="0"/>
      <dgm:spPr/>
    </dgm:pt>
    <dgm:pt modelId="{DDBED454-24C7-4709-A0EF-B94BDA72E5EE}" type="pres">
      <dgm:prSet presAssocID="{D955D91C-3475-49A0-BB04-A0D4F4EFD67E}" presName="sibSpaceTwo" presStyleCnt="0"/>
      <dgm:spPr/>
    </dgm:pt>
    <dgm:pt modelId="{92E5CBA3-DA9A-4E0C-978B-132727C1C032}" type="pres">
      <dgm:prSet presAssocID="{ED56DE24-AC40-4E01-A340-C71806BE1490}" presName="vertTwo" presStyleCnt="0"/>
      <dgm:spPr/>
    </dgm:pt>
    <dgm:pt modelId="{E3FB9F70-91B4-48CE-928C-7D9079345D7B}" type="pres">
      <dgm:prSet presAssocID="{ED56DE24-AC40-4E01-A340-C71806BE1490}" presName="txTwo" presStyleLbl="node2" presStyleIdx="1" presStyleCnt="12">
        <dgm:presLayoutVars>
          <dgm:chPref val="3"/>
        </dgm:presLayoutVars>
      </dgm:prSet>
      <dgm:spPr>
        <a:prstGeom prst="roundRect">
          <a:avLst>
            <a:gd name="adj" fmla="val 10000"/>
          </a:avLst>
        </a:prstGeom>
      </dgm:spPr>
      <dgm:t>
        <a:bodyPr/>
        <a:lstStyle/>
        <a:p>
          <a:endParaRPr lang="nl-NL"/>
        </a:p>
      </dgm:t>
    </dgm:pt>
    <dgm:pt modelId="{F79ED52B-BA7B-4C1B-9056-ADF92654CDB0}" type="pres">
      <dgm:prSet presAssocID="{ED56DE24-AC40-4E01-A340-C71806BE1490}" presName="horzTwo" presStyleCnt="0"/>
      <dgm:spPr/>
    </dgm:pt>
    <dgm:pt modelId="{18005634-A6DE-481B-8007-5B47ED141B64}" type="pres">
      <dgm:prSet presAssocID="{447DB8D7-F094-4D2B-AAC1-003DF37BDCEF}" presName="sibSpaceTwo" presStyleCnt="0"/>
      <dgm:spPr/>
    </dgm:pt>
    <dgm:pt modelId="{C027B8EB-B052-4FA2-BE67-D1C3E8155513}" type="pres">
      <dgm:prSet presAssocID="{9DB62BDA-A099-4ACB-A84D-03A75DC2728C}" presName="vertTwo" presStyleCnt="0"/>
      <dgm:spPr/>
    </dgm:pt>
    <dgm:pt modelId="{3155856B-D6B2-4327-A2F2-54C30CA14C29}" type="pres">
      <dgm:prSet presAssocID="{9DB62BDA-A099-4ACB-A84D-03A75DC2728C}" presName="txTwo" presStyleLbl="node2" presStyleIdx="2" presStyleCnt="12">
        <dgm:presLayoutVars>
          <dgm:chPref val="3"/>
        </dgm:presLayoutVars>
      </dgm:prSet>
      <dgm:spPr>
        <a:prstGeom prst="roundRect">
          <a:avLst>
            <a:gd name="adj" fmla="val 10000"/>
          </a:avLst>
        </a:prstGeom>
      </dgm:spPr>
      <dgm:t>
        <a:bodyPr/>
        <a:lstStyle/>
        <a:p>
          <a:endParaRPr lang="nl-NL"/>
        </a:p>
      </dgm:t>
    </dgm:pt>
    <dgm:pt modelId="{54EBA1AA-851A-4A0F-B040-76EC4CB915D4}" type="pres">
      <dgm:prSet presAssocID="{9DB62BDA-A099-4ACB-A84D-03A75DC2728C}" presName="horzTwo" presStyleCnt="0"/>
      <dgm:spPr/>
    </dgm:pt>
    <dgm:pt modelId="{493D9ACF-E829-4691-92C0-686604832BA3}" type="pres">
      <dgm:prSet presAssocID="{8DD147D5-9F5D-4048-89F1-C346E4DA36B1}" presName="sibSpaceTwo" presStyleCnt="0"/>
      <dgm:spPr/>
    </dgm:pt>
    <dgm:pt modelId="{4F96759D-8FB1-4EEF-81B5-7BEBBA0435B7}" type="pres">
      <dgm:prSet presAssocID="{3AF83C46-2774-4FD1-AFF6-C215C4B2B6AA}" presName="vertTwo" presStyleCnt="0"/>
      <dgm:spPr/>
    </dgm:pt>
    <dgm:pt modelId="{2654A9C1-6827-4E13-A59A-49418064C886}" type="pres">
      <dgm:prSet presAssocID="{3AF83C46-2774-4FD1-AFF6-C215C4B2B6AA}" presName="txTwo" presStyleLbl="node2" presStyleIdx="3" presStyleCnt="12">
        <dgm:presLayoutVars>
          <dgm:chPref val="3"/>
        </dgm:presLayoutVars>
      </dgm:prSet>
      <dgm:spPr>
        <a:prstGeom prst="roundRect">
          <a:avLst>
            <a:gd name="adj" fmla="val 10000"/>
          </a:avLst>
        </a:prstGeom>
      </dgm:spPr>
      <dgm:t>
        <a:bodyPr/>
        <a:lstStyle/>
        <a:p>
          <a:endParaRPr lang="nl-NL"/>
        </a:p>
      </dgm:t>
    </dgm:pt>
    <dgm:pt modelId="{754EC8FC-DB9A-479D-BA15-215A2764A404}" type="pres">
      <dgm:prSet presAssocID="{3AF83C46-2774-4FD1-AFF6-C215C4B2B6AA}" presName="horzTwo" presStyleCnt="0"/>
      <dgm:spPr/>
    </dgm:pt>
    <dgm:pt modelId="{5D75EF4D-2260-4F0E-B61C-2D4A7C3FA301}" type="pres">
      <dgm:prSet presAssocID="{C928194C-1BD3-4D99-983C-31F17796DDBC}" presName="sibSpaceTwo" presStyleCnt="0"/>
      <dgm:spPr/>
    </dgm:pt>
    <dgm:pt modelId="{5CABF90E-77AE-4639-BBB2-51F8B970AA2E}" type="pres">
      <dgm:prSet presAssocID="{D0B5F846-4550-4AE9-8EFC-7045537CE197}" presName="vertTwo" presStyleCnt="0"/>
      <dgm:spPr/>
    </dgm:pt>
    <dgm:pt modelId="{45AEA29C-D51A-4B57-B142-C1258F2217F5}" type="pres">
      <dgm:prSet presAssocID="{D0B5F846-4550-4AE9-8EFC-7045537CE197}" presName="txTwo" presStyleLbl="node2" presStyleIdx="4" presStyleCnt="12">
        <dgm:presLayoutVars>
          <dgm:chPref val="3"/>
        </dgm:presLayoutVars>
      </dgm:prSet>
      <dgm:spPr>
        <a:prstGeom prst="roundRect">
          <a:avLst>
            <a:gd name="adj" fmla="val 10000"/>
          </a:avLst>
        </a:prstGeom>
      </dgm:spPr>
      <dgm:t>
        <a:bodyPr/>
        <a:lstStyle/>
        <a:p>
          <a:endParaRPr lang="nl-NL"/>
        </a:p>
      </dgm:t>
    </dgm:pt>
    <dgm:pt modelId="{7D59B0B8-B8C9-4AAE-96BA-4B67299FE88D}" type="pres">
      <dgm:prSet presAssocID="{D0B5F846-4550-4AE9-8EFC-7045537CE197}" presName="horzTwo" presStyleCnt="0"/>
      <dgm:spPr/>
    </dgm:pt>
    <dgm:pt modelId="{416C986E-3676-4FE5-B781-9665C1D2E63D}" type="pres">
      <dgm:prSet presAssocID="{531C59BE-9913-4B03-A4CE-B33C590C853B}" presName="sibSpaceTwo" presStyleCnt="0"/>
      <dgm:spPr/>
    </dgm:pt>
    <dgm:pt modelId="{2BFDC49F-66FC-48D1-BF75-3E8F2693E337}" type="pres">
      <dgm:prSet presAssocID="{5F2B16F6-00DF-4FD4-B9B3-FE7AB47BDCD0}" presName="vertTwo" presStyleCnt="0"/>
      <dgm:spPr/>
    </dgm:pt>
    <dgm:pt modelId="{39841743-7015-4D05-99E4-5EE3A2BF5C8E}" type="pres">
      <dgm:prSet presAssocID="{5F2B16F6-00DF-4FD4-B9B3-FE7AB47BDCD0}" presName="txTwo" presStyleLbl="node2" presStyleIdx="5" presStyleCnt="12">
        <dgm:presLayoutVars>
          <dgm:chPref val="3"/>
        </dgm:presLayoutVars>
      </dgm:prSet>
      <dgm:spPr>
        <a:prstGeom prst="roundRect">
          <a:avLst>
            <a:gd name="adj" fmla="val 10000"/>
          </a:avLst>
        </a:prstGeom>
      </dgm:spPr>
      <dgm:t>
        <a:bodyPr/>
        <a:lstStyle/>
        <a:p>
          <a:endParaRPr lang="nl-NL"/>
        </a:p>
      </dgm:t>
    </dgm:pt>
    <dgm:pt modelId="{AFE3217D-4AC8-43FE-AC6D-A9C96EDC8716}" type="pres">
      <dgm:prSet presAssocID="{5F2B16F6-00DF-4FD4-B9B3-FE7AB47BDCD0}" presName="horzTwo" presStyleCnt="0"/>
      <dgm:spPr/>
    </dgm:pt>
    <dgm:pt modelId="{3EF38638-06CA-40D2-BB4C-0A843DB6D214}" type="pres">
      <dgm:prSet presAssocID="{40E28C32-1280-4BD2-9C7C-6A2B5D1499CD}" presName="sibSpaceTwo" presStyleCnt="0"/>
      <dgm:spPr/>
    </dgm:pt>
    <dgm:pt modelId="{491B46EC-DE0C-4619-A736-B19E681ACADC}" type="pres">
      <dgm:prSet presAssocID="{ABD00EEA-DFBF-448B-8ED9-82A3C924B751}" presName="vertTwo" presStyleCnt="0"/>
      <dgm:spPr/>
    </dgm:pt>
    <dgm:pt modelId="{68C27A89-A78E-437A-ADDC-DA17AD2F7462}" type="pres">
      <dgm:prSet presAssocID="{ABD00EEA-DFBF-448B-8ED9-82A3C924B751}" presName="txTwo" presStyleLbl="node2" presStyleIdx="6" presStyleCnt="12">
        <dgm:presLayoutVars>
          <dgm:chPref val="3"/>
        </dgm:presLayoutVars>
      </dgm:prSet>
      <dgm:spPr>
        <a:prstGeom prst="roundRect">
          <a:avLst>
            <a:gd name="adj" fmla="val 10000"/>
          </a:avLst>
        </a:prstGeom>
      </dgm:spPr>
      <dgm:t>
        <a:bodyPr/>
        <a:lstStyle/>
        <a:p>
          <a:endParaRPr lang="nl-NL"/>
        </a:p>
      </dgm:t>
    </dgm:pt>
    <dgm:pt modelId="{E1234A27-5D9F-42BF-A5C8-1D54178F510C}" type="pres">
      <dgm:prSet presAssocID="{ABD00EEA-DFBF-448B-8ED9-82A3C924B751}" presName="horzTwo" presStyleCnt="0"/>
      <dgm:spPr/>
    </dgm:pt>
    <dgm:pt modelId="{931610C6-5667-4778-8480-BC88B9358975}" type="pres">
      <dgm:prSet presAssocID="{9AD30B9A-1930-4ACF-91FE-C7BC5B163482}" presName="sibSpaceTwo" presStyleCnt="0"/>
      <dgm:spPr/>
    </dgm:pt>
    <dgm:pt modelId="{9F64EDB7-5CAC-4654-8EB1-5D4CA66B2F59}" type="pres">
      <dgm:prSet presAssocID="{09D28CE4-A0B4-4E8A-9E76-6318599F2837}" presName="vertTwo" presStyleCnt="0"/>
      <dgm:spPr/>
    </dgm:pt>
    <dgm:pt modelId="{4B5E01D7-48A4-4BA1-84B4-31ABFC0495CC}" type="pres">
      <dgm:prSet presAssocID="{09D28CE4-A0B4-4E8A-9E76-6318599F2837}" presName="txTwo" presStyleLbl="node2" presStyleIdx="7" presStyleCnt="12">
        <dgm:presLayoutVars>
          <dgm:chPref val="3"/>
        </dgm:presLayoutVars>
      </dgm:prSet>
      <dgm:spPr>
        <a:prstGeom prst="roundRect">
          <a:avLst>
            <a:gd name="adj" fmla="val 10000"/>
          </a:avLst>
        </a:prstGeom>
      </dgm:spPr>
      <dgm:t>
        <a:bodyPr/>
        <a:lstStyle/>
        <a:p>
          <a:endParaRPr lang="nl-NL"/>
        </a:p>
      </dgm:t>
    </dgm:pt>
    <dgm:pt modelId="{65E29C32-CF10-4E3F-916A-124E78965CA0}" type="pres">
      <dgm:prSet presAssocID="{09D28CE4-A0B4-4E8A-9E76-6318599F2837}" presName="horzTwo" presStyleCnt="0"/>
      <dgm:spPr/>
    </dgm:pt>
    <dgm:pt modelId="{80C6530E-26EE-4D38-9F9B-E5FDC8041DD3}" type="pres">
      <dgm:prSet presAssocID="{EFA9646C-CFB8-49F3-A518-9C8C4AC4F5CB}" presName="sibSpaceTwo" presStyleCnt="0"/>
      <dgm:spPr/>
    </dgm:pt>
    <dgm:pt modelId="{C5DA6836-AA75-4C00-95EC-7F5105166465}" type="pres">
      <dgm:prSet presAssocID="{54107CAC-1D43-44B3-A0D0-23F120C2916F}" presName="vertTwo" presStyleCnt="0"/>
      <dgm:spPr/>
    </dgm:pt>
    <dgm:pt modelId="{C9A2D519-8530-4016-AF8E-4F35CB9EF237}" type="pres">
      <dgm:prSet presAssocID="{54107CAC-1D43-44B3-A0D0-23F120C2916F}" presName="txTwo" presStyleLbl="node2" presStyleIdx="8" presStyleCnt="12">
        <dgm:presLayoutVars>
          <dgm:chPref val="3"/>
        </dgm:presLayoutVars>
      </dgm:prSet>
      <dgm:spPr>
        <a:prstGeom prst="roundRect">
          <a:avLst>
            <a:gd name="adj" fmla="val 10000"/>
          </a:avLst>
        </a:prstGeom>
      </dgm:spPr>
      <dgm:t>
        <a:bodyPr/>
        <a:lstStyle/>
        <a:p>
          <a:endParaRPr lang="nl-NL"/>
        </a:p>
      </dgm:t>
    </dgm:pt>
    <dgm:pt modelId="{82D7DFE6-6870-4FF1-B1F1-D57CB19CE1F7}" type="pres">
      <dgm:prSet presAssocID="{54107CAC-1D43-44B3-A0D0-23F120C2916F}" presName="horzTwo" presStyleCnt="0"/>
      <dgm:spPr/>
    </dgm:pt>
    <dgm:pt modelId="{598C5120-52AA-4008-8EC8-21E28FE8952E}" type="pres">
      <dgm:prSet presAssocID="{C1749721-654C-4C5C-9D2B-E778A889E257}" presName="sibSpaceTwo" presStyleCnt="0"/>
      <dgm:spPr/>
    </dgm:pt>
    <dgm:pt modelId="{39FB4FD6-8FD3-4014-B7CA-3A21AF6167E8}" type="pres">
      <dgm:prSet presAssocID="{48719A93-4847-4E5F-9D1D-7AB4E39B48F6}" presName="vertTwo" presStyleCnt="0"/>
      <dgm:spPr/>
    </dgm:pt>
    <dgm:pt modelId="{505A0855-416D-49C1-B640-86799C9F79B8}" type="pres">
      <dgm:prSet presAssocID="{48719A93-4847-4E5F-9D1D-7AB4E39B48F6}" presName="txTwo" presStyleLbl="node2" presStyleIdx="9" presStyleCnt="12">
        <dgm:presLayoutVars>
          <dgm:chPref val="3"/>
        </dgm:presLayoutVars>
      </dgm:prSet>
      <dgm:spPr>
        <a:prstGeom prst="roundRect">
          <a:avLst>
            <a:gd name="adj" fmla="val 10000"/>
          </a:avLst>
        </a:prstGeom>
      </dgm:spPr>
      <dgm:t>
        <a:bodyPr/>
        <a:lstStyle/>
        <a:p>
          <a:endParaRPr lang="nl-NL"/>
        </a:p>
      </dgm:t>
    </dgm:pt>
    <dgm:pt modelId="{9B5C8E04-06CD-42CB-9188-FD5B4F5947E7}" type="pres">
      <dgm:prSet presAssocID="{48719A93-4847-4E5F-9D1D-7AB4E39B48F6}" presName="horzTwo" presStyleCnt="0"/>
      <dgm:spPr/>
    </dgm:pt>
    <dgm:pt modelId="{5CE063F6-96BB-480F-AA9F-D9E400C33FB7}" type="pres">
      <dgm:prSet presAssocID="{9FF85151-7EAE-46F2-B18B-A6151BF8692E}" presName="sibSpaceTwo" presStyleCnt="0"/>
      <dgm:spPr/>
    </dgm:pt>
    <dgm:pt modelId="{8CD8D3F1-0687-430E-837E-6C4464A8C9A3}" type="pres">
      <dgm:prSet presAssocID="{7A3BB78B-67B6-4856-BF76-B29826625C07}" presName="vertTwo" presStyleCnt="0"/>
      <dgm:spPr/>
    </dgm:pt>
    <dgm:pt modelId="{D2A7AB5D-81B0-4CF2-8B49-025BE98D8937}" type="pres">
      <dgm:prSet presAssocID="{7A3BB78B-67B6-4856-BF76-B29826625C07}" presName="txTwo" presStyleLbl="node2" presStyleIdx="10" presStyleCnt="12">
        <dgm:presLayoutVars>
          <dgm:chPref val="3"/>
        </dgm:presLayoutVars>
      </dgm:prSet>
      <dgm:spPr>
        <a:prstGeom prst="roundRect">
          <a:avLst>
            <a:gd name="adj" fmla="val 10000"/>
          </a:avLst>
        </a:prstGeom>
      </dgm:spPr>
      <dgm:t>
        <a:bodyPr/>
        <a:lstStyle/>
        <a:p>
          <a:endParaRPr lang="nl-NL"/>
        </a:p>
      </dgm:t>
    </dgm:pt>
    <dgm:pt modelId="{1BF258E8-41A8-41A0-959D-14C58BDF74B8}" type="pres">
      <dgm:prSet presAssocID="{7A3BB78B-67B6-4856-BF76-B29826625C07}" presName="horzTwo" presStyleCnt="0"/>
      <dgm:spPr/>
    </dgm:pt>
    <dgm:pt modelId="{8E0849CD-B1A9-4B40-A7B6-01C587F36D2F}" type="pres">
      <dgm:prSet presAssocID="{1226DF7E-583D-41C9-8657-FDA22B0E5724}" presName="sibSpaceTwo" presStyleCnt="0"/>
      <dgm:spPr/>
    </dgm:pt>
    <dgm:pt modelId="{7564A199-359B-466E-AB03-A8F41EBB1CBD}" type="pres">
      <dgm:prSet presAssocID="{6575FD43-D33C-4655-8C17-0A52D582A9C0}" presName="vertTwo" presStyleCnt="0"/>
      <dgm:spPr/>
    </dgm:pt>
    <dgm:pt modelId="{08853EB1-12A7-42E5-96A4-04609EE89D94}" type="pres">
      <dgm:prSet presAssocID="{6575FD43-D33C-4655-8C17-0A52D582A9C0}" presName="txTwo" presStyleLbl="node2" presStyleIdx="11" presStyleCnt="12">
        <dgm:presLayoutVars>
          <dgm:chPref val="3"/>
        </dgm:presLayoutVars>
      </dgm:prSet>
      <dgm:spPr>
        <a:prstGeom prst="roundRect">
          <a:avLst>
            <a:gd name="adj" fmla="val 10000"/>
          </a:avLst>
        </a:prstGeom>
      </dgm:spPr>
      <dgm:t>
        <a:bodyPr/>
        <a:lstStyle/>
        <a:p>
          <a:endParaRPr lang="nl-NL"/>
        </a:p>
      </dgm:t>
    </dgm:pt>
    <dgm:pt modelId="{083EB140-3660-4283-A211-4ECE611D81E8}" type="pres">
      <dgm:prSet presAssocID="{6575FD43-D33C-4655-8C17-0A52D582A9C0}" presName="horzTwo" presStyleCnt="0"/>
      <dgm:spPr/>
    </dgm:pt>
  </dgm:ptLst>
  <dgm:cxnLst>
    <dgm:cxn modelId="{36F497D3-B102-44E3-9935-2EBB34BE20B8}" type="presOf" srcId="{6575FD43-D33C-4655-8C17-0A52D582A9C0}" destId="{08853EB1-12A7-42E5-96A4-04609EE89D94}" srcOrd="0" destOrd="0" presId="urn:microsoft.com/office/officeart/2005/8/layout/architecture+Icon"/>
    <dgm:cxn modelId="{F8071ECB-1691-44F4-BE56-0E8360E96507}" type="presOf" srcId="{7A3BB78B-67B6-4856-BF76-B29826625C07}" destId="{D2A7AB5D-81B0-4CF2-8B49-025BE98D8937}" srcOrd="0" destOrd="0" presId="urn:microsoft.com/office/officeart/2005/8/layout/architecture+Icon"/>
    <dgm:cxn modelId="{33C51B51-DF8F-49EB-B65E-A29C44CE6CDA}" type="presOf" srcId="{3AF83C46-2774-4FD1-AFF6-C215C4B2B6AA}" destId="{2654A9C1-6827-4E13-A59A-49418064C886}" srcOrd="0" destOrd="0" presId="urn:microsoft.com/office/officeart/2005/8/layout/architecture+Icon"/>
    <dgm:cxn modelId="{8DE6EFA3-1354-4477-BE9D-0D5FF6B43188}" type="presOf" srcId="{AE79D344-3514-4598-BB18-364970107929}" destId="{463F72B4-35A0-4A0C-ACF5-9883D2F7C485}" srcOrd="0" destOrd="0" presId="urn:microsoft.com/office/officeart/2005/8/layout/architecture+Icon"/>
    <dgm:cxn modelId="{7A399D41-EEB1-4981-B117-EEDD915B639A}" srcId="{AE79D344-3514-4598-BB18-364970107929}" destId="{EE9F5B3A-F90E-462C-BE4C-1CB5516228A1}" srcOrd="0" destOrd="0" parTransId="{1799CCEC-8CF6-4E11-A94A-50DDF079AE7D}" sibTransId="{D955D91C-3475-49A0-BB04-A0D4F4EFD67E}"/>
    <dgm:cxn modelId="{3C9726EA-70B1-4679-81D9-115E7D44B9AA}" srcId="{AE79D344-3514-4598-BB18-364970107929}" destId="{48719A93-4847-4E5F-9D1D-7AB4E39B48F6}" srcOrd="9" destOrd="0" parTransId="{31C3E5E0-0E8A-4887-B805-367236662966}" sibTransId="{9FF85151-7EAE-46F2-B18B-A6151BF8692E}"/>
    <dgm:cxn modelId="{746333FA-3CF5-4233-A3F9-FEA3CA470E33}" type="presOf" srcId="{54107CAC-1D43-44B3-A0D0-23F120C2916F}" destId="{C9A2D519-8530-4016-AF8E-4F35CB9EF237}" srcOrd="0" destOrd="0" presId="urn:microsoft.com/office/officeart/2005/8/layout/architecture+Icon"/>
    <dgm:cxn modelId="{8AA7A465-01D4-4209-BE5D-798C2A8389F4}" type="presOf" srcId="{D0B5F846-4550-4AE9-8EFC-7045537CE197}" destId="{45AEA29C-D51A-4B57-B142-C1258F2217F5}" srcOrd="0" destOrd="0" presId="urn:microsoft.com/office/officeart/2005/8/layout/architecture+Icon"/>
    <dgm:cxn modelId="{57A08AA4-5619-4D42-9074-6C272EB20DDF}" srcId="{AE79D344-3514-4598-BB18-364970107929}" destId="{5F2B16F6-00DF-4FD4-B9B3-FE7AB47BDCD0}" srcOrd="5" destOrd="0" parTransId="{97009A50-9A1C-489C-AC21-8E4B60B1F79F}" sibTransId="{40E28C32-1280-4BD2-9C7C-6A2B5D1499CD}"/>
    <dgm:cxn modelId="{D86A7D5A-74AE-4F8F-A85F-0049AF7409CD}" srcId="{AE79D344-3514-4598-BB18-364970107929}" destId="{ABD00EEA-DFBF-448B-8ED9-82A3C924B751}" srcOrd="6" destOrd="0" parTransId="{970FB40B-C49D-4BC5-BEF4-B03289DE75E4}" sibTransId="{9AD30B9A-1930-4ACF-91FE-C7BC5B163482}"/>
    <dgm:cxn modelId="{E71BCCDD-D31B-426F-AA76-B7C4BB15E913}" srcId="{AE79D344-3514-4598-BB18-364970107929}" destId="{6575FD43-D33C-4655-8C17-0A52D582A9C0}" srcOrd="11" destOrd="0" parTransId="{685EE571-70D9-4BA0-AF34-65F50FFF6863}" sibTransId="{220A0DD5-F996-4EEB-B01B-8C47135B7702}"/>
    <dgm:cxn modelId="{6E56FBBC-1E3C-49B2-B3F9-7B977A41FFD7}" type="presOf" srcId="{5F2B16F6-00DF-4FD4-B9B3-FE7AB47BDCD0}" destId="{39841743-7015-4D05-99E4-5EE3A2BF5C8E}" srcOrd="0" destOrd="0" presId="urn:microsoft.com/office/officeart/2005/8/layout/architecture+Icon"/>
    <dgm:cxn modelId="{CEE6A1B0-2019-40F3-BB37-4C8B7E16192D}" type="presOf" srcId="{9DB62BDA-A099-4ACB-A84D-03A75DC2728C}" destId="{3155856B-D6B2-4327-A2F2-54C30CA14C29}" srcOrd="0" destOrd="0" presId="urn:microsoft.com/office/officeart/2005/8/layout/architecture+Icon"/>
    <dgm:cxn modelId="{BB88AAAD-9D30-4F18-AF41-848881C6D542}" srcId="{AE79D344-3514-4598-BB18-364970107929}" destId="{54107CAC-1D43-44B3-A0D0-23F120C2916F}" srcOrd="8" destOrd="0" parTransId="{27E98235-5805-466A-B249-5F04FE0B1A06}" sibTransId="{C1749721-654C-4C5C-9D2B-E778A889E257}"/>
    <dgm:cxn modelId="{0FA08444-2E69-41D9-B973-7337F484D276}" srcId="{AE79D344-3514-4598-BB18-364970107929}" destId="{9DB62BDA-A099-4ACB-A84D-03A75DC2728C}" srcOrd="2" destOrd="0" parTransId="{0523A5C9-DD21-4DCB-9190-BAD66F1150B6}" sibTransId="{8DD147D5-9F5D-4048-89F1-C346E4DA36B1}"/>
    <dgm:cxn modelId="{CF4FE3C2-2BF3-465A-97EC-6EE42CE948A6}" type="presOf" srcId="{48719A93-4847-4E5F-9D1D-7AB4E39B48F6}" destId="{505A0855-416D-49C1-B640-86799C9F79B8}" srcOrd="0" destOrd="0" presId="urn:microsoft.com/office/officeart/2005/8/layout/architecture+Icon"/>
    <dgm:cxn modelId="{53530859-FCDD-44BA-93C6-FF4D78E9109A}" type="presOf" srcId="{2AC3FA70-6F8A-4BA4-8296-0B5E7BD8E3D4}" destId="{F85F8572-9FA4-4591-ADDA-E53916121F11}" srcOrd="0" destOrd="0" presId="urn:microsoft.com/office/officeart/2005/8/layout/architecture+Icon"/>
    <dgm:cxn modelId="{AB160A3F-DBAA-4DBF-80E5-618C752C8059}" srcId="{AE79D344-3514-4598-BB18-364970107929}" destId="{7A3BB78B-67B6-4856-BF76-B29826625C07}" srcOrd="10" destOrd="0" parTransId="{CA66F5B1-F1F6-4EDC-AD9B-68F4A1083789}" sibTransId="{1226DF7E-583D-41C9-8657-FDA22B0E5724}"/>
    <dgm:cxn modelId="{B7851B75-1DD0-4DD8-B4DC-25CC67AA7F51}" type="presOf" srcId="{ED56DE24-AC40-4E01-A340-C71806BE1490}" destId="{E3FB9F70-91B4-48CE-928C-7D9079345D7B}" srcOrd="0" destOrd="0" presId="urn:microsoft.com/office/officeart/2005/8/layout/architecture+Icon"/>
    <dgm:cxn modelId="{624BCB7D-FD0B-425D-9EC6-29E4AF68212C}" srcId="{AE79D344-3514-4598-BB18-364970107929}" destId="{ED56DE24-AC40-4E01-A340-C71806BE1490}" srcOrd="1" destOrd="0" parTransId="{51EE0738-9479-4B65-90A4-7ED095535CA3}" sibTransId="{447DB8D7-F094-4D2B-AAC1-003DF37BDCEF}"/>
    <dgm:cxn modelId="{C87BC8DE-EE0E-45B8-B4C1-07C8BA012E08}" type="presOf" srcId="{EE9F5B3A-F90E-462C-BE4C-1CB5516228A1}" destId="{D49D34F1-8F7D-4C27-AF28-D5DF38FF0356}" srcOrd="0" destOrd="0" presId="urn:microsoft.com/office/officeart/2005/8/layout/architecture+Icon"/>
    <dgm:cxn modelId="{97EC509B-83CB-4263-9A26-CDBA21EE31D1}" srcId="{AE79D344-3514-4598-BB18-364970107929}" destId="{09D28CE4-A0B4-4E8A-9E76-6318599F2837}" srcOrd="7" destOrd="0" parTransId="{69FB92AF-14AE-47FD-B766-8570A971FB89}" sibTransId="{EFA9646C-CFB8-49F3-A518-9C8C4AC4F5CB}"/>
    <dgm:cxn modelId="{2A263AE6-CD3B-4757-A38D-362B63CDE2CA}" srcId="{AE79D344-3514-4598-BB18-364970107929}" destId="{D0B5F846-4550-4AE9-8EFC-7045537CE197}" srcOrd="4" destOrd="0" parTransId="{616CABDD-30AE-4BAF-A561-4E67053FABD0}" sibTransId="{531C59BE-9913-4B03-A4CE-B33C590C853B}"/>
    <dgm:cxn modelId="{2C1A281F-3490-44BF-B56D-1EFAF8F556E5}" type="presOf" srcId="{ABD00EEA-DFBF-448B-8ED9-82A3C924B751}" destId="{68C27A89-A78E-437A-ADDC-DA17AD2F7462}" srcOrd="0" destOrd="0" presId="urn:microsoft.com/office/officeart/2005/8/layout/architecture+Icon"/>
    <dgm:cxn modelId="{AC88A43D-5F1B-4092-9D6C-F6C520EFE22D}" srcId="{AE79D344-3514-4598-BB18-364970107929}" destId="{3AF83C46-2774-4FD1-AFF6-C215C4B2B6AA}" srcOrd="3" destOrd="0" parTransId="{2D7ED47D-0EB6-44A3-BA8B-E7733975CC55}" sibTransId="{C928194C-1BD3-4D99-983C-31F17796DDBC}"/>
    <dgm:cxn modelId="{C4B71BB8-B9AC-41B9-90F2-521D900B9B56}" type="presOf" srcId="{09D28CE4-A0B4-4E8A-9E76-6318599F2837}" destId="{4B5E01D7-48A4-4BA1-84B4-31ABFC0495CC}" srcOrd="0" destOrd="0" presId="urn:microsoft.com/office/officeart/2005/8/layout/architecture+Icon"/>
    <dgm:cxn modelId="{19A89CBC-B53F-49E5-A994-EE0B5A55E860}" srcId="{2AC3FA70-6F8A-4BA4-8296-0B5E7BD8E3D4}" destId="{AE79D344-3514-4598-BB18-364970107929}" srcOrd="0" destOrd="0" parTransId="{8D08A246-CDCF-4E8A-9609-E2FEE97DB565}" sibTransId="{B1771396-8765-4E7A-823F-907B9250C0D5}"/>
    <dgm:cxn modelId="{EFD6E407-1CB2-4120-98D2-E76CD2DDE677}" type="presParOf" srcId="{F85F8572-9FA4-4591-ADDA-E53916121F11}" destId="{41AB663C-29B0-4033-8995-8475E53941D0}" srcOrd="0" destOrd="0" presId="urn:microsoft.com/office/officeart/2005/8/layout/architecture+Icon"/>
    <dgm:cxn modelId="{6356B5D2-275A-4978-A168-DEF59DC55A22}" type="presParOf" srcId="{41AB663C-29B0-4033-8995-8475E53941D0}" destId="{463F72B4-35A0-4A0C-ACF5-9883D2F7C485}" srcOrd="0" destOrd="0" presId="urn:microsoft.com/office/officeart/2005/8/layout/architecture+Icon"/>
    <dgm:cxn modelId="{925BA1C9-B172-4A18-8CCF-2ED38C64BBCD}" type="presParOf" srcId="{41AB663C-29B0-4033-8995-8475E53941D0}" destId="{0FAC89E0-BDC3-46E1-91D9-E6A1B7FB1D42}" srcOrd="1" destOrd="0" presId="urn:microsoft.com/office/officeart/2005/8/layout/architecture+Icon"/>
    <dgm:cxn modelId="{E3842D09-BF31-4A8A-8B28-11592C670A5F}" type="presParOf" srcId="{41AB663C-29B0-4033-8995-8475E53941D0}" destId="{965B33F6-0694-4BAB-BF84-2F3A2C9138B2}" srcOrd="2" destOrd="0" presId="urn:microsoft.com/office/officeart/2005/8/layout/architecture+Icon"/>
    <dgm:cxn modelId="{FF03BEF6-F825-41E6-A2C6-07B27E3276A0}" type="presParOf" srcId="{965B33F6-0694-4BAB-BF84-2F3A2C9138B2}" destId="{AE72956B-4D40-4203-AEF0-A323C58076EC}" srcOrd="0" destOrd="0" presId="urn:microsoft.com/office/officeart/2005/8/layout/architecture+Icon"/>
    <dgm:cxn modelId="{F243F9EE-9FFF-41C7-9D5F-B8927330BADF}" type="presParOf" srcId="{AE72956B-4D40-4203-AEF0-A323C58076EC}" destId="{D49D34F1-8F7D-4C27-AF28-D5DF38FF0356}" srcOrd="0" destOrd="0" presId="urn:microsoft.com/office/officeart/2005/8/layout/architecture+Icon"/>
    <dgm:cxn modelId="{FABE8CDB-546A-4EF5-9725-17CCCFE2093E}" type="presParOf" srcId="{AE72956B-4D40-4203-AEF0-A323C58076EC}" destId="{FF9ADFC0-8BF5-461E-B08A-2EB2A7F9AD14}" srcOrd="1" destOrd="0" presId="urn:microsoft.com/office/officeart/2005/8/layout/architecture+Icon"/>
    <dgm:cxn modelId="{4778FB15-3D19-4A69-B323-8E0DA9ED7D87}" type="presParOf" srcId="{965B33F6-0694-4BAB-BF84-2F3A2C9138B2}" destId="{DDBED454-24C7-4709-A0EF-B94BDA72E5EE}" srcOrd="1" destOrd="0" presId="urn:microsoft.com/office/officeart/2005/8/layout/architecture+Icon"/>
    <dgm:cxn modelId="{64C7A505-C045-465C-B7EB-FAEAFBFDD025}" type="presParOf" srcId="{965B33F6-0694-4BAB-BF84-2F3A2C9138B2}" destId="{92E5CBA3-DA9A-4E0C-978B-132727C1C032}" srcOrd="2" destOrd="0" presId="urn:microsoft.com/office/officeart/2005/8/layout/architecture+Icon"/>
    <dgm:cxn modelId="{B0423F18-3C5F-47B2-ACC1-505D178B05F1}" type="presParOf" srcId="{92E5CBA3-DA9A-4E0C-978B-132727C1C032}" destId="{E3FB9F70-91B4-48CE-928C-7D9079345D7B}" srcOrd="0" destOrd="0" presId="urn:microsoft.com/office/officeart/2005/8/layout/architecture+Icon"/>
    <dgm:cxn modelId="{65C99A52-CCA8-4336-9AAC-492A0582A02F}" type="presParOf" srcId="{92E5CBA3-DA9A-4E0C-978B-132727C1C032}" destId="{F79ED52B-BA7B-4C1B-9056-ADF92654CDB0}" srcOrd="1" destOrd="0" presId="urn:microsoft.com/office/officeart/2005/8/layout/architecture+Icon"/>
    <dgm:cxn modelId="{DB363DA5-FEC8-4241-A77F-490267F0304B}" type="presParOf" srcId="{965B33F6-0694-4BAB-BF84-2F3A2C9138B2}" destId="{18005634-A6DE-481B-8007-5B47ED141B64}" srcOrd="3" destOrd="0" presId="urn:microsoft.com/office/officeart/2005/8/layout/architecture+Icon"/>
    <dgm:cxn modelId="{51D994E1-C619-4A2C-96B0-BBB40F74E1FB}" type="presParOf" srcId="{965B33F6-0694-4BAB-BF84-2F3A2C9138B2}" destId="{C027B8EB-B052-4FA2-BE67-D1C3E8155513}" srcOrd="4" destOrd="0" presId="urn:microsoft.com/office/officeart/2005/8/layout/architecture+Icon"/>
    <dgm:cxn modelId="{27BE54CB-9F2D-4DDF-921C-05015856F4B8}" type="presParOf" srcId="{C027B8EB-B052-4FA2-BE67-D1C3E8155513}" destId="{3155856B-D6B2-4327-A2F2-54C30CA14C29}" srcOrd="0" destOrd="0" presId="urn:microsoft.com/office/officeart/2005/8/layout/architecture+Icon"/>
    <dgm:cxn modelId="{496CFBB3-7E88-4767-AA79-ED97D0DFDD0A}" type="presParOf" srcId="{C027B8EB-B052-4FA2-BE67-D1C3E8155513}" destId="{54EBA1AA-851A-4A0F-B040-76EC4CB915D4}" srcOrd="1" destOrd="0" presId="urn:microsoft.com/office/officeart/2005/8/layout/architecture+Icon"/>
    <dgm:cxn modelId="{81243F12-25C1-4F61-93C4-2DAB3107A682}" type="presParOf" srcId="{965B33F6-0694-4BAB-BF84-2F3A2C9138B2}" destId="{493D9ACF-E829-4691-92C0-686604832BA3}" srcOrd="5" destOrd="0" presId="urn:microsoft.com/office/officeart/2005/8/layout/architecture+Icon"/>
    <dgm:cxn modelId="{0208A525-0D3F-455C-A5F0-5D0118F0741E}" type="presParOf" srcId="{965B33F6-0694-4BAB-BF84-2F3A2C9138B2}" destId="{4F96759D-8FB1-4EEF-81B5-7BEBBA0435B7}" srcOrd="6" destOrd="0" presId="urn:microsoft.com/office/officeart/2005/8/layout/architecture+Icon"/>
    <dgm:cxn modelId="{5BBD1BE5-C5D2-4B47-B17B-64F5CB8A6B68}" type="presParOf" srcId="{4F96759D-8FB1-4EEF-81B5-7BEBBA0435B7}" destId="{2654A9C1-6827-4E13-A59A-49418064C886}" srcOrd="0" destOrd="0" presId="urn:microsoft.com/office/officeart/2005/8/layout/architecture+Icon"/>
    <dgm:cxn modelId="{203E2024-CF67-45E0-AC45-6812A973E7EE}" type="presParOf" srcId="{4F96759D-8FB1-4EEF-81B5-7BEBBA0435B7}" destId="{754EC8FC-DB9A-479D-BA15-215A2764A404}" srcOrd="1" destOrd="0" presId="urn:microsoft.com/office/officeart/2005/8/layout/architecture+Icon"/>
    <dgm:cxn modelId="{3AFA4B39-CCDA-4B59-83ED-FBEC183596C1}" type="presParOf" srcId="{965B33F6-0694-4BAB-BF84-2F3A2C9138B2}" destId="{5D75EF4D-2260-4F0E-B61C-2D4A7C3FA301}" srcOrd="7" destOrd="0" presId="urn:microsoft.com/office/officeart/2005/8/layout/architecture+Icon"/>
    <dgm:cxn modelId="{3A6F92A9-35C8-4448-A93E-0A128A7AF080}" type="presParOf" srcId="{965B33F6-0694-4BAB-BF84-2F3A2C9138B2}" destId="{5CABF90E-77AE-4639-BBB2-51F8B970AA2E}" srcOrd="8" destOrd="0" presId="urn:microsoft.com/office/officeart/2005/8/layout/architecture+Icon"/>
    <dgm:cxn modelId="{426FF768-1BA2-4FF2-B707-9B2984B40506}" type="presParOf" srcId="{5CABF90E-77AE-4639-BBB2-51F8B970AA2E}" destId="{45AEA29C-D51A-4B57-B142-C1258F2217F5}" srcOrd="0" destOrd="0" presId="urn:microsoft.com/office/officeart/2005/8/layout/architecture+Icon"/>
    <dgm:cxn modelId="{53AEE05E-660E-4063-B0D3-4FD2F422B9FF}" type="presParOf" srcId="{5CABF90E-77AE-4639-BBB2-51F8B970AA2E}" destId="{7D59B0B8-B8C9-4AAE-96BA-4B67299FE88D}" srcOrd="1" destOrd="0" presId="urn:microsoft.com/office/officeart/2005/8/layout/architecture+Icon"/>
    <dgm:cxn modelId="{32B01F66-07D3-4D31-BC8A-5DFF2F417A9D}" type="presParOf" srcId="{965B33F6-0694-4BAB-BF84-2F3A2C9138B2}" destId="{416C986E-3676-4FE5-B781-9665C1D2E63D}" srcOrd="9" destOrd="0" presId="urn:microsoft.com/office/officeart/2005/8/layout/architecture+Icon"/>
    <dgm:cxn modelId="{977FA36E-819A-4923-9C7D-68424ECB32A4}" type="presParOf" srcId="{965B33F6-0694-4BAB-BF84-2F3A2C9138B2}" destId="{2BFDC49F-66FC-48D1-BF75-3E8F2693E337}" srcOrd="10" destOrd="0" presId="urn:microsoft.com/office/officeart/2005/8/layout/architecture+Icon"/>
    <dgm:cxn modelId="{F55F0260-60BE-4794-9F3A-7E0AE25A7D14}" type="presParOf" srcId="{2BFDC49F-66FC-48D1-BF75-3E8F2693E337}" destId="{39841743-7015-4D05-99E4-5EE3A2BF5C8E}" srcOrd="0" destOrd="0" presId="urn:microsoft.com/office/officeart/2005/8/layout/architecture+Icon"/>
    <dgm:cxn modelId="{DF4EB448-F8C0-4081-9A77-C240F4F8BE85}" type="presParOf" srcId="{2BFDC49F-66FC-48D1-BF75-3E8F2693E337}" destId="{AFE3217D-4AC8-43FE-AC6D-A9C96EDC8716}" srcOrd="1" destOrd="0" presId="urn:microsoft.com/office/officeart/2005/8/layout/architecture+Icon"/>
    <dgm:cxn modelId="{1B0123BE-C579-4BEB-BF7E-67A9E22752E4}" type="presParOf" srcId="{965B33F6-0694-4BAB-BF84-2F3A2C9138B2}" destId="{3EF38638-06CA-40D2-BB4C-0A843DB6D214}" srcOrd="11" destOrd="0" presId="urn:microsoft.com/office/officeart/2005/8/layout/architecture+Icon"/>
    <dgm:cxn modelId="{02F193BD-C995-4ABB-BD09-1ED0A4026689}" type="presParOf" srcId="{965B33F6-0694-4BAB-BF84-2F3A2C9138B2}" destId="{491B46EC-DE0C-4619-A736-B19E681ACADC}" srcOrd="12" destOrd="0" presId="urn:microsoft.com/office/officeart/2005/8/layout/architecture+Icon"/>
    <dgm:cxn modelId="{6B0A50D5-E0A2-43A6-8A90-9EAAE1A5416C}" type="presParOf" srcId="{491B46EC-DE0C-4619-A736-B19E681ACADC}" destId="{68C27A89-A78E-437A-ADDC-DA17AD2F7462}" srcOrd="0" destOrd="0" presId="urn:microsoft.com/office/officeart/2005/8/layout/architecture+Icon"/>
    <dgm:cxn modelId="{8DA21EF8-2450-47A5-81DC-52FC6417CCDB}" type="presParOf" srcId="{491B46EC-DE0C-4619-A736-B19E681ACADC}" destId="{E1234A27-5D9F-42BF-A5C8-1D54178F510C}" srcOrd="1" destOrd="0" presId="urn:microsoft.com/office/officeart/2005/8/layout/architecture+Icon"/>
    <dgm:cxn modelId="{06FE6021-CB71-4B03-AE48-6C3FB82D4906}" type="presParOf" srcId="{965B33F6-0694-4BAB-BF84-2F3A2C9138B2}" destId="{931610C6-5667-4778-8480-BC88B9358975}" srcOrd="13" destOrd="0" presId="urn:microsoft.com/office/officeart/2005/8/layout/architecture+Icon"/>
    <dgm:cxn modelId="{D442BA90-4BF2-4D4F-BA33-21052723FA88}" type="presParOf" srcId="{965B33F6-0694-4BAB-BF84-2F3A2C9138B2}" destId="{9F64EDB7-5CAC-4654-8EB1-5D4CA66B2F59}" srcOrd="14" destOrd="0" presId="urn:microsoft.com/office/officeart/2005/8/layout/architecture+Icon"/>
    <dgm:cxn modelId="{37C4FC94-1520-4024-951D-C1367EA60F74}" type="presParOf" srcId="{9F64EDB7-5CAC-4654-8EB1-5D4CA66B2F59}" destId="{4B5E01D7-48A4-4BA1-84B4-31ABFC0495CC}" srcOrd="0" destOrd="0" presId="urn:microsoft.com/office/officeart/2005/8/layout/architecture+Icon"/>
    <dgm:cxn modelId="{0ABFB87C-5642-4762-80CC-964FBDE60B2E}" type="presParOf" srcId="{9F64EDB7-5CAC-4654-8EB1-5D4CA66B2F59}" destId="{65E29C32-CF10-4E3F-916A-124E78965CA0}" srcOrd="1" destOrd="0" presId="urn:microsoft.com/office/officeart/2005/8/layout/architecture+Icon"/>
    <dgm:cxn modelId="{3AAB0C4A-CDD9-43C5-B7CA-C58CE94A60F2}" type="presParOf" srcId="{965B33F6-0694-4BAB-BF84-2F3A2C9138B2}" destId="{80C6530E-26EE-4D38-9F9B-E5FDC8041DD3}" srcOrd="15" destOrd="0" presId="urn:microsoft.com/office/officeart/2005/8/layout/architecture+Icon"/>
    <dgm:cxn modelId="{81AD1503-0478-45CD-8860-186EDE30E8E5}" type="presParOf" srcId="{965B33F6-0694-4BAB-BF84-2F3A2C9138B2}" destId="{C5DA6836-AA75-4C00-95EC-7F5105166465}" srcOrd="16" destOrd="0" presId="urn:microsoft.com/office/officeart/2005/8/layout/architecture+Icon"/>
    <dgm:cxn modelId="{193BDADA-C1EA-4D62-AFF5-A56AFC5B686F}" type="presParOf" srcId="{C5DA6836-AA75-4C00-95EC-7F5105166465}" destId="{C9A2D519-8530-4016-AF8E-4F35CB9EF237}" srcOrd="0" destOrd="0" presId="urn:microsoft.com/office/officeart/2005/8/layout/architecture+Icon"/>
    <dgm:cxn modelId="{BA61A401-69EA-463C-A037-478C3C6FC313}" type="presParOf" srcId="{C5DA6836-AA75-4C00-95EC-7F5105166465}" destId="{82D7DFE6-6870-4FF1-B1F1-D57CB19CE1F7}" srcOrd="1" destOrd="0" presId="urn:microsoft.com/office/officeart/2005/8/layout/architecture+Icon"/>
    <dgm:cxn modelId="{1AEF94D9-AC36-497C-94EF-5E36522172B9}" type="presParOf" srcId="{965B33F6-0694-4BAB-BF84-2F3A2C9138B2}" destId="{598C5120-52AA-4008-8EC8-21E28FE8952E}" srcOrd="17" destOrd="0" presId="urn:microsoft.com/office/officeart/2005/8/layout/architecture+Icon"/>
    <dgm:cxn modelId="{B5FC8679-65D1-444F-B05B-D89A567DD675}" type="presParOf" srcId="{965B33F6-0694-4BAB-BF84-2F3A2C9138B2}" destId="{39FB4FD6-8FD3-4014-B7CA-3A21AF6167E8}" srcOrd="18" destOrd="0" presId="urn:microsoft.com/office/officeart/2005/8/layout/architecture+Icon"/>
    <dgm:cxn modelId="{D0496476-73C3-4FED-A2EC-FF7B191D01F0}" type="presParOf" srcId="{39FB4FD6-8FD3-4014-B7CA-3A21AF6167E8}" destId="{505A0855-416D-49C1-B640-86799C9F79B8}" srcOrd="0" destOrd="0" presId="urn:microsoft.com/office/officeart/2005/8/layout/architecture+Icon"/>
    <dgm:cxn modelId="{79DB7D42-1FF8-4168-B347-169B9E5ECBFE}" type="presParOf" srcId="{39FB4FD6-8FD3-4014-B7CA-3A21AF6167E8}" destId="{9B5C8E04-06CD-42CB-9188-FD5B4F5947E7}" srcOrd="1" destOrd="0" presId="urn:microsoft.com/office/officeart/2005/8/layout/architecture+Icon"/>
    <dgm:cxn modelId="{9269B41D-7001-4EA4-9384-5D291F69F922}" type="presParOf" srcId="{965B33F6-0694-4BAB-BF84-2F3A2C9138B2}" destId="{5CE063F6-96BB-480F-AA9F-D9E400C33FB7}" srcOrd="19" destOrd="0" presId="urn:microsoft.com/office/officeart/2005/8/layout/architecture+Icon"/>
    <dgm:cxn modelId="{404C45DA-6E03-4B47-8BEA-1AB618D3A1C4}" type="presParOf" srcId="{965B33F6-0694-4BAB-BF84-2F3A2C9138B2}" destId="{8CD8D3F1-0687-430E-837E-6C4464A8C9A3}" srcOrd="20" destOrd="0" presId="urn:microsoft.com/office/officeart/2005/8/layout/architecture+Icon"/>
    <dgm:cxn modelId="{58CCFF46-1F3B-4A12-B48D-B78394A3561C}" type="presParOf" srcId="{8CD8D3F1-0687-430E-837E-6C4464A8C9A3}" destId="{D2A7AB5D-81B0-4CF2-8B49-025BE98D8937}" srcOrd="0" destOrd="0" presId="urn:microsoft.com/office/officeart/2005/8/layout/architecture+Icon"/>
    <dgm:cxn modelId="{D094BE1A-C7A0-4DB2-AFC5-8BC969FC8A5A}" type="presParOf" srcId="{8CD8D3F1-0687-430E-837E-6C4464A8C9A3}" destId="{1BF258E8-41A8-41A0-959D-14C58BDF74B8}" srcOrd="1" destOrd="0" presId="urn:microsoft.com/office/officeart/2005/8/layout/architecture+Icon"/>
    <dgm:cxn modelId="{8DC3B086-045F-4CF4-8289-7F09F584DD03}" type="presParOf" srcId="{965B33F6-0694-4BAB-BF84-2F3A2C9138B2}" destId="{8E0849CD-B1A9-4B40-A7B6-01C587F36D2F}" srcOrd="21" destOrd="0" presId="urn:microsoft.com/office/officeart/2005/8/layout/architecture+Icon"/>
    <dgm:cxn modelId="{2E1F2959-E9D6-4A4D-B9C1-D47439B009AE}" type="presParOf" srcId="{965B33F6-0694-4BAB-BF84-2F3A2C9138B2}" destId="{7564A199-359B-466E-AB03-A8F41EBB1CBD}" srcOrd="22" destOrd="0" presId="urn:microsoft.com/office/officeart/2005/8/layout/architecture+Icon"/>
    <dgm:cxn modelId="{D8F3A25D-ACF8-4A85-96B7-13320C02A199}" type="presParOf" srcId="{7564A199-359B-466E-AB03-A8F41EBB1CBD}" destId="{08853EB1-12A7-42E5-96A4-04609EE89D94}" srcOrd="0" destOrd="0" presId="urn:microsoft.com/office/officeart/2005/8/layout/architecture+Icon"/>
    <dgm:cxn modelId="{A06A9AB5-05B8-46D8-A7DB-7C4CB5AFE826}" type="presParOf" srcId="{7564A199-359B-466E-AB03-A8F41EBB1CBD}" destId="{083EB140-3660-4283-A211-4ECE611D81E8}" srcOrd="1" destOrd="0" presId="urn:microsoft.com/office/officeart/2005/8/layout/architecture+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F72B4-35A0-4A0C-ACF5-9883D2F7C485}">
      <dsp:nvSpPr>
        <dsp:cNvPr id="0" name=""/>
        <dsp:cNvSpPr/>
      </dsp:nvSpPr>
      <dsp:spPr>
        <a:xfrm>
          <a:off x="5767" y="2576091"/>
          <a:ext cx="8495752" cy="2347138"/>
        </a:xfrm>
        <a:prstGeom prst="roundRect">
          <a:avLst>
            <a:gd name="adj" fmla="val 10000"/>
          </a:avLst>
        </a:prstGeom>
        <a:solidFill>
          <a:srgbClr val="4F81BD">
            <a:hueOff val="0"/>
            <a:satOff val="0"/>
            <a:lumOff val="0"/>
            <a:alphaOff val="0"/>
          </a:srgb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nl-NL" sz="4400" kern="1200" noProof="0" dirty="0" smtClean="0">
              <a:solidFill>
                <a:sysClr val="window" lastClr="FFFFFF"/>
              </a:solidFill>
              <a:latin typeface="Calibri"/>
              <a:ea typeface="+mn-ea"/>
              <a:cs typeface="+mn-cs"/>
            </a:rPr>
            <a:t>‘Basis </a:t>
          </a:r>
          <a:r>
            <a:rPr lang="nl-NL" sz="4400" kern="1200" noProof="0" dirty="0" err="1" smtClean="0">
              <a:solidFill>
                <a:sysClr val="window" lastClr="FFFFFF"/>
              </a:solidFill>
              <a:latin typeface="Calibri"/>
              <a:ea typeface="+mn-ea"/>
              <a:cs typeface="+mn-cs"/>
            </a:rPr>
            <a:t>gegevensset</a:t>
          </a:r>
          <a:r>
            <a:rPr lang="nl-NL" sz="4400" kern="1200" noProof="0" dirty="0" smtClean="0">
              <a:solidFill>
                <a:sysClr val="window" lastClr="FFFFFF"/>
              </a:solidFill>
              <a:latin typeface="Calibri"/>
              <a:ea typeface="+mn-ea"/>
              <a:cs typeface="+mn-cs"/>
            </a:rPr>
            <a:t>’</a:t>
          </a:r>
          <a:endParaRPr lang="nl-NL" sz="4400" kern="1200" noProof="0" dirty="0">
            <a:solidFill>
              <a:sysClr val="window" lastClr="FFFFFF"/>
            </a:solidFill>
            <a:latin typeface="Calibri"/>
            <a:ea typeface="+mn-ea"/>
            <a:cs typeface="+mn-cs"/>
          </a:endParaRPr>
        </a:p>
      </dsp:txBody>
      <dsp:txXfrm>
        <a:off x="74512" y="2644836"/>
        <a:ext cx="8358262" cy="2209648"/>
      </dsp:txXfrm>
    </dsp:sp>
    <dsp:sp modelId="{D49D34F1-8F7D-4C27-AF28-D5DF38FF0356}">
      <dsp:nvSpPr>
        <dsp:cNvPr id="0" name=""/>
        <dsp:cNvSpPr/>
      </dsp:nvSpPr>
      <dsp:spPr>
        <a:xfrm>
          <a:off x="5767" y="1913"/>
          <a:ext cx="657362" cy="2347138"/>
        </a:xfrm>
        <a:prstGeom prst="roundRect">
          <a:avLst>
            <a:gd name="adj" fmla="val 10000"/>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vert270" wrap="square" lIns="57150" tIns="57150" rIns="57150" bIns="57150" numCol="1" spcCol="1270" anchor="ctr" anchorCtr="0">
          <a:noAutofit/>
        </a:bodyPr>
        <a:lstStyle/>
        <a:p>
          <a:pPr lvl="0" algn="ctr" defTabSz="666750">
            <a:lnSpc>
              <a:spcPct val="90000"/>
            </a:lnSpc>
            <a:spcBef>
              <a:spcPct val="0"/>
            </a:spcBef>
            <a:spcAft>
              <a:spcPct val="35000"/>
            </a:spcAft>
          </a:pPr>
          <a:r>
            <a:rPr lang="nl-NL" sz="1500" kern="1200" noProof="0" dirty="0" smtClean="0">
              <a:solidFill>
                <a:sysClr val="window" lastClr="FFFFFF"/>
              </a:solidFill>
              <a:latin typeface="Calibri"/>
              <a:ea typeface="+mn-ea"/>
              <a:cs typeface="+mn-cs"/>
            </a:rPr>
            <a:t>OSO </a:t>
          </a:r>
          <a:br>
            <a:rPr lang="nl-NL" sz="1500" kern="1200" noProof="0" dirty="0" smtClean="0">
              <a:solidFill>
                <a:sysClr val="window" lastClr="FFFFFF"/>
              </a:solidFill>
              <a:latin typeface="Calibri"/>
              <a:ea typeface="+mn-ea"/>
              <a:cs typeface="+mn-cs"/>
            </a:rPr>
          </a:br>
          <a:r>
            <a:rPr lang="nl-NL" sz="1500" kern="1200" noProof="0" dirty="0" smtClean="0">
              <a:solidFill>
                <a:sysClr val="window" lastClr="FFFFFF"/>
              </a:solidFill>
              <a:latin typeface="Calibri"/>
              <a:ea typeface="+mn-ea"/>
              <a:cs typeface="+mn-cs"/>
            </a:rPr>
            <a:t>POPO overstap</a:t>
          </a:r>
          <a:endParaRPr lang="nl-NL" sz="1500" kern="1200" noProof="0" dirty="0">
            <a:solidFill>
              <a:sysClr val="window" lastClr="FFFFFF"/>
            </a:solidFill>
            <a:latin typeface="Calibri"/>
            <a:ea typeface="+mn-ea"/>
            <a:cs typeface="+mn-cs"/>
          </a:endParaRPr>
        </a:p>
      </dsp:txBody>
      <dsp:txXfrm>
        <a:off x="25020" y="21166"/>
        <a:ext cx="618856" cy="2308632"/>
      </dsp:txXfrm>
    </dsp:sp>
    <dsp:sp modelId="{E3FB9F70-91B4-48CE-928C-7D9079345D7B}">
      <dsp:nvSpPr>
        <dsp:cNvPr id="0" name=""/>
        <dsp:cNvSpPr/>
      </dsp:nvSpPr>
      <dsp:spPr>
        <a:xfrm>
          <a:off x="718348" y="1913"/>
          <a:ext cx="657362" cy="2347138"/>
        </a:xfrm>
        <a:prstGeom prst="roundRect">
          <a:avLst>
            <a:gd name="adj" fmla="val 10000"/>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vert270" wrap="square" lIns="57150" tIns="57150" rIns="57150" bIns="57150" numCol="1" spcCol="1270" anchor="ctr" anchorCtr="0">
          <a:noAutofit/>
        </a:bodyPr>
        <a:lstStyle/>
        <a:p>
          <a:pPr lvl="0" algn="ctr" defTabSz="666750">
            <a:lnSpc>
              <a:spcPct val="90000"/>
            </a:lnSpc>
            <a:spcBef>
              <a:spcPct val="0"/>
            </a:spcBef>
            <a:spcAft>
              <a:spcPct val="35000"/>
            </a:spcAft>
          </a:pPr>
          <a:r>
            <a:rPr lang="nl-NL" sz="1500" kern="1200" noProof="0" dirty="0" smtClean="0">
              <a:solidFill>
                <a:sysClr val="window" lastClr="FFFFFF"/>
              </a:solidFill>
              <a:latin typeface="Calibri"/>
              <a:ea typeface="+mn-ea"/>
              <a:cs typeface="+mn-cs"/>
            </a:rPr>
            <a:t>OSO </a:t>
          </a:r>
          <a:br>
            <a:rPr lang="nl-NL" sz="1500" kern="1200" noProof="0" dirty="0" smtClean="0">
              <a:solidFill>
                <a:sysClr val="window" lastClr="FFFFFF"/>
              </a:solidFill>
              <a:latin typeface="Calibri"/>
              <a:ea typeface="+mn-ea"/>
              <a:cs typeface="+mn-cs"/>
            </a:rPr>
          </a:br>
          <a:r>
            <a:rPr lang="nl-NL" sz="1500" kern="1200" noProof="0" dirty="0" smtClean="0">
              <a:solidFill>
                <a:sysClr val="window" lastClr="FFFFFF"/>
              </a:solidFill>
              <a:latin typeface="Calibri"/>
              <a:ea typeface="+mn-ea"/>
              <a:cs typeface="+mn-cs"/>
            </a:rPr>
            <a:t>POVO overstap</a:t>
          </a:r>
          <a:endParaRPr lang="nl-NL" sz="1500" kern="1200" noProof="0" dirty="0">
            <a:solidFill>
              <a:sysClr val="window" lastClr="FFFFFF"/>
            </a:solidFill>
            <a:latin typeface="Calibri"/>
            <a:ea typeface="+mn-ea"/>
            <a:cs typeface="+mn-cs"/>
          </a:endParaRPr>
        </a:p>
      </dsp:txBody>
      <dsp:txXfrm>
        <a:off x="737601" y="21166"/>
        <a:ext cx="618856" cy="2308632"/>
      </dsp:txXfrm>
    </dsp:sp>
    <dsp:sp modelId="{3155856B-D6B2-4327-A2F2-54C30CA14C29}">
      <dsp:nvSpPr>
        <dsp:cNvPr id="0" name=""/>
        <dsp:cNvSpPr/>
      </dsp:nvSpPr>
      <dsp:spPr>
        <a:xfrm>
          <a:off x="1430929" y="1913"/>
          <a:ext cx="657362" cy="2347138"/>
        </a:xfrm>
        <a:prstGeom prst="roundRect">
          <a:avLst>
            <a:gd name="adj" fmla="val 10000"/>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vert270" wrap="square" lIns="57150" tIns="57150" rIns="57150" bIns="57150" numCol="1" spcCol="1270" anchor="ctr" anchorCtr="0">
          <a:noAutofit/>
        </a:bodyPr>
        <a:lstStyle/>
        <a:p>
          <a:pPr lvl="0" algn="ctr" defTabSz="666750">
            <a:lnSpc>
              <a:spcPct val="90000"/>
            </a:lnSpc>
            <a:spcBef>
              <a:spcPct val="0"/>
            </a:spcBef>
            <a:spcAft>
              <a:spcPct val="35000"/>
            </a:spcAft>
          </a:pPr>
          <a:r>
            <a:rPr lang="nl-NL" sz="1500" kern="1200" noProof="0" dirty="0" smtClean="0">
              <a:solidFill>
                <a:sysClr val="window" lastClr="FFFFFF"/>
              </a:solidFill>
              <a:latin typeface="Calibri"/>
              <a:ea typeface="+mn-ea"/>
              <a:cs typeface="+mn-cs"/>
            </a:rPr>
            <a:t>OSO </a:t>
          </a:r>
          <a:br>
            <a:rPr lang="nl-NL" sz="1500" kern="1200" noProof="0" dirty="0" smtClean="0">
              <a:solidFill>
                <a:sysClr val="window" lastClr="FFFFFF"/>
              </a:solidFill>
              <a:latin typeface="Calibri"/>
              <a:ea typeface="+mn-ea"/>
              <a:cs typeface="+mn-cs"/>
            </a:rPr>
          </a:br>
          <a:r>
            <a:rPr lang="nl-NL" sz="1500" kern="1200" noProof="0" dirty="0" smtClean="0">
              <a:solidFill>
                <a:sysClr val="window" lastClr="FFFFFF"/>
              </a:solidFill>
              <a:latin typeface="Calibri"/>
              <a:ea typeface="+mn-ea"/>
              <a:cs typeface="+mn-cs"/>
            </a:rPr>
            <a:t>VOVO overstap</a:t>
          </a:r>
          <a:endParaRPr lang="nl-NL" sz="1500" kern="1200" noProof="0" dirty="0">
            <a:solidFill>
              <a:sysClr val="window" lastClr="FFFFFF"/>
            </a:solidFill>
            <a:latin typeface="Calibri"/>
            <a:ea typeface="+mn-ea"/>
            <a:cs typeface="+mn-cs"/>
          </a:endParaRPr>
        </a:p>
      </dsp:txBody>
      <dsp:txXfrm>
        <a:off x="1450182" y="21166"/>
        <a:ext cx="618856" cy="2308632"/>
      </dsp:txXfrm>
    </dsp:sp>
    <dsp:sp modelId="{2654A9C1-6827-4E13-A59A-49418064C886}">
      <dsp:nvSpPr>
        <dsp:cNvPr id="0" name=""/>
        <dsp:cNvSpPr/>
      </dsp:nvSpPr>
      <dsp:spPr>
        <a:xfrm>
          <a:off x="2143510" y="1913"/>
          <a:ext cx="657362" cy="2347138"/>
        </a:xfrm>
        <a:prstGeom prst="roundRect">
          <a:avLst>
            <a:gd name="adj" fmla="val 10000"/>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vert270" wrap="square" lIns="57150" tIns="57150" rIns="57150" bIns="57150" numCol="1" spcCol="1270" anchor="ctr" anchorCtr="0">
          <a:noAutofit/>
        </a:bodyPr>
        <a:lstStyle/>
        <a:p>
          <a:pPr lvl="0" algn="ctr" defTabSz="666750">
            <a:lnSpc>
              <a:spcPct val="90000"/>
            </a:lnSpc>
            <a:spcBef>
              <a:spcPct val="0"/>
            </a:spcBef>
            <a:spcAft>
              <a:spcPct val="35000"/>
            </a:spcAft>
          </a:pPr>
          <a:r>
            <a:rPr lang="nl-NL" sz="1500" kern="1200" noProof="0" dirty="0" smtClean="0">
              <a:solidFill>
                <a:sysClr val="window" lastClr="FFFFFF"/>
              </a:solidFill>
              <a:latin typeface="Calibri"/>
              <a:ea typeface="+mn-ea"/>
              <a:cs typeface="+mn-cs"/>
            </a:rPr>
            <a:t>OSO </a:t>
          </a:r>
          <a:br>
            <a:rPr lang="nl-NL" sz="1500" kern="1200" noProof="0" dirty="0" smtClean="0">
              <a:solidFill>
                <a:sysClr val="window" lastClr="FFFFFF"/>
              </a:solidFill>
              <a:latin typeface="Calibri"/>
              <a:ea typeface="+mn-ea"/>
              <a:cs typeface="+mn-cs"/>
            </a:rPr>
          </a:br>
          <a:r>
            <a:rPr lang="nl-NL" sz="1500" kern="1200" noProof="0" dirty="0" smtClean="0">
              <a:solidFill>
                <a:sysClr val="window" lastClr="FFFFFF"/>
              </a:solidFill>
              <a:latin typeface="Calibri"/>
              <a:ea typeface="+mn-ea"/>
              <a:cs typeface="+mn-cs"/>
            </a:rPr>
            <a:t>Binnen </a:t>
          </a:r>
          <a:r>
            <a:rPr lang="nl-NL" sz="1500" kern="1200" noProof="0" dirty="0" err="1" smtClean="0">
              <a:solidFill>
                <a:sysClr val="window" lastClr="FFFFFF"/>
              </a:solidFill>
              <a:latin typeface="Calibri"/>
              <a:ea typeface="+mn-ea"/>
              <a:cs typeface="+mn-cs"/>
            </a:rPr>
            <a:t>Brin</a:t>
          </a:r>
          <a:endParaRPr lang="nl-NL" sz="1500" kern="1200" noProof="0" dirty="0">
            <a:solidFill>
              <a:sysClr val="window" lastClr="FFFFFF"/>
            </a:solidFill>
            <a:latin typeface="Calibri"/>
            <a:ea typeface="+mn-ea"/>
            <a:cs typeface="+mn-cs"/>
          </a:endParaRPr>
        </a:p>
      </dsp:txBody>
      <dsp:txXfrm>
        <a:off x="2162763" y="21166"/>
        <a:ext cx="618856" cy="2308632"/>
      </dsp:txXfrm>
    </dsp:sp>
    <dsp:sp modelId="{45AEA29C-D51A-4B57-B142-C1258F2217F5}">
      <dsp:nvSpPr>
        <dsp:cNvPr id="0" name=""/>
        <dsp:cNvSpPr/>
      </dsp:nvSpPr>
      <dsp:spPr>
        <a:xfrm>
          <a:off x="2856091" y="1913"/>
          <a:ext cx="657362" cy="2347138"/>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p3d/>
      </dsp:spPr>
      <dsp:style>
        <a:lnRef idx="1">
          <a:schemeClr val="accent4"/>
        </a:lnRef>
        <a:fillRef idx="2">
          <a:schemeClr val="accent4"/>
        </a:fillRef>
        <a:effectRef idx="1">
          <a:schemeClr val="accent4"/>
        </a:effectRef>
        <a:fontRef idx="minor">
          <a:schemeClr val="dk1"/>
        </a:fontRef>
      </dsp:style>
      <dsp:txBody>
        <a:bodyPr spcFirstLastPara="0" vert="vert270" wrap="square" lIns="57150" tIns="57150" rIns="57150" bIns="57150" numCol="1" spcCol="1270" anchor="ctr" anchorCtr="0">
          <a:noAutofit/>
        </a:bodyPr>
        <a:lstStyle/>
        <a:p>
          <a:pPr lvl="0" algn="ctr" defTabSz="666750">
            <a:lnSpc>
              <a:spcPct val="90000"/>
            </a:lnSpc>
            <a:spcBef>
              <a:spcPct val="0"/>
            </a:spcBef>
            <a:spcAft>
              <a:spcPct val="35000"/>
            </a:spcAft>
          </a:pPr>
          <a:r>
            <a:rPr lang="nl-NL" sz="1500" kern="1200" noProof="0" dirty="0" smtClean="0">
              <a:solidFill>
                <a:schemeClr val="tx1"/>
              </a:solidFill>
              <a:latin typeface="Calibri"/>
              <a:ea typeface="+mn-ea"/>
              <a:cs typeface="+mn-cs"/>
            </a:rPr>
            <a:t>VOMBO overstap</a:t>
          </a:r>
          <a:endParaRPr lang="nl-NL" sz="1500" kern="1200" noProof="0" dirty="0">
            <a:solidFill>
              <a:schemeClr val="bg1">
                <a:lumMod val="50000"/>
              </a:schemeClr>
            </a:solidFill>
            <a:latin typeface="Calibri"/>
            <a:ea typeface="+mn-ea"/>
            <a:cs typeface="+mn-cs"/>
          </a:endParaRPr>
        </a:p>
      </dsp:txBody>
      <dsp:txXfrm>
        <a:off x="2875344" y="21166"/>
        <a:ext cx="618856" cy="2308632"/>
      </dsp:txXfrm>
    </dsp:sp>
    <dsp:sp modelId="{39841743-7015-4D05-99E4-5EE3A2BF5C8E}">
      <dsp:nvSpPr>
        <dsp:cNvPr id="0" name=""/>
        <dsp:cNvSpPr/>
      </dsp:nvSpPr>
      <dsp:spPr>
        <a:xfrm>
          <a:off x="3568672" y="1913"/>
          <a:ext cx="657362" cy="2347138"/>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p3d/>
      </dsp:spPr>
      <dsp:style>
        <a:lnRef idx="1">
          <a:schemeClr val="accent4"/>
        </a:lnRef>
        <a:fillRef idx="2">
          <a:schemeClr val="accent4"/>
        </a:fillRef>
        <a:effectRef idx="1">
          <a:schemeClr val="accent4"/>
        </a:effectRef>
        <a:fontRef idx="minor">
          <a:schemeClr val="dk1"/>
        </a:fontRef>
      </dsp:style>
      <dsp:txBody>
        <a:bodyPr spcFirstLastPara="0" vert="vert270" wrap="square" lIns="57150" tIns="57150" rIns="57150" bIns="57150" numCol="1" spcCol="1270" anchor="ctr" anchorCtr="0">
          <a:noAutofit/>
        </a:bodyPr>
        <a:lstStyle/>
        <a:p>
          <a:pPr lvl="0" algn="ctr" defTabSz="666750">
            <a:lnSpc>
              <a:spcPct val="90000"/>
            </a:lnSpc>
            <a:spcBef>
              <a:spcPct val="0"/>
            </a:spcBef>
            <a:spcAft>
              <a:spcPct val="35000"/>
            </a:spcAft>
          </a:pPr>
          <a:r>
            <a:rPr lang="nl-NL" sz="1500" kern="1200" noProof="0" dirty="0" smtClean="0">
              <a:solidFill>
                <a:schemeClr val="bg1">
                  <a:lumMod val="50000"/>
                </a:schemeClr>
              </a:solidFill>
              <a:latin typeface="Calibri"/>
              <a:ea typeface="+mn-ea"/>
              <a:cs typeface="+mn-cs"/>
            </a:rPr>
            <a:t>Eindtoets dossier (?)</a:t>
          </a:r>
          <a:endParaRPr lang="nl-NL" sz="1500" kern="1200" noProof="0" dirty="0">
            <a:solidFill>
              <a:schemeClr val="tx1"/>
            </a:solidFill>
            <a:latin typeface="Calibri"/>
            <a:ea typeface="+mn-ea"/>
            <a:cs typeface="+mn-cs"/>
          </a:endParaRPr>
        </a:p>
      </dsp:txBody>
      <dsp:txXfrm>
        <a:off x="3587925" y="21166"/>
        <a:ext cx="618856" cy="2308632"/>
      </dsp:txXfrm>
    </dsp:sp>
    <dsp:sp modelId="{68C27A89-A78E-437A-ADDC-DA17AD2F7462}">
      <dsp:nvSpPr>
        <dsp:cNvPr id="0" name=""/>
        <dsp:cNvSpPr/>
      </dsp:nvSpPr>
      <dsp:spPr>
        <a:xfrm>
          <a:off x="4281253" y="1913"/>
          <a:ext cx="657362" cy="2347138"/>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p3d/>
      </dsp:spPr>
      <dsp:style>
        <a:lnRef idx="1">
          <a:schemeClr val="accent3"/>
        </a:lnRef>
        <a:fillRef idx="2">
          <a:schemeClr val="accent3"/>
        </a:fillRef>
        <a:effectRef idx="1">
          <a:schemeClr val="accent3"/>
        </a:effectRef>
        <a:fontRef idx="minor">
          <a:schemeClr val="dk1"/>
        </a:fontRef>
      </dsp:style>
      <dsp:txBody>
        <a:bodyPr spcFirstLastPara="0" vert="vert270" wrap="square" lIns="57150" tIns="57150" rIns="57150" bIns="57150" numCol="1" spcCol="1270" anchor="ctr" anchorCtr="0">
          <a:noAutofit/>
        </a:bodyPr>
        <a:lstStyle/>
        <a:p>
          <a:pPr lvl="0" algn="ctr" defTabSz="666750">
            <a:lnSpc>
              <a:spcPct val="90000"/>
            </a:lnSpc>
            <a:spcBef>
              <a:spcPct val="0"/>
            </a:spcBef>
            <a:spcAft>
              <a:spcPct val="35000"/>
            </a:spcAft>
          </a:pPr>
          <a:r>
            <a:rPr lang="nl-NL" sz="1500" kern="1200" noProof="0" dirty="0" smtClean="0">
              <a:solidFill>
                <a:schemeClr val="bg1">
                  <a:lumMod val="50000"/>
                </a:schemeClr>
              </a:solidFill>
              <a:latin typeface="Calibri"/>
              <a:ea typeface="+mn-ea"/>
              <a:cs typeface="+mn-cs"/>
            </a:rPr>
            <a:t>Passend onderwijs SWV</a:t>
          </a:r>
          <a:endParaRPr lang="nl-NL" sz="1500" kern="1200" noProof="0" dirty="0">
            <a:solidFill>
              <a:schemeClr val="bg1">
                <a:lumMod val="50000"/>
              </a:schemeClr>
            </a:solidFill>
            <a:latin typeface="Calibri"/>
            <a:ea typeface="+mn-ea"/>
            <a:cs typeface="+mn-cs"/>
          </a:endParaRPr>
        </a:p>
      </dsp:txBody>
      <dsp:txXfrm>
        <a:off x="4300506" y="21166"/>
        <a:ext cx="618856" cy="2308632"/>
      </dsp:txXfrm>
    </dsp:sp>
    <dsp:sp modelId="{4B5E01D7-48A4-4BA1-84B4-31ABFC0495CC}">
      <dsp:nvSpPr>
        <dsp:cNvPr id="0" name=""/>
        <dsp:cNvSpPr/>
      </dsp:nvSpPr>
      <dsp:spPr>
        <a:xfrm>
          <a:off x="4993834" y="1913"/>
          <a:ext cx="657362" cy="2347138"/>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p3d/>
      </dsp:spPr>
      <dsp:style>
        <a:lnRef idx="1">
          <a:schemeClr val="accent3"/>
        </a:lnRef>
        <a:fillRef idx="2">
          <a:schemeClr val="accent3"/>
        </a:fillRef>
        <a:effectRef idx="1">
          <a:schemeClr val="accent3"/>
        </a:effectRef>
        <a:fontRef idx="minor">
          <a:schemeClr val="dk1"/>
        </a:fontRef>
      </dsp:style>
      <dsp:txBody>
        <a:bodyPr spcFirstLastPara="0" vert="vert270" wrap="square" lIns="57150" tIns="57150" rIns="57150" bIns="57150" numCol="1" spcCol="1270" anchor="ctr" anchorCtr="0">
          <a:noAutofit/>
        </a:bodyPr>
        <a:lstStyle/>
        <a:p>
          <a:pPr lvl="0" algn="ctr" defTabSz="666750">
            <a:lnSpc>
              <a:spcPct val="90000"/>
            </a:lnSpc>
            <a:spcBef>
              <a:spcPct val="0"/>
            </a:spcBef>
            <a:spcAft>
              <a:spcPct val="35000"/>
            </a:spcAft>
          </a:pPr>
          <a:r>
            <a:rPr lang="nl-NL" sz="1500" kern="1200" noProof="0" dirty="0" smtClean="0">
              <a:solidFill>
                <a:schemeClr val="bg1">
                  <a:lumMod val="50000"/>
                </a:schemeClr>
              </a:solidFill>
              <a:latin typeface="Calibri"/>
              <a:ea typeface="+mn-ea"/>
              <a:cs typeface="+mn-cs"/>
            </a:rPr>
            <a:t>Bulk Binnen </a:t>
          </a:r>
        </a:p>
        <a:p>
          <a:pPr lvl="0" algn="ctr" defTabSz="666750">
            <a:lnSpc>
              <a:spcPct val="90000"/>
            </a:lnSpc>
            <a:spcBef>
              <a:spcPct val="0"/>
            </a:spcBef>
            <a:spcAft>
              <a:spcPct val="35000"/>
            </a:spcAft>
          </a:pPr>
          <a:r>
            <a:rPr lang="nl-NL" sz="1500" kern="1200" noProof="0" dirty="0" smtClean="0">
              <a:solidFill>
                <a:schemeClr val="bg1">
                  <a:lumMod val="50000"/>
                </a:schemeClr>
              </a:solidFill>
              <a:latin typeface="Calibri"/>
              <a:ea typeface="+mn-ea"/>
              <a:cs typeface="+mn-cs"/>
            </a:rPr>
            <a:t>Bevoegd Gezag</a:t>
          </a:r>
        </a:p>
      </dsp:txBody>
      <dsp:txXfrm>
        <a:off x="5013087" y="21166"/>
        <a:ext cx="618856" cy="2308632"/>
      </dsp:txXfrm>
    </dsp:sp>
    <dsp:sp modelId="{C9A2D519-8530-4016-AF8E-4F35CB9EF237}">
      <dsp:nvSpPr>
        <dsp:cNvPr id="0" name=""/>
        <dsp:cNvSpPr/>
      </dsp:nvSpPr>
      <dsp:spPr>
        <a:xfrm>
          <a:off x="5706415" y="1913"/>
          <a:ext cx="657362" cy="2347138"/>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p3d/>
      </dsp:spPr>
      <dsp:style>
        <a:lnRef idx="1">
          <a:schemeClr val="accent3"/>
        </a:lnRef>
        <a:fillRef idx="2">
          <a:schemeClr val="accent3"/>
        </a:fillRef>
        <a:effectRef idx="1">
          <a:schemeClr val="accent3"/>
        </a:effectRef>
        <a:fontRef idx="minor">
          <a:schemeClr val="dk1"/>
        </a:fontRef>
      </dsp:style>
      <dsp:txBody>
        <a:bodyPr spcFirstLastPara="0" vert="vert270" wrap="square" lIns="57150" tIns="57150" rIns="57150" bIns="57150" numCol="1" spcCol="1270" anchor="ctr" anchorCtr="0">
          <a:noAutofit/>
        </a:bodyPr>
        <a:lstStyle/>
        <a:p>
          <a:pPr lvl="0" algn="ctr" defTabSz="666750">
            <a:lnSpc>
              <a:spcPct val="90000"/>
            </a:lnSpc>
            <a:spcBef>
              <a:spcPct val="0"/>
            </a:spcBef>
            <a:spcAft>
              <a:spcPct val="35000"/>
            </a:spcAft>
          </a:pPr>
          <a:r>
            <a:rPr lang="nl-NL" sz="1500" kern="1200" noProof="0" dirty="0" smtClean="0">
              <a:solidFill>
                <a:schemeClr val="bg1">
                  <a:lumMod val="50000"/>
                </a:schemeClr>
              </a:solidFill>
              <a:latin typeface="Calibri"/>
              <a:ea typeface="+mn-ea"/>
              <a:cs typeface="+mn-cs"/>
            </a:rPr>
            <a:t>Bulk </a:t>
          </a:r>
          <a:br>
            <a:rPr lang="nl-NL" sz="1500" kern="1200" noProof="0" dirty="0" smtClean="0">
              <a:solidFill>
                <a:schemeClr val="bg1">
                  <a:lumMod val="50000"/>
                </a:schemeClr>
              </a:solidFill>
              <a:latin typeface="Calibri"/>
              <a:ea typeface="+mn-ea"/>
              <a:cs typeface="+mn-cs"/>
            </a:rPr>
          </a:br>
          <a:r>
            <a:rPr lang="nl-NL" sz="1500" kern="1200" noProof="0" dirty="0" smtClean="0">
              <a:solidFill>
                <a:schemeClr val="bg1">
                  <a:lumMod val="50000"/>
                </a:schemeClr>
              </a:solidFill>
              <a:latin typeface="Calibri"/>
              <a:ea typeface="+mn-ea"/>
              <a:cs typeface="+mn-cs"/>
            </a:rPr>
            <a:t>Onderzoek</a:t>
          </a:r>
        </a:p>
      </dsp:txBody>
      <dsp:txXfrm>
        <a:off x="5725668" y="21166"/>
        <a:ext cx="618856" cy="2308632"/>
      </dsp:txXfrm>
    </dsp:sp>
    <dsp:sp modelId="{505A0855-416D-49C1-B640-86799C9F79B8}">
      <dsp:nvSpPr>
        <dsp:cNvPr id="0" name=""/>
        <dsp:cNvSpPr/>
      </dsp:nvSpPr>
      <dsp:spPr>
        <a:xfrm>
          <a:off x="6418995" y="1913"/>
          <a:ext cx="657362" cy="2347138"/>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p3d/>
      </dsp:spPr>
      <dsp:style>
        <a:lnRef idx="1">
          <a:schemeClr val="accent3"/>
        </a:lnRef>
        <a:fillRef idx="2">
          <a:schemeClr val="accent3"/>
        </a:fillRef>
        <a:effectRef idx="1">
          <a:schemeClr val="accent3"/>
        </a:effectRef>
        <a:fontRef idx="minor">
          <a:schemeClr val="dk1"/>
        </a:fontRef>
      </dsp:style>
      <dsp:txBody>
        <a:bodyPr spcFirstLastPara="0" vert="vert270" wrap="square" lIns="57150" tIns="57150" rIns="57150" bIns="57150" numCol="1" spcCol="1270" anchor="ctr" anchorCtr="0">
          <a:noAutofit/>
        </a:bodyPr>
        <a:lstStyle/>
        <a:p>
          <a:pPr lvl="0" algn="ctr" defTabSz="666750">
            <a:lnSpc>
              <a:spcPct val="90000"/>
            </a:lnSpc>
            <a:spcBef>
              <a:spcPct val="0"/>
            </a:spcBef>
            <a:spcAft>
              <a:spcPct val="35000"/>
            </a:spcAft>
          </a:pPr>
          <a:r>
            <a:rPr lang="nl-NL" sz="1500" kern="1200" noProof="0" dirty="0" smtClean="0">
              <a:solidFill>
                <a:schemeClr val="bg1">
                  <a:lumMod val="50000"/>
                </a:schemeClr>
              </a:solidFill>
              <a:latin typeface="Calibri"/>
              <a:ea typeface="+mn-ea"/>
              <a:cs typeface="+mn-cs"/>
            </a:rPr>
            <a:t>Terugkoppel Informatie Bericht</a:t>
          </a:r>
        </a:p>
      </dsp:txBody>
      <dsp:txXfrm>
        <a:off x="6438248" y="21166"/>
        <a:ext cx="618856" cy="2308632"/>
      </dsp:txXfrm>
    </dsp:sp>
    <dsp:sp modelId="{D2A7AB5D-81B0-4CF2-8B49-025BE98D8937}">
      <dsp:nvSpPr>
        <dsp:cNvPr id="0" name=""/>
        <dsp:cNvSpPr/>
      </dsp:nvSpPr>
      <dsp:spPr>
        <a:xfrm>
          <a:off x="7131576" y="1913"/>
          <a:ext cx="657362" cy="2347138"/>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p3d/>
      </dsp:spPr>
      <dsp:style>
        <a:lnRef idx="1">
          <a:schemeClr val="accent3"/>
        </a:lnRef>
        <a:fillRef idx="2">
          <a:schemeClr val="accent3"/>
        </a:fillRef>
        <a:effectRef idx="1">
          <a:schemeClr val="accent3"/>
        </a:effectRef>
        <a:fontRef idx="minor">
          <a:schemeClr val="dk1"/>
        </a:fontRef>
      </dsp:style>
      <dsp:txBody>
        <a:bodyPr spcFirstLastPara="0" vert="vert270" wrap="square" lIns="57150" tIns="57150" rIns="57150" bIns="57150" numCol="1" spcCol="1270" anchor="ctr" anchorCtr="0">
          <a:noAutofit/>
        </a:bodyPr>
        <a:lstStyle/>
        <a:p>
          <a:pPr lvl="0" algn="ctr" defTabSz="666750">
            <a:lnSpc>
              <a:spcPct val="90000"/>
            </a:lnSpc>
            <a:spcBef>
              <a:spcPct val="0"/>
            </a:spcBef>
            <a:spcAft>
              <a:spcPct val="35000"/>
            </a:spcAft>
          </a:pPr>
          <a:r>
            <a:rPr lang="nl-NL" sz="1500" kern="1200" noProof="0" dirty="0" smtClean="0">
              <a:solidFill>
                <a:schemeClr val="bg1">
                  <a:lumMod val="50000"/>
                </a:schemeClr>
              </a:solidFill>
              <a:latin typeface="Calibri"/>
              <a:ea typeface="+mn-ea"/>
              <a:cs typeface="+mn-cs"/>
            </a:rPr>
            <a:t>Bulk</a:t>
          </a:r>
        </a:p>
        <a:p>
          <a:pPr lvl="0" algn="ctr" defTabSz="666750">
            <a:lnSpc>
              <a:spcPct val="90000"/>
            </a:lnSpc>
            <a:spcBef>
              <a:spcPct val="0"/>
            </a:spcBef>
            <a:spcAft>
              <a:spcPct val="35000"/>
            </a:spcAft>
          </a:pPr>
          <a:r>
            <a:rPr lang="nl-NL" sz="1500" kern="1200" noProof="0" dirty="0" smtClean="0">
              <a:solidFill>
                <a:schemeClr val="bg1">
                  <a:lumMod val="50000"/>
                </a:schemeClr>
              </a:solidFill>
              <a:latin typeface="Calibri"/>
              <a:ea typeface="+mn-ea"/>
              <a:cs typeface="+mn-cs"/>
            </a:rPr>
            <a:t>Ouderportaal</a:t>
          </a:r>
        </a:p>
      </dsp:txBody>
      <dsp:txXfrm>
        <a:off x="7150829" y="21166"/>
        <a:ext cx="618856" cy="2308632"/>
      </dsp:txXfrm>
    </dsp:sp>
    <dsp:sp modelId="{08853EB1-12A7-42E5-96A4-04609EE89D94}">
      <dsp:nvSpPr>
        <dsp:cNvPr id="0" name=""/>
        <dsp:cNvSpPr/>
      </dsp:nvSpPr>
      <dsp:spPr>
        <a:xfrm>
          <a:off x="7844157" y="1913"/>
          <a:ext cx="657362" cy="2347138"/>
        </a:xfrm>
        <a:prstGeom prst="roundRect">
          <a:avLst>
            <a:gd name="adj" fmla="val 10000"/>
          </a:avLst>
        </a:prstGeom>
        <a:solidFill>
          <a:sysClr val="window" lastClr="FFFFFF"/>
        </a:solidFill>
        <a:ln w="25400" cap="flat" cmpd="sng" algn="ctr">
          <a:noFill/>
          <a:prstDash val="solid"/>
        </a:ln>
        <a:effectLst/>
        <a:sp3d/>
      </dsp:spPr>
      <dsp:style>
        <a:lnRef idx="2">
          <a:schemeClr val="dk1"/>
        </a:lnRef>
        <a:fillRef idx="1">
          <a:schemeClr val="lt1"/>
        </a:fillRef>
        <a:effectRef idx="0">
          <a:schemeClr val="dk1"/>
        </a:effectRef>
        <a:fontRef idx="minor">
          <a:schemeClr val="dk1"/>
        </a:fontRef>
      </dsp:style>
      <dsp:txBody>
        <a:bodyPr spcFirstLastPara="0" vert="vert270"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solidFill>
                <a:sysClr val="windowText" lastClr="000000"/>
              </a:solidFill>
              <a:latin typeface="Calibri"/>
              <a:ea typeface="+mn-ea"/>
              <a:cs typeface="+mn-cs"/>
            </a:rPr>
            <a:t>…</a:t>
          </a:r>
          <a:endParaRPr lang="nl-NL" sz="1500" kern="1200" dirty="0">
            <a:solidFill>
              <a:sysClr val="windowText" lastClr="000000"/>
            </a:solidFill>
            <a:latin typeface="Calibri"/>
            <a:ea typeface="+mn-ea"/>
            <a:cs typeface="+mn-cs"/>
          </a:endParaRPr>
        </a:p>
      </dsp:txBody>
      <dsp:txXfrm>
        <a:off x="7863410" y="21166"/>
        <a:ext cx="618856" cy="2308632"/>
      </dsp:txXfrm>
    </dsp:sp>
  </dsp:spTree>
</dsp:drawing>
</file>

<file path=ppt/diagrams/layout1.xml><?xml version="1.0" encoding="utf-8"?>
<dgm:layoutDef xmlns:dgm="http://schemas.openxmlformats.org/drawingml/2006/diagram" xmlns:a="http://schemas.openxmlformats.org/drawingml/2006/main" uniqueId="urn:microsoft.com/office/officeart/2005/8/layout/architecture+Icon">
  <dgm:title val="Indeling van de architectuur"/>
  <dgm:desc val="Gebruik dit diagram om hiërarchische relaties weer te geven die van beneden naar boven worden opgebouwd. Deze indeling is zeer geschikt voor het weergeven van architectonische onderdelen of objecten die op andere objecten zijn gebouwd."/>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BF6DD78-9296-4193-BE47-398F87A9F885}" type="datetimeFigureOut">
              <a:rPr lang="nl-NL" smtClean="0"/>
              <a:t>28-6-2015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597F260-6184-4CC8-B96C-22F59386227B}" type="slidenum">
              <a:rPr lang="nl-NL" smtClean="0"/>
              <a:t>‹nr.›</a:t>
            </a:fld>
            <a:endParaRPr lang="nl-NL"/>
          </a:p>
        </p:txBody>
      </p:sp>
    </p:spTree>
    <p:extLst>
      <p:ext uri="{BB962C8B-B14F-4D97-AF65-F5344CB8AC3E}">
        <p14:creationId xmlns:p14="http://schemas.microsoft.com/office/powerpoint/2010/main" val="4232939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BF6DD78-9296-4193-BE47-398F87A9F885}" type="datetimeFigureOut">
              <a:rPr lang="nl-NL" smtClean="0"/>
              <a:t>28-6-2015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597F260-6184-4CC8-B96C-22F59386227B}" type="slidenum">
              <a:rPr lang="nl-NL" smtClean="0"/>
              <a:t>‹nr.›</a:t>
            </a:fld>
            <a:endParaRPr lang="nl-NL"/>
          </a:p>
        </p:txBody>
      </p:sp>
    </p:spTree>
    <p:extLst>
      <p:ext uri="{BB962C8B-B14F-4D97-AF65-F5344CB8AC3E}">
        <p14:creationId xmlns:p14="http://schemas.microsoft.com/office/powerpoint/2010/main" val="437333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BF6DD78-9296-4193-BE47-398F87A9F885}" type="datetimeFigureOut">
              <a:rPr lang="nl-NL" smtClean="0"/>
              <a:t>28-6-2015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597F260-6184-4CC8-B96C-22F59386227B}" type="slidenum">
              <a:rPr lang="nl-NL" smtClean="0"/>
              <a:t>‹nr.›</a:t>
            </a:fld>
            <a:endParaRPr lang="nl-NL"/>
          </a:p>
        </p:txBody>
      </p:sp>
    </p:spTree>
    <p:extLst>
      <p:ext uri="{BB962C8B-B14F-4D97-AF65-F5344CB8AC3E}">
        <p14:creationId xmlns:p14="http://schemas.microsoft.com/office/powerpoint/2010/main" val="275359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BF6DD78-9296-4193-BE47-398F87A9F885}" type="datetimeFigureOut">
              <a:rPr lang="nl-NL" smtClean="0"/>
              <a:t>28-6-2015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597F260-6184-4CC8-B96C-22F59386227B}" type="slidenum">
              <a:rPr lang="nl-NL" smtClean="0"/>
              <a:t>‹nr.›</a:t>
            </a:fld>
            <a:endParaRPr lang="nl-NL"/>
          </a:p>
        </p:txBody>
      </p:sp>
    </p:spTree>
    <p:extLst>
      <p:ext uri="{BB962C8B-B14F-4D97-AF65-F5344CB8AC3E}">
        <p14:creationId xmlns:p14="http://schemas.microsoft.com/office/powerpoint/2010/main" val="1292984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BF6DD78-9296-4193-BE47-398F87A9F885}" type="datetimeFigureOut">
              <a:rPr lang="nl-NL" smtClean="0"/>
              <a:t>28-6-2015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597F260-6184-4CC8-B96C-22F59386227B}" type="slidenum">
              <a:rPr lang="nl-NL" smtClean="0"/>
              <a:t>‹nr.›</a:t>
            </a:fld>
            <a:endParaRPr lang="nl-NL"/>
          </a:p>
        </p:txBody>
      </p:sp>
    </p:spTree>
    <p:extLst>
      <p:ext uri="{BB962C8B-B14F-4D97-AF65-F5344CB8AC3E}">
        <p14:creationId xmlns:p14="http://schemas.microsoft.com/office/powerpoint/2010/main" val="2522510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BF6DD78-9296-4193-BE47-398F87A9F885}" type="datetimeFigureOut">
              <a:rPr lang="nl-NL" smtClean="0"/>
              <a:t>28-6-2015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597F260-6184-4CC8-B96C-22F59386227B}" type="slidenum">
              <a:rPr lang="nl-NL" smtClean="0"/>
              <a:t>‹nr.›</a:t>
            </a:fld>
            <a:endParaRPr lang="nl-NL"/>
          </a:p>
        </p:txBody>
      </p:sp>
    </p:spTree>
    <p:extLst>
      <p:ext uri="{BB962C8B-B14F-4D97-AF65-F5344CB8AC3E}">
        <p14:creationId xmlns:p14="http://schemas.microsoft.com/office/powerpoint/2010/main" val="56921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BF6DD78-9296-4193-BE47-398F87A9F885}" type="datetimeFigureOut">
              <a:rPr lang="nl-NL" smtClean="0"/>
              <a:t>28-6-2015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597F260-6184-4CC8-B96C-22F59386227B}" type="slidenum">
              <a:rPr lang="nl-NL" smtClean="0"/>
              <a:t>‹nr.›</a:t>
            </a:fld>
            <a:endParaRPr lang="nl-NL"/>
          </a:p>
        </p:txBody>
      </p:sp>
    </p:spTree>
    <p:extLst>
      <p:ext uri="{BB962C8B-B14F-4D97-AF65-F5344CB8AC3E}">
        <p14:creationId xmlns:p14="http://schemas.microsoft.com/office/powerpoint/2010/main" val="3838748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BF6DD78-9296-4193-BE47-398F87A9F885}" type="datetimeFigureOut">
              <a:rPr lang="nl-NL" smtClean="0"/>
              <a:t>28-6-2015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597F260-6184-4CC8-B96C-22F59386227B}" type="slidenum">
              <a:rPr lang="nl-NL" smtClean="0"/>
              <a:t>‹nr.›</a:t>
            </a:fld>
            <a:endParaRPr lang="nl-NL"/>
          </a:p>
        </p:txBody>
      </p:sp>
    </p:spTree>
    <p:extLst>
      <p:ext uri="{BB962C8B-B14F-4D97-AF65-F5344CB8AC3E}">
        <p14:creationId xmlns:p14="http://schemas.microsoft.com/office/powerpoint/2010/main" val="1056664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BF6DD78-9296-4193-BE47-398F87A9F885}" type="datetimeFigureOut">
              <a:rPr lang="nl-NL" smtClean="0"/>
              <a:t>28-6-2015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E597F260-6184-4CC8-B96C-22F59386227B}" type="slidenum">
              <a:rPr lang="nl-NL" smtClean="0"/>
              <a:t>‹nr.›</a:t>
            </a:fld>
            <a:endParaRPr lang="nl-NL"/>
          </a:p>
        </p:txBody>
      </p:sp>
    </p:spTree>
    <p:extLst>
      <p:ext uri="{BB962C8B-B14F-4D97-AF65-F5344CB8AC3E}">
        <p14:creationId xmlns:p14="http://schemas.microsoft.com/office/powerpoint/2010/main" val="776967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BF6DD78-9296-4193-BE47-398F87A9F885}" type="datetimeFigureOut">
              <a:rPr lang="nl-NL" smtClean="0"/>
              <a:t>28-6-2015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597F260-6184-4CC8-B96C-22F59386227B}" type="slidenum">
              <a:rPr lang="nl-NL" smtClean="0"/>
              <a:t>‹nr.›</a:t>
            </a:fld>
            <a:endParaRPr lang="nl-NL"/>
          </a:p>
        </p:txBody>
      </p:sp>
    </p:spTree>
    <p:extLst>
      <p:ext uri="{BB962C8B-B14F-4D97-AF65-F5344CB8AC3E}">
        <p14:creationId xmlns:p14="http://schemas.microsoft.com/office/powerpoint/2010/main" val="2957172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BF6DD78-9296-4193-BE47-398F87A9F885}" type="datetimeFigureOut">
              <a:rPr lang="nl-NL" smtClean="0"/>
              <a:t>28-6-2015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597F260-6184-4CC8-B96C-22F59386227B}" type="slidenum">
              <a:rPr lang="nl-NL" smtClean="0"/>
              <a:t>‹nr.›</a:t>
            </a:fld>
            <a:endParaRPr lang="nl-NL"/>
          </a:p>
        </p:txBody>
      </p:sp>
    </p:spTree>
    <p:extLst>
      <p:ext uri="{BB962C8B-B14F-4D97-AF65-F5344CB8AC3E}">
        <p14:creationId xmlns:p14="http://schemas.microsoft.com/office/powerpoint/2010/main" val="2583033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F6DD78-9296-4193-BE47-398F87A9F885}" type="datetimeFigureOut">
              <a:rPr lang="nl-NL" smtClean="0"/>
              <a:t>28-6-2015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97F260-6184-4CC8-B96C-22F59386227B}" type="slidenum">
              <a:rPr lang="nl-NL" smtClean="0"/>
              <a:t>‹nr.›</a:t>
            </a:fld>
            <a:endParaRPr lang="nl-NL"/>
          </a:p>
        </p:txBody>
      </p:sp>
    </p:spTree>
    <p:extLst>
      <p:ext uri="{BB962C8B-B14F-4D97-AF65-F5344CB8AC3E}">
        <p14:creationId xmlns:p14="http://schemas.microsoft.com/office/powerpoint/2010/main" val="2007136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err="1" smtClean="0"/>
              <a:t>Uitfaseren</a:t>
            </a:r>
            <a:r>
              <a:rPr lang="en-US" dirty="0" smtClean="0"/>
              <a:t> DOD-</a:t>
            </a:r>
            <a:r>
              <a:rPr lang="en-US" dirty="0" err="1" smtClean="0"/>
              <a:t>standaard</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574380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Toepassingen</a:t>
            </a:r>
            <a:r>
              <a:rPr lang="en-US" dirty="0" smtClean="0"/>
              <a:t> DOD-</a:t>
            </a:r>
            <a:r>
              <a:rPr lang="en-US" dirty="0" err="1" smtClean="0"/>
              <a:t>standaard</a:t>
            </a:r>
            <a:endParaRPr lang="nl-NL" dirty="0"/>
          </a:p>
        </p:txBody>
      </p:sp>
      <p:sp>
        <p:nvSpPr>
          <p:cNvPr id="3" name="Tijdelijke aanduiding voor inhoud 2"/>
          <p:cNvSpPr>
            <a:spLocks noGrp="1"/>
          </p:cNvSpPr>
          <p:nvPr>
            <p:ph idx="1"/>
          </p:nvPr>
        </p:nvSpPr>
        <p:spPr>
          <a:xfrm>
            <a:off x="395536" y="1600200"/>
            <a:ext cx="8568952" cy="4525963"/>
          </a:xfrm>
        </p:spPr>
        <p:txBody>
          <a:bodyPr>
            <a:normAutofit fontScale="70000" lnSpcReduction="20000"/>
          </a:bodyPr>
          <a:lstStyle/>
          <a:p>
            <a:pPr marL="514350" indent="-514350">
              <a:buFont typeface="+mj-lt"/>
              <a:buAutoNum type="arabicPeriod"/>
            </a:pPr>
            <a:r>
              <a:rPr lang="en-US" dirty="0" err="1" smtClean="0"/>
              <a:t>Uitwisseling</a:t>
            </a:r>
            <a:r>
              <a:rPr lang="en-US" dirty="0" smtClean="0"/>
              <a:t> </a:t>
            </a:r>
            <a:r>
              <a:rPr lang="en-US" dirty="0" err="1" smtClean="0"/>
              <a:t>naar</a:t>
            </a:r>
            <a:r>
              <a:rPr lang="en-US" dirty="0" smtClean="0"/>
              <a:t> </a:t>
            </a:r>
            <a:r>
              <a:rPr lang="en-US" dirty="0" err="1" smtClean="0"/>
              <a:t>een</a:t>
            </a:r>
            <a:r>
              <a:rPr lang="en-US" dirty="0" smtClean="0"/>
              <a:t> </a:t>
            </a:r>
            <a:r>
              <a:rPr lang="en-US" dirty="0" err="1" smtClean="0"/>
              <a:t>nieuwe</a:t>
            </a:r>
            <a:r>
              <a:rPr lang="en-US" dirty="0" smtClean="0"/>
              <a:t> LAS / LVS</a:t>
            </a:r>
          </a:p>
          <a:p>
            <a:pPr marL="514350" indent="-514350">
              <a:buFont typeface="+mj-lt"/>
              <a:buAutoNum type="arabicPeriod"/>
            </a:pPr>
            <a:r>
              <a:rPr lang="en-US" dirty="0" err="1" smtClean="0"/>
              <a:t>Beschikbaarstellen</a:t>
            </a:r>
            <a:r>
              <a:rPr lang="en-US" dirty="0" smtClean="0"/>
              <a:t> </a:t>
            </a:r>
            <a:r>
              <a:rPr lang="en-US" dirty="0" err="1" smtClean="0"/>
              <a:t>gegevens</a:t>
            </a:r>
            <a:r>
              <a:rPr lang="en-US" dirty="0" smtClean="0"/>
              <a:t> </a:t>
            </a:r>
            <a:r>
              <a:rPr lang="en-US" dirty="0" err="1" smtClean="0"/>
              <a:t>tbv</a:t>
            </a:r>
            <a:r>
              <a:rPr lang="en-US" dirty="0" smtClean="0"/>
              <a:t> </a:t>
            </a:r>
            <a:r>
              <a:rPr lang="en-US" dirty="0" err="1" smtClean="0"/>
              <a:t>onderzoek</a:t>
            </a:r>
            <a:endParaRPr lang="en-US" dirty="0" smtClean="0"/>
          </a:p>
          <a:p>
            <a:pPr marL="514350" indent="-514350">
              <a:buFont typeface="+mj-lt"/>
              <a:buAutoNum type="arabicPeriod"/>
            </a:pPr>
            <a:r>
              <a:rPr lang="en-US" dirty="0" smtClean="0"/>
              <a:t>Levering </a:t>
            </a:r>
            <a:r>
              <a:rPr lang="en-US" dirty="0" err="1" smtClean="0"/>
              <a:t>aan</a:t>
            </a:r>
            <a:r>
              <a:rPr lang="en-US" dirty="0" smtClean="0"/>
              <a:t> Management Cockpit intern/extern</a:t>
            </a:r>
          </a:p>
          <a:p>
            <a:pPr marL="514350" indent="-514350">
              <a:buFont typeface="+mj-lt"/>
              <a:buAutoNum type="arabicPeriod"/>
            </a:pPr>
            <a:r>
              <a:rPr lang="en-US" dirty="0" smtClean="0"/>
              <a:t>Levering </a:t>
            </a:r>
            <a:r>
              <a:rPr lang="en-US" dirty="0" err="1" smtClean="0"/>
              <a:t>aan</a:t>
            </a:r>
            <a:r>
              <a:rPr lang="en-US" dirty="0" smtClean="0"/>
              <a:t> </a:t>
            </a:r>
            <a:r>
              <a:rPr lang="en-US" dirty="0" err="1" smtClean="0"/>
              <a:t>ouderportaal</a:t>
            </a:r>
            <a:endParaRPr lang="en-US" dirty="0" smtClean="0"/>
          </a:p>
          <a:p>
            <a:pPr marL="514350" indent="-514350">
              <a:buFont typeface="+mj-lt"/>
              <a:buAutoNum type="arabicPeriod"/>
            </a:pPr>
            <a:r>
              <a:rPr lang="en-US" dirty="0" err="1" smtClean="0"/>
              <a:t>Uitwisseling</a:t>
            </a:r>
            <a:r>
              <a:rPr lang="en-US" dirty="0" smtClean="0"/>
              <a:t> met </a:t>
            </a:r>
            <a:r>
              <a:rPr lang="en-US" dirty="0" err="1" smtClean="0"/>
              <a:t>Samenwerkingsverband</a:t>
            </a:r>
            <a:endParaRPr lang="en-US" dirty="0" smtClean="0"/>
          </a:p>
          <a:p>
            <a:pPr marL="514350" indent="-514350">
              <a:buFont typeface="+mj-lt"/>
              <a:buAutoNum type="arabicPeriod"/>
            </a:pPr>
            <a:r>
              <a:rPr lang="en-US" dirty="0" err="1" smtClean="0"/>
              <a:t>Uitwisseling</a:t>
            </a:r>
            <a:r>
              <a:rPr lang="en-US" dirty="0" smtClean="0"/>
              <a:t> </a:t>
            </a:r>
            <a:r>
              <a:rPr lang="en-US" dirty="0" err="1" smtClean="0"/>
              <a:t>buitenlandse</a:t>
            </a:r>
            <a:r>
              <a:rPr lang="en-US" dirty="0" smtClean="0"/>
              <a:t> </a:t>
            </a:r>
            <a:r>
              <a:rPr lang="en-US" dirty="0" err="1" smtClean="0"/>
              <a:t>scholen</a:t>
            </a:r>
            <a:r>
              <a:rPr lang="en-US" dirty="0" smtClean="0"/>
              <a:t> (BES)</a:t>
            </a:r>
          </a:p>
          <a:p>
            <a:pPr marL="514350" indent="-514350">
              <a:buFont typeface="+mj-lt"/>
              <a:buAutoNum type="arabicPeriod"/>
            </a:pPr>
            <a:r>
              <a:rPr lang="en-US" dirty="0" err="1" smtClean="0"/>
              <a:t>Terugkoppeling</a:t>
            </a:r>
            <a:r>
              <a:rPr lang="en-US" dirty="0" smtClean="0"/>
              <a:t> van VO </a:t>
            </a:r>
            <a:r>
              <a:rPr lang="en-US" dirty="0" err="1" smtClean="0"/>
              <a:t>naar</a:t>
            </a:r>
            <a:r>
              <a:rPr lang="en-US" dirty="0" smtClean="0"/>
              <a:t> PO (TIB)</a:t>
            </a:r>
          </a:p>
          <a:p>
            <a:pPr marL="514350" indent="-514350">
              <a:buFont typeface="+mj-lt"/>
              <a:buAutoNum type="arabicPeriod"/>
            </a:pPr>
            <a:endParaRPr lang="en-US" dirty="0"/>
          </a:p>
          <a:p>
            <a:pPr marL="0" indent="0">
              <a:buNone/>
            </a:pPr>
            <a:r>
              <a:rPr lang="en-US" dirty="0" smtClean="0"/>
              <a:t>DUS </a:t>
            </a:r>
            <a:r>
              <a:rPr lang="en-US" dirty="0" err="1" smtClean="0"/>
              <a:t>niet</a:t>
            </a:r>
            <a:r>
              <a:rPr lang="en-US" dirty="0" smtClean="0"/>
              <a:t>: </a:t>
            </a:r>
            <a:r>
              <a:rPr lang="en-US" dirty="0" err="1" smtClean="0"/>
              <a:t>Uitwisseling</a:t>
            </a:r>
            <a:r>
              <a:rPr lang="en-US" dirty="0" smtClean="0"/>
              <a:t> </a:t>
            </a:r>
            <a:r>
              <a:rPr lang="en-US" dirty="0" err="1" smtClean="0"/>
              <a:t>tussen</a:t>
            </a:r>
            <a:r>
              <a:rPr lang="en-US" dirty="0" smtClean="0"/>
              <a:t> </a:t>
            </a:r>
            <a:r>
              <a:rPr lang="en-US" dirty="0" err="1" smtClean="0"/>
              <a:t>scholen</a:t>
            </a:r>
            <a:r>
              <a:rPr lang="en-US" dirty="0" smtClean="0"/>
              <a:t> met </a:t>
            </a:r>
            <a:r>
              <a:rPr lang="en-US" dirty="0" err="1" smtClean="0"/>
              <a:t>brin</a:t>
            </a:r>
            <a:r>
              <a:rPr lang="en-US" dirty="0" smtClean="0"/>
              <a:t> (= OSO)</a:t>
            </a:r>
          </a:p>
          <a:p>
            <a:pPr marL="0" indent="0">
              <a:buNone/>
            </a:pPr>
            <a:endParaRPr lang="en-US" dirty="0"/>
          </a:p>
          <a:p>
            <a:pPr marL="0" indent="0">
              <a:buNone/>
            </a:pPr>
            <a:r>
              <a:rPr lang="en-US" dirty="0" smtClean="0"/>
              <a:t>MAAR: DOD-</a:t>
            </a:r>
            <a:r>
              <a:rPr lang="en-US" dirty="0" err="1" smtClean="0"/>
              <a:t>gegevensstandaard</a:t>
            </a:r>
            <a:r>
              <a:rPr lang="en-US" dirty="0" smtClean="0"/>
              <a:t> = OSO-</a:t>
            </a:r>
            <a:r>
              <a:rPr lang="en-US" dirty="0" err="1" smtClean="0"/>
              <a:t>gegevensstandaard</a:t>
            </a:r>
            <a:r>
              <a:rPr lang="en-US" dirty="0" smtClean="0"/>
              <a:t> (</a:t>
            </a:r>
            <a:r>
              <a:rPr lang="en-US" dirty="0" err="1" smtClean="0"/>
              <a:t>zonder</a:t>
            </a:r>
            <a:r>
              <a:rPr lang="en-US" dirty="0" smtClean="0"/>
              <a:t> BSN)</a:t>
            </a:r>
          </a:p>
          <a:p>
            <a:pPr marL="0" indent="0">
              <a:buNone/>
            </a:pPr>
            <a:endParaRPr lang="en-US" dirty="0"/>
          </a:p>
          <a:p>
            <a:pPr marL="0" indent="0">
              <a:buNone/>
            </a:pPr>
            <a:r>
              <a:rPr lang="en-US" dirty="0" smtClean="0"/>
              <a:t>LET OP: OSO is </a:t>
            </a:r>
            <a:r>
              <a:rPr lang="en-US" dirty="0" err="1" smtClean="0"/>
              <a:t>naast</a:t>
            </a:r>
            <a:r>
              <a:rPr lang="en-US" dirty="0" smtClean="0"/>
              <a:t> </a:t>
            </a:r>
            <a:r>
              <a:rPr lang="en-US" dirty="0" err="1" smtClean="0"/>
              <a:t>gegevensstandaard</a:t>
            </a:r>
            <a:r>
              <a:rPr lang="en-US" dirty="0" smtClean="0"/>
              <a:t> </a:t>
            </a:r>
            <a:r>
              <a:rPr lang="en-US" dirty="0" err="1" smtClean="0"/>
              <a:t>ook</a:t>
            </a:r>
            <a:r>
              <a:rPr lang="en-US" dirty="0" smtClean="0"/>
              <a:t> </a:t>
            </a:r>
            <a:r>
              <a:rPr lang="en-US" dirty="0" err="1" smtClean="0"/>
              <a:t>infrastructuur</a:t>
            </a:r>
            <a:r>
              <a:rPr lang="en-US" dirty="0" smtClean="0"/>
              <a:t>!</a:t>
            </a:r>
          </a:p>
          <a:p>
            <a:pPr marL="514350" indent="-514350">
              <a:buFont typeface="+mj-lt"/>
              <a:buAutoNum type="arabicPeriod"/>
            </a:pPr>
            <a:endParaRPr lang="en-US" dirty="0"/>
          </a:p>
          <a:p>
            <a:pPr marL="0" indent="0">
              <a:buNone/>
            </a:pPr>
            <a:endParaRPr lang="en-US" dirty="0" smtClean="0"/>
          </a:p>
          <a:p>
            <a:endParaRPr lang="nl-NL" dirty="0"/>
          </a:p>
        </p:txBody>
      </p:sp>
    </p:spTree>
    <p:extLst>
      <p:ext uri="{BB962C8B-B14F-4D97-AF65-F5344CB8AC3E}">
        <p14:creationId xmlns:p14="http://schemas.microsoft.com/office/powerpoint/2010/main" val="1562666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Onderzoek</a:t>
            </a:r>
            <a:r>
              <a:rPr lang="en-US" dirty="0" smtClean="0"/>
              <a:t> KN </a:t>
            </a:r>
            <a:r>
              <a:rPr lang="en-US" dirty="0" err="1" smtClean="0"/>
              <a:t>en</a:t>
            </a:r>
            <a:r>
              <a:rPr lang="en-US" dirty="0" smtClean="0"/>
              <a:t> VDOD</a:t>
            </a:r>
            <a:endParaRPr lang="nl-NL" dirty="0"/>
          </a:p>
        </p:txBody>
      </p:sp>
      <p:sp>
        <p:nvSpPr>
          <p:cNvPr id="3" name="Tijdelijke aanduiding voor inhoud 2"/>
          <p:cNvSpPr>
            <a:spLocks noGrp="1"/>
          </p:cNvSpPr>
          <p:nvPr>
            <p:ph idx="1"/>
          </p:nvPr>
        </p:nvSpPr>
        <p:spPr/>
        <p:txBody>
          <a:bodyPr/>
          <a:lstStyle/>
          <a:p>
            <a:r>
              <a:rPr lang="en-US" dirty="0" smtClean="0"/>
              <a:t>VDOD: </a:t>
            </a:r>
            <a:r>
              <a:rPr lang="en-US" dirty="0" err="1" smtClean="0"/>
              <a:t>Kunnen</a:t>
            </a:r>
            <a:r>
              <a:rPr lang="en-US" dirty="0" smtClean="0"/>
              <a:t> we DOD-</a:t>
            </a:r>
            <a:r>
              <a:rPr lang="en-US" dirty="0" err="1" smtClean="0"/>
              <a:t>gegevensstandaard</a:t>
            </a:r>
            <a:r>
              <a:rPr lang="en-US" dirty="0" smtClean="0"/>
              <a:t> </a:t>
            </a:r>
            <a:r>
              <a:rPr lang="en-US" dirty="0" err="1" smtClean="0"/>
              <a:t>vervangen</a:t>
            </a:r>
            <a:r>
              <a:rPr lang="en-US" dirty="0" smtClean="0"/>
              <a:t> door OSO-</a:t>
            </a:r>
            <a:r>
              <a:rPr lang="en-US" dirty="0" err="1" smtClean="0"/>
              <a:t>gegevensstandaard</a:t>
            </a:r>
            <a:r>
              <a:rPr lang="en-US" dirty="0" smtClean="0"/>
              <a:t>?</a:t>
            </a:r>
          </a:p>
          <a:p>
            <a:pPr lvl="1"/>
            <a:r>
              <a:rPr lang="en-US" dirty="0" err="1" smtClean="0"/>
              <a:t>Juridisch</a:t>
            </a:r>
            <a:r>
              <a:rPr lang="en-US" dirty="0" smtClean="0"/>
              <a:t>: </a:t>
            </a:r>
            <a:r>
              <a:rPr lang="en-US" strike="sngStrike" dirty="0" err="1" smtClean="0">
                <a:solidFill>
                  <a:srgbClr val="FF0000"/>
                </a:solidFill>
              </a:rPr>
              <a:t>Binnen</a:t>
            </a:r>
            <a:r>
              <a:rPr lang="en-US" strike="sngStrike" dirty="0" smtClean="0">
                <a:solidFill>
                  <a:srgbClr val="FF0000"/>
                </a:solidFill>
              </a:rPr>
              <a:t> </a:t>
            </a:r>
            <a:r>
              <a:rPr lang="en-US" strike="sngStrike" dirty="0" err="1" smtClean="0">
                <a:solidFill>
                  <a:srgbClr val="FF0000"/>
                </a:solidFill>
              </a:rPr>
              <a:t>zelfde</a:t>
            </a:r>
            <a:r>
              <a:rPr lang="en-US" strike="sngStrike" dirty="0" smtClean="0">
                <a:solidFill>
                  <a:srgbClr val="FF0000"/>
                </a:solidFill>
              </a:rPr>
              <a:t> </a:t>
            </a:r>
            <a:r>
              <a:rPr lang="en-US" strike="sngStrike" dirty="0" err="1" smtClean="0">
                <a:solidFill>
                  <a:srgbClr val="FF0000"/>
                </a:solidFill>
              </a:rPr>
              <a:t>Brin</a:t>
            </a:r>
            <a:r>
              <a:rPr lang="en-US" strike="sngStrike" dirty="0" smtClean="0">
                <a:solidFill>
                  <a:srgbClr val="FF0000"/>
                </a:solidFill>
              </a:rPr>
              <a:t> </a:t>
            </a:r>
            <a:r>
              <a:rPr lang="nl-NL" dirty="0" err="1" smtClean="0"/>
              <a:t>BinnenBevoegdGezag</a:t>
            </a:r>
            <a:r>
              <a:rPr lang="nl-NL" dirty="0" smtClean="0"/>
              <a:t> </a:t>
            </a:r>
            <a:r>
              <a:rPr lang="en-US" dirty="0" err="1" smtClean="0"/>
              <a:t>mogelijk</a:t>
            </a:r>
            <a:r>
              <a:rPr lang="en-US" dirty="0" smtClean="0"/>
              <a:t> </a:t>
            </a:r>
            <a:r>
              <a:rPr lang="en-US" dirty="0" err="1" smtClean="0"/>
              <a:t>wel</a:t>
            </a:r>
            <a:endParaRPr lang="en-US" dirty="0" smtClean="0"/>
          </a:p>
          <a:p>
            <a:pPr lvl="1"/>
            <a:r>
              <a:rPr lang="en-US" dirty="0" err="1" smtClean="0"/>
              <a:t>Technisch</a:t>
            </a:r>
            <a:r>
              <a:rPr lang="en-US" dirty="0" smtClean="0"/>
              <a:t>: </a:t>
            </a:r>
            <a:r>
              <a:rPr lang="en-US" dirty="0" err="1" smtClean="0"/>
              <a:t>Andere</a:t>
            </a:r>
            <a:r>
              <a:rPr lang="en-US" dirty="0" smtClean="0"/>
              <a:t> </a:t>
            </a:r>
            <a:r>
              <a:rPr lang="en-US" dirty="0" err="1" smtClean="0"/>
              <a:t>infrastructuur</a:t>
            </a:r>
            <a:r>
              <a:rPr lang="en-US" dirty="0" smtClean="0"/>
              <a:t> </a:t>
            </a:r>
            <a:r>
              <a:rPr lang="en-US" strike="sngStrike" dirty="0" smtClean="0">
                <a:solidFill>
                  <a:srgbClr val="FF0000"/>
                </a:solidFill>
              </a:rPr>
              <a:t>(</a:t>
            </a:r>
            <a:r>
              <a:rPr lang="en-US" strike="sngStrike" dirty="0" err="1" smtClean="0">
                <a:solidFill>
                  <a:srgbClr val="FF0000"/>
                </a:solidFill>
              </a:rPr>
              <a:t>ivm</a:t>
            </a:r>
            <a:r>
              <a:rPr lang="en-US" strike="sngStrike" dirty="0" smtClean="0">
                <a:solidFill>
                  <a:srgbClr val="FF0000"/>
                </a:solidFill>
              </a:rPr>
              <a:t> BSN)</a:t>
            </a:r>
          </a:p>
          <a:p>
            <a:pPr lvl="1"/>
            <a:r>
              <a:rPr lang="en-US" dirty="0" err="1" smtClean="0"/>
              <a:t>Semantisch</a:t>
            </a:r>
            <a:r>
              <a:rPr lang="en-US" dirty="0" smtClean="0"/>
              <a:t>: Ja, maar </a:t>
            </a:r>
            <a:r>
              <a:rPr lang="en-US" dirty="0" err="1" smtClean="0"/>
              <a:t>andere</a:t>
            </a:r>
            <a:r>
              <a:rPr lang="en-US" dirty="0" smtClean="0"/>
              <a:t> </a:t>
            </a:r>
            <a:r>
              <a:rPr lang="en-US" dirty="0" err="1" smtClean="0"/>
              <a:t>positionering</a:t>
            </a:r>
            <a:endParaRPr lang="en-US" dirty="0" smtClean="0"/>
          </a:p>
          <a:p>
            <a:pPr lvl="1"/>
            <a:endParaRPr lang="en-US" dirty="0"/>
          </a:p>
          <a:p>
            <a:pPr marL="457200" lvl="1" indent="0">
              <a:buNone/>
            </a:pPr>
            <a:r>
              <a:rPr lang="en-US" dirty="0" smtClean="0"/>
              <a:t>In </a:t>
            </a:r>
            <a:r>
              <a:rPr lang="en-US" dirty="0" err="1" smtClean="0"/>
              <a:t>september</a:t>
            </a:r>
            <a:r>
              <a:rPr lang="en-US" dirty="0" smtClean="0"/>
              <a:t> </a:t>
            </a:r>
            <a:r>
              <a:rPr lang="en-US" dirty="0" err="1" smtClean="0"/>
              <a:t>eerste</a:t>
            </a:r>
            <a:r>
              <a:rPr lang="en-US" dirty="0" smtClean="0"/>
              <a:t> </a:t>
            </a:r>
            <a:r>
              <a:rPr lang="en-US" dirty="0" err="1" smtClean="0"/>
              <a:t>concepten</a:t>
            </a:r>
            <a:r>
              <a:rPr lang="en-US" dirty="0" smtClean="0"/>
              <a:t> </a:t>
            </a:r>
            <a:r>
              <a:rPr lang="en-US" dirty="0" err="1" smtClean="0"/>
              <a:t>uitgewerkt</a:t>
            </a:r>
            <a:r>
              <a:rPr lang="en-US" dirty="0" smtClean="0"/>
              <a:t>….</a:t>
            </a:r>
            <a:endParaRPr lang="nl-NL" dirty="0"/>
          </a:p>
        </p:txBody>
      </p:sp>
    </p:spTree>
    <p:extLst>
      <p:ext uri="{BB962C8B-B14F-4D97-AF65-F5344CB8AC3E}">
        <p14:creationId xmlns:p14="http://schemas.microsoft.com/office/powerpoint/2010/main" val="3236518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Positionering</a:t>
            </a:r>
            <a:endParaRPr lang="nl-NL" dirty="0"/>
          </a:p>
        </p:txBody>
      </p:sp>
      <p:sp>
        <p:nvSpPr>
          <p:cNvPr id="3" name="Tijdelijke aanduiding voor inhoud 2"/>
          <p:cNvSpPr>
            <a:spLocks noGrp="1"/>
          </p:cNvSpPr>
          <p:nvPr>
            <p:ph idx="1"/>
          </p:nvPr>
        </p:nvSpPr>
        <p:spPr/>
        <p:txBody>
          <a:bodyPr>
            <a:normAutofit fontScale="92500" lnSpcReduction="10000"/>
          </a:bodyPr>
          <a:lstStyle/>
          <a:p>
            <a:r>
              <a:rPr lang="en-US" dirty="0" err="1" smtClean="0"/>
              <a:t>Gegevensstandaard</a:t>
            </a:r>
            <a:r>
              <a:rPr lang="en-US" dirty="0" smtClean="0"/>
              <a:t> </a:t>
            </a:r>
            <a:r>
              <a:rPr lang="en-US" dirty="0" err="1" smtClean="0"/>
              <a:t>staat</a:t>
            </a:r>
            <a:r>
              <a:rPr lang="en-US" dirty="0" smtClean="0"/>
              <a:t> los van de </a:t>
            </a:r>
            <a:r>
              <a:rPr lang="en-US" dirty="0" err="1" smtClean="0"/>
              <a:t>infrastructuur</a:t>
            </a:r>
            <a:r>
              <a:rPr lang="en-US" dirty="0" smtClean="0"/>
              <a:t> (</a:t>
            </a:r>
            <a:r>
              <a:rPr lang="en-US" dirty="0" err="1" smtClean="0"/>
              <a:t>zie</a:t>
            </a:r>
            <a:r>
              <a:rPr lang="en-US" dirty="0" smtClean="0"/>
              <a:t> </a:t>
            </a:r>
            <a:r>
              <a:rPr lang="en-US" dirty="0" err="1" smtClean="0"/>
              <a:t>Edukoppeling</a:t>
            </a:r>
            <a:r>
              <a:rPr lang="en-US" dirty="0" smtClean="0"/>
              <a:t>)</a:t>
            </a:r>
          </a:p>
          <a:p>
            <a:r>
              <a:rPr lang="en-US" dirty="0" err="1" smtClean="0"/>
              <a:t>Gegevenstandaard</a:t>
            </a:r>
            <a:r>
              <a:rPr lang="en-US" dirty="0" smtClean="0"/>
              <a:t> is </a:t>
            </a:r>
            <a:r>
              <a:rPr lang="en-US" dirty="0" err="1" smtClean="0"/>
              <a:t>verzameling</a:t>
            </a:r>
            <a:r>
              <a:rPr lang="en-US" dirty="0" smtClean="0"/>
              <a:t> </a:t>
            </a:r>
            <a:r>
              <a:rPr lang="en-US" dirty="0" err="1" smtClean="0"/>
              <a:t>profielen</a:t>
            </a:r>
            <a:r>
              <a:rPr lang="en-US" dirty="0" smtClean="0"/>
              <a:t> op basis van </a:t>
            </a:r>
            <a:r>
              <a:rPr lang="en-US" dirty="0" err="1" smtClean="0"/>
              <a:t>een</a:t>
            </a:r>
            <a:r>
              <a:rPr lang="en-US" dirty="0" smtClean="0"/>
              <a:t> </a:t>
            </a:r>
            <a:r>
              <a:rPr lang="en-US" dirty="0" err="1" smtClean="0"/>
              <a:t>gemeenschappelijke</a:t>
            </a:r>
            <a:r>
              <a:rPr lang="en-US" dirty="0" smtClean="0"/>
              <a:t> ‘</a:t>
            </a:r>
            <a:r>
              <a:rPr lang="en-US" b="1" i="1" dirty="0" smtClean="0"/>
              <a:t>Basis </a:t>
            </a:r>
            <a:r>
              <a:rPr lang="en-US" b="1" i="1" dirty="0" err="1" smtClean="0"/>
              <a:t>gegevensset</a:t>
            </a:r>
            <a:r>
              <a:rPr lang="en-US" b="1" i="1" dirty="0" smtClean="0"/>
              <a:t>’</a:t>
            </a:r>
          </a:p>
          <a:p>
            <a:r>
              <a:rPr lang="en-US" dirty="0" smtClean="0"/>
              <a:t>Per </a:t>
            </a:r>
            <a:r>
              <a:rPr lang="en-US" dirty="0" err="1" smtClean="0"/>
              <a:t>profiel</a:t>
            </a:r>
            <a:r>
              <a:rPr lang="en-US" dirty="0" smtClean="0"/>
              <a:t> </a:t>
            </a:r>
            <a:r>
              <a:rPr lang="en-US" dirty="0" err="1" smtClean="0"/>
              <a:t>wordt</a:t>
            </a:r>
            <a:r>
              <a:rPr lang="en-US" dirty="0" smtClean="0"/>
              <a:t> </a:t>
            </a:r>
            <a:r>
              <a:rPr lang="en-US" dirty="0" err="1" smtClean="0"/>
              <a:t>vastgelegd</a:t>
            </a:r>
            <a:r>
              <a:rPr lang="en-US" dirty="0" smtClean="0"/>
              <a:t>:</a:t>
            </a:r>
          </a:p>
          <a:p>
            <a:pPr lvl="2"/>
            <a:r>
              <a:rPr lang="nl-NL" dirty="0" smtClean="0"/>
              <a:t>Selectie gegevens, business </a:t>
            </a:r>
            <a:r>
              <a:rPr lang="nl-NL" dirty="0" err="1" smtClean="0"/>
              <a:t>rules</a:t>
            </a:r>
            <a:r>
              <a:rPr lang="nl-NL" dirty="0" smtClean="0"/>
              <a:t> en evt</a:t>
            </a:r>
            <a:r>
              <a:rPr lang="nl-NL" dirty="0"/>
              <a:t>. verboden velden</a:t>
            </a:r>
          </a:p>
          <a:p>
            <a:pPr lvl="2"/>
            <a:r>
              <a:rPr lang="nl-NL" dirty="0" smtClean="0"/>
              <a:t>Omschrijving context</a:t>
            </a:r>
            <a:endParaRPr lang="nl-NL" dirty="0"/>
          </a:p>
          <a:p>
            <a:pPr lvl="2"/>
            <a:r>
              <a:rPr lang="nl-NL" dirty="0" smtClean="0"/>
              <a:t>Juridische validatie (doelbinding)</a:t>
            </a:r>
            <a:endParaRPr lang="nl-NL" dirty="0"/>
          </a:p>
          <a:p>
            <a:pPr lvl="2"/>
            <a:r>
              <a:rPr lang="nl-NL" dirty="0" smtClean="0"/>
              <a:t>Beveiligings- en transporteisen</a:t>
            </a:r>
            <a:endParaRPr lang="nl-NL" dirty="0"/>
          </a:p>
          <a:p>
            <a:pPr lvl="1"/>
            <a:endParaRPr lang="en-US" dirty="0" smtClean="0"/>
          </a:p>
          <a:p>
            <a:pPr marL="0" indent="0">
              <a:buNone/>
            </a:pPr>
            <a:endParaRPr lang="nl-NL" dirty="0"/>
          </a:p>
        </p:txBody>
      </p:sp>
    </p:spTree>
    <p:extLst>
      <p:ext uri="{BB962C8B-B14F-4D97-AF65-F5344CB8AC3E}">
        <p14:creationId xmlns:p14="http://schemas.microsoft.com/office/powerpoint/2010/main" val="2773589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Basis </a:t>
            </a:r>
            <a:r>
              <a:rPr lang="en-US" dirty="0" err="1" smtClean="0"/>
              <a:t>gegevensset</a:t>
            </a:r>
            <a:endParaRPr lang="nl-NL" dirty="0"/>
          </a:p>
        </p:txBody>
      </p:sp>
      <p:graphicFrame>
        <p:nvGraphicFramePr>
          <p:cNvPr id="13" name="Tijdelijke aanduiding voor inhoud 3"/>
          <p:cNvGraphicFramePr>
            <a:graphicFrameLocks/>
          </p:cNvGraphicFramePr>
          <p:nvPr>
            <p:extLst>
              <p:ext uri="{D42A27DB-BD31-4B8C-83A1-F6EECF244321}">
                <p14:modId xmlns:p14="http://schemas.microsoft.com/office/powerpoint/2010/main" val="3093860352"/>
              </p:ext>
            </p:extLst>
          </p:nvPr>
        </p:nvGraphicFramePr>
        <p:xfrm>
          <a:off x="457200" y="1600200"/>
          <a:ext cx="8507288" cy="4925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Linkeraccolade 13"/>
          <p:cNvSpPr/>
          <p:nvPr/>
        </p:nvSpPr>
        <p:spPr>
          <a:xfrm rot="5400000">
            <a:off x="2123728" y="836712"/>
            <a:ext cx="360040" cy="2376264"/>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nl-NL"/>
          </a:p>
        </p:txBody>
      </p:sp>
      <p:sp>
        <p:nvSpPr>
          <p:cNvPr id="15" name="Linkeraccolade 14"/>
          <p:cNvSpPr/>
          <p:nvPr/>
        </p:nvSpPr>
        <p:spPr>
          <a:xfrm rot="5400000">
            <a:off x="6016806" y="553326"/>
            <a:ext cx="350748" cy="2952328"/>
          </a:xfrm>
          <a:prstGeom prst="leftBrace">
            <a:avLst>
              <a:gd name="adj1" fmla="val 0"/>
              <a:gd name="adj2" fmla="val 50000"/>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nl-NL"/>
          </a:p>
        </p:txBody>
      </p:sp>
      <p:sp>
        <p:nvSpPr>
          <p:cNvPr id="16" name="Linkeraccolade 15"/>
          <p:cNvSpPr/>
          <p:nvPr/>
        </p:nvSpPr>
        <p:spPr>
          <a:xfrm rot="5400000">
            <a:off x="8012478" y="1612477"/>
            <a:ext cx="360040" cy="760276"/>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nl-NL"/>
          </a:p>
        </p:txBody>
      </p:sp>
      <p:sp>
        <p:nvSpPr>
          <p:cNvPr id="17" name="Linkeraccolade 16"/>
          <p:cNvSpPr/>
          <p:nvPr/>
        </p:nvSpPr>
        <p:spPr>
          <a:xfrm rot="5400000">
            <a:off x="3923928" y="1484784"/>
            <a:ext cx="360040" cy="1080120"/>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nl-NL"/>
          </a:p>
        </p:txBody>
      </p:sp>
      <p:sp>
        <p:nvSpPr>
          <p:cNvPr id="18" name="Tekstvak 17"/>
          <p:cNvSpPr txBox="1"/>
          <p:nvPr/>
        </p:nvSpPr>
        <p:spPr>
          <a:xfrm>
            <a:off x="755576" y="1484784"/>
            <a:ext cx="2736304" cy="369332"/>
          </a:xfrm>
          <a:prstGeom prst="rect">
            <a:avLst/>
          </a:prstGeom>
          <a:noFill/>
        </p:spPr>
        <p:txBody>
          <a:bodyPr wrap="square" rtlCol="0">
            <a:spAutoFit/>
          </a:bodyPr>
          <a:lstStyle/>
          <a:p>
            <a:pPr algn="ctr"/>
            <a:r>
              <a:rPr lang="en-US" dirty="0" smtClean="0"/>
              <a:t>OSO-</a:t>
            </a:r>
            <a:r>
              <a:rPr lang="en-US" dirty="0" err="1" smtClean="0"/>
              <a:t>gegevensstandaard</a:t>
            </a:r>
            <a:endParaRPr lang="nl-NL" dirty="0"/>
          </a:p>
        </p:txBody>
      </p:sp>
      <p:sp>
        <p:nvSpPr>
          <p:cNvPr id="19" name="Tekstvak 18"/>
          <p:cNvSpPr txBox="1"/>
          <p:nvPr/>
        </p:nvSpPr>
        <p:spPr>
          <a:xfrm>
            <a:off x="4505268" y="1484784"/>
            <a:ext cx="2736304" cy="369332"/>
          </a:xfrm>
          <a:prstGeom prst="rect">
            <a:avLst/>
          </a:prstGeom>
          <a:noFill/>
        </p:spPr>
        <p:txBody>
          <a:bodyPr wrap="square" rtlCol="0">
            <a:spAutoFit/>
          </a:bodyPr>
          <a:lstStyle/>
          <a:p>
            <a:pPr algn="ctr"/>
            <a:r>
              <a:rPr lang="en-US" dirty="0" smtClean="0"/>
              <a:t>‘DOD-</a:t>
            </a:r>
            <a:r>
              <a:rPr lang="en-US" dirty="0" err="1" smtClean="0"/>
              <a:t>nieuw</a:t>
            </a:r>
            <a:r>
              <a:rPr lang="en-US" dirty="0" smtClean="0"/>
              <a:t>’</a:t>
            </a:r>
            <a:endParaRPr lang="nl-NL" dirty="0"/>
          </a:p>
        </p:txBody>
      </p:sp>
      <p:sp>
        <p:nvSpPr>
          <p:cNvPr id="20" name="Tekstvak 19"/>
          <p:cNvSpPr txBox="1"/>
          <p:nvPr/>
        </p:nvSpPr>
        <p:spPr>
          <a:xfrm>
            <a:off x="7763342" y="1383159"/>
            <a:ext cx="864096" cy="646331"/>
          </a:xfrm>
          <a:prstGeom prst="rect">
            <a:avLst/>
          </a:prstGeom>
          <a:noFill/>
        </p:spPr>
        <p:txBody>
          <a:bodyPr wrap="square" rtlCol="0">
            <a:spAutoFit/>
          </a:bodyPr>
          <a:lstStyle/>
          <a:p>
            <a:pPr algn="ctr"/>
            <a:r>
              <a:rPr lang="en-US" dirty="0" smtClean="0"/>
              <a:t>EDEX+UWLR?</a:t>
            </a:r>
            <a:endParaRPr lang="nl-NL" dirty="0"/>
          </a:p>
        </p:txBody>
      </p:sp>
      <p:sp>
        <p:nvSpPr>
          <p:cNvPr id="21" name="Tekstvak 20"/>
          <p:cNvSpPr txBox="1"/>
          <p:nvPr/>
        </p:nvSpPr>
        <p:spPr>
          <a:xfrm>
            <a:off x="3682150" y="1484784"/>
            <a:ext cx="994421" cy="369332"/>
          </a:xfrm>
          <a:prstGeom prst="rect">
            <a:avLst/>
          </a:prstGeom>
          <a:noFill/>
        </p:spPr>
        <p:txBody>
          <a:bodyPr wrap="square" rtlCol="0">
            <a:spAutoFit/>
          </a:bodyPr>
          <a:lstStyle/>
          <a:p>
            <a:pPr algn="ctr"/>
            <a:r>
              <a:rPr lang="en-US" dirty="0" err="1" smtClean="0"/>
              <a:t>n.t.b</a:t>
            </a:r>
            <a:r>
              <a:rPr lang="en-US" dirty="0" smtClean="0"/>
              <a:t>.</a:t>
            </a:r>
            <a:endParaRPr lang="nl-NL" dirty="0"/>
          </a:p>
        </p:txBody>
      </p:sp>
    </p:spTree>
    <p:extLst>
      <p:ext uri="{BB962C8B-B14F-4D97-AF65-F5344CB8AC3E}">
        <p14:creationId xmlns:p14="http://schemas.microsoft.com/office/powerpoint/2010/main" val="1397777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198</Words>
  <Application>Microsoft Office PowerPoint</Application>
  <PresentationFormat>Diavoorstelling (4:3)</PresentationFormat>
  <Paragraphs>51</Paragraphs>
  <Slides>5</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5</vt:i4>
      </vt:variant>
    </vt:vector>
  </HeadingPairs>
  <TitlesOfParts>
    <vt:vector size="8" baseType="lpstr">
      <vt:lpstr>Arial</vt:lpstr>
      <vt:lpstr>Calibri</vt:lpstr>
      <vt:lpstr>Kantoorthema</vt:lpstr>
      <vt:lpstr>Uitfaseren DOD-standaard</vt:lpstr>
      <vt:lpstr>Toepassingen DOD-standaard</vt:lpstr>
      <vt:lpstr>Onderzoek KN en VDOD</vt:lpstr>
      <vt:lpstr>Positionering</vt:lpstr>
      <vt:lpstr>Basis gegevensset</vt:lpstr>
    </vt:vector>
  </TitlesOfParts>
  <Company>Stichting Kennisnet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Uitfaseren DOD-standaard</dc:title>
  <dc:creator>Tonny Plas;Arjan Aarnink</dc:creator>
  <cp:lastModifiedBy>Henk Nijstad</cp:lastModifiedBy>
  <cp:revision>8</cp:revision>
  <dcterms:created xsi:type="dcterms:W3CDTF">2015-06-16T10:41:16Z</dcterms:created>
  <dcterms:modified xsi:type="dcterms:W3CDTF">2015-06-28T18:54:52Z</dcterms:modified>
</cp:coreProperties>
</file>