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handoutMasterIdLst>
    <p:handoutMasterId r:id="rId23"/>
  </p:handoutMasterIdLst>
  <p:sldIdLst>
    <p:sldId id="256" r:id="rId2"/>
    <p:sldId id="257" r:id="rId3"/>
    <p:sldId id="258" r:id="rId4"/>
    <p:sldId id="281" r:id="rId5"/>
    <p:sldId id="282" r:id="rId6"/>
    <p:sldId id="268" r:id="rId7"/>
    <p:sldId id="275" r:id="rId8"/>
    <p:sldId id="274" r:id="rId9"/>
    <p:sldId id="276" r:id="rId10"/>
    <p:sldId id="277" r:id="rId11"/>
    <p:sldId id="263" r:id="rId12"/>
    <p:sldId id="261" r:id="rId13"/>
    <p:sldId id="262" r:id="rId14"/>
    <p:sldId id="265" r:id="rId15"/>
    <p:sldId id="271" r:id="rId16"/>
    <p:sldId id="278" r:id="rId17"/>
    <p:sldId id="272" r:id="rId18"/>
    <p:sldId id="267" r:id="rId19"/>
    <p:sldId id="273" r:id="rId20"/>
    <p:sldId id="266" r:id="rId21"/>
  </p:sldIdLst>
  <p:sldSz cx="9144000" cy="6858000" type="screen4x3"/>
  <p:notesSz cx="6669088" cy="9872663"/>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573210D-D1FF-413E-8DE3-A5EC351E2D1F}">
  <a:tblStyle styleId="{1573210D-D1FF-413E-8DE3-A5EC351E2D1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16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E0D89E2C-1F44-4191-AD6C-5E440F8A0D6D}" type="datetimeFigureOut">
              <a:rPr lang="nl-NL" smtClean="0"/>
              <a:t>16-10-2017</a:t>
            </a:fld>
            <a:endParaRPr lang="nl-NL"/>
          </a:p>
        </p:txBody>
      </p:sp>
      <p:sp>
        <p:nvSpPr>
          <p:cNvPr id="4" name="Tijdelijke aanduiding voor voettekst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F0CB710E-AC5E-4BB5-808E-735A6128F188}" type="slidenum">
              <a:rPr lang="nl-NL" smtClean="0"/>
              <a:t>‹nr.›</a:t>
            </a:fld>
            <a:endParaRPr lang="nl-NL"/>
          </a:p>
        </p:txBody>
      </p:sp>
    </p:spTree>
    <p:extLst>
      <p:ext uri="{BB962C8B-B14F-4D97-AF65-F5344CB8AC3E}">
        <p14:creationId xmlns:p14="http://schemas.microsoft.com/office/powerpoint/2010/main" val="2043088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889938" cy="495348"/>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777607" y="0"/>
            <a:ext cx="2889938" cy="495348"/>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14425" y="1233488"/>
            <a:ext cx="4440238" cy="33321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66909" y="4751219"/>
            <a:ext cx="5335270" cy="3887361"/>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377317"/>
            <a:ext cx="2889938" cy="495347"/>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777607" y="9377317"/>
            <a:ext cx="2889938" cy="49534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nl-NL" sz="1200" b="0" i="0" u="none" strike="noStrike" cap="none">
                <a:solidFill>
                  <a:schemeClr val="dk1"/>
                </a:solidFill>
                <a:latin typeface="Calibri"/>
                <a:ea typeface="Calibri"/>
                <a:cs typeface="Calibri"/>
                <a:sym typeface="Calibri"/>
              </a:rPr>
              <a:t>‹nr.›</a:t>
            </a:fld>
            <a:endParaRPr lang="nl-NL"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14425" y="1233488"/>
            <a:ext cx="4440238" cy="3332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66909" y="4751219"/>
            <a:ext cx="5335270" cy="3887523"/>
          </a:xfrm>
          <a:prstGeom prst="rect">
            <a:avLst/>
          </a:prstGeom>
        </p:spPr>
        <p:txBody>
          <a:bodyPr wrap="square" lIns="91425" tIns="91425" rIns="91425" bIns="91425" anchor="t" anchorCtr="0">
            <a:noAutofit/>
          </a:bodyPr>
          <a:lstStyle/>
          <a:p>
            <a:pPr lvl="0">
              <a:spcBef>
                <a:spcPts val="0"/>
              </a:spcBef>
              <a:buNone/>
            </a:pPr>
            <a:endParaRPr/>
          </a:p>
        </p:txBody>
      </p:sp>
      <p:sp>
        <p:nvSpPr>
          <p:cNvPr id="175" name="Shape 175"/>
          <p:cNvSpPr txBox="1">
            <a:spLocks noGrp="1"/>
          </p:cNvSpPr>
          <p:nvPr>
            <p:ph type="sldNum" idx="12"/>
          </p:nvPr>
        </p:nvSpPr>
        <p:spPr>
          <a:xfrm>
            <a:off x="3777607" y="9377316"/>
            <a:ext cx="2889938" cy="495253"/>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nl-NL"/>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14425" y="1233488"/>
            <a:ext cx="4440238" cy="3332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66909" y="4751219"/>
            <a:ext cx="5335270" cy="3887523"/>
          </a:xfrm>
          <a:prstGeom prst="rect">
            <a:avLst/>
          </a:prstGeom>
        </p:spPr>
        <p:txBody>
          <a:bodyPr wrap="square" lIns="91425" tIns="91425" rIns="91425" bIns="91425" anchor="t" anchorCtr="0">
            <a:noAutofit/>
          </a:bodyPr>
          <a:lstStyle/>
          <a:p>
            <a:pPr lvl="0">
              <a:spcBef>
                <a:spcPts val="0"/>
              </a:spcBef>
              <a:buNone/>
            </a:pPr>
            <a:endParaRPr/>
          </a:p>
        </p:txBody>
      </p:sp>
      <p:sp>
        <p:nvSpPr>
          <p:cNvPr id="196" name="Shape 196"/>
          <p:cNvSpPr txBox="1">
            <a:spLocks noGrp="1"/>
          </p:cNvSpPr>
          <p:nvPr>
            <p:ph type="sldNum" idx="12"/>
          </p:nvPr>
        </p:nvSpPr>
        <p:spPr>
          <a:xfrm>
            <a:off x="3777607" y="9377316"/>
            <a:ext cx="2889938" cy="495253"/>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nl-NL"/>
              <a:t>10</a:t>
            </a:fld>
            <a:endParaRPr lang="nl-NL"/>
          </a:p>
        </p:txBody>
      </p:sp>
    </p:spTree>
    <p:extLst>
      <p:ext uri="{BB962C8B-B14F-4D97-AF65-F5344CB8AC3E}">
        <p14:creationId xmlns:p14="http://schemas.microsoft.com/office/powerpoint/2010/main" val="1676750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1114425" y="1233488"/>
            <a:ext cx="4440238" cy="3332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66909" y="4751219"/>
            <a:ext cx="5335270" cy="3887523"/>
          </a:xfrm>
          <a:prstGeom prst="rect">
            <a:avLst/>
          </a:prstGeom>
        </p:spPr>
        <p:txBody>
          <a:bodyPr wrap="square" lIns="91425" tIns="91425" rIns="91425" bIns="91425" anchor="t" anchorCtr="0">
            <a:noAutofit/>
          </a:bodyPr>
          <a:lstStyle/>
          <a:p>
            <a:pPr lvl="0">
              <a:spcBef>
                <a:spcPts val="0"/>
              </a:spcBef>
              <a:buNone/>
            </a:pPr>
            <a:endParaRPr/>
          </a:p>
        </p:txBody>
      </p:sp>
      <p:sp>
        <p:nvSpPr>
          <p:cNvPr id="224" name="Shape 224"/>
          <p:cNvSpPr txBox="1">
            <a:spLocks noGrp="1"/>
          </p:cNvSpPr>
          <p:nvPr>
            <p:ph type="sldNum" idx="12"/>
          </p:nvPr>
        </p:nvSpPr>
        <p:spPr>
          <a:xfrm>
            <a:off x="3777607" y="9377316"/>
            <a:ext cx="2889938" cy="495253"/>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nl-NL"/>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14425" y="1233488"/>
            <a:ext cx="4440238" cy="3332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66909" y="4751219"/>
            <a:ext cx="5335270" cy="3887523"/>
          </a:xfrm>
          <a:prstGeom prst="rect">
            <a:avLst/>
          </a:prstGeom>
        </p:spPr>
        <p:txBody>
          <a:bodyPr wrap="square" lIns="91425" tIns="91425" rIns="91425" bIns="91425" anchor="t" anchorCtr="0">
            <a:noAutofit/>
          </a:bodyPr>
          <a:lstStyle/>
          <a:p>
            <a:pPr lvl="0">
              <a:spcBef>
                <a:spcPts val="0"/>
              </a:spcBef>
              <a:buNone/>
            </a:pPr>
            <a:endParaRPr/>
          </a:p>
        </p:txBody>
      </p:sp>
      <p:sp>
        <p:nvSpPr>
          <p:cNvPr id="210" name="Shape 210"/>
          <p:cNvSpPr txBox="1">
            <a:spLocks noGrp="1"/>
          </p:cNvSpPr>
          <p:nvPr>
            <p:ph type="sldNum" idx="12"/>
          </p:nvPr>
        </p:nvSpPr>
        <p:spPr>
          <a:xfrm>
            <a:off x="3777607" y="9377316"/>
            <a:ext cx="2889938" cy="495253"/>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nl-NL"/>
              <a:t>12</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14425" y="1233488"/>
            <a:ext cx="4440238" cy="3332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66909" y="4751219"/>
            <a:ext cx="5335270" cy="3887523"/>
          </a:xfrm>
          <a:prstGeom prst="rect">
            <a:avLst/>
          </a:prstGeom>
        </p:spPr>
        <p:txBody>
          <a:bodyPr wrap="square" lIns="91425" tIns="91425" rIns="91425" bIns="91425" anchor="t" anchorCtr="0">
            <a:noAutofit/>
          </a:bodyPr>
          <a:lstStyle/>
          <a:p>
            <a:pPr lvl="0">
              <a:spcBef>
                <a:spcPts val="0"/>
              </a:spcBef>
              <a:buNone/>
            </a:pPr>
            <a:endParaRPr/>
          </a:p>
        </p:txBody>
      </p:sp>
      <p:sp>
        <p:nvSpPr>
          <p:cNvPr id="217" name="Shape 217"/>
          <p:cNvSpPr txBox="1">
            <a:spLocks noGrp="1"/>
          </p:cNvSpPr>
          <p:nvPr>
            <p:ph type="sldNum" idx="12"/>
          </p:nvPr>
        </p:nvSpPr>
        <p:spPr>
          <a:xfrm>
            <a:off x="3777607" y="9377316"/>
            <a:ext cx="2889938" cy="495253"/>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nl-NL"/>
              <a:t>13</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1114425" y="1233488"/>
            <a:ext cx="4440238" cy="3332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66909" y="4751219"/>
            <a:ext cx="5335270" cy="3887523"/>
          </a:xfrm>
          <a:prstGeom prst="rect">
            <a:avLst/>
          </a:prstGeom>
        </p:spPr>
        <p:txBody>
          <a:bodyPr wrap="square" lIns="91425" tIns="91425" rIns="91425" bIns="91425" anchor="t" anchorCtr="0">
            <a:noAutofit/>
          </a:bodyPr>
          <a:lstStyle/>
          <a:p>
            <a:pPr lvl="0" rtl="0">
              <a:spcBef>
                <a:spcPts val="0"/>
              </a:spcBef>
              <a:buNone/>
            </a:pPr>
            <a:endParaRPr/>
          </a:p>
        </p:txBody>
      </p:sp>
      <p:sp>
        <p:nvSpPr>
          <p:cNvPr id="238" name="Shape 238"/>
          <p:cNvSpPr txBox="1">
            <a:spLocks noGrp="1"/>
          </p:cNvSpPr>
          <p:nvPr>
            <p:ph type="sldNum" idx="12"/>
          </p:nvPr>
        </p:nvSpPr>
        <p:spPr>
          <a:xfrm>
            <a:off x="3777607" y="9377316"/>
            <a:ext cx="2889938" cy="495253"/>
          </a:xfrm>
          <a:prstGeom prst="rect">
            <a:avLst/>
          </a:prstGeom>
        </p:spPr>
        <p:txBody>
          <a:bodyPr wrap="square"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nl-NL"/>
              <a:t>14</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1114425" y="1233488"/>
            <a:ext cx="4440238" cy="3332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66909" y="4751219"/>
            <a:ext cx="5335270" cy="3887523"/>
          </a:xfrm>
          <a:prstGeom prst="rect">
            <a:avLst/>
          </a:prstGeom>
        </p:spPr>
        <p:txBody>
          <a:bodyPr wrap="square" lIns="91425" tIns="91425" rIns="91425" bIns="91425" anchor="t" anchorCtr="0">
            <a:noAutofit/>
          </a:bodyPr>
          <a:lstStyle/>
          <a:p>
            <a:pPr lvl="0">
              <a:spcBef>
                <a:spcPts val="0"/>
              </a:spcBef>
              <a:buNone/>
            </a:pPr>
            <a:endParaRPr/>
          </a:p>
        </p:txBody>
      </p:sp>
      <p:sp>
        <p:nvSpPr>
          <p:cNvPr id="231" name="Shape 231"/>
          <p:cNvSpPr txBox="1">
            <a:spLocks noGrp="1"/>
          </p:cNvSpPr>
          <p:nvPr>
            <p:ph type="sldNum" idx="12"/>
          </p:nvPr>
        </p:nvSpPr>
        <p:spPr>
          <a:xfrm>
            <a:off x="3777607" y="9377316"/>
            <a:ext cx="2889938" cy="495253"/>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nl-NL"/>
              <a:t>15</a:t>
            </a:fld>
            <a:endParaRPr lang="nl-NL"/>
          </a:p>
        </p:txBody>
      </p:sp>
    </p:spTree>
    <p:extLst>
      <p:ext uri="{BB962C8B-B14F-4D97-AF65-F5344CB8AC3E}">
        <p14:creationId xmlns:p14="http://schemas.microsoft.com/office/powerpoint/2010/main" val="1610691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1114425" y="1233488"/>
            <a:ext cx="4440238" cy="3332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66909" y="4751219"/>
            <a:ext cx="5335270" cy="3887523"/>
          </a:xfrm>
          <a:prstGeom prst="rect">
            <a:avLst/>
          </a:prstGeom>
        </p:spPr>
        <p:txBody>
          <a:bodyPr wrap="square" lIns="91425" tIns="91425" rIns="91425" bIns="91425" anchor="t" anchorCtr="0">
            <a:noAutofit/>
          </a:bodyPr>
          <a:lstStyle/>
          <a:p>
            <a:pPr lvl="0">
              <a:spcBef>
                <a:spcPts val="0"/>
              </a:spcBef>
              <a:buNone/>
            </a:pPr>
            <a:endParaRPr/>
          </a:p>
        </p:txBody>
      </p:sp>
      <p:sp>
        <p:nvSpPr>
          <p:cNvPr id="231" name="Shape 231"/>
          <p:cNvSpPr txBox="1">
            <a:spLocks noGrp="1"/>
          </p:cNvSpPr>
          <p:nvPr>
            <p:ph type="sldNum" idx="12"/>
          </p:nvPr>
        </p:nvSpPr>
        <p:spPr>
          <a:xfrm>
            <a:off x="3777607" y="9377316"/>
            <a:ext cx="2889938" cy="495253"/>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nl-NL"/>
              <a:t>16</a:t>
            </a:fld>
            <a:endParaRPr lang="nl-NL"/>
          </a:p>
        </p:txBody>
      </p:sp>
    </p:spTree>
    <p:extLst>
      <p:ext uri="{BB962C8B-B14F-4D97-AF65-F5344CB8AC3E}">
        <p14:creationId xmlns:p14="http://schemas.microsoft.com/office/powerpoint/2010/main" val="3885390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1114425" y="1233488"/>
            <a:ext cx="4440238" cy="3332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66909" y="4751219"/>
            <a:ext cx="5335270" cy="3887523"/>
          </a:xfrm>
          <a:prstGeom prst="rect">
            <a:avLst/>
          </a:prstGeom>
        </p:spPr>
        <p:txBody>
          <a:bodyPr wrap="square" lIns="91425" tIns="91425" rIns="91425" bIns="91425" anchor="t" anchorCtr="0">
            <a:noAutofit/>
          </a:bodyPr>
          <a:lstStyle/>
          <a:p>
            <a:pPr lvl="0">
              <a:spcBef>
                <a:spcPts val="0"/>
              </a:spcBef>
              <a:buNone/>
            </a:pPr>
            <a:endParaRPr/>
          </a:p>
        </p:txBody>
      </p:sp>
      <p:sp>
        <p:nvSpPr>
          <p:cNvPr id="231" name="Shape 231"/>
          <p:cNvSpPr txBox="1">
            <a:spLocks noGrp="1"/>
          </p:cNvSpPr>
          <p:nvPr>
            <p:ph type="sldNum" idx="12"/>
          </p:nvPr>
        </p:nvSpPr>
        <p:spPr>
          <a:xfrm>
            <a:off x="3777607" y="9377316"/>
            <a:ext cx="2889938" cy="495253"/>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nl-NL"/>
              <a:t>17</a:t>
            </a:fld>
            <a:endParaRPr lang="nl-NL"/>
          </a:p>
        </p:txBody>
      </p:sp>
    </p:spTree>
    <p:extLst>
      <p:ext uri="{BB962C8B-B14F-4D97-AF65-F5344CB8AC3E}">
        <p14:creationId xmlns:p14="http://schemas.microsoft.com/office/powerpoint/2010/main" val="3713271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1114425" y="1233488"/>
            <a:ext cx="4440238" cy="3332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66909" y="4751219"/>
            <a:ext cx="5335270" cy="3887523"/>
          </a:xfrm>
          <a:prstGeom prst="rect">
            <a:avLst/>
          </a:prstGeom>
        </p:spPr>
        <p:txBody>
          <a:bodyPr wrap="square" lIns="91425" tIns="91425" rIns="91425" bIns="91425" anchor="t" anchorCtr="0">
            <a:noAutofit/>
          </a:bodyPr>
          <a:lstStyle/>
          <a:p>
            <a:pPr lvl="0" rtl="0">
              <a:spcBef>
                <a:spcPts val="0"/>
              </a:spcBef>
              <a:buNone/>
            </a:pPr>
            <a:endParaRPr/>
          </a:p>
        </p:txBody>
      </p:sp>
      <p:sp>
        <p:nvSpPr>
          <p:cNvPr id="252" name="Shape 252"/>
          <p:cNvSpPr txBox="1">
            <a:spLocks noGrp="1"/>
          </p:cNvSpPr>
          <p:nvPr>
            <p:ph type="sldNum" idx="12"/>
          </p:nvPr>
        </p:nvSpPr>
        <p:spPr>
          <a:xfrm>
            <a:off x="3777607" y="9377316"/>
            <a:ext cx="2889938" cy="495253"/>
          </a:xfrm>
          <a:prstGeom prst="rect">
            <a:avLst/>
          </a:prstGeom>
        </p:spPr>
        <p:txBody>
          <a:bodyPr wrap="square" lIns="91425" tIns="45700" rIns="91425" bIns="45700" anchor="b" anchorCtr="0">
            <a:noAutofit/>
          </a:bodyPr>
          <a:lstStyle/>
          <a:p>
            <a:pPr lvl="0" rtl="0">
              <a:spcBef>
                <a:spcPts val="0"/>
              </a:spcBef>
              <a:buNone/>
            </a:pPr>
            <a:fld id="{00000000-1234-1234-1234-123412341234}" type="slidenum">
              <a:rPr lang="nl-NL"/>
              <a:t>18</a:t>
            </a:fld>
            <a:endParaRPr 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1114425" y="1233488"/>
            <a:ext cx="4440238" cy="3332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66909" y="4751219"/>
            <a:ext cx="5335270" cy="3887523"/>
          </a:xfrm>
          <a:prstGeom prst="rect">
            <a:avLst/>
          </a:prstGeom>
        </p:spPr>
        <p:txBody>
          <a:bodyPr wrap="square" lIns="91425" tIns="91425" rIns="91425" bIns="91425" anchor="t" anchorCtr="0">
            <a:noAutofit/>
          </a:bodyPr>
          <a:lstStyle/>
          <a:p>
            <a:pPr lvl="0" rtl="0">
              <a:spcBef>
                <a:spcPts val="0"/>
              </a:spcBef>
              <a:buNone/>
            </a:pPr>
            <a:endParaRPr/>
          </a:p>
        </p:txBody>
      </p:sp>
      <p:sp>
        <p:nvSpPr>
          <p:cNvPr id="238" name="Shape 238"/>
          <p:cNvSpPr txBox="1">
            <a:spLocks noGrp="1"/>
          </p:cNvSpPr>
          <p:nvPr>
            <p:ph type="sldNum" idx="12"/>
          </p:nvPr>
        </p:nvSpPr>
        <p:spPr>
          <a:xfrm>
            <a:off x="3777607" y="9377316"/>
            <a:ext cx="2889938" cy="495253"/>
          </a:xfrm>
          <a:prstGeom prst="rect">
            <a:avLst/>
          </a:prstGeom>
        </p:spPr>
        <p:txBody>
          <a:bodyPr wrap="square"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nl-NL"/>
              <a:t>19</a:t>
            </a:fld>
            <a:endParaRPr lang="nl-NL"/>
          </a:p>
        </p:txBody>
      </p:sp>
    </p:spTree>
    <p:extLst>
      <p:ext uri="{BB962C8B-B14F-4D97-AF65-F5344CB8AC3E}">
        <p14:creationId xmlns:p14="http://schemas.microsoft.com/office/powerpoint/2010/main" val="3758114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14425" y="1233488"/>
            <a:ext cx="4440238" cy="3332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66909" y="4751219"/>
            <a:ext cx="5335270" cy="3887523"/>
          </a:xfrm>
          <a:prstGeom prst="rect">
            <a:avLst/>
          </a:prstGeom>
        </p:spPr>
        <p:txBody>
          <a:bodyPr wrap="square" lIns="91425" tIns="91425" rIns="91425" bIns="91425" anchor="t" anchorCtr="0">
            <a:noAutofit/>
          </a:bodyPr>
          <a:lstStyle/>
          <a:p>
            <a:pPr lvl="0">
              <a:spcBef>
                <a:spcPts val="0"/>
              </a:spcBef>
              <a:buNone/>
            </a:pPr>
            <a:endParaRPr/>
          </a:p>
        </p:txBody>
      </p:sp>
      <p:sp>
        <p:nvSpPr>
          <p:cNvPr id="182" name="Shape 182"/>
          <p:cNvSpPr txBox="1">
            <a:spLocks noGrp="1"/>
          </p:cNvSpPr>
          <p:nvPr>
            <p:ph type="sldNum" idx="12"/>
          </p:nvPr>
        </p:nvSpPr>
        <p:spPr>
          <a:xfrm>
            <a:off x="3777607" y="9377316"/>
            <a:ext cx="2889938" cy="495253"/>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nl-NL"/>
              <a:t>2</a:t>
            </a:fld>
            <a:endParaRPr 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1114425" y="1233488"/>
            <a:ext cx="4440238" cy="3332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66909" y="4751219"/>
            <a:ext cx="5335270" cy="3887523"/>
          </a:xfrm>
          <a:prstGeom prst="rect">
            <a:avLst/>
          </a:prstGeom>
        </p:spPr>
        <p:txBody>
          <a:bodyPr wrap="square" lIns="91425" tIns="91425" rIns="91425" bIns="91425" anchor="t" anchorCtr="0">
            <a:noAutofit/>
          </a:bodyPr>
          <a:lstStyle/>
          <a:p>
            <a:pPr lvl="0" rtl="0">
              <a:spcBef>
                <a:spcPts val="0"/>
              </a:spcBef>
              <a:buNone/>
            </a:pPr>
            <a:endParaRPr/>
          </a:p>
        </p:txBody>
      </p:sp>
      <p:sp>
        <p:nvSpPr>
          <p:cNvPr id="245" name="Shape 245"/>
          <p:cNvSpPr txBox="1">
            <a:spLocks noGrp="1"/>
          </p:cNvSpPr>
          <p:nvPr>
            <p:ph type="sldNum" idx="12"/>
          </p:nvPr>
        </p:nvSpPr>
        <p:spPr>
          <a:xfrm>
            <a:off x="3777607" y="9377316"/>
            <a:ext cx="2889938" cy="495253"/>
          </a:xfrm>
          <a:prstGeom prst="rect">
            <a:avLst/>
          </a:prstGeom>
        </p:spPr>
        <p:txBody>
          <a:bodyPr wrap="square"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nl-NL"/>
              <a:t>20</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14425" y="1233488"/>
            <a:ext cx="4440238" cy="3332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66909" y="4751219"/>
            <a:ext cx="5335270" cy="3887523"/>
          </a:xfrm>
          <a:prstGeom prst="rect">
            <a:avLst/>
          </a:prstGeom>
        </p:spPr>
        <p:txBody>
          <a:bodyPr wrap="square" lIns="91425" tIns="91425" rIns="91425" bIns="91425" anchor="t" anchorCtr="0">
            <a:noAutofit/>
          </a:bodyPr>
          <a:lstStyle/>
          <a:p>
            <a:pPr lvl="0" rtl="0">
              <a:spcBef>
                <a:spcPts val="0"/>
              </a:spcBef>
              <a:buNone/>
            </a:pPr>
            <a:endParaRPr/>
          </a:p>
        </p:txBody>
      </p:sp>
      <p:sp>
        <p:nvSpPr>
          <p:cNvPr id="189" name="Shape 189"/>
          <p:cNvSpPr txBox="1">
            <a:spLocks noGrp="1"/>
          </p:cNvSpPr>
          <p:nvPr>
            <p:ph type="sldNum" idx="12"/>
          </p:nvPr>
        </p:nvSpPr>
        <p:spPr>
          <a:xfrm>
            <a:off x="3777607" y="9377316"/>
            <a:ext cx="2889938" cy="495253"/>
          </a:xfrm>
          <a:prstGeom prst="rect">
            <a:avLst/>
          </a:prstGeom>
        </p:spPr>
        <p:txBody>
          <a:bodyPr wrap="square"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nl-NL"/>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14425" y="1233488"/>
            <a:ext cx="4440238" cy="3332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66909" y="4751219"/>
            <a:ext cx="5335270" cy="3887523"/>
          </a:xfrm>
          <a:prstGeom prst="rect">
            <a:avLst/>
          </a:prstGeom>
        </p:spPr>
        <p:txBody>
          <a:bodyPr wrap="square" lIns="91425" tIns="91425" rIns="91425" bIns="91425" anchor="t" anchorCtr="0">
            <a:noAutofit/>
          </a:bodyPr>
          <a:lstStyle/>
          <a:p>
            <a:pPr lvl="0" rtl="0">
              <a:spcBef>
                <a:spcPts val="0"/>
              </a:spcBef>
              <a:buNone/>
            </a:pPr>
            <a:endParaRPr/>
          </a:p>
        </p:txBody>
      </p:sp>
      <p:sp>
        <p:nvSpPr>
          <p:cNvPr id="189" name="Shape 189"/>
          <p:cNvSpPr txBox="1">
            <a:spLocks noGrp="1"/>
          </p:cNvSpPr>
          <p:nvPr>
            <p:ph type="sldNum" idx="12"/>
          </p:nvPr>
        </p:nvSpPr>
        <p:spPr>
          <a:xfrm>
            <a:off x="3777607" y="9377316"/>
            <a:ext cx="2889938" cy="495253"/>
          </a:xfrm>
          <a:prstGeom prst="rect">
            <a:avLst/>
          </a:prstGeom>
        </p:spPr>
        <p:txBody>
          <a:bodyPr wrap="square"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nl-NL"/>
              <a:t>4</a:t>
            </a:fld>
            <a:endParaRPr lang="nl-NL"/>
          </a:p>
        </p:txBody>
      </p:sp>
    </p:spTree>
    <p:extLst>
      <p:ext uri="{BB962C8B-B14F-4D97-AF65-F5344CB8AC3E}">
        <p14:creationId xmlns:p14="http://schemas.microsoft.com/office/powerpoint/2010/main" val="1471783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14425" y="1233488"/>
            <a:ext cx="4440238" cy="3332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66909" y="4751219"/>
            <a:ext cx="5335270" cy="3887523"/>
          </a:xfrm>
          <a:prstGeom prst="rect">
            <a:avLst/>
          </a:prstGeom>
        </p:spPr>
        <p:txBody>
          <a:bodyPr wrap="square" lIns="91425" tIns="91425" rIns="91425" bIns="91425" anchor="t" anchorCtr="0">
            <a:noAutofit/>
          </a:bodyPr>
          <a:lstStyle/>
          <a:p>
            <a:pPr lvl="0" rtl="0">
              <a:spcBef>
                <a:spcPts val="0"/>
              </a:spcBef>
              <a:buNone/>
            </a:pPr>
            <a:endParaRPr/>
          </a:p>
        </p:txBody>
      </p:sp>
      <p:sp>
        <p:nvSpPr>
          <p:cNvPr id="189" name="Shape 189"/>
          <p:cNvSpPr txBox="1">
            <a:spLocks noGrp="1"/>
          </p:cNvSpPr>
          <p:nvPr>
            <p:ph type="sldNum" idx="12"/>
          </p:nvPr>
        </p:nvSpPr>
        <p:spPr>
          <a:xfrm>
            <a:off x="3777607" y="9377316"/>
            <a:ext cx="2889938" cy="495253"/>
          </a:xfrm>
          <a:prstGeom prst="rect">
            <a:avLst/>
          </a:prstGeom>
        </p:spPr>
        <p:txBody>
          <a:bodyPr wrap="square"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nl-NL"/>
              <a:t>5</a:t>
            </a:fld>
            <a:endParaRPr lang="nl-NL"/>
          </a:p>
        </p:txBody>
      </p:sp>
    </p:spTree>
    <p:extLst>
      <p:ext uri="{BB962C8B-B14F-4D97-AF65-F5344CB8AC3E}">
        <p14:creationId xmlns:p14="http://schemas.microsoft.com/office/powerpoint/2010/main" val="1695542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14425" y="1233488"/>
            <a:ext cx="4440238" cy="3332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66909" y="4751219"/>
            <a:ext cx="5335270" cy="3887523"/>
          </a:xfrm>
          <a:prstGeom prst="rect">
            <a:avLst/>
          </a:prstGeom>
        </p:spPr>
        <p:txBody>
          <a:bodyPr wrap="square" lIns="91425" tIns="91425" rIns="91425" bIns="91425" anchor="t" anchorCtr="0">
            <a:noAutofit/>
          </a:bodyPr>
          <a:lstStyle/>
          <a:p>
            <a:pPr lvl="0">
              <a:spcBef>
                <a:spcPts val="0"/>
              </a:spcBef>
              <a:buNone/>
            </a:pPr>
            <a:endParaRPr/>
          </a:p>
        </p:txBody>
      </p:sp>
      <p:sp>
        <p:nvSpPr>
          <p:cNvPr id="196" name="Shape 196"/>
          <p:cNvSpPr txBox="1">
            <a:spLocks noGrp="1"/>
          </p:cNvSpPr>
          <p:nvPr>
            <p:ph type="sldNum" idx="12"/>
          </p:nvPr>
        </p:nvSpPr>
        <p:spPr>
          <a:xfrm>
            <a:off x="3777607" y="9377316"/>
            <a:ext cx="2889938" cy="495253"/>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nl-NL"/>
              <a:t>6</a:t>
            </a:fld>
            <a:endParaRPr lang="nl-NL"/>
          </a:p>
        </p:txBody>
      </p:sp>
    </p:spTree>
    <p:extLst>
      <p:ext uri="{BB962C8B-B14F-4D97-AF65-F5344CB8AC3E}">
        <p14:creationId xmlns:p14="http://schemas.microsoft.com/office/powerpoint/2010/main" val="1141392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14425" y="1233488"/>
            <a:ext cx="4440238" cy="3332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66909" y="4751219"/>
            <a:ext cx="5335270" cy="3887523"/>
          </a:xfrm>
          <a:prstGeom prst="rect">
            <a:avLst/>
          </a:prstGeom>
        </p:spPr>
        <p:txBody>
          <a:bodyPr wrap="square" lIns="91425" tIns="91425" rIns="91425" bIns="91425" anchor="t" anchorCtr="0">
            <a:noAutofit/>
          </a:bodyPr>
          <a:lstStyle/>
          <a:p>
            <a:pPr lvl="0">
              <a:spcBef>
                <a:spcPts val="0"/>
              </a:spcBef>
              <a:buNone/>
            </a:pPr>
            <a:endParaRPr/>
          </a:p>
        </p:txBody>
      </p:sp>
      <p:sp>
        <p:nvSpPr>
          <p:cNvPr id="196" name="Shape 196"/>
          <p:cNvSpPr txBox="1">
            <a:spLocks noGrp="1"/>
          </p:cNvSpPr>
          <p:nvPr>
            <p:ph type="sldNum" idx="12"/>
          </p:nvPr>
        </p:nvSpPr>
        <p:spPr>
          <a:xfrm>
            <a:off x="3777607" y="9377316"/>
            <a:ext cx="2889938" cy="495253"/>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nl-NL"/>
              <a:t>7</a:t>
            </a:fld>
            <a:endParaRPr lang="nl-NL"/>
          </a:p>
        </p:txBody>
      </p:sp>
    </p:spTree>
    <p:extLst>
      <p:ext uri="{BB962C8B-B14F-4D97-AF65-F5344CB8AC3E}">
        <p14:creationId xmlns:p14="http://schemas.microsoft.com/office/powerpoint/2010/main" val="2691213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14425" y="1233488"/>
            <a:ext cx="4440238" cy="3332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66909" y="4751219"/>
            <a:ext cx="5335270" cy="3887523"/>
          </a:xfrm>
          <a:prstGeom prst="rect">
            <a:avLst/>
          </a:prstGeom>
        </p:spPr>
        <p:txBody>
          <a:bodyPr wrap="square" lIns="91425" tIns="91425" rIns="91425" bIns="91425" anchor="t" anchorCtr="0">
            <a:noAutofit/>
          </a:bodyPr>
          <a:lstStyle/>
          <a:p>
            <a:pPr lvl="0">
              <a:spcBef>
                <a:spcPts val="0"/>
              </a:spcBef>
              <a:buNone/>
            </a:pPr>
            <a:endParaRPr/>
          </a:p>
        </p:txBody>
      </p:sp>
      <p:sp>
        <p:nvSpPr>
          <p:cNvPr id="196" name="Shape 196"/>
          <p:cNvSpPr txBox="1">
            <a:spLocks noGrp="1"/>
          </p:cNvSpPr>
          <p:nvPr>
            <p:ph type="sldNum" idx="12"/>
          </p:nvPr>
        </p:nvSpPr>
        <p:spPr>
          <a:xfrm>
            <a:off x="3777607" y="9377316"/>
            <a:ext cx="2889938" cy="495253"/>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nl-NL"/>
              <a:t>8</a:t>
            </a:fld>
            <a:endParaRPr lang="nl-NL"/>
          </a:p>
        </p:txBody>
      </p:sp>
    </p:spTree>
    <p:extLst>
      <p:ext uri="{BB962C8B-B14F-4D97-AF65-F5344CB8AC3E}">
        <p14:creationId xmlns:p14="http://schemas.microsoft.com/office/powerpoint/2010/main" val="2583706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14425" y="1233488"/>
            <a:ext cx="4440238" cy="3332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66909" y="4751219"/>
            <a:ext cx="5335270" cy="3887523"/>
          </a:xfrm>
          <a:prstGeom prst="rect">
            <a:avLst/>
          </a:prstGeom>
        </p:spPr>
        <p:txBody>
          <a:bodyPr wrap="square" lIns="91425" tIns="91425" rIns="91425" bIns="91425" anchor="t" anchorCtr="0">
            <a:noAutofit/>
          </a:bodyPr>
          <a:lstStyle/>
          <a:p>
            <a:pPr lvl="0">
              <a:spcBef>
                <a:spcPts val="0"/>
              </a:spcBef>
              <a:buNone/>
            </a:pPr>
            <a:endParaRPr/>
          </a:p>
        </p:txBody>
      </p:sp>
      <p:sp>
        <p:nvSpPr>
          <p:cNvPr id="196" name="Shape 196"/>
          <p:cNvSpPr txBox="1">
            <a:spLocks noGrp="1"/>
          </p:cNvSpPr>
          <p:nvPr>
            <p:ph type="sldNum" idx="12"/>
          </p:nvPr>
        </p:nvSpPr>
        <p:spPr>
          <a:xfrm>
            <a:off x="3777607" y="9377316"/>
            <a:ext cx="2889938" cy="495253"/>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nl-NL"/>
              <a:t>9</a:t>
            </a:fld>
            <a:endParaRPr lang="nl-NL"/>
          </a:p>
        </p:txBody>
      </p:sp>
    </p:spTree>
    <p:extLst>
      <p:ext uri="{BB962C8B-B14F-4D97-AF65-F5344CB8AC3E}">
        <p14:creationId xmlns:p14="http://schemas.microsoft.com/office/powerpoint/2010/main" val="29494272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eldia">
    <p:bg>
      <p:bgPr>
        <a:solidFill>
          <a:schemeClr val="lt2"/>
        </a:solidFill>
        <a:effectLst/>
      </p:bgPr>
    </p:bg>
    <p:spTree>
      <p:nvGrpSpPr>
        <p:cNvPr id="1" name="Shape 24"/>
        <p:cNvGrpSpPr/>
        <p:nvPr/>
      </p:nvGrpSpPr>
      <p:grpSpPr>
        <a:xfrm>
          <a:off x="0" y="0"/>
          <a:ext cx="0" cy="0"/>
          <a:chOff x="0" y="0"/>
          <a:chExt cx="0" cy="0"/>
        </a:xfrm>
      </p:grpSpPr>
      <p:sp>
        <p:nvSpPr>
          <p:cNvPr id="25" name="Shape 25"/>
          <p:cNvSpPr/>
          <p:nvPr/>
        </p:nvSpPr>
        <p:spPr>
          <a:xfrm>
            <a:off x="0" y="6705600"/>
            <a:ext cx="9144000" cy="1524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26" name="Shape 26"/>
          <p:cNvSpPr/>
          <p:nvPr/>
        </p:nvSpPr>
        <p:spPr>
          <a:xfrm>
            <a:off x="8991600" y="3048"/>
            <a:ext cx="152400" cy="68580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27" name="Shape 27"/>
          <p:cNvSpPr/>
          <p:nvPr/>
        </p:nvSpPr>
        <p:spPr>
          <a:xfrm>
            <a:off x="0" y="0"/>
            <a:ext cx="152400" cy="68580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28" name="Shape 28"/>
          <p:cNvSpPr/>
          <p:nvPr/>
        </p:nvSpPr>
        <p:spPr>
          <a:xfrm>
            <a:off x="0" y="0"/>
            <a:ext cx="9144000" cy="25146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29" name="Shape 29"/>
          <p:cNvSpPr/>
          <p:nvPr/>
        </p:nvSpPr>
        <p:spPr>
          <a:xfrm>
            <a:off x="146304" y="6391656"/>
            <a:ext cx="8833104" cy="309563"/>
          </a:xfrm>
          <a:prstGeom prst="rect">
            <a:avLst/>
          </a:prstGeom>
          <a:solidFill>
            <a:schemeClr val="accent3"/>
          </a:solidFill>
          <a:ln>
            <a:noFill/>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30" name="Shape 30"/>
          <p:cNvSpPr txBox="1">
            <a:spLocks noGrp="1"/>
          </p:cNvSpPr>
          <p:nvPr>
            <p:ph type="subTitle" idx="1"/>
          </p:nvPr>
        </p:nvSpPr>
        <p:spPr>
          <a:xfrm>
            <a:off x="1371600" y="2819400"/>
            <a:ext cx="6400800" cy="1752600"/>
          </a:xfrm>
          <a:prstGeom prst="rect">
            <a:avLst/>
          </a:prstGeom>
          <a:noFill/>
          <a:ln>
            <a:noFill/>
          </a:ln>
        </p:spPr>
        <p:txBody>
          <a:bodyPr wrap="square" lIns="91425" tIns="91425" rIns="91425" bIns="91425" anchor="t" anchorCtr="0"/>
          <a:lstStyle>
            <a:lvl1pPr marL="0" marR="0" lvl="0" indent="0" algn="ctr" rtl="0">
              <a:spcBef>
                <a:spcPts val="320"/>
              </a:spcBef>
              <a:buClr>
                <a:schemeClr val="accent1"/>
              </a:buClr>
              <a:buFont typeface="Noto Sans Symbols"/>
              <a:buNone/>
              <a:defRPr sz="1600" b="1" i="0" u="none" strike="noStrike" cap="none">
                <a:solidFill>
                  <a:schemeClr val="dk2"/>
                </a:solidFill>
                <a:latin typeface="Georgia"/>
                <a:ea typeface="Georgia"/>
                <a:cs typeface="Georgia"/>
                <a:sym typeface="Georgia"/>
              </a:defRPr>
            </a:lvl1pPr>
            <a:lvl2pPr marL="457200" marR="0" lvl="1" indent="0" algn="ctr" rtl="0">
              <a:spcBef>
                <a:spcPts val="440"/>
              </a:spcBef>
              <a:buClr>
                <a:schemeClr val="accent2"/>
              </a:buClr>
              <a:buFont typeface="Noto Sans Symbols"/>
              <a:buNone/>
              <a:defRPr sz="2200" b="0" i="0" u="none" strike="noStrike" cap="none">
                <a:solidFill>
                  <a:schemeClr val="dk2"/>
                </a:solidFill>
                <a:latin typeface="Georgia"/>
                <a:ea typeface="Georgia"/>
                <a:cs typeface="Georgia"/>
                <a:sym typeface="Georgia"/>
              </a:defRPr>
            </a:lvl2pPr>
            <a:lvl3pPr marL="914400" marR="0" lvl="2" indent="0" algn="ctr" rtl="0">
              <a:spcBef>
                <a:spcPts val="400"/>
              </a:spcBef>
              <a:buClr>
                <a:schemeClr val="accent3"/>
              </a:buClr>
              <a:buFont typeface="Noto Sans Symbols"/>
              <a:buNone/>
              <a:defRPr sz="2000" b="0" i="0" u="none" strike="noStrike" cap="none">
                <a:solidFill>
                  <a:schemeClr val="dk1"/>
                </a:solidFill>
                <a:latin typeface="Georgia"/>
                <a:ea typeface="Georgia"/>
                <a:cs typeface="Georgia"/>
                <a:sym typeface="Georgia"/>
              </a:defRPr>
            </a:lvl3pPr>
            <a:lvl4pPr marL="1371600" marR="0" lvl="3" indent="0" algn="ctr" rtl="0">
              <a:spcBef>
                <a:spcPts val="400"/>
              </a:spcBef>
              <a:buClr>
                <a:schemeClr val="accent4"/>
              </a:buClr>
              <a:buFont typeface="Noto Sans Symbols"/>
              <a:buNone/>
              <a:defRPr sz="2000" b="0" i="0" u="none" strike="noStrike" cap="none">
                <a:solidFill>
                  <a:schemeClr val="dk2"/>
                </a:solidFill>
                <a:latin typeface="Georgia"/>
                <a:ea typeface="Georgia"/>
                <a:cs typeface="Georgia"/>
                <a:sym typeface="Georgia"/>
              </a:defRPr>
            </a:lvl4pPr>
            <a:lvl5pPr marL="1828800" marR="0" lvl="4" indent="0" algn="ctr" rtl="0">
              <a:spcBef>
                <a:spcPts val="360"/>
              </a:spcBef>
              <a:buClr>
                <a:schemeClr val="accent5"/>
              </a:buClr>
              <a:buFont typeface="Georgia"/>
              <a:buNone/>
              <a:defRPr sz="1800" b="0" i="0" u="none" strike="noStrike" cap="none">
                <a:solidFill>
                  <a:schemeClr val="dk1"/>
                </a:solidFill>
                <a:latin typeface="Georgia"/>
                <a:ea typeface="Georgia"/>
                <a:cs typeface="Georgia"/>
                <a:sym typeface="Georgia"/>
              </a:defRPr>
            </a:lvl5pPr>
            <a:lvl6pPr marL="2286000" marR="0" lvl="5" indent="0" algn="ctr" rtl="0">
              <a:spcBef>
                <a:spcPts val="360"/>
              </a:spcBef>
              <a:buClr>
                <a:schemeClr val="accent6"/>
              </a:buClr>
              <a:buFont typeface="Noto Sans Symbols"/>
              <a:buNone/>
              <a:defRPr sz="1800" b="0" i="0" u="none" strike="noStrike" cap="none">
                <a:solidFill>
                  <a:schemeClr val="dk1"/>
                </a:solidFill>
                <a:latin typeface="Georgia"/>
                <a:ea typeface="Georgia"/>
                <a:cs typeface="Georgia"/>
                <a:sym typeface="Georgia"/>
              </a:defRPr>
            </a:lvl6pPr>
            <a:lvl7pPr marL="2743200" marR="0" lvl="6" indent="0" algn="ctr" rtl="0">
              <a:spcBef>
                <a:spcPts val="320"/>
              </a:spcBef>
              <a:buClr>
                <a:srgbClr val="B75640"/>
              </a:buClr>
              <a:buFont typeface="Georgia"/>
              <a:buNone/>
              <a:defRPr sz="1600" b="0" i="0" u="none" strike="noStrike" cap="none">
                <a:solidFill>
                  <a:schemeClr val="dk1"/>
                </a:solidFill>
                <a:latin typeface="Georgia"/>
                <a:ea typeface="Georgia"/>
                <a:cs typeface="Georgia"/>
                <a:sym typeface="Georgia"/>
              </a:defRPr>
            </a:lvl7pPr>
            <a:lvl8pPr marL="3200400" marR="0" lvl="7" indent="0" algn="ctr" rtl="0">
              <a:spcBef>
                <a:spcPts val="320"/>
              </a:spcBef>
              <a:buClr>
                <a:srgbClr val="7A6B62"/>
              </a:buClr>
              <a:buFont typeface="Georgia"/>
              <a:buNone/>
              <a:defRPr sz="1600" b="0" i="0" u="none" strike="noStrike" cap="none">
                <a:solidFill>
                  <a:schemeClr val="dk1"/>
                </a:solidFill>
                <a:latin typeface="Georgia"/>
                <a:ea typeface="Georgia"/>
                <a:cs typeface="Georgia"/>
                <a:sym typeface="Georgia"/>
              </a:defRPr>
            </a:lvl8pPr>
            <a:lvl9pPr marL="3657600" marR="0" lvl="8" indent="0" algn="ctr" rtl="0">
              <a:spcBef>
                <a:spcPts val="280"/>
              </a:spcBef>
              <a:buClr>
                <a:srgbClr val="B29D00"/>
              </a:buClr>
              <a:buFont typeface="Georgia"/>
              <a:buNone/>
              <a:defRPr sz="1400" b="0" i="0" u="none" strike="noStrike" cap="none">
                <a:solidFill>
                  <a:schemeClr val="dk1"/>
                </a:solidFill>
                <a:latin typeface="Georgia"/>
                <a:ea typeface="Georgia"/>
                <a:cs typeface="Georgia"/>
                <a:sym typeface="Georgia"/>
              </a:defRPr>
            </a:lvl9pPr>
          </a:lstStyle>
          <a:p>
            <a:endParaRPr/>
          </a:p>
        </p:txBody>
      </p:sp>
      <p:sp>
        <p:nvSpPr>
          <p:cNvPr id="31" name="Shape 31"/>
          <p:cNvSpPr txBox="1">
            <a:spLocks noGrp="1"/>
          </p:cNvSpPr>
          <p:nvPr>
            <p:ph type="dt" idx="10"/>
          </p:nvPr>
        </p:nvSpPr>
        <p:spPr>
          <a:xfrm>
            <a:off x="5791200" y="6404984"/>
            <a:ext cx="3044952" cy="365760"/>
          </a:xfrm>
          <a:prstGeom prst="rect">
            <a:avLst/>
          </a:prstGeom>
          <a:noFill/>
          <a:ln>
            <a:noFill/>
          </a:ln>
        </p:spPr>
        <p:txBody>
          <a:bodyPr wrap="square"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32" name="Shape 32"/>
          <p:cNvSpPr txBox="1">
            <a:spLocks noGrp="1"/>
          </p:cNvSpPr>
          <p:nvPr>
            <p:ph type="ftr" idx="11"/>
          </p:nvPr>
        </p:nvSpPr>
        <p:spPr>
          <a:xfrm>
            <a:off x="304800" y="6410848"/>
            <a:ext cx="3581400" cy="365760"/>
          </a:xfrm>
          <a:prstGeom prst="rect">
            <a:avLst/>
          </a:prstGeom>
          <a:noFill/>
          <a:ln>
            <a:noFill/>
          </a:ln>
        </p:spPr>
        <p:txBody>
          <a:bodyPr wrap="square"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cxnSp>
        <p:nvCxnSpPr>
          <p:cNvPr id="33" name="Shape 33"/>
          <p:cNvCxnSpPr/>
          <p:nvPr/>
        </p:nvCxnSpPr>
        <p:spPr>
          <a:xfrm>
            <a:off x="155448" y="2420112"/>
            <a:ext cx="8833104" cy="0"/>
          </a:xfrm>
          <a:prstGeom prst="straightConnector1">
            <a:avLst/>
          </a:prstGeom>
          <a:noFill/>
          <a:ln w="11425" cap="flat" cmpd="sng">
            <a:solidFill>
              <a:srgbClr val="7A9798"/>
            </a:solidFill>
            <a:prstDash val="dash"/>
            <a:round/>
            <a:headEnd type="none" w="med" len="med"/>
            <a:tailEnd type="none" w="med" len="med"/>
          </a:ln>
        </p:spPr>
      </p:cxnSp>
      <p:sp>
        <p:nvSpPr>
          <p:cNvPr id="34" name="Shape 34"/>
          <p:cNvSpPr/>
          <p:nvPr/>
        </p:nvSpPr>
        <p:spPr>
          <a:xfrm>
            <a:off x="152400" y="152400"/>
            <a:ext cx="8833104" cy="6547104"/>
          </a:xfrm>
          <a:prstGeom prst="rect">
            <a:avLst/>
          </a:prstGeom>
          <a:noFill/>
          <a:ln w="9525" cap="flat" cmpd="sng">
            <a:solidFill>
              <a:srgbClr val="7A9798"/>
            </a:solidFill>
            <a:prstDash val="solid"/>
            <a:miter lim="8000"/>
            <a:headEnd type="none" w="med" len="med"/>
            <a:tailEnd type="none" w="med" len="med"/>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35" name="Shape 35"/>
          <p:cNvSpPr/>
          <p:nvPr/>
        </p:nvSpPr>
        <p:spPr>
          <a:xfrm>
            <a:off x="4267200" y="2115312"/>
            <a:ext cx="609600" cy="609600"/>
          </a:xfrm>
          <a:prstGeom prst="ellipse">
            <a:avLst/>
          </a:prstGeom>
          <a:solidFill>
            <a:srgbClr val="FFFFFF"/>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36" name="Shape 36"/>
          <p:cNvSpPr/>
          <p:nvPr/>
        </p:nvSpPr>
        <p:spPr>
          <a:xfrm>
            <a:off x="4361688" y="2209800"/>
            <a:ext cx="420624" cy="420624"/>
          </a:xfrm>
          <a:prstGeom prst="ellipse">
            <a:avLst/>
          </a:prstGeom>
          <a:solidFill>
            <a:srgbClr val="FFFFFF"/>
          </a:solidFill>
          <a:ln w="50800" cap="rnd" cmpd="dbl">
            <a:solidFill>
              <a:srgbClr val="7A9798"/>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37" name="Shape 37"/>
          <p:cNvSpPr txBox="1">
            <a:spLocks noGrp="1"/>
          </p:cNvSpPr>
          <p:nvPr>
            <p:ph type="sldNum" idx="12"/>
          </p:nvPr>
        </p:nvSpPr>
        <p:spPr>
          <a:xfrm>
            <a:off x="4343400" y="2199450"/>
            <a:ext cx="457200" cy="441325"/>
          </a:xfrm>
          <a:prstGeom prst="rect">
            <a:avLst/>
          </a:prstGeom>
          <a:noFill/>
          <a:ln>
            <a:noFill/>
          </a:ln>
        </p:spPr>
        <p:txBody>
          <a:bodyPr wrap="square" lIns="45700" tIns="45700" rIns="45700" bIns="45700" anchor="ctr" anchorCtr="0">
            <a:noAutofit/>
          </a:bodyPr>
          <a:lstStyle/>
          <a:p>
            <a:pPr marL="0" marR="0" lvl="0" indent="0" algn="ctr" rtl="0">
              <a:spcBef>
                <a:spcPts val="0"/>
              </a:spcBef>
              <a:buSzPct val="25000"/>
              <a:buNone/>
            </a:pPr>
            <a:fld id="{00000000-1234-1234-1234-123412341234}" type="slidenum">
              <a:rPr lang="nl-NL" sz="1600">
                <a:solidFill>
                  <a:srgbClr val="7A9798"/>
                </a:solidFill>
                <a:latin typeface="Georgia"/>
                <a:ea typeface="Georgia"/>
                <a:cs typeface="Georgia"/>
                <a:sym typeface="Georgia"/>
              </a:rPr>
              <a:t>‹nr.›</a:t>
            </a:fld>
            <a:endParaRPr lang="nl-NL" sz="1600">
              <a:solidFill>
                <a:srgbClr val="7A9798"/>
              </a:solidFill>
              <a:latin typeface="Georgia"/>
              <a:ea typeface="Georgia"/>
              <a:cs typeface="Georgia"/>
              <a:sym typeface="Georgia"/>
            </a:endParaRPr>
          </a:p>
        </p:txBody>
      </p:sp>
      <p:sp>
        <p:nvSpPr>
          <p:cNvPr id="38" name="Shape 38"/>
          <p:cNvSpPr txBox="1">
            <a:spLocks noGrp="1"/>
          </p:cNvSpPr>
          <p:nvPr>
            <p:ph type="ctrTitle"/>
          </p:nvPr>
        </p:nvSpPr>
        <p:spPr>
          <a:xfrm>
            <a:off x="685800" y="381000"/>
            <a:ext cx="7772400" cy="1752600"/>
          </a:xfrm>
          <a:prstGeom prst="rect">
            <a:avLst/>
          </a:prstGeom>
          <a:noFill/>
          <a:ln>
            <a:noFill/>
          </a:ln>
        </p:spPr>
        <p:txBody>
          <a:bodyPr wrap="square" lIns="91425" tIns="91425" rIns="91425" bIns="91425" anchor="b" anchorCtr="0"/>
          <a:lstStyle>
            <a:lvl1pPr marL="0" marR="0" lvl="0" indent="0" algn="ctr" rtl="0">
              <a:spcBef>
                <a:spcPts val="0"/>
              </a:spcBef>
              <a:buClr>
                <a:schemeClr val="accent1"/>
              </a:buClr>
              <a:buFont typeface="Georgia"/>
              <a:buNone/>
              <a:defRPr sz="4200" b="0" i="0" u="none" strike="noStrike" cap="none">
                <a:solidFill>
                  <a:schemeClr val="accent1"/>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pic>
        <p:nvPicPr>
          <p:cNvPr id="39" name="Shape 39"/>
          <p:cNvPicPr preferRelativeResize="0"/>
          <p:nvPr/>
        </p:nvPicPr>
        <p:blipFill rotWithShape="1">
          <a:blip r:embed="rId2">
            <a:alphaModFix/>
          </a:blip>
          <a:srcRect/>
          <a:stretch/>
        </p:blipFill>
        <p:spPr>
          <a:xfrm>
            <a:off x="3995936" y="4797152"/>
            <a:ext cx="1285875" cy="1285875"/>
          </a:xfrm>
          <a:prstGeom prst="ellipse">
            <a:avLst/>
          </a:prstGeom>
          <a:noFill/>
          <a:ln w="38100" cap="rnd" cmpd="sng">
            <a:solidFill>
              <a:schemeClr val="lt1"/>
            </a:solidFill>
            <a:prstDash val="solid"/>
            <a:round/>
            <a:headEnd type="none" w="med" len="med"/>
            <a:tailEnd type="none" w="med" len="med"/>
          </a:ln>
          <a:effectLst>
            <a:outerShdw blurRad="127000" algn="bl" rotWithShape="0">
              <a:srgbClr val="000000"/>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el en verticale tekst">
    <p:bg>
      <p:bgPr>
        <a:solidFill>
          <a:schemeClr val="lt2"/>
        </a:solidFill>
        <a:effectLst/>
      </p:bgPr>
    </p:bg>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01752" y="228600"/>
            <a:ext cx="8534400" cy="758952"/>
          </a:xfrm>
          <a:prstGeom prst="rect">
            <a:avLst/>
          </a:prstGeom>
          <a:noFill/>
          <a:ln>
            <a:noFill/>
          </a:ln>
        </p:spPr>
        <p:txBody>
          <a:bodyPr wrap="square" lIns="91425" tIns="91425" rIns="91425" bIns="91425" anchor="b" anchorCtr="0"/>
          <a:lstStyle>
            <a:lvl1pPr marL="0" marR="0" lvl="0" indent="0" algn="ctr" rtl="0">
              <a:spcBef>
                <a:spcPts val="0"/>
              </a:spcBef>
              <a:buClr>
                <a:srgbClr val="7A9798"/>
              </a:buClr>
              <a:buFont typeface="Georgia"/>
              <a:buNone/>
              <a:defRPr sz="3300" b="0" i="0" u="none" strike="noStrike" cap="none">
                <a:solidFill>
                  <a:srgbClr val="7A9798"/>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1" name="Shape 151"/>
          <p:cNvSpPr txBox="1">
            <a:spLocks noGrp="1"/>
          </p:cNvSpPr>
          <p:nvPr>
            <p:ph type="body" idx="1"/>
          </p:nvPr>
        </p:nvSpPr>
        <p:spPr>
          <a:xfrm rot="5400000">
            <a:off x="2269236" y="-443484"/>
            <a:ext cx="4599432" cy="8534400"/>
          </a:xfrm>
          <a:prstGeom prst="rect">
            <a:avLst/>
          </a:prstGeom>
          <a:noFill/>
          <a:ln>
            <a:noFill/>
          </a:ln>
        </p:spPr>
        <p:txBody>
          <a:bodyPr wrap="square"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52" name="Shape 152"/>
          <p:cNvSpPr txBox="1">
            <a:spLocks noGrp="1"/>
          </p:cNvSpPr>
          <p:nvPr>
            <p:ph type="dt" idx="10"/>
          </p:nvPr>
        </p:nvSpPr>
        <p:spPr>
          <a:xfrm>
            <a:off x="5791200" y="6404984"/>
            <a:ext cx="3044952" cy="365760"/>
          </a:xfrm>
          <a:prstGeom prst="rect">
            <a:avLst/>
          </a:prstGeom>
          <a:noFill/>
          <a:ln>
            <a:noFill/>
          </a:ln>
        </p:spPr>
        <p:txBody>
          <a:bodyPr wrap="square"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53" name="Shape 153"/>
          <p:cNvSpPr txBox="1">
            <a:spLocks noGrp="1"/>
          </p:cNvSpPr>
          <p:nvPr>
            <p:ph type="ftr" idx="11"/>
          </p:nvPr>
        </p:nvSpPr>
        <p:spPr>
          <a:xfrm>
            <a:off x="304800" y="6410848"/>
            <a:ext cx="3581400" cy="365760"/>
          </a:xfrm>
          <a:prstGeom prst="rect">
            <a:avLst/>
          </a:prstGeom>
          <a:noFill/>
          <a:ln>
            <a:noFill/>
          </a:ln>
        </p:spPr>
        <p:txBody>
          <a:bodyPr wrap="square"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54" name="Shape 154"/>
          <p:cNvSpPr txBox="1">
            <a:spLocks noGrp="1"/>
          </p:cNvSpPr>
          <p:nvPr>
            <p:ph type="sldNum" idx="12"/>
          </p:nvPr>
        </p:nvSpPr>
        <p:spPr>
          <a:xfrm>
            <a:off x="4343400" y="1040174"/>
            <a:ext cx="457200" cy="441325"/>
          </a:xfrm>
          <a:prstGeom prst="rect">
            <a:avLst/>
          </a:prstGeom>
          <a:noFill/>
          <a:ln>
            <a:noFill/>
          </a:ln>
        </p:spPr>
        <p:txBody>
          <a:bodyPr wrap="square" lIns="45700" tIns="45700" rIns="45700" bIns="45700" anchor="ctr" anchorCtr="0">
            <a:noAutofit/>
          </a:bodyPr>
          <a:lstStyle/>
          <a:p>
            <a:pPr marL="0" marR="0" lvl="0" indent="0" algn="ctr" rtl="0">
              <a:spcBef>
                <a:spcPts val="0"/>
              </a:spcBef>
              <a:buSzPct val="25000"/>
              <a:buNone/>
            </a:pPr>
            <a:fld id="{00000000-1234-1234-1234-123412341234}" type="slidenum">
              <a:rPr lang="nl-NL" sz="1600">
                <a:solidFill>
                  <a:srgbClr val="7A9798"/>
                </a:solidFill>
                <a:latin typeface="Georgia"/>
                <a:ea typeface="Georgia"/>
                <a:cs typeface="Georgia"/>
                <a:sym typeface="Georgia"/>
              </a:rPr>
              <a:t>‹nr.›</a:t>
            </a:fld>
            <a:endParaRPr lang="nl-NL" sz="1600">
              <a:solidFill>
                <a:srgbClr val="7A9798"/>
              </a:solidFill>
              <a:latin typeface="Georgia"/>
              <a:ea typeface="Georgia"/>
              <a:cs typeface="Georgia"/>
              <a:sym typeface="Georgia"/>
            </a:endParaRPr>
          </a:p>
        </p:txBody>
      </p:sp>
      <p:pic>
        <p:nvPicPr>
          <p:cNvPr id="155" name="Shape 155"/>
          <p:cNvPicPr preferRelativeResize="0"/>
          <p:nvPr/>
        </p:nvPicPr>
        <p:blipFill rotWithShape="1">
          <a:blip r:embed="rId2">
            <a:alphaModFix/>
          </a:blip>
          <a:srcRect/>
          <a:stretch/>
        </p:blipFill>
        <p:spPr>
          <a:xfrm>
            <a:off x="4355976" y="1052736"/>
            <a:ext cx="438150" cy="4381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cSld name="Verticale titel en tekst">
    <p:bg>
      <p:bgPr>
        <a:solidFill>
          <a:schemeClr val="lt2"/>
        </a:solidFill>
        <a:effectLst/>
      </p:bgPr>
    </p:bg>
    <p:spTree>
      <p:nvGrpSpPr>
        <p:cNvPr id="1" name="Shape 156"/>
        <p:cNvGrpSpPr/>
        <p:nvPr/>
      </p:nvGrpSpPr>
      <p:grpSpPr>
        <a:xfrm>
          <a:off x="0" y="0"/>
          <a:ext cx="0" cy="0"/>
          <a:chOff x="0" y="0"/>
          <a:chExt cx="0" cy="0"/>
        </a:xfrm>
      </p:grpSpPr>
      <p:sp>
        <p:nvSpPr>
          <p:cNvPr id="157" name="Shape 157"/>
          <p:cNvSpPr/>
          <p:nvPr/>
        </p:nvSpPr>
        <p:spPr>
          <a:xfrm>
            <a:off x="0" y="6705600"/>
            <a:ext cx="9144000" cy="1524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58" name="Shape 158"/>
          <p:cNvSpPr/>
          <p:nvPr/>
        </p:nvSpPr>
        <p:spPr>
          <a:xfrm>
            <a:off x="7010400" y="0"/>
            <a:ext cx="2133600" cy="68580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59" name="Shape 159"/>
          <p:cNvSpPr/>
          <p:nvPr/>
        </p:nvSpPr>
        <p:spPr>
          <a:xfrm>
            <a:off x="0" y="0"/>
            <a:ext cx="9144000" cy="155448"/>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60" name="Shape 160"/>
          <p:cNvSpPr/>
          <p:nvPr/>
        </p:nvSpPr>
        <p:spPr>
          <a:xfrm>
            <a:off x="0" y="0"/>
            <a:ext cx="152400" cy="68580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61" name="Shape 161"/>
          <p:cNvSpPr/>
          <p:nvPr/>
        </p:nvSpPr>
        <p:spPr>
          <a:xfrm>
            <a:off x="146304" y="6391656"/>
            <a:ext cx="8833104" cy="309563"/>
          </a:xfrm>
          <a:prstGeom prst="rect">
            <a:avLst/>
          </a:prstGeom>
          <a:solidFill>
            <a:schemeClr val="accent3"/>
          </a:solidFill>
          <a:ln>
            <a:noFill/>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62" name="Shape 162"/>
          <p:cNvSpPr/>
          <p:nvPr/>
        </p:nvSpPr>
        <p:spPr>
          <a:xfrm>
            <a:off x="152400" y="155448"/>
            <a:ext cx="8833104" cy="6547104"/>
          </a:xfrm>
          <a:prstGeom prst="rect">
            <a:avLst/>
          </a:prstGeom>
          <a:noFill/>
          <a:ln w="9525" cap="flat" cmpd="sng">
            <a:solidFill>
              <a:srgbClr val="7A9798"/>
            </a:solidFill>
            <a:prstDash val="solid"/>
            <a:miter lim="8000"/>
            <a:headEnd type="none" w="med" len="med"/>
            <a:tailEnd type="none" w="med" len="med"/>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cxnSp>
        <p:nvCxnSpPr>
          <p:cNvPr id="163" name="Shape 163"/>
          <p:cNvCxnSpPr/>
          <p:nvPr/>
        </p:nvCxnSpPr>
        <p:spPr>
          <a:xfrm rot="5400000">
            <a:off x="4021836" y="3278124"/>
            <a:ext cx="6245352" cy="0"/>
          </a:xfrm>
          <a:prstGeom prst="straightConnector1">
            <a:avLst/>
          </a:prstGeom>
          <a:noFill/>
          <a:ln w="9525" cap="flat" cmpd="sng">
            <a:solidFill>
              <a:srgbClr val="7A9798"/>
            </a:solidFill>
            <a:prstDash val="dash"/>
            <a:round/>
            <a:headEnd type="none" w="med" len="med"/>
            <a:tailEnd type="none" w="med" len="med"/>
          </a:ln>
        </p:spPr>
      </p:cxnSp>
      <p:sp>
        <p:nvSpPr>
          <p:cNvPr id="164" name="Shape 164"/>
          <p:cNvSpPr/>
          <p:nvPr/>
        </p:nvSpPr>
        <p:spPr>
          <a:xfrm>
            <a:off x="6839712" y="2925763"/>
            <a:ext cx="609600" cy="609600"/>
          </a:xfrm>
          <a:prstGeom prst="ellipse">
            <a:avLst/>
          </a:prstGeom>
          <a:solidFill>
            <a:srgbClr val="FFFFFF"/>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65" name="Shape 165"/>
          <p:cNvSpPr/>
          <p:nvPr/>
        </p:nvSpPr>
        <p:spPr>
          <a:xfrm>
            <a:off x="6934200" y="3020251"/>
            <a:ext cx="420624" cy="420624"/>
          </a:xfrm>
          <a:prstGeom prst="ellipse">
            <a:avLst/>
          </a:prstGeom>
          <a:solidFill>
            <a:srgbClr val="FFFFFF"/>
          </a:solidFill>
          <a:ln w="50800" cap="rnd" cmpd="dbl">
            <a:solidFill>
              <a:srgbClr val="7A9798"/>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66" name="Shape 166"/>
          <p:cNvSpPr txBox="1">
            <a:spLocks noGrp="1"/>
          </p:cNvSpPr>
          <p:nvPr>
            <p:ph type="sldNum" idx="12"/>
          </p:nvPr>
        </p:nvSpPr>
        <p:spPr>
          <a:xfrm>
            <a:off x="6915912" y="3009901"/>
            <a:ext cx="457200" cy="441325"/>
          </a:xfrm>
          <a:prstGeom prst="rect">
            <a:avLst/>
          </a:prstGeom>
          <a:noFill/>
          <a:ln>
            <a:noFill/>
          </a:ln>
        </p:spPr>
        <p:txBody>
          <a:bodyPr wrap="square" lIns="45700" tIns="45700" rIns="45700" bIns="45700" anchor="ctr" anchorCtr="0">
            <a:noAutofit/>
          </a:bodyPr>
          <a:lstStyle/>
          <a:p>
            <a:pPr marL="0" marR="0" lvl="0" indent="0" algn="ctr" rtl="0">
              <a:spcBef>
                <a:spcPts val="0"/>
              </a:spcBef>
              <a:buSzPct val="25000"/>
              <a:buNone/>
            </a:pPr>
            <a:fld id="{00000000-1234-1234-1234-123412341234}" type="slidenum">
              <a:rPr lang="nl-NL" sz="1600">
                <a:solidFill>
                  <a:srgbClr val="7A9798"/>
                </a:solidFill>
                <a:latin typeface="Georgia"/>
                <a:ea typeface="Georgia"/>
                <a:cs typeface="Georgia"/>
                <a:sym typeface="Georgia"/>
              </a:rPr>
              <a:t>‹nr.›</a:t>
            </a:fld>
            <a:endParaRPr lang="nl-NL" sz="1600">
              <a:solidFill>
                <a:srgbClr val="7A9798"/>
              </a:solidFill>
              <a:latin typeface="Georgia"/>
              <a:ea typeface="Georgia"/>
              <a:cs typeface="Georgia"/>
              <a:sym typeface="Georgia"/>
            </a:endParaRPr>
          </a:p>
        </p:txBody>
      </p:sp>
      <p:sp>
        <p:nvSpPr>
          <p:cNvPr id="167" name="Shape 167"/>
          <p:cNvSpPr txBox="1">
            <a:spLocks noGrp="1"/>
          </p:cNvSpPr>
          <p:nvPr>
            <p:ph type="body" idx="1"/>
          </p:nvPr>
        </p:nvSpPr>
        <p:spPr>
          <a:xfrm rot="5400000">
            <a:off x="670717" y="-61117"/>
            <a:ext cx="5821366" cy="6553200"/>
          </a:xfrm>
          <a:prstGeom prst="rect">
            <a:avLst/>
          </a:prstGeom>
          <a:noFill/>
          <a:ln>
            <a:noFill/>
          </a:ln>
        </p:spPr>
        <p:txBody>
          <a:bodyPr wrap="square"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68" name="Shape 168"/>
          <p:cNvSpPr txBox="1">
            <a:spLocks noGrp="1"/>
          </p:cNvSpPr>
          <p:nvPr>
            <p:ph type="dt" idx="10"/>
          </p:nvPr>
        </p:nvSpPr>
        <p:spPr>
          <a:xfrm>
            <a:off x="5791200" y="6404984"/>
            <a:ext cx="3044952" cy="365760"/>
          </a:xfrm>
          <a:prstGeom prst="rect">
            <a:avLst/>
          </a:prstGeom>
          <a:noFill/>
          <a:ln>
            <a:noFill/>
          </a:ln>
        </p:spPr>
        <p:txBody>
          <a:bodyPr wrap="square"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69" name="Shape 169"/>
          <p:cNvSpPr txBox="1">
            <a:spLocks noGrp="1"/>
          </p:cNvSpPr>
          <p:nvPr>
            <p:ph type="ftr" idx="11"/>
          </p:nvPr>
        </p:nvSpPr>
        <p:spPr>
          <a:xfrm>
            <a:off x="304800" y="6410848"/>
            <a:ext cx="3581400" cy="365760"/>
          </a:xfrm>
          <a:prstGeom prst="rect">
            <a:avLst/>
          </a:prstGeom>
          <a:noFill/>
          <a:ln>
            <a:noFill/>
          </a:ln>
        </p:spPr>
        <p:txBody>
          <a:bodyPr wrap="square"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70" name="Shape 170"/>
          <p:cNvSpPr txBox="1">
            <a:spLocks noGrp="1"/>
          </p:cNvSpPr>
          <p:nvPr>
            <p:ph type="title"/>
          </p:nvPr>
        </p:nvSpPr>
        <p:spPr>
          <a:xfrm rot="5400000">
            <a:off x="5189537" y="2506664"/>
            <a:ext cx="5851525" cy="1447800"/>
          </a:xfrm>
          <a:prstGeom prst="rect">
            <a:avLst/>
          </a:prstGeom>
          <a:noFill/>
          <a:ln>
            <a:noFill/>
          </a:ln>
        </p:spPr>
        <p:txBody>
          <a:bodyPr wrap="square" lIns="91425" tIns="91425" rIns="91425" bIns="91425" anchor="b" anchorCtr="0"/>
          <a:lstStyle>
            <a:lvl1pPr marL="0" marR="0" lvl="0" indent="0" algn="ctr" rtl="0">
              <a:spcBef>
                <a:spcPts val="0"/>
              </a:spcBef>
              <a:buClr>
                <a:srgbClr val="7A9798"/>
              </a:buClr>
              <a:buFont typeface="Georgia"/>
              <a:buNone/>
              <a:defRPr sz="3300" b="0" i="0" u="none" strike="noStrike" cap="none">
                <a:solidFill>
                  <a:srgbClr val="7A9798"/>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pic>
        <p:nvPicPr>
          <p:cNvPr id="171" name="Shape 171"/>
          <p:cNvPicPr preferRelativeResize="0"/>
          <p:nvPr/>
        </p:nvPicPr>
        <p:blipFill rotWithShape="1">
          <a:blip r:embed="rId2">
            <a:alphaModFix/>
          </a:blip>
          <a:srcRect/>
          <a:stretch/>
        </p:blipFill>
        <p:spPr>
          <a:xfrm>
            <a:off x="6916404" y="3022710"/>
            <a:ext cx="438150" cy="4381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el en object">
    <p:bg>
      <p:bgPr>
        <a:solidFill>
          <a:schemeClr val="lt2"/>
        </a:solidFill>
        <a:effectLst/>
      </p:bgPr>
    </p:bg>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301752" y="228600"/>
            <a:ext cx="8534400" cy="758952"/>
          </a:xfrm>
          <a:prstGeom prst="rect">
            <a:avLst/>
          </a:prstGeom>
          <a:noFill/>
          <a:ln>
            <a:noFill/>
          </a:ln>
        </p:spPr>
        <p:txBody>
          <a:bodyPr wrap="square" lIns="91425" tIns="91425" rIns="91425" bIns="91425" anchor="b" anchorCtr="0"/>
          <a:lstStyle>
            <a:lvl1pPr marL="0" marR="0" lvl="0" indent="0" algn="ctr" rtl="0">
              <a:spcBef>
                <a:spcPts val="0"/>
              </a:spcBef>
              <a:buClr>
                <a:srgbClr val="7A9798"/>
              </a:buClr>
              <a:buFont typeface="Georgia"/>
              <a:buNone/>
              <a:defRPr sz="3300" b="0" i="0" u="none" strike="noStrike" cap="none">
                <a:solidFill>
                  <a:srgbClr val="7A9798"/>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dt" idx="10"/>
          </p:nvPr>
        </p:nvSpPr>
        <p:spPr>
          <a:xfrm>
            <a:off x="5791200" y="6404984"/>
            <a:ext cx="3044952" cy="365760"/>
          </a:xfrm>
          <a:prstGeom prst="rect">
            <a:avLst/>
          </a:prstGeom>
          <a:noFill/>
          <a:ln>
            <a:noFill/>
          </a:ln>
        </p:spPr>
        <p:txBody>
          <a:bodyPr wrap="square"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43" name="Shape 43"/>
          <p:cNvSpPr txBox="1">
            <a:spLocks noGrp="1"/>
          </p:cNvSpPr>
          <p:nvPr>
            <p:ph type="ftr" idx="11"/>
          </p:nvPr>
        </p:nvSpPr>
        <p:spPr>
          <a:xfrm>
            <a:off x="304800" y="6410848"/>
            <a:ext cx="3581400" cy="365760"/>
          </a:xfrm>
          <a:prstGeom prst="rect">
            <a:avLst/>
          </a:prstGeom>
          <a:noFill/>
          <a:ln>
            <a:noFill/>
          </a:ln>
        </p:spPr>
        <p:txBody>
          <a:bodyPr wrap="square"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44" name="Shape 44"/>
          <p:cNvSpPr txBox="1">
            <a:spLocks noGrp="1"/>
          </p:cNvSpPr>
          <p:nvPr>
            <p:ph type="sldNum" idx="12"/>
          </p:nvPr>
        </p:nvSpPr>
        <p:spPr>
          <a:xfrm>
            <a:off x="4361688" y="1026372"/>
            <a:ext cx="457200" cy="441325"/>
          </a:xfrm>
          <a:prstGeom prst="rect">
            <a:avLst/>
          </a:prstGeom>
          <a:noFill/>
          <a:ln>
            <a:noFill/>
          </a:ln>
        </p:spPr>
        <p:txBody>
          <a:bodyPr wrap="square" lIns="45700" tIns="45700" rIns="45700" bIns="45700" anchor="ctr" anchorCtr="0">
            <a:noAutofit/>
          </a:bodyPr>
          <a:lstStyle/>
          <a:p>
            <a:pPr marL="0" marR="0" lvl="0" indent="0" algn="ctr" rtl="0">
              <a:spcBef>
                <a:spcPts val="0"/>
              </a:spcBef>
              <a:buSzPct val="25000"/>
              <a:buNone/>
            </a:pPr>
            <a:fld id="{00000000-1234-1234-1234-123412341234}" type="slidenum">
              <a:rPr lang="nl-NL" sz="1600">
                <a:solidFill>
                  <a:srgbClr val="7A9798"/>
                </a:solidFill>
                <a:latin typeface="Georgia"/>
                <a:ea typeface="Georgia"/>
                <a:cs typeface="Georgia"/>
                <a:sym typeface="Georgia"/>
              </a:rPr>
              <a:t>‹nr.›</a:t>
            </a:fld>
            <a:endParaRPr lang="nl-NL" sz="1600">
              <a:solidFill>
                <a:srgbClr val="7A9798"/>
              </a:solidFill>
              <a:latin typeface="Georgia"/>
              <a:ea typeface="Georgia"/>
              <a:cs typeface="Georgia"/>
              <a:sym typeface="Georgia"/>
            </a:endParaRPr>
          </a:p>
        </p:txBody>
      </p:sp>
      <p:sp>
        <p:nvSpPr>
          <p:cNvPr id="45" name="Shape 45"/>
          <p:cNvSpPr txBox="1">
            <a:spLocks noGrp="1"/>
          </p:cNvSpPr>
          <p:nvPr>
            <p:ph type="body" idx="1"/>
          </p:nvPr>
        </p:nvSpPr>
        <p:spPr>
          <a:xfrm>
            <a:off x="301752" y="1527048"/>
            <a:ext cx="8503920" cy="4572000"/>
          </a:xfrm>
          <a:prstGeom prst="rect">
            <a:avLst/>
          </a:prstGeom>
          <a:noFill/>
          <a:ln>
            <a:noFill/>
          </a:ln>
        </p:spPr>
        <p:txBody>
          <a:bodyPr wrap="square"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pic>
        <p:nvPicPr>
          <p:cNvPr id="46" name="Shape 46"/>
          <p:cNvPicPr preferRelativeResize="0"/>
          <p:nvPr/>
        </p:nvPicPr>
        <p:blipFill rotWithShape="1">
          <a:blip r:embed="rId2">
            <a:alphaModFix/>
          </a:blip>
          <a:srcRect/>
          <a:stretch/>
        </p:blipFill>
        <p:spPr>
          <a:xfrm>
            <a:off x="4355976" y="1046634"/>
            <a:ext cx="438150" cy="4381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TxTwoObj">
  <p:cSld name="Vergelijking">
    <p:bg>
      <p:bgPr>
        <a:solidFill>
          <a:schemeClr val="lt2"/>
        </a:solidFill>
        <a:effectLst/>
      </p:bgPr>
    </p:bg>
    <p:spTree>
      <p:nvGrpSpPr>
        <p:cNvPr id="1" name="Shape 47"/>
        <p:cNvGrpSpPr/>
        <p:nvPr/>
      </p:nvGrpSpPr>
      <p:grpSpPr>
        <a:xfrm>
          <a:off x="0" y="0"/>
          <a:ext cx="0" cy="0"/>
          <a:chOff x="0" y="0"/>
          <a:chExt cx="0" cy="0"/>
        </a:xfrm>
      </p:grpSpPr>
      <p:cxnSp>
        <p:nvCxnSpPr>
          <p:cNvPr id="48" name="Shape 48"/>
          <p:cNvCxnSpPr/>
          <p:nvPr/>
        </p:nvCxnSpPr>
        <p:spPr>
          <a:xfrm rot="10800000">
            <a:off x="4572000" y="2200275"/>
            <a:ext cx="0" cy="4187952"/>
          </a:xfrm>
          <a:prstGeom prst="straightConnector1">
            <a:avLst/>
          </a:prstGeom>
          <a:noFill/>
          <a:ln w="9525" cap="flat" cmpd="sng">
            <a:solidFill>
              <a:schemeClr val="dk2"/>
            </a:solidFill>
            <a:prstDash val="dash"/>
            <a:round/>
            <a:headEnd type="none" w="med" len="med"/>
            <a:tailEnd type="none" w="med" len="med"/>
          </a:ln>
        </p:spPr>
      </p:cxnSp>
      <p:sp>
        <p:nvSpPr>
          <p:cNvPr id="49" name="Shape 49"/>
          <p:cNvSpPr/>
          <p:nvPr/>
        </p:nvSpPr>
        <p:spPr>
          <a:xfrm>
            <a:off x="0" y="0"/>
            <a:ext cx="9144000" cy="14478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50" name="Shape 50"/>
          <p:cNvSpPr/>
          <p:nvPr/>
        </p:nvSpPr>
        <p:spPr>
          <a:xfrm>
            <a:off x="0" y="6705600"/>
            <a:ext cx="9144000" cy="1524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51" name="Shape 51"/>
          <p:cNvSpPr/>
          <p:nvPr/>
        </p:nvSpPr>
        <p:spPr>
          <a:xfrm>
            <a:off x="0" y="0"/>
            <a:ext cx="152400" cy="68580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52" name="Shape 52"/>
          <p:cNvSpPr/>
          <p:nvPr/>
        </p:nvSpPr>
        <p:spPr>
          <a:xfrm>
            <a:off x="8991600" y="0"/>
            <a:ext cx="152400" cy="68580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53" name="Shape 53"/>
          <p:cNvSpPr/>
          <p:nvPr/>
        </p:nvSpPr>
        <p:spPr>
          <a:xfrm>
            <a:off x="152400" y="1371600"/>
            <a:ext cx="8833104" cy="914400"/>
          </a:xfrm>
          <a:prstGeom prst="rect">
            <a:avLst/>
          </a:prstGeom>
          <a:solidFill>
            <a:schemeClr val="accen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54" name="Shape 54"/>
          <p:cNvSpPr/>
          <p:nvPr/>
        </p:nvSpPr>
        <p:spPr>
          <a:xfrm>
            <a:off x="145923" y="6391656"/>
            <a:ext cx="8833104" cy="310896"/>
          </a:xfrm>
          <a:prstGeom prst="rect">
            <a:avLst/>
          </a:prstGeom>
          <a:solidFill>
            <a:schemeClr val="accent3"/>
          </a:solidFill>
          <a:ln>
            <a:noFill/>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55" name="Shape 55"/>
          <p:cNvSpPr txBox="1">
            <a:spLocks noGrp="1"/>
          </p:cNvSpPr>
          <p:nvPr>
            <p:ph type="body" idx="1"/>
          </p:nvPr>
        </p:nvSpPr>
        <p:spPr>
          <a:xfrm>
            <a:off x="301752" y="1524000"/>
            <a:ext cx="4040188" cy="732974"/>
          </a:xfrm>
          <a:prstGeom prst="rect">
            <a:avLst/>
          </a:prstGeom>
          <a:noFill/>
          <a:ln>
            <a:noFill/>
          </a:ln>
          <a:effectLst>
            <a:outerShdw blurRad="50800" dist="25400" dir="5400000" rotWithShape="0">
              <a:srgbClr val="000000">
                <a:alpha val="34901"/>
              </a:srgbClr>
            </a:outerShdw>
          </a:effectLst>
        </p:spPr>
        <p:txBody>
          <a:bodyPr wrap="square" lIns="91425" tIns="91425" rIns="91425" bIns="91425" anchor="ctr" anchorCtr="0"/>
          <a:lstStyle>
            <a:lvl1pPr marL="0" marR="0" lvl="0" indent="0" algn="l" rtl="0">
              <a:spcBef>
                <a:spcPts val="440"/>
              </a:spcBef>
              <a:buClr>
                <a:schemeClr val="accent1"/>
              </a:buClr>
              <a:buFont typeface="Noto Sans Symbols"/>
              <a:buNone/>
              <a:defRPr sz="2200" b="1" i="0" u="none" strike="noStrike" cap="none">
                <a:solidFill>
                  <a:srgbClr val="FFFFFF"/>
                </a:solidFill>
                <a:latin typeface="Georgia"/>
                <a:ea typeface="Georgia"/>
                <a:cs typeface="Georgia"/>
                <a:sym typeface="Georgia"/>
              </a:defRPr>
            </a:lvl1pPr>
            <a:lvl2pPr marL="548640" marR="0" lvl="1" indent="-281940" algn="l" rtl="0">
              <a:spcBef>
                <a:spcPts val="400"/>
              </a:spcBef>
              <a:buClr>
                <a:schemeClr val="accent2"/>
              </a:buClr>
              <a:buFont typeface="Noto Sans Symbols"/>
              <a:buNone/>
              <a:defRPr sz="2000" b="1" i="0" u="none" strike="noStrike" cap="none">
                <a:solidFill>
                  <a:schemeClr val="dk2"/>
                </a:solidFill>
                <a:latin typeface="Georgia"/>
                <a:ea typeface="Georgia"/>
                <a:cs typeface="Georgia"/>
                <a:sym typeface="Georgia"/>
              </a:defRPr>
            </a:lvl2pPr>
            <a:lvl3pPr marL="822960" marR="0" lvl="2" indent="-238760" algn="l" rtl="0">
              <a:spcBef>
                <a:spcPts val="360"/>
              </a:spcBef>
              <a:buClr>
                <a:schemeClr val="accent3"/>
              </a:buClr>
              <a:buFont typeface="Noto Sans Symbols"/>
              <a:buNone/>
              <a:defRPr sz="1800" b="1" i="0" u="none" strike="noStrike" cap="none">
                <a:solidFill>
                  <a:schemeClr val="dk1"/>
                </a:solidFill>
                <a:latin typeface="Georgia"/>
                <a:ea typeface="Georgia"/>
                <a:cs typeface="Georgia"/>
                <a:sym typeface="Georgia"/>
              </a:defRPr>
            </a:lvl3pPr>
            <a:lvl4pPr marL="1097280" marR="0" lvl="3" indent="-233680" algn="l" rtl="0">
              <a:spcBef>
                <a:spcPts val="320"/>
              </a:spcBef>
              <a:buClr>
                <a:schemeClr val="accent4"/>
              </a:buClr>
              <a:buFont typeface="Noto Sans Symbols"/>
              <a:buNone/>
              <a:defRPr sz="1600" b="1" i="0" u="none" strike="noStrike" cap="none">
                <a:solidFill>
                  <a:schemeClr val="dk2"/>
                </a:solidFill>
                <a:latin typeface="Georgia"/>
                <a:ea typeface="Georgia"/>
                <a:cs typeface="Georgia"/>
                <a:sym typeface="Georgia"/>
              </a:defRPr>
            </a:lvl4pPr>
            <a:lvl5pPr marL="1371600" marR="0" lvl="4" indent="-228600" algn="l" rtl="0">
              <a:spcBef>
                <a:spcPts val="320"/>
              </a:spcBef>
              <a:buClr>
                <a:schemeClr val="accent5"/>
              </a:buClr>
              <a:buFont typeface="Georgia"/>
              <a:buNone/>
              <a:defRPr sz="1600" b="1"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56" name="Shape 56"/>
          <p:cNvSpPr txBox="1">
            <a:spLocks noGrp="1"/>
          </p:cNvSpPr>
          <p:nvPr>
            <p:ph type="body" idx="2"/>
          </p:nvPr>
        </p:nvSpPr>
        <p:spPr>
          <a:xfrm>
            <a:off x="4791330" y="1524000"/>
            <a:ext cx="4041775" cy="731520"/>
          </a:xfrm>
          <a:prstGeom prst="rect">
            <a:avLst/>
          </a:prstGeom>
          <a:noFill/>
          <a:ln>
            <a:noFill/>
          </a:ln>
          <a:effectLst>
            <a:outerShdw blurRad="50800" dist="25400" dir="5400000" rotWithShape="0">
              <a:srgbClr val="000000">
                <a:alpha val="34901"/>
              </a:srgbClr>
            </a:outerShdw>
          </a:effectLst>
        </p:spPr>
        <p:txBody>
          <a:bodyPr wrap="square" lIns="91425" tIns="91425" rIns="91425" bIns="91425" anchor="ctr" anchorCtr="0"/>
          <a:lstStyle>
            <a:lvl1pPr marL="0" marR="0" lvl="0" indent="0" algn="l" rtl="0">
              <a:spcBef>
                <a:spcPts val="440"/>
              </a:spcBef>
              <a:buClr>
                <a:schemeClr val="accent1"/>
              </a:buClr>
              <a:buFont typeface="Noto Sans Symbols"/>
              <a:buNone/>
              <a:defRPr sz="2200" b="1" i="0" u="none" strike="noStrike" cap="none">
                <a:solidFill>
                  <a:schemeClr val="dk1"/>
                </a:solidFill>
                <a:latin typeface="Georgia"/>
                <a:ea typeface="Georgia"/>
                <a:cs typeface="Georgia"/>
                <a:sym typeface="Georgia"/>
              </a:defRPr>
            </a:lvl1pPr>
            <a:lvl2pPr marL="548640" marR="0" lvl="1" indent="-281940" algn="l" rtl="0">
              <a:spcBef>
                <a:spcPts val="400"/>
              </a:spcBef>
              <a:buClr>
                <a:schemeClr val="accent2"/>
              </a:buClr>
              <a:buFont typeface="Noto Sans Symbols"/>
              <a:buNone/>
              <a:defRPr sz="2000" b="1" i="0" u="none" strike="noStrike" cap="none">
                <a:solidFill>
                  <a:schemeClr val="dk2"/>
                </a:solidFill>
                <a:latin typeface="Georgia"/>
                <a:ea typeface="Georgia"/>
                <a:cs typeface="Georgia"/>
                <a:sym typeface="Georgia"/>
              </a:defRPr>
            </a:lvl2pPr>
            <a:lvl3pPr marL="822960" marR="0" lvl="2" indent="-238760" algn="l" rtl="0">
              <a:spcBef>
                <a:spcPts val="360"/>
              </a:spcBef>
              <a:buClr>
                <a:schemeClr val="accent3"/>
              </a:buClr>
              <a:buFont typeface="Noto Sans Symbols"/>
              <a:buNone/>
              <a:defRPr sz="1800" b="1" i="0" u="none" strike="noStrike" cap="none">
                <a:solidFill>
                  <a:schemeClr val="dk1"/>
                </a:solidFill>
                <a:latin typeface="Georgia"/>
                <a:ea typeface="Georgia"/>
                <a:cs typeface="Georgia"/>
                <a:sym typeface="Georgia"/>
              </a:defRPr>
            </a:lvl3pPr>
            <a:lvl4pPr marL="1097280" marR="0" lvl="3" indent="-233680" algn="l" rtl="0">
              <a:spcBef>
                <a:spcPts val="320"/>
              </a:spcBef>
              <a:buClr>
                <a:schemeClr val="accent4"/>
              </a:buClr>
              <a:buFont typeface="Noto Sans Symbols"/>
              <a:buNone/>
              <a:defRPr sz="1600" b="1" i="0" u="none" strike="noStrike" cap="none">
                <a:solidFill>
                  <a:schemeClr val="dk2"/>
                </a:solidFill>
                <a:latin typeface="Georgia"/>
                <a:ea typeface="Georgia"/>
                <a:cs typeface="Georgia"/>
                <a:sym typeface="Georgia"/>
              </a:defRPr>
            </a:lvl4pPr>
            <a:lvl5pPr marL="1371600" marR="0" lvl="4" indent="-228600" algn="l" rtl="0">
              <a:spcBef>
                <a:spcPts val="320"/>
              </a:spcBef>
              <a:buClr>
                <a:schemeClr val="accent5"/>
              </a:buClr>
              <a:buFont typeface="Georgia"/>
              <a:buNone/>
              <a:defRPr sz="1600" b="1"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57" name="Shape 57"/>
          <p:cNvSpPr txBox="1">
            <a:spLocks noGrp="1"/>
          </p:cNvSpPr>
          <p:nvPr>
            <p:ph type="dt" idx="10"/>
          </p:nvPr>
        </p:nvSpPr>
        <p:spPr>
          <a:xfrm>
            <a:off x="5791200" y="6404984"/>
            <a:ext cx="3044952" cy="365760"/>
          </a:xfrm>
          <a:prstGeom prst="rect">
            <a:avLst/>
          </a:prstGeom>
          <a:noFill/>
          <a:ln>
            <a:noFill/>
          </a:ln>
        </p:spPr>
        <p:txBody>
          <a:bodyPr wrap="square"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58" name="Shape 58"/>
          <p:cNvSpPr txBox="1">
            <a:spLocks noGrp="1"/>
          </p:cNvSpPr>
          <p:nvPr>
            <p:ph type="ftr" idx="11"/>
          </p:nvPr>
        </p:nvSpPr>
        <p:spPr>
          <a:xfrm>
            <a:off x="304800" y="6409944"/>
            <a:ext cx="3581400" cy="365760"/>
          </a:xfrm>
          <a:prstGeom prst="rect">
            <a:avLst/>
          </a:prstGeom>
          <a:noFill/>
          <a:ln>
            <a:noFill/>
          </a:ln>
        </p:spPr>
        <p:txBody>
          <a:bodyPr wrap="square"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cxnSp>
        <p:nvCxnSpPr>
          <p:cNvPr id="59" name="Shape 59"/>
          <p:cNvCxnSpPr/>
          <p:nvPr/>
        </p:nvCxnSpPr>
        <p:spPr>
          <a:xfrm>
            <a:off x="152400" y="1280160"/>
            <a:ext cx="8833104" cy="0"/>
          </a:xfrm>
          <a:prstGeom prst="straightConnector1">
            <a:avLst/>
          </a:prstGeom>
          <a:noFill/>
          <a:ln w="11425" cap="flat" cmpd="sng">
            <a:solidFill>
              <a:srgbClr val="7A9798"/>
            </a:solidFill>
            <a:prstDash val="dash"/>
            <a:round/>
            <a:headEnd type="none" w="med" len="med"/>
            <a:tailEnd type="none" w="med" len="med"/>
          </a:ln>
        </p:spPr>
      </p:cxnSp>
      <p:sp>
        <p:nvSpPr>
          <p:cNvPr id="60" name="Shape 60"/>
          <p:cNvSpPr/>
          <p:nvPr/>
        </p:nvSpPr>
        <p:spPr>
          <a:xfrm>
            <a:off x="152400" y="155448"/>
            <a:ext cx="8833104" cy="6547104"/>
          </a:xfrm>
          <a:prstGeom prst="rect">
            <a:avLst/>
          </a:prstGeom>
          <a:noFill/>
          <a:ln w="9525" cap="flat" cmpd="sng">
            <a:solidFill>
              <a:srgbClr val="7A9798"/>
            </a:solidFill>
            <a:prstDash val="solid"/>
            <a:miter lim="8000"/>
            <a:headEnd type="none" w="med" len="med"/>
            <a:tailEnd type="none" w="med" len="med"/>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61" name="Shape 61"/>
          <p:cNvSpPr txBox="1">
            <a:spLocks noGrp="1"/>
          </p:cNvSpPr>
          <p:nvPr>
            <p:ph type="body" idx="3"/>
          </p:nvPr>
        </p:nvSpPr>
        <p:spPr>
          <a:xfrm>
            <a:off x="301752" y="2471383"/>
            <a:ext cx="4041648" cy="3818404"/>
          </a:xfrm>
          <a:prstGeom prst="rect">
            <a:avLst/>
          </a:prstGeom>
          <a:noFill/>
          <a:ln>
            <a:noFill/>
          </a:ln>
        </p:spPr>
        <p:txBody>
          <a:bodyPr wrap="square"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62" name="Shape 62"/>
          <p:cNvSpPr txBox="1">
            <a:spLocks noGrp="1"/>
          </p:cNvSpPr>
          <p:nvPr>
            <p:ph type="body" idx="4"/>
          </p:nvPr>
        </p:nvSpPr>
        <p:spPr>
          <a:xfrm>
            <a:off x="4800600" y="2471383"/>
            <a:ext cx="4038600" cy="3822192"/>
          </a:xfrm>
          <a:prstGeom prst="rect">
            <a:avLst/>
          </a:prstGeom>
          <a:noFill/>
          <a:ln>
            <a:noFill/>
          </a:ln>
        </p:spPr>
        <p:txBody>
          <a:bodyPr wrap="square"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63" name="Shape 63"/>
          <p:cNvSpPr/>
          <p:nvPr/>
        </p:nvSpPr>
        <p:spPr>
          <a:xfrm>
            <a:off x="4267200" y="956036"/>
            <a:ext cx="609600" cy="609600"/>
          </a:xfrm>
          <a:prstGeom prst="ellipse">
            <a:avLst/>
          </a:prstGeom>
          <a:solidFill>
            <a:srgbClr val="FFFFFF"/>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64" name="Shape 64"/>
          <p:cNvSpPr/>
          <p:nvPr/>
        </p:nvSpPr>
        <p:spPr>
          <a:xfrm>
            <a:off x="4361688" y="1050524"/>
            <a:ext cx="420624" cy="420624"/>
          </a:xfrm>
          <a:prstGeom prst="ellipse">
            <a:avLst/>
          </a:prstGeom>
          <a:solidFill>
            <a:srgbClr val="FFFFFF"/>
          </a:solidFill>
          <a:ln w="50800" cap="rnd" cmpd="dbl">
            <a:solidFill>
              <a:srgbClr val="7A9798"/>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65" name="Shape 65"/>
          <p:cNvSpPr txBox="1">
            <a:spLocks noGrp="1"/>
          </p:cNvSpPr>
          <p:nvPr>
            <p:ph type="sldNum" idx="12"/>
          </p:nvPr>
        </p:nvSpPr>
        <p:spPr>
          <a:xfrm>
            <a:off x="4343400" y="1042416"/>
            <a:ext cx="457200" cy="441325"/>
          </a:xfrm>
          <a:prstGeom prst="rect">
            <a:avLst/>
          </a:prstGeom>
          <a:noFill/>
          <a:ln>
            <a:noFill/>
          </a:ln>
        </p:spPr>
        <p:txBody>
          <a:bodyPr wrap="square" lIns="45700" tIns="45700" rIns="45700" bIns="45700" anchor="ctr" anchorCtr="0">
            <a:noAutofit/>
          </a:bodyPr>
          <a:lstStyle/>
          <a:p>
            <a:pPr marL="0" marR="0" lvl="0" indent="0" algn="ctr" rtl="0">
              <a:spcBef>
                <a:spcPts val="0"/>
              </a:spcBef>
              <a:buSzPct val="25000"/>
              <a:buNone/>
            </a:pPr>
            <a:fld id="{00000000-1234-1234-1234-123412341234}" type="slidenum">
              <a:rPr lang="nl-NL" sz="1600">
                <a:solidFill>
                  <a:srgbClr val="7A9798"/>
                </a:solidFill>
                <a:latin typeface="Georgia"/>
                <a:ea typeface="Georgia"/>
                <a:cs typeface="Georgia"/>
                <a:sym typeface="Georgia"/>
              </a:rPr>
              <a:t>‹nr.›</a:t>
            </a:fld>
            <a:endParaRPr lang="nl-NL" sz="1600">
              <a:solidFill>
                <a:srgbClr val="7A9798"/>
              </a:solidFill>
              <a:latin typeface="Georgia"/>
              <a:ea typeface="Georgia"/>
              <a:cs typeface="Georgia"/>
              <a:sym typeface="Georgia"/>
            </a:endParaRPr>
          </a:p>
        </p:txBody>
      </p:sp>
      <p:sp>
        <p:nvSpPr>
          <p:cNvPr id="66" name="Shape 66"/>
          <p:cNvSpPr txBox="1">
            <a:spLocks noGrp="1"/>
          </p:cNvSpPr>
          <p:nvPr>
            <p:ph type="title"/>
          </p:nvPr>
        </p:nvSpPr>
        <p:spPr>
          <a:xfrm>
            <a:off x="301752" y="228600"/>
            <a:ext cx="8534400" cy="758952"/>
          </a:xfrm>
          <a:prstGeom prst="rect">
            <a:avLst/>
          </a:prstGeom>
          <a:noFill/>
          <a:ln>
            <a:noFill/>
          </a:ln>
        </p:spPr>
        <p:txBody>
          <a:bodyPr wrap="square" lIns="91425" tIns="91425" rIns="91425" bIns="91425" anchor="b" anchorCtr="0"/>
          <a:lstStyle>
            <a:lvl1pPr marL="0" marR="0" lvl="0" indent="0" algn="ctr" rtl="0">
              <a:spcBef>
                <a:spcPts val="0"/>
              </a:spcBef>
              <a:buClr>
                <a:srgbClr val="7A9798"/>
              </a:buClr>
              <a:buFont typeface="Georgia"/>
              <a:buNone/>
              <a:defRPr sz="3300" b="0" i="0" u="none" strike="noStrike" cap="none">
                <a:solidFill>
                  <a:srgbClr val="7A9798"/>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pic>
        <p:nvPicPr>
          <p:cNvPr id="67" name="Shape 67"/>
          <p:cNvPicPr preferRelativeResize="0"/>
          <p:nvPr/>
        </p:nvPicPr>
        <p:blipFill rotWithShape="1">
          <a:blip r:embed="rId2">
            <a:alphaModFix/>
          </a:blip>
          <a:srcRect/>
          <a:stretch/>
        </p:blipFill>
        <p:spPr>
          <a:xfrm>
            <a:off x="4355976" y="1052736"/>
            <a:ext cx="438150" cy="4381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cSld name="Sectiekop">
    <p:bg>
      <p:bgPr>
        <a:solidFill>
          <a:schemeClr val="lt1"/>
        </a:solidFill>
        <a:effectLst/>
      </p:bgPr>
    </p:bg>
    <p:spTree>
      <p:nvGrpSpPr>
        <p:cNvPr id="1" name="Shape 68"/>
        <p:cNvGrpSpPr/>
        <p:nvPr/>
      </p:nvGrpSpPr>
      <p:grpSpPr>
        <a:xfrm>
          <a:off x="0" y="0"/>
          <a:ext cx="0" cy="0"/>
          <a:chOff x="0" y="0"/>
          <a:chExt cx="0" cy="0"/>
        </a:xfrm>
      </p:grpSpPr>
      <p:sp>
        <p:nvSpPr>
          <p:cNvPr id="69" name="Shape 69"/>
          <p:cNvSpPr/>
          <p:nvPr/>
        </p:nvSpPr>
        <p:spPr>
          <a:xfrm>
            <a:off x="0" y="0"/>
            <a:ext cx="152400" cy="68580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70" name="Shape 70"/>
          <p:cNvSpPr/>
          <p:nvPr/>
        </p:nvSpPr>
        <p:spPr>
          <a:xfrm>
            <a:off x="0" y="6705600"/>
            <a:ext cx="9144000" cy="1524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71" name="Shape 71"/>
          <p:cNvSpPr/>
          <p:nvPr/>
        </p:nvSpPr>
        <p:spPr>
          <a:xfrm>
            <a:off x="0" y="0"/>
            <a:ext cx="9144000" cy="1524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72" name="Shape 72"/>
          <p:cNvSpPr/>
          <p:nvPr/>
        </p:nvSpPr>
        <p:spPr>
          <a:xfrm>
            <a:off x="8991600" y="19050"/>
            <a:ext cx="152400" cy="68580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73" name="Shape 73"/>
          <p:cNvSpPr/>
          <p:nvPr/>
        </p:nvSpPr>
        <p:spPr>
          <a:xfrm>
            <a:off x="152400" y="2286000"/>
            <a:ext cx="8833104" cy="3048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74" name="Shape 74"/>
          <p:cNvSpPr/>
          <p:nvPr/>
        </p:nvSpPr>
        <p:spPr>
          <a:xfrm>
            <a:off x="155448" y="142352"/>
            <a:ext cx="8833104" cy="2139696"/>
          </a:xfrm>
          <a:prstGeom prst="rect">
            <a:avLst/>
          </a:prstGeom>
          <a:solidFill>
            <a:schemeClr val="accent1"/>
          </a:solidFill>
          <a:ln>
            <a:noFill/>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75" name="Shape 75"/>
          <p:cNvSpPr txBox="1">
            <a:spLocks noGrp="1"/>
          </p:cNvSpPr>
          <p:nvPr>
            <p:ph type="body" idx="1"/>
          </p:nvPr>
        </p:nvSpPr>
        <p:spPr>
          <a:xfrm>
            <a:off x="1368426" y="2743200"/>
            <a:ext cx="6480174" cy="1673225"/>
          </a:xfrm>
          <a:prstGeom prst="rect">
            <a:avLst/>
          </a:prstGeom>
          <a:noFill/>
          <a:ln>
            <a:noFill/>
          </a:ln>
        </p:spPr>
        <p:txBody>
          <a:bodyPr wrap="square" lIns="91425" tIns="91425" rIns="91425" bIns="91425" anchor="t" anchorCtr="0"/>
          <a:lstStyle>
            <a:lvl1pPr marL="0" marR="0" lvl="0" indent="0" algn="ctr" rtl="0">
              <a:spcBef>
                <a:spcPts val="320"/>
              </a:spcBef>
              <a:buClr>
                <a:schemeClr val="accent1"/>
              </a:buClr>
              <a:buFont typeface="Noto Sans Symbols"/>
              <a:buNone/>
              <a:defRPr sz="1600" b="1" i="0" u="none" strike="noStrike" cap="none">
                <a:solidFill>
                  <a:schemeClr val="dk2"/>
                </a:solidFill>
                <a:latin typeface="Georgia"/>
                <a:ea typeface="Georgia"/>
                <a:cs typeface="Georgia"/>
                <a:sym typeface="Georgia"/>
              </a:defRPr>
            </a:lvl1pPr>
            <a:lvl2pPr marL="548640" marR="0" lvl="1" indent="-281940" algn="l" rtl="0">
              <a:spcBef>
                <a:spcPts val="360"/>
              </a:spcBef>
              <a:buClr>
                <a:schemeClr val="accent2"/>
              </a:buClr>
              <a:buFont typeface="Noto Sans Symbols"/>
              <a:buNone/>
              <a:defRPr sz="1800" b="0" i="0" u="none" strike="noStrike" cap="none">
                <a:solidFill>
                  <a:srgbClr val="888888"/>
                </a:solidFill>
                <a:latin typeface="Georgia"/>
                <a:ea typeface="Georgia"/>
                <a:cs typeface="Georgia"/>
                <a:sym typeface="Georgia"/>
              </a:defRPr>
            </a:lvl2pPr>
            <a:lvl3pPr marL="822960" marR="0" lvl="2" indent="-238760" algn="l" rtl="0">
              <a:spcBef>
                <a:spcPts val="320"/>
              </a:spcBef>
              <a:buClr>
                <a:schemeClr val="accent3"/>
              </a:buClr>
              <a:buFont typeface="Noto Sans Symbols"/>
              <a:buNone/>
              <a:defRPr sz="1600" b="0" i="0" u="none" strike="noStrike" cap="none">
                <a:solidFill>
                  <a:srgbClr val="888888"/>
                </a:solidFill>
                <a:latin typeface="Georgia"/>
                <a:ea typeface="Georgia"/>
                <a:cs typeface="Georgia"/>
                <a:sym typeface="Georgia"/>
              </a:defRPr>
            </a:lvl3pPr>
            <a:lvl4pPr marL="1097280" marR="0" lvl="3" indent="-233680" algn="l" rtl="0">
              <a:spcBef>
                <a:spcPts val="280"/>
              </a:spcBef>
              <a:buClr>
                <a:schemeClr val="accent4"/>
              </a:buClr>
              <a:buFont typeface="Noto Sans Symbols"/>
              <a:buNone/>
              <a:defRPr sz="1400" b="0" i="0" u="none" strike="noStrike" cap="none">
                <a:solidFill>
                  <a:srgbClr val="888888"/>
                </a:solidFill>
                <a:latin typeface="Georgia"/>
                <a:ea typeface="Georgia"/>
                <a:cs typeface="Georgia"/>
                <a:sym typeface="Georgia"/>
              </a:defRPr>
            </a:lvl4pPr>
            <a:lvl5pPr marL="1371600" marR="0" lvl="4" indent="-228600" algn="l" rtl="0">
              <a:spcBef>
                <a:spcPts val="280"/>
              </a:spcBef>
              <a:buClr>
                <a:schemeClr val="accent5"/>
              </a:buClr>
              <a:buFont typeface="Georgia"/>
              <a:buNone/>
              <a:defRPr sz="1400" b="0" i="0" u="none" strike="noStrike" cap="none">
                <a:solidFill>
                  <a:srgbClr val="888888"/>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76" name="Shape 76"/>
          <p:cNvSpPr/>
          <p:nvPr/>
        </p:nvSpPr>
        <p:spPr>
          <a:xfrm>
            <a:off x="146304" y="6391656"/>
            <a:ext cx="8833104" cy="309563"/>
          </a:xfrm>
          <a:prstGeom prst="rect">
            <a:avLst/>
          </a:prstGeom>
          <a:solidFill>
            <a:schemeClr val="accent3"/>
          </a:solidFill>
          <a:ln>
            <a:noFill/>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77" name="Shape 77"/>
          <p:cNvSpPr/>
          <p:nvPr/>
        </p:nvSpPr>
        <p:spPr>
          <a:xfrm>
            <a:off x="152400" y="152400"/>
            <a:ext cx="8833104" cy="6547104"/>
          </a:xfrm>
          <a:prstGeom prst="rect">
            <a:avLst/>
          </a:prstGeom>
          <a:noFill/>
          <a:ln w="9525" cap="flat" cmpd="sng">
            <a:solidFill>
              <a:srgbClr val="7A9798"/>
            </a:solidFill>
            <a:prstDash val="solid"/>
            <a:miter lim="8000"/>
            <a:headEnd type="none" w="med" len="med"/>
            <a:tailEnd type="none" w="med" len="med"/>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78" name="Shape 78"/>
          <p:cNvSpPr txBox="1">
            <a:spLocks noGrp="1"/>
          </p:cNvSpPr>
          <p:nvPr>
            <p:ph type="ftr" idx="11"/>
          </p:nvPr>
        </p:nvSpPr>
        <p:spPr>
          <a:xfrm>
            <a:off x="304800" y="6410848"/>
            <a:ext cx="3581400" cy="365760"/>
          </a:xfrm>
          <a:prstGeom prst="rect">
            <a:avLst/>
          </a:prstGeom>
          <a:noFill/>
          <a:ln>
            <a:noFill/>
          </a:ln>
        </p:spPr>
        <p:txBody>
          <a:bodyPr wrap="square"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79" name="Shape 79"/>
          <p:cNvSpPr txBox="1">
            <a:spLocks noGrp="1"/>
          </p:cNvSpPr>
          <p:nvPr>
            <p:ph type="dt" idx="10"/>
          </p:nvPr>
        </p:nvSpPr>
        <p:spPr>
          <a:xfrm>
            <a:off x="5791200" y="6404984"/>
            <a:ext cx="3044952" cy="365760"/>
          </a:xfrm>
          <a:prstGeom prst="rect">
            <a:avLst/>
          </a:prstGeom>
          <a:noFill/>
          <a:ln>
            <a:noFill/>
          </a:ln>
        </p:spPr>
        <p:txBody>
          <a:bodyPr wrap="square"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cxnSp>
        <p:nvCxnSpPr>
          <p:cNvPr id="80" name="Shape 80"/>
          <p:cNvCxnSpPr/>
          <p:nvPr/>
        </p:nvCxnSpPr>
        <p:spPr>
          <a:xfrm>
            <a:off x="152400" y="2438400"/>
            <a:ext cx="8833104" cy="0"/>
          </a:xfrm>
          <a:prstGeom prst="straightConnector1">
            <a:avLst/>
          </a:prstGeom>
          <a:noFill/>
          <a:ln w="11425" cap="flat" cmpd="sng">
            <a:solidFill>
              <a:srgbClr val="7A9798"/>
            </a:solidFill>
            <a:prstDash val="dash"/>
            <a:round/>
            <a:headEnd type="none" w="med" len="med"/>
            <a:tailEnd type="none" w="med" len="med"/>
          </a:ln>
        </p:spPr>
      </p:cxnSp>
      <p:sp>
        <p:nvSpPr>
          <p:cNvPr id="81" name="Shape 81"/>
          <p:cNvSpPr/>
          <p:nvPr/>
        </p:nvSpPr>
        <p:spPr>
          <a:xfrm>
            <a:off x="4267200" y="2115312"/>
            <a:ext cx="609600" cy="609600"/>
          </a:xfrm>
          <a:prstGeom prst="ellipse">
            <a:avLst/>
          </a:prstGeom>
          <a:solidFill>
            <a:srgbClr val="FFFFFF"/>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82" name="Shape 82"/>
          <p:cNvSpPr/>
          <p:nvPr/>
        </p:nvSpPr>
        <p:spPr>
          <a:xfrm>
            <a:off x="4361688" y="2209800"/>
            <a:ext cx="420624" cy="420624"/>
          </a:xfrm>
          <a:prstGeom prst="ellipse">
            <a:avLst/>
          </a:prstGeom>
          <a:solidFill>
            <a:srgbClr val="FFFFFF"/>
          </a:solidFill>
          <a:ln w="50800" cap="rnd" cmpd="dbl">
            <a:solidFill>
              <a:srgbClr val="7A9798"/>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83" name="Shape 83"/>
          <p:cNvSpPr txBox="1">
            <a:spLocks noGrp="1"/>
          </p:cNvSpPr>
          <p:nvPr>
            <p:ph type="sldNum" idx="12"/>
          </p:nvPr>
        </p:nvSpPr>
        <p:spPr>
          <a:xfrm>
            <a:off x="4343400" y="2199450"/>
            <a:ext cx="457200" cy="441325"/>
          </a:xfrm>
          <a:prstGeom prst="rect">
            <a:avLst/>
          </a:prstGeom>
          <a:noFill/>
          <a:ln>
            <a:noFill/>
          </a:ln>
        </p:spPr>
        <p:txBody>
          <a:bodyPr wrap="square" lIns="45700" tIns="45700" rIns="45700" bIns="45700" anchor="ctr" anchorCtr="0">
            <a:noAutofit/>
          </a:bodyPr>
          <a:lstStyle/>
          <a:p>
            <a:pPr marL="0" marR="0" lvl="0" indent="0" algn="ctr" rtl="0">
              <a:spcBef>
                <a:spcPts val="0"/>
              </a:spcBef>
              <a:buSzPct val="25000"/>
              <a:buNone/>
            </a:pPr>
            <a:fld id="{00000000-1234-1234-1234-123412341234}" type="slidenum">
              <a:rPr lang="nl-NL" sz="1600">
                <a:solidFill>
                  <a:srgbClr val="7A9798"/>
                </a:solidFill>
                <a:latin typeface="Georgia"/>
                <a:ea typeface="Georgia"/>
                <a:cs typeface="Georgia"/>
                <a:sym typeface="Georgia"/>
              </a:rPr>
              <a:t>‹nr.›</a:t>
            </a:fld>
            <a:endParaRPr lang="nl-NL" sz="1600">
              <a:solidFill>
                <a:srgbClr val="7A9798"/>
              </a:solidFill>
              <a:latin typeface="Georgia"/>
              <a:ea typeface="Georgia"/>
              <a:cs typeface="Georgia"/>
              <a:sym typeface="Georgia"/>
            </a:endParaRPr>
          </a:p>
        </p:txBody>
      </p:sp>
      <p:sp>
        <p:nvSpPr>
          <p:cNvPr id="84" name="Shape 84"/>
          <p:cNvSpPr txBox="1">
            <a:spLocks noGrp="1"/>
          </p:cNvSpPr>
          <p:nvPr>
            <p:ph type="title"/>
          </p:nvPr>
        </p:nvSpPr>
        <p:spPr>
          <a:xfrm>
            <a:off x="722313" y="533400"/>
            <a:ext cx="7772400" cy="1524000"/>
          </a:xfrm>
          <a:prstGeom prst="rect">
            <a:avLst/>
          </a:prstGeom>
          <a:noFill/>
          <a:ln>
            <a:noFill/>
          </a:ln>
        </p:spPr>
        <p:txBody>
          <a:bodyPr wrap="square" lIns="91425" tIns="91425" rIns="91425" bIns="91425" anchor="b" anchorCtr="0"/>
          <a:lstStyle>
            <a:lvl1pPr marL="0" marR="0" lvl="0" indent="0" algn="ctr" rtl="0">
              <a:spcBef>
                <a:spcPts val="0"/>
              </a:spcBef>
              <a:buClr>
                <a:srgbClr val="FFFFFF"/>
              </a:buClr>
              <a:buFont typeface="Georgia"/>
              <a:buNone/>
              <a:defRPr sz="4200" b="0" i="0" u="none" strike="noStrike" cap="none">
                <a:solidFill>
                  <a:srgbClr val="FFFFFF"/>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pic>
        <p:nvPicPr>
          <p:cNvPr id="85" name="Shape 85"/>
          <p:cNvPicPr preferRelativeResize="0"/>
          <p:nvPr/>
        </p:nvPicPr>
        <p:blipFill rotWithShape="1">
          <a:blip r:embed="rId2">
            <a:alphaModFix/>
          </a:blip>
          <a:srcRect/>
          <a:stretch/>
        </p:blipFill>
        <p:spPr>
          <a:xfrm>
            <a:off x="4355976" y="2204864"/>
            <a:ext cx="438150" cy="4381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Inhoud van twee">
    <p:bg>
      <p:bgPr>
        <a:solidFill>
          <a:schemeClr val="lt2"/>
        </a:solidFill>
        <a:effectLst/>
      </p:bgPr>
    </p:bg>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01752" y="228600"/>
            <a:ext cx="8534400" cy="758952"/>
          </a:xfrm>
          <a:prstGeom prst="rect">
            <a:avLst/>
          </a:prstGeom>
          <a:noFill/>
          <a:ln>
            <a:noFill/>
          </a:ln>
        </p:spPr>
        <p:txBody>
          <a:bodyPr wrap="square" lIns="91425" tIns="91425" rIns="91425" bIns="91425" anchor="b" anchorCtr="0"/>
          <a:lstStyle>
            <a:lvl1pPr marL="0" marR="0" lvl="0" indent="0" algn="ctr" rtl="0">
              <a:spcBef>
                <a:spcPts val="0"/>
              </a:spcBef>
              <a:buClr>
                <a:srgbClr val="7A9798"/>
              </a:buClr>
              <a:buFont typeface="Georgia"/>
              <a:buNone/>
              <a:defRPr sz="3300" b="0" i="0" u="none" strike="noStrike" cap="none">
                <a:solidFill>
                  <a:srgbClr val="7A9798"/>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8" name="Shape 88"/>
          <p:cNvSpPr txBox="1">
            <a:spLocks noGrp="1"/>
          </p:cNvSpPr>
          <p:nvPr>
            <p:ph type="dt" idx="10"/>
          </p:nvPr>
        </p:nvSpPr>
        <p:spPr>
          <a:xfrm>
            <a:off x="5791200" y="6409944"/>
            <a:ext cx="3044952" cy="365760"/>
          </a:xfrm>
          <a:prstGeom prst="rect">
            <a:avLst/>
          </a:prstGeom>
          <a:noFill/>
          <a:ln>
            <a:noFill/>
          </a:ln>
        </p:spPr>
        <p:txBody>
          <a:bodyPr wrap="square"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89" name="Shape 89"/>
          <p:cNvSpPr txBox="1">
            <a:spLocks noGrp="1"/>
          </p:cNvSpPr>
          <p:nvPr>
            <p:ph type="ftr" idx="11"/>
          </p:nvPr>
        </p:nvSpPr>
        <p:spPr>
          <a:xfrm>
            <a:off x="304800" y="6410848"/>
            <a:ext cx="3581400" cy="365760"/>
          </a:xfrm>
          <a:prstGeom prst="rect">
            <a:avLst/>
          </a:prstGeom>
          <a:noFill/>
          <a:ln>
            <a:noFill/>
          </a:ln>
        </p:spPr>
        <p:txBody>
          <a:bodyPr wrap="square"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90" name="Shape 90"/>
          <p:cNvSpPr txBox="1">
            <a:spLocks noGrp="1"/>
          </p:cNvSpPr>
          <p:nvPr>
            <p:ph type="sldNum" idx="12"/>
          </p:nvPr>
        </p:nvSpPr>
        <p:spPr>
          <a:xfrm>
            <a:off x="4343400" y="1040174"/>
            <a:ext cx="457200" cy="441325"/>
          </a:xfrm>
          <a:prstGeom prst="rect">
            <a:avLst/>
          </a:prstGeom>
          <a:noFill/>
          <a:ln>
            <a:noFill/>
          </a:ln>
        </p:spPr>
        <p:txBody>
          <a:bodyPr wrap="square" lIns="45700" tIns="45700" rIns="45700" bIns="45700" anchor="ctr" anchorCtr="0">
            <a:noAutofit/>
          </a:bodyPr>
          <a:lstStyle/>
          <a:p>
            <a:pPr marL="0" marR="0" lvl="0" indent="0" algn="ctr" rtl="0">
              <a:spcBef>
                <a:spcPts val="0"/>
              </a:spcBef>
              <a:buSzPct val="25000"/>
              <a:buNone/>
            </a:pPr>
            <a:fld id="{00000000-1234-1234-1234-123412341234}" type="slidenum">
              <a:rPr lang="nl-NL" sz="1600">
                <a:solidFill>
                  <a:srgbClr val="7A9798"/>
                </a:solidFill>
                <a:latin typeface="Georgia"/>
                <a:ea typeface="Georgia"/>
                <a:cs typeface="Georgia"/>
                <a:sym typeface="Georgia"/>
              </a:rPr>
              <a:t>‹nr.›</a:t>
            </a:fld>
            <a:endParaRPr lang="nl-NL" sz="1600">
              <a:solidFill>
                <a:srgbClr val="7A9798"/>
              </a:solidFill>
              <a:latin typeface="Georgia"/>
              <a:ea typeface="Georgia"/>
              <a:cs typeface="Georgia"/>
              <a:sym typeface="Georgia"/>
            </a:endParaRPr>
          </a:p>
        </p:txBody>
      </p:sp>
      <p:cxnSp>
        <p:nvCxnSpPr>
          <p:cNvPr id="91" name="Shape 91"/>
          <p:cNvCxnSpPr/>
          <p:nvPr/>
        </p:nvCxnSpPr>
        <p:spPr>
          <a:xfrm rot="10800000" flipH="1">
            <a:off x="4563080" y="1575652"/>
            <a:ext cx="8921" cy="4819557"/>
          </a:xfrm>
          <a:prstGeom prst="straightConnector1">
            <a:avLst/>
          </a:prstGeom>
          <a:noFill/>
          <a:ln w="9525" cap="flat" cmpd="sng">
            <a:solidFill>
              <a:schemeClr val="dk2"/>
            </a:solidFill>
            <a:prstDash val="dash"/>
            <a:round/>
            <a:headEnd type="none" w="med" len="med"/>
            <a:tailEnd type="none" w="med" len="med"/>
          </a:ln>
        </p:spPr>
      </p:cxnSp>
      <p:sp>
        <p:nvSpPr>
          <p:cNvPr id="92" name="Shape 92"/>
          <p:cNvSpPr txBox="1">
            <a:spLocks noGrp="1"/>
          </p:cNvSpPr>
          <p:nvPr>
            <p:ph type="body" idx="1"/>
          </p:nvPr>
        </p:nvSpPr>
        <p:spPr>
          <a:xfrm>
            <a:off x="301752" y="1371600"/>
            <a:ext cx="4038600" cy="4681728"/>
          </a:xfrm>
          <a:prstGeom prst="rect">
            <a:avLst/>
          </a:prstGeom>
          <a:noFill/>
          <a:ln>
            <a:noFill/>
          </a:ln>
        </p:spPr>
        <p:txBody>
          <a:bodyPr wrap="square" lIns="91425" tIns="91425" rIns="91425" bIns="91425" anchor="t" anchorCtr="0"/>
          <a:lstStyle>
            <a:lvl1pPr marL="274320" marR="0" lvl="0" indent="-139382" algn="l" rtl="0">
              <a:spcBef>
                <a:spcPts val="500"/>
              </a:spcBef>
              <a:buClr>
                <a:schemeClr val="accent1"/>
              </a:buClr>
              <a:buSzPct val="85000"/>
              <a:buFont typeface="Noto Sans Symbols"/>
              <a:buChar char="●"/>
              <a:defRPr sz="25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93" name="Shape 93"/>
          <p:cNvSpPr txBox="1">
            <a:spLocks noGrp="1"/>
          </p:cNvSpPr>
          <p:nvPr>
            <p:ph type="body" idx="2"/>
          </p:nvPr>
        </p:nvSpPr>
        <p:spPr>
          <a:xfrm>
            <a:off x="4800600" y="1371600"/>
            <a:ext cx="4038600" cy="4681728"/>
          </a:xfrm>
          <a:prstGeom prst="rect">
            <a:avLst/>
          </a:prstGeom>
          <a:noFill/>
          <a:ln>
            <a:noFill/>
          </a:ln>
        </p:spPr>
        <p:txBody>
          <a:bodyPr wrap="square" lIns="91425" tIns="91425" rIns="91425" bIns="91425" anchor="t" anchorCtr="0"/>
          <a:lstStyle>
            <a:lvl1pPr marL="274320" marR="0" lvl="0" indent="-139382" algn="l" rtl="0">
              <a:spcBef>
                <a:spcPts val="500"/>
              </a:spcBef>
              <a:buClr>
                <a:schemeClr val="accent1"/>
              </a:buClr>
              <a:buSzPct val="85000"/>
              <a:buFont typeface="Noto Sans Symbols"/>
              <a:buChar char="●"/>
              <a:defRPr sz="25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pic>
        <p:nvPicPr>
          <p:cNvPr id="94" name="Shape 94"/>
          <p:cNvPicPr preferRelativeResize="0"/>
          <p:nvPr/>
        </p:nvPicPr>
        <p:blipFill rotWithShape="1">
          <a:blip r:embed="rId2">
            <a:alphaModFix/>
          </a:blip>
          <a:srcRect/>
          <a:stretch/>
        </p:blipFill>
        <p:spPr>
          <a:xfrm>
            <a:off x="4355976" y="1052736"/>
            <a:ext cx="438150" cy="4381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01752" y="228600"/>
            <a:ext cx="8534400" cy="758952"/>
          </a:xfrm>
          <a:prstGeom prst="rect">
            <a:avLst/>
          </a:prstGeom>
          <a:noFill/>
          <a:ln>
            <a:noFill/>
          </a:ln>
        </p:spPr>
        <p:txBody>
          <a:bodyPr wrap="square" lIns="91425" tIns="91425" rIns="91425" bIns="91425" anchor="b" anchorCtr="0"/>
          <a:lstStyle>
            <a:lvl1pPr marL="0" marR="0" lvl="0" indent="0" algn="ctr" rtl="0">
              <a:spcBef>
                <a:spcPts val="0"/>
              </a:spcBef>
              <a:buClr>
                <a:srgbClr val="7A9798"/>
              </a:buClr>
              <a:buFont typeface="Georgia"/>
              <a:buNone/>
              <a:defRPr sz="3300" b="0" i="0" u="none" strike="noStrike" cap="none">
                <a:solidFill>
                  <a:srgbClr val="7A9798"/>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7" name="Shape 97"/>
          <p:cNvSpPr txBox="1">
            <a:spLocks noGrp="1"/>
          </p:cNvSpPr>
          <p:nvPr>
            <p:ph type="dt" idx="10"/>
          </p:nvPr>
        </p:nvSpPr>
        <p:spPr>
          <a:xfrm>
            <a:off x="5791200" y="6404984"/>
            <a:ext cx="3044952" cy="365760"/>
          </a:xfrm>
          <a:prstGeom prst="rect">
            <a:avLst/>
          </a:prstGeom>
          <a:noFill/>
          <a:ln>
            <a:noFill/>
          </a:ln>
        </p:spPr>
        <p:txBody>
          <a:bodyPr wrap="square"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98" name="Shape 98"/>
          <p:cNvSpPr txBox="1">
            <a:spLocks noGrp="1"/>
          </p:cNvSpPr>
          <p:nvPr>
            <p:ph type="ftr" idx="11"/>
          </p:nvPr>
        </p:nvSpPr>
        <p:spPr>
          <a:xfrm>
            <a:off x="304800" y="6410848"/>
            <a:ext cx="3581400" cy="365760"/>
          </a:xfrm>
          <a:prstGeom prst="rect">
            <a:avLst/>
          </a:prstGeom>
          <a:noFill/>
          <a:ln>
            <a:noFill/>
          </a:ln>
        </p:spPr>
        <p:txBody>
          <a:bodyPr wrap="square"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99" name="Shape 99"/>
          <p:cNvSpPr txBox="1">
            <a:spLocks noGrp="1"/>
          </p:cNvSpPr>
          <p:nvPr>
            <p:ph type="sldNum" idx="12"/>
          </p:nvPr>
        </p:nvSpPr>
        <p:spPr>
          <a:xfrm>
            <a:off x="4343400" y="1036020"/>
            <a:ext cx="457200" cy="441325"/>
          </a:xfrm>
          <a:prstGeom prst="rect">
            <a:avLst/>
          </a:prstGeom>
          <a:noFill/>
          <a:ln>
            <a:noFill/>
          </a:ln>
        </p:spPr>
        <p:txBody>
          <a:bodyPr wrap="square" lIns="45700" tIns="45700" rIns="45700" bIns="45700" anchor="ctr" anchorCtr="0">
            <a:noAutofit/>
          </a:bodyPr>
          <a:lstStyle/>
          <a:p>
            <a:pPr marL="0" marR="0" lvl="0" indent="0" algn="ctr" rtl="0">
              <a:spcBef>
                <a:spcPts val="0"/>
              </a:spcBef>
              <a:buSzPct val="25000"/>
              <a:buNone/>
            </a:pPr>
            <a:fld id="{00000000-1234-1234-1234-123412341234}" type="slidenum">
              <a:rPr lang="nl-NL" sz="1600">
                <a:solidFill>
                  <a:srgbClr val="7A9798"/>
                </a:solidFill>
                <a:latin typeface="Georgia"/>
                <a:ea typeface="Georgia"/>
                <a:cs typeface="Georgia"/>
                <a:sym typeface="Georgia"/>
              </a:rPr>
              <a:t>‹nr.›</a:t>
            </a:fld>
            <a:endParaRPr lang="nl-NL" sz="1600">
              <a:solidFill>
                <a:srgbClr val="7A9798"/>
              </a:solidFill>
              <a:latin typeface="Georgia"/>
              <a:ea typeface="Georgia"/>
              <a:cs typeface="Georgia"/>
              <a:sym typeface="Georgia"/>
            </a:endParaRPr>
          </a:p>
        </p:txBody>
      </p:sp>
      <p:pic>
        <p:nvPicPr>
          <p:cNvPr id="100" name="Shape 100"/>
          <p:cNvPicPr preferRelativeResize="0"/>
          <p:nvPr/>
        </p:nvPicPr>
        <p:blipFill rotWithShape="1">
          <a:blip r:embed="rId2">
            <a:alphaModFix/>
          </a:blip>
          <a:srcRect/>
          <a:stretch/>
        </p:blipFill>
        <p:spPr>
          <a:xfrm>
            <a:off x="4355976" y="1052736"/>
            <a:ext cx="438150" cy="4381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Leeg">
    <p:spTree>
      <p:nvGrpSpPr>
        <p:cNvPr id="1" name="Shape 101"/>
        <p:cNvGrpSpPr/>
        <p:nvPr/>
      </p:nvGrpSpPr>
      <p:grpSpPr>
        <a:xfrm>
          <a:off x="0" y="0"/>
          <a:ext cx="0" cy="0"/>
          <a:chOff x="0" y="0"/>
          <a:chExt cx="0" cy="0"/>
        </a:xfrm>
      </p:grpSpPr>
      <p:sp>
        <p:nvSpPr>
          <p:cNvPr id="102" name="Shape 102"/>
          <p:cNvSpPr/>
          <p:nvPr/>
        </p:nvSpPr>
        <p:spPr>
          <a:xfrm>
            <a:off x="0" y="6705600"/>
            <a:ext cx="9144000" cy="1524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03" name="Shape 103"/>
          <p:cNvSpPr/>
          <p:nvPr/>
        </p:nvSpPr>
        <p:spPr>
          <a:xfrm>
            <a:off x="0" y="0"/>
            <a:ext cx="9144000" cy="155448"/>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04" name="Shape 104"/>
          <p:cNvSpPr/>
          <p:nvPr/>
        </p:nvSpPr>
        <p:spPr>
          <a:xfrm>
            <a:off x="8991600" y="0"/>
            <a:ext cx="152400" cy="68580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05" name="Shape 105"/>
          <p:cNvSpPr/>
          <p:nvPr/>
        </p:nvSpPr>
        <p:spPr>
          <a:xfrm>
            <a:off x="0" y="0"/>
            <a:ext cx="152400" cy="68580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06" name="Shape 106"/>
          <p:cNvSpPr/>
          <p:nvPr/>
        </p:nvSpPr>
        <p:spPr>
          <a:xfrm>
            <a:off x="146304" y="6391656"/>
            <a:ext cx="8833104" cy="309563"/>
          </a:xfrm>
          <a:prstGeom prst="rect">
            <a:avLst/>
          </a:prstGeom>
          <a:solidFill>
            <a:schemeClr val="accent3"/>
          </a:solidFill>
          <a:ln>
            <a:noFill/>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07" name="Shape 107"/>
          <p:cNvSpPr/>
          <p:nvPr/>
        </p:nvSpPr>
        <p:spPr>
          <a:xfrm>
            <a:off x="152400" y="158496"/>
            <a:ext cx="8833104" cy="6547104"/>
          </a:xfrm>
          <a:prstGeom prst="rect">
            <a:avLst/>
          </a:prstGeom>
          <a:noFill/>
          <a:ln w="9525" cap="flat" cmpd="sng">
            <a:solidFill>
              <a:srgbClr val="7A9798"/>
            </a:solidFill>
            <a:prstDash val="solid"/>
            <a:miter lim="8000"/>
            <a:headEnd type="none" w="med" len="med"/>
            <a:tailEnd type="none" w="med" len="med"/>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08" name="Shape 108"/>
          <p:cNvSpPr txBox="1">
            <a:spLocks noGrp="1"/>
          </p:cNvSpPr>
          <p:nvPr>
            <p:ph type="dt" idx="10"/>
          </p:nvPr>
        </p:nvSpPr>
        <p:spPr>
          <a:xfrm>
            <a:off x="5791200" y="6404984"/>
            <a:ext cx="3044952" cy="365760"/>
          </a:xfrm>
          <a:prstGeom prst="rect">
            <a:avLst/>
          </a:prstGeom>
          <a:noFill/>
          <a:ln>
            <a:noFill/>
          </a:ln>
        </p:spPr>
        <p:txBody>
          <a:bodyPr wrap="square"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09" name="Shape 109"/>
          <p:cNvSpPr txBox="1">
            <a:spLocks noGrp="1"/>
          </p:cNvSpPr>
          <p:nvPr>
            <p:ph type="ftr" idx="11"/>
          </p:nvPr>
        </p:nvSpPr>
        <p:spPr>
          <a:xfrm>
            <a:off x="304800" y="6410848"/>
            <a:ext cx="3581400" cy="365760"/>
          </a:xfrm>
          <a:prstGeom prst="rect">
            <a:avLst/>
          </a:prstGeom>
          <a:noFill/>
          <a:ln>
            <a:noFill/>
          </a:ln>
        </p:spPr>
        <p:txBody>
          <a:bodyPr wrap="square"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10" name="Shape 110"/>
          <p:cNvSpPr txBox="1">
            <a:spLocks noGrp="1"/>
          </p:cNvSpPr>
          <p:nvPr>
            <p:ph type="sldNum" idx="12"/>
          </p:nvPr>
        </p:nvSpPr>
        <p:spPr>
          <a:xfrm>
            <a:off x="4267200" y="6324600"/>
            <a:ext cx="609600" cy="441324"/>
          </a:xfrm>
          <a:prstGeom prst="rect">
            <a:avLst/>
          </a:prstGeom>
          <a:noFill/>
          <a:ln>
            <a:noFill/>
          </a:ln>
        </p:spPr>
        <p:txBody>
          <a:bodyPr wrap="square" lIns="45700" tIns="45700" rIns="45700" bIns="45700" anchor="ctr" anchorCtr="0">
            <a:noAutofit/>
          </a:bodyPr>
          <a:lstStyle/>
          <a:p>
            <a:pPr marL="0" marR="0" lvl="0" indent="0" algn="ctr" rtl="0">
              <a:spcBef>
                <a:spcPts val="0"/>
              </a:spcBef>
              <a:buSzPct val="25000"/>
              <a:buNone/>
            </a:pPr>
            <a:fld id="{00000000-1234-1234-1234-123412341234}" type="slidenum">
              <a:rPr lang="nl-NL" sz="1600">
                <a:solidFill>
                  <a:srgbClr val="FFFFFF"/>
                </a:solidFill>
                <a:latin typeface="Georgia"/>
                <a:ea typeface="Georgia"/>
                <a:cs typeface="Georgia"/>
                <a:sym typeface="Georgia"/>
              </a:rPr>
              <a:t>‹nr.›</a:t>
            </a:fld>
            <a:endParaRPr lang="nl-NL" sz="1600">
              <a:solidFill>
                <a:srgbClr val="FFFFFF"/>
              </a:solidFill>
              <a:latin typeface="Georgia"/>
              <a:ea typeface="Georgia"/>
              <a:cs typeface="Georgia"/>
              <a:sym typeface="Georgi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cSld name="Inhoud met bijschrift">
    <p:bg>
      <p:bgPr>
        <a:solidFill>
          <a:schemeClr val="lt1"/>
        </a:solidFill>
        <a:effectLst/>
      </p:bgPr>
    </p:bg>
    <p:spTree>
      <p:nvGrpSpPr>
        <p:cNvPr id="1" name="Shape 111"/>
        <p:cNvGrpSpPr/>
        <p:nvPr/>
      </p:nvGrpSpPr>
      <p:grpSpPr>
        <a:xfrm>
          <a:off x="0" y="0"/>
          <a:ext cx="0" cy="0"/>
          <a:chOff x="0" y="0"/>
          <a:chExt cx="0" cy="0"/>
        </a:xfrm>
      </p:grpSpPr>
      <p:sp>
        <p:nvSpPr>
          <p:cNvPr id="112" name="Shape 112"/>
          <p:cNvSpPr/>
          <p:nvPr/>
        </p:nvSpPr>
        <p:spPr>
          <a:xfrm>
            <a:off x="152400" y="152400"/>
            <a:ext cx="8833104" cy="304800"/>
          </a:xfrm>
          <a:prstGeom prst="rect">
            <a:avLst/>
          </a:prstGeom>
          <a:solidFill>
            <a:schemeClr val="accent3"/>
          </a:solidFill>
          <a:ln>
            <a:noFill/>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13" name="Shape 113"/>
          <p:cNvSpPr/>
          <p:nvPr/>
        </p:nvSpPr>
        <p:spPr>
          <a:xfrm>
            <a:off x="0" y="6705600"/>
            <a:ext cx="9144000" cy="1524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14" name="Shape 114"/>
          <p:cNvSpPr/>
          <p:nvPr/>
        </p:nvSpPr>
        <p:spPr>
          <a:xfrm>
            <a:off x="8991600" y="0"/>
            <a:ext cx="152400" cy="68580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15" name="Shape 115"/>
          <p:cNvSpPr/>
          <p:nvPr/>
        </p:nvSpPr>
        <p:spPr>
          <a:xfrm>
            <a:off x="0" y="0"/>
            <a:ext cx="9144000" cy="118872"/>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16" name="Shape 116"/>
          <p:cNvSpPr/>
          <p:nvPr/>
        </p:nvSpPr>
        <p:spPr>
          <a:xfrm>
            <a:off x="0" y="0"/>
            <a:ext cx="152400" cy="68580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17" name="Shape 117"/>
          <p:cNvSpPr/>
          <p:nvPr/>
        </p:nvSpPr>
        <p:spPr>
          <a:xfrm>
            <a:off x="152400" y="609600"/>
            <a:ext cx="2743200" cy="5867400"/>
          </a:xfrm>
          <a:prstGeom prst="rect">
            <a:avLst/>
          </a:prstGeom>
          <a:solidFill>
            <a:schemeClr val="accen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18" name="Shape 118"/>
          <p:cNvSpPr txBox="1">
            <a:spLocks noGrp="1"/>
          </p:cNvSpPr>
          <p:nvPr>
            <p:ph type="title"/>
          </p:nvPr>
        </p:nvSpPr>
        <p:spPr>
          <a:xfrm>
            <a:off x="381000" y="914400"/>
            <a:ext cx="2362200" cy="990600"/>
          </a:xfrm>
          <a:prstGeom prst="rect">
            <a:avLst/>
          </a:prstGeom>
          <a:noFill/>
          <a:ln>
            <a:noFill/>
          </a:ln>
        </p:spPr>
        <p:txBody>
          <a:bodyPr wrap="square" lIns="91425" tIns="91425" rIns="91425" bIns="91425" anchor="b" anchorCtr="0"/>
          <a:lstStyle>
            <a:lvl1pPr marL="0" marR="0" lvl="0" indent="0" algn="l" rtl="0">
              <a:spcBef>
                <a:spcPts val="0"/>
              </a:spcBef>
              <a:buClr>
                <a:srgbClr val="FFFFFF"/>
              </a:buClr>
              <a:buFont typeface="Georgia"/>
              <a:buNone/>
              <a:defRPr sz="2200" b="1" i="0" u="none" strike="noStrike" cap="none">
                <a:solidFill>
                  <a:srgbClr val="FFFFFF"/>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9" name="Shape 119"/>
          <p:cNvSpPr txBox="1">
            <a:spLocks noGrp="1"/>
          </p:cNvSpPr>
          <p:nvPr>
            <p:ph type="body" idx="1"/>
          </p:nvPr>
        </p:nvSpPr>
        <p:spPr>
          <a:xfrm>
            <a:off x="381000" y="1981200"/>
            <a:ext cx="2362200" cy="4144963"/>
          </a:xfrm>
          <a:prstGeom prst="rect">
            <a:avLst/>
          </a:prstGeom>
          <a:noFill/>
          <a:ln>
            <a:noFill/>
          </a:ln>
        </p:spPr>
        <p:txBody>
          <a:bodyPr wrap="square" lIns="91425" tIns="91425" rIns="91425" bIns="91425" anchor="t" anchorCtr="0"/>
          <a:lstStyle>
            <a:lvl1pPr marL="0" marR="0" lvl="0" indent="0" algn="l" rtl="0">
              <a:spcBef>
                <a:spcPts val="320"/>
              </a:spcBef>
              <a:spcAft>
                <a:spcPts val="1000"/>
              </a:spcAft>
              <a:buClr>
                <a:schemeClr val="accent1"/>
              </a:buClr>
              <a:buFont typeface="Noto Sans Symbols"/>
              <a:buNone/>
              <a:defRPr sz="1600" b="0" i="0" u="none" strike="noStrike" cap="none">
                <a:solidFill>
                  <a:srgbClr val="FFFFFF"/>
                </a:solidFill>
                <a:latin typeface="Georgia"/>
                <a:ea typeface="Georgia"/>
                <a:cs typeface="Georgia"/>
                <a:sym typeface="Georgia"/>
              </a:defRPr>
            </a:lvl1pPr>
            <a:lvl2pPr marL="548640" marR="0" lvl="1" indent="-281940" algn="l" rtl="0">
              <a:spcBef>
                <a:spcPts val="240"/>
              </a:spcBef>
              <a:buClr>
                <a:schemeClr val="accent2"/>
              </a:buClr>
              <a:buFont typeface="Noto Sans Symbols"/>
              <a:buNone/>
              <a:defRPr sz="1200" b="0" i="0" u="none" strike="noStrike" cap="none">
                <a:solidFill>
                  <a:schemeClr val="dk2"/>
                </a:solidFill>
                <a:latin typeface="Georgia"/>
                <a:ea typeface="Georgia"/>
                <a:cs typeface="Georgia"/>
                <a:sym typeface="Georgia"/>
              </a:defRPr>
            </a:lvl2pPr>
            <a:lvl3pPr marL="822960" marR="0" lvl="2" indent="-238760" algn="l" rtl="0">
              <a:spcBef>
                <a:spcPts val="200"/>
              </a:spcBef>
              <a:buClr>
                <a:schemeClr val="accent3"/>
              </a:buClr>
              <a:buFont typeface="Noto Sans Symbols"/>
              <a:buNone/>
              <a:defRPr sz="1000" b="0" i="0" u="none" strike="noStrike" cap="none">
                <a:solidFill>
                  <a:schemeClr val="dk1"/>
                </a:solidFill>
                <a:latin typeface="Georgia"/>
                <a:ea typeface="Georgia"/>
                <a:cs typeface="Georgia"/>
                <a:sym typeface="Georgia"/>
              </a:defRPr>
            </a:lvl3pPr>
            <a:lvl4pPr marL="1097280" marR="0" lvl="3" indent="-233680" algn="l" rtl="0">
              <a:spcBef>
                <a:spcPts val="180"/>
              </a:spcBef>
              <a:buClr>
                <a:schemeClr val="accent4"/>
              </a:buClr>
              <a:buFont typeface="Noto Sans Symbols"/>
              <a:buNone/>
              <a:defRPr sz="900" b="0" i="0" u="none" strike="noStrike" cap="none">
                <a:solidFill>
                  <a:schemeClr val="dk2"/>
                </a:solidFill>
                <a:latin typeface="Georgia"/>
                <a:ea typeface="Georgia"/>
                <a:cs typeface="Georgia"/>
                <a:sym typeface="Georgia"/>
              </a:defRPr>
            </a:lvl4pPr>
            <a:lvl5pPr marL="1371600" marR="0" lvl="4" indent="-228600" algn="l" rtl="0">
              <a:spcBef>
                <a:spcPts val="180"/>
              </a:spcBef>
              <a:buClr>
                <a:schemeClr val="accent5"/>
              </a:buClr>
              <a:buFont typeface="Georgia"/>
              <a:buNone/>
              <a:defRPr sz="9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20" name="Shape 120"/>
          <p:cNvSpPr/>
          <p:nvPr/>
        </p:nvSpPr>
        <p:spPr>
          <a:xfrm>
            <a:off x="152400" y="152400"/>
            <a:ext cx="8833104" cy="6547104"/>
          </a:xfrm>
          <a:prstGeom prst="rect">
            <a:avLst/>
          </a:prstGeom>
          <a:noFill/>
          <a:ln w="9525" cap="flat" cmpd="sng">
            <a:solidFill>
              <a:srgbClr val="7A9798"/>
            </a:solidFill>
            <a:prstDash val="solid"/>
            <a:miter lim="8000"/>
            <a:headEnd type="none" w="med" len="med"/>
            <a:tailEnd type="none" w="med" len="med"/>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cxnSp>
        <p:nvCxnSpPr>
          <p:cNvPr id="121" name="Shape 121"/>
          <p:cNvCxnSpPr/>
          <p:nvPr/>
        </p:nvCxnSpPr>
        <p:spPr>
          <a:xfrm>
            <a:off x="152400" y="533400"/>
            <a:ext cx="8833104" cy="0"/>
          </a:xfrm>
          <a:prstGeom prst="straightConnector1">
            <a:avLst/>
          </a:prstGeom>
          <a:noFill/>
          <a:ln w="11425" cap="flat" cmpd="sng">
            <a:solidFill>
              <a:srgbClr val="7A9798"/>
            </a:solidFill>
            <a:prstDash val="dash"/>
            <a:round/>
            <a:headEnd type="none" w="med" len="med"/>
            <a:tailEnd type="none" w="med" len="med"/>
          </a:ln>
        </p:spPr>
      </p:cxnSp>
      <p:sp>
        <p:nvSpPr>
          <p:cNvPr id="122" name="Shape 122"/>
          <p:cNvSpPr txBox="1">
            <a:spLocks noGrp="1"/>
          </p:cNvSpPr>
          <p:nvPr>
            <p:ph type="body" idx="2"/>
          </p:nvPr>
        </p:nvSpPr>
        <p:spPr>
          <a:xfrm>
            <a:off x="3124200" y="685800"/>
            <a:ext cx="5638800" cy="5410200"/>
          </a:xfrm>
          <a:prstGeom prst="rect">
            <a:avLst/>
          </a:prstGeom>
          <a:noFill/>
          <a:ln>
            <a:noFill/>
          </a:ln>
        </p:spPr>
        <p:txBody>
          <a:bodyPr wrap="square"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23" name="Shape 123"/>
          <p:cNvSpPr/>
          <p:nvPr/>
        </p:nvSpPr>
        <p:spPr>
          <a:xfrm>
            <a:off x="1295400" y="228600"/>
            <a:ext cx="609600" cy="609600"/>
          </a:xfrm>
          <a:prstGeom prst="ellipse">
            <a:avLst/>
          </a:prstGeom>
          <a:solidFill>
            <a:srgbClr val="FFFFFF"/>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24" name="Shape 124"/>
          <p:cNvSpPr/>
          <p:nvPr/>
        </p:nvSpPr>
        <p:spPr>
          <a:xfrm>
            <a:off x="1389888" y="323088"/>
            <a:ext cx="420624" cy="420624"/>
          </a:xfrm>
          <a:prstGeom prst="ellipse">
            <a:avLst/>
          </a:prstGeom>
          <a:solidFill>
            <a:srgbClr val="FFFFFF"/>
          </a:solidFill>
          <a:ln w="50800" cap="rnd" cmpd="dbl">
            <a:solidFill>
              <a:srgbClr val="7A9798"/>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25" name="Shape 125"/>
          <p:cNvSpPr txBox="1">
            <a:spLocks noGrp="1"/>
          </p:cNvSpPr>
          <p:nvPr>
            <p:ph type="sldNum" idx="12"/>
          </p:nvPr>
        </p:nvSpPr>
        <p:spPr>
          <a:xfrm>
            <a:off x="1371600" y="312738"/>
            <a:ext cx="457200" cy="441325"/>
          </a:xfrm>
          <a:prstGeom prst="rect">
            <a:avLst/>
          </a:prstGeom>
          <a:noFill/>
          <a:ln>
            <a:noFill/>
          </a:ln>
        </p:spPr>
        <p:txBody>
          <a:bodyPr wrap="square" lIns="45700" tIns="45700" rIns="45700" bIns="45700" anchor="ctr" anchorCtr="0">
            <a:noAutofit/>
          </a:bodyPr>
          <a:lstStyle/>
          <a:p>
            <a:pPr marL="0" marR="0" lvl="0" indent="0" algn="ctr" rtl="0">
              <a:spcBef>
                <a:spcPts val="0"/>
              </a:spcBef>
              <a:buSzPct val="25000"/>
              <a:buNone/>
            </a:pPr>
            <a:fld id="{00000000-1234-1234-1234-123412341234}" type="slidenum">
              <a:rPr lang="nl-NL" sz="1600">
                <a:solidFill>
                  <a:srgbClr val="7A9798"/>
                </a:solidFill>
                <a:latin typeface="Georgia"/>
                <a:ea typeface="Georgia"/>
                <a:cs typeface="Georgia"/>
                <a:sym typeface="Georgia"/>
              </a:rPr>
              <a:t>‹nr.›</a:t>
            </a:fld>
            <a:endParaRPr lang="nl-NL" sz="1600">
              <a:solidFill>
                <a:srgbClr val="7A9798"/>
              </a:solidFill>
              <a:latin typeface="Georgia"/>
              <a:ea typeface="Georgia"/>
              <a:cs typeface="Georgia"/>
              <a:sym typeface="Georgia"/>
            </a:endParaRPr>
          </a:p>
        </p:txBody>
      </p:sp>
      <p:sp>
        <p:nvSpPr>
          <p:cNvPr id="126" name="Shape 126"/>
          <p:cNvSpPr/>
          <p:nvPr/>
        </p:nvSpPr>
        <p:spPr>
          <a:xfrm>
            <a:off x="149352" y="6388385"/>
            <a:ext cx="8833104" cy="309563"/>
          </a:xfrm>
          <a:prstGeom prst="rect">
            <a:avLst/>
          </a:prstGeom>
          <a:solidFill>
            <a:schemeClr val="accent3"/>
          </a:solidFill>
          <a:ln>
            <a:noFill/>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27" name="Shape 127"/>
          <p:cNvSpPr txBox="1">
            <a:spLocks noGrp="1"/>
          </p:cNvSpPr>
          <p:nvPr>
            <p:ph type="dt" idx="10"/>
          </p:nvPr>
        </p:nvSpPr>
        <p:spPr>
          <a:xfrm>
            <a:off x="5791200" y="6404984"/>
            <a:ext cx="3044952" cy="365760"/>
          </a:xfrm>
          <a:prstGeom prst="rect">
            <a:avLst/>
          </a:prstGeom>
          <a:noFill/>
          <a:ln>
            <a:noFill/>
          </a:ln>
        </p:spPr>
        <p:txBody>
          <a:bodyPr wrap="square"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28" name="Shape 128"/>
          <p:cNvSpPr txBox="1">
            <a:spLocks noGrp="1"/>
          </p:cNvSpPr>
          <p:nvPr>
            <p:ph type="ftr" idx="11"/>
          </p:nvPr>
        </p:nvSpPr>
        <p:spPr>
          <a:xfrm>
            <a:off x="301752" y="6410848"/>
            <a:ext cx="3383280" cy="365760"/>
          </a:xfrm>
          <a:prstGeom prst="rect">
            <a:avLst/>
          </a:prstGeom>
          <a:noFill/>
          <a:ln>
            <a:noFill/>
          </a:ln>
        </p:spPr>
        <p:txBody>
          <a:bodyPr wrap="square"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pic>
        <p:nvPicPr>
          <p:cNvPr id="129" name="Shape 129"/>
          <p:cNvPicPr preferRelativeResize="0"/>
          <p:nvPr/>
        </p:nvPicPr>
        <p:blipFill rotWithShape="1">
          <a:blip r:embed="rId2">
            <a:alphaModFix/>
          </a:blip>
          <a:srcRect/>
          <a:stretch/>
        </p:blipFill>
        <p:spPr>
          <a:xfrm>
            <a:off x="1389933" y="306898"/>
            <a:ext cx="438150" cy="4381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cSld name="Afbeelding met bijschrift">
    <p:spTree>
      <p:nvGrpSpPr>
        <p:cNvPr id="1" name="Shape 130"/>
        <p:cNvGrpSpPr/>
        <p:nvPr/>
      </p:nvGrpSpPr>
      <p:grpSpPr>
        <a:xfrm>
          <a:off x="0" y="0"/>
          <a:ext cx="0" cy="0"/>
          <a:chOff x="0" y="0"/>
          <a:chExt cx="0" cy="0"/>
        </a:xfrm>
      </p:grpSpPr>
      <p:cxnSp>
        <p:nvCxnSpPr>
          <p:cNvPr id="131" name="Shape 131"/>
          <p:cNvCxnSpPr/>
          <p:nvPr/>
        </p:nvCxnSpPr>
        <p:spPr>
          <a:xfrm>
            <a:off x="152400" y="533400"/>
            <a:ext cx="8833104" cy="0"/>
          </a:xfrm>
          <a:prstGeom prst="straightConnector1">
            <a:avLst/>
          </a:prstGeom>
          <a:noFill/>
          <a:ln w="11425" cap="flat" cmpd="sng">
            <a:solidFill>
              <a:srgbClr val="7A9798"/>
            </a:solidFill>
            <a:prstDash val="dash"/>
            <a:round/>
            <a:headEnd type="none" w="med" len="med"/>
            <a:tailEnd type="none" w="med" len="med"/>
          </a:ln>
        </p:spPr>
      </p:cxnSp>
      <p:sp>
        <p:nvSpPr>
          <p:cNvPr id="132" name="Shape 132"/>
          <p:cNvSpPr/>
          <p:nvPr/>
        </p:nvSpPr>
        <p:spPr>
          <a:xfrm>
            <a:off x="0" y="6705600"/>
            <a:ext cx="9144000" cy="1524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33" name="Shape 133"/>
          <p:cNvSpPr/>
          <p:nvPr/>
        </p:nvSpPr>
        <p:spPr>
          <a:xfrm>
            <a:off x="8991600" y="0"/>
            <a:ext cx="152400" cy="68580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34" name="Shape 134"/>
          <p:cNvSpPr/>
          <p:nvPr/>
        </p:nvSpPr>
        <p:spPr>
          <a:xfrm>
            <a:off x="0" y="0"/>
            <a:ext cx="9144000" cy="1524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35" name="Shape 135"/>
          <p:cNvSpPr/>
          <p:nvPr/>
        </p:nvSpPr>
        <p:spPr>
          <a:xfrm>
            <a:off x="0" y="0"/>
            <a:ext cx="152400" cy="68580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36" name="Shape 136"/>
          <p:cNvSpPr/>
          <p:nvPr/>
        </p:nvSpPr>
        <p:spPr>
          <a:xfrm>
            <a:off x="152400" y="152400"/>
            <a:ext cx="8833104" cy="301752"/>
          </a:xfrm>
          <a:prstGeom prst="rect">
            <a:avLst/>
          </a:prstGeom>
          <a:solidFill>
            <a:schemeClr val="accent3"/>
          </a:solidFill>
          <a:ln>
            <a:noFill/>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37" name="Shape 137"/>
          <p:cNvSpPr/>
          <p:nvPr/>
        </p:nvSpPr>
        <p:spPr>
          <a:xfrm>
            <a:off x="152400" y="609600"/>
            <a:ext cx="2743200" cy="5867400"/>
          </a:xfrm>
          <a:prstGeom prst="rect">
            <a:avLst/>
          </a:prstGeom>
          <a:solidFill>
            <a:schemeClr val="accen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38" name="Shape 138"/>
          <p:cNvSpPr/>
          <p:nvPr/>
        </p:nvSpPr>
        <p:spPr>
          <a:xfrm>
            <a:off x="152400" y="155448"/>
            <a:ext cx="8833104" cy="6547104"/>
          </a:xfrm>
          <a:prstGeom prst="rect">
            <a:avLst/>
          </a:prstGeom>
          <a:noFill/>
          <a:ln w="9525" cap="flat" cmpd="sng">
            <a:solidFill>
              <a:srgbClr val="7A9798"/>
            </a:solidFill>
            <a:prstDash val="solid"/>
            <a:miter lim="8000"/>
            <a:headEnd type="none" w="med" len="med"/>
            <a:tailEnd type="none" w="med" len="med"/>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39" name="Shape 139"/>
          <p:cNvSpPr/>
          <p:nvPr/>
        </p:nvSpPr>
        <p:spPr>
          <a:xfrm>
            <a:off x="1295400" y="228600"/>
            <a:ext cx="609600" cy="609600"/>
          </a:xfrm>
          <a:prstGeom prst="ellipse">
            <a:avLst/>
          </a:prstGeom>
          <a:solidFill>
            <a:srgbClr val="FFFFFF"/>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40" name="Shape 140"/>
          <p:cNvSpPr/>
          <p:nvPr/>
        </p:nvSpPr>
        <p:spPr>
          <a:xfrm>
            <a:off x="1389888" y="323088"/>
            <a:ext cx="420624" cy="420624"/>
          </a:xfrm>
          <a:prstGeom prst="ellipse">
            <a:avLst/>
          </a:prstGeom>
          <a:solidFill>
            <a:srgbClr val="FFFFFF"/>
          </a:solidFill>
          <a:ln w="50800" cap="rnd" cmpd="dbl">
            <a:solidFill>
              <a:srgbClr val="7A9798"/>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41" name="Shape 141"/>
          <p:cNvSpPr txBox="1">
            <a:spLocks noGrp="1"/>
          </p:cNvSpPr>
          <p:nvPr>
            <p:ph type="sldNum" idx="12"/>
          </p:nvPr>
        </p:nvSpPr>
        <p:spPr>
          <a:xfrm>
            <a:off x="1371600" y="312738"/>
            <a:ext cx="457200" cy="441325"/>
          </a:xfrm>
          <a:prstGeom prst="rect">
            <a:avLst/>
          </a:prstGeom>
          <a:noFill/>
          <a:ln>
            <a:noFill/>
          </a:ln>
        </p:spPr>
        <p:txBody>
          <a:bodyPr wrap="square" lIns="45700" tIns="45700" rIns="45700" bIns="45700" anchor="ctr" anchorCtr="0">
            <a:noAutofit/>
          </a:bodyPr>
          <a:lstStyle/>
          <a:p>
            <a:pPr marL="0" marR="0" lvl="0" indent="0" algn="ctr" rtl="0">
              <a:spcBef>
                <a:spcPts val="0"/>
              </a:spcBef>
              <a:buSzPct val="25000"/>
              <a:buNone/>
            </a:pPr>
            <a:fld id="{00000000-1234-1234-1234-123412341234}" type="slidenum">
              <a:rPr lang="nl-NL" sz="1600">
                <a:solidFill>
                  <a:srgbClr val="7A9798"/>
                </a:solidFill>
                <a:latin typeface="Georgia"/>
                <a:ea typeface="Georgia"/>
                <a:cs typeface="Georgia"/>
                <a:sym typeface="Georgia"/>
              </a:rPr>
              <a:t>‹nr.›</a:t>
            </a:fld>
            <a:endParaRPr lang="nl-NL" sz="1600">
              <a:solidFill>
                <a:srgbClr val="7A9798"/>
              </a:solidFill>
              <a:latin typeface="Georgia"/>
              <a:ea typeface="Georgia"/>
              <a:cs typeface="Georgia"/>
              <a:sym typeface="Georgia"/>
            </a:endParaRPr>
          </a:p>
        </p:txBody>
      </p:sp>
      <p:sp>
        <p:nvSpPr>
          <p:cNvPr id="142" name="Shape 142"/>
          <p:cNvSpPr txBox="1">
            <a:spLocks noGrp="1"/>
          </p:cNvSpPr>
          <p:nvPr>
            <p:ph type="title"/>
          </p:nvPr>
        </p:nvSpPr>
        <p:spPr>
          <a:xfrm>
            <a:off x="3000375" y="5029200"/>
            <a:ext cx="5867400" cy="1219200"/>
          </a:xfrm>
          <a:prstGeom prst="rect">
            <a:avLst/>
          </a:prstGeom>
          <a:noFill/>
          <a:ln>
            <a:noFill/>
          </a:ln>
        </p:spPr>
        <p:txBody>
          <a:bodyPr wrap="square" lIns="91425" tIns="91425" rIns="91425" bIns="91425" anchor="t" anchorCtr="0"/>
          <a:lstStyle>
            <a:lvl1pPr marL="0" marR="0" lvl="0" indent="0" algn="l" rtl="0">
              <a:spcBef>
                <a:spcPts val="0"/>
              </a:spcBef>
              <a:buClr>
                <a:schemeClr val="dk2"/>
              </a:buClr>
              <a:buFont typeface="Georgia"/>
              <a:buNone/>
              <a:defRPr sz="2400" b="1" i="0" u="none" strike="noStrike" cap="none">
                <a:solidFill>
                  <a:schemeClr val="dk2"/>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3" name="Shape 143"/>
          <p:cNvSpPr>
            <a:spLocks noGrp="1"/>
          </p:cNvSpPr>
          <p:nvPr>
            <p:ph type="pic" idx="2"/>
          </p:nvPr>
        </p:nvSpPr>
        <p:spPr>
          <a:xfrm>
            <a:off x="3000375" y="609600"/>
            <a:ext cx="5867400" cy="4267200"/>
          </a:xfrm>
          <a:prstGeom prst="rect">
            <a:avLst/>
          </a:prstGeom>
          <a:noFill/>
          <a:ln>
            <a:noFill/>
          </a:ln>
        </p:spPr>
        <p:txBody>
          <a:bodyPr wrap="square" lIns="91425" tIns="91425" rIns="91425" bIns="91425" anchor="t" anchorCtr="0"/>
          <a:lstStyle>
            <a:lvl1pPr marL="0" marR="0" lvl="0" indent="0" algn="l" rtl="0">
              <a:spcBef>
                <a:spcPts val="640"/>
              </a:spcBef>
              <a:buClr>
                <a:schemeClr val="accent1"/>
              </a:buClr>
              <a:buFont typeface="Noto Sans Symbols"/>
              <a:buNone/>
              <a:defRPr sz="32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44" name="Shape 144"/>
          <p:cNvSpPr txBox="1">
            <a:spLocks noGrp="1"/>
          </p:cNvSpPr>
          <p:nvPr>
            <p:ph type="body" idx="1"/>
          </p:nvPr>
        </p:nvSpPr>
        <p:spPr>
          <a:xfrm>
            <a:off x="381000" y="990600"/>
            <a:ext cx="2438400" cy="5257800"/>
          </a:xfrm>
          <a:prstGeom prst="rect">
            <a:avLst/>
          </a:prstGeom>
          <a:noFill/>
          <a:ln>
            <a:noFill/>
          </a:ln>
        </p:spPr>
        <p:txBody>
          <a:bodyPr wrap="square" lIns="91425" tIns="91425" rIns="91425" bIns="91425" anchor="t" anchorCtr="0"/>
          <a:lstStyle>
            <a:lvl1pPr marL="0" marR="0" lvl="0" indent="0" algn="l" rtl="0">
              <a:spcBef>
                <a:spcPts val="320"/>
              </a:spcBef>
              <a:spcAft>
                <a:spcPts val="1000"/>
              </a:spcAft>
              <a:buClr>
                <a:schemeClr val="accent1"/>
              </a:buClr>
              <a:buFont typeface="Noto Sans Symbols"/>
              <a:buNone/>
              <a:defRPr sz="1600" b="0" i="0" u="none" strike="noStrike" cap="none">
                <a:solidFill>
                  <a:srgbClr val="FFFFFF"/>
                </a:solidFill>
                <a:latin typeface="Georgia"/>
                <a:ea typeface="Georgia"/>
                <a:cs typeface="Georgia"/>
                <a:sym typeface="Georgia"/>
              </a:defRPr>
            </a:lvl1pPr>
            <a:lvl2pPr marL="548640" marR="0" lvl="1" indent="-228600" algn="l" rtl="0">
              <a:spcBef>
                <a:spcPts val="240"/>
              </a:spcBef>
              <a:buClr>
                <a:schemeClr val="accent2"/>
              </a:buClr>
              <a:buSzPct val="70000"/>
              <a:buFont typeface="Noto Sans Symbols"/>
              <a:buChar char="○"/>
              <a:defRPr sz="1200" b="0" i="0" u="none" strike="noStrike" cap="none">
                <a:solidFill>
                  <a:schemeClr val="dk2"/>
                </a:solidFill>
                <a:latin typeface="Georgia"/>
                <a:ea typeface="Georgia"/>
                <a:cs typeface="Georgia"/>
                <a:sym typeface="Georgia"/>
              </a:defRPr>
            </a:lvl2pPr>
            <a:lvl3pPr marL="822960" marR="0" lvl="2" indent="-191135" algn="l" rtl="0">
              <a:spcBef>
                <a:spcPts val="200"/>
              </a:spcBef>
              <a:buClr>
                <a:schemeClr val="accent3"/>
              </a:buClr>
              <a:buSzPct val="75000"/>
              <a:buFont typeface="Noto Sans Symbols"/>
              <a:buChar char="•"/>
              <a:defRPr sz="1000" b="0" i="0" u="none" strike="noStrike" cap="none">
                <a:solidFill>
                  <a:schemeClr val="dk1"/>
                </a:solidFill>
                <a:latin typeface="Georgia"/>
                <a:ea typeface="Georgia"/>
                <a:cs typeface="Georgia"/>
                <a:sym typeface="Georgia"/>
              </a:defRPr>
            </a:lvl3pPr>
            <a:lvl4pPr marL="1097280" marR="0" lvl="3" indent="-193675" algn="l" rtl="0">
              <a:spcBef>
                <a:spcPts val="180"/>
              </a:spcBef>
              <a:buClr>
                <a:schemeClr val="accent4"/>
              </a:buClr>
              <a:buSzPct val="70000"/>
              <a:buFont typeface="Noto Sans Symbols"/>
              <a:buChar char="•"/>
              <a:defRPr sz="900" b="0" i="0" u="none" strike="noStrike" cap="none">
                <a:solidFill>
                  <a:schemeClr val="dk2"/>
                </a:solidFill>
                <a:latin typeface="Georgia"/>
                <a:ea typeface="Georgia"/>
                <a:cs typeface="Georgia"/>
                <a:sym typeface="Georgia"/>
              </a:defRPr>
            </a:lvl4pPr>
            <a:lvl5pPr marL="1371600" marR="0" lvl="4" indent="-171450" algn="l" rtl="0">
              <a:spcBef>
                <a:spcPts val="180"/>
              </a:spcBef>
              <a:buClr>
                <a:schemeClr val="accent5"/>
              </a:buClr>
              <a:buSzPct val="100000"/>
              <a:buFont typeface="Georgia"/>
              <a:buChar char="•"/>
              <a:defRPr sz="9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45" name="Shape 145"/>
          <p:cNvSpPr/>
          <p:nvPr/>
        </p:nvSpPr>
        <p:spPr>
          <a:xfrm>
            <a:off x="149352" y="6388385"/>
            <a:ext cx="8833104" cy="309563"/>
          </a:xfrm>
          <a:prstGeom prst="rect">
            <a:avLst/>
          </a:prstGeom>
          <a:solidFill>
            <a:schemeClr val="accent3"/>
          </a:solidFill>
          <a:ln>
            <a:noFill/>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46" name="Shape 146"/>
          <p:cNvSpPr txBox="1">
            <a:spLocks noGrp="1"/>
          </p:cNvSpPr>
          <p:nvPr>
            <p:ph type="dt" idx="10"/>
          </p:nvPr>
        </p:nvSpPr>
        <p:spPr>
          <a:xfrm>
            <a:off x="5788152" y="6404984"/>
            <a:ext cx="3044952" cy="365760"/>
          </a:xfrm>
          <a:prstGeom prst="rect">
            <a:avLst/>
          </a:prstGeom>
          <a:noFill/>
          <a:ln>
            <a:noFill/>
          </a:ln>
        </p:spPr>
        <p:txBody>
          <a:bodyPr wrap="square"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47" name="Shape 147"/>
          <p:cNvSpPr txBox="1">
            <a:spLocks noGrp="1"/>
          </p:cNvSpPr>
          <p:nvPr>
            <p:ph type="ftr" idx="11"/>
          </p:nvPr>
        </p:nvSpPr>
        <p:spPr>
          <a:xfrm>
            <a:off x="301752" y="6410848"/>
            <a:ext cx="3584448" cy="365760"/>
          </a:xfrm>
          <a:prstGeom prst="rect">
            <a:avLst/>
          </a:prstGeom>
          <a:noFill/>
          <a:ln>
            <a:noFill/>
          </a:ln>
        </p:spPr>
        <p:txBody>
          <a:bodyPr wrap="square"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pic>
        <p:nvPicPr>
          <p:cNvPr id="148" name="Shape 148"/>
          <p:cNvPicPr preferRelativeResize="0"/>
          <p:nvPr/>
        </p:nvPicPr>
        <p:blipFill rotWithShape="1">
          <a:blip r:embed="rId2">
            <a:alphaModFix/>
          </a:blip>
          <a:srcRect/>
          <a:stretch/>
        </p:blipFill>
        <p:spPr>
          <a:xfrm>
            <a:off x="1389933" y="306898"/>
            <a:ext cx="438150" cy="4381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6705600"/>
            <a:ext cx="9144000" cy="1524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1" name="Shape 11"/>
          <p:cNvSpPr/>
          <p:nvPr/>
        </p:nvSpPr>
        <p:spPr>
          <a:xfrm>
            <a:off x="0" y="0"/>
            <a:ext cx="9144000" cy="1393371"/>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2" name="Shape 12"/>
          <p:cNvSpPr/>
          <p:nvPr/>
        </p:nvSpPr>
        <p:spPr>
          <a:xfrm>
            <a:off x="0" y="0"/>
            <a:ext cx="152400" cy="68580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3" name="Shape 13"/>
          <p:cNvSpPr/>
          <p:nvPr/>
        </p:nvSpPr>
        <p:spPr>
          <a:xfrm>
            <a:off x="8991600" y="0"/>
            <a:ext cx="152400" cy="6858000"/>
          </a:xfrm>
          <a:prstGeom prst="rect">
            <a:avLst/>
          </a:prstGeom>
          <a:solidFill>
            <a:srgbClr val="FFFFFF"/>
          </a:solidFill>
          <a:ln>
            <a:noFill/>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4" name="Shape 14"/>
          <p:cNvSpPr/>
          <p:nvPr/>
        </p:nvSpPr>
        <p:spPr>
          <a:xfrm>
            <a:off x="149352" y="6388385"/>
            <a:ext cx="8833104" cy="309563"/>
          </a:xfrm>
          <a:prstGeom prst="rect">
            <a:avLst/>
          </a:prstGeom>
          <a:solidFill>
            <a:schemeClr val="accent3"/>
          </a:solidFill>
          <a:ln>
            <a:noFill/>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5" name="Shape 15"/>
          <p:cNvSpPr txBox="1">
            <a:spLocks noGrp="1"/>
          </p:cNvSpPr>
          <p:nvPr>
            <p:ph type="dt" idx="10"/>
          </p:nvPr>
        </p:nvSpPr>
        <p:spPr>
          <a:xfrm>
            <a:off x="5791200" y="6404984"/>
            <a:ext cx="3044952" cy="365760"/>
          </a:xfrm>
          <a:prstGeom prst="rect">
            <a:avLst/>
          </a:prstGeom>
          <a:noFill/>
          <a:ln>
            <a:noFill/>
          </a:ln>
        </p:spPr>
        <p:txBody>
          <a:bodyPr wrap="square"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6" name="Shape 16"/>
          <p:cNvSpPr txBox="1">
            <a:spLocks noGrp="1"/>
          </p:cNvSpPr>
          <p:nvPr>
            <p:ph type="ftr" idx="11"/>
          </p:nvPr>
        </p:nvSpPr>
        <p:spPr>
          <a:xfrm>
            <a:off x="304800" y="6410848"/>
            <a:ext cx="3581400" cy="365760"/>
          </a:xfrm>
          <a:prstGeom prst="rect">
            <a:avLst/>
          </a:prstGeom>
          <a:noFill/>
          <a:ln>
            <a:noFill/>
          </a:ln>
        </p:spPr>
        <p:txBody>
          <a:bodyPr wrap="square"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7" name="Shape 17"/>
          <p:cNvSpPr/>
          <p:nvPr/>
        </p:nvSpPr>
        <p:spPr>
          <a:xfrm>
            <a:off x="152400" y="155448"/>
            <a:ext cx="8833104" cy="6547104"/>
          </a:xfrm>
          <a:prstGeom prst="rect">
            <a:avLst/>
          </a:prstGeom>
          <a:noFill/>
          <a:ln w="9525" cap="flat" cmpd="sng">
            <a:solidFill>
              <a:srgbClr val="7A9798"/>
            </a:solidFill>
            <a:prstDash val="solid"/>
            <a:miter lim="8000"/>
            <a:headEnd type="none" w="med" len="med"/>
            <a:tailEnd type="none" w="med" len="med"/>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cxnSp>
        <p:nvCxnSpPr>
          <p:cNvPr id="18" name="Shape 18"/>
          <p:cNvCxnSpPr/>
          <p:nvPr/>
        </p:nvCxnSpPr>
        <p:spPr>
          <a:xfrm>
            <a:off x="152400" y="1276743"/>
            <a:ext cx="8833104" cy="0"/>
          </a:xfrm>
          <a:prstGeom prst="straightConnector1">
            <a:avLst/>
          </a:prstGeom>
          <a:noFill/>
          <a:ln w="9525" cap="flat" cmpd="sng">
            <a:solidFill>
              <a:srgbClr val="7A9798"/>
            </a:solidFill>
            <a:prstDash val="dash"/>
            <a:round/>
            <a:headEnd type="none" w="med" len="med"/>
            <a:tailEnd type="none" w="med" len="med"/>
          </a:ln>
        </p:spPr>
      </p:cxnSp>
      <p:sp>
        <p:nvSpPr>
          <p:cNvPr id="19" name="Shape 19"/>
          <p:cNvSpPr/>
          <p:nvPr/>
        </p:nvSpPr>
        <p:spPr>
          <a:xfrm>
            <a:off x="4267200" y="956036"/>
            <a:ext cx="609600" cy="609600"/>
          </a:xfrm>
          <a:prstGeom prst="ellipse">
            <a:avLst/>
          </a:prstGeom>
          <a:solidFill>
            <a:srgbClr val="FFFFFF"/>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20" name="Shape 20"/>
          <p:cNvSpPr/>
          <p:nvPr/>
        </p:nvSpPr>
        <p:spPr>
          <a:xfrm>
            <a:off x="4361688" y="1050524"/>
            <a:ext cx="420624" cy="420624"/>
          </a:xfrm>
          <a:prstGeom prst="ellipse">
            <a:avLst/>
          </a:prstGeom>
          <a:solidFill>
            <a:srgbClr val="FFFFFF"/>
          </a:solidFill>
          <a:ln w="50800" cap="rnd" cmpd="dbl">
            <a:solidFill>
              <a:srgbClr val="7A9798"/>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21" name="Shape 21"/>
          <p:cNvSpPr txBox="1">
            <a:spLocks noGrp="1"/>
          </p:cNvSpPr>
          <p:nvPr>
            <p:ph type="sldNum" idx="12"/>
          </p:nvPr>
        </p:nvSpPr>
        <p:spPr>
          <a:xfrm>
            <a:off x="4343400" y="1040174"/>
            <a:ext cx="457200" cy="441325"/>
          </a:xfrm>
          <a:prstGeom prst="rect">
            <a:avLst/>
          </a:prstGeom>
          <a:noFill/>
          <a:ln>
            <a:noFill/>
          </a:ln>
        </p:spPr>
        <p:txBody>
          <a:bodyPr wrap="square" lIns="45700" tIns="45700" rIns="45700" bIns="45700" anchor="ctr" anchorCtr="0">
            <a:noAutofit/>
          </a:bodyPr>
          <a:lstStyle/>
          <a:p>
            <a:pPr marL="0" marR="0" lvl="0" indent="0" algn="ctr" rtl="0">
              <a:spcBef>
                <a:spcPts val="0"/>
              </a:spcBef>
              <a:buSzPct val="25000"/>
              <a:buNone/>
            </a:pPr>
            <a:fld id="{00000000-1234-1234-1234-123412341234}" type="slidenum">
              <a:rPr lang="nl-NL" sz="1600" b="0" u="none">
                <a:solidFill>
                  <a:srgbClr val="7A9798"/>
                </a:solidFill>
                <a:latin typeface="Georgia"/>
                <a:ea typeface="Georgia"/>
                <a:cs typeface="Georgia"/>
                <a:sym typeface="Georgia"/>
              </a:rPr>
              <a:t>‹nr.›</a:t>
            </a:fld>
            <a:endParaRPr lang="nl-NL" sz="1600" b="0" u="none">
              <a:solidFill>
                <a:srgbClr val="7A9798"/>
              </a:solidFill>
              <a:latin typeface="Georgia"/>
              <a:ea typeface="Georgia"/>
              <a:cs typeface="Georgia"/>
              <a:sym typeface="Georgia"/>
            </a:endParaRPr>
          </a:p>
        </p:txBody>
      </p:sp>
      <p:sp>
        <p:nvSpPr>
          <p:cNvPr id="22" name="Shape 22"/>
          <p:cNvSpPr txBox="1">
            <a:spLocks noGrp="1"/>
          </p:cNvSpPr>
          <p:nvPr>
            <p:ph type="title"/>
          </p:nvPr>
        </p:nvSpPr>
        <p:spPr>
          <a:xfrm>
            <a:off x="301752" y="228600"/>
            <a:ext cx="8534400" cy="758952"/>
          </a:xfrm>
          <a:prstGeom prst="rect">
            <a:avLst/>
          </a:prstGeom>
          <a:noFill/>
          <a:ln>
            <a:noFill/>
          </a:ln>
        </p:spPr>
        <p:txBody>
          <a:bodyPr wrap="square" lIns="91425" tIns="91425" rIns="91425" bIns="91425" anchor="b" anchorCtr="0"/>
          <a:lstStyle>
            <a:lvl1pPr marL="0" marR="0" lvl="0" indent="0" algn="ctr" rtl="0">
              <a:spcBef>
                <a:spcPts val="0"/>
              </a:spcBef>
              <a:buClr>
                <a:srgbClr val="7A9798"/>
              </a:buClr>
              <a:buFont typeface="Georgia"/>
              <a:buNone/>
              <a:defRPr sz="3300" b="0" i="0" u="none" strike="noStrike" cap="none">
                <a:solidFill>
                  <a:srgbClr val="7A9798"/>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301752" y="1524000"/>
            <a:ext cx="8534400" cy="4599432"/>
          </a:xfrm>
          <a:prstGeom prst="rect">
            <a:avLst/>
          </a:prstGeom>
          <a:noFill/>
          <a:ln>
            <a:noFill/>
          </a:ln>
        </p:spPr>
        <p:txBody>
          <a:bodyPr wrap="square"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test.wikixl.nl/wiki/rosa/index.php/Id-3c10e001-0bf0-4e8e-9a4c-e3ec807b0e7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subTitle" idx="1"/>
          </p:nvPr>
        </p:nvSpPr>
        <p:spPr>
          <a:xfrm>
            <a:off x="1371600" y="2819400"/>
            <a:ext cx="6400800" cy="1752600"/>
          </a:xfrm>
          <a:prstGeom prst="rect">
            <a:avLst/>
          </a:prstGeom>
        </p:spPr>
        <p:txBody>
          <a:bodyPr wrap="square" lIns="91425" tIns="91425" rIns="91425" bIns="91425" anchor="t" anchorCtr="0">
            <a:noAutofit/>
          </a:bodyPr>
          <a:lstStyle/>
          <a:p>
            <a:pPr lvl="0" rtl="0">
              <a:spcBef>
                <a:spcPts val="0"/>
              </a:spcBef>
              <a:buClr>
                <a:schemeClr val="dk1"/>
              </a:buClr>
              <a:buSzPct val="68750"/>
              <a:buFont typeface="Arial"/>
              <a:buNone/>
            </a:pPr>
            <a:r>
              <a:rPr lang="nl-NL" i="1" dirty="0">
                <a:latin typeface="Arial" panose="020B0604020202020204" pitchFamily="34" charset="0"/>
                <a:cs typeface="Arial" panose="020B0604020202020204" pitchFamily="34" charset="0"/>
              </a:rPr>
              <a:t>Laura Braam</a:t>
            </a:r>
          </a:p>
          <a:p>
            <a:pPr lvl="0" rtl="0">
              <a:spcBef>
                <a:spcPts val="0"/>
              </a:spcBef>
              <a:buClr>
                <a:schemeClr val="dk1"/>
              </a:buClr>
              <a:buSzPct val="68750"/>
              <a:buFont typeface="Arial"/>
              <a:buNone/>
            </a:pPr>
            <a:r>
              <a:rPr lang="nl-NL" i="1" dirty="0">
                <a:latin typeface="Arial" panose="020B0604020202020204" pitchFamily="34" charset="0"/>
                <a:cs typeface="Arial" panose="020B0604020202020204" pitchFamily="34" charset="0"/>
              </a:rPr>
              <a:t>(</a:t>
            </a:r>
            <a:r>
              <a:rPr lang="nl-NL" i="1" dirty="0" smtClean="0">
                <a:latin typeface="Arial" panose="020B0604020202020204" pitchFamily="34" charset="0"/>
                <a:cs typeface="Arial" panose="020B0604020202020204" pitchFamily="34" charset="0"/>
              </a:rPr>
              <a:t>Kennisnet / Bureau </a:t>
            </a:r>
            <a:r>
              <a:rPr lang="nl-NL" i="1" dirty="0">
                <a:latin typeface="Arial" panose="020B0604020202020204" pitchFamily="34" charset="0"/>
                <a:cs typeface="Arial" panose="020B0604020202020204" pitchFamily="34" charset="0"/>
              </a:rPr>
              <a:t>Edustandaard)</a:t>
            </a:r>
          </a:p>
          <a:p>
            <a:pPr lvl="0">
              <a:spcBef>
                <a:spcPts val="0"/>
              </a:spcBef>
              <a:buClr>
                <a:schemeClr val="dk1"/>
              </a:buClr>
              <a:buSzPct val="68750"/>
              <a:buFont typeface="Arial"/>
              <a:buNone/>
            </a:pPr>
            <a:endParaRPr i="1" dirty="0">
              <a:latin typeface="Arial" panose="020B0604020202020204" pitchFamily="34" charset="0"/>
              <a:cs typeface="Arial" panose="020B0604020202020204" pitchFamily="34" charset="0"/>
            </a:endParaRPr>
          </a:p>
          <a:p>
            <a:pPr lvl="0">
              <a:spcBef>
                <a:spcPts val="0"/>
              </a:spcBef>
              <a:buClr>
                <a:schemeClr val="dk1"/>
              </a:buClr>
              <a:buSzPct val="68750"/>
              <a:buFont typeface="Arial"/>
              <a:buNone/>
            </a:pPr>
            <a:endParaRPr dirty="0">
              <a:latin typeface="Arial" panose="020B0604020202020204" pitchFamily="34" charset="0"/>
              <a:cs typeface="Arial" panose="020B0604020202020204" pitchFamily="34" charset="0"/>
            </a:endParaRPr>
          </a:p>
          <a:p>
            <a:pPr lvl="0">
              <a:spcBef>
                <a:spcPts val="0"/>
              </a:spcBef>
              <a:buClr>
                <a:schemeClr val="dk1"/>
              </a:buClr>
              <a:buSzPct val="68750"/>
              <a:buFont typeface="Arial"/>
              <a:buNone/>
            </a:pPr>
            <a:r>
              <a:rPr lang="nl-NL" i="1" dirty="0">
                <a:latin typeface="Arial" panose="020B0604020202020204" pitchFamily="34" charset="0"/>
                <a:cs typeface="Arial" panose="020B0604020202020204" pitchFamily="34" charset="0"/>
              </a:rPr>
              <a:t>12 oktober 2017</a:t>
            </a:r>
          </a:p>
          <a:p>
            <a:pPr lvl="0">
              <a:spcBef>
                <a:spcPts val="0"/>
              </a:spcBef>
              <a:buClr>
                <a:schemeClr val="dk1"/>
              </a:buClr>
              <a:buSzPct val="68750"/>
              <a:buFont typeface="Arial"/>
              <a:buNone/>
            </a:pPr>
            <a:r>
              <a:rPr lang="nl-NL" i="1" dirty="0">
                <a:latin typeface="Arial" panose="020B0604020202020204" pitchFamily="34" charset="0"/>
                <a:cs typeface="Arial" panose="020B0604020202020204" pitchFamily="34" charset="0"/>
              </a:rPr>
              <a:t>Architectuurraad</a:t>
            </a:r>
          </a:p>
          <a:p>
            <a:pPr lvl="0">
              <a:spcBef>
                <a:spcPts val="0"/>
              </a:spcBef>
              <a:buClr>
                <a:schemeClr val="dk1"/>
              </a:buClr>
              <a:buSzPct val="68750"/>
              <a:buFont typeface="Arial"/>
              <a:buNone/>
            </a:pPr>
            <a:endParaRPr dirty="0">
              <a:latin typeface="Arial" panose="020B0604020202020204" pitchFamily="34" charset="0"/>
              <a:cs typeface="Arial" panose="020B0604020202020204" pitchFamily="34" charset="0"/>
            </a:endParaRPr>
          </a:p>
          <a:p>
            <a:pPr lvl="0">
              <a:spcBef>
                <a:spcPts val="0"/>
              </a:spcBef>
              <a:buNone/>
            </a:pPr>
            <a:endParaRPr dirty="0">
              <a:latin typeface="Arial" panose="020B0604020202020204" pitchFamily="34" charset="0"/>
              <a:cs typeface="Arial" panose="020B0604020202020204" pitchFamily="34" charset="0"/>
            </a:endParaRPr>
          </a:p>
        </p:txBody>
      </p:sp>
      <p:sp>
        <p:nvSpPr>
          <p:cNvPr id="178" name="Shape 178"/>
          <p:cNvSpPr txBox="1">
            <a:spLocks noGrp="1"/>
          </p:cNvSpPr>
          <p:nvPr>
            <p:ph type="ctrTitle"/>
          </p:nvPr>
        </p:nvSpPr>
        <p:spPr>
          <a:xfrm>
            <a:off x="685800" y="381000"/>
            <a:ext cx="7772400" cy="1752600"/>
          </a:xfrm>
          <a:prstGeom prst="rect">
            <a:avLst/>
          </a:prstGeom>
        </p:spPr>
        <p:txBody>
          <a:bodyPr wrap="square" lIns="91425" tIns="91425" rIns="91425" bIns="91425" anchor="b" anchorCtr="0">
            <a:noAutofit/>
          </a:bodyPr>
          <a:lstStyle/>
          <a:p>
            <a:pPr lvl="0">
              <a:spcBef>
                <a:spcPts val="0"/>
              </a:spcBef>
              <a:buNone/>
            </a:pPr>
            <a:r>
              <a:rPr lang="nl-NL" dirty="0">
                <a:latin typeface="Arial" panose="020B0604020202020204" pitchFamily="34" charset="0"/>
                <a:cs typeface="Arial" panose="020B0604020202020204" pitchFamily="34" charset="0"/>
              </a:rPr>
              <a:t>ROSA wiki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301752" y="228600"/>
            <a:ext cx="8534400" cy="759000"/>
          </a:xfrm>
          <a:prstGeom prst="rect">
            <a:avLst/>
          </a:prstGeom>
        </p:spPr>
        <p:txBody>
          <a:bodyPr wrap="square" lIns="91425" tIns="91425" rIns="91425" bIns="91425" anchor="b" anchorCtr="0">
            <a:noAutofit/>
          </a:bodyPr>
          <a:lstStyle/>
          <a:p>
            <a:pPr lvl="0">
              <a:spcBef>
                <a:spcPts val="0"/>
              </a:spcBef>
              <a:buNone/>
            </a:pPr>
            <a:r>
              <a:rPr lang="nl-NL" dirty="0">
                <a:latin typeface="+mn-lt"/>
              </a:rPr>
              <a:t>Aangescherpt </a:t>
            </a:r>
            <a:r>
              <a:rPr lang="nl-NL" dirty="0" smtClean="0">
                <a:latin typeface="+mn-lt"/>
              </a:rPr>
              <a:t>metamodel</a:t>
            </a:r>
            <a:endParaRPr lang="nl-NL" dirty="0">
              <a:latin typeface="+mn-lt"/>
            </a:endParaRPr>
          </a:p>
        </p:txBody>
      </p:sp>
      <p:pic>
        <p:nvPicPr>
          <p:cNvPr id="199" name="Shape 199"/>
          <p:cNvPicPr preferRelativeResize="0"/>
          <p:nvPr/>
        </p:nvPicPr>
        <p:blipFill>
          <a:blip r:embed="rId3">
            <a:alphaModFix/>
          </a:blip>
          <a:stretch>
            <a:fillRect/>
          </a:stretch>
        </p:blipFill>
        <p:spPr>
          <a:xfrm>
            <a:off x="3840259" y="987600"/>
            <a:ext cx="5114975" cy="5580254"/>
          </a:xfrm>
          <a:prstGeom prst="rect">
            <a:avLst/>
          </a:prstGeom>
          <a:noFill/>
          <a:ln>
            <a:noFill/>
          </a:ln>
        </p:spPr>
      </p:pic>
      <p:sp>
        <p:nvSpPr>
          <p:cNvPr id="3" name="Bijschrift met afgeronde rechthoek 2"/>
          <p:cNvSpPr/>
          <p:nvPr/>
        </p:nvSpPr>
        <p:spPr>
          <a:xfrm>
            <a:off x="515745" y="2093892"/>
            <a:ext cx="3110521" cy="3367669"/>
          </a:xfrm>
          <a:prstGeom prst="wedgeRoundRectCallout">
            <a:avLst>
              <a:gd name="adj1" fmla="val 39087"/>
              <a:gd name="adj2" fmla="val 25745"/>
              <a:gd name="adj3" fmla="val 16667"/>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solidFill>
                  <a:schemeClr val="bg2">
                    <a:lumMod val="50000"/>
                  </a:schemeClr>
                </a:solidFill>
              </a:rPr>
              <a:t>De termen </a:t>
            </a:r>
            <a:r>
              <a:rPr lang="nl-NL" sz="2000" b="1" dirty="0">
                <a:solidFill>
                  <a:schemeClr val="bg2">
                    <a:lumMod val="50000"/>
                  </a:schemeClr>
                </a:solidFill>
              </a:rPr>
              <a:t>bouwsteen</a:t>
            </a:r>
            <a:r>
              <a:rPr lang="nl-NL" sz="2000" dirty="0">
                <a:solidFill>
                  <a:schemeClr val="bg2">
                    <a:lumMod val="50000"/>
                  </a:schemeClr>
                </a:solidFill>
              </a:rPr>
              <a:t> en </a:t>
            </a:r>
            <a:r>
              <a:rPr lang="nl-NL" sz="2000" b="1" dirty="0">
                <a:solidFill>
                  <a:schemeClr val="bg2">
                    <a:lumMod val="50000"/>
                  </a:schemeClr>
                </a:solidFill>
              </a:rPr>
              <a:t>voorziening </a:t>
            </a:r>
            <a:r>
              <a:rPr lang="nl-NL" sz="2000" dirty="0">
                <a:solidFill>
                  <a:schemeClr val="bg2">
                    <a:lumMod val="50000"/>
                  </a:schemeClr>
                </a:solidFill>
              </a:rPr>
              <a:t>worden niet langer gebruikt vanwege de te brede connotatie van deze begrippen</a:t>
            </a:r>
          </a:p>
        </p:txBody>
      </p:sp>
    </p:spTree>
    <p:extLst>
      <p:ext uri="{BB962C8B-B14F-4D97-AF65-F5344CB8AC3E}">
        <p14:creationId xmlns:p14="http://schemas.microsoft.com/office/powerpoint/2010/main" val="3719242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301752" y="228600"/>
            <a:ext cx="8534400" cy="759000"/>
          </a:xfrm>
          <a:prstGeom prst="rect">
            <a:avLst/>
          </a:prstGeom>
        </p:spPr>
        <p:txBody>
          <a:bodyPr wrap="square" lIns="91425" tIns="91425" rIns="91425" bIns="91425" anchor="b" anchorCtr="0">
            <a:noAutofit/>
          </a:bodyPr>
          <a:lstStyle/>
          <a:p>
            <a:pPr lvl="0">
              <a:spcBef>
                <a:spcPts val="0"/>
              </a:spcBef>
              <a:buNone/>
            </a:pPr>
            <a:r>
              <a:rPr lang="nl-NL" dirty="0" smtClean="0">
                <a:latin typeface="+mn-lt"/>
              </a:rPr>
              <a:t>Archi modellen als bron voor de wiki</a:t>
            </a:r>
            <a:endParaRPr lang="nl-NL" dirty="0">
              <a:latin typeface="+mn-lt"/>
            </a:endParaRPr>
          </a:p>
        </p:txBody>
      </p:sp>
      <p:pic>
        <p:nvPicPr>
          <p:cNvPr id="227" name="Shape 227"/>
          <p:cNvPicPr preferRelativeResize="0"/>
          <p:nvPr/>
        </p:nvPicPr>
        <p:blipFill>
          <a:blip r:embed="rId3">
            <a:alphaModFix/>
          </a:blip>
          <a:stretch>
            <a:fillRect/>
          </a:stretch>
        </p:blipFill>
        <p:spPr>
          <a:xfrm>
            <a:off x="152400" y="1440800"/>
            <a:ext cx="8839197" cy="521286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301752" y="228600"/>
            <a:ext cx="8534400" cy="759000"/>
          </a:xfrm>
          <a:prstGeom prst="rect">
            <a:avLst/>
          </a:prstGeom>
        </p:spPr>
        <p:txBody>
          <a:bodyPr wrap="square" lIns="91425" tIns="91425" rIns="91425" bIns="91425" anchor="b" anchorCtr="0">
            <a:noAutofit/>
          </a:bodyPr>
          <a:lstStyle/>
          <a:p>
            <a:pPr lvl="0">
              <a:spcBef>
                <a:spcPts val="0"/>
              </a:spcBef>
              <a:buNone/>
            </a:pPr>
            <a:r>
              <a:rPr lang="nl-NL" dirty="0">
                <a:latin typeface="+mn-lt"/>
              </a:rPr>
              <a:t>M</a:t>
            </a:r>
            <a:r>
              <a:rPr lang="nl-NL" dirty="0" smtClean="0">
                <a:latin typeface="+mn-lt"/>
              </a:rPr>
              <a:t>odellen </a:t>
            </a:r>
            <a:r>
              <a:rPr lang="nl-NL" dirty="0">
                <a:latin typeface="+mn-lt"/>
              </a:rPr>
              <a:t>in </a:t>
            </a:r>
            <a:r>
              <a:rPr lang="nl-NL" dirty="0" smtClean="0">
                <a:latin typeface="+mn-lt"/>
              </a:rPr>
              <a:t>de wiki</a:t>
            </a:r>
            <a:endParaRPr lang="nl-NL" dirty="0">
              <a:latin typeface="+mn-lt"/>
            </a:endParaRPr>
          </a:p>
        </p:txBody>
      </p:sp>
      <p:pic>
        <p:nvPicPr>
          <p:cNvPr id="213" name="Shape 213"/>
          <p:cNvPicPr preferRelativeResize="0"/>
          <p:nvPr/>
        </p:nvPicPr>
        <p:blipFill>
          <a:blip r:embed="rId3">
            <a:alphaModFix/>
          </a:blip>
          <a:stretch>
            <a:fillRect/>
          </a:stretch>
        </p:blipFill>
        <p:spPr>
          <a:xfrm>
            <a:off x="712059" y="1110692"/>
            <a:ext cx="7803524" cy="4675299"/>
          </a:xfrm>
          <a:prstGeom prst="rect">
            <a:avLst/>
          </a:prstGeom>
          <a:noFill/>
          <a:ln>
            <a:noFill/>
          </a:ln>
        </p:spPr>
      </p:pic>
      <p:sp>
        <p:nvSpPr>
          <p:cNvPr id="3" name="Tekstvak 2"/>
          <p:cNvSpPr txBox="1"/>
          <p:nvPr/>
        </p:nvSpPr>
        <p:spPr>
          <a:xfrm>
            <a:off x="1639880" y="5777851"/>
            <a:ext cx="6875703" cy="523220"/>
          </a:xfrm>
          <a:prstGeom prst="rect">
            <a:avLst/>
          </a:prstGeom>
          <a:solidFill>
            <a:schemeClr val="accent2">
              <a:lumMod val="40000"/>
              <a:lumOff val="60000"/>
            </a:schemeClr>
          </a:solidFill>
          <a:ln>
            <a:solidFill>
              <a:schemeClr val="accent2">
                <a:lumMod val="75000"/>
              </a:schemeClr>
            </a:solidFill>
          </a:ln>
        </p:spPr>
        <p:txBody>
          <a:bodyPr wrap="square" rtlCol="0">
            <a:spAutoFit/>
          </a:bodyPr>
          <a:lstStyle/>
          <a:p>
            <a:r>
              <a:rPr lang="nl-NL" dirty="0">
                <a:solidFill>
                  <a:schemeClr val="tx1"/>
                </a:solidFill>
              </a:rPr>
              <a:t>L</a:t>
            </a:r>
            <a:r>
              <a:rPr lang="nl-NL" dirty="0" smtClean="0">
                <a:solidFill>
                  <a:schemeClr val="tx1"/>
                </a:solidFill>
              </a:rPr>
              <a:t>ink naar test omgeving: </a:t>
            </a:r>
          </a:p>
          <a:p>
            <a:r>
              <a:rPr lang="nl-NL" dirty="0" smtClean="0">
                <a:solidFill>
                  <a:schemeClr val="tx1"/>
                </a:solidFill>
                <a:hlinkClick r:id="rId4"/>
              </a:rPr>
              <a:t>https</a:t>
            </a:r>
            <a:r>
              <a:rPr lang="nl-NL" dirty="0">
                <a:solidFill>
                  <a:schemeClr val="tx1"/>
                </a:solidFill>
                <a:hlinkClick r:id="rId4"/>
              </a:rPr>
              <a:t>://</a:t>
            </a:r>
            <a:r>
              <a:rPr lang="nl-NL" dirty="0" smtClean="0">
                <a:solidFill>
                  <a:schemeClr val="tx1"/>
                </a:solidFill>
                <a:hlinkClick r:id="rId4"/>
              </a:rPr>
              <a:t>test.wikixl.nl/wiki/rosa/index.php/Id-3c10e001-0bf0-4e8e-9a4c-e3ec807b0e7f</a:t>
            </a:r>
            <a:endParaRPr lang="nl-NL" dirty="0" smtClean="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301752" y="228600"/>
            <a:ext cx="8534400" cy="759000"/>
          </a:xfrm>
          <a:prstGeom prst="rect">
            <a:avLst/>
          </a:prstGeom>
        </p:spPr>
        <p:txBody>
          <a:bodyPr wrap="square" lIns="91425" tIns="91425" rIns="91425" bIns="91425" anchor="b" anchorCtr="0">
            <a:noAutofit/>
          </a:bodyPr>
          <a:lstStyle/>
          <a:p>
            <a:pPr lvl="0">
              <a:spcBef>
                <a:spcPts val="0"/>
              </a:spcBef>
              <a:buNone/>
            </a:pPr>
            <a:r>
              <a:rPr lang="nl-NL" dirty="0">
                <a:latin typeface="+mn-lt"/>
              </a:rPr>
              <a:t>Informatie </a:t>
            </a:r>
            <a:r>
              <a:rPr lang="nl-NL" dirty="0" smtClean="0">
                <a:latin typeface="+mn-lt"/>
              </a:rPr>
              <a:t>in de wiki</a:t>
            </a:r>
            <a:endParaRPr lang="nl-NL" dirty="0">
              <a:latin typeface="+mn-lt"/>
            </a:endParaRPr>
          </a:p>
        </p:txBody>
      </p:sp>
      <p:pic>
        <p:nvPicPr>
          <p:cNvPr id="2" name="Afbeelding 1"/>
          <p:cNvPicPr>
            <a:picLocks noChangeAspect="1"/>
          </p:cNvPicPr>
          <p:nvPr/>
        </p:nvPicPr>
        <p:blipFill>
          <a:blip r:embed="rId3"/>
          <a:stretch>
            <a:fillRect/>
          </a:stretch>
        </p:blipFill>
        <p:spPr>
          <a:xfrm>
            <a:off x="749428" y="987600"/>
            <a:ext cx="7480173" cy="568671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301752" y="228600"/>
            <a:ext cx="8534400" cy="759000"/>
          </a:xfrm>
          <a:prstGeom prst="rect">
            <a:avLst/>
          </a:prstGeom>
        </p:spPr>
        <p:txBody>
          <a:bodyPr wrap="square" lIns="91425" tIns="91425" rIns="91425" bIns="91425" anchor="b" anchorCtr="0">
            <a:noAutofit/>
          </a:bodyPr>
          <a:lstStyle/>
          <a:p>
            <a:pPr lvl="0" rtl="0">
              <a:spcBef>
                <a:spcPts val="0"/>
              </a:spcBef>
              <a:buNone/>
            </a:pPr>
            <a:r>
              <a:rPr lang="nl-NL" dirty="0" smtClean="0">
                <a:latin typeface="+mn-lt"/>
              </a:rPr>
              <a:t>Aangescherpt ketenfunctiemodel</a:t>
            </a:r>
            <a:endParaRPr lang="nl-NL" dirty="0">
              <a:latin typeface="+mn-lt"/>
            </a:endParaRPr>
          </a:p>
        </p:txBody>
      </p:sp>
      <p:sp>
        <p:nvSpPr>
          <p:cNvPr id="241" name="Shape 241"/>
          <p:cNvSpPr txBox="1">
            <a:spLocks noGrp="1"/>
          </p:cNvSpPr>
          <p:nvPr>
            <p:ph type="body" idx="1"/>
          </p:nvPr>
        </p:nvSpPr>
        <p:spPr>
          <a:xfrm>
            <a:off x="301752" y="1527048"/>
            <a:ext cx="8503800" cy="4572000"/>
          </a:xfrm>
          <a:prstGeom prst="rect">
            <a:avLst/>
          </a:prstGeom>
        </p:spPr>
        <p:txBody>
          <a:bodyPr wrap="square" lIns="91425" tIns="91425" rIns="91425" bIns="91425" anchor="t" anchorCtr="0">
            <a:noAutofit/>
          </a:bodyPr>
          <a:lstStyle/>
          <a:p>
            <a:pPr marL="0" lvl="0" indent="0" rtl="0">
              <a:spcBef>
                <a:spcPts val="0"/>
              </a:spcBef>
              <a:buNone/>
            </a:pPr>
            <a:endParaRPr dirty="0">
              <a:latin typeface="+mn-lt"/>
            </a:endParaRPr>
          </a:p>
          <a:p>
            <a:pPr marL="685800" indent="-457200">
              <a:spcBef>
                <a:spcPts val="440"/>
              </a:spcBef>
              <a:buFont typeface="Wingdings" panose="05000000000000000000" pitchFamily="2" charset="2"/>
              <a:buChar char="§"/>
            </a:pPr>
            <a:r>
              <a:rPr lang="nl-NL" dirty="0" smtClean="0">
                <a:latin typeface="+mn-lt"/>
              </a:rPr>
              <a:t>Ketenfunctiemodel als ingang voor ROSA</a:t>
            </a:r>
            <a:endParaRPr lang="nl-NL" dirty="0">
              <a:latin typeface="+mn-lt"/>
            </a:endParaRPr>
          </a:p>
          <a:p>
            <a:pPr marL="685800" indent="-457200">
              <a:spcBef>
                <a:spcPts val="440"/>
              </a:spcBef>
              <a:buFont typeface="Wingdings" panose="05000000000000000000" pitchFamily="2" charset="2"/>
              <a:buChar char="§"/>
            </a:pPr>
            <a:endParaRPr lang="nl-NL" sz="1000" dirty="0" smtClean="0">
              <a:latin typeface="+mn-lt"/>
            </a:endParaRPr>
          </a:p>
          <a:p>
            <a:pPr marL="685800" indent="-457200">
              <a:spcBef>
                <a:spcPts val="440"/>
              </a:spcBef>
              <a:buFont typeface="Wingdings" panose="05000000000000000000" pitchFamily="2" charset="2"/>
              <a:buChar char="§"/>
            </a:pPr>
            <a:endParaRPr lang="nl-NL" sz="1000" dirty="0" smtClean="0">
              <a:latin typeface="+mn-lt"/>
            </a:endParaRPr>
          </a:p>
          <a:p>
            <a:pPr marL="685800" indent="-457200">
              <a:spcBef>
                <a:spcPts val="440"/>
              </a:spcBef>
              <a:buFont typeface="Wingdings" panose="05000000000000000000" pitchFamily="2" charset="2"/>
              <a:buChar char="§"/>
            </a:pPr>
            <a:r>
              <a:rPr lang="nl-NL" dirty="0" smtClean="0">
                <a:latin typeface="+mn-lt"/>
              </a:rPr>
              <a:t>Elke </a:t>
            </a:r>
            <a:r>
              <a:rPr lang="nl-NL" dirty="0">
                <a:latin typeface="+mn-lt"/>
              </a:rPr>
              <a:t>ketenfunctie </a:t>
            </a:r>
            <a:r>
              <a:rPr lang="nl-NL" dirty="0" smtClean="0">
                <a:latin typeface="+mn-lt"/>
              </a:rPr>
              <a:t>is gerelateerd aan elementen </a:t>
            </a:r>
            <a:r>
              <a:rPr lang="nl-NL" dirty="0">
                <a:latin typeface="+mn-lt"/>
              </a:rPr>
              <a:t>van </a:t>
            </a:r>
            <a:r>
              <a:rPr lang="nl-NL" dirty="0" smtClean="0">
                <a:latin typeface="+mn-lt"/>
              </a:rPr>
              <a:t>ROSA: ketenprocessen</a:t>
            </a:r>
            <a:r>
              <a:rPr lang="nl-NL" dirty="0">
                <a:latin typeface="+mn-lt"/>
              </a:rPr>
              <a:t>, principes, ontwerpkaders, componenten, </a:t>
            </a:r>
            <a:r>
              <a:rPr lang="nl-NL" dirty="0" smtClean="0">
                <a:latin typeface="+mn-lt"/>
              </a:rPr>
              <a:t>gegevenssoorten</a:t>
            </a:r>
          </a:p>
          <a:p>
            <a:pPr marL="685800" indent="-457200">
              <a:spcBef>
                <a:spcPts val="440"/>
              </a:spcBef>
              <a:buFont typeface="Wingdings" panose="05000000000000000000" pitchFamily="2" charset="2"/>
              <a:buChar char="§"/>
            </a:pPr>
            <a:endParaRPr lang="nl-NL" sz="1000" dirty="0" smtClean="0">
              <a:latin typeface="+mn-lt"/>
            </a:endParaRPr>
          </a:p>
          <a:p>
            <a:pPr marL="685800" indent="-457200">
              <a:spcBef>
                <a:spcPts val="440"/>
              </a:spcBef>
              <a:buFont typeface="Wingdings" panose="05000000000000000000" pitchFamily="2" charset="2"/>
              <a:buChar char="§"/>
            </a:pPr>
            <a:r>
              <a:rPr lang="nl-NL" dirty="0" smtClean="0">
                <a:latin typeface="+mn-lt"/>
              </a:rPr>
              <a:t>Zo herkenbaar mogelijk voor ketenpartijen (WAT </a:t>
            </a:r>
            <a:r>
              <a:rPr lang="nl-NL" dirty="0">
                <a:latin typeface="+mn-lt"/>
              </a:rPr>
              <a:t>doet de </a:t>
            </a:r>
            <a:r>
              <a:rPr lang="nl-NL" dirty="0" smtClean="0">
                <a:latin typeface="+mn-lt"/>
              </a:rPr>
              <a:t>onderwijsketen)</a:t>
            </a:r>
            <a:endParaRPr lang="nl-NL" dirty="0">
              <a:latin typeface="+mn-lt"/>
            </a:endParaRPr>
          </a:p>
          <a:p>
            <a:pPr marL="685800" indent="-457200">
              <a:spcBef>
                <a:spcPts val="440"/>
              </a:spcBef>
              <a:buFont typeface="Wingdings" panose="05000000000000000000" pitchFamily="2" charset="2"/>
              <a:buChar char="§"/>
            </a:pPr>
            <a:endParaRPr lang="nl-NL" dirty="0">
              <a:latin typeface="+mn-lt"/>
            </a:endParaRPr>
          </a:p>
          <a:p>
            <a:pPr marL="685800" lvl="0" indent="-457200" rtl="0">
              <a:spcBef>
                <a:spcPts val="440"/>
              </a:spcBef>
              <a:buFont typeface="Wingdings" panose="05000000000000000000" pitchFamily="2" charset="2"/>
              <a:buChar char="§"/>
            </a:pPr>
            <a:endParaRPr lang="nl-NL" dirty="0" smtClean="0">
              <a:latin typeface="+mn-lt"/>
            </a:endParaRPr>
          </a:p>
          <a:p>
            <a:pPr marL="0" marR="0" lvl="0" indent="0" algn="l" rtl="0">
              <a:lnSpc>
                <a:spcPct val="100000"/>
              </a:lnSpc>
              <a:spcBef>
                <a:spcPts val="540"/>
              </a:spcBef>
              <a:spcAft>
                <a:spcPts val="0"/>
              </a:spcAft>
              <a:buNone/>
            </a:pPr>
            <a:endParaRPr sz="2700" dirty="0">
              <a:solidFill>
                <a:schemeClr val="dk1"/>
              </a:solidFill>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301752" y="228600"/>
            <a:ext cx="8534400" cy="759000"/>
          </a:xfrm>
          <a:prstGeom prst="rect">
            <a:avLst/>
          </a:prstGeom>
        </p:spPr>
        <p:txBody>
          <a:bodyPr wrap="square" lIns="91425" tIns="91425" rIns="91425" bIns="91425" anchor="b" anchorCtr="0">
            <a:noAutofit/>
          </a:bodyPr>
          <a:lstStyle/>
          <a:p>
            <a:pPr lvl="0">
              <a:spcBef>
                <a:spcPts val="0"/>
              </a:spcBef>
              <a:buNone/>
            </a:pPr>
            <a:r>
              <a:rPr lang="nl-NL" dirty="0" smtClean="0">
                <a:latin typeface="+mn-lt"/>
              </a:rPr>
              <a:t>Aangescherpt ketenfunctiemodel</a:t>
            </a:r>
            <a:endParaRPr lang="nl-NL" dirty="0">
              <a:latin typeface="+mn-lt"/>
            </a:endParaRPr>
          </a:p>
        </p:txBody>
      </p:sp>
      <p:pic>
        <p:nvPicPr>
          <p:cNvPr id="2" name="Afbeelding 1"/>
          <p:cNvPicPr>
            <a:picLocks noChangeAspect="1"/>
          </p:cNvPicPr>
          <p:nvPr/>
        </p:nvPicPr>
        <p:blipFill>
          <a:blip r:embed="rId3"/>
          <a:stretch>
            <a:fillRect/>
          </a:stretch>
        </p:blipFill>
        <p:spPr>
          <a:xfrm>
            <a:off x="546409" y="1519396"/>
            <a:ext cx="7841835" cy="4724429"/>
          </a:xfrm>
          <a:prstGeom prst="rect">
            <a:avLst/>
          </a:prstGeom>
        </p:spPr>
      </p:pic>
    </p:spTree>
    <p:extLst>
      <p:ext uri="{BB962C8B-B14F-4D97-AF65-F5344CB8AC3E}">
        <p14:creationId xmlns:p14="http://schemas.microsoft.com/office/powerpoint/2010/main" val="2990978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301752" y="228600"/>
            <a:ext cx="8534400" cy="759000"/>
          </a:xfrm>
          <a:prstGeom prst="rect">
            <a:avLst/>
          </a:prstGeom>
        </p:spPr>
        <p:txBody>
          <a:bodyPr wrap="square" lIns="91425" tIns="91425" rIns="91425" bIns="91425" anchor="b" anchorCtr="0">
            <a:noAutofit/>
          </a:bodyPr>
          <a:lstStyle/>
          <a:p>
            <a:pPr lvl="0">
              <a:spcBef>
                <a:spcPts val="0"/>
              </a:spcBef>
              <a:buNone/>
            </a:pPr>
            <a:r>
              <a:rPr lang="nl-NL" dirty="0" smtClean="0">
                <a:latin typeface="+mn-lt"/>
              </a:rPr>
              <a:t>Wijzigingen ketenfunctiemodel</a:t>
            </a:r>
            <a:endParaRPr lang="nl-NL" dirty="0">
              <a:latin typeface="+mn-lt"/>
            </a:endParaRPr>
          </a:p>
        </p:txBody>
      </p:sp>
      <p:pic>
        <p:nvPicPr>
          <p:cNvPr id="2" name="Afbeelding 1"/>
          <p:cNvPicPr>
            <a:picLocks noChangeAspect="1"/>
          </p:cNvPicPr>
          <p:nvPr/>
        </p:nvPicPr>
        <p:blipFill>
          <a:blip r:embed="rId3"/>
          <a:stretch>
            <a:fillRect/>
          </a:stretch>
        </p:blipFill>
        <p:spPr>
          <a:xfrm>
            <a:off x="4642334" y="2287460"/>
            <a:ext cx="4325698" cy="2952755"/>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214" y="2287459"/>
            <a:ext cx="4074773" cy="2952755"/>
          </a:xfrm>
          <a:prstGeom prst="rect">
            <a:avLst/>
          </a:prstGeom>
        </p:spPr>
      </p:pic>
      <p:sp>
        <p:nvSpPr>
          <p:cNvPr id="8" name="Rechthoek 7"/>
          <p:cNvSpPr/>
          <p:nvPr/>
        </p:nvSpPr>
        <p:spPr>
          <a:xfrm>
            <a:off x="2449393" y="4141177"/>
            <a:ext cx="1758461" cy="116058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55233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301752" y="228600"/>
            <a:ext cx="8534400" cy="759000"/>
          </a:xfrm>
          <a:prstGeom prst="rect">
            <a:avLst/>
          </a:prstGeom>
        </p:spPr>
        <p:txBody>
          <a:bodyPr wrap="square" lIns="91425" tIns="91425" rIns="91425" bIns="91425" anchor="b" anchorCtr="0">
            <a:noAutofit/>
          </a:bodyPr>
          <a:lstStyle/>
          <a:p>
            <a:pPr lvl="0">
              <a:spcBef>
                <a:spcPts val="0"/>
              </a:spcBef>
              <a:buNone/>
            </a:pPr>
            <a:r>
              <a:rPr lang="nl-NL" dirty="0" smtClean="0">
                <a:latin typeface="+mn-lt"/>
              </a:rPr>
              <a:t>Wijzigingen ketenfunctiemodel</a:t>
            </a:r>
            <a:endParaRPr lang="nl-NL" dirty="0">
              <a:latin typeface="+mn-lt"/>
            </a:endParaRPr>
          </a:p>
        </p:txBody>
      </p:sp>
      <p:pic>
        <p:nvPicPr>
          <p:cNvPr id="2" name="Afbeelding 1"/>
          <p:cNvPicPr>
            <a:picLocks noChangeAspect="1"/>
          </p:cNvPicPr>
          <p:nvPr/>
        </p:nvPicPr>
        <p:blipFill>
          <a:blip r:embed="rId3"/>
          <a:stretch>
            <a:fillRect/>
          </a:stretch>
        </p:blipFill>
        <p:spPr>
          <a:xfrm>
            <a:off x="4642334" y="2287460"/>
            <a:ext cx="4325698" cy="2952755"/>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214" y="2287459"/>
            <a:ext cx="4074773" cy="2952755"/>
          </a:xfrm>
          <a:prstGeom prst="rect">
            <a:avLst/>
          </a:prstGeom>
        </p:spPr>
      </p:pic>
      <p:sp>
        <p:nvSpPr>
          <p:cNvPr id="8" name="Rechthoek 7"/>
          <p:cNvSpPr/>
          <p:nvPr/>
        </p:nvSpPr>
        <p:spPr>
          <a:xfrm>
            <a:off x="2449393" y="4141177"/>
            <a:ext cx="1758461" cy="116058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p:nvSpPr>
        <p:spPr>
          <a:xfrm>
            <a:off x="6805183" y="4141176"/>
            <a:ext cx="2162849" cy="11605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Pijl-rechts 5"/>
          <p:cNvSpPr/>
          <p:nvPr/>
        </p:nvSpPr>
        <p:spPr>
          <a:xfrm>
            <a:off x="4309877" y="4721468"/>
            <a:ext cx="230433" cy="41449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43901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301752" y="228600"/>
            <a:ext cx="8534400" cy="759000"/>
          </a:xfrm>
          <a:prstGeom prst="rect">
            <a:avLst/>
          </a:prstGeom>
        </p:spPr>
        <p:txBody>
          <a:bodyPr wrap="square" lIns="91425" tIns="91425" rIns="91425" bIns="91425" anchor="b" anchorCtr="0">
            <a:noAutofit/>
          </a:bodyPr>
          <a:lstStyle/>
          <a:p>
            <a:pPr lvl="0" rtl="0">
              <a:spcBef>
                <a:spcPts val="0"/>
              </a:spcBef>
              <a:buNone/>
            </a:pPr>
            <a:r>
              <a:rPr lang="nl-NL" dirty="0" smtClean="0">
                <a:latin typeface="+mn-lt"/>
              </a:rPr>
              <a:t>Ketenfunctiemodel</a:t>
            </a:r>
            <a:endParaRPr lang="nl-NL" dirty="0">
              <a:latin typeface="+mn-lt"/>
            </a:endParaRPr>
          </a:p>
        </p:txBody>
      </p:sp>
      <p:graphicFrame>
        <p:nvGraphicFramePr>
          <p:cNvPr id="255" name="Shape 255"/>
          <p:cNvGraphicFramePr/>
          <p:nvPr/>
        </p:nvGraphicFramePr>
        <p:xfrm>
          <a:off x="316263" y="1925225"/>
          <a:ext cx="8505375" cy="3921132"/>
        </p:xfrm>
        <a:graphic>
          <a:graphicData uri="http://schemas.openxmlformats.org/drawingml/2006/table">
            <a:tbl>
              <a:tblPr>
                <a:noFill/>
                <a:tableStyleId>{1573210D-D1FF-413E-8DE3-A5EC351E2D1F}</a:tableStyleId>
              </a:tblPr>
              <a:tblGrid>
                <a:gridCol w="2099275">
                  <a:extLst>
                    <a:ext uri="{9D8B030D-6E8A-4147-A177-3AD203B41FA5}">
                      <a16:colId xmlns:a16="http://schemas.microsoft.com/office/drawing/2014/main" val="20000"/>
                    </a:ext>
                  </a:extLst>
                </a:gridCol>
                <a:gridCol w="6406100">
                  <a:extLst>
                    <a:ext uri="{9D8B030D-6E8A-4147-A177-3AD203B41FA5}">
                      <a16:colId xmlns:a16="http://schemas.microsoft.com/office/drawing/2014/main" val="20001"/>
                    </a:ext>
                  </a:extLst>
                </a:gridCol>
              </a:tblGrid>
              <a:tr h="1142100">
                <a:tc>
                  <a:txBody>
                    <a:bodyPr/>
                    <a:lstStyle/>
                    <a:p>
                      <a:pPr lvl="0" rtl="0">
                        <a:lnSpc>
                          <a:spcPct val="115000"/>
                        </a:lnSpc>
                        <a:spcBef>
                          <a:spcPts val="0"/>
                        </a:spcBef>
                        <a:buNone/>
                      </a:pPr>
                      <a:r>
                        <a:rPr lang="nl-NL"/>
                        <a:t>Informatieverwerking</a:t>
                      </a:r>
                    </a:p>
                  </a:txBody>
                  <a:tcPr marL="44450" marR="44450" marT="91425" marB="91425">
                    <a:lnR w="12700" cap="flat" cmpd="sng">
                      <a:solidFill>
                        <a:srgbClr val="000000"/>
                      </a:solidFill>
                      <a:prstDash val="solid"/>
                      <a:round/>
                      <a:headEnd type="none" w="med" len="med"/>
                      <a:tailEnd type="none" w="med" len="med"/>
                    </a:lnR>
                    <a:lnB w="12700" cap="flat" cmpd="sng">
                      <a:solidFill>
                        <a:srgbClr val="000000"/>
                      </a:solidFill>
                      <a:prstDash val="solid"/>
                      <a:round/>
                      <a:headEnd type="none" w="med" len="med"/>
                      <a:tailEnd type="none" w="med" len="med"/>
                    </a:lnB>
                    <a:solidFill>
                      <a:srgbClr val="FFFF99"/>
                    </a:solidFill>
                  </a:tcPr>
                </a:tc>
                <a:tc>
                  <a:txBody>
                    <a:bodyPr/>
                    <a:lstStyle/>
                    <a:p>
                      <a:pPr lvl="0" rtl="0">
                        <a:lnSpc>
                          <a:spcPct val="115000"/>
                        </a:lnSpc>
                        <a:spcBef>
                          <a:spcPts val="0"/>
                        </a:spcBef>
                        <a:buNone/>
                      </a:pPr>
                      <a:r>
                        <a:rPr lang="nl-NL"/>
                        <a:t>Het verzamelen, vastleggen, ordenen, bewaren, bijwerken, wijzigen, opvragen, raadplegen, gebruiken, verstrekking door middel van doorzending, verspreiding of enige andere vorm van terbeschikkingstelling, samenbrengen, met elkaar in verband brengen, afschermen, uitwissen en vernietigen van gegevens.</a:t>
                      </a:r>
                    </a:p>
                  </a:txBody>
                  <a:tcPr marL="44450" marR="4445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B w="12700" cap="flat" cmpd="sng">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0"/>
                  </a:ext>
                </a:extLst>
              </a:tr>
              <a:tr h="419000">
                <a:tc>
                  <a:txBody>
                    <a:bodyPr/>
                    <a:lstStyle/>
                    <a:p>
                      <a:pPr lvl="0" rtl="0">
                        <a:lnSpc>
                          <a:spcPct val="115000"/>
                        </a:lnSpc>
                        <a:spcBef>
                          <a:spcPts val="0"/>
                        </a:spcBef>
                        <a:buNone/>
                      </a:pPr>
                      <a:r>
                        <a:rPr lang="nl-NL"/>
                        <a:t>Informatiestandaardisatie</a:t>
                      </a:r>
                    </a:p>
                  </a:txBody>
                  <a:tcPr marL="44450" marR="44450" marT="91425" marB="91425">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99"/>
                    </a:solidFill>
                  </a:tcPr>
                </a:tc>
                <a:tc>
                  <a:txBody>
                    <a:bodyPr/>
                    <a:lstStyle/>
                    <a:p>
                      <a:pPr lvl="0" rtl="0">
                        <a:lnSpc>
                          <a:spcPct val="115000"/>
                        </a:lnSpc>
                        <a:spcBef>
                          <a:spcPts val="0"/>
                        </a:spcBef>
                        <a:buNone/>
                      </a:pPr>
                      <a:r>
                        <a:rPr lang="nl-NL"/>
                        <a:t>Het maken van afspraken over de informatieverwerking.</a:t>
                      </a:r>
                    </a:p>
                  </a:txBody>
                  <a:tcPr marL="44450" marR="4445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1"/>
                  </a:ext>
                </a:extLst>
              </a:tr>
              <a:tr h="901075">
                <a:tc>
                  <a:txBody>
                    <a:bodyPr/>
                    <a:lstStyle/>
                    <a:p>
                      <a:pPr lvl="0" rtl="0">
                        <a:lnSpc>
                          <a:spcPct val="115000"/>
                        </a:lnSpc>
                        <a:spcBef>
                          <a:spcPts val="0"/>
                        </a:spcBef>
                        <a:buNone/>
                      </a:pPr>
                      <a:r>
                        <a:rPr lang="nl-NL"/>
                        <a:t>Identificatie en toegang</a:t>
                      </a:r>
                    </a:p>
                  </a:txBody>
                  <a:tcPr marL="44450" marR="44450" marT="91425" marB="91425">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99"/>
                    </a:solidFill>
                  </a:tcPr>
                </a:tc>
                <a:tc>
                  <a:txBody>
                    <a:bodyPr/>
                    <a:lstStyle/>
                    <a:p>
                      <a:pPr lvl="0" rtl="0">
                        <a:lnSpc>
                          <a:spcPct val="115000"/>
                        </a:lnSpc>
                        <a:spcBef>
                          <a:spcPts val="0"/>
                        </a:spcBef>
                        <a:buNone/>
                      </a:pPr>
                      <a:r>
                        <a:rPr lang="nl-NL"/>
                        <a:t>Identificatie is het kenbaar maken van de identiteit van een gebruiker (personen, organisaties of IT-voorzieningen). De identiteit wordt gebruikt om de gebruiker toegang te geven tot informatie.</a:t>
                      </a:r>
                    </a:p>
                  </a:txBody>
                  <a:tcPr marL="44450" marR="4445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2"/>
                  </a:ext>
                </a:extLst>
              </a:tr>
              <a:tr h="1142100">
                <a:tc>
                  <a:txBody>
                    <a:bodyPr/>
                    <a:lstStyle/>
                    <a:p>
                      <a:pPr lvl="0" rtl="0">
                        <a:lnSpc>
                          <a:spcPct val="115000"/>
                        </a:lnSpc>
                        <a:spcBef>
                          <a:spcPts val="0"/>
                        </a:spcBef>
                        <a:buNone/>
                      </a:pPr>
                      <a:r>
                        <a:rPr lang="nl-NL"/>
                        <a:t>Informatiebeveiliging en privacy</a:t>
                      </a:r>
                    </a:p>
                  </a:txBody>
                  <a:tcPr marL="44450" marR="44450" marT="91425" marB="91425">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99"/>
                    </a:solidFill>
                  </a:tcPr>
                </a:tc>
                <a:tc>
                  <a:txBody>
                    <a:bodyPr/>
                    <a:lstStyle/>
                    <a:p>
                      <a:pPr lvl="0" rtl="0">
                        <a:lnSpc>
                          <a:spcPct val="115000"/>
                        </a:lnSpc>
                        <a:spcBef>
                          <a:spcPts val="0"/>
                        </a:spcBef>
                        <a:buNone/>
                      </a:pPr>
                      <a:r>
                        <a:rPr lang="nl-NL"/>
                        <a:t>Informatiebeveiliging is het vaststellen van de vereiste betrouwbaarheid van informatiesystemen in termen van vertrouwelijkheid, beschikbaarheid en integriteit alsmede het treffen, onderhouden en controleren van een samenhangend pakket van bijbehorende maatregelen. Privacy is het  beschermen van persoonsgegevens.</a:t>
                      </a:r>
                    </a:p>
                  </a:txBody>
                  <a:tcPr marL="44450" marR="4445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301752" y="228600"/>
            <a:ext cx="8534400" cy="759000"/>
          </a:xfrm>
          <a:prstGeom prst="rect">
            <a:avLst/>
          </a:prstGeom>
        </p:spPr>
        <p:txBody>
          <a:bodyPr wrap="square" lIns="91425" tIns="91425" rIns="91425" bIns="91425" anchor="b" anchorCtr="0">
            <a:noAutofit/>
          </a:bodyPr>
          <a:lstStyle/>
          <a:p>
            <a:pPr lvl="0" rtl="0">
              <a:spcBef>
                <a:spcPts val="0"/>
              </a:spcBef>
              <a:buNone/>
            </a:pPr>
            <a:r>
              <a:rPr lang="nl-NL" dirty="0" smtClean="0">
                <a:latin typeface="+mn-lt"/>
              </a:rPr>
              <a:t>Vervolg ontwikkelingen</a:t>
            </a:r>
            <a:endParaRPr lang="nl-NL" dirty="0">
              <a:latin typeface="+mn-lt"/>
            </a:endParaRPr>
          </a:p>
        </p:txBody>
      </p:sp>
      <p:sp>
        <p:nvSpPr>
          <p:cNvPr id="241" name="Shape 241"/>
          <p:cNvSpPr txBox="1">
            <a:spLocks noGrp="1"/>
          </p:cNvSpPr>
          <p:nvPr>
            <p:ph type="body" idx="1"/>
          </p:nvPr>
        </p:nvSpPr>
        <p:spPr>
          <a:xfrm>
            <a:off x="301752" y="1527048"/>
            <a:ext cx="8503800" cy="4572000"/>
          </a:xfrm>
          <a:prstGeom prst="rect">
            <a:avLst/>
          </a:prstGeom>
        </p:spPr>
        <p:txBody>
          <a:bodyPr wrap="square" lIns="91425" tIns="91425" rIns="91425" bIns="91425" anchor="t" anchorCtr="0">
            <a:noAutofit/>
          </a:bodyPr>
          <a:lstStyle/>
          <a:p>
            <a:pPr marL="0" lvl="0" indent="0" rtl="0">
              <a:spcBef>
                <a:spcPts val="0"/>
              </a:spcBef>
              <a:buNone/>
            </a:pPr>
            <a:endParaRPr dirty="0"/>
          </a:p>
          <a:p>
            <a:pPr marL="685800" lvl="0" indent="-457200" rtl="0">
              <a:spcBef>
                <a:spcPts val="440"/>
              </a:spcBef>
              <a:buFont typeface="Wingdings" panose="05000000000000000000" pitchFamily="2" charset="2"/>
              <a:buChar char="§"/>
            </a:pPr>
            <a:r>
              <a:rPr lang="nl-NL" dirty="0">
                <a:latin typeface="+mn-lt"/>
              </a:rPr>
              <a:t>Archi modellen als de bron voor de </a:t>
            </a:r>
            <a:r>
              <a:rPr lang="nl-NL" dirty="0" smtClean="0">
                <a:latin typeface="+mn-lt"/>
              </a:rPr>
              <a:t>wiki: wat </a:t>
            </a:r>
            <a:r>
              <a:rPr lang="nl-NL" dirty="0">
                <a:latin typeface="+mn-lt"/>
              </a:rPr>
              <a:t>nu in de wiki staat moet in Archi </a:t>
            </a:r>
            <a:r>
              <a:rPr lang="nl-NL" dirty="0" smtClean="0">
                <a:latin typeface="+mn-lt"/>
              </a:rPr>
              <a:t>komen </a:t>
            </a:r>
          </a:p>
          <a:p>
            <a:pPr marL="685800" lvl="0" indent="-457200" rtl="0">
              <a:spcBef>
                <a:spcPts val="440"/>
              </a:spcBef>
              <a:buFont typeface="Wingdings" panose="05000000000000000000" pitchFamily="2" charset="2"/>
              <a:buChar char="§"/>
            </a:pPr>
            <a:endParaRPr lang="nl-NL" sz="1000" dirty="0" smtClean="0">
              <a:latin typeface="+mn-lt"/>
            </a:endParaRPr>
          </a:p>
          <a:p>
            <a:pPr marL="685800" lvl="0" indent="-457200" rtl="0">
              <a:spcBef>
                <a:spcPts val="440"/>
              </a:spcBef>
              <a:buFont typeface="Wingdings" panose="05000000000000000000" pitchFamily="2" charset="2"/>
              <a:buChar char="§"/>
            </a:pPr>
            <a:r>
              <a:rPr lang="nl-NL" dirty="0" smtClean="0">
                <a:latin typeface="+mn-lt"/>
              </a:rPr>
              <a:t>Onderzoek </a:t>
            </a:r>
            <a:r>
              <a:rPr lang="nl-NL" dirty="0">
                <a:latin typeface="+mn-lt"/>
              </a:rPr>
              <a:t>naar koppeling met </a:t>
            </a:r>
            <a:r>
              <a:rPr lang="nl-NL" dirty="0" smtClean="0">
                <a:latin typeface="+mn-lt"/>
              </a:rPr>
              <a:t>EVN</a:t>
            </a:r>
          </a:p>
          <a:p>
            <a:pPr marL="685800" lvl="0" indent="-457200" rtl="0">
              <a:spcBef>
                <a:spcPts val="440"/>
              </a:spcBef>
              <a:buFont typeface="Wingdings" panose="05000000000000000000" pitchFamily="2" charset="2"/>
              <a:buChar char="§"/>
            </a:pPr>
            <a:endParaRPr lang="nl-NL" sz="1000" dirty="0" smtClean="0">
              <a:latin typeface="+mn-lt"/>
            </a:endParaRPr>
          </a:p>
          <a:p>
            <a:pPr marL="685800" lvl="0" indent="-457200" rtl="0">
              <a:spcBef>
                <a:spcPts val="440"/>
              </a:spcBef>
              <a:buFont typeface="Wingdings" panose="05000000000000000000" pitchFamily="2" charset="2"/>
              <a:buChar char="§"/>
            </a:pPr>
            <a:r>
              <a:rPr lang="nl-NL" dirty="0" smtClean="0">
                <a:latin typeface="+mn-lt"/>
              </a:rPr>
              <a:t>Onderzoek naar NORA </a:t>
            </a:r>
            <a:r>
              <a:rPr lang="nl-NL" dirty="0">
                <a:latin typeface="+mn-lt"/>
              </a:rPr>
              <a:t>dashboard upgrade</a:t>
            </a:r>
          </a:p>
          <a:p>
            <a:pPr marL="0" marR="0" lvl="0" indent="0" algn="l" rtl="0">
              <a:lnSpc>
                <a:spcPct val="100000"/>
              </a:lnSpc>
              <a:spcBef>
                <a:spcPts val="540"/>
              </a:spcBef>
              <a:spcAft>
                <a:spcPts val="0"/>
              </a:spcAft>
              <a:buNone/>
            </a:pPr>
            <a:endParaRPr sz="2700" dirty="0">
              <a:solidFill>
                <a:schemeClr val="dk1"/>
              </a:solidFill>
              <a:latin typeface="+mn-lt"/>
            </a:endParaRPr>
          </a:p>
        </p:txBody>
      </p:sp>
    </p:spTree>
    <p:extLst>
      <p:ext uri="{BB962C8B-B14F-4D97-AF65-F5344CB8AC3E}">
        <p14:creationId xmlns:p14="http://schemas.microsoft.com/office/powerpoint/2010/main" val="802093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301752" y="228600"/>
            <a:ext cx="8534400" cy="759000"/>
          </a:xfrm>
          <a:prstGeom prst="rect">
            <a:avLst/>
          </a:prstGeom>
        </p:spPr>
        <p:txBody>
          <a:bodyPr wrap="square" lIns="91425" tIns="91425" rIns="91425" bIns="91425" anchor="b" anchorCtr="0">
            <a:noAutofit/>
          </a:bodyPr>
          <a:lstStyle/>
          <a:p>
            <a:pPr lvl="0">
              <a:spcBef>
                <a:spcPts val="0"/>
              </a:spcBef>
              <a:buNone/>
            </a:pPr>
            <a:r>
              <a:rPr lang="nl-NL" dirty="0" smtClean="0">
                <a:latin typeface="+mn-lt"/>
              </a:rPr>
              <a:t>Ontwikkelingen</a:t>
            </a:r>
            <a:endParaRPr lang="nl-NL" dirty="0">
              <a:latin typeface="+mn-lt"/>
            </a:endParaRPr>
          </a:p>
        </p:txBody>
      </p:sp>
      <p:sp>
        <p:nvSpPr>
          <p:cNvPr id="185" name="Shape 185"/>
          <p:cNvSpPr txBox="1">
            <a:spLocks noGrp="1"/>
          </p:cNvSpPr>
          <p:nvPr>
            <p:ph type="body" idx="1"/>
          </p:nvPr>
        </p:nvSpPr>
        <p:spPr>
          <a:xfrm>
            <a:off x="584443" y="1683165"/>
            <a:ext cx="7109898" cy="4706483"/>
          </a:xfrm>
          <a:prstGeom prst="rect">
            <a:avLst/>
          </a:prstGeom>
        </p:spPr>
        <p:txBody>
          <a:bodyPr wrap="square" lIns="91425" tIns="91425" rIns="91425" bIns="91425" anchor="t" anchorCtr="0">
            <a:noAutofit/>
          </a:bodyPr>
          <a:lstStyle/>
          <a:p>
            <a:pPr marL="228600" indent="0">
              <a:spcBef>
                <a:spcPts val="440"/>
              </a:spcBef>
              <a:buNone/>
            </a:pPr>
            <a:r>
              <a:rPr lang="nl-NL" dirty="0" smtClean="0">
                <a:latin typeface="+mn-lt"/>
              </a:rPr>
              <a:t>Agenda:</a:t>
            </a:r>
          </a:p>
          <a:p>
            <a:pPr marL="685800" indent="-457200">
              <a:buFont typeface="Wingdings" panose="05000000000000000000" pitchFamily="2" charset="2"/>
              <a:buChar char="§"/>
            </a:pPr>
            <a:r>
              <a:rPr lang="nl-NL" dirty="0">
                <a:latin typeface="+mn-lt"/>
              </a:rPr>
              <a:t>Nieuwe ingangen en structuur</a:t>
            </a:r>
          </a:p>
          <a:p>
            <a:pPr marL="685800" indent="-457200">
              <a:spcBef>
                <a:spcPts val="440"/>
              </a:spcBef>
              <a:buFont typeface="Wingdings" panose="05000000000000000000" pitchFamily="2" charset="2"/>
              <a:buChar char="§"/>
            </a:pPr>
            <a:r>
              <a:rPr lang="nl-NL" dirty="0">
                <a:latin typeface="+mn-lt"/>
              </a:rPr>
              <a:t>Aangescherpt metamodel (terminologie)</a:t>
            </a:r>
          </a:p>
          <a:p>
            <a:pPr marL="685800" indent="-457200">
              <a:spcBef>
                <a:spcPts val="440"/>
              </a:spcBef>
              <a:buFont typeface="Wingdings" panose="05000000000000000000" pitchFamily="2" charset="2"/>
              <a:buChar char="§"/>
            </a:pPr>
            <a:r>
              <a:rPr lang="nl-NL" dirty="0">
                <a:latin typeface="+mn-lt"/>
              </a:rPr>
              <a:t>Archi modellen als de bron voor de wiki </a:t>
            </a:r>
          </a:p>
          <a:p>
            <a:pPr marL="685800" indent="-457200">
              <a:spcBef>
                <a:spcPts val="440"/>
              </a:spcBef>
              <a:buFont typeface="Wingdings" panose="05000000000000000000" pitchFamily="2" charset="2"/>
              <a:buChar char="§"/>
            </a:pPr>
            <a:r>
              <a:rPr lang="nl-NL" dirty="0">
                <a:latin typeface="+mn-lt"/>
              </a:rPr>
              <a:t>Aangescherpt ketenfunctiemodel</a:t>
            </a:r>
          </a:p>
          <a:p>
            <a:pPr marL="0" lvl="0" indent="0" rtl="0">
              <a:spcBef>
                <a:spcPts val="0"/>
              </a:spcBef>
              <a:buNone/>
            </a:pPr>
            <a:endParaRPr dirty="0">
              <a:latin typeface="+mn-lt"/>
            </a:endParaRPr>
          </a:p>
          <a:p>
            <a:pPr marL="457200" marR="0" lvl="0" indent="0" algn="l" rtl="0">
              <a:lnSpc>
                <a:spcPct val="100000"/>
              </a:lnSpc>
              <a:spcBef>
                <a:spcPts val="440"/>
              </a:spcBef>
              <a:spcAft>
                <a:spcPts val="0"/>
              </a:spcAft>
              <a:buNone/>
            </a:pPr>
            <a:r>
              <a:rPr lang="nl-NL" dirty="0" smtClean="0">
                <a:latin typeface="+mn-lt"/>
              </a:rPr>
              <a:t>Doel: </a:t>
            </a:r>
          </a:p>
          <a:p>
            <a:pPr marL="914400" indent="-457200">
              <a:spcBef>
                <a:spcPts val="440"/>
              </a:spcBef>
              <a:buFont typeface="Wingdings" panose="05000000000000000000" pitchFamily="2" charset="2"/>
              <a:buChar char="§"/>
            </a:pPr>
            <a:r>
              <a:rPr lang="nl-NL" dirty="0" smtClean="0">
                <a:latin typeface="+mn-lt"/>
              </a:rPr>
              <a:t>Architectuurraad </a:t>
            </a:r>
            <a:r>
              <a:rPr lang="nl-NL" dirty="0">
                <a:latin typeface="+mn-lt"/>
              </a:rPr>
              <a:t>informeren</a:t>
            </a:r>
          </a:p>
          <a:p>
            <a:pPr marL="914400" indent="-457200">
              <a:spcBef>
                <a:spcPts val="440"/>
              </a:spcBef>
              <a:buFont typeface="Wingdings" panose="05000000000000000000" pitchFamily="2" charset="2"/>
              <a:buChar char="§"/>
            </a:pPr>
            <a:r>
              <a:rPr lang="nl-NL" dirty="0" smtClean="0">
                <a:latin typeface="+mn-lt"/>
              </a:rPr>
              <a:t>Akkoord voor modellen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8" name="Shape 248"/>
          <p:cNvSpPr txBox="1">
            <a:spLocks noGrp="1"/>
          </p:cNvSpPr>
          <p:nvPr>
            <p:ph type="body" idx="1"/>
          </p:nvPr>
        </p:nvSpPr>
        <p:spPr>
          <a:xfrm>
            <a:off x="301752" y="1527048"/>
            <a:ext cx="8503800" cy="4572000"/>
          </a:xfrm>
          <a:prstGeom prst="rect">
            <a:avLst/>
          </a:prstGeom>
        </p:spPr>
        <p:txBody>
          <a:bodyPr wrap="square" lIns="91425" tIns="91425" rIns="91425" bIns="91425" anchor="t" anchorCtr="0">
            <a:noAutofit/>
          </a:bodyPr>
          <a:lstStyle/>
          <a:p>
            <a:pPr marL="0" lvl="0" indent="0" rtl="0">
              <a:spcBef>
                <a:spcPts val="0"/>
              </a:spcBef>
              <a:buNone/>
            </a:pPr>
            <a:endParaRPr dirty="0"/>
          </a:p>
          <a:p>
            <a:pPr marL="0" marR="0" lvl="0" indent="0" algn="l" rtl="0">
              <a:lnSpc>
                <a:spcPct val="100000"/>
              </a:lnSpc>
              <a:spcBef>
                <a:spcPts val="540"/>
              </a:spcBef>
              <a:spcAft>
                <a:spcPts val="0"/>
              </a:spcAft>
              <a:buNone/>
            </a:pPr>
            <a:endParaRPr sz="2700" dirty="0">
              <a:solidFill>
                <a:schemeClr val="dk1"/>
              </a:solidFill>
            </a:endParaRPr>
          </a:p>
        </p:txBody>
      </p:sp>
      <p:sp>
        <p:nvSpPr>
          <p:cNvPr id="4" name="Shape 241"/>
          <p:cNvSpPr txBox="1">
            <a:spLocks/>
          </p:cNvSpPr>
          <p:nvPr/>
        </p:nvSpPr>
        <p:spPr>
          <a:xfrm>
            <a:off x="2405615" y="2906082"/>
            <a:ext cx="4909585" cy="1476347"/>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274320" marR="0" lvl="0" indent="-128587" algn="l" rtl="0">
              <a:lnSpc>
                <a:spcPct val="100000"/>
              </a:lnSpc>
              <a:spcBef>
                <a:spcPts val="540"/>
              </a:spcBef>
              <a:spcAft>
                <a:spcPts val="0"/>
              </a:spcAft>
              <a:buClr>
                <a:schemeClr val="accent1"/>
              </a:buClr>
              <a:buSzPct val="85000"/>
              <a:buFont typeface="Noto Sans Symbols"/>
              <a:buChar char="●"/>
              <a:defRPr sz="2700" b="0" i="0" u="none" strike="noStrike" cap="none">
                <a:solidFill>
                  <a:schemeClr val="dk1"/>
                </a:solidFill>
                <a:latin typeface="Georgia"/>
                <a:ea typeface="Georgia"/>
                <a:cs typeface="Georgia"/>
                <a:sym typeface="Georgia"/>
              </a:defRPr>
            </a:lvl1pPr>
            <a:lvl2pPr marL="548640" marR="0" lvl="1" indent="-184150" algn="l" rtl="0">
              <a:lnSpc>
                <a:spcPct val="100000"/>
              </a:lnSpc>
              <a:spcBef>
                <a:spcPts val="440"/>
              </a:spcBef>
              <a:spcAft>
                <a:spcPts val="0"/>
              </a:spcAft>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lnSpc>
                <a:spcPct val="100000"/>
              </a:lnSpc>
              <a:spcBef>
                <a:spcPts val="400"/>
              </a:spcBef>
              <a:spcAft>
                <a:spcPts val="0"/>
              </a:spcAft>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lnSpc>
                <a:spcPct val="100000"/>
              </a:lnSpc>
              <a:spcBef>
                <a:spcPts val="400"/>
              </a:spcBef>
              <a:spcAft>
                <a:spcPts val="0"/>
              </a:spcAft>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lnSpc>
                <a:spcPct val="100000"/>
              </a:lnSpc>
              <a:spcBef>
                <a:spcPts val="360"/>
              </a:spcBef>
              <a:spcAft>
                <a:spcPts val="0"/>
              </a:spcAft>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lnSpc>
                <a:spcPct val="100000"/>
              </a:lnSpc>
              <a:spcBef>
                <a:spcPts val="360"/>
              </a:spcBef>
              <a:spcAft>
                <a:spcPts val="0"/>
              </a:spcAft>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lnSpc>
                <a:spcPct val="100000"/>
              </a:lnSpc>
              <a:spcBef>
                <a:spcPts val="320"/>
              </a:spcBef>
              <a:spcAft>
                <a:spcPts val="0"/>
              </a:spcAft>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lnSpc>
                <a:spcPct val="100000"/>
              </a:lnSpc>
              <a:spcBef>
                <a:spcPts val="320"/>
              </a:spcBef>
              <a:spcAft>
                <a:spcPts val="0"/>
              </a:spcAft>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lnSpc>
                <a:spcPct val="100000"/>
              </a:lnSpc>
              <a:spcBef>
                <a:spcPts val="280"/>
              </a:spcBef>
              <a:spcAft>
                <a:spcPts val="0"/>
              </a:spcAft>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pPr marL="0" indent="0">
              <a:spcBef>
                <a:spcPts val="0"/>
              </a:spcBef>
              <a:buFont typeface="Noto Sans Symbols"/>
              <a:buNone/>
            </a:pPr>
            <a:endParaRPr lang="nl-NL" dirty="0" smtClean="0">
              <a:latin typeface="+mn-lt"/>
            </a:endParaRPr>
          </a:p>
          <a:p>
            <a:pPr marL="0" indent="0">
              <a:buFont typeface="Noto Sans Symbols"/>
              <a:buNone/>
            </a:pPr>
            <a:r>
              <a:rPr lang="nl-NL" dirty="0" smtClean="0">
                <a:latin typeface="+mn-lt"/>
              </a:rPr>
              <a:t>Bedankt voor </a:t>
            </a:r>
            <a:r>
              <a:rPr lang="nl-NL" dirty="0" smtClean="0">
                <a:latin typeface="+mn-lt"/>
              </a:rPr>
              <a:t>uw </a:t>
            </a:r>
            <a:r>
              <a:rPr lang="nl-NL" dirty="0" smtClean="0">
                <a:latin typeface="+mn-lt"/>
              </a:rPr>
              <a:t>aandacht</a:t>
            </a:r>
            <a:endParaRPr lang="nl-NL" dirty="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301752" y="228600"/>
            <a:ext cx="8534400" cy="759000"/>
          </a:xfrm>
          <a:prstGeom prst="rect">
            <a:avLst/>
          </a:prstGeom>
        </p:spPr>
        <p:txBody>
          <a:bodyPr wrap="square" lIns="91425" tIns="91425" rIns="91425" bIns="91425" anchor="b" anchorCtr="0">
            <a:noAutofit/>
          </a:bodyPr>
          <a:lstStyle/>
          <a:p>
            <a:pPr lvl="0" rtl="0">
              <a:spcBef>
                <a:spcPts val="0"/>
              </a:spcBef>
              <a:buNone/>
            </a:pPr>
            <a:r>
              <a:rPr lang="nl-NL" dirty="0" smtClean="0">
                <a:latin typeface="+mn-lt"/>
              </a:rPr>
              <a:t>Nieuwe ingangen </a:t>
            </a:r>
            <a:r>
              <a:rPr lang="nl-NL" dirty="0">
                <a:latin typeface="+mn-lt"/>
              </a:rPr>
              <a:t>en structuur</a:t>
            </a:r>
          </a:p>
        </p:txBody>
      </p:sp>
      <p:pic>
        <p:nvPicPr>
          <p:cNvPr id="192" name="Shape 192"/>
          <p:cNvPicPr preferRelativeResize="0"/>
          <p:nvPr/>
        </p:nvPicPr>
        <p:blipFill>
          <a:blip r:embed="rId3">
            <a:alphaModFix/>
          </a:blip>
          <a:stretch>
            <a:fillRect/>
          </a:stretch>
        </p:blipFill>
        <p:spPr>
          <a:xfrm>
            <a:off x="1247350" y="1506125"/>
            <a:ext cx="6790099" cy="4923875"/>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301752" y="228600"/>
            <a:ext cx="8534400" cy="759000"/>
          </a:xfrm>
          <a:prstGeom prst="rect">
            <a:avLst/>
          </a:prstGeom>
        </p:spPr>
        <p:txBody>
          <a:bodyPr wrap="square" lIns="91425" tIns="91425" rIns="91425" bIns="91425" anchor="b" anchorCtr="0">
            <a:noAutofit/>
          </a:bodyPr>
          <a:lstStyle/>
          <a:p>
            <a:pPr lvl="0" rtl="0">
              <a:spcBef>
                <a:spcPts val="0"/>
              </a:spcBef>
              <a:buNone/>
            </a:pPr>
            <a:r>
              <a:rPr lang="nl-NL" dirty="0" smtClean="0">
                <a:latin typeface="+mn-lt"/>
              </a:rPr>
              <a:t>Nieuwe ingangen </a:t>
            </a:r>
            <a:r>
              <a:rPr lang="nl-NL" dirty="0">
                <a:latin typeface="+mn-lt"/>
              </a:rPr>
              <a:t>en structuur</a:t>
            </a:r>
          </a:p>
        </p:txBody>
      </p:sp>
      <p:pic>
        <p:nvPicPr>
          <p:cNvPr id="4" name="Afbeelding 3"/>
          <p:cNvPicPr>
            <a:picLocks noChangeAspect="1"/>
          </p:cNvPicPr>
          <p:nvPr/>
        </p:nvPicPr>
        <p:blipFill>
          <a:blip r:embed="rId3"/>
          <a:stretch>
            <a:fillRect/>
          </a:stretch>
        </p:blipFill>
        <p:spPr>
          <a:xfrm>
            <a:off x="206632" y="1464898"/>
            <a:ext cx="8724640" cy="5103169"/>
          </a:xfrm>
          <a:prstGeom prst="rect">
            <a:avLst/>
          </a:prstGeom>
        </p:spPr>
      </p:pic>
    </p:spTree>
    <p:extLst>
      <p:ext uri="{BB962C8B-B14F-4D97-AF65-F5344CB8AC3E}">
        <p14:creationId xmlns:p14="http://schemas.microsoft.com/office/powerpoint/2010/main" val="2822883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301752" y="228600"/>
            <a:ext cx="8534400" cy="759000"/>
          </a:xfrm>
          <a:prstGeom prst="rect">
            <a:avLst/>
          </a:prstGeom>
        </p:spPr>
        <p:txBody>
          <a:bodyPr wrap="square" lIns="91425" tIns="91425" rIns="91425" bIns="91425" anchor="b" anchorCtr="0">
            <a:noAutofit/>
          </a:bodyPr>
          <a:lstStyle/>
          <a:p>
            <a:pPr lvl="0" rtl="0">
              <a:spcBef>
                <a:spcPts val="0"/>
              </a:spcBef>
              <a:buNone/>
            </a:pPr>
            <a:r>
              <a:rPr lang="nl-NL" dirty="0" smtClean="0">
                <a:latin typeface="+mn-lt"/>
              </a:rPr>
              <a:t>Nieuwe ingangen </a:t>
            </a:r>
            <a:r>
              <a:rPr lang="nl-NL" dirty="0">
                <a:latin typeface="+mn-lt"/>
              </a:rPr>
              <a:t>en structuur</a:t>
            </a:r>
          </a:p>
        </p:txBody>
      </p:sp>
      <p:pic>
        <p:nvPicPr>
          <p:cNvPr id="4" name="Afbeelding 3"/>
          <p:cNvPicPr>
            <a:picLocks noChangeAspect="1"/>
          </p:cNvPicPr>
          <p:nvPr/>
        </p:nvPicPr>
        <p:blipFill>
          <a:blip r:embed="rId3"/>
          <a:stretch>
            <a:fillRect/>
          </a:stretch>
        </p:blipFill>
        <p:spPr>
          <a:xfrm>
            <a:off x="121938" y="987600"/>
            <a:ext cx="4806901" cy="2846521"/>
          </a:xfrm>
          <a:prstGeom prst="rect">
            <a:avLst/>
          </a:prstGeom>
        </p:spPr>
      </p:pic>
      <p:pic>
        <p:nvPicPr>
          <p:cNvPr id="3" name="Afbeelding 2"/>
          <p:cNvPicPr>
            <a:picLocks noChangeAspect="1"/>
          </p:cNvPicPr>
          <p:nvPr/>
        </p:nvPicPr>
        <p:blipFill>
          <a:blip r:embed="rId4"/>
          <a:stretch>
            <a:fillRect/>
          </a:stretch>
        </p:blipFill>
        <p:spPr>
          <a:xfrm>
            <a:off x="1253776" y="1971251"/>
            <a:ext cx="4734644" cy="2846521"/>
          </a:xfrm>
          <a:prstGeom prst="rect">
            <a:avLst/>
          </a:prstGeom>
        </p:spPr>
      </p:pic>
      <p:pic>
        <p:nvPicPr>
          <p:cNvPr id="5" name="Afbeelding 4"/>
          <p:cNvPicPr>
            <a:picLocks noChangeAspect="1"/>
          </p:cNvPicPr>
          <p:nvPr/>
        </p:nvPicPr>
        <p:blipFill>
          <a:blip r:embed="rId5"/>
          <a:stretch>
            <a:fillRect/>
          </a:stretch>
        </p:blipFill>
        <p:spPr>
          <a:xfrm>
            <a:off x="2561517" y="3195913"/>
            <a:ext cx="4734644" cy="2794416"/>
          </a:xfrm>
          <a:prstGeom prst="rect">
            <a:avLst/>
          </a:prstGeom>
        </p:spPr>
      </p:pic>
      <p:pic>
        <p:nvPicPr>
          <p:cNvPr id="6" name="Afbeelding 5"/>
          <p:cNvPicPr>
            <a:picLocks noChangeAspect="1"/>
          </p:cNvPicPr>
          <p:nvPr/>
        </p:nvPicPr>
        <p:blipFill>
          <a:blip r:embed="rId6"/>
          <a:stretch>
            <a:fillRect/>
          </a:stretch>
        </p:blipFill>
        <p:spPr>
          <a:xfrm>
            <a:off x="4304467" y="4155649"/>
            <a:ext cx="4675648" cy="2496803"/>
          </a:xfrm>
          <a:prstGeom prst="rect">
            <a:avLst/>
          </a:prstGeom>
        </p:spPr>
      </p:pic>
    </p:spTree>
    <p:extLst>
      <p:ext uri="{BB962C8B-B14F-4D97-AF65-F5344CB8AC3E}">
        <p14:creationId xmlns:p14="http://schemas.microsoft.com/office/powerpoint/2010/main" val="150665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301752" y="228600"/>
            <a:ext cx="8534400" cy="759000"/>
          </a:xfrm>
          <a:prstGeom prst="rect">
            <a:avLst/>
          </a:prstGeom>
        </p:spPr>
        <p:txBody>
          <a:bodyPr wrap="square" lIns="91425" tIns="91425" rIns="91425" bIns="91425" anchor="b" anchorCtr="0">
            <a:noAutofit/>
          </a:bodyPr>
          <a:lstStyle/>
          <a:p>
            <a:pPr lvl="0">
              <a:spcBef>
                <a:spcPts val="0"/>
              </a:spcBef>
              <a:buNone/>
            </a:pPr>
            <a:r>
              <a:rPr lang="nl-NL" dirty="0">
                <a:latin typeface="+mn-lt"/>
              </a:rPr>
              <a:t>Aangescherpt</a:t>
            </a:r>
            <a:r>
              <a:rPr lang="nl-NL" dirty="0"/>
              <a:t> </a:t>
            </a:r>
            <a:r>
              <a:rPr lang="nl-NL" dirty="0" smtClean="0"/>
              <a:t>metamodel</a:t>
            </a:r>
            <a:endParaRPr lang="nl-NL" dirty="0"/>
          </a:p>
        </p:txBody>
      </p:sp>
      <p:pic>
        <p:nvPicPr>
          <p:cNvPr id="199" name="Shape 199"/>
          <p:cNvPicPr preferRelativeResize="0"/>
          <p:nvPr/>
        </p:nvPicPr>
        <p:blipFill>
          <a:blip r:embed="rId3">
            <a:alphaModFix/>
          </a:blip>
          <a:stretch>
            <a:fillRect/>
          </a:stretch>
        </p:blipFill>
        <p:spPr>
          <a:xfrm>
            <a:off x="2011464" y="987600"/>
            <a:ext cx="5114975" cy="5580254"/>
          </a:xfrm>
          <a:prstGeom prst="rect">
            <a:avLst/>
          </a:prstGeom>
          <a:noFill/>
          <a:ln>
            <a:noFill/>
          </a:ln>
        </p:spPr>
      </p:pic>
    </p:spTree>
    <p:extLst>
      <p:ext uri="{BB962C8B-B14F-4D97-AF65-F5344CB8AC3E}">
        <p14:creationId xmlns:p14="http://schemas.microsoft.com/office/powerpoint/2010/main" val="3808263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301752" y="228600"/>
            <a:ext cx="8534400" cy="759000"/>
          </a:xfrm>
          <a:prstGeom prst="rect">
            <a:avLst/>
          </a:prstGeom>
        </p:spPr>
        <p:txBody>
          <a:bodyPr wrap="square" lIns="91425" tIns="91425" rIns="91425" bIns="91425" anchor="b" anchorCtr="0">
            <a:noAutofit/>
          </a:bodyPr>
          <a:lstStyle/>
          <a:p>
            <a:pPr lvl="0">
              <a:spcBef>
                <a:spcPts val="0"/>
              </a:spcBef>
              <a:buNone/>
            </a:pPr>
            <a:r>
              <a:rPr lang="nl-NL" dirty="0">
                <a:latin typeface="+mn-lt"/>
              </a:rPr>
              <a:t>Aangescherpt </a:t>
            </a:r>
            <a:r>
              <a:rPr lang="nl-NL" dirty="0" smtClean="0">
                <a:latin typeface="+mn-lt"/>
              </a:rPr>
              <a:t>metamodel</a:t>
            </a:r>
            <a:endParaRPr lang="nl-NL" dirty="0">
              <a:latin typeface="+mn-lt"/>
            </a:endParaRPr>
          </a:p>
        </p:txBody>
      </p:sp>
      <p:pic>
        <p:nvPicPr>
          <p:cNvPr id="199" name="Shape 199"/>
          <p:cNvPicPr preferRelativeResize="0"/>
          <p:nvPr/>
        </p:nvPicPr>
        <p:blipFill>
          <a:blip r:embed="rId3">
            <a:alphaModFix/>
          </a:blip>
          <a:stretch>
            <a:fillRect/>
          </a:stretch>
        </p:blipFill>
        <p:spPr>
          <a:xfrm>
            <a:off x="3840259" y="987600"/>
            <a:ext cx="5114975" cy="5580254"/>
          </a:xfrm>
          <a:prstGeom prst="rect">
            <a:avLst/>
          </a:prstGeom>
          <a:noFill/>
          <a:ln>
            <a:noFill/>
          </a:ln>
        </p:spPr>
      </p:pic>
      <p:sp>
        <p:nvSpPr>
          <p:cNvPr id="2" name="Rechthoek 1"/>
          <p:cNvSpPr/>
          <p:nvPr/>
        </p:nvSpPr>
        <p:spPr>
          <a:xfrm>
            <a:off x="4253113" y="4059044"/>
            <a:ext cx="1178169" cy="48811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Bijschrift met afgeronde rechthoek 2"/>
          <p:cNvSpPr/>
          <p:nvPr/>
        </p:nvSpPr>
        <p:spPr>
          <a:xfrm>
            <a:off x="423746" y="1683834"/>
            <a:ext cx="3144643" cy="3367669"/>
          </a:xfrm>
          <a:prstGeom prst="wedgeRoundRectCallout">
            <a:avLst>
              <a:gd name="adj1" fmla="val 69261"/>
              <a:gd name="adj2" fmla="val 22765"/>
              <a:gd name="adj3" fmla="val 16667"/>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smtClean="0">
                <a:solidFill>
                  <a:schemeClr val="bg2">
                    <a:lumMod val="50000"/>
                  </a:schemeClr>
                </a:solidFill>
              </a:rPr>
              <a:t>Functionaliteit</a:t>
            </a:r>
          </a:p>
          <a:p>
            <a:pPr algn="ctr"/>
            <a:endParaRPr lang="nl-NL" sz="2000" b="1" dirty="0">
              <a:solidFill>
                <a:schemeClr val="bg2">
                  <a:lumMod val="50000"/>
                </a:schemeClr>
              </a:solidFill>
            </a:endParaRPr>
          </a:p>
          <a:p>
            <a:pPr algn="ctr"/>
            <a:r>
              <a:rPr lang="nl-NL" sz="2000" b="1" dirty="0" smtClean="0">
                <a:solidFill>
                  <a:schemeClr val="bg2">
                    <a:lumMod val="50000"/>
                  </a:schemeClr>
                </a:solidFill>
              </a:rPr>
              <a:t> </a:t>
            </a:r>
            <a:r>
              <a:rPr lang="nl-NL" sz="2000" dirty="0" smtClean="0">
                <a:solidFill>
                  <a:schemeClr val="bg2">
                    <a:lumMod val="50000"/>
                  </a:schemeClr>
                </a:solidFill>
              </a:rPr>
              <a:t>Complete </a:t>
            </a:r>
            <a:r>
              <a:rPr lang="nl-NL" sz="2000" dirty="0">
                <a:solidFill>
                  <a:schemeClr val="bg2">
                    <a:lumMod val="50000"/>
                  </a:schemeClr>
                </a:solidFill>
              </a:rPr>
              <a:t>basis functie die relevant is voor </a:t>
            </a:r>
            <a:r>
              <a:rPr lang="nl-NL" sz="2000" dirty="0" smtClean="0">
                <a:solidFill>
                  <a:schemeClr val="bg2">
                    <a:lumMod val="50000"/>
                  </a:schemeClr>
                </a:solidFill>
              </a:rPr>
              <a:t>business/eindgebruiker </a:t>
            </a:r>
          </a:p>
          <a:p>
            <a:pPr algn="ctr"/>
            <a:endParaRPr lang="nl-NL" sz="1800" dirty="0">
              <a:solidFill>
                <a:schemeClr val="bg2">
                  <a:lumMod val="50000"/>
                </a:schemeClr>
              </a:solidFill>
            </a:endParaRPr>
          </a:p>
          <a:p>
            <a:pPr algn="ctr"/>
            <a:r>
              <a:rPr lang="nl-NL" sz="1600" dirty="0" smtClean="0">
                <a:solidFill>
                  <a:schemeClr val="bg2">
                    <a:lumMod val="50000"/>
                  </a:schemeClr>
                </a:solidFill>
              </a:rPr>
              <a:t>Voorbeelden: </a:t>
            </a:r>
          </a:p>
          <a:p>
            <a:pPr algn="ctr"/>
            <a:r>
              <a:rPr lang="nl-NL" sz="1600" dirty="0" smtClean="0">
                <a:solidFill>
                  <a:schemeClr val="bg2">
                    <a:lumMod val="50000"/>
                  </a:schemeClr>
                </a:solidFill>
              </a:rPr>
              <a:t>Registreren leerlinggegevens</a:t>
            </a:r>
            <a:r>
              <a:rPr lang="nl-NL" sz="1600" dirty="0">
                <a:solidFill>
                  <a:schemeClr val="bg2">
                    <a:lumMod val="50000"/>
                  </a:schemeClr>
                </a:solidFill>
              </a:rPr>
              <a:t>, monitoren </a:t>
            </a:r>
            <a:r>
              <a:rPr lang="nl-NL" sz="1600" dirty="0" smtClean="0">
                <a:solidFill>
                  <a:schemeClr val="bg2">
                    <a:lumMod val="50000"/>
                  </a:schemeClr>
                </a:solidFill>
              </a:rPr>
              <a:t>leertraject</a:t>
            </a:r>
            <a:endParaRPr lang="nl-NL" sz="1600" dirty="0">
              <a:solidFill>
                <a:schemeClr val="bg2">
                  <a:lumMod val="50000"/>
                </a:schemeClr>
              </a:solidFill>
            </a:endParaRPr>
          </a:p>
        </p:txBody>
      </p:sp>
    </p:spTree>
    <p:extLst>
      <p:ext uri="{BB962C8B-B14F-4D97-AF65-F5344CB8AC3E}">
        <p14:creationId xmlns:p14="http://schemas.microsoft.com/office/powerpoint/2010/main" val="2514939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301752" y="228600"/>
            <a:ext cx="8534400" cy="759000"/>
          </a:xfrm>
          <a:prstGeom prst="rect">
            <a:avLst/>
          </a:prstGeom>
        </p:spPr>
        <p:txBody>
          <a:bodyPr wrap="square" lIns="91425" tIns="91425" rIns="91425" bIns="91425" anchor="b" anchorCtr="0">
            <a:noAutofit/>
          </a:bodyPr>
          <a:lstStyle/>
          <a:p>
            <a:pPr lvl="0">
              <a:spcBef>
                <a:spcPts val="0"/>
              </a:spcBef>
              <a:buNone/>
            </a:pPr>
            <a:r>
              <a:rPr lang="nl-NL" dirty="0">
                <a:latin typeface="+mn-lt"/>
              </a:rPr>
              <a:t>Aangescherpt </a:t>
            </a:r>
            <a:r>
              <a:rPr lang="nl-NL" dirty="0" smtClean="0">
                <a:latin typeface="+mn-lt"/>
              </a:rPr>
              <a:t>metamodel</a:t>
            </a:r>
            <a:endParaRPr lang="nl-NL" dirty="0">
              <a:latin typeface="+mn-lt"/>
            </a:endParaRPr>
          </a:p>
        </p:txBody>
      </p:sp>
      <p:pic>
        <p:nvPicPr>
          <p:cNvPr id="199" name="Shape 199"/>
          <p:cNvPicPr preferRelativeResize="0"/>
          <p:nvPr/>
        </p:nvPicPr>
        <p:blipFill>
          <a:blip r:embed="rId3">
            <a:alphaModFix/>
          </a:blip>
          <a:stretch>
            <a:fillRect/>
          </a:stretch>
        </p:blipFill>
        <p:spPr>
          <a:xfrm>
            <a:off x="3840259" y="987600"/>
            <a:ext cx="5114975" cy="5580254"/>
          </a:xfrm>
          <a:prstGeom prst="rect">
            <a:avLst/>
          </a:prstGeom>
          <a:noFill/>
          <a:ln>
            <a:noFill/>
          </a:ln>
        </p:spPr>
      </p:pic>
      <p:sp>
        <p:nvSpPr>
          <p:cNvPr id="2" name="Rechthoek 1"/>
          <p:cNvSpPr/>
          <p:nvPr/>
        </p:nvSpPr>
        <p:spPr>
          <a:xfrm>
            <a:off x="4264264" y="4538545"/>
            <a:ext cx="1178169" cy="153886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Bijschrift met afgeronde rechthoek 2"/>
          <p:cNvSpPr/>
          <p:nvPr/>
        </p:nvSpPr>
        <p:spPr>
          <a:xfrm>
            <a:off x="490654" y="1940310"/>
            <a:ext cx="3126414" cy="3367669"/>
          </a:xfrm>
          <a:prstGeom prst="wedgeRoundRectCallout">
            <a:avLst>
              <a:gd name="adj1" fmla="val 69478"/>
              <a:gd name="adj2" fmla="val 42301"/>
              <a:gd name="adj3" fmla="val 16667"/>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smtClean="0">
                <a:solidFill>
                  <a:schemeClr val="bg2">
                    <a:lumMod val="50000"/>
                  </a:schemeClr>
                </a:solidFill>
              </a:rPr>
              <a:t>Referentiecomponent</a:t>
            </a:r>
          </a:p>
          <a:p>
            <a:pPr algn="ctr"/>
            <a:endParaRPr lang="nl-NL" sz="800" b="1" dirty="0" smtClean="0">
              <a:solidFill>
                <a:schemeClr val="bg2">
                  <a:lumMod val="50000"/>
                </a:schemeClr>
              </a:solidFill>
            </a:endParaRPr>
          </a:p>
          <a:p>
            <a:pPr algn="ctr"/>
            <a:r>
              <a:rPr lang="nl-NL" sz="2000" dirty="0" smtClean="0">
                <a:solidFill>
                  <a:schemeClr val="bg2">
                    <a:lumMod val="50000"/>
                  </a:schemeClr>
                </a:solidFill>
              </a:rPr>
              <a:t>Conceptueel </a:t>
            </a:r>
            <a:r>
              <a:rPr lang="nl-NL" sz="2000" dirty="0">
                <a:solidFill>
                  <a:schemeClr val="bg2">
                    <a:lumMod val="50000"/>
                  </a:schemeClr>
                </a:solidFill>
              </a:rPr>
              <a:t>systeem dat verzamelingen van functionaliteit biedt en processen en functies in keten of organisatie </a:t>
            </a:r>
            <a:r>
              <a:rPr lang="nl-NL" sz="2000" dirty="0" smtClean="0">
                <a:solidFill>
                  <a:schemeClr val="bg2">
                    <a:lumMod val="50000"/>
                  </a:schemeClr>
                </a:solidFill>
              </a:rPr>
              <a:t>ondersteunt</a:t>
            </a:r>
          </a:p>
          <a:p>
            <a:pPr algn="ctr"/>
            <a:endParaRPr lang="nl-NL" sz="1800" dirty="0" smtClean="0">
              <a:solidFill>
                <a:schemeClr val="bg2">
                  <a:lumMod val="50000"/>
                </a:schemeClr>
              </a:solidFill>
            </a:endParaRPr>
          </a:p>
          <a:p>
            <a:pPr algn="ctr"/>
            <a:r>
              <a:rPr lang="nl-NL" sz="1800" dirty="0" smtClean="0">
                <a:solidFill>
                  <a:schemeClr val="bg2">
                    <a:lumMod val="50000"/>
                  </a:schemeClr>
                </a:solidFill>
              </a:rPr>
              <a:t> </a:t>
            </a:r>
            <a:r>
              <a:rPr lang="nl-NL" sz="1600" dirty="0" smtClean="0">
                <a:solidFill>
                  <a:schemeClr val="bg2">
                    <a:lumMod val="50000"/>
                  </a:schemeClr>
                </a:solidFill>
              </a:rPr>
              <a:t>Voorbeelden: LAS / LVS</a:t>
            </a:r>
            <a:endParaRPr lang="nl-NL" sz="1600" dirty="0">
              <a:solidFill>
                <a:schemeClr val="bg2">
                  <a:lumMod val="50000"/>
                </a:schemeClr>
              </a:solidFill>
            </a:endParaRPr>
          </a:p>
        </p:txBody>
      </p:sp>
    </p:spTree>
    <p:extLst>
      <p:ext uri="{BB962C8B-B14F-4D97-AF65-F5344CB8AC3E}">
        <p14:creationId xmlns:p14="http://schemas.microsoft.com/office/powerpoint/2010/main" val="3699980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301752" y="228600"/>
            <a:ext cx="8534400" cy="759000"/>
          </a:xfrm>
          <a:prstGeom prst="rect">
            <a:avLst/>
          </a:prstGeom>
        </p:spPr>
        <p:txBody>
          <a:bodyPr wrap="square" lIns="91425" tIns="91425" rIns="91425" bIns="91425" anchor="b" anchorCtr="0">
            <a:noAutofit/>
          </a:bodyPr>
          <a:lstStyle/>
          <a:p>
            <a:pPr lvl="0">
              <a:spcBef>
                <a:spcPts val="0"/>
              </a:spcBef>
              <a:buNone/>
            </a:pPr>
            <a:r>
              <a:rPr lang="nl-NL" dirty="0">
                <a:latin typeface="+mn-lt"/>
              </a:rPr>
              <a:t>Aangescherpt </a:t>
            </a:r>
            <a:r>
              <a:rPr lang="nl-NL" dirty="0" smtClean="0">
                <a:latin typeface="+mn-lt"/>
              </a:rPr>
              <a:t>metamodel</a:t>
            </a:r>
            <a:endParaRPr lang="nl-NL" dirty="0">
              <a:latin typeface="+mn-lt"/>
            </a:endParaRPr>
          </a:p>
        </p:txBody>
      </p:sp>
      <p:pic>
        <p:nvPicPr>
          <p:cNvPr id="199" name="Shape 199"/>
          <p:cNvPicPr preferRelativeResize="0"/>
          <p:nvPr/>
        </p:nvPicPr>
        <p:blipFill>
          <a:blip r:embed="rId3">
            <a:alphaModFix/>
          </a:blip>
          <a:stretch>
            <a:fillRect/>
          </a:stretch>
        </p:blipFill>
        <p:spPr>
          <a:xfrm>
            <a:off x="3840259" y="987600"/>
            <a:ext cx="5114975" cy="5580254"/>
          </a:xfrm>
          <a:prstGeom prst="rect">
            <a:avLst/>
          </a:prstGeom>
          <a:noFill/>
          <a:ln>
            <a:noFill/>
          </a:ln>
        </p:spPr>
      </p:pic>
      <p:sp>
        <p:nvSpPr>
          <p:cNvPr id="2" name="Rechthoek 1"/>
          <p:cNvSpPr/>
          <p:nvPr/>
        </p:nvSpPr>
        <p:spPr>
          <a:xfrm>
            <a:off x="4253113" y="6079737"/>
            <a:ext cx="1178169" cy="48811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Bijschrift met afgeronde rechthoek 2"/>
          <p:cNvSpPr/>
          <p:nvPr/>
        </p:nvSpPr>
        <p:spPr>
          <a:xfrm>
            <a:off x="316307" y="2821258"/>
            <a:ext cx="3229779" cy="3367669"/>
          </a:xfrm>
          <a:prstGeom prst="wedgeRoundRectCallout">
            <a:avLst>
              <a:gd name="adj1" fmla="val 71273"/>
              <a:gd name="adj2" fmla="val 54222"/>
              <a:gd name="adj3" fmla="val 16667"/>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smtClean="0">
                <a:solidFill>
                  <a:schemeClr val="bg2">
                    <a:lumMod val="50000"/>
                  </a:schemeClr>
                </a:solidFill>
              </a:rPr>
              <a:t>Applicatie</a:t>
            </a:r>
          </a:p>
          <a:p>
            <a:pPr algn="ctr"/>
            <a:endParaRPr lang="nl-NL" sz="2000" b="1" dirty="0">
              <a:solidFill>
                <a:schemeClr val="bg2">
                  <a:lumMod val="50000"/>
                </a:schemeClr>
              </a:solidFill>
            </a:endParaRPr>
          </a:p>
          <a:p>
            <a:pPr algn="ctr"/>
            <a:r>
              <a:rPr lang="nl-NL" sz="2000" dirty="0" smtClean="0">
                <a:solidFill>
                  <a:schemeClr val="bg2">
                    <a:lumMod val="50000"/>
                  </a:schemeClr>
                </a:solidFill>
              </a:rPr>
              <a:t>Concrete </a:t>
            </a:r>
            <a:r>
              <a:rPr lang="nl-NL" sz="2000" dirty="0">
                <a:solidFill>
                  <a:schemeClr val="bg2">
                    <a:lumMod val="50000"/>
                  </a:schemeClr>
                </a:solidFill>
              </a:rPr>
              <a:t>implementatie van een of meer referentiecomponenten </a:t>
            </a:r>
            <a:endParaRPr lang="nl-NL" sz="2000" dirty="0" smtClean="0">
              <a:solidFill>
                <a:schemeClr val="bg2">
                  <a:lumMod val="50000"/>
                </a:schemeClr>
              </a:solidFill>
            </a:endParaRPr>
          </a:p>
          <a:p>
            <a:pPr algn="ctr"/>
            <a:endParaRPr lang="nl-NL" sz="2000" b="1" dirty="0">
              <a:solidFill>
                <a:schemeClr val="bg2">
                  <a:lumMod val="50000"/>
                </a:schemeClr>
              </a:solidFill>
            </a:endParaRPr>
          </a:p>
          <a:p>
            <a:pPr algn="ctr"/>
            <a:r>
              <a:rPr lang="nl-NL" sz="1600" dirty="0" smtClean="0">
                <a:solidFill>
                  <a:schemeClr val="bg2">
                    <a:lumMod val="50000"/>
                  </a:schemeClr>
                </a:solidFill>
              </a:rPr>
              <a:t>Voorbeelden:  </a:t>
            </a:r>
            <a:r>
              <a:rPr lang="nl-NL" sz="1600" dirty="0">
                <a:solidFill>
                  <a:schemeClr val="bg2">
                    <a:lumMod val="50000"/>
                  </a:schemeClr>
                </a:solidFill>
              </a:rPr>
              <a:t>Magister, </a:t>
            </a:r>
            <a:r>
              <a:rPr lang="nl-NL" sz="1600" dirty="0" smtClean="0">
                <a:solidFill>
                  <a:schemeClr val="bg2">
                    <a:lumMod val="50000"/>
                  </a:schemeClr>
                </a:solidFill>
              </a:rPr>
              <a:t>ParnasSys</a:t>
            </a:r>
            <a:endParaRPr lang="nl-NL" sz="1600" dirty="0">
              <a:solidFill>
                <a:schemeClr val="bg2">
                  <a:lumMod val="50000"/>
                </a:schemeClr>
              </a:solidFill>
            </a:endParaRPr>
          </a:p>
        </p:txBody>
      </p:sp>
    </p:spTree>
    <p:extLst>
      <p:ext uri="{BB962C8B-B14F-4D97-AF65-F5344CB8AC3E}">
        <p14:creationId xmlns:p14="http://schemas.microsoft.com/office/powerpoint/2010/main" val="957418778"/>
      </p:ext>
    </p:extLst>
  </p:cSld>
  <p:clrMapOvr>
    <a:masterClrMapping/>
  </p:clrMapOvr>
  <p:timing>
    <p:tnLst>
      <p:par>
        <p:cTn id="1" dur="indefinite" restart="never" nodeType="tmRoot"/>
      </p:par>
    </p:tnLst>
  </p:timing>
</p:sld>
</file>

<file path=ppt/theme/theme1.xml><?xml version="1.0" encoding="utf-8"?>
<a:theme xmlns:a="http://schemas.openxmlformats.org/drawingml/2006/main" name="Civiel">
  <a:themeElements>
    <a:clrScheme name="Civiel">
      <a:dk1>
        <a:srgbClr val="000000"/>
      </a:dk1>
      <a:lt1>
        <a:srgbClr val="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651</TotalTime>
  <Words>392</Words>
  <Application>Microsoft Office PowerPoint</Application>
  <PresentationFormat>Diavoorstelling (4:3)</PresentationFormat>
  <Paragraphs>97</Paragraphs>
  <Slides>20</Slides>
  <Notes>20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20</vt:i4>
      </vt:variant>
    </vt:vector>
  </HeadingPairs>
  <TitlesOfParts>
    <vt:vector size="26" baseType="lpstr">
      <vt:lpstr>Arial</vt:lpstr>
      <vt:lpstr>Calibri</vt:lpstr>
      <vt:lpstr>Georgia</vt:lpstr>
      <vt:lpstr>Noto Sans Symbols</vt:lpstr>
      <vt:lpstr>Wingdings</vt:lpstr>
      <vt:lpstr>Civiel</vt:lpstr>
      <vt:lpstr>ROSA wiki</vt:lpstr>
      <vt:lpstr>Ontwikkelingen</vt:lpstr>
      <vt:lpstr>Nieuwe ingangen en structuur</vt:lpstr>
      <vt:lpstr>Nieuwe ingangen en structuur</vt:lpstr>
      <vt:lpstr>Nieuwe ingangen en structuur</vt:lpstr>
      <vt:lpstr>Aangescherpt metamodel</vt:lpstr>
      <vt:lpstr>Aangescherpt metamodel</vt:lpstr>
      <vt:lpstr>Aangescherpt metamodel</vt:lpstr>
      <vt:lpstr>Aangescherpt metamodel</vt:lpstr>
      <vt:lpstr>Aangescherpt metamodel</vt:lpstr>
      <vt:lpstr>Archi modellen als bron voor de wiki</vt:lpstr>
      <vt:lpstr>Modellen in de wiki</vt:lpstr>
      <vt:lpstr>Informatie in de wiki</vt:lpstr>
      <vt:lpstr>Aangescherpt ketenfunctiemodel</vt:lpstr>
      <vt:lpstr>Aangescherpt ketenfunctiemodel</vt:lpstr>
      <vt:lpstr>Wijzigingen ketenfunctiemodel</vt:lpstr>
      <vt:lpstr>Wijzigingen ketenfunctiemodel</vt:lpstr>
      <vt:lpstr>Ketenfunctiemodel</vt:lpstr>
      <vt:lpstr>Vervolg ontwikkelingen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ROSA wiki</dc:title>
  <cp:lastModifiedBy>Laura Braam</cp:lastModifiedBy>
  <cp:revision>56</cp:revision>
  <cp:lastPrinted>2017-10-10T05:50:57Z</cp:lastPrinted>
  <dcterms:modified xsi:type="dcterms:W3CDTF">2017-10-16T07:44:55Z</dcterms:modified>
</cp:coreProperties>
</file>