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8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319CE8-66F0-4CA7-BD04-BC0B06D7A165}" type="doc">
      <dgm:prSet loTypeId="urn:microsoft.com/office/officeart/2016/7/layout/BasicProcessNew" loCatId="process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6E16A568-E734-42A6-990F-8B6072ACFE28}">
      <dgm:prSet custT="1"/>
      <dgm:spPr/>
      <dgm:t>
        <a:bodyPr/>
        <a:lstStyle/>
        <a:p>
          <a:r>
            <a:rPr lang="nl-NL" sz="1800" dirty="0"/>
            <a:t>&lt;2015:  data.duo.nl</a:t>
          </a:r>
          <a:endParaRPr lang="en-US" sz="1800" dirty="0"/>
        </a:p>
      </dgm:t>
    </dgm:pt>
    <dgm:pt modelId="{19E5E076-400C-4352-8A26-13EFD25F8F51}" type="parTrans" cxnId="{115E577B-5CA1-48E1-84F0-C1D0E1F7B969}">
      <dgm:prSet/>
      <dgm:spPr/>
      <dgm:t>
        <a:bodyPr/>
        <a:lstStyle/>
        <a:p>
          <a:endParaRPr lang="en-US"/>
        </a:p>
      </dgm:t>
    </dgm:pt>
    <dgm:pt modelId="{1A1D3D61-3964-4440-A51F-FCBA4E20B773}" type="sibTrans" cxnId="{115E577B-5CA1-48E1-84F0-C1D0E1F7B969}">
      <dgm:prSet/>
      <dgm:spPr/>
      <dgm:t>
        <a:bodyPr/>
        <a:lstStyle/>
        <a:p>
          <a:endParaRPr lang="en-US"/>
        </a:p>
      </dgm:t>
    </dgm:pt>
    <dgm:pt modelId="{97E922D8-25F2-40F1-9E3F-F21D400ADCE2}">
      <dgm:prSet custT="1"/>
      <dgm:spPr/>
      <dgm:t>
        <a:bodyPr/>
        <a:lstStyle/>
        <a:p>
          <a:r>
            <a:rPr lang="nl-NL" sz="1800"/>
            <a:t>2015:  ‘Hack de overheid’ </a:t>
          </a:r>
          <a:endParaRPr lang="en-US" sz="1800"/>
        </a:p>
      </dgm:t>
    </dgm:pt>
    <dgm:pt modelId="{E33AEFC5-18FD-450A-9A9F-2483CF23301D}" type="parTrans" cxnId="{CEAAE871-B95D-4C92-A361-09ADDA271CAD}">
      <dgm:prSet/>
      <dgm:spPr/>
      <dgm:t>
        <a:bodyPr/>
        <a:lstStyle/>
        <a:p>
          <a:endParaRPr lang="en-US"/>
        </a:p>
      </dgm:t>
    </dgm:pt>
    <dgm:pt modelId="{9E3893C1-B264-4BD4-AABD-323FEC38269E}" type="sibTrans" cxnId="{CEAAE871-B95D-4C92-A361-09ADDA271CAD}">
      <dgm:prSet/>
      <dgm:spPr/>
      <dgm:t>
        <a:bodyPr/>
        <a:lstStyle/>
        <a:p>
          <a:endParaRPr lang="en-US"/>
        </a:p>
      </dgm:t>
    </dgm:pt>
    <dgm:pt modelId="{F8689E1B-6CED-4502-8DD0-CA32ABDB14B7}">
      <dgm:prSet custT="1"/>
      <dgm:spPr/>
      <dgm:t>
        <a:bodyPr/>
        <a:lstStyle/>
        <a:p>
          <a:r>
            <a:rPr lang="nl-NL" sz="1800"/>
            <a:t>2016:   pilot api.duo.nl </a:t>
          </a:r>
          <a:endParaRPr lang="en-US" sz="1800"/>
        </a:p>
      </dgm:t>
    </dgm:pt>
    <dgm:pt modelId="{3F0983F6-B931-41FA-8AFC-54CFBE9FF42C}" type="parTrans" cxnId="{2A93D0CF-995D-4885-A2A6-92887F44378D}">
      <dgm:prSet/>
      <dgm:spPr/>
      <dgm:t>
        <a:bodyPr/>
        <a:lstStyle/>
        <a:p>
          <a:endParaRPr lang="en-US"/>
        </a:p>
      </dgm:t>
    </dgm:pt>
    <dgm:pt modelId="{1F0F8752-5CEA-4E67-87A0-9B2E22657D80}" type="sibTrans" cxnId="{2A93D0CF-995D-4885-A2A6-92887F44378D}">
      <dgm:prSet/>
      <dgm:spPr/>
      <dgm:t>
        <a:bodyPr/>
        <a:lstStyle/>
        <a:p>
          <a:endParaRPr lang="en-US"/>
        </a:p>
      </dgm:t>
    </dgm:pt>
    <dgm:pt modelId="{378368A5-68F1-4A86-8C6C-3E25BED86834}">
      <dgm:prSet custT="1"/>
      <dgm:spPr/>
      <dgm:t>
        <a:bodyPr/>
        <a:lstStyle/>
        <a:p>
          <a:r>
            <a:rPr lang="nl-NL" sz="1800" dirty="0"/>
            <a:t>2016/17:  </a:t>
          </a:r>
          <a:r>
            <a:rPr lang="nl-NL" sz="1800" dirty="0" err="1"/>
            <a:t>poc</a:t>
          </a:r>
          <a:r>
            <a:rPr lang="nl-NL" sz="1800" dirty="0"/>
            <a:t>     RIO-LD         (afronden)</a:t>
          </a:r>
          <a:endParaRPr lang="en-US" sz="1800" dirty="0"/>
        </a:p>
      </dgm:t>
    </dgm:pt>
    <dgm:pt modelId="{EE8D7230-AAD5-4682-ADB7-E4A7D0732964}" type="parTrans" cxnId="{914A3295-27E9-4047-B4A3-4444CE79A48D}">
      <dgm:prSet/>
      <dgm:spPr/>
      <dgm:t>
        <a:bodyPr/>
        <a:lstStyle/>
        <a:p>
          <a:endParaRPr lang="en-US"/>
        </a:p>
      </dgm:t>
    </dgm:pt>
    <dgm:pt modelId="{1367A3E2-E3CB-4F1A-AA27-67CDC7FF2E5B}" type="sibTrans" cxnId="{914A3295-27E9-4047-B4A3-4444CE79A48D}">
      <dgm:prSet/>
      <dgm:spPr/>
      <dgm:t>
        <a:bodyPr/>
        <a:lstStyle/>
        <a:p>
          <a:endParaRPr lang="en-US"/>
        </a:p>
      </dgm:t>
    </dgm:pt>
    <dgm:pt modelId="{D65D0788-C83B-46A8-93A8-0F0B3C649BEA}">
      <dgm:prSet custT="1"/>
      <dgm:spPr/>
      <dgm:t>
        <a:bodyPr/>
        <a:lstStyle/>
        <a:p>
          <a:r>
            <a:rPr lang="nl-NL" sz="1800" dirty="0"/>
            <a:t>2017: GWB - LD (opstart)</a:t>
          </a:r>
          <a:endParaRPr lang="en-US" sz="1800" dirty="0"/>
        </a:p>
      </dgm:t>
    </dgm:pt>
    <dgm:pt modelId="{55769449-3E6A-4807-8946-10E105EADD06}" type="parTrans" cxnId="{2D5B9FF6-12B0-4F77-B8DA-844E26B55021}">
      <dgm:prSet/>
      <dgm:spPr/>
      <dgm:t>
        <a:bodyPr/>
        <a:lstStyle/>
        <a:p>
          <a:endParaRPr lang="en-US"/>
        </a:p>
      </dgm:t>
    </dgm:pt>
    <dgm:pt modelId="{4BBBA54A-4D3B-455E-9D72-B8101943EED7}" type="sibTrans" cxnId="{2D5B9FF6-12B0-4F77-B8DA-844E26B55021}">
      <dgm:prSet/>
      <dgm:spPr/>
      <dgm:t>
        <a:bodyPr/>
        <a:lstStyle/>
        <a:p>
          <a:endParaRPr lang="en-US"/>
        </a:p>
      </dgm:t>
    </dgm:pt>
    <dgm:pt modelId="{5624342A-8555-49A2-B458-6A4AE3022615}">
      <dgm:prSet custT="1"/>
      <dgm:spPr/>
      <dgm:t>
        <a:bodyPr/>
        <a:lstStyle/>
        <a:p>
          <a:r>
            <a:rPr lang="nl-NL" sz="1800" dirty="0"/>
            <a:t>2017:  </a:t>
          </a:r>
          <a:r>
            <a:rPr lang="nl-NL" sz="1800" dirty="0" err="1"/>
            <a:t>dooront</a:t>
          </a:r>
          <a:r>
            <a:rPr lang="nl-NL" sz="1800" dirty="0"/>
            <a:t>-wikkelen </a:t>
          </a:r>
          <a:r>
            <a:rPr lang="nl-NL" sz="1800" dirty="0" err="1"/>
            <a:t>api</a:t>
          </a:r>
          <a:r>
            <a:rPr lang="nl-NL" sz="1800" dirty="0"/>
            <a:t> (opstart)</a:t>
          </a:r>
          <a:endParaRPr lang="en-US" sz="1800" dirty="0"/>
        </a:p>
      </dgm:t>
    </dgm:pt>
    <dgm:pt modelId="{522A501B-6F35-4D68-BDEE-1B383387E5C3}" type="parTrans" cxnId="{1A28A639-D110-4997-89A8-DBBC6E59B2F0}">
      <dgm:prSet/>
      <dgm:spPr/>
      <dgm:t>
        <a:bodyPr/>
        <a:lstStyle/>
        <a:p>
          <a:endParaRPr lang="en-US"/>
        </a:p>
      </dgm:t>
    </dgm:pt>
    <dgm:pt modelId="{29CA3AB9-981C-4F89-B7BA-F395D63B0C63}" type="sibTrans" cxnId="{1A28A639-D110-4997-89A8-DBBC6E59B2F0}">
      <dgm:prSet/>
      <dgm:spPr/>
      <dgm:t>
        <a:bodyPr/>
        <a:lstStyle/>
        <a:p>
          <a:endParaRPr lang="en-US"/>
        </a:p>
      </dgm:t>
    </dgm:pt>
    <dgm:pt modelId="{929F585B-F254-4CD0-8130-F17C84C7025C}">
      <dgm:prSet custT="1"/>
      <dgm:spPr/>
      <dgm:t>
        <a:bodyPr/>
        <a:lstStyle/>
        <a:p>
          <a:endParaRPr lang="en-US" sz="1800" dirty="0"/>
        </a:p>
      </dgm:t>
    </dgm:pt>
    <dgm:pt modelId="{5633A6AF-F175-42D7-8301-F8F4EC02412C}" type="parTrans" cxnId="{A24CD1A3-ACC0-40A5-91D5-01134365177C}">
      <dgm:prSet/>
      <dgm:spPr/>
      <dgm:t>
        <a:bodyPr/>
        <a:lstStyle/>
        <a:p>
          <a:endParaRPr lang="nl-NL"/>
        </a:p>
      </dgm:t>
    </dgm:pt>
    <dgm:pt modelId="{4E6048AA-2C64-4AD4-A4C5-8A79811C862F}" type="sibTrans" cxnId="{A24CD1A3-ACC0-40A5-91D5-01134365177C}">
      <dgm:prSet/>
      <dgm:spPr/>
      <dgm:t>
        <a:bodyPr/>
        <a:lstStyle/>
        <a:p>
          <a:endParaRPr lang="nl-NL"/>
        </a:p>
      </dgm:t>
    </dgm:pt>
    <dgm:pt modelId="{81A586B4-DE77-4F3E-A188-51812EC8C26A}" type="pres">
      <dgm:prSet presAssocID="{DE319CE8-66F0-4CA7-BD04-BC0B06D7A165}" presName="Name0" presStyleCnt="0">
        <dgm:presLayoutVars>
          <dgm:dir/>
          <dgm:resizeHandles val="exact"/>
        </dgm:presLayoutVars>
      </dgm:prSet>
      <dgm:spPr/>
    </dgm:pt>
    <dgm:pt modelId="{81E98D18-E2BC-4B26-AC42-1C2EADE14D52}" type="pres">
      <dgm:prSet presAssocID="{6E16A568-E734-42A6-990F-8B6072ACFE28}" presName="node" presStyleLbl="node1" presStyleIdx="0" presStyleCnt="13">
        <dgm:presLayoutVars>
          <dgm:bulletEnabled val="1"/>
        </dgm:presLayoutVars>
      </dgm:prSet>
      <dgm:spPr/>
    </dgm:pt>
    <dgm:pt modelId="{5E45505F-EF67-4CF7-96B1-18C1E02A68BB}" type="pres">
      <dgm:prSet presAssocID="{1A1D3D61-3964-4440-A51F-FCBA4E20B773}" presName="sibTransSpacerBeforeConnector" presStyleCnt="0"/>
      <dgm:spPr/>
    </dgm:pt>
    <dgm:pt modelId="{0ECE7302-5D00-41C5-8CEA-ACB3BF19EC50}" type="pres">
      <dgm:prSet presAssocID="{1A1D3D61-3964-4440-A51F-FCBA4E20B773}" presName="sibTrans" presStyleLbl="node1" presStyleIdx="1" presStyleCnt="13"/>
      <dgm:spPr/>
    </dgm:pt>
    <dgm:pt modelId="{69FF10DB-290D-4F77-901B-F3501E2ED471}" type="pres">
      <dgm:prSet presAssocID="{1A1D3D61-3964-4440-A51F-FCBA4E20B773}" presName="sibTransSpacerAfterConnector" presStyleCnt="0"/>
      <dgm:spPr/>
    </dgm:pt>
    <dgm:pt modelId="{E2A1C5B3-E5A4-47AA-8E18-9DD99C55D99A}" type="pres">
      <dgm:prSet presAssocID="{97E922D8-25F2-40F1-9E3F-F21D400ADCE2}" presName="node" presStyleLbl="node1" presStyleIdx="2" presStyleCnt="13">
        <dgm:presLayoutVars>
          <dgm:bulletEnabled val="1"/>
        </dgm:presLayoutVars>
      </dgm:prSet>
      <dgm:spPr/>
    </dgm:pt>
    <dgm:pt modelId="{82C7E09B-3E96-40BA-8D13-F8F93ED92B73}" type="pres">
      <dgm:prSet presAssocID="{9E3893C1-B264-4BD4-AABD-323FEC38269E}" presName="sibTransSpacerBeforeConnector" presStyleCnt="0"/>
      <dgm:spPr/>
    </dgm:pt>
    <dgm:pt modelId="{55E24C47-6203-4E2A-9D07-3B68D29C169D}" type="pres">
      <dgm:prSet presAssocID="{9E3893C1-B264-4BD4-AABD-323FEC38269E}" presName="sibTrans" presStyleLbl="node1" presStyleIdx="3" presStyleCnt="13"/>
      <dgm:spPr/>
    </dgm:pt>
    <dgm:pt modelId="{25F05701-6CC5-43DA-A2C4-54168B126507}" type="pres">
      <dgm:prSet presAssocID="{9E3893C1-B264-4BD4-AABD-323FEC38269E}" presName="sibTransSpacerAfterConnector" presStyleCnt="0"/>
      <dgm:spPr/>
    </dgm:pt>
    <dgm:pt modelId="{17C8E262-3887-41A8-8DBC-492166F20537}" type="pres">
      <dgm:prSet presAssocID="{F8689E1B-6CED-4502-8DD0-CA32ABDB14B7}" presName="node" presStyleLbl="node1" presStyleIdx="4" presStyleCnt="13">
        <dgm:presLayoutVars>
          <dgm:bulletEnabled val="1"/>
        </dgm:presLayoutVars>
      </dgm:prSet>
      <dgm:spPr/>
    </dgm:pt>
    <dgm:pt modelId="{089CD90B-2F96-4E85-9026-119A943E3527}" type="pres">
      <dgm:prSet presAssocID="{1F0F8752-5CEA-4E67-87A0-9B2E22657D80}" presName="sibTransSpacerBeforeConnector" presStyleCnt="0"/>
      <dgm:spPr/>
    </dgm:pt>
    <dgm:pt modelId="{789D45CB-5A3A-41B5-9A17-8880EEF0B2B8}" type="pres">
      <dgm:prSet presAssocID="{1F0F8752-5CEA-4E67-87A0-9B2E22657D80}" presName="sibTrans" presStyleLbl="node1" presStyleIdx="5" presStyleCnt="13"/>
      <dgm:spPr/>
    </dgm:pt>
    <dgm:pt modelId="{3FEADDD4-EB74-4C91-94FC-232B9BF458A2}" type="pres">
      <dgm:prSet presAssocID="{1F0F8752-5CEA-4E67-87A0-9B2E22657D80}" presName="sibTransSpacerAfterConnector" presStyleCnt="0"/>
      <dgm:spPr/>
    </dgm:pt>
    <dgm:pt modelId="{C62BDF13-5251-456A-8174-AE6C46FE9802}" type="pres">
      <dgm:prSet presAssocID="{378368A5-68F1-4A86-8C6C-3E25BED86834}" presName="node" presStyleLbl="node1" presStyleIdx="6" presStyleCnt="13">
        <dgm:presLayoutVars>
          <dgm:bulletEnabled val="1"/>
        </dgm:presLayoutVars>
      </dgm:prSet>
      <dgm:spPr/>
    </dgm:pt>
    <dgm:pt modelId="{1C2F5725-164E-4DAB-8698-61A37B8AC48E}" type="pres">
      <dgm:prSet presAssocID="{1367A3E2-E3CB-4F1A-AA27-67CDC7FF2E5B}" presName="sibTransSpacerBeforeConnector" presStyleCnt="0"/>
      <dgm:spPr/>
    </dgm:pt>
    <dgm:pt modelId="{AF6D9399-4A83-421C-9A8C-59F337CFDC44}" type="pres">
      <dgm:prSet presAssocID="{1367A3E2-E3CB-4F1A-AA27-67CDC7FF2E5B}" presName="sibTrans" presStyleLbl="node1" presStyleIdx="7" presStyleCnt="13"/>
      <dgm:spPr/>
    </dgm:pt>
    <dgm:pt modelId="{197F33AF-FD45-4727-BF28-EA5319DB9CF8}" type="pres">
      <dgm:prSet presAssocID="{1367A3E2-E3CB-4F1A-AA27-67CDC7FF2E5B}" presName="sibTransSpacerAfterConnector" presStyleCnt="0"/>
      <dgm:spPr/>
    </dgm:pt>
    <dgm:pt modelId="{A09EF5C0-BBF9-4333-92BC-9B892FD99A52}" type="pres">
      <dgm:prSet presAssocID="{D65D0788-C83B-46A8-93A8-0F0B3C649BEA}" presName="node" presStyleLbl="node1" presStyleIdx="8" presStyleCnt="13">
        <dgm:presLayoutVars>
          <dgm:bulletEnabled val="1"/>
        </dgm:presLayoutVars>
      </dgm:prSet>
      <dgm:spPr/>
    </dgm:pt>
    <dgm:pt modelId="{1FA42719-6854-4B40-A623-F6F0D1AD22DB}" type="pres">
      <dgm:prSet presAssocID="{4BBBA54A-4D3B-455E-9D72-B8101943EED7}" presName="sibTransSpacerBeforeConnector" presStyleCnt="0"/>
      <dgm:spPr/>
    </dgm:pt>
    <dgm:pt modelId="{D1D5D410-226D-444C-A70D-4C8FA36CCFD2}" type="pres">
      <dgm:prSet presAssocID="{4BBBA54A-4D3B-455E-9D72-B8101943EED7}" presName="sibTrans" presStyleLbl="node1" presStyleIdx="9" presStyleCnt="13"/>
      <dgm:spPr/>
    </dgm:pt>
    <dgm:pt modelId="{35425B42-D332-411E-A26E-57B6EDE6308C}" type="pres">
      <dgm:prSet presAssocID="{4BBBA54A-4D3B-455E-9D72-B8101943EED7}" presName="sibTransSpacerAfterConnector" presStyleCnt="0"/>
      <dgm:spPr/>
    </dgm:pt>
    <dgm:pt modelId="{B6796990-0867-4198-9DF7-E326DE0A7E2C}" type="pres">
      <dgm:prSet presAssocID="{5624342A-8555-49A2-B458-6A4AE3022615}" presName="node" presStyleLbl="node1" presStyleIdx="10" presStyleCnt="13">
        <dgm:presLayoutVars>
          <dgm:bulletEnabled val="1"/>
        </dgm:presLayoutVars>
      </dgm:prSet>
      <dgm:spPr/>
    </dgm:pt>
    <dgm:pt modelId="{423900A7-F9D1-4DCC-B480-94CA2537D809}" type="pres">
      <dgm:prSet presAssocID="{29CA3AB9-981C-4F89-B7BA-F395D63B0C63}" presName="sibTransSpacerBeforeConnector" presStyleCnt="0"/>
      <dgm:spPr/>
    </dgm:pt>
    <dgm:pt modelId="{52EF77A6-E9BA-4979-8624-3D074B4C5998}" type="pres">
      <dgm:prSet presAssocID="{29CA3AB9-981C-4F89-B7BA-F395D63B0C63}" presName="sibTrans" presStyleLbl="node1" presStyleIdx="11" presStyleCnt="13"/>
      <dgm:spPr/>
    </dgm:pt>
    <dgm:pt modelId="{4F863360-F559-4C67-8079-4A12AA2C48CB}" type="pres">
      <dgm:prSet presAssocID="{29CA3AB9-981C-4F89-B7BA-F395D63B0C63}" presName="sibTransSpacerAfterConnector" presStyleCnt="0"/>
      <dgm:spPr/>
    </dgm:pt>
    <dgm:pt modelId="{CCB80308-2C2B-4B81-8CF9-C239683ED586}" type="pres">
      <dgm:prSet presAssocID="{929F585B-F254-4CD0-8130-F17C84C7025C}" presName="node" presStyleLbl="node1" presStyleIdx="12" presStyleCnt="13">
        <dgm:presLayoutVars>
          <dgm:bulletEnabled val="1"/>
        </dgm:presLayoutVars>
      </dgm:prSet>
      <dgm:spPr/>
    </dgm:pt>
  </dgm:ptLst>
  <dgm:cxnLst>
    <dgm:cxn modelId="{D5129822-94DE-4E39-B972-B5B21743D729}" type="presOf" srcId="{5624342A-8555-49A2-B458-6A4AE3022615}" destId="{B6796990-0867-4198-9DF7-E326DE0A7E2C}" srcOrd="0" destOrd="0" presId="urn:microsoft.com/office/officeart/2016/7/layout/BasicProcessNew"/>
    <dgm:cxn modelId="{1A28A639-D110-4997-89A8-DBBC6E59B2F0}" srcId="{DE319CE8-66F0-4CA7-BD04-BC0B06D7A165}" destId="{5624342A-8555-49A2-B458-6A4AE3022615}" srcOrd="5" destOrd="0" parTransId="{522A501B-6F35-4D68-BDEE-1B383387E5C3}" sibTransId="{29CA3AB9-981C-4F89-B7BA-F395D63B0C63}"/>
    <dgm:cxn modelId="{6A4DBD60-EEBB-4A64-9D74-E50B37AFF3FE}" type="presOf" srcId="{4BBBA54A-4D3B-455E-9D72-B8101943EED7}" destId="{D1D5D410-226D-444C-A70D-4C8FA36CCFD2}" srcOrd="0" destOrd="0" presId="urn:microsoft.com/office/officeart/2016/7/layout/BasicProcessNew"/>
    <dgm:cxn modelId="{9AD9AD61-DF3F-4F1A-BD5B-B108A002D1F7}" type="presOf" srcId="{97E922D8-25F2-40F1-9E3F-F21D400ADCE2}" destId="{E2A1C5B3-E5A4-47AA-8E18-9DD99C55D99A}" srcOrd="0" destOrd="0" presId="urn:microsoft.com/office/officeart/2016/7/layout/BasicProcessNew"/>
    <dgm:cxn modelId="{1E87C163-3D7B-4449-9B0D-45104B138EAF}" type="presOf" srcId="{9E3893C1-B264-4BD4-AABD-323FEC38269E}" destId="{55E24C47-6203-4E2A-9D07-3B68D29C169D}" srcOrd="0" destOrd="0" presId="urn:microsoft.com/office/officeart/2016/7/layout/BasicProcessNew"/>
    <dgm:cxn modelId="{0954336F-3E77-4885-8271-E7605C10EAC7}" type="presOf" srcId="{929F585B-F254-4CD0-8130-F17C84C7025C}" destId="{CCB80308-2C2B-4B81-8CF9-C239683ED586}" srcOrd="0" destOrd="0" presId="urn:microsoft.com/office/officeart/2016/7/layout/BasicProcessNew"/>
    <dgm:cxn modelId="{CEAAE871-B95D-4C92-A361-09ADDA271CAD}" srcId="{DE319CE8-66F0-4CA7-BD04-BC0B06D7A165}" destId="{97E922D8-25F2-40F1-9E3F-F21D400ADCE2}" srcOrd="1" destOrd="0" parTransId="{E33AEFC5-18FD-450A-9A9F-2483CF23301D}" sibTransId="{9E3893C1-B264-4BD4-AABD-323FEC38269E}"/>
    <dgm:cxn modelId="{88C07372-8BD3-49E6-8599-8DF866CF3F26}" type="presOf" srcId="{29CA3AB9-981C-4F89-B7BA-F395D63B0C63}" destId="{52EF77A6-E9BA-4979-8624-3D074B4C5998}" srcOrd="0" destOrd="0" presId="urn:microsoft.com/office/officeart/2016/7/layout/BasicProcessNew"/>
    <dgm:cxn modelId="{477F0F77-0574-4D20-A23D-8C5079A38DF0}" type="presOf" srcId="{1A1D3D61-3964-4440-A51F-FCBA4E20B773}" destId="{0ECE7302-5D00-41C5-8CEA-ACB3BF19EC50}" srcOrd="0" destOrd="0" presId="urn:microsoft.com/office/officeart/2016/7/layout/BasicProcessNew"/>
    <dgm:cxn modelId="{A8532D58-03FA-4E5A-9FE5-0932B641D28F}" type="presOf" srcId="{1F0F8752-5CEA-4E67-87A0-9B2E22657D80}" destId="{789D45CB-5A3A-41B5-9A17-8880EEF0B2B8}" srcOrd="0" destOrd="0" presId="urn:microsoft.com/office/officeart/2016/7/layout/BasicProcessNew"/>
    <dgm:cxn modelId="{115E577B-5CA1-48E1-84F0-C1D0E1F7B969}" srcId="{DE319CE8-66F0-4CA7-BD04-BC0B06D7A165}" destId="{6E16A568-E734-42A6-990F-8B6072ACFE28}" srcOrd="0" destOrd="0" parTransId="{19E5E076-400C-4352-8A26-13EFD25F8F51}" sibTransId="{1A1D3D61-3964-4440-A51F-FCBA4E20B773}"/>
    <dgm:cxn modelId="{E0527B88-940B-407B-A510-4F9E4B4C9EBC}" type="presOf" srcId="{DE319CE8-66F0-4CA7-BD04-BC0B06D7A165}" destId="{81A586B4-DE77-4F3E-A188-51812EC8C26A}" srcOrd="0" destOrd="0" presId="urn:microsoft.com/office/officeart/2016/7/layout/BasicProcessNew"/>
    <dgm:cxn modelId="{F7777F8A-B6FE-41CE-BECC-726B74051B5D}" type="presOf" srcId="{378368A5-68F1-4A86-8C6C-3E25BED86834}" destId="{C62BDF13-5251-456A-8174-AE6C46FE9802}" srcOrd="0" destOrd="0" presId="urn:microsoft.com/office/officeart/2016/7/layout/BasicProcessNew"/>
    <dgm:cxn modelId="{914A3295-27E9-4047-B4A3-4444CE79A48D}" srcId="{DE319CE8-66F0-4CA7-BD04-BC0B06D7A165}" destId="{378368A5-68F1-4A86-8C6C-3E25BED86834}" srcOrd="3" destOrd="0" parTransId="{EE8D7230-AAD5-4682-ADB7-E4A7D0732964}" sibTransId="{1367A3E2-E3CB-4F1A-AA27-67CDC7FF2E5B}"/>
    <dgm:cxn modelId="{B6D84E97-8FF1-4715-A8D3-827BA9BBCE03}" type="presOf" srcId="{6E16A568-E734-42A6-990F-8B6072ACFE28}" destId="{81E98D18-E2BC-4B26-AC42-1C2EADE14D52}" srcOrd="0" destOrd="0" presId="urn:microsoft.com/office/officeart/2016/7/layout/BasicProcessNew"/>
    <dgm:cxn modelId="{EE846C9B-1EF3-4173-B4C0-F0D47EE62F35}" type="presOf" srcId="{F8689E1B-6CED-4502-8DD0-CA32ABDB14B7}" destId="{17C8E262-3887-41A8-8DBC-492166F20537}" srcOrd="0" destOrd="0" presId="urn:microsoft.com/office/officeart/2016/7/layout/BasicProcessNew"/>
    <dgm:cxn modelId="{231999A2-F437-40CC-A9DB-2F9DF44D6DDC}" type="presOf" srcId="{D65D0788-C83B-46A8-93A8-0F0B3C649BEA}" destId="{A09EF5C0-BBF9-4333-92BC-9B892FD99A52}" srcOrd="0" destOrd="0" presId="urn:microsoft.com/office/officeart/2016/7/layout/BasicProcessNew"/>
    <dgm:cxn modelId="{A24CD1A3-ACC0-40A5-91D5-01134365177C}" srcId="{DE319CE8-66F0-4CA7-BD04-BC0B06D7A165}" destId="{929F585B-F254-4CD0-8130-F17C84C7025C}" srcOrd="6" destOrd="0" parTransId="{5633A6AF-F175-42D7-8301-F8F4EC02412C}" sibTransId="{4E6048AA-2C64-4AD4-A4C5-8A79811C862F}"/>
    <dgm:cxn modelId="{2A93D0CF-995D-4885-A2A6-92887F44378D}" srcId="{DE319CE8-66F0-4CA7-BD04-BC0B06D7A165}" destId="{F8689E1B-6CED-4502-8DD0-CA32ABDB14B7}" srcOrd="2" destOrd="0" parTransId="{3F0983F6-B931-41FA-8AFC-54CFBE9FF42C}" sibTransId="{1F0F8752-5CEA-4E67-87A0-9B2E22657D80}"/>
    <dgm:cxn modelId="{1B941DEC-4A82-4EA4-A8FF-6CFC1694F754}" type="presOf" srcId="{1367A3E2-E3CB-4F1A-AA27-67CDC7FF2E5B}" destId="{AF6D9399-4A83-421C-9A8C-59F337CFDC44}" srcOrd="0" destOrd="0" presId="urn:microsoft.com/office/officeart/2016/7/layout/BasicProcessNew"/>
    <dgm:cxn modelId="{2D5B9FF6-12B0-4F77-B8DA-844E26B55021}" srcId="{DE319CE8-66F0-4CA7-BD04-BC0B06D7A165}" destId="{D65D0788-C83B-46A8-93A8-0F0B3C649BEA}" srcOrd="4" destOrd="0" parTransId="{55769449-3E6A-4807-8946-10E105EADD06}" sibTransId="{4BBBA54A-4D3B-455E-9D72-B8101943EED7}"/>
    <dgm:cxn modelId="{D4215FE7-4DDB-41F7-8956-E33AD0E07142}" type="presParOf" srcId="{81A586B4-DE77-4F3E-A188-51812EC8C26A}" destId="{81E98D18-E2BC-4B26-AC42-1C2EADE14D52}" srcOrd="0" destOrd="0" presId="urn:microsoft.com/office/officeart/2016/7/layout/BasicProcessNew"/>
    <dgm:cxn modelId="{67CA6F67-16DF-4862-B87D-543C89BB8E64}" type="presParOf" srcId="{81A586B4-DE77-4F3E-A188-51812EC8C26A}" destId="{5E45505F-EF67-4CF7-96B1-18C1E02A68BB}" srcOrd="1" destOrd="0" presId="urn:microsoft.com/office/officeart/2016/7/layout/BasicProcessNew"/>
    <dgm:cxn modelId="{3317BFF2-B4CD-4312-A0D6-DAD70E61C79F}" type="presParOf" srcId="{81A586B4-DE77-4F3E-A188-51812EC8C26A}" destId="{0ECE7302-5D00-41C5-8CEA-ACB3BF19EC50}" srcOrd="2" destOrd="0" presId="urn:microsoft.com/office/officeart/2016/7/layout/BasicProcessNew"/>
    <dgm:cxn modelId="{B32B559E-A0EE-4F30-A9ED-97E2E0F853F1}" type="presParOf" srcId="{81A586B4-DE77-4F3E-A188-51812EC8C26A}" destId="{69FF10DB-290D-4F77-901B-F3501E2ED471}" srcOrd="3" destOrd="0" presId="urn:microsoft.com/office/officeart/2016/7/layout/BasicProcessNew"/>
    <dgm:cxn modelId="{C4BB449C-4247-4656-9BCA-29CD67D96FAA}" type="presParOf" srcId="{81A586B4-DE77-4F3E-A188-51812EC8C26A}" destId="{E2A1C5B3-E5A4-47AA-8E18-9DD99C55D99A}" srcOrd="4" destOrd="0" presId="urn:microsoft.com/office/officeart/2016/7/layout/BasicProcessNew"/>
    <dgm:cxn modelId="{49C31DB3-7C3E-484B-A6B9-E2D5002DB609}" type="presParOf" srcId="{81A586B4-DE77-4F3E-A188-51812EC8C26A}" destId="{82C7E09B-3E96-40BA-8D13-F8F93ED92B73}" srcOrd="5" destOrd="0" presId="urn:microsoft.com/office/officeart/2016/7/layout/BasicProcessNew"/>
    <dgm:cxn modelId="{78771CC5-DB68-4A1A-AA6D-B933A4FD1040}" type="presParOf" srcId="{81A586B4-DE77-4F3E-A188-51812EC8C26A}" destId="{55E24C47-6203-4E2A-9D07-3B68D29C169D}" srcOrd="6" destOrd="0" presId="urn:microsoft.com/office/officeart/2016/7/layout/BasicProcessNew"/>
    <dgm:cxn modelId="{6F2AB5C5-0ACF-4800-A4F2-E571E5E528DD}" type="presParOf" srcId="{81A586B4-DE77-4F3E-A188-51812EC8C26A}" destId="{25F05701-6CC5-43DA-A2C4-54168B126507}" srcOrd="7" destOrd="0" presId="urn:microsoft.com/office/officeart/2016/7/layout/BasicProcessNew"/>
    <dgm:cxn modelId="{BA4CF9CC-8C46-4CF7-B105-9EAD9483050D}" type="presParOf" srcId="{81A586B4-DE77-4F3E-A188-51812EC8C26A}" destId="{17C8E262-3887-41A8-8DBC-492166F20537}" srcOrd="8" destOrd="0" presId="urn:microsoft.com/office/officeart/2016/7/layout/BasicProcessNew"/>
    <dgm:cxn modelId="{4C9CE81E-FB21-43A1-B93D-E36ADE92B9EF}" type="presParOf" srcId="{81A586B4-DE77-4F3E-A188-51812EC8C26A}" destId="{089CD90B-2F96-4E85-9026-119A943E3527}" srcOrd="9" destOrd="0" presId="urn:microsoft.com/office/officeart/2016/7/layout/BasicProcessNew"/>
    <dgm:cxn modelId="{21D3E7D7-3887-431C-9ECD-DCC68B63FCA7}" type="presParOf" srcId="{81A586B4-DE77-4F3E-A188-51812EC8C26A}" destId="{789D45CB-5A3A-41B5-9A17-8880EEF0B2B8}" srcOrd="10" destOrd="0" presId="urn:microsoft.com/office/officeart/2016/7/layout/BasicProcessNew"/>
    <dgm:cxn modelId="{81D58487-F5AC-4CDF-AB05-EA1322E515CD}" type="presParOf" srcId="{81A586B4-DE77-4F3E-A188-51812EC8C26A}" destId="{3FEADDD4-EB74-4C91-94FC-232B9BF458A2}" srcOrd="11" destOrd="0" presId="urn:microsoft.com/office/officeart/2016/7/layout/BasicProcessNew"/>
    <dgm:cxn modelId="{FFFAB61E-43F7-4D70-9551-5F4D45FE5927}" type="presParOf" srcId="{81A586B4-DE77-4F3E-A188-51812EC8C26A}" destId="{C62BDF13-5251-456A-8174-AE6C46FE9802}" srcOrd="12" destOrd="0" presId="urn:microsoft.com/office/officeart/2016/7/layout/BasicProcessNew"/>
    <dgm:cxn modelId="{BC82902D-309F-4C26-9961-3D9C849D5C5B}" type="presParOf" srcId="{81A586B4-DE77-4F3E-A188-51812EC8C26A}" destId="{1C2F5725-164E-4DAB-8698-61A37B8AC48E}" srcOrd="13" destOrd="0" presId="urn:microsoft.com/office/officeart/2016/7/layout/BasicProcessNew"/>
    <dgm:cxn modelId="{65146148-78DD-4797-AEDB-B90A77D05B44}" type="presParOf" srcId="{81A586B4-DE77-4F3E-A188-51812EC8C26A}" destId="{AF6D9399-4A83-421C-9A8C-59F337CFDC44}" srcOrd="14" destOrd="0" presId="urn:microsoft.com/office/officeart/2016/7/layout/BasicProcessNew"/>
    <dgm:cxn modelId="{A8ADDD53-A9E9-4909-8B22-006FEE61FDEA}" type="presParOf" srcId="{81A586B4-DE77-4F3E-A188-51812EC8C26A}" destId="{197F33AF-FD45-4727-BF28-EA5319DB9CF8}" srcOrd="15" destOrd="0" presId="urn:microsoft.com/office/officeart/2016/7/layout/BasicProcessNew"/>
    <dgm:cxn modelId="{863E5D1A-7693-4C05-9D1B-9769875451A4}" type="presParOf" srcId="{81A586B4-DE77-4F3E-A188-51812EC8C26A}" destId="{A09EF5C0-BBF9-4333-92BC-9B892FD99A52}" srcOrd="16" destOrd="0" presId="urn:microsoft.com/office/officeart/2016/7/layout/BasicProcessNew"/>
    <dgm:cxn modelId="{500FA05F-910A-4A12-B573-9C2F38F8BD10}" type="presParOf" srcId="{81A586B4-DE77-4F3E-A188-51812EC8C26A}" destId="{1FA42719-6854-4B40-A623-F6F0D1AD22DB}" srcOrd="17" destOrd="0" presId="urn:microsoft.com/office/officeart/2016/7/layout/BasicProcessNew"/>
    <dgm:cxn modelId="{8A448A8B-458D-4CB4-A8D6-50481B48E207}" type="presParOf" srcId="{81A586B4-DE77-4F3E-A188-51812EC8C26A}" destId="{D1D5D410-226D-444C-A70D-4C8FA36CCFD2}" srcOrd="18" destOrd="0" presId="urn:microsoft.com/office/officeart/2016/7/layout/BasicProcessNew"/>
    <dgm:cxn modelId="{EE2D6C09-C631-4A5B-B2CC-0FCAEA73E8F7}" type="presParOf" srcId="{81A586B4-DE77-4F3E-A188-51812EC8C26A}" destId="{35425B42-D332-411E-A26E-57B6EDE6308C}" srcOrd="19" destOrd="0" presId="urn:microsoft.com/office/officeart/2016/7/layout/BasicProcessNew"/>
    <dgm:cxn modelId="{524ED6D3-E66D-4F69-91EB-6B0C7DD949C0}" type="presParOf" srcId="{81A586B4-DE77-4F3E-A188-51812EC8C26A}" destId="{B6796990-0867-4198-9DF7-E326DE0A7E2C}" srcOrd="20" destOrd="0" presId="urn:microsoft.com/office/officeart/2016/7/layout/BasicProcessNew"/>
    <dgm:cxn modelId="{8D976458-9CA3-489A-BCD8-02E43558E652}" type="presParOf" srcId="{81A586B4-DE77-4F3E-A188-51812EC8C26A}" destId="{423900A7-F9D1-4DCC-B480-94CA2537D809}" srcOrd="21" destOrd="0" presId="urn:microsoft.com/office/officeart/2016/7/layout/BasicProcessNew"/>
    <dgm:cxn modelId="{8894B58E-A0D9-4B16-85A0-7F024F2087E0}" type="presParOf" srcId="{81A586B4-DE77-4F3E-A188-51812EC8C26A}" destId="{52EF77A6-E9BA-4979-8624-3D074B4C5998}" srcOrd="22" destOrd="0" presId="urn:microsoft.com/office/officeart/2016/7/layout/BasicProcessNew"/>
    <dgm:cxn modelId="{22EF59F0-EC31-4A64-9FF0-EC28B9A32762}" type="presParOf" srcId="{81A586B4-DE77-4F3E-A188-51812EC8C26A}" destId="{4F863360-F559-4C67-8079-4A12AA2C48CB}" srcOrd="23" destOrd="0" presId="urn:microsoft.com/office/officeart/2016/7/layout/BasicProcessNew"/>
    <dgm:cxn modelId="{E7D8301A-8EF0-4CE6-92CD-DEB530308C63}" type="presParOf" srcId="{81A586B4-DE77-4F3E-A188-51812EC8C26A}" destId="{CCB80308-2C2B-4B81-8CF9-C239683ED586}" srcOrd="24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98D18-E2BC-4B26-AC42-1C2EADE14D52}">
      <dsp:nvSpPr>
        <dsp:cNvPr id="0" name=""/>
        <dsp:cNvSpPr/>
      </dsp:nvSpPr>
      <dsp:spPr>
        <a:xfrm>
          <a:off x="6435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&lt;2015:  data.duo.nl</a:t>
          </a:r>
          <a:endParaRPr lang="en-US" sz="1800" kern="1200" dirty="0"/>
        </a:p>
      </dsp:txBody>
      <dsp:txXfrm>
        <a:off x="6435" y="1388478"/>
        <a:ext cx="1299060" cy="1574380"/>
      </dsp:txXfrm>
    </dsp:sp>
    <dsp:sp modelId="{0ECE7302-5D00-41C5-8CEA-ACB3BF19EC50}">
      <dsp:nvSpPr>
        <dsp:cNvPr id="0" name=""/>
        <dsp:cNvSpPr/>
      </dsp:nvSpPr>
      <dsp:spPr>
        <a:xfrm>
          <a:off x="1325508" y="2054169"/>
          <a:ext cx="194859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A1C5B3-E5A4-47AA-8E18-9DD99C55D99A}">
      <dsp:nvSpPr>
        <dsp:cNvPr id="0" name=""/>
        <dsp:cNvSpPr/>
      </dsp:nvSpPr>
      <dsp:spPr>
        <a:xfrm>
          <a:off x="1540380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2015:  ‘Hack de overheid’ </a:t>
          </a:r>
          <a:endParaRPr lang="en-US" sz="1800" kern="1200"/>
        </a:p>
      </dsp:txBody>
      <dsp:txXfrm>
        <a:off x="1540380" y="1388478"/>
        <a:ext cx="1299060" cy="1574380"/>
      </dsp:txXfrm>
    </dsp:sp>
    <dsp:sp modelId="{55E24C47-6203-4E2A-9D07-3B68D29C169D}">
      <dsp:nvSpPr>
        <dsp:cNvPr id="0" name=""/>
        <dsp:cNvSpPr/>
      </dsp:nvSpPr>
      <dsp:spPr>
        <a:xfrm>
          <a:off x="2859453" y="2054169"/>
          <a:ext cx="194859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8E262-3887-41A8-8DBC-492166F20537}">
      <dsp:nvSpPr>
        <dsp:cNvPr id="0" name=""/>
        <dsp:cNvSpPr/>
      </dsp:nvSpPr>
      <dsp:spPr>
        <a:xfrm>
          <a:off x="3074325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2016:   pilot api.duo.nl </a:t>
          </a:r>
          <a:endParaRPr lang="en-US" sz="1800" kern="1200"/>
        </a:p>
      </dsp:txBody>
      <dsp:txXfrm>
        <a:off x="3074325" y="1388478"/>
        <a:ext cx="1299060" cy="1574380"/>
      </dsp:txXfrm>
    </dsp:sp>
    <dsp:sp modelId="{789D45CB-5A3A-41B5-9A17-8880EEF0B2B8}">
      <dsp:nvSpPr>
        <dsp:cNvPr id="0" name=""/>
        <dsp:cNvSpPr/>
      </dsp:nvSpPr>
      <dsp:spPr>
        <a:xfrm>
          <a:off x="4393398" y="2054169"/>
          <a:ext cx="194859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BDF13-5251-456A-8174-AE6C46FE9802}">
      <dsp:nvSpPr>
        <dsp:cNvPr id="0" name=""/>
        <dsp:cNvSpPr/>
      </dsp:nvSpPr>
      <dsp:spPr>
        <a:xfrm>
          <a:off x="4608269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2016/17:  </a:t>
          </a:r>
          <a:r>
            <a:rPr lang="nl-NL" sz="1800" kern="1200" dirty="0" err="1"/>
            <a:t>poc</a:t>
          </a:r>
          <a:r>
            <a:rPr lang="nl-NL" sz="1800" kern="1200" dirty="0"/>
            <a:t>     RIO-LD         (afronden)</a:t>
          </a:r>
          <a:endParaRPr lang="en-US" sz="1800" kern="1200" dirty="0"/>
        </a:p>
      </dsp:txBody>
      <dsp:txXfrm>
        <a:off x="4608269" y="1388478"/>
        <a:ext cx="1299060" cy="1574380"/>
      </dsp:txXfrm>
    </dsp:sp>
    <dsp:sp modelId="{AF6D9399-4A83-421C-9A8C-59F337CFDC44}">
      <dsp:nvSpPr>
        <dsp:cNvPr id="0" name=""/>
        <dsp:cNvSpPr/>
      </dsp:nvSpPr>
      <dsp:spPr>
        <a:xfrm>
          <a:off x="5927342" y="2054169"/>
          <a:ext cx="194859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EF5C0-BBF9-4333-92BC-9B892FD99A52}">
      <dsp:nvSpPr>
        <dsp:cNvPr id="0" name=""/>
        <dsp:cNvSpPr/>
      </dsp:nvSpPr>
      <dsp:spPr>
        <a:xfrm>
          <a:off x="6142214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2017: GWB - LD (opstart)</a:t>
          </a:r>
          <a:endParaRPr lang="en-US" sz="1800" kern="1200" dirty="0"/>
        </a:p>
      </dsp:txBody>
      <dsp:txXfrm>
        <a:off x="6142214" y="1388478"/>
        <a:ext cx="1299060" cy="1574380"/>
      </dsp:txXfrm>
    </dsp:sp>
    <dsp:sp modelId="{D1D5D410-226D-444C-A70D-4C8FA36CCFD2}">
      <dsp:nvSpPr>
        <dsp:cNvPr id="0" name=""/>
        <dsp:cNvSpPr/>
      </dsp:nvSpPr>
      <dsp:spPr>
        <a:xfrm>
          <a:off x="7461287" y="2054169"/>
          <a:ext cx="194859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796990-0867-4198-9DF7-E326DE0A7E2C}">
      <dsp:nvSpPr>
        <dsp:cNvPr id="0" name=""/>
        <dsp:cNvSpPr/>
      </dsp:nvSpPr>
      <dsp:spPr>
        <a:xfrm>
          <a:off x="7676159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2017:  </a:t>
          </a:r>
          <a:r>
            <a:rPr lang="nl-NL" sz="1800" kern="1200" dirty="0" err="1"/>
            <a:t>dooront</a:t>
          </a:r>
          <a:r>
            <a:rPr lang="nl-NL" sz="1800" kern="1200" dirty="0"/>
            <a:t>-wikkelen </a:t>
          </a:r>
          <a:r>
            <a:rPr lang="nl-NL" sz="1800" kern="1200" dirty="0" err="1"/>
            <a:t>api</a:t>
          </a:r>
          <a:r>
            <a:rPr lang="nl-NL" sz="1800" kern="1200" dirty="0"/>
            <a:t> (opstart)</a:t>
          </a:r>
          <a:endParaRPr lang="en-US" sz="1800" kern="1200" dirty="0"/>
        </a:p>
      </dsp:txBody>
      <dsp:txXfrm>
        <a:off x="7676159" y="1388478"/>
        <a:ext cx="1299060" cy="1574380"/>
      </dsp:txXfrm>
    </dsp:sp>
    <dsp:sp modelId="{52EF77A6-E9BA-4979-8624-3D074B4C5998}">
      <dsp:nvSpPr>
        <dsp:cNvPr id="0" name=""/>
        <dsp:cNvSpPr/>
      </dsp:nvSpPr>
      <dsp:spPr>
        <a:xfrm>
          <a:off x="8995232" y="2054169"/>
          <a:ext cx="194859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B80308-2C2B-4B81-8CF9-C239683ED586}">
      <dsp:nvSpPr>
        <dsp:cNvPr id="0" name=""/>
        <dsp:cNvSpPr/>
      </dsp:nvSpPr>
      <dsp:spPr>
        <a:xfrm>
          <a:off x="9210104" y="1388478"/>
          <a:ext cx="1299060" cy="15743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9210104" y="1388478"/>
        <a:ext cx="1299060" cy="1574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65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4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93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55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22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7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00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025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7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647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34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89286-2346-4911-81C1-5D383DCEF4B0}" type="datetimeFigureOut">
              <a:rPr lang="nl-NL" smtClean="0"/>
              <a:t>22-6-2017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CAC4-396E-4928-880B-EE2ADF06B6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99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ocument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fbeelding 1" descr="Afbeelding met visitekaartje, tekst, schermafbeelding&#10;&#10;Beschrijving is gegenereerd met hoge betrouwbaarheid">
            <a:extLst>
              <a:ext uri="{FF2B5EF4-FFF2-40B4-BE49-F238E27FC236}">
                <a16:creationId xmlns:a16="http://schemas.microsoft.com/office/drawing/2014/main" id="{B90CD311-2066-4D29-947B-5AB91D10D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933" y="883160"/>
            <a:ext cx="7347537" cy="5092656"/>
          </a:xfrm>
          <a:prstGeom prst="rect">
            <a:avLst/>
          </a:prstGeo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>
            <a:normAutofit/>
          </a:bodyPr>
          <a:lstStyle/>
          <a:p>
            <a:r>
              <a:rPr lang="nl-NL" sz="3200">
                <a:solidFill>
                  <a:srgbClr val="FFFFFF"/>
                </a:solidFill>
              </a:rPr>
              <a:t>Open Overheid, meer dan Open Data</a:t>
            </a:r>
          </a:p>
        </p:txBody>
      </p:sp>
    </p:spTree>
    <p:extLst>
      <p:ext uri="{BB962C8B-B14F-4D97-AF65-F5344CB8AC3E}">
        <p14:creationId xmlns:p14="http://schemas.microsoft.com/office/powerpoint/2010/main" val="3162189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chemeClr val="accent1"/>
                </a:solidFill>
              </a:rPr>
              <a:t>Open Data motivatie kabinet (*)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nl-NL" sz="2400" dirty="0"/>
              <a:t>Open maken van [</a:t>
            </a:r>
            <a:r>
              <a:rPr lang="nl-NL" sz="2400" dirty="0" err="1"/>
              <a:t>overheids</a:t>
            </a:r>
            <a:r>
              <a:rPr lang="nl-NL" sz="2400" dirty="0"/>
              <a:t>]data maakt overheidshandelen transparanter en bevordert daarmee de democratische legitimiteit.</a:t>
            </a:r>
          </a:p>
          <a:p>
            <a:r>
              <a:rPr lang="nl-NL" sz="2400" dirty="0"/>
              <a:t>Ook creëert hergebruik van overheidsdata maatschappelijke of economische meerwaarde. </a:t>
            </a:r>
          </a:p>
          <a:p>
            <a:r>
              <a:rPr lang="nl-NL" sz="2400" dirty="0"/>
              <a:t>Ten slotte kan de overheid door meer inzicht in beschikbare data kosten reduceren, slimmer werken en beleid effectiever maken. </a:t>
            </a:r>
          </a:p>
          <a:p>
            <a:endParaRPr lang="nl-NL" sz="2400" dirty="0"/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(*) zie bijvoorbeeld kamerbrieven Plasterk en Dekker uit 2015.</a:t>
            </a:r>
          </a:p>
        </p:txBody>
      </p:sp>
    </p:spTree>
    <p:extLst>
      <p:ext uri="{BB962C8B-B14F-4D97-AF65-F5344CB8AC3E}">
        <p14:creationId xmlns:p14="http://schemas.microsoft.com/office/powerpoint/2010/main" val="171318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B772AC-A6AB-469C-903D-265722B1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Actieplannen OC&amp;W</a:t>
            </a:r>
          </a:p>
        </p:txBody>
      </p:sp>
      <p:graphicFrame>
        <p:nvGraphicFramePr>
          <p:cNvPr id="7" name="Tijdelijke aanduiding voor inhoud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7015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079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E236B8-AB76-4A01-8C75-B0FDDB76E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/>
              <a:t>Content, </a:t>
            </a:r>
            <a:r>
              <a:rPr lang="nl-NL" dirty="0" err="1"/>
              <a:t>capabilities</a:t>
            </a:r>
            <a:r>
              <a:rPr lang="nl-NL" dirty="0"/>
              <a:t> &amp; community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F5B001-9C22-4BAE-9804-DD8DC9D8B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nl-NL" sz="2200" dirty="0"/>
              <a:t>Content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Meer databronnen ontsluiten: SF, GEFIS, SBR, ….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Ruwe data, tot op de grens..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en Inspectie</a:t>
            </a:r>
          </a:p>
          <a:p>
            <a:pPr>
              <a:lnSpc>
                <a:spcPct val="70000"/>
              </a:lnSpc>
            </a:pPr>
            <a:r>
              <a:rPr lang="nl-NL" sz="2200" dirty="0" err="1"/>
              <a:t>Capabilities</a:t>
            </a:r>
            <a:r>
              <a:rPr lang="nl-NL" sz="2200" dirty="0"/>
              <a:t> (vaardigheid en capaciteit)</a:t>
            </a:r>
          </a:p>
          <a:p>
            <a:pPr lvl="1">
              <a:lnSpc>
                <a:spcPct val="70000"/>
              </a:lnSpc>
            </a:pPr>
            <a:r>
              <a:rPr lang="nl-NL" sz="2200" dirty="0" err="1"/>
              <a:t>Linked</a:t>
            </a:r>
            <a:r>
              <a:rPr lang="nl-NL" sz="2200" dirty="0"/>
              <a:t> Data</a:t>
            </a:r>
            <a:r>
              <a:rPr lang="nl-NL" sz="2200" dirty="0">
                <a:sym typeface="Wingdings" panose="05000000000000000000" pitchFamily="2" charset="2"/>
              </a:rPr>
              <a:t>  = Gefedereerde data</a:t>
            </a:r>
          </a:p>
          <a:p>
            <a:pPr lvl="1">
              <a:lnSpc>
                <a:spcPct val="70000"/>
              </a:lnSpc>
            </a:pPr>
            <a:r>
              <a:rPr lang="nl-NL" sz="2200" dirty="0" err="1">
                <a:sym typeface="Wingdings" panose="05000000000000000000" pitchFamily="2" charset="2"/>
              </a:rPr>
              <a:t>Zelfbeschrijvende</a:t>
            </a:r>
            <a:r>
              <a:rPr lang="nl-NL" sz="2200" dirty="0">
                <a:sym typeface="Wingdings" panose="05000000000000000000" pitchFamily="2" charset="2"/>
              </a:rPr>
              <a:t> data (semantiek)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Dataportal in nationaal/Europees verband</a:t>
            </a:r>
          </a:p>
          <a:p>
            <a:pPr>
              <a:lnSpc>
                <a:spcPct val="70000"/>
              </a:lnSpc>
            </a:pPr>
            <a:r>
              <a:rPr lang="nl-NL" sz="2200" dirty="0"/>
              <a:t>Community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Publiek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Onderwijspopulatie</a:t>
            </a:r>
          </a:p>
          <a:p>
            <a:pPr lvl="1">
              <a:lnSpc>
                <a:spcPct val="70000"/>
              </a:lnSpc>
            </a:pPr>
            <a:r>
              <a:rPr lang="nl-NL" sz="2200" dirty="0"/>
              <a:t>Systeemontwikkelaars</a:t>
            </a:r>
          </a:p>
          <a:p>
            <a:pPr marL="0" indent="0">
              <a:lnSpc>
                <a:spcPct val="70000"/>
              </a:lnSpc>
              <a:buNone/>
            </a:pPr>
            <a:endParaRPr lang="nl-NL" sz="2200" dirty="0"/>
          </a:p>
          <a:p>
            <a:pPr lvl="1">
              <a:lnSpc>
                <a:spcPct val="70000"/>
              </a:lnSpc>
            </a:pP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0001470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172</Words>
  <Application>Microsoft Office PowerPoint</Application>
  <PresentationFormat>Breedbeeld</PresentationFormat>
  <Paragraphs>28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Open Overheid, meer dan Open Data</vt:lpstr>
      <vt:lpstr>Open Data motivatie kabinet (*)</vt:lpstr>
      <vt:lpstr>Actieplannen OC&amp;W</vt:lpstr>
      <vt:lpstr>Content, capabilities &amp; community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Pseudonimiseren</dc:title>
  <dc:creator>Gerald Groot Roessink</dc:creator>
  <cp:lastModifiedBy>Gerald Groot Roessink</cp:lastModifiedBy>
  <cp:revision>49</cp:revision>
  <dcterms:created xsi:type="dcterms:W3CDTF">2017-04-19T07:22:32Z</dcterms:created>
  <dcterms:modified xsi:type="dcterms:W3CDTF">2017-06-22T07:25:04Z</dcterms:modified>
</cp:coreProperties>
</file>