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78" r:id="rId2"/>
    <p:sldId id="279" r:id="rId3"/>
    <p:sldId id="280" r:id="rId4"/>
    <p:sldId id="281" r:id="rId5"/>
    <p:sldId id="282" r:id="rId6"/>
    <p:sldId id="283" r:id="rId7"/>
    <p:sldId id="284" r:id="rId8"/>
    <p:sldId id="285" r:id="rId9"/>
  </p:sldIdLst>
  <p:sldSz cx="9144000" cy="6858000" type="screen4x3"/>
  <p:notesSz cx="6742113" cy="9872663"/>
  <p:defaultTextStyle>
    <a:defPPr>
      <a:defRPr lang="nl-NL"/>
    </a:defPPr>
    <a:lvl1pPr marL="0" algn="l" defTabSz="457090" rtl="0" eaLnBrk="1" latinLnBrk="0" hangingPunct="1">
      <a:defRPr sz="1800" kern="1200">
        <a:solidFill>
          <a:schemeClr val="tx1"/>
        </a:solidFill>
        <a:latin typeface="+mn-lt"/>
        <a:ea typeface="+mn-ea"/>
        <a:cs typeface="+mn-cs"/>
      </a:defRPr>
    </a:lvl1pPr>
    <a:lvl2pPr marL="457090" algn="l" defTabSz="457090" rtl="0" eaLnBrk="1" latinLnBrk="0" hangingPunct="1">
      <a:defRPr sz="1800" kern="1200">
        <a:solidFill>
          <a:schemeClr val="tx1"/>
        </a:solidFill>
        <a:latin typeface="+mn-lt"/>
        <a:ea typeface="+mn-ea"/>
        <a:cs typeface="+mn-cs"/>
      </a:defRPr>
    </a:lvl2pPr>
    <a:lvl3pPr marL="914180" algn="l" defTabSz="457090" rtl="0" eaLnBrk="1" latinLnBrk="0" hangingPunct="1">
      <a:defRPr sz="1800" kern="1200">
        <a:solidFill>
          <a:schemeClr val="tx1"/>
        </a:solidFill>
        <a:latin typeface="+mn-lt"/>
        <a:ea typeface="+mn-ea"/>
        <a:cs typeface="+mn-cs"/>
      </a:defRPr>
    </a:lvl3pPr>
    <a:lvl4pPr marL="1371270" algn="l" defTabSz="457090" rtl="0" eaLnBrk="1" latinLnBrk="0" hangingPunct="1">
      <a:defRPr sz="1800" kern="1200">
        <a:solidFill>
          <a:schemeClr val="tx1"/>
        </a:solidFill>
        <a:latin typeface="+mn-lt"/>
        <a:ea typeface="+mn-ea"/>
        <a:cs typeface="+mn-cs"/>
      </a:defRPr>
    </a:lvl4pPr>
    <a:lvl5pPr marL="1828361" algn="l" defTabSz="457090" rtl="0" eaLnBrk="1" latinLnBrk="0" hangingPunct="1">
      <a:defRPr sz="1800" kern="1200">
        <a:solidFill>
          <a:schemeClr val="tx1"/>
        </a:solidFill>
        <a:latin typeface="+mn-lt"/>
        <a:ea typeface="+mn-ea"/>
        <a:cs typeface="+mn-cs"/>
      </a:defRPr>
    </a:lvl5pPr>
    <a:lvl6pPr marL="2285451" algn="l" defTabSz="457090" rtl="0" eaLnBrk="1" latinLnBrk="0" hangingPunct="1">
      <a:defRPr sz="1800" kern="1200">
        <a:solidFill>
          <a:schemeClr val="tx1"/>
        </a:solidFill>
        <a:latin typeface="+mn-lt"/>
        <a:ea typeface="+mn-ea"/>
        <a:cs typeface="+mn-cs"/>
      </a:defRPr>
    </a:lvl6pPr>
    <a:lvl7pPr marL="2742542" algn="l" defTabSz="457090" rtl="0" eaLnBrk="1" latinLnBrk="0" hangingPunct="1">
      <a:defRPr sz="1800" kern="1200">
        <a:solidFill>
          <a:schemeClr val="tx1"/>
        </a:solidFill>
        <a:latin typeface="+mn-lt"/>
        <a:ea typeface="+mn-ea"/>
        <a:cs typeface="+mn-cs"/>
      </a:defRPr>
    </a:lvl7pPr>
    <a:lvl8pPr marL="3199632" algn="l" defTabSz="457090" rtl="0" eaLnBrk="1" latinLnBrk="0" hangingPunct="1">
      <a:defRPr sz="1800" kern="1200">
        <a:solidFill>
          <a:schemeClr val="tx1"/>
        </a:solidFill>
        <a:latin typeface="+mn-lt"/>
        <a:ea typeface="+mn-ea"/>
        <a:cs typeface="+mn-cs"/>
      </a:defRPr>
    </a:lvl8pPr>
    <a:lvl9pPr marL="3656722" algn="l" defTabSz="45709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FF"/>
    <a:srgbClr val="28A84D"/>
    <a:srgbClr val="4380B1"/>
    <a:srgbClr val="DF6E4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Stijl, gemiddeld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Stijl, licht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7" autoAdjust="0"/>
    <p:restoredTop sz="96349" autoAdjust="0"/>
  </p:normalViewPr>
  <p:slideViewPr>
    <p:cSldViewPr snapToGrid="0" snapToObjects="1">
      <p:cViewPr>
        <p:scale>
          <a:sx n="100" d="100"/>
          <a:sy n="100" d="100"/>
        </p:scale>
        <p:origin x="-1232" y="56"/>
      </p:cViewPr>
      <p:guideLst>
        <p:guide orient="horz" pos="216"/>
        <p:guide orient="horz" pos="1188"/>
        <p:guide orient="horz" pos="2252"/>
        <p:guide orient="horz" pos="2153"/>
        <p:guide orient="horz" pos="3011"/>
        <p:guide pos="1341"/>
        <p:guide pos="3284"/>
        <p:guide pos="3554"/>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2"/>
            <a:ext cx="2921582" cy="49363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18971" y="2"/>
            <a:ext cx="2921582" cy="493633"/>
          </a:xfrm>
          <a:prstGeom prst="rect">
            <a:avLst/>
          </a:prstGeom>
        </p:spPr>
        <p:txBody>
          <a:bodyPr vert="horz" lIns="91440" tIns="45720" rIns="91440" bIns="45720" rtlCol="0"/>
          <a:lstStyle>
            <a:lvl1pPr algn="r">
              <a:defRPr sz="1200"/>
            </a:lvl1pPr>
          </a:lstStyle>
          <a:p>
            <a:fld id="{C686BAB1-7AFD-8241-B78D-9DBC02C94316}" type="datetimeFigureOut">
              <a:rPr lang="nl-NL" smtClean="0"/>
              <a:t>25-06-14</a:t>
            </a:fld>
            <a:endParaRPr lang="nl-NL"/>
          </a:p>
        </p:txBody>
      </p:sp>
      <p:sp>
        <p:nvSpPr>
          <p:cNvPr id="4" name="Tijdelijke aanduiding voor dia-afbeelding 3"/>
          <p:cNvSpPr>
            <a:spLocks noGrp="1" noRot="1" noChangeAspect="1"/>
          </p:cNvSpPr>
          <p:nvPr>
            <p:ph type="sldImg" idx="2"/>
          </p:nvPr>
        </p:nvSpPr>
        <p:spPr>
          <a:xfrm>
            <a:off x="901700" y="739775"/>
            <a:ext cx="4938713" cy="3703638"/>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377318"/>
            <a:ext cx="2921582" cy="493633"/>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18971" y="9377318"/>
            <a:ext cx="2921582" cy="493633"/>
          </a:xfrm>
          <a:prstGeom prst="rect">
            <a:avLst/>
          </a:prstGeom>
        </p:spPr>
        <p:txBody>
          <a:bodyPr vert="horz" lIns="91440" tIns="45720" rIns="91440" bIns="45720" rtlCol="0" anchor="b"/>
          <a:lstStyle>
            <a:lvl1pPr algn="r">
              <a:defRPr sz="1200"/>
            </a:lvl1pPr>
          </a:lstStyle>
          <a:p>
            <a:fld id="{CEF9B094-8CFA-394B-85CD-8CAB449F09D7}" type="slidenum">
              <a:rPr lang="nl-NL" smtClean="0"/>
              <a:t>‹nr.›</a:t>
            </a:fld>
            <a:endParaRPr lang="nl-NL"/>
          </a:p>
        </p:txBody>
      </p:sp>
    </p:spTree>
    <p:extLst>
      <p:ext uri="{BB962C8B-B14F-4D97-AF65-F5344CB8AC3E}">
        <p14:creationId xmlns:p14="http://schemas.microsoft.com/office/powerpoint/2010/main" val="2173820820"/>
      </p:ext>
    </p:extLst>
  </p:cSld>
  <p:clrMap bg1="lt1" tx1="dk1" bg2="lt2" tx2="dk2" accent1="accent1" accent2="accent2" accent3="accent3" accent4="accent4" accent5="accent5" accent6="accent6" hlink="hlink" folHlink="folHlink"/>
  <p:notesStyle>
    <a:lvl1pPr marL="0" algn="l" defTabSz="326493" rtl="0" eaLnBrk="1" latinLnBrk="0" hangingPunct="1">
      <a:defRPr sz="900" kern="1200">
        <a:solidFill>
          <a:schemeClr val="tx1"/>
        </a:solidFill>
        <a:latin typeface="+mn-lt"/>
        <a:ea typeface="+mn-ea"/>
        <a:cs typeface="+mn-cs"/>
      </a:defRPr>
    </a:lvl1pPr>
    <a:lvl2pPr marL="326493" algn="l" defTabSz="326493" rtl="0" eaLnBrk="1" latinLnBrk="0" hangingPunct="1">
      <a:defRPr sz="900" kern="1200">
        <a:solidFill>
          <a:schemeClr val="tx1"/>
        </a:solidFill>
        <a:latin typeface="+mn-lt"/>
        <a:ea typeface="+mn-ea"/>
        <a:cs typeface="+mn-cs"/>
      </a:defRPr>
    </a:lvl2pPr>
    <a:lvl3pPr marL="652986" algn="l" defTabSz="326493" rtl="0" eaLnBrk="1" latinLnBrk="0" hangingPunct="1">
      <a:defRPr sz="900" kern="1200">
        <a:solidFill>
          <a:schemeClr val="tx1"/>
        </a:solidFill>
        <a:latin typeface="+mn-lt"/>
        <a:ea typeface="+mn-ea"/>
        <a:cs typeface="+mn-cs"/>
      </a:defRPr>
    </a:lvl3pPr>
    <a:lvl4pPr marL="979480" algn="l" defTabSz="326493" rtl="0" eaLnBrk="1" latinLnBrk="0" hangingPunct="1">
      <a:defRPr sz="900" kern="1200">
        <a:solidFill>
          <a:schemeClr val="tx1"/>
        </a:solidFill>
        <a:latin typeface="+mn-lt"/>
        <a:ea typeface="+mn-ea"/>
        <a:cs typeface="+mn-cs"/>
      </a:defRPr>
    </a:lvl4pPr>
    <a:lvl5pPr marL="1305973" algn="l" defTabSz="326493" rtl="0" eaLnBrk="1" latinLnBrk="0" hangingPunct="1">
      <a:defRPr sz="900" kern="1200">
        <a:solidFill>
          <a:schemeClr val="tx1"/>
        </a:solidFill>
        <a:latin typeface="+mn-lt"/>
        <a:ea typeface="+mn-ea"/>
        <a:cs typeface="+mn-cs"/>
      </a:defRPr>
    </a:lvl5pPr>
    <a:lvl6pPr marL="1632465" algn="l" defTabSz="326493" rtl="0" eaLnBrk="1" latinLnBrk="0" hangingPunct="1">
      <a:defRPr sz="900" kern="1200">
        <a:solidFill>
          <a:schemeClr val="tx1"/>
        </a:solidFill>
        <a:latin typeface="+mn-lt"/>
        <a:ea typeface="+mn-ea"/>
        <a:cs typeface="+mn-cs"/>
      </a:defRPr>
    </a:lvl6pPr>
    <a:lvl7pPr marL="1958958" algn="l" defTabSz="326493" rtl="0" eaLnBrk="1" latinLnBrk="0" hangingPunct="1">
      <a:defRPr sz="900" kern="1200">
        <a:solidFill>
          <a:schemeClr val="tx1"/>
        </a:solidFill>
        <a:latin typeface="+mn-lt"/>
        <a:ea typeface="+mn-ea"/>
        <a:cs typeface="+mn-cs"/>
      </a:defRPr>
    </a:lvl7pPr>
    <a:lvl8pPr marL="2285451" algn="l" defTabSz="326493" rtl="0" eaLnBrk="1" latinLnBrk="0" hangingPunct="1">
      <a:defRPr sz="900" kern="1200">
        <a:solidFill>
          <a:schemeClr val="tx1"/>
        </a:solidFill>
        <a:latin typeface="+mn-lt"/>
        <a:ea typeface="+mn-ea"/>
        <a:cs typeface="+mn-cs"/>
      </a:defRPr>
    </a:lvl8pPr>
    <a:lvl9pPr marL="2611944" algn="l" defTabSz="326493"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CEF9B094-8CFA-394B-85CD-8CAB449F09D7}" type="slidenum">
              <a:rPr lang="nl-NL" smtClean="0"/>
              <a:t>1</a:t>
            </a:fld>
            <a:endParaRPr lang="nl-NL"/>
          </a:p>
        </p:txBody>
      </p:sp>
    </p:spTree>
    <p:extLst>
      <p:ext uri="{BB962C8B-B14F-4D97-AF65-F5344CB8AC3E}">
        <p14:creationId xmlns:p14="http://schemas.microsoft.com/office/powerpoint/2010/main" val="3413873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090" indent="0" algn="ctr">
              <a:buNone/>
              <a:defRPr>
                <a:solidFill>
                  <a:schemeClr val="tx1">
                    <a:tint val="75000"/>
                  </a:schemeClr>
                </a:solidFill>
              </a:defRPr>
            </a:lvl2pPr>
            <a:lvl3pPr marL="914180" indent="0" algn="ctr">
              <a:buNone/>
              <a:defRPr>
                <a:solidFill>
                  <a:schemeClr val="tx1">
                    <a:tint val="75000"/>
                  </a:schemeClr>
                </a:solidFill>
              </a:defRPr>
            </a:lvl3pPr>
            <a:lvl4pPr marL="1371270" indent="0" algn="ctr">
              <a:buNone/>
              <a:defRPr>
                <a:solidFill>
                  <a:schemeClr val="tx1">
                    <a:tint val="75000"/>
                  </a:schemeClr>
                </a:solidFill>
              </a:defRPr>
            </a:lvl4pPr>
            <a:lvl5pPr marL="1828361" indent="0" algn="ctr">
              <a:buNone/>
              <a:defRPr>
                <a:solidFill>
                  <a:schemeClr val="tx1">
                    <a:tint val="75000"/>
                  </a:schemeClr>
                </a:solidFill>
              </a:defRPr>
            </a:lvl5pPr>
            <a:lvl6pPr marL="2285451" indent="0" algn="ctr">
              <a:buNone/>
              <a:defRPr>
                <a:solidFill>
                  <a:schemeClr val="tx1">
                    <a:tint val="75000"/>
                  </a:schemeClr>
                </a:solidFill>
              </a:defRPr>
            </a:lvl6pPr>
            <a:lvl7pPr marL="2742542" indent="0" algn="ctr">
              <a:buNone/>
              <a:defRPr>
                <a:solidFill>
                  <a:schemeClr val="tx1">
                    <a:tint val="75000"/>
                  </a:schemeClr>
                </a:solidFill>
              </a:defRPr>
            </a:lvl7pPr>
            <a:lvl8pPr marL="3199632" indent="0" algn="ctr">
              <a:buNone/>
              <a:defRPr>
                <a:solidFill>
                  <a:schemeClr val="tx1">
                    <a:tint val="75000"/>
                  </a:schemeClr>
                </a:solidFill>
              </a:defRPr>
            </a:lvl8pPr>
            <a:lvl9pPr marL="3656722"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p>
            <a:fld id="{1E4BB327-127A-4E46-856F-C7CB59CCFD84}" type="datetimeFigureOut">
              <a:rPr lang="nl-NL" smtClean="0"/>
              <a:t>25-06-14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3B5BF-7723-1641-9EC6-DFA630B0AB05}" type="slidenum">
              <a:rPr lang="nl-NL" smtClean="0"/>
              <a:t>‹nr.›</a:t>
            </a:fld>
            <a:endParaRPr lang="nl-NL"/>
          </a:p>
        </p:txBody>
      </p:sp>
    </p:spTree>
    <p:extLst>
      <p:ext uri="{BB962C8B-B14F-4D97-AF65-F5344CB8AC3E}">
        <p14:creationId xmlns:p14="http://schemas.microsoft.com/office/powerpoint/2010/main" val="1162765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E4BB327-127A-4E46-856F-C7CB59CCFD84}" type="datetimeFigureOut">
              <a:rPr lang="nl-NL" smtClean="0"/>
              <a:t>25-06-14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3B5BF-7723-1641-9EC6-DFA630B0AB05}" type="slidenum">
              <a:rPr lang="nl-NL" smtClean="0"/>
              <a:t>‹nr.›</a:t>
            </a:fld>
            <a:endParaRPr lang="nl-NL"/>
          </a:p>
        </p:txBody>
      </p:sp>
    </p:spTree>
    <p:extLst>
      <p:ext uri="{BB962C8B-B14F-4D97-AF65-F5344CB8AC3E}">
        <p14:creationId xmlns:p14="http://schemas.microsoft.com/office/powerpoint/2010/main" val="2435415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40"/>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40"/>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E4BB327-127A-4E46-856F-C7CB59CCFD84}" type="datetimeFigureOut">
              <a:rPr lang="nl-NL" smtClean="0"/>
              <a:t>25-06-14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3B5BF-7723-1641-9EC6-DFA630B0AB05}" type="slidenum">
              <a:rPr lang="nl-NL" smtClean="0"/>
              <a:t>‹nr.›</a:t>
            </a:fld>
            <a:endParaRPr lang="nl-NL"/>
          </a:p>
        </p:txBody>
      </p:sp>
    </p:spTree>
    <p:extLst>
      <p:ext uri="{BB962C8B-B14F-4D97-AF65-F5344CB8AC3E}">
        <p14:creationId xmlns:p14="http://schemas.microsoft.com/office/powerpoint/2010/main" val="42993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E4BB327-127A-4E46-856F-C7CB59CCFD84}" type="datetimeFigureOut">
              <a:rPr lang="nl-NL" smtClean="0"/>
              <a:t>25-06-14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3B5BF-7723-1641-9EC6-DFA630B0AB05}" type="slidenum">
              <a:rPr lang="nl-NL" smtClean="0"/>
              <a:t>‹nr.›</a:t>
            </a:fld>
            <a:endParaRPr lang="nl-NL"/>
          </a:p>
        </p:txBody>
      </p:sp>
    </p:spTree>
    <p:extLst>
      <p:ext uri="{BB962C8B-B14F-4D97-AF65-F5344CB8AC3E}">
        <p14:creationId xmlns:p14="http://schemas.microsoft.com/office/powerpoint/2010/main" val="1655656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2"/>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090" indent="0">
              <a:buNone/>
              <a:defRPr sz="1800">
                <a:solidFill>
                  <a:schemeClr val="tx1">
                    <a:tint val="75000"/>
                  </a:schemeClr>
                </a:solidFill>
              </a:defRPr>
            </a:lvl2pPr>
            <a:lvl3pPr marL="914180" indent="0">
              <a:buNone/>
              <a:defRPr sz="1600">
                <a:solidFill>
                  <a:schemeClr val="tx1">
                    <a:tint val="75000"/>
                  </a:schemeClr>
                </a:solidFill>
              </a:defRPr>
            </a:lvl3pPr>
            <a:lvl4pPr marL="1371270" indent="0">
              <a:buNone/>
              <a:defRPr sz="1400">
                <a:solidFill>
                  <a:schemeClr val="tx1">
                    <a:tint val="75000"/>
                  </a:schemeClr>
                </a:solidFill>
              </a:defRPr>
            </a:lvl4pPr>
            <a:lvl5pPr marL="1828361" indent="0">
              <a:buNone/>
              <a:defRPr sz="1400">
                <a:solidFill>
                  <a:schemeClr val="tx1">
                    <a:tint val="75000"/>
                  </a:schemeClr>
                </a:solidFill>
              </a:defRPr>
            </a:lvl5pPr>
            <a:lvl6pPr marL="2285451" indent="0">
              <a:buNone/>
              <a:defRPr sz="1400">
                <a:solidFill>
                  <a:schemeClr val="tx1">
                    <a:tint val="75000"/>
                  </a:schemeClr>
                </a:solidFill>
              </a:defRPr>
            </a:lvl6pPr>
            <a:lvl7pPr marL="2742542" indent="0">
              <a:buNone/>
              <a:defRPr sz="1400">
                <a:solidFill>
                  <a:schemeClr val="tx1">
                    <a:tint val="75000"/>
                  </a:schemeClr>
                </a:solidFill>
              </a:defRPr>
            </a:lvl7pPr>
            <a:lvl8pPr marL="3199632" indent="0">
              <a:buNone/>
              <a:defRPr sz="1400">
                <a:solidFill>
                  <a:schemeClr val="tx1">
                    <a:tint val="75000"/>
                  </a:schemeClr>
                </a:solidFill>
              </a:defRPr>
            </a:lvl8pPr>
            <a:lvl9pPr marL="3656722"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1E4BB327-127A-4E46-856F-C7CB59CCFD84}" type="datetimeFigureOut">
              <a:rPr lang="nl-NL" smtClean="0"/>
              <a:t>25-06-14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3B5BF-7723-1641-9EC6-DFA630B0AB05}" type="slidenum">
              <a:rPr lang="nl-NL" smtClean="0"/>
              <a:t>‹nr.›</a:t>
            </a:fld>
            <a:endParaRPr lang="nl-NL"/>
          </a:p>
        </p:txBody>
      </p:sp>
    </p:spTree>
    <p:extLst>
      <p:ext uri="{BB962C8B-B14F-4D97-AF65-F5344CB8AC3E}">
        <p14:creationId xmlns:p14="http://schemas.microsoft.com/office/powerpoint/2010/main" val="2951819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E4BB327-127A-4E46-856F-C7CB59CCFD84}" type="datetimeFigureOut">
              <a:rPr lang="nl-NL" smtClean="0"/>
              <a:t>25-06-14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3B5BF-7723-1641-9EC6-DFA630B0AB05}" type="slidenum">
              <a:rPr lang="nl-NL" smtClean="0"/>
              <a:t>‹nr.›</a:t>
            </a:fld>
            <a:endParaRPr lang="nl-NL"/>
          </a:p>
        </p:txBody>
      </p:sp>
    </p:spTree>
    <p:extLst>
      <p:ext uri="{BB962C8B-B14F-4D97-AF65-F5344CB8AC3E}">
        <p14:creationId xmlns:p14="http://schemas.microsoft.com/office/powerpoint/2010/main" val="2116605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090" indent="0">
              <a:buNone/>
              <a:defRPr sz="2000" b="1"/>
            </a:lvl2pPr>
            <a:lvl3pPr marL="914180" indent="0">
              <a:buNone/>
              <a:defRPr sz="1800" b="1"/>
            </a:lvl3pPr>
            <a:lvl4pPr marL="1371270" indent="0">
              <a:buNone/>
              <a:defRPr sz="1600" b="1"/>
            </a:lvl4pPr>
            <a:lvl5pPr marL="1828361" indent="0">
              <a:buNone/>
              <a:defRPr sz="1600" b="1"/>
            </a:lvl5pPr>
            <a:lvl6pPr marL="2285451" indent="0">
              <a:buNone/>
              <a:defRPr sz="1600" b="1"/>
            </a:lvl6pPr>
            <a:lvl7pPr marL="2742542" indent="0">
              <a:buNone/>
              <a:defRPr sz="1600" b="1"/>
            </a:lvl7pPr>
            <a:lvl8pPr marL="3199632" indent="0">
              <a:buNone/>
              <a:defRPr sz="1600" b="1"/>
            </a:lvl8pPr>
            <a:lvl9pPr marL="3656722"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7" y="1535113"/>
            <a:ext cx="4041775" cy="639762"/>
          </a:xfrm>
        </p:spPr>
        <p:txBody>
          <a:bodyPr anchor="b"/>
          <a:lstStyle>
            <a:lvl1pPr marL="0" indent="0">
              <a:buNone/>
              <a:defRPr sz="2400" b="1"/>
            </a:lvl1pPr>
            <a:lvl2pPr marL="457090" indent="0">
              <a:buNone/>
              <a:defRPr sz="2000" b="1"/>
            </a:lvl2pPr>
            <a:lvl3pPr marL="914180" indent="0">
              <a:buNone/>
              <a:defRPr sz="1800" b="1"/>
            </a:lvl3pPr>
            <a:lvl4pPr marL="1371270" indent="0">
              <a:buNone/>
              <a:defRPr sz="1600" b="1"/>
            </a:lvl4pPr>
            <a:lvl5pPr marL="1828361" indent="0">
              <a:buNone/>
              <a:defRPr sz="1600" b="1"/>
            </a:lvl5pPr>
            <a:lvl6pPr marL="2285451" indent="0">
              <a:buNone/>
              <a:defRPr sz="1600" b="1"/>
            </a:lvl6pPr>
            <a:lvl7pPr marL="2742542" indent="0">
              <a:buNone/>
              <a:defRPr sz="1600" b="1"/>
            </a:lvl7pPr>
            <a:lvl8pPr marL="3199632" indent="0">
              <a:buNone/>
              <a:defRPr sz="1600" b="1"/>
            </a:lvl8pPr>
            <a:lvl9pPr marL="3656722"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E4BB327-127A-4E46-856F-C7CB59CCFD84}" type="datetimeFigureOut">
              <a:rPr lang="nl-NL" smtClean="0"/>
              <a:t>25-06-14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3E3B5BF-7723-1641-9EC6-DFA630B0AB05}" type="slidenum">
              <a:rPr lang="nl-NL" smtClean="0"/>
              <a:t>‹nr.›</a:t>
            </a:fld>
            <a:endParaRPr lang="nl-NL"/>
          </a:p>
        </p:txBody>
      </p:sp>
    </p:spTree>
    <p:extLst>
      <p:ext uri="{BB962C8B-B14F-4D97-AF65-F5344CB8AC3E}">
        <p14:creationId xmlns:p14="http://schemas.microsoft.com/office/powerpoint/2010/main" val="1805276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1E4BB327-127A-4E46-856F-C7CB59CCFD84}" type="datetimeFigureOut">
              <a:rPr lang="nl-NL" smtClean="0"/>
              <a:t>25-06-14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3E3B5BF-7723-1641-9EC6-DFA630B0AB05}" type="slidenum">
              <a:rPr lang="nl-NL" smtClean="0"/>
              <a:t>‹nr.›</a:t>
            </a:fld>
            <a:endParaRPr lang="nl-NL"/>
          </a:p>
        </p:txBody>
      </p:sp>
    </p:spTree>
    <p:extLst>
      <p:ext uri="{BB962C8B-B14F-4D97-AF65-F5344CB8AC3E}">
        <p14:creationId xmlns:p14="http://schemas.microsoft.com/office/powerpoint/2010/main" val="3221412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E4BB327-127A-4E46-856F-C7CB59CCFD84}" type="datetimeFigureOut">
              <a:rPr lang="nl-NL" smtClean="0"/>
              <a:t>25-06-14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3E3B5BF-7723-1641-9EC6-DFA630B0AB05}" type="slidenum">
              <a:rPr lang="nl-NL" smtClean="0"/>
              <a:t>‹nr.›</a:t>
            </a:fld>
            <a:endParaRPr lang="nl-NL"/>
          </a:p>
        </p:txBody>
      </p:sp>
    </p:spTree>
    <p:extLst>
      <p:ext uri="{BB962C8B-B14F-4D97-AF65-F5344CB8AC3E}">
        <p14:creationId xmlns:p14="http://schemas.microsoft.com/office/powerpoint/2010/main" val="2791056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1" y="1435101"/>
            <a:ext cx="3008313" cy="4691063"/>
          </a:xfrm>
        </p:spPr>
        <p:txBody>
          <a:bodyPr/>
          <a:lstStyle>
            <a:lvl1pPr marL="0" indent="0">
              <a:buNone/>
              <a:defRPr sz="1400"/>
            </a:lvl1pPr>
            <a:lvl2pPr marL="457090" indent="0">
              <a:buNone/>
              <a:defRPr sz="1200"/>
            </a:lvl2pPr>
            <a:lvl3pPr marL="914180" indent="0">
              <a:buNone/>
              <a:defRPr sz="1000"/>
            </a:lvl3pPr>
            <a:lvl4pPr marL="1371270" indent="0">
              <a:buNone/>
              <a:defRPr sz="900"/>
            </a:lvl4pPr>
            <a:lvl5pPr marL="1828361" indent="0">
              <a:buNone/>
              <a:defRPr sz="900"/>
            </a:lvl5pPr>
            <a:lvl6pPr marL="2285451" indent="0">
              <a:buNone/>
              <a:defRPr sz="900"/>
            </a:lvl6pPr>
            <a:lvl7pPr marL="2742542" indent="0">
              <a:buNone/>
              <a:defRPr sz="900"/>
            </a:lvl7pPr>
            <a:lvl8pPr marL="3199632" indent="0">
              <a:buNone/>
              <a:defRPr sz="900"/>
            </a:lvl8pPr>
            <a:lvl9pPr marL="3656722"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1E4BB327-127A-4E46-856F-C7CB59CCFD84}" type="datetimeFigureOut">
              <a:rPr lang="nl-NL" smtClean="0"/>
              <a:t>25-06-14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3B5BF-7723-1641-9EC6-DFA630B0AB05}" type="slidenum">
              <a:rPr lang="nl-NL" smtClean="0"/>
              <a:t>‹nr.›</a:t>
            </a:fld>
            <a:endParaRPr lang="nl-NL"/>
          </a:p>
        </p:txBody>
      </p:sp>
    </p:spTree>
    <p:extLst>
      <p:ext uri="{BB962C8B-B14F-4D97-AF65-F5344CB8AC3E}">
        <p14:creationId xmlns:p14="http://schemas.microsoft.com/office/powerpoint/2010/main" val="2000314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090" indent="0">
              <a:buNone/>
              <a:defRPr sz="2800"/>
            </a:lvl2pPr>
            <a:lvl3pPr marL="914180" indent="0">
              <a:buNone/>
              <a:defRPr sz="2400"/>
            </a:lvl3pPr>
            <a:lvl4pPr marL="1371270" indent="0">
              <a:buNone/>
              <a:defRPr sz="2000"/>
            </a:lvl4pPr>
            <a:lvl5pPr marL="1828361" indent="0">
              <a:buNone/>
              <a:defRPr sz="2000"/>
            </a:lvl5pPr>
            <a:lvl6pPr marL="2285451" indent="0">
              <a:buNone/>
              <a:defRPr sz="2000"/>
            </a:lvl6pPr>
            <a:lvl7pPr marL="2742542" indent="0">
              <a:buNone/>
              <a:defRPr sz="2000"/>
            </a:lvl7pPr>
            <a:lvl8pPr marL="3199632" indent="0">
              <a:buNone/>
              <a:defRPr sz="2000"/>
            </a:lvl8pPr>
            <a:lvl9pPr marL="3656722"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090" indent="0">
              <a:buNone/>
              <a:defRPr sz="1200"/>
            </a:lvl2pPr>
            <a:lvl3pPr marL="914180" indent="0">
              <a:buNone/>
              <a:defRPr sz="1000"/>
            </a:lvl3pPr>
            <a:lvl4pPr marL="1371270" indent="0">
              <a:buNone/>
              <a:defRPr sz="900"/>
            </a:lvl4pPr>
            <a:lvl5pPr marL="1828361" indent="0">
              <a:buNone/>
              <a:defRPr sz="900"/>
            </a:lvl5pPr>
            <a:lvl6pPr marL="2285451" indent="0">
              <a:buNone/>
              <a:defRPr sz="900"/>
            </a:lvl6pPr>
            <a:lvl7pPr marL="2742542" indent="0">
              <a:buNone/>
              <a:defRPr sz="900"/>
            </a:lvl7pPr>
            <a:lvl8pPr marL="3199632" indent="0">
              <a:buNone/>
              <a:defRPr sz="900"/>
            </a:lvl8pPr>
            <a:lvl9pPr marL="3656722"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1E4BB327-127A-4E46-856F-C7CB59CCFD84}" type="datetimeFigureOut">
              <a:rPr lang="nl-NL" smtClean="0"/>
              <a:t>25-06-14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3B5BF-7723-1641-9EC6-DFA630B0AB05}" type="slidenum">
              <a:rPr lang="nl-NL" smtClean="0"/>
              <a:t>‹nr.›</a:t>
            </a:fld>
            <a:endParaRPr lang="nl-NL"/>
          </a:p>
        </p:txBody>
      </p:sp>
    </p:spTree>
    <p:extLst>
      <p:ext uri="{BB962C8B-B14F-4D97-AF65-F5344CB8AC3E}">
        <p14:creationId xmlns:p14="http://schemas.microsoft.com/office/powerpoint/2010/main" val="5631344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18" tIns="45710" rIns="91418" bIns="4571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457200" y="1600201"/>
            <a:ext cx="8229600" cy="4525963"/>
          </a:xfrm>
          <a:prstGeom prst="rect">
            <a:avLst/>
          </a:prstGeom>
        </p:spPr>
        <p:txBody>
          <a:bodyPr vert="horz" lIns="91418" tIns="45710" rIns="91418" bIns="4571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2"/>
            <a:ext cx="2133600" cy="365125"/>
          </a:xfrm>
          <a:prstGeom prst="rect">
            <a:avLst/>
          </a:prstGeom>
        </p:spPr>
        <p:txBody>
          <a:bodyPr vert="horz" lIns="91418" tIns="45710" rIns="91418" bIns="45710" rtlCol="0" anchor="ctr"/>
          <a:lstStyle>
            <a:lvl1pPr algn="l">
              <a:defRPr sz="1200">
                <a:solidFill>
                  <a:schemeClr val="tx1">
                    <a:tint val="75000"/>
                  </a:schemeClr>
                </a:solidFill>
              </a:defRPr>
            </a:lvl1pPr>
          </a:lstStyle>
          <a:p>
            <a:fld id="{1E4BB327-127A-4E46-856F-C7CB59CCFD84}" type="datetimeFigureOut">
              <a:rPr lang="nl-NL" smtClean="0"/>
              <a:t>25-06-14</a:t>
            </a:fld>
            <a:endParaRPr lang="nl-NL"/>
          </a:p>
        </p:txBody>
      </p:sp>
      <p:sp>
        <p:nvSpPr>
          <p:cNvPr id="5" name="Tijdelijke aanduiding voor voettekst 4"/>
          <p:cNvSpPr>
            <a:spLocks noGrp="1"/>
          </p:cNvSpPr>
          <p:nvPr>
            <p:ph type="ftr" sz="quarter" idx="3"/>
          </p:nvPr>
        </p:nvSpPr>
        <p:spPr>
          <a:xfrm>
            <a:off x="3124200" y="6356352"/>
            <a:ext cx="2895600" cy="365125"/>
          </a:xfrm>
          <a:prstGeom prst="rect">
            <a:avLst/>
          </a:prstGeom>
        </p:spPr>
        <p:txBody>
          <a:bodyPr vert="horz" lIns="91418" tIns="45710" rIns="91418" bIns="4571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2"/>
            <a:ext cx="2133600" cy="365125"/>
          </a:xfrm>
          <a:prstGeom prst="rect">
            <a:avLst/>
          </a:prstGeom>
        </p:spPr>
        <p:txBody>
          <a:bodyPr vert="horz" lIns="91418" tIns="45710" rIns="91418" bIns="45710" rtlCol="0" anchor="ctr"/>
          <a:lstStyle>
            <a:lvl1pPr algn="r">
              <a:defRPr sz="1200">
                <a:solidFill>
                  <a:schemeClr val="tx1">
                    <a:tint val="75000"/>
                  </a:schemeClr>
                </a:solidFill>
              </a:defRPr>
            </a:lvl1pPr>
          </a:lstStyle>
          <a:p>
            <a:fld id="{C3E3B5BF-7723-1641-9EC6-DFA630B0AB05}" type="slidenum">
              <a:rPr lang="nl-NL" smtClean="0"/>
              <a:t>‹nr.›</a:t>
            </a:fld>
            <a:endParaRPr lang="nl-NL"/>
          </a:p>
        </p:txBody>
      </p:sp>
    </p:spTree>
    <p:extLst>
      <p:ext uri="{BB962C8B-B14F-4D97-AF65-F5344CB8AC3E}">
        <p14:creationId xmlns:p14="http://schemas.microsoft.com/office/powerpoint/2010/main" val="2267914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090" rtl="0" eaLnBrk="1" latinLnBrk="0" hangingPunct="1">
        <a:spcBef>
          <a:spcPct val="0"/>
        </a:spcBef>
        <a:buNone/>
        <a:defRPr sz="4400" kern="1200">
          <a:solidFill>
            <a:schemeClr val="tx1"/>
          </a:solidFill>
          <a:latin typeface="+mj-lt"/>
          <a:ea typeface="+mj-ea"/>
          <a:cs typeface="+mj-cs"/>
        </a:defRPr>
      </a:lvl1pPr>
    </p:titleStyle>
    <p:bodyStyle>
      <a:lvl1pPr marL="342818" indent="-342818" algn="l" defTabSz="457090" rtl="0" eaLnBrk="1" latinLnBrk="0" hangingPunct="1">
        <a:spcBef>
          <a:spcPct val="20000"/>
        </a:spcBef>
        <a:buFont typeface="Arial"/>
        <a:buChar char="•"/>
        <a:defRPr sz="3200" kern="1200">
          <a:solidFill>
            <a:schemeClr val="tx1"/>
          </a:solidFill>
          <a:latin typeface="+mn-lt"/>
          <a:ea typeface="+mn-ea"/>
          <a:cs typeface="+mn-cs"/>
        </a:defRPr>
      </a:lvl1pPr>
      <a:lvl2pPr marL="742772" indent="-285681" algn="l" defTabSz="457090" rtl="0" eaLnBrk="1" latinLnBrk="0" hangingPunct="1">
        <a:spcBef>
          <a:spcPct val="20000"/>
        </a:spcBef>
        <a:buFont typeface="Arial"/>
        <a:buChar char="–"/>
        <a:defRPr sz="2800" kern="1200">
          <a:solidFill>
            <a:schemeClr val="tx1"/>
          </a:solidFill>
          <a:latin typeface="+mn-lt"/>
          <a:ea typeface="+mn-ea"/>
          <a:cs typeface="+mn-cs"/>
        </a:defRPr>
      </a:lvl2pPr>
      <a:lvl3pPr marL="1142726" indent="-228545" algn="l" defTabSz="457090" rtl="0" eaLnBrk="1" latinLnBrk="0" hangingPunct="1">
        <a:spcBef>
          <a:spcPct val="20000"/>
        </a:spcBef>
        <a:buFont typeface="Arial"/>
        <a:buChar char="•"/>
        <a:defRPr sz="2400" kern="1200">
          <a:solidFill>
            <a:schemeClr val="tx1"/>
          </a:solidFill>
          <a:latin typeface="+mn-lt"/>
          <a:ea typeface="+mn-ea"/>
          <a:cs typeface="+mn-cs"/>
        </a:defRPr>
      </a:lvl3pPr>
      <a:lvl4pPr marL="1599816" indent="-228545" algn="l" defTabSz="457090" rtl="0" eaLnBrk="1" latinLnBrk="0" hangingPunct="1">
        <a:spcBef>
          <a:spcPct val="20000"/>
        </a:spcBef>
        <a:buFont typeface="Arial"/>
        <a:buChar char="–"/>
        <a:defRPr sz="2000" kern="1200">
          <a:solidFill>
            <a:schemeClr val="tx1"/>
          </a:solidFill>
          <a:latin typeface="+mn-lt"/>
          <a:ea typeface="+mn-ea"/>
          <a:cs typeface="+mn-cs"/>
        </a:defRPr>
      </a:lvl4pPr>
      <a:lvl5pPr marL="2056906" indent="-228545" algn="l" defTabSz="457090" rtl="0" eaLnBrk="1" latinLnBrk="0" hangingPunct="1">
        <a:spcBef>
          <a:spcPct val="20000"/>
        </a:spcBef>
        <a:buFont typeface="Arial"/>
        <a:buChar char="»"/>
        <a:defRPr sz="2000" kern="1200">
          <a:solidFill>
            <a:schemeClr val="tx1"/>
          </a:solidFill>
          <a:latin typeface="+mn-lt"/>
          <a:ea typeface="+mn-ea"/>
          <a:cs typeface="+mn-cs"/>
        </a:defRPr>
      </a:lvl5pPr>
      <a:lvl6pPr marL="2513996" indent="-228545" algn="l" defTabSz="457090" rtl="0" eaLnBrk="1" latinLnBrk="0" hangingPunct="1">
        <a:spcBef>
          <a:spcPct val="20000"/>
        </a:spcBef>
        <a:buFont typeface="Arial"/>
        <a:buChar char="•"/>
        <a:defRPr sz="2000" kern="1200">
          <a:solidFill>
            <a:schemeClr val="tx1"/>
          </a:solidFill>
          <a:latin typeface="+mn-lt"/>
          <a:ea typeface="+mn-ea"/>
          <a:cs typeface="+mn-cs"/>
        </a:defRPr>
      </a:lvl6pPr>
      <a:lvl7pPr marL="2971086" indent="-228545" algn="l" defTabSz="457090" rtl="0" eaLnBrk="1" latinLnBrk="0" hangingPunct="1">
        <a:spcBef>
          <a:spcPct val="20000"/>
        </a:spcBef>
        <a:buFont typeface="Arial"/>
        <a:buChar char="•"/>
        <a:defRPr sz="2000" kern="1200">
          <a:solidFill>
            <a:schemeClr val="tx1"/>
          </a:solidFill>
          <a:latin typeface="+mn-lt"/>
          <a:ea typeface="+mn-ea"/>
          <a:cs typeface="+mn-cs"/>
        </a:defRPr>
      </a:lvl7pPr>
      <a:lvl8pPr marL="3428178" indent="-228545" algn="l" defTabSz="457090" rtl="0" eaLnBrk="1" latinLnBrk="0" hangingPunct="1">
        <a:spcBef>
          <a:spcPct val="20000"/>
        </a:spcBef>
        <a:buFont typeface="Arial"/>
        <a:buChar char="•"/>
        <a:defRPr sz="2000" kern="1200">
          <a:solidFill>
            <a:schemeClr val="tx1"/>
          </a:solidFill>
          <a:latin typeface="+mn-lt"/>
          <a:ea typeface="+mn-ea"/>
          <a:cs typeface="+mn-cs"/>
        </a:defRPr>
      </a:lvl8pPr>
      <a:lvl9pPr marL="3885268" indent="-228545" algn="l" defTabSz="45709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090" rtl="0" eaLnBrk="1" latinLnBrk="0" hangingPunct="1">
        <a:defRPr sz="1800" kern="1200">
          <a:solidFill>
            <a:schemeClr val="tx1"/>
          </a:solidFill>
          <a:latin typeface="+mn-lt"/>
          <a:ea typeface="+mn-ea"/>
          <a:cs typeface="+mn-cs"/>
        </a:defRPr>
      </a:lvl1pPr>
      <a:lvl2pPr marL="457090" algn="l" defTabSz="457090" rtl="0" eaLnBrk="1" latinLnBrk="0" hangingPunct="1">
        <a:defRPr sz="1800" kern="1200">
          <a:solidFill>
            <a:schemeClr val="tx1"/>
          </a:solidFill>
          <a:latin typeface="+mn-lt"/>
          <a:ea typeface="+mn-ea"/>
          <a:cs typeface="+mn-cs"/>
        </a:defRPr>
      </a:lvl2pPr>
      <a:lvl3pPr marL="914180" algn="l" defTabSz="457090" rtl="0" eaLnBrk="1" latinLnBrk="0" hangingPunct="1">
        <a:defRPr sz="1800" kern="1200">
          <a:solidFill>
            <a:schemeClr val="tx1"/>
          </a:solidFill>
          <a:latin typeface="+mn-lt"/>
          <a:ea typeface="+mn-ea"/>
          <a:cs typeface="+mn-cs"/>
        </a:defRPr>
      </a:lvl3pPr>
      <a:lvl4pPr marL="1371270" algn="l" defTabSz="457090" rtl="0" eaLnBrk="1" latinLnBrk="0" hangingPunct="1">
        <a:defRPr sz="1800" kern="1200">
          <a:solidFill>
            <a:schemeClr val="tx1"/>
          </a:solidFill>
          <a:latin typeface="+mn-lt"/>
          <a:ea typeface="+mn-ea"/>
          <a:cs typeface="+mn-cs"/>
        </a:defRPr>
      </a:lvl4pPr>
      <a:lvl5pPr marL="1828361" algn="l" defTabSz="457090" rtl="0" eaLnBrk="1" latinLnBrk="0" hangingPunct="1">
        <a:defRPr sz="1800" kern="1200">
          <a:solidFill>
            <a:schemeClr val="tx1"/>
          </a:solidFill>
          <a:latin typeface="+mn-lt"/>
          <a:ea typeface="+mn-ea"/>
          <a:cs typeface="+mn-cs"/>
        </a:defRPr>
      </a:lvl5pPr>
      <a:lvl6pPr marL="2285451" algn="l" defTabSz="457090" rtl="0" eaLnBrk="1" latinLnBrk="0" hangingPunct="1">
        <a:defRPr sz="1800" kern="1200">
          <a:solidFill>
            <a:schemeClr val="tx1"/>
          </a:solidFill>
          <a:latin typeface="+mn-lt"/>
          <a:ea typeface="+mn-ea"/>
          <a:cs typeface="+mn-cs"/>
        </a:defRPr>
      </a:lvl6pPr>
      <a:lvl7pPr marL="2742542" algn="l" defTabSz="457090" rtl="0" eaLnBrk="1" latinLnBrk="0" hangingPunct="1">
        <a:defRPr sz="1800" kern="1200">
          <a:solidFill>
            <a:schemeClr val="tx1"/>
          </a:solidFill>
          <a:latin typeface="+mn-lt"/>
          <a:ea typeface="+mn-ea"/>
          <a:cs typeface="+mn-cs"/>
        </a:defRPr>
      </a:lvl7pPr>
      <a:lvl8pPr marL="3199632" algn="l" defTabSz="457090" rtl="0" eaLnBrk="1" latinLnBrk="0" hangingPunct="1">
        <a:defRPr sz="1800" kern="1200">
          <a:solidFill>
            <a:schemeClr val="tx1"/>
          </a:solidFill>
          <a:latin typeface="+mn-lt"/>
          <a:ea typeface="+mn-ea"/>
          <a:cs typeface="+mn-cs"/>
        </a:defRPr>
      </a:lvl8pPr>
      <a:lvl9pPr marL="3656722" algn="l" defTabSz="45709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descr="Schermafbeelding 2012-02-24 om 11.46.43.png"/>
          <p:cNvPicPr>
            <a:picLocks noChangeAspect="1"/>
          </p:cNvPicPr>
          <p:nvPr/>
        </p:nvPicPr>
        <p:blipFill rotWithShape="1">
          <a:blip r:embed="rId3">
            <a:alphaModFix amt="15000"/>
            <a:extLst>
              <a:ext uri="{28A0092B-C50C-407E-A947-70E740481C1C}">
                <a14:useLocalDpi xmlns:a14="http://schemas.microsoft.com/office/drawing/2010/main" val="0"/>
              </a:ext>
            </a:extLst>
          </a:blip>
          <a:srcRect l="72212" r="-2"/>
          <a:stretch/>
        </p:blipFill>
        <p:spPr>
          <a:xfrm rot="10800000">
            <a:off x="52920" y="1028451"/>
            <a:ext cx="9011456" cy="3169406"/>
          </a:xfrm>
          <a:prstGeom prst="rect">
            <a:avLst/>
          </a:prstGeom>
          <a:solidFill>
            <a:schemeClr val="bg1">
              <a:alpha val="40000"/>
            </a:schemeClr>
          </a:solidFill>
        </p:spPr>
      </p:pic>
      <p:pic>
        <p:nvPicPr>
          <p:cNvPr id="5" name="Afbeelding 4" descr="Schermafbeelding 2012-02-24 om 11.46.43.png"/>
          <p:cNvPicPr>
            <a:picLocks noChangeAspect="1"/>
          </p:cNvPicPr>
          <p:nvPr/>
        </p:nvPicPr>
        <p:blipFill rotWithShape="1">
          <a:blip r:embed="rId3">
            <a:alphaModFix amt="15000"/>
            <a:extLst>
              <a:ext uri="{28A0092B-C50C-407E-A947-70E740481C1C}">
                <a14:useLocalDpi xmlns:a14="http://schemas.microsoft.com/office/drawing/2010/main" val="0"/>
              </a:ext>
            </a:extLst>
          </a:blip>
          <a:srcRect l="72212" r="-2"/>
          <a:stretch/>
        </p:blipFill>
        <p:spPr>
          <a:xfrm>
            <a:off x="59270" y="3927969"/>
            <a:ext cx="9011456" cy="3169406"/>
          </a:xfrm>
          <a:prstGeom prst="rect">
            <a:avLst/>
          </a:prstGeom>
          <a:solidFill>
            <a:schemeClr val="bg1">
              <a:alpha val="40000"/>
            </a:schemeClr>
          </a:solidFill>
        </p:spPr>
      </p:pic>
      <p:sp>
        <p:nvSpPr>
          <p:cNvPr id="2" name="Titel 1"/>
          <p:cNvSpPr>
            <a:spLocks noGrp="1"/>
          </p:cNvSpPr>
          <p:nvPr>
            <p:ph type="ctrTitle"/>
          </p:nvPr>
        </p:nvSpPr>
        <p:spPr>
          <a:xfrm>
            <a:off x="685799" y="2130427"/>
            <a:ext cx="8297331" cy="1470025"/>
          </a:xfrm>
        </p:spPr>
        <p:txBody>
          <a:bodyPr>
            <a:normAutofit/>
          </a:bodyPr>
          <a:lstStyle/>
          <a:p>
            <a:r>
              <a:rPr lang="nl-NL" dirty="0" smtClean="0">
                <a:latin typeface="+mn-lt"/>
                <a:cs typeface="Century Gothic"/>
              </a:rPr>
              <a:t>Verkenning rollen en taken EduStandaard </a:t>
            </a:r>
            <a:r>
              <a:rPr lang="nl-NL" dirty="0" err="1" smtClean="0">
                <a:latin typeface="+mn-lt"/>
                <a:cs typeface="Century Gothic"/>
              </a:rPr>
              <a:t>tbv</a:t>
            </a:r>
            <a:r>
              <a:rPr lang="nl-NL" dirty="0" smtClean="0">
                <a:latin typeface="+mn-lt"/>
                <a:cs typeface="Century Gothic"/>
              </a:rPr>
              <a:t>:</a:t>
            </a:r>
            <a:endParaRPr lang="nl-NL" dirty="0">
              <a:latin typeface="+mn-lt"/>
              <a:cs typeface="Century Gothic"/>
            </a:endParaRPr>
          </a:p>
        </p:txBody>
      </p:sp>
      <p:pic>
        <p:nvPicPr>
          <p:cNvPr id="6" name="Afbeelding 5"/>
          <p:cNvPicPr>
            <a:picLocks noChangeAspect="1"/>
          </p:cNvPicPr>
          <p:nvPr/>
        </p:nvPicPr>
        <p:blipFill rotWithShape="1">
          <a:blip r:embed="rId4"/>
          <a:srcRect t="36954" b="42250"/>
          <a:stretch/>
        </p:blipFill>
        <p:spPr>
          <a:xfrm>
            <a:off x="0" y="0"/>
            <a:ext cx="9144000" cy="1257668"/>
          </a:xfrm>
          <a:prstGeom prst="rect">
            <a:avLst/>
          </a:prstGeom>
        </p:spPr>
      </p:pic>
      <p:sp>
        <p:nvSpPr>
          <p:cNvPr id="8" name="Ondertitel 7"/>
          <p:cNvSpPr>
            <a:spLocks noGrp="1"/>
          </p:cNvSpPr>
          <p:nvPr>
            <p:ph type="subTitle" idx="1"/>
          </p:nvPr>
        </p:nvSpPr>
        <p:spPr>
          <a:xfrm>
            <a:off x="1206500" y="3886200"/>
            <a:ext cx="6946900" cy="1752600"/>
          </a:xfrm>
        </p:spPr>
        <p:txBody>
          <a:bodyPr/>
          <a:lstStyle/>
          <a:p>
            <a:r>
              <a:rPr lang="nl-NL" dirty="0" smtClean="0"/>
              <a:t>Verhogen van commitment in gebruik!</a:t>
            </a:r>
          </a:p>
          <a:p>
            <a:endParaRPr lang="nl-NL" dirty="0"/>
          </a:p>
          <a:p>
            <a:r>
              <a:rPr lang="nl-NL" dirty="0" smtClean="0"/>
              <a:t>H-P Köhler, Kennisnet</a:t>
            </a:r>
            <a:endParaRPr lang="nl-NL" dirty="0"/>
          </a:p>
        </p:txBody>
      </p:sp>
    </p:spTree>
    <p:extLst>
      <p:ext uri="{BB962C8B-B14F-4D97-AF65-F5344CB8AC3E}">
        <p14:creationId xmlns:p14="http://schemas.microsoft.com/office/powerpoint/2010/main" val="139047677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Aanleiding</a:t>
            </a:r>
            <a:endParaRPr lang="nl-NL" dirty="0"/>
          </a:p>
        </p:txBody>
      </p:sp>
      <p:sp>
        <p:nvSpPr>
          <p:cNvPr id="3" name="Tijdelijke aanduiding voor inhoud 2"/>
          <p:cNvSpPr>
            <a:spLocks noGrp="1"/>
          </p:cNvSpPr>
          <p:nvPr>
            <p:ph idx="1"/>
          </p:nvPr>
        </p:nvSpPr>
        <p:spPr/>
        <p:txBody>
          <a:bodyPr/>
          <a:lstStyle/>
          <a:p>
            <a:r>
              <a:rPr lang="nl-NL" dirty="0"/>
              <a:t>Acteren op de behoefte uit de sector door zijn activiteiten meer te richten op de implementatie van standaarden. Het gebruik!</a:t>
            </a:r>
          </a:p>
          <a:p>
            <a:r>
              <a:rPr lang="nl-NL" dirty="0"/>
              <a:t>Valideren verhoogt de kwaliteit van de koppelvlakken.</a:t>
            </a:r>
          </a:p>
          <a:p>
            <a:r>
              <a:rPr lang="nl-NL" dirty="0"/>
              <a:t>Erkenning van de organisaties die investeren in de implementatie(s)</a:t>
            </a:r>
          </a:p>
          <a:p>
            <a:endParaRPr lang="nl-NL" dirty="0"/>
          </a:p>
        </p:txBody>
      </p:sp>
    </p:spTree>
    <p:extLst>
      <p:ext uri="{BB962C8B-B14F-4D97-AF65-F5344CB8AC3E}">
        <p14:creationId xmlns:p14="http://schemas.microsoft.com/office/powerpoint/2010/main" val="498597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Hoofdvraag</a:t>
            </a:r>
            <a:endParaRPr lang="nl-NL" dirty="0"/>
          </a:p>
        </p:txBody>
      </p:sp>
      <p:sp>
        <p:nvSpPr>
          <p:cNvPr id="3" name="Tijdelijke aanduiding voor inhoud 2"/>
          <p:cNvSpPr>
            <a:spLocks noGrp="1"/>
          </p:cNvSpPr>
          <p:nvPr>
            <p:ph idx="1"/>
          </p:nvPr>
        </p:nvSpPr>
        <p:spPr/>
        <p:txBody>
          <a:bodyPr/>
          <a:lstStyle/>
          <a:p>
            <a:pPr marL="0" indent="0">
              <a:buNone/>
            </a:pPr>
            <a:r>
              <a:rPr lang="nl-NL" i="1" dirty="0"/>
              <a:t>Kan EduStandaard, door het gebruik van implementatie instrumenten en een verbreding in zijn rollen en taken, </a:t>
            </a:r>
            <a:r>
              <a:rPr lang="nl-NL" i="1" dirty="0" smtClean="0"/>
              <a:t>het </a:t>
            </a:r>
            <a:r>
              <a:rPr lang="nl-NL" i="1" dirty="0"/>
              <a:t>commitment in gebruik van standaarden vergroten? </a:t>
            </a:r>
            <a:endParaRPr lang="nl-NL" i="1" dirty="0"/>
          </a:p>
          <a:p>
            <a:pPr marL="0" indent="0">
              <a:buNone/>
            </a:pPr>
            <a:r>
              <a:rPr lang="nl-NL" i="1" dirty="0" smtClean="0"/>
              <a:t>En </a:t>
            </a:r>
            <a:r>
              <a:rPr lang="nl-NL" i="1" dirty="0"/>
              <a:t>op deze manier voldoen aan een behoefte in de keten?</a:t>
            </a:r>
            <a:endParaRPr lang="nl-NL" dirty="0"/>
          </a:p>
          <a:p>
            <a:endParaRPr lang="nl-NL" dirty="0"/>
          </a:p>
        </p:txBody>
      </p:sp>
    </p:spTree>
    <p:extLst>
      <p:ext uri="{BB962C8B-B14F-4D97-AF65-F5344CB8AC3E}">
        <p14:creationId xmlns:p14="http://schemas.microsoft.com/office/powerpoint/2010/main" val="226302852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 4"/>
          <p:cNvGraphicFramePr>
            <a:graphicFrameLocks noGrp="1"/>
          </p:cNvGraphicFramePr>
          <p:nvPr>
            <p:extLst>
              <p:ext uri="{D42A27DB-BD31-4B8C-83A1-F6EECF244321}">
                <p14:modId xmlns:p14="http://schemas.microsoft.com/office/powerpoint/2010/main" val="3799646922"/>
              </p:ext>
            </p:extLst>
          </p:nvPr>
        </p:nvGraphicFramePr>
        <p:xfrm>
          <a:off x="1" y="53540"/>
          <a:ext cx="9143999" cy="6649520"/>
        </p:xfrm>
        <a:graphic>
          <a:graphicData uri="http://schemas.openxmlformats.org/drawingml/2006/table">
            <a:tbl>
              <a:tblPr firstRow="1" bandRow="1">
                <a:tableStyleId>{5C22544A-7EE6-4342-B048-85BDC9FD1C3A}</a:tableStyleId>
              </a:tblPr>
              <a:tblGrid>
                <a:gridCol w="1079499"/>
                <a:gridCol w="3327400"/>
                <a:gridCol w="4737100"/>
              </a:tblGrid>
              <a:tr h="279201">
                <a:tc>
                  <a:txBody>
                    <a:bodyPr/>
                    <a:lstStyle/>
                    <a:p>
                      <a:pPr>
                        <a:spcAft>
                          <a:spcPts val="0"/>
                        </a:spcAft>
                      </a:pPr>
                      <a:r>
                        <a:rPr lang="nl-NL" sz="1100" b="1">
                          <a:effectLst/>
                          <a:latin typeface="Calibri"/>
                          <a:ea typeface="ＭＳ 明朝"/>
                          <a:cs typeface="Times New Roman"/>
                        </a:rPr>
                        <a:t>Instrument</a:t>
                      </a:r>
                      <a:endParaRPr lang="nl-NL" sz="1100">
                        <a:effectLst/>
                        <a:latin typeface="Calibri"/>
                        <a:ea typeface="ＭＳ 明朝"/>
                        <a:cs typeface="Times New Roman"/>
                      </a:endParaRPr>
                    </a:p>
                  </a:txBody>
                  <a:tcPr marL="68580" marR="68580" marT="0" marB="0"/>
                </a:tc>
                <a:tc>
                  <a:txBody>
                    <a:bodyPr/>
                    <a:lstStyle/>
                    <a:p>
                      <a:pPr>
                        <a:spcAft>
                          <a:spcPts val="0"/>
                        </a:spcAft>
                      </a:pPr>
                      <a:r>
                        <a:rPr lang="nl-NL" sz="1100" b="1">
                          <a:effectLst/>
                          <a:latin typeface="Calibri"/>
                          <a:ea typeface="ＭＳ 明朝"/>
                          <a:cs typeface="Times New Roman"/>
                        </a:rPr>
                        <a:t>Voordelen</a:t>
                      </a:r>
                      <a:endParaRPr lang="nl-NL" sz="1100">
                        <a:effectLst/>
                        <a:latin typeface="Calibri"/>
                        <a:ea typeface="ＭＳ 明朝"/>
                        <a:cs typeface="Times New Roman"/>
                      </a:endParaRPr>
                    </a:p>
                  </a:txBody>
                  <a:tcPr marL="68580" marR="68580" marT="0" marB="0"/>
                </a:tc>
                <a:tc>
                  <a:txBody>
                    <a:bodyPr/>
                    <a:lstStyle/>
                    <a:p>
                      <a:pPr>
                        <a:spcAft>
                          <a:spcPts val="0"/>
                        </a:spcAft>
                      </a:pPr>
                      <a:r>
                        <a:rPr lang="nl-NL" sz="1100" b="1" dirty="0">
                          <a:effectLst/>
                          <a:latin typeface="Calibri"/>
                          <a:ea typeface="ＭＳ 明朝"/>
                          <a:cs typeface="Times New Roman"/>
                        </a:rPr>
                        <a:t>Nadelen</a:t>
                      </a:r>
                      <a:endParaRPr lang="nl-NL" sz="1100" dirty="0">
                        <a:effectLst/>
                        <a:latin typeface="Calibri"/>
                        <a:ea typeface="ＭＳ 明朝"/>
                        <a:cs typeface="Times New Roman"/>
                      </a:endParaRPr>
                    </a:p>
                  </a:txBody>
                  <a:tcPr marL="68580" marR="68580" marT="0" marB="0"/>
                </a:tc>
              </a:tr>
              <a:tr h="1121155">
                <a:tc>
                  <a:txBody>
                    <a:bodyPr/>
                    <a:lstStyle/>
                    <a:p>
                      <a:pPr>
                        <a:spcAft>
                          <a:spcPts val="0"/>
                        </a:spcAft>
                      </a:pPr>
                      <a:r>
                        <a:rPr lang="nl-NL" sz="1100">
                          <a:effectLst/>
                          <a:latin typeface="Calibri"/>
                          <a:ea typeface="ＭＳ 明朝"/>
                          <a:cs typeface="Times New Roman"/>
                        </a:rPr>
                        <a:t>Gedragscode/</a:t>
                      </a:r>
                    </a:p>
                    <a:p>
                      <a:pPr>
                        <a:spcAft>
                          <a:spcPts val="0"/>
                        </a:spcAft>
                      </a:pPr>
                      <a:r>
                        <a:rPr lang="nl-NL" sz="1100">
                          <a:effectLst/>
                          <a:latin typeface="Calibri"/>
                          <a:ea typeface="ＭＳ 明朝"/>
                          <a:cs typeface="Times New Roman"/>
                        </a:rPr>
                        <a:t>Zelfverklaring</a:t>
                      </a:r>
                    </a:p>
                  </a:txBody>
                  <a:tcPr marL="68580" marR="68580" marT="0" marB="0"/>
                </a:tc>
                <a:tc>
                  <a:txBody>
                    <a:bodyPr/>
                    <a:lstStyle/>
                    <a:p>
                      <a:pPr marL="342900" lvl="0" indent="-342900">
                        <a:spcAft>
                          <a:spcPts val="0"/>
                        </a:spcAft>
                        <a:buFont typeface="Symbol"/>
                        <a:buChar char=""/>
                      </a:pPr>
                      <a:r>
                        <a:rPr lang="nl-NL" sz="1100" dirty="0">
                          <a:effectLst/>
                          <a:latin typeface="Calibri"/>
                          <a:ea typeface="ＭＳ 明朝"/>
                          <a:cs typeface="Times New Roman"/>
                        </a:rPr>
                        <a:t>Er is geen uitvoerder nodig en dat scheelt kosten.</a:t>
                      </a:r>
                    </a:p>
                    <a:p>
                      <a:pPr marL="342900" lvl="0" indent="-342900">
                        <a:spcAft>
                          <a:spcPts val="0"/>
                        </a:spcAft>
                        <a:buFont typeface="Symbol"/>
                        <a:buChar char=""/>
                      </a:pPr>
                      <a:r>
                        <a:rPr lang="nl-NL" sz="1100" dirty="0">
                          <a:effectLst/>
                          <a:latin typeface="Calibri"/>
                          <a:ea typeface="ＭＳ 明朝"/>
                          <a:cs typeface="Times New Roman"/>
                        </a:rPr>
                        <a:t>De keten kan als toezichthouder functioneren. Mits er een loket is waar ge(mis)</a:t>
                      </a:r>
                      <a:r>
                        <a:rPr lang="nl-NL" sz="1100" dirty="0" err="1">
                          <a:effectLst/>
                          <a:latin typeface="Calibri"/>
                          <a:ea typeface="ＭＳ 明朝"/>
                          <a:cs typeface="Times New Roman"/>
                        </a:rPr>
                        <a:t>bruik</a:t>
                      </a:r>
                      <a:r>
                        <a:rPr lang="nl-NL" sz="1100" dirty="0">
                          <a:effectLst/>
                          <a:latin typeface="Calibri"/>
                          <a:ea typeface="ＭＳ 明朝"/>
                          <a:cs typeface="Times New Roman"/>
                        </a:rPr>
                        <a:t> gemeld kan worden.</a:t>
                      </a:r>
                    </a:p>
                    <a:p>
                      <a:pPr marL="342900" lvl="0" indent="-342900">
                        <a:spcAft>
                          <a:spcPts val="0"/>
                        </a:spcAft>
                        <a:buFont typeface="Symbol"/>
                        <a:buChar char=""/>
                      </a:pPr>
                      <a:r>
                        <a:rPr lang="nl-NL" sz="1100" dirty="0">
                          <a:effectLst/>
                          <a:latin typeface="Calibri"/>
                          <a:ea typeface="ＭＳ 明朝"/>
                          <a:cs typeface="Times New Roman"/>
                        </a:rPr>
                        <a:t>Het schept een verbinding om met elkaar dezelfde verklaring te ondertekenen.</a:t>
                      </a:r>
                    </a:p>
                    <a:p>
                      <a:pPr marL="201295">
                        <a:spcAft>
                          <a:spcPts val="0"/>
                        </a:spcAft>
                      </a:pPr>
                      <a:r>
                        <a:rPr lang="nl-NL" sz="1100" dirty="0">
                          <a:effectLst/>
                          <a:latin typeface="Calibri"/>
                          <a:ea typeface="ＭＳ 明朝"/>
                          <a:cs typeface="Times New Roman"/>
                        </a:rPr>
                        <a:t> </a:t>
                      </a:r>
                    </a:p>
                  </a:txBody>
                  <a:tcPr marL="68580" marR="68580" marT="0" marB="0"/>
                </a:tc>
                <a:tc>
                  <a:txBody>
                    <a:bodyPr/>
                    <a:lstStyle/>
                    <a:p>
                      <a:pPr marL="342900" lvl="0" indent="-342900">
                        <a:spcAft>
                          <a:spcPts val="0"/>
                        </a:spcAft>
                        <a:buFont typeface="Symbol"/>
                        <a:buChar char=""/>
                      </a:pPr>
                      <a:r>
                        <a:rPr lang="nl-NL" sz="1100">
                          <a:effectLst/>
                          <a:latin typeface="Calibri"/>
                          <a:ea typeface="ＭＳ 明朝"/>
                          <a:cs typeface="Times New Roman"/>
                        </a:rPr>
                        <a:t>Het normenkader en de verklaring moeten onafhankelijk worden opgesteld en beheerd.</a:t>
                      </a:r>
                    </a:p>
                    <a:p>
                      <a:pPr marL="342900" lvl="0" indent="-342900">
                        <a:spcAft>
                          <a:spcPts val="0"/>
                        </a:spcAft>
                        <a:buFont typeface="Symbol"/>
                        <a:buChar char=""/>
                      </a:pPr>
                      <a:r>
                        <a:rPr lang="nl-NL" sz="1100">
                          <a:effectLst/>
                          <a:latin typeface="Calibri"/>
                          <a:ea typeface="ＭＳ 明朝"/>
                          <a:cs typeface="Times New Roman"/>
                        </a:rPr>
                        <a:t>Er is geen validatie. Waardoor het gezien kan worden als een zachte vorm van toetsing. </a:t>
                      </a:r>
                    </a:p>
                    <a:p>
                      <a:pPr marL="342900" lvl="0" indent="-342900">
                        <a:spcAft>
                          <a:spcPts val="0"/>
                        </a:spcAft>
                        <a:buFont typeface="Symbol"/>
                        <a:buChar char=""/>
                      </a:pPr>
                      <a:r>
                        <a:rPr lang="nl-NL" sz="1100">
                          <a:effectLst/>
                          <a:latin typeface="Calibri"/>
                          <a:ea typeface="ＭＳ 明朝"/>
                          <a:cs typeface="Times New Roman"/>
                        </a:rPr>
                        <a:t>Een sanctie is moeilijk te realiseren.</a:t>
                      </a:r>
                    </a:p>
                    <a:p>
                      <a:pPr marL="35560">
                        <a:spcAft>
                          <a:spcPts val="0"/>
                        </a:spcAft>
                      </a:pPr>
                      <a:r>
                        <a:rPr lang="nl-NL" sz="1100">
                          <a:effectLst/>
                          <a:latin typeface="Calibri"/>
                          <a:ea typeface="ＭＳ 明朝"/>
                          <a:cs typeface="Times New Roman"/>
                        </a:rPr>
                        <a:t> </a:t>
                      </a:r>
                    </a:p>
                  </a:txBody>
                  <a:tcPr marL="68580" marR="68580" marT="0" marB="0"/>
                </a:tc>
              </a:tr>
              <a:tr h="1911095">
                <a:tc>
                  <a:txBody>
                    <a:bodyPr/>
                    <a:lstStyle/>
                    <a:p>
                      <a:pPr>
                        <a:spcAft>
                          <a:spcPts val="0"/>
                        </a:spcAft>
                      </a:pPr>
                      <a:r>
                        <a:rPr lang="nl-NL" sz="1100">
                          <a:effectLst/>
                          <a:latin typeface="Calibri"/>
                          <a:ea typeface="ＭＳ 明朝"/>
                          <a:cs typeface="Times New Roman"/>
                        </a:rPr>
                        <a:t>Certificering</a:t>
                      </a:r>
                    </a:p>
                  </a:txBody>
                  <a:tcPr marL="68580" marR="68580" marT="0" marB="0"/>
                </a:tc>
                <a:tc>
                  <a:txBody>
                    <a:bodyPr/>
                    <a:lstStyle/>
                    <a:p>
                      <a:pPr marL="342900" lvl="0" indent="-342900">
                        <a:spcAft>
                          <a:spcPts val="0"/>
                        </a:spcAft>
                        <a:buFont typeface="Symbol"/>
                        <a:buChar char=""/>
                      </a:pPr>
                      <a:r>
                        <a:rPr lang="nl-NL" sz="1100">
                          <a:effectLst/>
                          <a:latin typeface="Calibri"/>
                          <a:ea typeface="ＭＳ 明朝"/>
                          <a:cs typeface="Times New Roman"/>
                        </a:rPr>
                        <a:t>Een certificaat heeft aanzien en levert een harde validatie, mits het proces goed is geregeld. </a:t>
                      </a:r>
                    </a:p>
                    <a:p>
                      <a:pPr marL="342900" lvl="0" indent="-342900">
                        <a:spcAft>
                          <a:spcPts val="0"/>
                        </a:spcAft>
                        <a:buFont typeface="Symbol"/>
                        <a:buChar char=""/>
                      </a:pPr>
                      <a:r>
                        <a:rPr lang="nl-NL" sz="1100">
                          <a:effectLst/>
                          <a:latin typeface="Calibri"/>
                          <a:ea typeface="ＭＳ 明朝"/>
                          <a:cs typeface="Times New Roman"/>
                        </a:rPr>
                        <a:t>Leveranciers krijgen erkenning.</a:t>
                      </a:r>
                    </a:p>
                    <a:p>
                      <a:pPr marL="342900" lvl="0" indent="-342900">
                        <a:spcAft>
                          <a:spcPts val="0"/>
                        </a:spcAft>
                        <a:buFont typeface="Symbol"/>
                        <a:buChar char=""/>
                      </a:pPr>
                      <a:r>
                        <a:rPr lang="nl-NL" sz="1100">
                          <a:effectLst/>
                          <a:latin typeface="Calibri"/>
                          <a:ea typeface="ＭＳ 明朝"/>
                          <a:cs typeface="Times New Roman"/>
                        </a:rPr>
                        <a:t>Verhoogt de kwaliteit van de keten.</a:t>
                      </a:r>
                    </a:p>
                    <a:p>
                      <a:pPr marL="342900" lvl="0" indent="-342900">
                        <a:spcAft>
                          <a:spcPts val="0"/>
                        </a:spcAft>
                        <a:buFont typeface="Symbol"/>
                        <a:buChar char=""/>
                      </a:pPr>
                      <a:r>
                        <a:rPr lang="nl-NL" sz="1100">
                          <a:effectLst/>
                          <a:latin typeface="Calibri"/>
                          <a:ea typeface="ＭＳ 明朝"/>
                          <a:cs typeface="Times New Roman"/>
                        </a:rPr>
                        <a:t>Kan kosten dekkend ingericht worden.</a:t>
                      </a:r>
                    </a:p>
                  </a:txBody>
                  <a:tcPr marL="68580" marR="68580" marT="0" marB="0"/>
                </a:tc>
                <a:tc>
                  <a:txBody>
                    <a:bodyPr/>
                    <a:lstStyle/>
                    <a:p>
                      <a:pPr marL="342900" lvl="0" indent="-342900">
                        <a:spcAft>
                          <a:spcPts val="0"/>
                        </a:spcAft>
                        <a:buFont typeface="Symbol"/>
                        <a:buChar char=""/>
                      </a:pPr>
                      <a:r>
                        <a:rPr lang="nl-NL" sz="1100" dirty="0">
                          <a:effectLst/>
                          <a:latin typeface="Calibri"/>
                          <a:ea typeface="ＭＳ 明朝"/>
                          <a:cs typeface="Times New Roman"/>
                        </a:rPr>
                        <a:t>Als je het goed wilt inrichten wordt het al snel gezien als een kermis.</a:t>
                      </a:r>
                    </a:p>
                    <a:p>
                      <a:pPr marL="342900" lvl="0" indent="-342900">
                        <a:spcAft>
                          <a:spcPts val="0"/>
                        </a:spcAft>
                        <a:buFont typeface="Symbol"/>
                        <a:buChar char=""/>
                      </a:pPr>
                      <a:r>
                        <a:rPr lang="nl-NL" sz="1100" dirty="0">
                          <a:effectLst/>
                          <a:latin typeface="Calibri"/>
                          <a:ea typeface="ＭＳ 明朝"/>
                          <a:cs typeface="Times New Roman"/>
                        </a:rPr>
                        <a:t>Er moet goed onderzocht worden welke impact het invoeren van certificaten heeft op de markt. Als het ingevoerd wordt moet de kwaliteit hoog zijn. Je wil voorkomen dat leveranciers de toezichthouder juridisch aanklagen. </a:t>
                      </a:r>
                    </a:p>
                    <a:p>
                      <a:pPr marL="342900" lvl="0" indent="-342900">
                        <a:spcAft>
                          <a:spcPts val="0"/>
                        </a:spcAft>
                        <a:buFont typeface="Symbol"/>
                        <a:buChar char=""/>
                      </a:pPr>
                      <a:r>
                        <a:rPr lang="nl-NL" sz="1100" dirty="0">
                          <a:effectLst/>
                          <a:latin typeface="Calibri"/>
                          <a:ea typeface="ＭＳ 明朝"/>
                          <a:cs typeface="Times New Roman"/>
                        </a:rPr>
                        <a:t>Een groot aantal certificaten binnen een keten zorgt voor veel onduidelijkheid bij de scholen. De herkenbaarheid en de waarde neemt hierdoor af. Het tot op zekere hoogte uniformiseren van certificaten is daarom wenselijk.</a:t>
                      </a:r>
                    </a:p>
                    <a:p>
                      <a:pPr marL="342900" lvl="0" indent="-342900">
                        <a:spcAft>
                          <a:spcPts val="0"/>
                        </a:spcAft>
                        <a:buFont typeface="Symbol"/>
                        <a:buChar char=""/>
                      </a:pPr>
                      <a:r>
                        <a:rPr lang="nl-NL" sz="1100" dirty="0">
                          <a:effectLst/>
                          <a:latin typeface="Calibri"/>
                          <a:ea typeface="ＭＳ 明朝"/>
                          <a:cs typeface="Times New Roman"/>
                        </a:rPr>
                        <a:t>Versiebeheer van standaarden zorgt voor veel complexiteit en verhoogt het aantal certificaten.</a:t>
                      </a:r>
                    </a:p>
                    <a:p>
                      <a:pPr marL="342900" lvl="0" indent="-342900">
                        <a:spcAft>
                          <a:spcPts val="0"/>
                        </a:spcAft>
                        <a:buFont typeface="Symbol"/>
                        <a:buChar char=""/>
                      </a:pPr>
                      <a:r>
                        <a:rPr lang="nl-NL" sz="1100" dirty="0">
                          <a:effectLst/>
                          <a:latin typeface="Calibri"/>
                          <a:ea typeface="ＭＳ 明朝"/>
                          <a:cs typeface="Times New Roman"/>
                        </a:rPr>
                        <a:t>Een sanctie, is moeilijk te realiseren. Deze zal in de praktijk door de markt bepaald worden.</a:t>
                      </a:r>
                    </a:p>
                    <a:p>
                      <a:pPr marL="201295">
                        <a:spcAft>
                          <a:spcPts val="0"/>
                        </a:spcAft>
                      </a:pPr>
                      <a:r>
                        <a:rPr lang="nl-NL" sz="1100" dirty="0">
                          <a:effectLst/>
                          <a:latin typeface="Calibri"/>
                          <a:ea typeface="ＭＳ 明朝"/>
                          <a:cs typeface="Times New Roman"/>
                        </a:rPr>
                        <a:t> </a:t>
                      </a:r>
                    </a:p>
                  </a:txBody>
                  <a:tcPr marL="68580" marR="68580" marT="0" marB="0"/>
                </a:tc>
              </a:tr>
              <a:tr h="765555">
                <a:tc>
                  <a:txBody>
                    <a:bodyPr/>
                    <a:lstStyle/>
                    <a:p>
                      <a:pPr>
                        <a:spcAft>
                          <a:spcPts val="0"/>
                        </a:spcAft>
                      </a:pPr>
                      <a:r>
                        <a:rPr lang="nl-NL" sz="1100">
                          <a:effectLst/>
                          <a:latin typeface="Calibri"/>
                          <a:ea typeface="ＭＳ 明朝"/>
                          <a:cs typeface="Times New Roman"/>
                        </a:rPr>
                        <a:t>Validatie service</a:t>
                      </a:r>
                    </a:p>
                  </a:txBody>
                  <a:tcPr marL="68580" marR="68580" marT="0" marB="0"/>
                </a:tc>
                <a:tc>
                  <a:txBody>
                    <a:bodyPr/>
                    <a:lstStyle/>
                    <a:p>
                      <a:pPr marL="342900" lvl="0" indent="-342900">
                        <a:spcAft>
                          <a:spcPts val="0"/>
                        </a:spcAft>
                        <a:buFont typeface="Symbol"/>
                        <a:buChar char=""/>
                      </a:pPr>
                      <a:r>
                        <a:rPr lang="nl-NL" sz="1100">
                          <a:effectLst/>
                          <a:latin typeface="Calibri"/>
                          <a:ea typeface="ＭＳ 明朝"/>
                          <a:cs typeface="Times New Roman"/>
                        </a:rPr>
                        <a:t>Open karakter, geen sancties of stempels.</a:t>
                      </a:r>
                    </a:p>
                    <a:p>
                      <a:pPr marL="342900" lvl="0" indent="-342900">
                        <a:spcAft>
                          <a:spcPts val="0"/>
                        </a:spcAft>
                        <a:buFont typeface="Symbol"/>
                        <a:buChar char=""/>
                      </a:pPr>
                      <a:r>
                        <a:rPr lang="nl-NL" sz="1100">
                          <a:effectLst/>
                          <a:latin typeface="Calibri"/>
                          <a:ea typeface="ＭＳ 明朝"/>
                          <a:cs typeface="Times New Roman"/>
                        </a:rPr>
                        <a:t>Verhoogt de kwaliteit van de keten. Mits leveranciers de service ook gebruiken.</a:t>
                      </a:r>
                    </a:p>
                    <a:p>
                      <a:pPr marL="342900" lvl="0" indent="-342900">
                        <a:spcAft>
                          <a:spcPts val="0"/>
                        </a:spcAft>
                        <a:buFont typeface="Symbol"/>
                        <a:buChar char=""/>
                      </a:pPr>
                      <a:r>
                        <a:rPr lang="nl-NL" sz="1100">
                          <a:effectLst/>
                          <a:latin typeface="Calibri"/>
                          <a:ea typeface="ＭＳ 明朝"/>
                          <a:cs typeface="Times New Roman"/>
                        </a:rPr>
                        <a:t>Een validatie service kan in combinatie met de andere instrumenten een meerwaarde opleveren. </a:t>
                      </a:r>
                    </a:p>
                    <a:p>
                      <a:pPr marL="201295">
                        <a:spcAft>
                          <a:spcPts val="0"/>
                        </a:spcAft>
                      </a:pPr>
                      <a:r>
                        <a:rPr lang="nl-NL" sz="1100">
                          <a:effectLst/>
                          <a:latin typeface="Calibri"/>
                          <a:ea typeface="ＭＳ 明朝"/>
                          <a:cs typeface="Times New Roman"/>
                        </a:rPr>
                        <a:t> </a:t>
                      </a:r>
                    </a:p>
                  </a:txBody>
                  <a:tcPr marL="68580" marR="68580" marT="0" marB="0"/>
                </a:tc>
                <a:tc>
                  <a:txBody>
                    <a:bodyPr/>
                    <a:lstStyle/>
                    <a:p>
                      <a:pPr marL="342900" lvl="0" indent="-342900">
                        <a:spcAft>
                          <a:spcPts val="0"/>
                        </a:spcAft>
                        <a:buFont typeface="Symbol"/>
                        <a:buChar char=""/>
                      </a:pPr>
                      <a:r>
                        <a:rPr lang="nl-NL" sz="1100">
                          <a:effectLst/>
                          <a:latin typeface="Calibri"/>
                          <a:ea typeface="ＭＳ 明朝"/>
                          <a:cs typeface="Times New Roman"/>
                        </a:rPr>
                        <a:t>Onderzocht moet worden hoe de kosten van een dergelijke service publiek privaat verdeeld moeten worden.</a:t>
                      </a:r>
                    </a:p>
                    <a:p>
                      <a:pPr marL="342900" lvl="0" indent="-342900">
                        <a:spcAft>
                          <a:spcPts val="0"/>
                        </a:spcAft>
                        <a:buFont typeface="Symbol"/>
                        <a:buChar char=""/>
                      </a:pPr>
                      <a:r>
                        <a:rPr lang="nl-NL" sz="1100">
                          <a:effectLst/>
                          <a:latin typeface="Calibri"/>
                          <a:ea typeface="ＭＳ 明朝"/>
                          <a:cs typeface="Times New Roman"/>
                        </a:rPr>
                        <a:t>Toetst op techniek en niet op semantiek.</a:t>
                      </a:r>
                    </a:p>
                  </a:txBody>
                  <a:tcPr marL="68580" marR="68580" marT="0" marB="0"/>
                </a:tc>
              </a:tr>
              <a:tr h="514095">
                <a:tc>
                  <a:txBody>
                    <a:bodyPr/>
                    <a:lstStyle/>
                    <a:p>
                      <a:pPr>
                        <a:spcAft>
                          <a:spcPts val="0"/>
                        </a:spcAft>
                      </a:pPr>
                      <a:r>
                        <a:rPr lang="nl-NL" sz="1100">
                          <a:effectLst/>
                          <a:latin typeface="Calibri"/>
                          <a:ea typeface="ＭＳ 明朝"/>
                          <a:cs typeface="Times New Roman"/>
                        </a:rPr>
                        <a:t>Plugfest</a:t>
                      </a:r>
                    </a:p>
                  </a:txBody>
                  <a:tcPr marL="68580" marR="68580" marT="0" marB="0"/>
                </a:tc>
                <a:tc>
                  <a:txBody>
                    <a:bodyPr/>
                    <a:lstStyle/>
                    <a:p>
                      <a:pPr marL="342900" lvl="0" indent="-342900">
                        <a:spcAft>
                          <a:spcPts val="0"/>
                        </a:spcAft>
                        <a:buFont typeface="Symbol"/>
                        <a:buChar char=""/>
                      </a:pPr>
                      <a:r>
                        <a:rPr lang="nl-NL" sz="1100">
                          <a:effectLst/>
                          <a:latin typeface="Calibri"/>
                          <a:ea typeface="ＭＳ 明朝"/>
                          <a:cs typeface="Times New Roman"/>
                        </a:rPr>
                        <a:t>Open karakter, geen sancties of stempels.</a:t>
                      </a:r>
                    </a:p>
                    <a:p>
                      <a:pPr marL="342900" lvl="0" indent="-342900">
                        <a:spcAft>
                          <a:spcPts val="0"/>
                        </a:spcAft>
                        <a:buFont typeface="Symbol"/>
                        <a:buChar char=""/>
                      </a:pPr>
                      <a:r>
                        <a:rPr lang="nl-NL" sz="1100">
                          <a:effectLst/>
                          <a:latin typeface="Calibri"/>
                          <a:ea typeface="ＭＳ 明朝"/>
                          <a:cs typeface="Times New Roman"/>
                        </a:rPr>
                        <a:t>Verhoogt de kwaliteit van de keten.</a:t>
                      </a:r>
                    </a:p>
                    <a:p>
                      <a:pPr marL="342900" lvl="0" indent="-342900">
                        <a:spcAft>
                          <a:spcPts val="0"/>
                        </a:spcAft>
                        <a:buFont typeface="Symbol"/>
                        <a:buChar char=""/>
                      </a:pPr>
                      <a:r>
                        <a:rPr lang="nl-NL" sz="1100">
                          <a:effectLst/>
                          <a:latin typeface="Calibri"/>
                          <a:ea typeface="ＭＳ 明朝"/>
                          <a:cs typeface="Times New Roman"/>
                        </a:rPr>
                        <a:t> Is laagdrempelig en relatief goedkoop.</a:t>
                      </a:r>
                    </a:p>
                  </a:txBody>
                  <a:tcPr marL="68580" marR="68580" marT="0" marB="0"/>
                </a:tc>
                <a:tc>
                  <a:txBody>
                    <a:bodyPr/>
                    <a:lstStyle/>
                    <a:p>
                      <a:pPr marL="342900" lvl="0" indent="-342900">
                        <a:spcAft>
                          <a:spcPts val="0"/>
                        </a:spcAft>
                        <a:buFont typeface="Symbol"/>
                        <a:buChar char=""/>
                      </a:pPr>
                      <a:r>
                        <a:rPr lang="nl-NL" sz="1100">
                          <a:effectLst/>
                          <a:latin typeface="Calibri"/>
                          <a:ea typeface="ＭＳ 明朝"/>
                          <a:cs typeface="Times New Roman"/>
                        </a:rPr>
                        <a:t>Het levert de leverancier niet altijd de gewenste erkenning.</a:t>
                      </a:r>
                    </a:p>
                    <a:p>
                      <a:pPr marL="342900" lvl="0" indent="-342900">
                        <a:spcAft>
                          <a:spcPts val="0"/>
                        </a:spcAft>
                        <a:buFont typeface="Symbol"/>
                        <a:buChar char=""/>
                      </a:pPr>
                      <a:r>
                        <a:rPr lang="nl-NL" sz="1100">
                          <a:effectLst/>
                          <a:latin typeface="Calibri"/>
                          <a:ea typeface="ＭＳ 明朝"/>
                          <a:cs typeface="Times New Roman"/>
                        </a:rPr>
                        <a:t>Een plugfest is een technisch feestje. De afstand met de business is hierdoor groot. </a:t>
                      </a:r>
                    </a:p>
                    <a:p>
                      <a:pPr marL="201295">
                        <a:spcAft>
                          <a:spcPts val="0"/>
                        </a:spcAft>
                      </a:pPr>
                      <a:r>
                        <a:rPr lang="nl-NL" sz="1100">
                          <a:effectLst/>
                          <a:latin typeface="Calibri"/>
                          <a:ea typeface="ＭＳ 明朝"/>
                          <a:cs typeface="Times New Roman"/>
                        </a:rPr>
                        <a:t> </a:t>
                      </a:r>
                    </a:p>
                  </a:txBody>
                  <a:tcPr marL="68580" marR="68580" marT="0" marB="0"/>
                </a:tc>
              </a:tr>
              <a:tr h="663554">
                <a:tc>
                  <a:txBody>
                    <a:bodyPr/>
                    <a:lstStyle/>
                    <a:p>
                      <a:pPr>
                        <a:spcAft>
                          <a:spcPts val="0"/>
                        </a:spcAft>
                      </a:pPr>
                      <a:r>
                        <a:rPr lang="nl-NL" sz="1100">
                          <a:effectLst/>
                          <a:latin typeface="Calibri"/>
                          <a:ea typeface="ＭＳ 明朝"/>
                          <a:cs typeface="Times New Roman"/>
                        </a:rPr>
                        <a:t>Implementatie ondersteuning</a:t>
                      </a:r>
                    </a:p>
                  </a:txBody>
                  <a:tcPr marL="68580" marR="68580" marT="0" marB="0"/>
                </a:tc>
                <a:tc>
                  <a:txBody>
                    <a:bodyPr/>
                    <a:lstStyle/>
                    <a:p>
                      <a:pPr marL="342900" lvl="0" indent="-342900">
                        <a:spcAft>
                          <a:spcPts val="0"/>
                        </a:spcAft>
                        <a:buFont typeface="Symbol"/>
                        <a:buChar char=""/>
                      </a:pPr>
                      <a:r>
                        <a:rPr lang="nl-NL" sz="1100">
                          <a:effectLst/>
                          <a:latin typeface="Calibri"/>
                          <a:ea typeface="ＭＳ 明朝"/>
                          <a:cs typeface="Times New Roman"/>
                        </a:rPr>
                        <a:t>Open karakter, geen sancties of stempels.</a:t>
                      </a:r>
                    </a:p>
                    <a:p>
                      <a:pPr marL="342900" lvl="0" indent="-342900">
                        <a:spcAft>
                          <a:spcPts val="0"/>
                        </a:spcAft>
                        <a:buFont typeface="Symbol"/>
                        <a:buChar char=""/>
                      </a:pPr>
                      <a:r>
                        <a:rPr lang="nl-NL" sz="1100">
                          <a:effectLst/>
                          <a:latin typeface="Calibri"/>
                          <a:ea typeface="ＭＳ 明朝"/>
                          <a:cs typeface="Times New Roman"/>
                        </a:rPr>
                        <a:t>In de vorm van een implementatie project wordt er een overleg structuur gecreëerd die er voor zorgt dat er op alle niveaus wordt samengewerkt. </a:t>
                      </a:r>
                    </a:p>
                  </a:txBody>
                  <a:tcPr marL="68580" marR="68580" marT="0" marB="0"/>
                </a:tc>
                <a:tc>
                  <a:txBody>
                    <a:bodyPr/>
                    <a:lstStyle/>
                    <a:p>
                      <a:pPr marL="342900" lvl="0" indent="-342900">
                        <a:spcAft>
                          <a:spcPts val="0"/>
                        </a:spcAft>
                        <a:buFont typeface="Symbol"/>
                        <a:buChar char=""/>
                      </a:pPr>
                      <a:r>
                        <a:rPr lang="nl-NL" sz="1100">
                          <a:effectLst/>
                          <a:latin typeface="Calibri"/>
                          <a:ea typeface="ＭＳ 明朝"/>
                          <a:cs typeface="Times New Roman"/>
                        </a:rPr>
                        <a:t>Er moet een model bedacht worden waardoor de keten dit soort implementatie projecten kan financieren. </a:t>
                      </a:r>
                    </a:p>
                    <a:p>
                      <a:pPr marL="342900" lvl="0" indent="-342900">
                        <a:spcAft>
                          <a:spcPts val="0"/>
                        </a:spcAft>
                        <a:buFont typeface="Symbol"/>
                        <a:buChar char=""/>
                      </a:pPr>
                      <a:r>
                        <a:rPr lang="nl-NL" sz="1100">
                          <a:effectLst/>
                          <a:latin typeface="Calibri"/>
                          <a:ea typeface="ＭＳ 明朝"/>
                          <a:cs typeface="Times New Roman"/>
                        </a:rPr>
                        <a:t>Je creëert een project met zijn eigen dynamiek.</a:t>
                      </a:r>
                    </a:p>
                    <a:p>
                      <a:pPr marL="201295">
                        <a:spcAft>
                          <a:spcPts val="0"/>
                        </a:spcAft>
                      </a:pPr>
                      <a:r>
                        <a:rPr lang="nl-NL" sz="1100">
                          <a:effectLst/>
                          <a:latin typeface="Calibri"/>
                          <a:ea typeface="ＭＳ 明朝"/>
                          <a:cs typeface="Times New Roman"/>
                        </a:rPr>
                        <a:t> </a:t>
                      </a:r>
                    </a:p>
                  </a:txBody>
                  <a:tcPr marL="68580" marR="68580" marT="0" marB="0"/>
                </a:tc>
              </a:tr>
              <a:tr h="369315">
                <a:tc>
                  <a:txBody>
                    <a:bodyPr/>
                    <a:lstStyle/>
                    <a:p>
                      <a:pPr>
                        <a:spcAft>
                          <a:spcPts val="0"/>
                        </a:spcAft>
                      </a:pPr>
                      <a:r>
                        <a:rPr lang="nl-NL" sz="1100">
                          <a:effectLst/>
                          <a:latin typeface="Calibri"/>
                          <a:ea typeface="ＭＳ 明朝"/>
                          <a:cs typeface="Times New Roman"/>
                        </a:rPr>
                        <a:t>Stimulerings- regeling (fonds)</a:t>
                      </a:r>
                    </a:p>
                  </a:txBody>
                  <a:tcPr marL="68580" marR="68580" marT="0" marB="0"/>
                </a:tc>
                <a:tc>
                  <a:txBody>
                    <a:bodyPr/>
                    <a:lstStyle/>
                    <a:p>
                      <a:pPr marL="342900" lvl="0" indent="-342900">
                        <a:spcAft>
                          <a:spcPts val="0"/>
                        </a:spcAft>
                        <a:buFont typeface="Symbol"/>
                        <a:buChar char=""/>
                      </a:pPr>
                      <a:r>
                        <a:rPr lang="nl-NL" sz="1100">
                          <a:effectLst/>
                          <a:latin typeface="Calibri"/>
                          <a:ea typeface="ＭＳ 明朝"/>
                          <a:cs typeface="Times New Roman"/>
                        </a:rPr>
                        <a:t>Financiële prikkel levert implementaties op en de voorwaarden helpen in het erop toezien dat deze implementatie ook valide is. </a:t>
                      </a:r>
                    </a:p>
                  </a:txBody>
                  <a:tcPr marL="68580" marR="68580" marT="0" marB="0"/>
                </a:tc>
                <a:tc>
                  <a:txBody>
                    <a:bodyPr/>
                    <a:lstStyle/>
                    <a:p>
                      <a:pPr marL="342900" lvl="0" indent="-342900">
                        <a:spcAft>
                          <a:spcPts val="0"/>
                        </a:spcAft>
                        <a:buFont typeface="Symbol"/>
                        <a:buChar char=""/>
                      </a:pPr>
                      <a:r>
                        <a:rPr lang="nl-NL" sz="1100" dirty="0">
                          <a:effectLst/>
                          <a:latin typeface="Calibri"/>
                          <a:ea typeface="ＭＳ 明朝"/>
                          <a:cs typeface="Times New Roman"/>
                        </a:rPr>
                        <a:t>Financiële prikkel levert nog geen business case. Het continueringsvraagstuk speelt dan altijd een rol. Is er geen geld meer dan neemt de waarde al snel af. </a:t>
                      </a:r>
                    </a:p>
                  </a:txBody>
                  <a:tcPr marL="68580" marR="68580" marT="0" marB="0"/>
                </a:tc>
              </a:tr>
            </a:tbl>
          </a:graphicData>
        </a:graphic>
      </p:graphicFrame>
    </p:spTree>
    <p:extLst>
      <p:ext uri="{BB962C8B-B14F-4D97-AF65-F5344CB8AC3E}">
        <p14:creationId xmlns:p14="http://schemas.microsoft.com/office/powerpoint/2010/main" val="239078899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kunnen we bereiken?</a:t>
            </a:r>
            <a:endParaRPr lang="nl-NL" dirty="0"/>
          </a:p>
        </p:txBody>
      </p:sp>
      <p:sp>
        <p:nvSpPr>
          <p:cNvPr id="3" name="Tijdelijke aanduiding voor inhoud 2"/>
          <p:cNvSpPr>
            <a:spLocks noGrp="1"/>
          </p:cNvSpPr>
          <p:nvPr>
            <p:ph idx="1"/>
          </p:nvPr>
        </p:nvSpPr>
        <p:spPr/>
        <p:txBody>
          <a:bodyPr>
            <a:normAutofit/>
          </a:bodyPr>
          <a:lstStyle/>
          <a:p>
            <a:pPr lvl="0"/>
            <a:r>
              <a:rPr lang="nl-NL" b="1" dirty="0" smtClean="0"/>
              <a:t>Meer interoperabiliteit </a:t>
            </a:r>
            <a:r>
              <a:rPr lang="nl-NL" b="1" dirty="0"/>
              <a:t>en transparantie.</a:t>
            </a:r>
            <a:r>
              <a:rPr lang="nl-NL" dirty="0"/>
              <a:t> </a:t>
            </a:r>
            <a:endParaRPr lang="nl-NL" dirty="0" smtClean="0"/>
          </a:p>
          <a:p>
            <a:pPr lvl="0"/>
            <a:r>
              <a:rPr lang="nl-NL" b="1" dirty="0" smtClean="0"/>
              <a:t>Adoptie</a:t>
            </a:r>
            <a:r>
              <a:rPr lang="nl-NL" dirty="0" smtClean="0"/>
              <a:t> bevorderen door erkenning.</a:t>
            </a:r>
          </a:p>
          <a:p>
            <a:r>
              <a:rPr lang="nl-NL" b="1" dirty="0" smtClean="0"/>
              <a:t>Betrouwbaarheid</a:t>
            </a:r>
            <a:r>
              <a:rPr lang="nl-NL" b="1" dirty="0"/>
              <a:t>.</a:t>
            </a:r>
            <a:r>
              <a:rPr lang="nl-NL" dirty="0"/>
              <a:t> </a:t>
            </a:r>
            <a:r>
              <a:rPr lang="nl-NL" dirty="0" smtClean="0"/>
              <a:t>Kwaliteit van de koppelvlakken/Service level afspraken, </a:t>
            </a:r>
            <a:r>
              <a:rPr lang="nl-NL" dirty="0" err="1" smtClean="0"/>
              <a:t>etc</a:t>
            </a:r>
            <a:endParaRPr lang="nl-NL" dirty="0" smtClean="0"/>
          </a:p>
          <a:p>
            <a:r>
              <a:rPr lang="nl-NL" b="1" dirty="0" smtClean="0"/>
              <a:t>Financiën</a:t>
            </a:r>
            <a:r>
              <a:rPr lang="nl-NL" b="1" dirty="0"/>
              <a:t>.</a:t>
            </a:r>
            <a:r>
              <a:rPr lang="nl-NL" dirty="0"/>
              <a:t> Certificering kan ingezet worden als potentiële bron van inkomsten</a:t>
            </a:r>
          </a:p>
          <a:p>
            <a:pPr lvl="0"/>
            <a:endParaRPr lang="nl-NL" dirty="0"/>
          </a:p>
          <a:p>
            <a:endParaRPr lang="nl-NL" dirty="0"/>
          </a:p>
        </p:txBody>
      </p:sp>
    </p:spTree>
    <p:extLst>
      <p:ext uri="{BB962C8B-B14F-4D97-AF65-F5344CB8AC3E}">
        <p14:creationId xmlns:p14="http://schemas.microsoft.com/office/powerpoint/2010/main" val="9256799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Rollen en taken</a:t>
            </a:r>
            <a:endParaRPr lang="nl-NL" dirty="0"/>
          </a:p>
        </p:txBody>
      </p:sp>
      <p:pic>
        <p:nvPicPr>
          <p:cNvPr id="4" name="Afbeelding 3"/>
          <p:cNvPicPr/>
          <p:nvPr/>
        </p:nvPicPr>
        <p:blipFill>
          <a:blip r:embed="rId2">
            <a:extLst>
              <a:ext uri="{28A0092B-C50C-407E-A947-70E740481C1C}">
                <a14:useLocalDpi xmlns:a14="http://schemas.microsoft.com/office/drawing/2010/main" val="0"/>
              </a:ext>
            </a:extLst>
          </a:blip>
          <a:srcRect/>
          <a:stretch>
            <a:fillRect/>
          </a:stretch>
        </p:blipFill>
        <p:spPr bwMode="auto">
          <a:xfrm>
            <a:off x="1650194" y="1414518"/>
            <a:ext cx="5830105" cy="5075182"/>
          </a:xfrm>
          <a:prstGeom prst="rect">
            <a:avLst/>
          </a:prstGeom>
          <a:noFill/>
          <a:ln>
            <a:noFill/>
          </a:ln>
        </p:spPr>
      </p:pic>
    </p:spTree>
    <p:extLst>
      <p:ext uri="{BB962C8B-B14F-4D97-AF65-F5344CB8AC3E}">
        <p14:creationId xmlns:p14="http://schemas.microsoft.com/office/powerpoint/2010/main" val="31232718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Toepassingsdomeinen</a:t>
            </a:r>
            <a:endParaRPr lang="nl-NL" dirty="0"/>
          </a:p>
        </p:txBody>
      </p:sp>
      <p:sp>
        <p:nvSpPr>
          <p:cNvPr id="3" name="Tijdelijke aanduiding voor inhoud 2"/>
          <p:cNvSpPr>
            <a:spLocks noGrp="1"/>
          </p:cNvSpPr>
          <p:nvPr>
            <p:ph idx="1"/>
          </p:nvPr>
        </p:nvSpPr>
        <p:spPr/>
        <p:txBody>
          <a:bodyPr/>
          <a:lstStyle/>
          <a:p>
            <a:r>
              <a:rPr lang="nl-NL" dirty="0" err="1" smtClean="0"/>
              <a:t>EduKoppeling</a:t>
            </a:r>
            <a:endParaRPr lang="nl-NL" dirty="0" smtClean="0"/>
          </a:p>
          <a:p>
            <a:r>
              <a:rPr lang="nl-NL" dirty="0" smtClean="0"/>
              <a:t>OSO</a:t>
            </a:r>
          </a:p>
          <a:p>
            <a:r>
              <a:rPr lang="nl-NL" dirty="0" smtClean="0"/>
              <a:t>Distributie &amp; Toegang</a:t>
            </a:r>
            <a:endParaRPr lang="nl-NL" dirty="0"/>
          </a:p>
        </p:txBody>
      </p:sp>
    </p:spTree>
    <p:extLst>
      <p:ext uri="{BB962C8B-B14F-4D97-AF65-F5344CB8AC3E}">
        <p14:creationId xmlns:p14="http://schemas.microsoft.com/office/powerpoint/2010/main" val="1622448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a:t>
            </a:r>
            <a:r>
              <a:rPr lang="nl-NL" dirty="0" smtClean="0"/>
              <a:t>anbevelingen</a:t>
            </a:r>
            <a:endParaRPr lang="nl-NL" dirty="0"/>
          </a:p>
        </p:txBody>
      </p:sp>
      <p:sp>
        <p:nvSpPr>
          <p:cNvPr id="3" name="Tijdelijke aanduiding voor inhoud 2"/>
          <p:cNvSpPr>
            <a:spLocks noGrp="1"/>
          </p:cNvSpPr>
          <p:nvPr>
            <p:ph idx="1"/>
          </p:nvPr>
        </p:nvSpPr>
        <p:spPr>
          <a:xfrm>
            <a:off x="457200" y="1447801"/>
            <a:ext cx="8229600" cy="4991099"/>
          </a:xfrm>
        </p:spPr>
        <p:txBody>
          <a:bodyPr>
            <a:noAutofit/>
          </a:bodyPr>
          <a:lstStyle/>
          <a:p>
            <a:pPr lvl="0"/>
            <a:r>
              <a:rPr lang="nl-NL" sz="2000" dirty="0"/>
              <a:t>Normenkaders die worden toegepast om certificaten of zelfverklaringen af te geven kunnen in beheer worden gebracht bij EduStandaard. Onderzocht moet worden of hier een ander proces voor nodig is als nu is ingericht voor de standaarden die we beheren. </a:t>
            </a:r>
          </a:p>
          <a:p>
            <a:pPr lvl="0"/>
            <a:r>
              <a:rPr lang="nl-NL" sz="2000" dirty="0"/>
              <a:t>Er moet een besluit genomen worden of EduStandaard ook als toezichthouder wil/kan optreden wanneer een eigenaar of opdrachtgever van een standaard hier om vraagt als deze wil gaan certificeren, verklaren of stimuleren.</a:t>
            </a:r>
          </a:p>
          <a:p>
            <a:pPr lvl="0"/>
            <a:r>
              <a:rPr lang="nl-NL" sz="2000" dirty="0"/>
              <a:t>Verken voor de standaarden uit ons portfolio of er behoeftes zijn bij de stakeholders om een instrument in te zetten om de implementatie te bevorderen. Wanneer deze behoefte er is, kan gekeken worden wat het te verwachte effect is en hoe dit instrument gefinancierd kan worden.  </a:t>
            </a:r>
          </a:p>
          <a:p>
            <a:pPr lvl="0"/>
            <a:r>
              <a:rPr lang="nl-NL" sz="2000" dirty="0"/>
              <a:t>Geef opdracht om een checklist te ontwikkelen wat als sturings-instrument gebruikt kan worden om bepaalde afwegingen te kunnen maken in het kiezen van een instrument en op welke wijze de organisatie rond dat instrument ingericht kan worden. </a:t>
            </a:r>
          </a:p>
        </p:txBody>
      </p:sp>
    </p:spTree>
    <p:extLst>
      <p:ext uri="{BB962C8B-B14F-4D97-AF65-F5344CB8AC3E}">
        <p14:creationId xmlns:p14="http://schemas.microsoft.com/office/powerpoint/2010/main" val="1597641843"/>
      </p:ext>
    </p:extLst>
  </p:cSld>
  <p:clrMapOvr>
    <a:masterClrMapping/>
  </p:clrMapOvr>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24428</TotalTime>
  <Words>782</Words>
  <Application>Microsoft Macintosh PowerPoint</Application>
  <PresentationFormat>Diavoorstelling (4:3)</PresentationFormat>
  <Paragraphs>74</Paragraphs>
  <Slides>8</Slides>
  <Notes>1</Notes>
  <HiddenSlides>0</HiddenSlides>
  <MMClips>0</MMClips>
  <ScaleCrop>false</ScaleCrop>
  <HeadingPairs>
    <vt:vector size="4" baseType="variant">
      <vt:variant>
        <vt:lpstr>Thema</vt:lpstr>
      </vt:variant>
      <vt:variant>
        <vt:i4>1</vt:i4>
      </vt:variant>
      <vt:variant>
        <vt:lpstr>Diatitels</vt:lpstr>
      </vt:variant>
      <vt:variant>
        <vt:i4>8</vt:i4>
      </vt:variant>
    </vt:vector>
  </HeadingPairs>
  <TitlesOfParts>
    <vt:vector size="9" baseType="lpstr">
      <vt:lpstr>Office-thema</vt:lpstr>
      <vt:lpstr>Verkenning rollen en taken EduStandaard tbv:</vt:lpstr>
      <vt:lpstr>Aanleiding</vt:lpstr>
      <vt:lpstr>Hoofdvraag</vt:lpstr>
      <vt:lpstr>PowerPoint-presentatie</vt:lpstr>
      <vt:lpstr>Wat kunnen we bereiken?</vt:lpstr>
      <vt:lpstr>Rollen en taken</vt:lpstr>
      <vt:lpstr>Toepassingsdomeinen</vt:lpstr>
      <vt:lpstr>Aanbevelingen</vt:lpstr>
    </vt:vector>
  </TitlesOfParts>
  <Company>Kennisnet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H-P Kohler</dc:creator>
  <cp:lastModifiedBy>H-P Kohler</cp:lastModifiedBy>
  <cp:revision>255</cp:revision>
  <cp:lastPrinted>2014-04-10T09:10:44Z</cp:lastPrinted>
  <dcterms:created xsi:type="dcterms:W3CDTF">2013-07-25T14:24:01Z</dcterms:created>
  <dcterms:modified xsi:type="dcterms:W3CDTF">2014-06-25T19:31:40Z</dcterms:modified>
</cp:coreProperties>
</file>