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53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76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57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89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76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81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9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99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530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179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53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69D23-F14B-488B-A8FB-AF1426E537C3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FFABA-3560-443E-B7AB-EB6284AA8D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07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xl.nl/wiki/rosa/index.php/Woordenlij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Implementatiescenario’s ECK </a:t>
            </a:r>
            <a:r>
              <a:rPr lang="nl-NL" dirty="0" err="1" smtClean="0"/>
              <a:t>Id</a:t>
            </a:r>
            <a:r>
              <a:rPr lang="nl-NL" dirty="0" smtClean="0"/>
              <a:t> in de educatieve keten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Versie 1.0 - aangeboden aan de ROSA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80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235"/>
            <a:ext cx="10515600" cy="1325563"/>
          </a:xfrm>
        </p:spPr>
        <p:txBody>
          <a:bodyPr/>
          <a:lstStyle/>
          <a:p>
            <a:r>
              <a:rPr lang="nl-NL" dirty="0" smtClean="0"/>
              <a:t>Context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8104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Doel:</a:t>
            </a:r>
          </a:p>
          <a:p>
            <a:pPr lvl="1"/>
            <a:r>
              <a:rPr lang="nl-NL" dirty="0" smtClean="0"/>
              <a:t>ondersteuning en houvast voor ketenpartners bij de implementatie van het ECK </a:t>
            </a:r>
            <a:r>
              <a:rPr lang="nl-NL" dirty="0" err="1" smtClean="0"/>
              <a:t>iD</a:t>
            </a:r>
            <a:r>
              <a:rPr lang="nl-NL" dirty="0" smtClean="0"/>
              <a:t> in schooljaar 2019-2020</a:t>
            </a:r>
          </a:p>
          <a:p>
            <a:pPr lvl="1"/>
            <a:r>
              <a:rPr lang="nl-NL" dirty="0" smtClean="0"/>
              <a:t>Basis voor discussie over ‘gewenste, kansrijke, verbeterde’ scenario’s </a:t>
            </a:r>
          </a:p>
          <a:p>
            <a:r>
              <a:rPr lang="nl-NL" dirty="0" smtClean="0"/>
              <a:t>Sectoren VO en MBO</a:t>
            </a:r>
          </a:p>
          <a:p>
            <a:r>
              <a:rPr lang="nl-NL" dirty="0" smtClean="0"/>
              <a:t>Startpunt: huidige IST</a:t>
            </a:r>
          </a:p>
          <a:p>
            <a:pPr lvl="1"/>
            <a:r>
              <a:rPr lang="nl-NL" dirty="0" smtClean="0"/>
              <a:t>Alle huidige scenario’s meegenomen</a:t>
            </a:r>
          </a:p>
          <a:p>
            <a:r>
              <a:rPr lang="nl-NL" dirty="0" smtClean="0"/>
              <a:t>Naar: SOLL in schooljaar ’19-’20</a:t>
            </a:r>
          </a:p>
          <a:p>
            <a:pPr lvl="1"/>
            <a:r>
              <a:rPr lang="nl-NL" dirty="0" smtClean="0"/>
              <a:t>ECK Distributie en Toegang-standaard en het ECK </a:t>
            </a:r>
            <a:r>
              <a:rPr lang="nl-NL" dirty="0" err="1" smtClean="0"/>
              <a:t>iD</a:t>
            </a:r>
            <a:r>
              <a:rPr lang="nl-NL" dirty="0" smtClean="0"/>
              <a:t> geïmplementeerd zijn</a:t>
            </a:r>
          </a:p>
          <a:p>
            <a:pPr lvl="1"/>
            <a:r>
              <a:rPr lang="nl-NL" dirty="0" smtClean="0"/>
              <a:t>Reductie van fouten bij implementatie</a:t>
            </a:r>
          </a:p>
          <a:p>
            <a:pPr lvl="1"/>
            <a:r>
              <a:rPr lang="nl-NL" dirty="0" smtClean="0"/>
              <a:t>Conform privacy richtlijnen</a:t>
            </a:r>
          </a:p>
          <a:p>
            <a:r>
              <a:rPr lang="nl-NL" dirty="0" smtClean="0"/>
              <a:t>Opgezet conform ROSA (gebruik </a:t>
            </a:r>
            <a:r>
              <a:rPr lang="nl-NL" dirty="0" err="1" smtClean="0"/>
              <a:t>Archimate</a:t>
            </a:r>
            <a:r>
              <a:rPr lang="nl-NL" dirty="0" smtClean="0"/>
              <a:t>, principes, </a:t>
            </a:r>
            <a:r>
              <a:rPr lang="nl-NL" dirty="0" err="1" smtClean="0"/>
              <a:t>etc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80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564" y="-53059"/>
            <a:ext cx="5897082" cy="69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nl-NL" dirty="0" smtClean="0"/>
              <a:t>Ontwikkeling &amp; </a:t>
            </a:r>
            <a:r>
              <a:rPr lang="nl-NL" dirty="0" err="1" smtClean="0"/>
              <a:t>governance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1158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Opdrachtgever: </a:t>
            </a:r>
            <a:r>
              <a:rPr lang="nl-NL" dirty="0" err="1" smtClean="0"/>
              <a:t>Edu-K</a:t>
            </a:r>
            <a:endParaRPr lang="nl-NL" dirty="0" smtClean="0"/>
          </a:p>
          <a:p>
            <a:r>
              <a:rPr lang="nl-NL" dirty="0"/>
              <a:t>W</a:t>
            </a:r>
            <a:r>
              <a:rPr lang="nl-NL" dirty="0" smtClean="0"/>
              <a:t>erkgroep</a:t>
            </a:r>
          </a:p>
          <a:p>
            <a:pPr lvl="1"/>
            <a:r>
              <a:rPr lang="nl-NL" dirty="0" smtClean="0"/>
              <a:t>Edwin Verwoerd (</a:t>
            </a:r>
            <a:r>
              <a:rPr lang="nl-NL" dirty="0" err="1" smtClean="0"/>
              <a:t>Iddink</a:t>
            </a:r>
            <a:r>
              <a:rPr lang="nl-NL" dirty="0" smtClean="0"/>
              <a:t> Group)</a:t>
            </a:r>
          </a:p>
          <a:p>
            <a:pPr lvl="1"/>
            <a:r>
              <a:rPr lang="nl-NL" dirty="0" smtClean="0"/>
              <a:t>Sjoerd Bouma (Noordhoff Uitgevers)</a:t>
            </a:r>
          </a:p>
          <a:p>
            <a:pPr lvl="1"/>
            <a:r>
              <a:rPr lang="nl-NL" dirty="0" smtClean="0"/>
              <a:t>Patricia Hoos (Malmberg)</a:t>
            </a:r>
          </a:p>
          <a:p>
            <a:pPr lvl="1"/>
            <a:r>
              <a:rPr lang="nl-NL" dirty="0" smtClean="0"/>
              <a:t>Marc Fleischeuers (Kennisnet)</a:t>
            </a:r>
            <a:endParaRPr lang="nl-NL" dirty="0" smtClean="0"/>
          </a:p>
          <a:p>
            <a:r>
              <a:rPr lang="nl-NL" dirty="0" smtClean="0"/>
              <a:t>drie iteratierondes waarbij alle ketenpartijen konden reageren </a:t>
            </a:r>
          </a:p>
          <a:p>
            <a:r>
              <a:rPr lang="nl-NL" dirty="0"/>
              <a:t>Implementatie, prioritering verbetervoorstellen en beheer scenario’s zijn onder programma Start </a:t>
            </a:r>
            <a:r>
              <a:rPr lang="nl-NL" dirty="0" smtClean="0"/>
              <a:t>schooljaar</a:t>
            </a:r>
          </a:p>
          <a:p>
            <a:pPr lvl="1"/>
            <a:r>
              <a:rPr lang="nl-NL" dirty="0" smtClean="0"/>
              <a:t>Bottom-up zoals Edustandaard: iedereen kan meepraten; besluiten worden in stuurgroep genomen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96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494818" cy="3449493"/>
          </a:xfrm>
        </p:spPr>
        <p:txBody>
          <a:bodyPr>
            <a:normAutofit/>
          </a:bodyPr>
          <a:lstStyle/>
          <a:p>
            <a:r>
              <a:rPr lang="nl-NL" dirty="0" smtClean="0"/>
              <a:t>Onderdeel van de implementatiescenario’s: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Nieuwe </a:t>
            </a:r>
            <a:r>
              <a:rPr lang="nl-NL" dirty="0" err="1" smtClean="0"/>
              <a:t>begrippenset</a:t>
            </a:r>
            <a:r>
              <a:rPr lang="nl-NL" dirty="0" smtClean="0"/>
              <a:t> uit de educatieve </a:t>
            </a:r>
            <a:r>
              <a:rPr lang="nl-NL" dirty="0" err="1" smtClean="0"/>
              <a:t>contentketen</a:t>
            </a:r>
            <a:r>
              <a:rPr lang="nl-NL" dirty="0" smtClean="0"/>
              <a:t> – veelgebruikte begrippen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70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Context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Ontstaan vanuit opstellen </a:t>
            </a:r>
            <a:r>
              <a:rPr lang="nl-NL" dirty="0" smtClean="0"/>
              <a:t>Implementatiescenario’s ECK</a:t>
            </a:r>
          </a:p>
          <a:p>
            <a:r>
              <a:rPr lang="nl-NL" dirty="0" smtClean="0"/>
              <a:t>Door Kennisnet </a:t>
            </a:r>
            <a:r>
              <a:rPr lang="nl-NL" dirty="0" err="1" smtClean="0"/>
              <a:t>ge’synched</a:t>
            </a:r>
            <a:r>
              <a:rPr lang="nl-NL" dirty="0" smtClean="0"/>
              <a:t>’ met begrippen uit standaarden zoals OSO, Edukoppeling, EDEXML, </a:t>
            </a:r>
            <a:r>
              <a:rPr lang="nl-NL" dirty="0" err="1" smtClean="0"/>
              <a:t>etc</a:t>
            </a:r>
            <a:endParaRPr lang="nl-NL" dirty="0" smtClean="0"/>
          </a:p>
          <a:p>
            <a:r>
              <a:rPr lang="nl-NL" dirty="0" smtClean="0"/>
              <a:t>Bijvoorbeeld </a:t>
            </a:r>
            <a:r>
              <a:rPr lang="nl-NL" i="1" dirty="0" smtClean="0"/>
              <a:t>aanleverpunt, ECK-</a:t>
            </a:r>
            <a:r>
              <a:rPr lang="nl-NL" i="1" dirty="0" err="1" smtClean="0"/>
              <a:t>id</a:t>
            </a:r>
            <a:r>
              <a:rPr lang="nl-NL" i="1" dirty="0" smtClean="0"/>
              <a:t> of identiteit</a:t>
            </a:r>
          </a:p>
          <a:p>
            <a:r>
              <a:rPr lang="nl-NL" dirty="0" smtClean="0"/>
              <a:t>Opgenomen in de </a:t>
            </a:r>
            <a:r>
              <a:rPr lang="nl-NL" dirty="0" err="1" smtClean="0"/>
              <a:t>tooling</a:t>
            </a:r>
            <a:r>
              <a:rPr lang="nl-NL" dirty="0" smtClean="0"/>
              <a:t> voor semantisch landschap</a:t>
            </a:r>
          </a:p>
          <a:p>
            <a:pPr lvl="1"/>
            <a:r>
              <a:rPr lang="nl-NL" dirty="0" smtClean="0"/>
              <a:t>Ook achterliggende stappen zoals harmonisering en relatering zijn vastgelegd</a:t>
            </a:r>
          </a:p>
          <a:p>
            <a:r>
              <a:rPr lang="nl-NL" dirty="0" smtClean="0"/>
              <a:t>Zie </a:t>
            </a:r>
            <a:r>
              <a:rPr lang="nl-NL" dirty="0" smtClean="0">
                <a:hlinkClick r:id="rId2"/>
              </a:rPr>
              <a:t>https://www.wikixl.nl/wiki/rosa/index.php/Woordenlijst</a:t>
            </a:r>
            <a:r>
              <a:rPr lang="nl-NL" dirty="0" smtClean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74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 mbt. </a:t>
            </a:r>
            <a:r>
              <a:rPr lang="nl-NL" dirty="0" err="1" smtClean="0"/>
              <a:t>begrippenset</a:t>
            </a:r>
            <a:r>
              <a:rPr lang="nl-NL" dirty="0" smtClean="0"/>
              <a:t> educatieve </a:t>
            </a:r>
            <a:r>
              <a:rPr lang="nl-NL" dirty="0" err="1" smtClean="0"/>
              <a:t>contentketen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5843"/>
            <a:ext cx="10515600" cy="4351338"/>
          </a:xfrm>
        </p:spPr>
        <p:txBody>
          <a:bodyPr/>
          <a:lstStyle/>
          <a:p>
            <a:r>
              <a:rPr lang="nl-NL" dirty="0" smtClean="0"/>
              <a:t>Opnemen in de ROSA, toevoegen aan </a:t>
            </a:r>
            <a:r>
              <a:rPr lang="nl-NL" dirty="0" err="1" smtClean="0"/>
              <a:t>semanisch</a:t>
            </a:r>
            <a:r>
              <a:rPr lang="nl-NL" dirty="0" smtClean="0"/>
              <a:t> landschap</a:t>
            </a:r>
          </a:p>
          <a:p>
            <a:r>
              <a:rPr lang="nl-NL" dirty="0" smtClean="0"/>
              <a:t>In beheer bij (onder hoede van) de Architectuurraad</a:t>
            </a:r>
          </a:p>
          <a:p>
            <a:pPr lvl="1"/>
            <a:r>
              <a:rPr lang="nl-NL" dirty="0" smtClean="0"/>
              <a:t>Operationeel beheer door Kennisnet</a:t>
            </a:r>
          </a:p>
          <a:p>
            <a:r>
              <a:rPr lang="nl-NL" dirty="0" smtClean="0"/>
              <a:t>Afspraak: we verwachten dat voortaan nieuwe standaarden en voorzieningen hun semantiek checken tegen deze lijst</a:t>
            </a:r>
          </a:p>
          <a:p>
            <a:pPr lvl="1"/>
            <a:r>
              <a:rPr lang="nl-NL" dirty="0" smtClean="0"/>
              <a:t>Bijv. nieuwe versie van Edukoppeling en OSR zullen bepaalde begrippen goed moeten onderzoeken voordat nieuwe begrippen worden geïntroduceerd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50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verder met </a:t>
            </a:r>
            <a:br>
              <a:rPr lang="nl-NL" dirty="0" smtClean="0"/>
            </a:br>
            <a:r>
              <a:rPr lang="nl-NL" dirty="0" smtClean="0"/>
              <a:t>Implementatiescenario’s en ROSA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12290"/>
            <a:ext cx="10515600" cy="4043363"/>
          </a:xfrm>
        </p:spPr>
        <p:txBody>
          <a:bodyPr/>
          <a:lstStyle/>
          <a:p>
            <a:r>
              <a:rPr lang="nl-NL" dirty="0" smtClean="0"/>
              <a:t>Is deze architectuur-invulling waardevol voor opname in de ROSA?</a:t>
            </a:r>
          </a:p>
          <a:p>
            <a:pPr lvl="1"/>
            <a:r>
              <a:rPr lang="nl-NL" dirty="0" smtClean="0"/>
              <a:t>Ter vervanging van verouderde content over de ECK (bijv. uit ECK2)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Beheer blijft uiteraard bij EDU-K (</a:t>
            </a:r>
            <a:r>
              <a:rPr lang="nl-NL" dirty="0" smtClean="0"/>
              <a:t>programma Start schooljaar)</a:t>
            </a:r>
          </a:p>
          <a:p>
            <a:pPr lvl="1"/>
            <a:r>
              <a:rPr lang="nl-NL" dirty="0" smtClean="0"/>
              <a:t>Geen rol Edustandaard, behalve informeren &amp; doorverwijzen</a:t>
            </a:r>
          </a:p>
          <a:p>
            <a:pPr lvl="1"/>
            <a:r>
              <a:rPr lang="nl-NL" dirty="0" smtClean="0"/>
              <a:t>Update / nieuwe versies kunnen in de (nabije) toekomst worden verwacht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00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4371</TotalTime>
  <Words>327</Words>
  <Application>Microsoft Office PowerPoint</Application>
  <PresentationFormat>Breedbeeld</PresentationFormat>
  <Paragraphs>46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Implementatiescenario’s ECK Id in de educatieve keten</vt:lpstr>
      <vt:lpstr>Context</vt:lpstr>
      <vt:lpstr>PowerPoint-presentatie</vt:lpstr>
      <vt:lpstr>Ontwikkeling &amp; governance</vt:lpstr>
      <vt:lpstr>Onderdeel van de implementatiescenario’s:  Nieuwe begrippenset uit de educatieve contentketen – veelgebruikte begrippen</vt:lpstr>
      <vt:lpstr>Context</vt:lpstr>
      <vt:lpstr>Voorstel mbt. begrippenset educatieve contentketen</vt:lpstr>
      <vt:lpstr>Hoe verder met  Implementatiescenario’s en ROSA</vt:lpstr>
    </vt:vector>
  </TitlesOfParts>
  <Company>Stichting Kennisnet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Henk Nijstad</dc:creator>
  <cp:lastModifiedBy>Henk Nijstad</cp:lastModifiedBy>
  <cp:revision>25</cp:revision>
  <dcterms:created xsi:type="dcterms:W3CDTF">2018-10-04T07:19:54Z</dcterms:created>
  <dcterms:modified xsi:type="dcterms:W3CDTF">2018-10-07T08:11:07Z</dcterms:modified>
</cp:coreProperties>
</file>