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7AA1A-8056-4DC2-A695-0443451B5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9F89C19-757C-410E-9820-7B83FEEFD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633F9B-78D8-4E6B-B38E-1250ABAB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7C1ED5-66B7-4414-9063-753C2EAC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A7664-E4F1-4778-A12F-4628EAB0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66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2B3FB-8618-4680-8F44-D75EB8B7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8484FD-5260-4BA4-9048-786E8FF9B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643AC5-2EA3-4E07-9075-212A90AE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8EAA31-620E-4CFE-8D90-8CB5C524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34406C-EB9E-4B43-B148-8212863A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09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CC14DB5-B6FD-4528-BCE0-9BBB27D7C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6E74BE-4565-4648-AE71-DCDEDC281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672FBB-BE11-42D6-8779-3F5147DF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D96597-FDCF-48EC-B2E1-A5D416F3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D33324-C654-4313-AE49-0380CAEB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67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1C6DC-37AE-4A29-9125-38ACE636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FB54C0-C0F7-4ADB-9863-CD0A71FA4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94FF9-1012-486D-92CA-C2BE800C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3B6769-BAB8-48F4-BA04-D2FC4833C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578801-5EC1-4B80-BB9E-D1810313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98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A31B7-1351-4104-9CBB-C84541D22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EF0BD9-56FF-4FAF-9F12-33F2F1418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A2C630-3C4B-462B-9989-C5AE33A77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AB10D2-ABA3-405E-99E7-EED0717FB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624A7D-AB9C-49FF-9940-7C5ACD72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27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BDD58-4B40-42DD-93ED-DF6F22F62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7750F7-1854-4BFD-A8E0-A8D9A7ABB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526B7E-C7F8-4048-BC26-A218242CC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194E8D-5ACD-4B71-92A7-5EF2166A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38F8D2-7E38-4D8F-95D7-FA78D367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516BFF-8E61-4A0A-A62A-054936CD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74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AA7DF-DFE0-42A3-9932-2303215D5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F4333F-8618-4333-96D0-B42018020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85F7-BE66-4057-A232-6CB9BFF04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1FED798-2640-4126-990C-EC2987F63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542296C-C9F6-495C-9A6C-C02CC66F5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E288FAD-A410-4EA8-B5DF-E5CD69C8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B3E4222-5417-474D-AA44-5EEA1555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532117A-6E85-419D-AB90-6E4E8221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83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177E13-A90B-4415-90A2-CC758876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163784F-A028-4368-BA32-EBFDF1A7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71F0300-58F6-434E-9050-36BB4D27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23F399-5288-4F08-B173-0FE78EA2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64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7425948-F2B3-46D0-93B9-B1C6B778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3B587F4-B845-4FF3-81BE-ED80C3C1C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FBEE2EA-94F6-4540-BE03-C9B509F5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74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B94B91-DCE3-4E74-A906-D17A9050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5B633A-5CD1-46DC-AAD9-9138015A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313270-73BC-48B0-8AC3-A8C7C18E7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76C9C2-0BDF-4C7A-BC40-D6ED21B02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3FB74F2-DA16-4C35-8247-AEF3CA7B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7A5AF8-E92F-4CD0-8681-E3B67169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8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0F3A1A-5529-425B-986B-AACF69968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335C85-568F-4DA9-BA43-D3AB46B20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013F01-5D4B-417B-9A7E-CF99E30BF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91E34B-375C-48A0-B8F4-A89E50B3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0A4BCD-EBC7-4068-9814-FA935243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A9559F-E459-477C-9ADB-AEAAA0DC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2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4641DAA-970D-4CE9-B9A2-DF59F229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5FB35D-3B14-44B0-97F2-5A1C09CFA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1E5EE8-A63E-47EF-9B2E-485A02F977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1E25A-8684-4789-8EAF-23D74EBF67A9}" type="datetimeFigureOut">
              <a:rPr lang="nl-NL" smtClean="0"/>
              <a:t>5-6-2018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7F3BBB-1CAF-4BC7-8C48-1FEC6F23C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8A945A-7D83-47FF-B04F-13B1810F2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108F6-D59A-4E92-8553-4ADC9A583D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97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>
            <a:extLst>
              <a:ext uri="{FF2B5EF4-FFF2-40B4-BE49-F238E27FC236}">
                <a16:creationId xmlns:a16="http://schemas.microsoft.com/office/drawing/2014/main" id="{5E3AE1C5-AEE7-469C-98BD-83879BC7C2E0}"/>
              </a:ext>
            </a:extLst>
          </p:cNvPr>
          <p:cNvSpPr/>
          <p:nvPr/>
        </p:nvSpPr>
        <p:spPr>
          <a:xfrm>
            <a:off x="7312563" y="4685929"/>
            <a:ext cx="3801533" cy="1847936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nl-NL" i="1" dirty="0"/>
              <a:t>wikixl.nl/wiki/rosa/</a:t>
            </a:r>
            <a:r>
              <a:rPr lang="nl-NL" i="1" dirty="0" err="1"/>
              <a:t>index.php</a:t>
            </a:r>
            <a:endParaRPr lang="nl-NL" i="1" dirty="0"/>
          </a:p>
        </p:txBody>
      </p:sp>
      <p:sp>
        <p:nvSpPr>
          <p:cNvPr id="11" name="Zon 10">
            <a:extLst>
              <a:ext uri="{FF2B5EF4-FFF2-40B4-BE49-F238E27FC236}">
                <a16:creationId xmlns:a16="http://schemas.microsoft.com/office/drawing/2014/main" id="{71C1C921-BFB3-4DB9-8A6A-7CF8A2A9F7D8}"/>
              </a:ext>
            </a:extLst>
          </p:cNvPr>
          <p:cNvSpPr/>
          <p:nvPr/>
        </p:nvSpPr>
        <p:spPr>
          <a:xfrm>
            <a:off x="2065868" y="3911601"/>
            <a:ext cx="914400" cy="914400"/>
          </a:xfrm>
          <a:prstGeom prst="su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Stroomdiagram: Document 33">
            <a:extLst>
              <a:ext uri="{FF2B5EF4-FFF2-40B4-BE49-F238E27FC236}">
                <a16:creationId xmlns:a16="http://schemas.microsoft.com/office/drawing/2014/main" id="{534CE676-EFE8-4A83-ABD2-8C1981C79CE1}"/>
              </a:ext>
            </a:extLst>
          </p:cNvPr>
          <p:cNvSpPr/>
          <p:nvPr/>
        </p:nvSpPr>
        <p:spPr>
          <a:xfrm>
            <a:off x="7776663" y="4837178"/>
            <a:ext cx="1509314" cy="1401795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nl-NL" dirty="0"/>
              <a:t>Wiki tekst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B5B733E6-C4FF-4471-BBD1-BB4693217621}"/>
              </a:ext>
            </a:extLst>
          </p:cNvPr>
          <p:cNvSpPr/>
          <p:nvPr/>
        </p:nvSpPr>
        <p:spPr>
          <a:xfrm>
            <a:off x="3869267" y="2277534"/>
            <a:ext cx="3801533" cy="1498600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nl-NL" i="1" dirty="0" err="1"/>
              <a:t>Github</a:t>
            </a:r>
            <a:endParaRPr lang="nl-NL" i="1" dirty="0"/>
          </a:p>
        </p:txBody>
      </p:sp>
      <p:sp>
        <p:nvSpPr>
          <p:cNvPr id="5" name="Stroomdiagram: Document 4">
            <a:extLst>
              <a:ext uri="{FF2B5EF4-FFF2-40B4-BE49-F238E27FC236}">
                <a16:creationId xmlns:a16="http://schemas.microsoft.com/office/drawing/2014/main" id="{4BE37960-1D43-4DB6-8299-5CD6B9427481}"/>
              </a:ext>
            </a:extLst>
          </p:cNvPr>
          <p:cNvSpPr/>
          <p:nvPr/>
        </p:nvSpPr>
        <p:spPr>
          <a:xfrm>
            <a:off x="6180667" y="2438399"/>
            <a:ext cx="914400" cy="61264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Bug</a:t>
            </a:r>
          </a:p>
        </p:txBody>
      </p:sp>
      <p:sp>
        <p:nvSpPr>
          <p:cNvPr id="6" name="Stroomdiagram: Document 5">
            <a:extLst>
              <a:ext uri="{FF2B5EF4-FFF2-40B4-BE49-F238E27FC236}">
                <a16:creationId xmlns:a16="http://schemas.microsoft.com/office/drawing/2014/main" id="{19B44A67-CEE6-4E51-A131-972EA68C107D}"/>
              </a:ext>
            </a:extLst>
          </p:cNvPr>
          <p:cNvSpPr/>
          <p:nvPr/>
        </p:nvSpPr>
        <p:spPr>
          <a:xfrm>
            <a:off x="6307667" y="2582332"/>
            <a:ext cx="914400" cy="61264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Feature</a:t>
            </a:r>
          </a:p>
        </p:txBody>
      </p:sp>
      <p:sp>
        <p:nvSpPr>
          <p:cNvPr id="7" name="Stroomdiagram: Document 6">
            <a:extLst>
              <a:ext uri="{FF2B5EF4-FFF2-40B4-BE49-F238E27FC236}">
                <a16:creationId xmlns:a16="http://schemas.microsoft.com/office/drawing/2014/main" id="{327EFFE2-0B31-4B14-900C-43AA6D98FCF7}"/>
              </a:ext>
            </a:extLst>
          </p:cNvPr>
          <p:cNvSpPr/>
          <p:nvPr/>
        </p:nvSpPr>
        <p:spPr>
          <a:xfrm>
            <a:off x="6434667" y="2726265"/>
            <a:ext cx="914400" cy="61264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Vraag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A5CB9043-06F7-470C-B439-119C385976E6}"/>
              </a:ext>
            </a:extLst>
          </p:cNvPr>
          <p:cNvSpPr/>
          <p:nvPr/>
        </p:nvSpPr>
        <p:spPr>
          <a:xfrm>
            <a:off x="4106333" y="2424513"/>
            <a:ext cx="1693333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ROSA </a:t>
            </a:r>
            <a:r>
              <a:rPr lang="nl-NL" dirty="0" err="1"/>
              <a:t>Archimate</a:t>
            </a:r>
            <a:r>
              <a:rPr lang="nl-NL" dirty="0"/>
              <a:t> modellen</a:t>
            </a:r>
          </a:p>
        </p:txBody>
      </p:sp>
      <p:sp>
        <p:nvSpPr>
          <p:cNvPr id="10" name="Bliksemflits 9">
            <a:extLst>
              <a:ext uri="{FF2B5EF4-FFF2-40B4-BE49-F238E27FC236}">
                <a16:creationId xmlns:a16="http://schemas.microsoft.com/office/drawing/2014/main" id="{4C89BA02-0CAC-4085-883F-A8B61F00123E}"/>
              </a:ext>
            </a:extLst>
          </p:cNvPr>
          <p:cNvSpPr/>
          <p:nvPr/>
        </p:nvSpPr>
        <p:spPr>
          <a:xfrm>
            <a:off x="1905001" y="4013201"/>
            <a:ext cx="914400" cy="914400"/>
          </a:xfrm>
          <a:prstGeom prst="lightningBol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: draaiend 12">
            <a:extLst>
              <a:ext uri="{FF2B5EF4-FFF2-40B4-BE49-F238E27FC236}">
                <a16:creationId xmlns:a16="http://schemas.microsoft.com/office/drawing/2014/main" id="{D05425F6-833C-4AB4-9D49-67F62B585F35}"/>
              </a:ext>
            </a:extLst>
          </p:cNvPr>
          <p:cNvSpPr/>
          <p:nvPr/>
        </p:nvSpPr>
        <p:spPr>
          <a:xfrm flipH="1">
            <a:off x="2311356" y="2645328"/>
            <a:ext cx="2384808" cy="2019804"/>
          </a:xfrm>
          <a:prstGeom prst="circularArrow">
            <a:avLst>
              <a:gd name="adj1" fmla="val 7924"/>
              <a:gd name="adj2" fmla="val 1015636"/>
              <a:gd name="adj3" fmla="val 20457681"/>
              <a:gd name="adj4" fmla="val 16367057"/>
              <a:gd name="adj5" fmla="val 1355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Pijl: draaiend 13">
            <a:extLst>
              <a:ext uri="{FF2B5EF4-FFF2-40B4-BE49-F238E27FC236}">
                <a16:creationId xmlns:a16="http://schemas.microsoft.com/office/drawing/2014/main" id="{7ABEA8D9-4E09-4F84-A395-42A04FFE02AD}"/>
              </a:ext>
            </a:extLst>
          </p:cNvPr>
          <p:cNvSpPr/>
          <p:nvPr/>
        </p:nvSpPr>
        <p:spPr>
          <a:xfrm rot="12874844" flipH="1">
            <a:off x="2647698" y="2241524"/>
            <a:ext cx="2019803" cy="2827410"/>
          </a:xfrm>
          <a:prstGeom prst="circularArrow">
            <a:avLst>
              <a:gd name="adj1" fmla="val 7924"/>
              <a:gd name="adj2" fmla="val 1142319"/>
              <a:gd name="adj3" fmla="val 20457681"/>
              <a:gd name="adj4" fmla="val 16367057"/>
              <a:gd name="adj5" fmla="val 141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A18684C-8516-487A-8DC0-4BD79E74DDB0}"/>
              </a:ext>
            </a:extLst>
          </p:cNvPr>
          <p:cNvSpPr txBox="1"/>
          <p:nvPr/>
        </p:nvSpPr>
        <p:spPr>
          <a:xfrm>
            <a:off x="1989623" y="2862966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Check out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04F55B2-6924-45D1-9812-9C799D68EE8C}"/>
              </a:ext>
            </a:extLst>
          </p:cNvPr>
          <p:cNvSpPr txBox="1"/>
          <p:nvPr/>
        </p:nvSpPr>
        <p:spPr>
          <a:xfrm>
            <a:off x="3674038" y="4445002"/>
            <a:ext cx="1062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200" i="1" dirty="0" err="1"/>
              <a:t>Commit</a:t>
            </a:r>
            <a:r>
              <a:rPr lang="nl-NL" sz="1200" i="1" dirty="0"/>
              <a:t> + verwijs naar issue #</a:t>
            </a:r>
          </a:p>
        </p:txBody>
      </p:sp>
      <p:sp>
        <p:nvSpPr>
          <p:cNvPr id="17" name="Pijl: draaiend 16">
            <a:extLst>
              <a:ext uri="{FF2B5EF4-FFF2-40B4-BE49-F238E27FC236}">
                <a16:creationId xmlns:a16="http://schemas.microsoft.com/office/drawing/2014/main" id="{78DD52C4-A392-4B7B-B20C-CFEB757DA4D3}"/>
              </a:ext>
            </a:extLst>
          </p:cNvPr>
          <p:cNvSpPr/>
          <p:nvPr/>
        </p:nvSpPr>
        <p:spPr>
          <a:xfrm rot="16200000" flipH="1">
            <a:off x="5318370" y="2264833"/>
            <a:ext cx="3894666" cy="3598333"/>
          </a:xfrm>
          <a:prstGeom prst="circularArrow">
            <a:avLst>
              <a:gd name="adj1" fmla="val 4845"/>
              <a:gd name="adj2" fmla="val 695169"/>
              <a:gd name="adj3" fmla="val 20457681"/>
              <a:gd name="adj4" fmla="val 16039323"/>
              <a:gd name="adj5" fmla="val 664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6978E36-9CD5-433B-999F-EF87E21639D6}"/>
              </a:ext>
            </a:extLst>
          </p:cNvPr>
          <p:cNvSpPr txBox="1"/>
          <p:nvPr/>
        </p:nvSpPr>
        <p:spPr>
          <a:xfrm>
            <a:off x="5333554" y="5282441"/>
            <a:ext cx="122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/>
              <a:t>Publiceer naar wiki</a:t>
            </a:r>
          </a:p>
          <a:p>
            <a:r>
              <a:rPr lang="nl-NL" sz="1200" i="1" dirty="0"/>
              <a:t>(reguliere cyclus, X / jaar)</a:t>
            </a:r>
          </a:p>
        </p:txBody>
      </p:sp>
      <p:sp>
        <p:nvSpPr>
          <p:cNvPr id="19" name="Pijl: draaiend 18">
            <a:extLst>
              <a:ext uri="{FF2B5EF4-FFF2-40B4-BE49-F238E27FC236}">
                <a16:creationId xmlns:a16="http://schemas.microsoft.com/office/drawing/2014/main" id="{5960FF24-5831-45D4-8066-D7E047E3D031}"/>
              </a:ext>
            </a:extLst>
          </p:cNvPr>
          <p:cNvSpPr/>
          <p:nvPr/>
        </p:nvSpPr>
        <p:spPr>
          <a:xfrm rot="16200000" flipH="1">
            <a:off x="5797508" y="2947886"/>
            <a:ext cx="2384808" cy="2019804"/>
          </a:xfrm>
          <a:prstGeom prst="circularArrow">
            <a:avLst>
              <a:gd name="adj1" fmla="val 7924"/>
              <a:gd name="adj2" fmla="val 1142319"/>
              <a:gd name="adj3" fmla="val 20457681"/>
              <a:gd name="adj4" fmla="val 16367057"/>
              <a:gd name="adj5" fmla="val 1295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D1F6126-732D-43E6-AE40-2BB5A43C9AAF}"/>
              </a:ext>
            </a:extLst>
          </p:cNvPr>
          <p:cNvSpPr txBox="1"/>
          <p:nvPr/>
        </p:nvSpPr>
        <p:spPr>
          <a:xfrm>
            <a:off x="6424320" y="3862400"/>
            <a:ext cx="1575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/>
              <a:t>Genereer changelog: issues gekoppeld aan </a:t>
            </a:r>
            <a:r>
              <a:rPr lang="nl-NL" sz="1200" i="1" dirty="0" err="1"/>
              <a:t>commits</a:t>
            </a:r>
            <a:endParaRPr lang="nl-NL" sz="1200" i="1" dirty="0"/>
          </a:p>
        </p:txBody>
      </p:sp>
      <p:sp>
        <p:nvSpPr>
          <p:cNvPr id="23" name="Stroomdiagram: Meerdere documenten 22">
            <a:extLst>
              <a:ext uri="{FF2B5EF4-FFF2-40B4-BE49-F238E27FC236}">
                <a16:creationId xmlns:a16="http://schemas.microsoft.com/office/drawing/2014/main" id="{D49FFD00-FE04-4465-8BEA-727F8B7D0150}"/>
              </a:ext>
            </a:extLst>
          </p:cNvPr>
          <p:cNvSpPr/>
          <p:nvPr/>
        </p:nvSpPr>
        <p:spPr>
          <a:xfrm>
            <a:off x="7880652" y="5247251"/>
            <a:ext cx="1253067" cy="758952"/>
          </a:xfrm>
          <a:prstGeom prst="flowChartMulti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Modellen</a:t>
            </a:r>
          </a:p>
        </p:txBody>
      </p:sp>
      <p:sp>
        <p:nvSpPr>
          <p:cNvPr id="25" name="Stroomdiagram: Document 24">
            <a:extLst>
              <a:ext uri="{FF2B5EF4-FFF2-40B4-BE49-F238E27FC236}">
                <a16:creationId xmlns:a16="http://schemas.microsoft.com/office/drawing/2014/main" id="{480A685C-0C04-417A-BD88-BED79EE4F35C}"/>
              </a:ext>
            </a:extLst>
          </p:cNvPr>
          <p:cNvSpPr/>
          <p:nvPr/>
        </p:nvSpPr>
        <p:spPr>
          <a:xfrm>
            <a:off x="9816866" y="4831359"/>
            <a:ext cx="914400" cy="612648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Changelog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03FA44E-8E18-45C5-B60D-205FE4FDCC7D}"/>
              </a:ext>
            </a:extLst>
          </p:cNvPr>
          <p:cNvSpPr txBox="1"/>
          <p:nvPr/>
        </p:nvSpPr>
        <p:spPr>
          <a:xfrm>
            <a:off x="937541" y="4717478"/>
            <a:ext cx="152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200" i="1" dirty="0"/>
              <a:t>ROSA ontwikkeling (BES en daarbuiten)</a:t>
            </a:r>
          </a:p>
        </p:txBody>
      </p:sp>
      <p:sp>
        <p:nvSpPr>
          <p:cNvPr id="27" name="Pijl: draaiend 26">
            <a:extLst>
              <a:ext uri="{FF2B5EF4-FFF2-40B4-BE49-F238E27FC236}">
                <a16:creationId xmlns:a16="http://schemas.microsoft.com/office/drawing/2014/main" id="{93E3268E-542C-42F8-8215-35626C8961C0}"/>
              </a:ext>
            </a:extLst>
          </p:cNvPr>
          <p:cNvSpPr/>
          <p:nvPr/>
        </p:nvSpPr>
        <p:spPr>
          <a:xfrm rot="5400000" flipH="1">
            <a:off x="9218644" y="3209336"/>
            <a:ext cx="2384808" cy="2019804"/>
          </a:xfrm>
          <a:prstGeom prst="circularArrow">
            <a:avLst>
              <a:gd name="adj1" fmla="val 7924"/>
              <a:gd name="adj2" fmla="val 1015636"/>
              <a:gd name="adj3" fmla="val 20457681"/>
              <a:gd name="adj4" fmla="val 16367057"/>
              <a:gd name="adj5" fmla="val 1355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8" name="Lachebekje 27">
            <a:extLst>
              <a:ext uri="{FF2B5EF4-FFF2-40B4-BE49-F238E27FC236}">
                <a16:creationId xmlns:a16="http://schemas.microsoft.com/office/drawing/2014/main" id="{BA29C571-8C6A-47B2-B22A-2813C90DC187}"/>
              </a:ext>
            </a:extLst>
          </p:cNvPr>
          <p:cNvSpPr/>
          <p:nvPr/>
        </p:nvSpPr>
        <p:spPr>
          <a:xfrm>
            <a:off x="9618676" y="2652956"/>
            <a:ext cx="609600" cy="685802"/>
          </a:xfrm>
          <a:prstGeom prst="smileyFac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: draaiend 28">
            <a:extLst>
              <a:ext uri="{FF2B5EF4-FFF2-40B4-BE49-F238E27FC236}">
                <a16:creationId xmlns:a16="http://schemas.microsoft.com/office/drawing/2014/main" id="{AF770236-2C08-45F0-B8AE-E31CB6AD8D8F}"/>
              </a:ext>
            </a:extLst>
          </p:cNvPr>
          <p:cNvSpPr/>
          <p:nvPr/>
        </p:nvSpPr>
        <p:spPr>
          <a:xfrm rot="5400000" flipH="1">
            <a:off x="7773037" y="1470706"/>
            <a:ext cx="1172641" cy="3343733"/>
          </a:xfrm>
          <a:prstGeom prst="circularArrow">
            <a:avLst>
              <a:gd name="adj1" fmla="val 10912"/>
              <a:gd name="adj2" fmla="val 1601758"/>
              <a:gd name="adj3" fmla="val 19942683"/>
              <a:gd name="adj4" fmla="val 17389929"/>
              <a:gd name="adj5" fmla="val 165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0" name="Pijl: draaiend 29">
            <a:extLst>
              <a:ext uri="{FF2B5EF4-FFF2-40B4-BE49-F238E27FC236}">
                <a16:creationId xmlns:a16="http://schemas.microsoft.com/office/drawing/2014/main" id="{24598E8F-902A-4D09-A22F-B5D46324335C}"/>
              </a:ext>
            </a:extLst>
          </p:cNvPr>
          <p:cNvSpPr/>
          <p:nvPr/>
        </p:nvSpPr>
        <p:spPr>
          <a:xfrm flipH="1">
            <a:off x="7042498" y="1292385"/>
            <a:ext cx="4059549" cy="2019804"/>
          </a:xfrm>
          <a:prstGeom prst="circularArrow">
            <a:avLst>
              <a:gd name="adj1" fmla="val 6799"/>
              <a:gd name="adj2" fmla="val 668715"/>
              <a:gd name="adj3" fmla="val 20477098"/>
              <a:gd name="adj4" fmla="val 16367057"/>
              <a:gd name="adj5" fmla="val 11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Pijl: draaiend 30">
            <a:extLst>
              <a:ext uri="{FF2B5EF4-FFF2-40B4-BE49-F238E27FC236}">
                <a16:creationId xmlns:a16="http://schemas.microsoft.com/office/drawing/2014/main" id="{7A2869AF-9659-4628-BEE4-9515D915D601}"/>
              </a:ext>
            </a:extLst>
          </p:cNvPr>
          <p:cNvSpPr/>
          <p:nvPr/>
        </p:nvSpPr>
        <p:spPr>
          <a:xfrm>
            <a:off x="4393214" y="1120149"/>
            <a:ext cx="2384808" cy="2019804"/>
          </a:xfrm>
          <a:prstGeom prst="circularArrow">
            <a:avLst>
              <a:gd name="adj1" fmla="val 7924"/>
              <a:gd name="adj2" fmla="val 1142319"/>
              <a:gd name="adj3" fmla="val 20457681"/>
              <a:gd name="adj4" fmla="val 16367057"/>
              <a:gd name="adj5" fmla="val 1295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F4FF2B2F-A2EB-4779-B40B-EE541557E51D}"/>
              </a:ext>
            </a:extLst>
          </p:cNvPr>
          <p:cNvSpPr txBox="1"/>
          <p:nvPr/>
        </p:nvSpPr>
        <p:spPr>
          <a:xfrm>
            <a:off x="9313835" y="3351320"/>
            <a:ext cx="1313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Gebruik van ROSA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C5465004-A1E0-44B1-B3FC-9D335C75B3CA}"/>
              </a:ext>
            </a:extLst>
          </p:cNvPr>
          <p:cNvSpPr txBox="1"/>
          <p:nvPr/>
        </p:nvSpPr>
        <p:spPr>
          <a:xfrm>
            <a:off x="8348516" y="1699962"/>
            <a:ext cx="1679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Aanbevelingen uit scans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F6887CA-B256-483E-8DDB-C5B9175642D2}"/>
              </a:ext>
            </a:extLst>
          </p:cNvPr>
          <p:cNvSpPr txBox="1"/>
          <p:nvPr/>
        </p:nvSpPr>
        <p:spPr>
          <a:xfrm>
            <a:off x="5362965" y="1550435"/>
            <a:ext cx="904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/>
              <a:t>Externe initiatieven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1C1F4A40-F84B-45AE-B53F-EA3FC2123AA2}"/>
              </a:ext>
            </a:extLst>
          </p:cNvPr>
          <p:cNvSpPr txBox="1"/>
          <p:nvPr/>
        </p:nvSpPr>
        <p:spPr>
          <a:xfrm>
            <a:off x="10360795" y="5344206"/>
            <a:ext cx="1236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/>
              <a:t>Verantwoording</a:t>
            </a:r>
          </a:p>
        </p:txBody>
      </p:sp>
      <p:sp>
        <p:nvSpPr>
          <p:cNvPr id="39" name="Titel 38">
            <a:extLst>
              <a:ext uri="{FF2B5EF4-FFF2-40B4-BE49-F238E27FC236}">
                <a16:creationId xmlns:a16="http://schemas.microsoft.com/office/drawing/2014/main" id="{F3B5EEAF-B382-4905-871E-96DB7AEA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261"/>
          </a:xfrm>
        </p:spPr>
        <p:txBody>
          <a:bodyPr>
            <a:normAutofit fontScale="90000"/>
          </a:bodyPr>
          <a:lstStyle/>
          <a:p>
            <a:r>
              <a:rPr lang="nl-NL" dirty="0"/>
              <a:t>Transparantie voor wijzigingen in ROSA</a:t>
            </a:r>
          </a:p>
        </p:txBody>
      </p:sp>
    </p:spTree>
    <p:extLst>
      <p:ext uri="{BB962C8B-B14F-4D97-AF65-F5344CB8AC3E}">
        <p14:creationId xmlns:p14="http://schemas.microsoft.com/office/powerpoint/2010/main" val="371398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  <p:bldP spid="34" grpId="0" animBg="1"/>
      <p:bldP spid="9" grpId="0" animBg="1"/>
      <p:bldP spid="5" grpId="0" animBg="1"/>
      <p:bldP spid="6" grpId="0" animBg="1"/>
      <p:bldP spid="7" grpId="0" animBg="1"/>
      <p:bldP spid="10" grpId="0" animBg="1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 animBg="1"/>
      <p:bldP spid="20" grpId="0"/>
      <p:bldP spid="23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69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Transparantie voor wijzigingen in ROSA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 Fleischeuers</dc:creator>
  <cp:lastModifiedBy>Marc Fleischeuers</cp:lastModifiedBy>
  <cp:revision>9</cp:revision>
  <dcterms:created xsi:type="dcterms:W3CDTF">2018-06-05T11:03:34Z</dcterms:created>
  <dcterms:modified xsi:type="dcterms:W3CDTF">2018-06-05T16:18:32Z</dcterms:modified>
</cp:coreProperties>
</file>