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5" r:id="rId4"/>
  </p:sldMasterIdLst>
  <p:notesMasterIdLst>
    <p:notesMasterId r:id="rId5"/>
  </p:notesMasterIdLst>
  <p:sldIdLst>
    <p:sldId id="256" r:id="rId6"/>
    <p:sldId id="257" r:id="rId7"/>
    <p:sldId id="258" r:id="rId8"/>
    <p:sldId id="259" r:id="rId9"/>
    <p:sldId id="260" r:id="rId10"/>
    <p:sldId id="261" r:id="rId11"/>
    <p:sldId id="262" r:id="rId12"/>
  </p:sldIdLst>
  <p:sldSz cy="6858000" cx="12192000"/>
  <p:notesSz cx="6742100" cy="9872650"/>
  <p:embeddedFontLst>
    <p:embeddedFont>
      <p:font typeface="Montserrat Light"/>
      <p:regular r:id="rId13"/>
      <p:bold r:id="rId14"/>
      <p:italic r:id="rId15"/>
      <p:boldItalic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572">
          <p15:clr>
            <a:srgbClr val="A4A3A4"/>
          </p15:clr>
        </p15:guide>
        <p15:guide id="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572" orient="horz"/>
        <p:guide/>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MontserratLight-regular.fntdata"/><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MontserratLight-italic.fntdata"/><Relationship Id="rId14" Type="http://schemas.openxmlformats.org/officeDocument/2006/relationships/font" Target="fonts/MontserratLight-bold.fntdata"/><Relationship Id="rId16" Type="http://schemas.openxmlformats.org/officeDocument/2006/relationships/font" Target="fonts/MontserratLight-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1"/>
            <a:ext cx="2921582" cy="493633"/>
          </a:xfrm>
          <a:prstGeom prst="rect">
            <a:avLst/>
          </a:prstGeom>
          <a:noFill/>
          <a:ln>
            <a:noFill/>
          </a:ln>
        </p:spPr>
        <p:txBody>
          <a:bodyPr anchorCtr="0" anchor="t" bIns="45700" lIns="91425" spcFirstLastPara="1" rIns="91425" wrap="square" tIns="45700"/>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Shape 4"/>
          <p:cNvSpPr txBox="1"/>
          <p:nvPr>
            <p:ph idx="10" type="dt"/>
          </p:nvPr>
        </p:nvSpPr>
        <p:spPr>
          <a:xfrm>
            <a:off x="3818971" y="1"/>
            <a:ext cx="2921582" cy="493633"/>
          </a:xfrm>
          <a:prstGeom prst="rect">
            <a:avLst/>
          </a:prstGeom>
          <a:noFill/>
          <a:ln>
            <a:noFill/>
          </a:ln>
        </p:spPr>
        <p:txBody>
          <a:bodyPr anchorCtr="0" anchor="t" bIns="45700" lIns="91425" spcFirstLastPara="1" rIns="91425" wrap="square" tIns="45700"/>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Shape 5"/>
          <p:cNvSpPr/>
          <p:nvPr>
            <p:ph idx="3" type="sldImg"/>
          </p:nvPr>
        </p:nvSpPr>
        <p:spPr>
          <a:xfrm>
            <a:off x="79375" y="739775"/>
            <a:ext cx="6583363" cy="3703638"/>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Shape 6"/>
          <p:cNvSpPr txBox="1"/>
          <p:nvPr>
            <p:ph idx="1" type="body"/>
          </p:nvPr>
        </p:nvSpPr>
        <p:spPr>
          <a:xfrm>
            <a:off x="674212" y="4689515"/>
            <a:ext cx="5393690" cy="4442698"/>
          </a:xfrm>
          <a:prstGeom prst="rect">
            <a:avLst/>
          </a:prstGeom>
          <a:noFill/>
          <a:ln>
            <a:noFill/>
          </a:ln>
        </p:spPr>
        <p:txBody>
          <a:bodyPr anchorCtr="0" anchor="t" bIns="45700" lIns="91425" spcFirstLastPara="1" rIns="91425" wrap="square" tIns="45700"/>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Shape 7"/>
          <p:cNvSpPr txBox="1"/>
          <p:nvPr>
            <p:ph idx="11" type="ftr"/>
          </p:nvPr>
        </p:nvSpPr>
        <p:spPr>
          <a:xfrm>
            <a:off x="0" y="9377317"/>
            <a:ext cx="2921582" cy="493633"/>
          </a:xfrm>
          <a:prstGeom prst="rect">
            <a:avLst/>
          </a:prstGeom>
          <a:noFill/>
          <a:ln>
            <a:noFill/>
          </a:ln>
        </p:spPr>
        <p:txBody>
          <a:bodyPr anchorCtr="0" anchor="b" bIns="45700" lIns="91425" spcFirstLastPara="1" rIns="91425" wrap="square" tIns="45700"/>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Shape 8"/>
          <p:cNvSpPr txBox="1"/>
          <p:nvPr>
            <p:ph idx="12" type="sldNum"/>
          </p:nvPr>
        </p:nvSpPr>
        <p:spPr>
          <a:xfrm>
            <a:off x="3818971" y="9377317"/>
            <a:ext cx="2921582" cy="493633"/>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nl-NL"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1" name="Shape 41"/>
        <p:cNvGrpSpPr/>
        <p:nvPr/>
      </p:nvGrpSpPr>
      <p:grpSpPr>
        <a:xfrm>
          <a:off x="0" y="0"/>
          <a:ext cx="0" cy="0"/>
          <a:chOff x="0" y="0"/>
          <a:chExt cx="0" cy="0"/>
        </a:xfrm>
      </p:grpSpPr>
      <p:sp>
        <p:nvSpPr>
          <p:cNvPr id="42" name="Shape 42"/>
          <p:cNvSpPr txBox="1"/>
          <p:nvPr>
            <p:ph idx="1" type="body"/>
          </p:nvPr>
        </p:nvSpPr>
        <p:spPr>
          <a:xfrm>
            <a:off x="674212" y="4689515"/>
            <a:ext cx="5393690" cy="4442698"/>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43" name="Shape 43"/>
          <p:cNvSpPr/>
          <p:nvPr>
            <p:ph idx="2" type="sldImg"/>
          </p:nvPr>
        </p:nvSpPr>
        <p:spPr>
          <a:xfrm>
            <a:off x="79375" y="739775"/>
            <a:ext cx="6583363" cy="3703638"/>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7" name="Shape 47"/>
        <p:cNvGrpSpPr/>
        <p:nvPr/>
      </p:nvGrpSpPr>
      <p:grpSpPr>
        <a:xfrm>
          <a:off x="0" y="0"/>
          <a:ext cx="0" cy="0"/>
          <a:chOff x="0" y="0"/>
          <a:chExt cx="0" cy="0"/>
        </a:xfrm>
      </p:grpSpPr>
      <p:sp>
        <p:nvSpPr>
          <p:cNvPr id="48" name="Shape 48"/>
          <p:cNvSpPr txBox="1"/>
          <p:nvPr>
            <p:ph idx="1" type="body"/>
          </p:nvPr>
        </p:nvSpPr>
        <p:spPr>
          <a:xfrm>
            <a:off x="674212" y="4689515"/>
            <a:ext cx="5393690" cy="4442698"/>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49" name="Shape 49"/>
          <p:cNvSpPr/>
          <p:nvPr>
            <p:ph idx="2" type="sldImg"/>
          </p:nvPr>
        </p:nvSpPr>
        <p:spPr>
          <a:xfrm>
            <a:off x="79375" y="739775"/>
            <a:ext cx="6583363" cy="3703638"/>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3" name="Shape 53"/>
        <p:cNvGrpSpPr/>
        <p:nvPr/>
      </p:nvGrpSpPr>
      <p:grpSpPr>
        <a:xfrm>
          <a:off x="0" y="0"/>
          <a:ext cx="0" cy="0"/>
          <a:chOff x="0" y="0"/>
          <a:chExt cx="0" cy="0"/>
        </a:xfrm>
      </p:grpSpPr>
      <p:sp>
        <p:nvSpPr>
          <p:cNvPr id="54" name="Shape 54"/>
          <p:cNvSpPr txBox="1"/>
          <p:nvPr>
            <p:ph idx="1" type="body"/>
          </p:nvPr>
        </p:nvSpPr>
        <p:spPr>
          <a:xfrm>
            <a:off x="674212" y="4689515"/>
            <a:ext cx="5393690" cy="4442698"/>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55" name="Shape 55"/>
          <p:cNvSpPr/>
          <p:nvPr>
            <p:ph idx="2" type="sldImg"/>
          </p:nvPr>
        </p:nvSpPr>
        <p:spPr>
          <a:xfrm>
            <a:off x="79375" y="739775"/>
            <a:ext cx="6583363" cy="3703638"/>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9" name="Shape 59"/>
        <p:cNvGrpSpPr/>
        <p:nvPr/>
      </p:nvGrpSpPr>
      <p:grpSpPr>
        <a:xfrm>
          <a:off x="0" y="0"/>
          <a:ext cx="0" cy="0"/>
          <a:chOff x="0" y="0"/>
          <a:chExt cx="0" cy="0"/>
        </a:xfrm>
      </p:grpSpPr>
      <p:sp>
        <p:nvSpPr>
          <p:cNvPr id="60" name="Shape 60"/>
          <p:cNvSpPr/>
          <p:nvPr>
            <p:ph idx="2" type="sldImg"/>
          </p:nvPr>
        </p:nvSpPr>
        <p:spPr>
          <a:xfrm>
            <a:off x="79375" y="739775"/>
            <a:ext cx="6583500" cy="3703500"/>
          </a:xfrm>
          <a:custGeom>
            <a:pathLst>
              <a:path extrusionOk="0" h="120000" w="120000">
                <a:moveTo>
                  <a:pt x="0" y="0"/>
                </a:moveTo>
                <a:lnTo>
                  <a:pt x="120000" y="0"/>
                </a:lnTo>
                <a:lnTo>
                  <a:pt x="120000" y="120000"/>
                </a:lnTo>
                <a:lnTo>
                  <a:pt x="0" y="120000"/>
                </a:lnTo>
                <a:close/>
              </a:path>
            </a:pathLst>
          </a:custGeom>
        </p:spPr>
      </p:sp>
      <p:sp>
        <p:nvSpPr>
          <p:cNvPr id="61" name="Shape 61"/>
          <p:cNvSpPr txBox="1"/>
          <p:nvPr>
            <p:ph idx="1" type="body"/>
          </p:nvPr>
        </p:nvSpPr>
        <p:spPr>
          <a:xfrm>
            <a:off x="674212" y="4689515"/>
            <a:ext cx="5393700" cy="444270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62" name="Shape 62"/>
          <p:cNvSpPr txBox="1"/>
          <p:nvPr>
            <p:ph idx="12" type="sldNum"/>
          </p:nvPr>
        </p:nvSpPr>
        <p:spPr>
          <a:xfrm>
            <a:off x="3818971" y="9377317"/>
            <a:ext cx="2921700" cy="493500"/>
          </a:xfrm>
          <a:prstGeom prst="rect">
            <a:avLst/>
          </a:prstGeom>
        </p:spPr>
        <p:txBody>
          <a:bodyPr anchorCtr="0" anchor="b" bIns="45700" lIns="91425" spcFirstLastPara="1" rIns="91425" wrap="square" tIns="45700">
            <a:noAutofit/>
          </a:bodyPr>
          <a:lstStyle/>
          <a:p>
            <a:pPr indent="0" lvl="0" marL="0">
              <a:spcBef>
                <a:spcPts val="0"/>
              </a:spcBef>
              <a:spcAft>
                <a:spcPts val="0"/>
              </a:spcAft>
              <a:buClr>
                <a:srgbClr val="000000"/>
              </a:buClr>
              <a:buFont typeface="Arial"/>
              <a:buNone/>
            </a:pPr>
            <a:fld id="{00000000-1234-1234-1234-123412341234}" type="slidenum">
              <a:rPr lang="nl-NL"/>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7" name="Shape 67"/>
        <p:cNvGrpSpPr/>
        <p:nvPr/>
      </p:nvGrpSpPr>
      <p:grpSpPr>
        <a:xfrm>
          <a:off x="0" y="0"/>
          <a:ext cx="0" cy="0"/>
          <a:chOff x="0" y="0"/>
          <a:chExt cx="0" cy="0"/>
        </a:xfrm>
      </p:grpSpPr>
      <p:sp>
        <p:nvSpPr>
          <p:cNvPr id="68" name="Shape 68"/>
          <p:cNvSpPr txBox="1"/>
          <p:nvPr>
            <p:ph idx="1" type="body"/>
          </p:nvPr>
        </p:nvSpPr>
        <p:spPr>
          <a:xfrm>
            <a:off x="674212" y="4689515"/>
            <a:ext cx="5393690" cy="4442698"/>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69" name="Shape 69"/>
          <p:cNvSpPr/>
          <p:nvPr>
            <p:ph idx="2" type="sldImg"/>
          </p:nvPr>
        </p:nvSpPr>
        <p:spPr>
          <a:xfrm>
            <a:off x="79375" y="739775"/>
            <a:ext cx="6583363" cy="3703638"/>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7" name="Shape 107"/>
        <p:cNvGrpSpPr/>
        <p:nvPr/>
      </p:nvGrpSpPr>
      <p:grpSpPr>
        <a:xfrm>
          <a:off x="0" y="0"/>
          <a:ext cx="0" cy="0"/>
          <a:chOff x="0" y="0"/>
          <a:chExt cx="0" cy="0"/>
        </a:xfrm>
      </p:grpSpPr>
      <p:sp>
        <p:nvSpPr>
          <p:cNvPr id="108" name="Shape 108"/>
          <p:cNvSpPr txBox="1"/>
          <p:nvPr>
            <p:ph idx="1" type="body"/>
          </p:nvPr>
        </p:nvSpPr>
        <p:spPr>
          <a:xfrm>
            <a:off x="674212" y="4689515"/>
            <a:ext cx="5393690" cy="4442698"/>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109" name="Shape 109"/>
          <p:cNvSpPr/>
          <p:nvPr>
            <p:ph idx="2" type="sldImg"/>
          </p:nvPr>
        </p:nvSpPr>
        <p:spPr>
          <a:xfrm>
            <a:off x="79375" y="739775"/>
            <a:ext cx="6583363" cy="3703638"/>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7" name="Shape 127"/>
        <p:cNvGrpSpPr/>
        <p:nvPr/>
      </p:nvGrpSpPr>
      <p:grpSpPr>
        <a:xfrm>
          <a:off x="0" y="0"/>
          <a:ext cx="0" cy="0"/>
          <a:chOff x="0" y="0"/>
          <a:chExt cx="0" cy="0"/>
        </a:xfrm>
      </p:grpSpPr>
      <p:sp>
        <p:nvSpPr>
          <p:cNvPr id="128" name="Shape 128"/>
          <p:cNvSpPr/>
          <p:nvPr>
            <p:ph idx="2" type="sldImg"/>
          </p:nvPr>
        </p:nvSpPr>
        <p:spPr>
          <a:xfrm>
            <a:off x="79375" y="739775"/>
            <a:ext cx="6583500" cy="3703500"/>
          </a:xfrm>
          <a:custGeom>
            <a:pathLst>
              <a:path extrusionOk="0" h="120000" w="120000">
                <a:moveTo>
                  <a:pt x="0" y="0"/>
                </a:moveTo>
                <a:lnTo>
                  <a:pt x="120000" y="0"/>
                </a:lnTo>
                <a:lnTo>
                  <a:pt x="120000" y="120000"/>
                </a:lnTo>
                <a:lnTo>
                  <a:pt x="0" y="120000"/>
                </a:lnTo>
                <a:close/>
              </a:path>
            </a:pathLst>
          </a:custGeom>
        </p:spPr>
      </p:sp>
      <p:sp>
        <p:nvSpPr>
          <p:cNvPr id="129" name="Shape 129"/>
          <p:cNvSpPr txBox="1"/>
          <p:nvPr>
            <p:ph idx="1" type="body"/>
          </p:nvPr>
        </p:nvSpPr>
        <p:spPr>
          <a:xfrm>
            <a:off x="674212" y="4689515"/>
            <a:ext cx="5393700" cy="444270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130" name="Shape 130"/>
          <p:cNvSpPr txBox="1"/>
          <p:nvPr>
            <p:ph idx="12" type="sldNum"/>
          </p:nvPr>
        </p:nvSpPr>
        <p:spPr>
          <a:xfrm>
            <a:off x="3818971" y="9377317"/>
            <a:ext cx="2921700" cy="493500"/>
          </a:xfrm>
          <a:prstGeom prst="rect">
            <a:avLst/>
          </a:prstGeom>
        </p:spPr>
        <p:txBody>
          <a:bodyPr anchorCtr="0" anchor="b" bIns="45700" lIns="91425" spcFirstLastPara="1" rIns="91425" wrap="square" tIns="45700">
            <a:noAutofit/>
          </a:bodyPr>
          <a:lstStyle/>
          <a:p>
            <a:pPr indent="0" lvl="0" marL="0">
              <a:spcBef>
                <a:spcPts val="0"/>
              </a:spcBef>
              <a:spcAft>
                <a:spcPts val="0"/>
              </a:spcAft>
              <a:buClr>
                <a:srgbClr val="000000"/>
              </a:buClr>
              <a:buFont typeface="Arial"/>
              <a:buNone/>
            </a:pPr>
            <a:fld id="{00000000-1234-1234-1234-123412341234}" type="slidenum">
              <a:rPr lang="nl-NL"/>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eldia" type="title">
  <p:cSld name="TITLE">
    <p:spTree>
      <p:nvGrpSpPr>
        <p:cNvPr id="13" name="Shape 13"/>
        <p:cNvGrpSpPr/>
        <p:nvPr/>
      </p:nvGrpSpPr>
      <p:grpSpPr>
        <a:xfrm>
          <a:off x="0" y="0"/>
          <a:ext cx="0" cy="0"/>
          <a:chOff x="0" y="0"/>
          <a:chExt cx="0" cy="0"/>
        </a:xfrm>
      </p:grpSpPr>
      <p:sp>
        <p:nvSpPr>
          <p:cNvPr id="14" name="Shape 14"/>
          <p:cNvSpPr txBox="1"/>
          <p:nvPr>
            <p:ph type="ctrTitle"/>
          </p:nvPr>
        </p:nvSpPr>
        <p:spPr>
          <a:xfrm>
            <a:off x="0" y="2130426"/>
            <a:ext cx="12192000" cy="1442591"/>
          </a:xfrm>
          <a:prstGeom prst="rect">
            <a:avLst/>
          </a:prstGeom>
          <a:solidFill>
            <a:srgbClr val="0FA67E"/>
          </a:solidFill>
          <a:ln>
            <a:noFill/>
          </a:ln>
        </p:spPr>
        <p:txBody>
          <a:bodyPr anchorCtr="0" anchor="ctr" bIns="45700" lIns="91425" spcFirstLastPara="1" rIns="91425" wrap="square" tIns="45700"/>
          <a:lstStyle>
            <a:lvl1pPr lvl="0" marR="0" rtl="0" algn="ctr">
              <a:spcBef>
                <a:spcPts val="0"/>
              </a:spcBef>
              <a:spcAft>
                <a:spcPts val="0"/>
              </a:spcAft>
              <a:buClr>
                <a:schemeClr val="lt1"/>
              </a:buClr>
              <a:buSzPts val="3200"/>
              <a:buFont typeface="Montserrat Light"/>
              <a:buNone/>
              <a:defRPr b="0" i="0" sz="3200" u="none" cap="none" strike="noStrike">
                <a:solidFill>
                  <a:schemeClr val="lt1"/>
                </a:solidFill>
                <a:latin typeface="Montserrat Light"/>
                <a:ea typeface="Montserrat Light"/>
                <a:cs typeface="Montserrat Light"/>
                <a:sym typeface="Montserrat Light"/>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5" name="Shape 15"/>
          <p:cNvSpPr txBox="1"/>
          <p:nvPr>
            <p:ph idx="1" type="subTitle"/>
          </p:nvPr>
        </p:nvSpPr>
        <p:spPr>
          <a:xfrm>
            <a:off x="1828800" y="3886200"/>
            <a:ext cx="8534400" cy="1752600"/>
          </a:xfrm>
          <a:prstGeom prst="rect">
            <a:avLst/>
          </a:prstGeom>
          <a:solidFill>
            <a:srgbClr val="F3F3F3"/>
          </a:solidFill>
          <a:ln>
            <a:noFill/>
          </a:ln>
        </p:spPr>
        <p:txBody>
          <a:bodyPr anchorCtr="0" anchor="t" bIns="45700" lIns="91425" spcFirstLastPara="1" rIns="91425" wrap="square" tIns="45700"/>
          <a:lstStyle>
            <a:lvl1pPr lvl="0" marR="0" rtl="0" algn="ctr">
              <a:spcBef>
                <a:spcPts val="480"/>
              </a:spcBef>
              <a:spcAft>
                <a:spcPts val="0"/>
              </a:spcAft>
              <a:buClr>
                <a:srgbClr val="333333"/>
              </a:buClr>
              <a:buSzPts val="2400"/>
              <a:buFont typeface="Arial"/>
              <a:buNone/>
              <a:defRPr b="0" i="0" sz="2400" u="none" cap="none" strike="noStrike">
                <a:solidFill>
                  <a:srgbClr val="333333"/>
                </a:solidFill>
                <a:latin typeface="Montserrat Light"/>
                <a:ea typeface="Montserrat Light"/>
                <a:cs typeface="Montserrat Light"/>
                <a:sym typeface="Montserrat Light"/>
              </a:defRPr>
            </a:lvl1pPr>
            <a:lvl2pPr lvl="1" marR="0" rtl="0" algn="ctr">
              <a:spcBef>
                <a:spcPts val="480"/>
              </a:spcBef>
              <a:spcAft>
                <a:spcPts val="0"/>
              </a:spcAft>
              <a:buClr>
                <a:srgbClr val="888888"/>
              </a:buClr>
              <a:buSzPts val="2400"/>
              <a:buFont typeface="Arial"/>
              <a:buNone/>
              <a:defRPr b="0" i="0" sz="2400" u="none" cap="none" strike="noStrike">
                <a:solidFill>
                  <a:srgbClr val="888888"/>
                </a:solidFill>
                <a:latin typeface="Montserrat Light"/>
                <a:ea typeface="Montserrat Light"/>
                <a:cs typeface="Montserrat Light"/>
                <a:sym typeface="Montserrat Light"/>
              </a:defRPr>
            </a:lvl2pPr>
            <a:lvl3pPr lvl="2" marR="0" rtl="0" algn="ctr">
              <a:spcBef>
                <a:spcPts val="400"/>
              </a:spcBef>
              <a:spcAft>
                <a:spcPts val="0"/>
              </a:spcAft>
              <a:buClr>
                <a:srgbClr val="888888"/>
              </a:buClr>
              <a:buSzPts val="2000"/>
              <a:buFont typeface="Arial"/>
              <a:buNone/>
              <a:defRPr b="0" i="0" sz="2000" u="none" cap="none" strike="noStrike">
                <a:solidFill>
                  <a:srgbClr val="888888"/>
                </a:solidFill>
                <a:latin typeface="Montserrat Light"/>
                <a:ea typeface="Montserrat Light"/>
                <a:cs typeface="Montserrat Light"/>
                <a:sym typeface="Montserrat Light"/>
              </a:defRPr>
            </a:lvl3pPr>
            <a:lvl4pPr lvl="3" marR="0" rtl="0" algn="ctr">
              <a:spcBef>
                <a:spcPts val="400"/>
              </a:spcBef>
              <a:spcAft>
                <a:spcPts val="0"/>
              </a:spcAft>
              <a:buClr>
                <a:srgbClr val="888888"/>
              </a:buClr>
              <a:buSzPts val="2000"/>
              <a:buFont typeface="Arial"/>
              <a:buNone/>
              <a:defRPr b="0" i="0" sz="2000" u="none" cap="none" strike="noStrike">
                <a:solidFill>
                  <a:srgbClr val="888888"/>
                </a:solidFill>
                <a:latin typeface="Montserrat Light"/>
                <a:ea typeface="Montserrat Light"/>
                <a:cs typeface="Montserrat Light"/>
                <a:sym typeface="Montserrat Light"/>
              </a:defRPr>
            </a:lvl4pPr>
            <a:lvl5pPr lvl="4" marR="0" rtl="0" algn="ctr">
              <a:spcBef>
                <a:spcPts val="400"/>
              </a:spcBef>
              <a:spcAft>
                <a:spcPts val="0"/>
              </a:spcAft>
              <a:buClr>
                <a:srgbClr val="888888"/>
              </a:buClr>
              <a:buSzPts val="2000"/>
              <a:buFont typeface="Arial"/>
              <a:buNone/>
              <a:defRPr b="0" i="0" sz="2000" u="none" cap="none" strike="noStrike">
                <a:solidFill>
                  <a:srgbClr val="888888"/>
                </a:solidFill>
                <a:latin typeface="Montserrat Light"/>
                <a:ea typeface="Montserrat Light"/>
                <a:cs typeface="Montserrat Light"/>
                <a:sym typeface="Montserrat Light"/>
              </a:defRPr>
            </a:lvl5pPr>
            <a:lvl6pPr lvl="5"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6pPr>
            <a:lvl7pPr lvl="6"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7pPr>
            <a:lvl8pPr lvl="7"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8pPr>
            <a:lvl9pPr lvl="8"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9pPr>
          </a:lstStyle>
          <a:p/>
        </p:txBody>
      </p:sp>
      <p:pic>
        <p:nvPicPr>
          <p:cNvPr descr="\\fileserver\users$\dommisse01\Edustandaard\Edustandaard logo vrijstaand.png" id="16" name="Shape 16"/>
          <p:cNvPicPr preferRelativeResize="0"/>
          <p:nvPr/>
        </p:nvPicPr>
        <p:blipFill rotWithShape="1">
          <a:blip r:embed="rId2">
            <a:alphaModFix/>
          </a:blip>
          <a:srcRect b="0" l="0" r="0" t="0"/>
          <a:stretch/>
        </p:blipFill>
        <p:spPr>
          <a:xfrm>
            <a:off x="9657072" y="116632"/>
            <a:ext cx="2487600" cy="543600"/>
          </a:xfrm>
          <a:prstGeom prst="rect">
            <a:avLst/>
          </a:prstGeom>
          <a:noFill/>
          <a:ln>
            <a:noFill/>
          </a:ln>
        </p:spPr>
      </p:pic>
      <p:sp>
        <p:nvSpPr>
          <p:cNvPr id="17" name="Shape 17"/>
          <p:cNvSpPr txBox="1"/>
          <p:nvPr/>
        </p:nvSpPr>
        <p:spPr>
          <a:xfrm>
            <a:off x="8832304" y="6021288"/>
            <a:ext cx="3240360" cy="836712"/>
          </a:xfrm>
          <a:prstGeom prst="rect">
            <a:avLst/>
          </a:pr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el en object">
  <p:cSld name="Titel en object">
    <p:spTree>
      <p:nvGrpSpPr>
        <p:cNvPr id="18" name="Shape 18"/>
        <p:cNvGrpSpPr/>
        <p:nvPr/>
      </p:nvGrpSpPr>
      <p:grpSpPr>
        <a:xfrm>
          <a:off x="0" y="0"/>
          <a:ext cx="0" cy="0"/>
          <a:chOff x="0" y="0"/>
          <a:chExt cx="0" cy="0"/>
        </a:xfrm>
      </p:grpSpPr>
      <p:sp>
        <p:nvSpPr>
          <p:cNvPr id="19" name="Shape 19"/>
          <p:cNvSpPr txBox="1"/>
          <p:nvPr>
            <p:ph type="title"/>
          </p:nvPr>
        </p:nvSpPr>
        <p:spPr>
          <a:xfrm>
            <a:off x="335360" y="274639"/>
            <a:ext cx="11521280" cy="706090"/>
          </a:xfrm>
          <a:prstGeom prst="rect">
            <a:avLst/>
          </a:prstGeom>
          <a:solidFill>
            <a:srgbClr val="0FA67E"/>
          </a:solidFill>
          <a:ln>
            <a:noFill/>
          </a:ln>
        </p:spPr>
        <p:txBody>
          <a:bodyPr anchorCtr="0" anchor="ctr" bIns="45700" lIns="91425" spcFirstLastPara="1" rIns="91425" wrap="square" tIns="45700"/>
          <a:lstStyle>
            <a:lvl1pPr lvl="0" marR="0" rtl="0" algn="ctr">
              <a:spcBef>
                <a:spcPts val="0"/>
              </a:spcBef>
              <a:spcAft>
                <a:spcPts val="0"/>
              </a:spcAft>
              <a:buClr>
                <a:schemeClr val="lt1"/>
              </a:buClr>
              <a:buSzPts val="3200"/>
              <a:buFont typeface="Montserrat Light"/>
              <a:buNone/>
              <a:defRPr b="0" i="0" sz="3200" u="none" cap="none" strike="noStrike">
                <a:solidFill>
                  <a:schemeClr val="lt1"/>
                </a:solidFill>
                <a:latin typeface="Montserrat Light"/>
                <a:ea typeface="Montserrat Light"/>
                <a:cs typeface="Montserrat Light"/>
                <a:sym typeface="Montserrat Light"/>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0" name="Shape 20"/>
          <p:cNvSpPr txBox="1"/>
          <p:nvPr>
            <p:ph idx="1" type="body"/>
          </p:nvPr>
        </p:nvSpPr>
        <p:spPr>
          <a:xfrm>
            <a:off x="609600" y="1600201"/>
            <a:ext cx="10972800" cy="4525963"/>
          </a:xfrm>
          <a:prstGeom prst="rect">
            <a:avLst/>
          </a:prstGeom>
          <a:noFill/>
          <a:ln>
            <a:noFill/>
          </a:ln>
        </p:spPr>
        <p:txBody>
          <a:bodyPr anchorCtr="0" anchor="t" bIns="45700" lIns="91425" spcFirstLastPara="1" rIns="91425" wrap="square" tIns="45700"/>
          <a:lstStyle>
            <a:lvl1pPr indent="-406400" lvl="0" marL="457200" marR="0" rtl="0" algn="l">
              <a:spcBef>
                <a:spcPts val="560"/>
              </a:spcBef>
              <a:spcAft>
                <a:spcPts val="0"/>
              </a:spcAft>
              <a:buClr>
                <a:schemeClr val="dk1"/>
              </a:buClr>
              <a:buSzPts val="2800"/>
              <a:buFont typeface="Arial"/>
              <a:buChar char="•"/>
              <a:defRPr b="0" i="0" sz="2800" u="none" cap="none" strike="noStrike">
                <a:solidFill>
                  <a:schemeClr val="dk1"/>
                </a:solidFill>
                <a:latin typeface="Montserrat Light"/>
                <a:ea typeface="Montserrat Light"/>
                <a:cs typeface="Montserrat Light"/>
                <a:sym typeface="Montserrat Light"/>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Montserrat Light"/>
                <a:ea typeface="Montserrat Light"/>
                <a:cs typeface="Montserrat Light"/>
                <a:sym typeface="Montserrat Light"/>
              </a:defRPr>
            </a:lvl2pPr>
            <a:lvl3pPr indent="-355600" lvl="2" marL="1371600" marR="0" rtl="0" algn="l">
              <a:spcBef>
                <a:spcPts val="400"/>
              </a:spcBef>
              <a:spcAft>
                <a:spcPts val="0"/>
              </a:spcAft>
              <a:buClr>
                <a:schemeClr val="dk1"/>
              </a:buClr>
              <a:buSzPts val="2000"/>
              <a:buFont typeface="Arial"/>
              <a:buChar char="•"/>
              <a:defRPr b="0" i="0" sz="2000" u="none" cap="none" strike="noStrike">
                <a:solidFill>
                  <a:schemeClr val="dk1"/>
                </a:solidFill>
                <a:latin typeface="Montserrat Light"/>
                <a:ea typeface="Montserrat Light"/>
                <a:cs typeface="Montserrat Light"/>
                <a:sym typeface="Montserrat Light"/>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Montserrat Light"/>
                <a:ea typeface="Montserrat Light"/>
                <a:cs typeface="Montserrat Light"/>
                <a:sym typeface="Montserrat Light"/>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Montserrat Light"/>
                <a:ea typeface="Montserrat Light"/>
                <a:cs typeface="Montserrat Light"/>
                <a:sym typeface="Montserrat Light"/>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Inhoud van twee" type="twoObj">
  <p:cSld name="TWO_OBJECTS">
    <p:spTree>
      <p:nvGrpSpPr>
        <p:cNvPr id="21" name="Shape 21"/>
        <p:cNvGrpSpPr/>
        <p:nvPr/>
      </p:nvGrpSpPr>
      <p:grpSpPr>
        <a:xfrm>
          <a:off x="0" y="0"/>
          <a:ext cx="0" cy="0"/>
          <a:chOff x="0" y="0"/>
          <a:chExt cx="0" cy="0"/>
        </a:xfrm>
      </p:grpSpPr>
      <p:sp>
        <p:nvSpPr>
          <p:cNvPr id="22" name="Shape 22"/>
          <p:cNvSpPr txBox="1"/>
          <p:nvPr>
            <p:ph type="title"/>
          </p:nvPr>
        </p:nvSpPr>
        <p:spPr>
          <a:xfrm>
            <a:off x="335360" y="274638"/>
            <a:ext cx="11521280" cy="706092"/>
          </a:xfrm>
          <a:prstGeom prst="rect">
            <a:avLst/>
          </a:prstGeom>
          <a:solidFill>
            <a:srgbClr val="0FA67E"/>
          </a:solidFill>
          <a:ln>
            <a:noFill/>
          </a:ln>
        </p:spPr>
        <p:txBody>
          <a:bodyPr anchorCtr="0" anchor="ctr" bIns="45700" lIns="91425" spcFirstLastPara="1" rIns="91425" wrap="square" tIns="45700"/>
          <a:lstStyle>
            <a:lvl1pPr lvl="0" marR="0" rtl="0" algn="ctr">
              <a:spcBef>
                <a:spcPts val="0"/>
              </a:spcBef>
              <a:spcAft>
                <a:spcPts val="0"/>
              </a:spcAft>
              <a:buClr>
                <a:schemeClr val="lt1"/>
              </a:buClr>
              <a:buSzPts val="3200"/>
              <a:buFont typeface="Montserrat Light"/>
              <a:buNone/>
              <a:defRPr b="0" i="0" sz="3200" u="none" cap="none" strike="noStrike">
                <a:solidFill>
                  <a:schemeClr val="lt1"/>
                </a:solidFill>
                <a:latin typeface="Montserrat Light"/>
                <a:ea typeface="Montserrat Light"/>
                <a:cs typeface="Montserrat Light"/>
                <a:sym typeface="Montserrat Light"/>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3" name="Shape 23"/>
          <p:cNvSpPr txBox="1"/>
          <p:nvPr>
            <p:ph idx="1" type="body"/>
          </p:nvPr>
        </p:nvSpPr>
        <p:spPr>
          <a:xfrm>
            <a:off x="609600" y="1600201"/>
            <a:ext cx="5384800" cy="4525963"/>
          </a:xfrm>
          <a:prstGeom prst="rect">
            <a:avLst/>
          </a:prstGeom>
          <a:noFill/>
          <a:ln>
            <a:noFill/>
          </a:ln>
        </p:spPr>
        <p:txBody>
          <a:bodyPr anchorCtr="0" anchor="t" bIns="45700" lIns="91425" spcFirstLastPara="1" rIns="91425" wrap="square" tIns="45700"/>
          <a:lstStyle>
            <a:lvl1pPr indent="-406400" lvl="0" marL="457200" marR="0" rtl="0" algn="l">
              <a:spcBef>
                <a:spcPts val="560"/>
              </a:spcBef>
              <a:spcAft>
                <a:spcPts val="0"/>
              </a:spcAft>
              <a:buClr>
                <a:schemeClr val="dk1"/>
              </a:buClr>
              <a:buSzPts val="2800"/>
              <a:buFont typeface="Arial"/>
              <a:buChar char="•"/>
              <a:defRPr b="0" i="0" sz="2800" u="none" cap="none" strike="noStrike">
                <a:solidFill>
                  <a:schemeClr val="dk1"/>
                </a:solidFill>
                <a:latin typeface="Montserrat Light"/>
                <a:ea typeface="Montserrat Light"/>
                <a:cs typeface="Montserrat Light"/>
                <a:sym typeface="Montserrat Light"/>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Montserrat Light"/>
                <a:ea typeface="Montserrat Light"/>
                <a:cs typeface="Montserrat Light"/>
                <a:sym typeface="Montserrat Light"/>
              </a:defRPr>
            </a:lvl2pPr>
            <a:lvl3pPr indent="-355600" lvl="2" marL="1371600" marR="0" rtl="0" algn="l">
              <a:spcBef>
                <a:spcPts val="400"/>
              </a:spcBef>
              <a:spcAft>
                <a:spcPts val="0"/>
              </a:spcAft>
              <a:buClr>
                <a:schemeClr val="dk1"/>
              </a:buClr>
              <a:buSzPts val="2000"/>
              <a:buFont typeface="Arial"/>
              <a:buChar char="•"/>
              <a:defRPr b="0" i="0" sz="2000" u="none" cap="none" strike="noStrike">
                <a:solidFill>
                  <a:schemeClr val="dk1"/>
                </a:solidFill>
                <a:latin typeface="Montserrat Light"/>
                <a:ea typeface="Montserrat Light"/>
                <a:cs typeface="Montserrat Light"/>
                <a:sym typeface="Montserrat Light"/>
              </a:defRPr>
            </a:lvl3pPr>
            <a:lvl4pPr indent="-342900" lvl="3" marL="1828800" marR="0" rtl="0" algn="l">
              <a:spcBef>
                <a:spcPts val="360"/>
              </a:spcBef>
              <a:spcAft>
                <a:spcPts val="0"/>
              </a:spcAft>
              <a:buClr>
                <a:schemeClr val="dk1"/>
              </a:buClr>
              <a:buSzPts val="1800"/>
              <a:buFont typeface="Arial"/>
              <a:buChar char="–"/>
              <a:defRPr b="0" i="0" sz="1800" u="none" cap="none" strike="noStrike">
                <a:solidFill>
                  <a:schemeClr val="dk1"/>
                </a:solidFill>
                <a:latin typeface="Montserrat Light"/>
                <a:ea typeface="Montserrat Light"/>
                <a:cs typeface="Montserrat Light"/>
                <a:sym typeface="Montserrat Light"/>
              </a:defRPr>
            </a:lvl4pPr>
            <a:lvl5pPr indent="-342900" lvl="4" marL="2286000" marR="0" rtl="0" algn="l">
              <a:spcBef>
                <a:spcPts val="360"/>
              </a:spcBef>
              <a:spcAft>
                <a:spcPts val="0"/>
              </a:spcAft>
              <a:buClr>
                <a:schemeClr val="dk1"/>
              </a:buClr>
              <a:buSzPts val="1800"/>
              <a:buFont typeface="Arial"/>
              <a:buChar char="»"/>
              <a:defRPr b="0" i="0" sz="1800" u="none" cap="none" strike="noStrike">
                <a:solidFill>
                  <a:schemeClr val="dk1"/>
                </a:solidFill>
                <a:latin typeface="Montserrat Light"/>
                <a:ea typeface="Montserrat Light"/>
                <a:cs typeface="Montserrat Light"/>
                <a:sym typeface="Montserrat Light"/>
              </a:defRPr>
            </a:lvl5pPr>
            <a:lvl6pPr indent="-342900" lvl="5" marL="27432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24" name="Shape 24"/>
          <p:cNvSpPr txBox="1"/>
          <p:nvPr>
            <p:ph idx="2" type="body"/>
          </p:nvPr>
        </p:nvSpPr>
        <p:spPr>
          <a:xfrm>
            <a:off x="6197600" y="1600201"/>
            <a:ext cx="5384800" cy="4525963"/>
          </a:xfrm>
          <a:prstGeom prst="rect">
            <a:avLst/>
          </a:prstGeom>
          <a:noFill/>
          <a:ln>
            <a:noFill/>
          </a:ln>
        </p:spPr>
        <p:txBody>
          <a:bodyPr anchorCtr="0" anchor="t" bIns="45700" lIns="91425" spcFirstLastPara="1" rIns="91425" wrap="square" tIns="45700"/>
          <a:lstStyle>
            <a:lvl1pPr indent="-406400" lvl="0" marL="457200" marR="0" rtl="0" algn="l">
              <a:spcBef>
                <a:spcPts val="560"/>
              </a:spcBef>
              <a:spcAft>
                <a:spcPts val="0"/>
              </a:spcAft>
              <a:buClr>
                <a:schemeClr val="dk1"/>
              </a:buClr>
              <a:buSzPts val="2800"/>
              <a:buFont typeface="Arial"/>
              <a:buChar char="•"/>
              <a:defRPr b="0" i="0" sz="2800" u="none" cap="none" strike="noStrike">
                <a:solidFill>
                  <a:schemeClr val="dk1"/>
                </a:solidFill>
                <a:latin typeface="Montserrat Light"/>
                <a:ea typeface="Montserrat Light"/>
                <a:cs typeface="Montserrat Light"/>
                <a:sym typeface="Montserrat Light"/>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Montserrat Light"/>
                <a:ea typeface="Montserrat Light"/>
                <a:cs typeface="Montserrat Light"/>
                <a:sym typeface="Montserrat Light"/>
              </a:defRPr>
            </a:lvl2pPr>
            <a:lvl3pPr indent="-355600" lvl="2" marL="1371600" marR="0" rtl="0" algn="l">
              <a:spcBef>
                <a:spcPts val="400"/>
              </a:spcBef>
              <a:spcAft>
                <a:spcPts val="0"/>
              </a:spcAft>
              <a:buClr>
                <a:schemeClr val="dk1"/>
              </a:buClr>
              <a:buSzPts val="2000"/>
              <a:buFont typeface="Arial"/>
              <a:buChar char="•"/>
              <a:defRPr b="0" i="0" sz="2000" u="none" cap="none" strike="noStrike">
                <a:solidFill>
                  <a:schemeClr val="dk1"/>
                </a:solidFill>
                <a:latin typeface="Montserrat Light"/>
                <a:ea typeface="Montserrat Light"/>
                <a:cs typeface="Montserrat Light"/>
                <a:sym typeface="Montserrat Light"/>
              </a:defRPr>
            </a:lvl3pPr>
            <a:lvl4pPr indent="-342900" lvl="3" marL="1828800" marR="0" rtl="0" algn="l">
              <a:spcBef>
                <a:spcPts val="360"/>
              </a:spcBef>
              <a:spcAft>
                <a:spcPts val="0"/>
              </a:spcAft>
              <a:buClr>
                <a:schemeClr val="dk1"/>
              </a:buClr>
              <a:buSzPts val="1800"/>
              <a:buFont typeface="Arial"/>
              <a:buChar char="–"/>
              <a:defRPr b="0" i="0" sz="1800" u="none" cap="none" strike="noStrike">
                <a:solidFill>
                  <a:schemeClr val="dk1"/>
                </a:solidFill>
                <a:latin typeface="Montserrat Light"/>
                <a:ea typeface="Montserrat Light"/>
                <a:cs typeface="Montserrat Light"/>
                <a:sym typeface="Montserrat Light"/>
              </a:defRPr>
            </a:lvl4pPr>
            <a:lvl5pPr indent="-342900" lvl="4" marL="2286000" marR="0" rtl="0" algn="l">
              <a:spcBef>
                <a:spcPts val="360"/>
              </a:spcBef>
              <a:spcAft>
                <a:spcPts val="0"/>
              </a:spcAft>
              <a:buClr>
                <a:schemeClr val="dk1"/>
              </a:buClr>
              <a:buSzPts val="1800"/>
              <a:buFont typeface="Arial"/>
              <a:buChar char="»"/>
              <a:defRPr b="0" i="0" sz="1800" u="none" cap="none" strike="noStrike">
                <a:solidFill>
                  <a:schemeClr val="dk1"/>
                </a:solidFill>
                <a:latin typeface="Montserrat Light"/>
                <a:ea typeface="Montserrat Light"/>
                <a:cs typeface="Montserrat Light"/>
                <a:sym typeface="Montserrat Light"/>
              </a:defRPr>
            </a:lvl5pPr>
            <a:lvl6pPr indent="-342900" lvl="5" marL="27432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gelijking" type="twoTxTwoObj">
  <p:cSld name="TWO_OBJECTS_WITH_TEXT">
    <p:spTree>
      <p:nvGrpSpPr>
        <p:cNvPr id="25" name="Shape 25"/>
        <p:cNvGrpSpPr/>
        <p:nvPr/>
      </p:nvGrpSpPr>
      <p:grpSpPr>
        <a:xfrm>
          <a:off x="0" y="0"/>
          <a:ext cx="0" cy="0"/>
          <a:chOff x="0" y="0"/>
          <a:chExt cx="0" cy="0"/>
        </a:xfrm>
      </p:grpSpPr>
      <p:sp>
        <p:nvSpPr>
          <p:cNvPr id="26" name="Shape 26"/>
          <p:cNvSpPr txBox="1"/>
          <p:nvPr>
            <p:ph type="title"/>
          </p:nvPr>
        </p:nvSpPr>
        <p:spPr>
          <a:xfrm>
            <a:off x="335360" y="274638"/>
            <a:ext cx="11521280" cy="706092"/>
          </a:xfrm>
          <a:prstGeom prst="rect">
            <a:avLst/>
          </a:prstGeom>
          <a:solidFill>
            <a:srgbClr val="0FA67E"/>
          </a:solidFill>
          <a:ln>
            <a:noFill/>
          </a:ln>
        </p:spPr>
        <p:txBody>
          <a:bodyPr anchorCtr="0" anchor="ctr" bIns="45700" lIns="91425" spcFirstLastPara="1" rIns="91425" wrap="square" tIns="45700"/>
          <a:lstStyle>
            <a:lvl1pPr lvl="0" marR="0" rtl="0" algn="ctr">
              <a:spcBef>
                <a:spcPts val="0"/>
              </a:spcBef>
              <a:spcAft>
                <a:spcPts val="0"/>
              </a:spcAft>
              <a:buClr>
                <a:schemeClr val="lt1"/>
              </a:buClr>
              <a:buSzPts val="3200"/>
              <a:buFont typeface="Montserrat Light"/>
              <a:buNone/>
              <a:defRPr b="0" i="0" sz="3200" u="none" cap="none" strike="noStrike">
                <a:solidFill>
                  <a:schemeClr val="lt1"/>
                </a:solidFill>
                <a:latin typeface="Montserrat Light"/>
                <a:ea typeface="Montserrat Light"/>
                <a:cs typeface="Montserrat Light"/>
                <a:sym typeface="Montserrat Light"/>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7" name="Shape 27"/>
          <p:cNvSpPr txBox="1"/>
          <p:nvPr>
            <p:ph idx="1" type="body"/>
          </p:nvPr>
        </p:nvSpPr>
        <p:spPr>
          <a:xfrm>
            <a:off x="609600" y="1535113"/>
            <a:ext cx="5386917" cy="639762"/>
          </a:xfrm>
          <a:prstGeom prst="rect">
            <a:avLst/>
          </a:prstGeom>
          <a:noFill/>
          <a:ln>
            <a:noFill/>
          </a:ln>
        </p:spPr>
        <p:txBody>
          <a:bodyPr anchorCtr="0" anchor="b" bIns="45700" lIns="91425" spcFirstLastPara="1" rIns="91425" wrap="square" tIns="45700"/>
          <a:lstStyle>
            <a:lvl1pPr indent="-228600" lvl="0" marL="457200" marR="0" rtl="0" algn="l">
              <a:spcBef>
                <a:spcPts val="480"/>
              </a:spcBef>
              <a:spcAft>
                <a:spcPts val="0"/>
              </a:spcAft>
              <a:buClr>
                <a:schemeClr val="dk1"/>
              </a:buClr>
              <a:buSzPts val="2400"/>
              <a:buFont typeface="Arial"/>
              <a:buNone/>
              <a:defRPr b="1" i="0" sz="2400" u="none" cap="none" strike="noStrike">
                <a:solidFill>
                  <a:schemeClr val="dk1"/>
                </a:solidFill>
                <a:latin typeface="Montserrat Light"/>
                <a:ea typeface="Montserrat Light"/>
                <a:cs typeface="Montserrat Light"/>
                <a:sym typeface="Montserrat Light"/>
              </a:defRPr>
            </a:lvl1pPr>
            <a:lvl2pPr indent="-228600" lvl="1" marL="914400" marR="0" rtl="0" algn="l">
              <a:spcBef>
                <a:spcPts val="400"/>
              </a:spcBef>
              <a:spcAft>
                <a:spcPts val="0"/>
              </a:spcAft>
              <a:buClr>
                <a:schemeClr val="dk1"/>
              </a:buClr>
              <a:buSzPts val="2000"/>
              <a:buFont typeface="Arial"/>
              <a:buNone/>
              <a:defRPr b="1" i="0" sz="2000" u="none" cap="none" strike="noStrike">
                <a:solidFill>
                  <a:schemeClr val="dk1"/>
                </a:solidFill>
                <a:latin typeface="Montserrat Light"/>
                <a:ea typeface="Montserrat Light"/>
                <a:cs typeface="Montserrat Light"/>
                <a:sym typeface="Montserrat Light"/>
              </a:defRPr>
            </a:lvl2pPr>
            <a:lvl3pPr indent="-228600" lvl="2" marL="1371600" marR="0" rtl="0" algn="l">
              <a:spcBef>
                <a:spcPts val="360"/>
              </a:spcBef>
              <a:spcAft>
                <a:spcPts val="0"/>
              </a:spcAft>
              <a:buClr>
                <a:schemeClr val="dk1"/>
              </a:buClr>
              <a:buSzPts val="1800"/>
              <a:buFont typeface="Arial"/>
              <a:buNone/>
              <a:defRPr b="1" i="0" sz="1800" u="none" cap="none" strike="noStrike">
                <a:solidFill>
                  <a:schemeClr val="dk1"/>
                </a:solidFill>
                <a:latin typeface="Montserrat Light"/>
                <a:ea typeface="Montserrat Light"/>
                <a:cs typeface="Montserrat Light"/>
                <a:sym typeface="Montserrat Light"/>
              </a:defRPr>
            </a:lvl3pPr>
            <a:lvl4pPr indent="-228600" lvl="3" marL="1828800" marR="0" rtl="0" algn="l">
              <a:spcBef>
                <a:spcPts val="320"/>
              </a:spcBef>
              <a:spcAft>
                <a:spcPts val="0"/>
              </a:spcAft>
              <a:buClr>
                <a:schemeClr val="dk1"/>
              </a:buClr>
              <a:buSzPts val="1600"/>
              <a:buFont typeface="Arial"/>
              <a:buNone/>
              <a:defRPr b="1" i="0" sz="1600" u="none" cap="none" strike="noStrike">
                <a:solidFill>
                  <a:schemeClr val="dk1"/>
                </a:solidFill>
                <a:latin typeface="Montserrat Light"/>
                <a:ea typeface="Montserrat Light"/>
                <a:cs typeface="Montserrat Light"/>
                <a:sym typeface="Montserrat Light"/>
              </a:defRPr>
            </a:lvl4pPr>
            <a:lvl5pPr indent="-228600" lvl="4" marL="2286000" marR="0" rtl="0" algn="l">
              <a:spcBef>
                <a:spcPts val="320"/>
              </a:spcBef>
              <a:spcAft>
                <a:spcPts val="0"/>
              </a:spcAft>
              <a:buClr>
                <a:schemeClr val="dk1"/>
              </a:buClr>
              <a:buSzPts val="1600"/>
              <a:buFont typeface="Arial"/>
              <a:buNone/>
              <a:defRPr b="1" i="0" sz="1600" u="none" cap="none" strike="noStrike">
                <a:solidFill>
                  <a:schemeClr val="dk1"/>
                </a:solidFill>
                <a:latin typeface="Montserrat Light"/>
                <a:ea typeface="Montserrat Light"/>
                <a:cs typeface="Montserrat Light"/>
                <a:sym typeface="Montserrat Light"/>
              </a:defRPr>
            </a:lvl5pPr>
            <a:lvl6pPr indent="-228600" lvl="5" marL="27432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6pPr>
            <a:lvl7pPr indent="-228600" lvl="6" marL="32004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7pPr>
            <a:lvl8pPr indent="-228600" lvl="7" marL="36576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8pPr>
            <a:lvl9pPr indent="-228600" lvl="8" marL="41148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9pPr>
          </a:lstStyle>
          <a:p/>
        </p:txBody>
      </p:sp>
      <p:sp>
        <p:nvSpPr>
          <p:cNvPr id="28" name="Shape 28"/>
          <p:cNvSpPr txBox="1"/>
          <p:nvPr>
            <p:ph idx="2" type="body"/>
          </p:nvPr>
        </p:nvSpPr>
        <p:spPr>
          <a:xfrm>
            <a:off x="609600" y="2174875"/>
            <a:ext cx="5386917" cy="3951288"/>
          </a:xfrm>
          <a:prstGeom prst="rect">
            <a:avLst/>
          </a:prstGeom>
          <a:noFill/>
          <a:ln>
            <a:noFill/>
          </a:ln>
        </p:spPr>
        <p:txBody>
          <a:bodyPr anchorCtr="0" anchor="t" bIns="45700" lIns="91425" spcFirstLastPara="1" rIns="91425" wrap="square" tIns="45700"/>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Montserrat Light"/>
                <a:ea typeface="Montserrat Light"/>
                <a:cs typeface="Montserrat Light"/>
                <a:sym typeface="Montserrat Light"/>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Montserrat Light"/>
                <a:ea typeface="Montserrat Light"/>
                <a:cs typeface="Montserrat Light"/>
                <a:sym typeface="Montserrat Light"/>
              </a:defRPr>
            </a:lvl2pPr>
            <a:lvl3pPr indent="-342900" lvl="2" marL="1371600" marR="0" rtl="0" algn="l">
              <a:spcBef>
                <a:spcPts val="360"/>
              </a:spcBef>
              <a:spcAft>
                <a:spcPts val="0"/>
              </a:spcAft>
              <a:buClr>
                <a:schemeClr val="dk1"/>
              </a:buClr>
              <a:buSzPts val="1800"/>
              <a:buFont typeface="Arial"/>
              <a:buChar char="•"/>
              <a:defRPr b="0" i="0" sz="1800" u="none" cap="none" strike="noStrike">
                <a:solidFill>
                  <a:schemeClr val="dk1"/>
                </a:solidFill>
                <a:latin typeface="Montserrat Light"/>
                <a:ea typeface="Montserrat Light"/>
                <a:cs typeface="Montserrat Light"/>
                <a:sym typeface="Montserrat Light"/>
              </a:defRPr>
            </a:lvl3pPr>
            <a:lvl4pPr indent="-330200" lvl="3" marL="1828800" marR="0" rtl="0" algn="l">
              <a:spcBef>
                <a:spcPts val="320"/>
              </a:spcBef>
              <a:spcAft>
                <a:spcPts val="0"/>
              </a:spcAft>
              <a:buClr>
                <a:schemeClr val="dk1"/>
              </a:buClr>
              <a:buSzPts val="1600"/>
              <a:buFont typeface="Arial"/>
              <a:buChar char="–"/>
              <a:defRPr b="0" i="0" sz="1600" u="none" cap="none" strike="noStrike">
                <a:solidFill>
                  <a:schemeClr val="dk1"/>
                </a:solidFill>
                <a:latin typeface="Montserrat Light"/>
                <a:ea typeface="Montserrat Light"/>
                <a:cs typeface="Montserrat Light"/>
                <a:sym typeface="Montserrat Light"/>
              </a:defRPr>
            </a:lvl4pPr>
            <a:lvl5pPr indent="-330200" lvl="4" marL="2286000" marR="0" rtl="0" algn="l">
              <a:spcBef>
                <a:spcPts val="320"/>
              </a:spcBef>
              <a:spcAft>
                <a:spcPts val="0"/>
              </a:spcAft>
              <a:buClr>
                <a:schemeClr val="dk1"/>
              </a:buClr>
              <a:buSzPts val="1600"/>
              <a:buFont typeface="Arial"/>
              <a:buChar char="»"/>
              <a:defRPr b="0" i="0" sz="1600" u="none" cap="none" strike="noStrike">
                <a:solidFill>
                  <a:schemeClr val="dk1"/>
                </a:solidFill>
                <a:latin typeface="Montserrat Light"/>
                <a:ea typeface="Montserrat Light"/>
                <a:cs typeface="Montserrat Light"/>
                <a:sym typeface="Montserrat Light"/>
              </a:defRPr>
            </a:lvl5pPr>
            <a:lvl6pPr indent="-330200" lvl="5" marL="27432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6pPr>
            <a:lvl7pPr indent="-330200" lvl="6" marL="32004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7pPr>
            <a:lvl8pPr indent="-330200" lvl="7" marL="36576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8pPr>
            <a:lvl9pPr indent="-330200" lvl="8" marL="4114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9pPr>
          </a:lstStyle>
          <a:p/>
        </p:txBody>
      </p:sp>
      <p:sp>
        <p:nvSpPr>
          <p:cNvPr id="29" name="Shape 29"/>
          <p:cNvSpPr txBox="1"/>
          <p:nvPr>
            <p:ph idx="3" type="body"/>
          </p:nvPr>
        </p:nvSpPr>
        <p:spPr>
          <a:xfrm>
            <a:off x="6193368" y="1535113"/>
            <a:ext cx="5389033" cy="639762"/>
          </a:xfrm>
          <a:prstGeom prst="rect">
            <a:avLst/>
          </a:prstGeom>
          <a:noFill/>
          <a:ln>
            <a:noFill/>
          </a:ln>
        </p:spPr>
        <p:txBody>
          <a:bodyPr anchorCtr="0" anchor="b" bIns="45700" lIns="91425" spcFirstLastPara="1" rIns="91425" wrap="square" tIns="45700"/>
          <a:lstStyle>
            <a:lvl1pPr indent="-228600" lvl="0" marL="457200" marR="0" rtl="0" algn="l">
              <a:spcBef>
                <a:spcPts val="480"/>
              </a:spcBef>
              <a:spcAft>
                <a:spcPts val="0"/>
              </a:spcAft>
              <a:buClr>
                <a:schemeClr val="dk1"/>
              </a:buClr>
              <a:buSzPts val="2400"/>
              <a:buFont typeface="Arial"/>
              <a:buNone/>
              <a:defRPr b="1" i="0" sz="2400" u="none" cap="none" strike="noStrike">
                <a:solidFill>
                  <a:schemeClr val="dk1"/>
                </a:solidFill>
                <a:latin typeface="Montserrat Light"/>
                <a:ea typeface="Montserrat Light"/>
                <a:cs typeface="Montserrat Light"/>
                <a:sym typeface="Montserrat Light"/>
              </a:defRPr>
            </a:lvl1pPr>
            <a:lvl2pPr indent="-228600" lvl="1" marL="914400" marR="0" rtl="0" algn="l">
              <a:spcBef>
                <a:spcPts val="400"/>
              </a:spcBef>
              <a:spcAft>
                <a:spcPts val="0"/>
              </a:spcAft>
              <a:buClr>
                <a:schemeClr val="dk1"/>
              </a:buClr>
              <a:buSzPts val="2000"/>
              <a:buFont typeface="Arial"/>
              <a:buNone/>
              <a:defRPr b="1" i="0" sz="2000" u="none" cap="none" strike="noStrike">
                <a:solidFill>
                  <a:schemeClr val="dk1"/>
                </a:solidFill>
                <a:latin typeface="Montserrat Light"/>
                <a:ea typeface="Montserrat Light"/>
                <a:cs typeface="Montserrat Light"/>
                <a:sym typeface="Montserrat Light"/>
              </a:defRPr>
            </a:lvl2pPr>
            <a:lvl3pPr indent="-228600" lvl="2" marL="1371600" marR="0" rtl="0" algn="l">
              <a:spcBef>
                <a:spcPts val="360"/>
              </a:spcBef>
              <a:spcAft>
                <a:spcPts val="0"/>
              </a:spcAft>
              <a:buClr>
                <a:schemeClr val="dk1"/>
              </a:buClr>
              <a:buSzPts val="1800"/>
              <a:buFont typeface="Arial"/>
              <a:buNone/>
              <a:defRPr b="1" i="0" sz="1800" u="none" cap="none" strike="noStrike">
                <a:solidFill>
                  <a:schemeClr val="dk1"/>
                </a:solidFill>
                <a:latin typeface="Montserrat Light"/>
                <a:ea typeface="Montserrat Light"/>
                <a:cs typeface="Montserrat Light"/>
                <a:sym typeface="Montserrat Light"/>
              </a:defRPr>
            </a:lvl3pPr>
            <a:lvl4pPr indent="-228600" lvl="3" marL="1828800" marR="0" rtl="0" algn="l">
              <a:spcBef>
                <a:spcPts val="320"/>
              </a:spcBef>
              <a:spcAft>
                <a:spcPts val="0"/>
              </a:spcAft>
              <a:buClr>
                <a:schemeClr val="dk1"/>
              </a:buClr>
              <a:buSzPts val="1600"/>
              <a:buFont typeface="Arial"/>
              <a:buNone/>
              <a:defRPr b="1" i="0" sz="1600" u="none" cap="none" strike="noStrike">
                <a:solidFill>
                  <a:schemeClr val="dk1"/>
                </a:solidFill>
                <a:latin typeface="Montserrat Light"/>
                <a:ea typeface="Montserrat Light"/>
                <a:cs typeface="Montserrat Light"/>
                <a:sym typeface="Montserrat Light"/>
              </a:defRPr>
            </a:lvl4pPr>
            <a:lvl5pPr indent="-228600" lvl="4" marL="2286000" marR="0" rtl="0" algn="l">
              <a:spcBef>
                <a:spcPts val="320"/>
              </a:spcBef>
              <a:spcAft>
                <a:spcPts val="0"/>
              </a:spcAft>
              <a:buClr>
                <a:schemeClr val="dk1"/>
              </a:buClr>
              <a:buSzPts val="1600"/>
              <a:buFont typeface="Arial"/>
              <a:buNone/>
              <a:defRPr b="1" i="0" sz="1600" u="none" cap="none" strike="noStrike">
                <a:solidFill>
                  <a:schemeClr val="dk1"/>
                </a:solidFill>
                <a:latin typeface="Montserrat Light"/>
                <a:ea typeface="Montserrat Light"/>
                <a:cs typeface="Montserrat Light"/>
                <a:sym typeface="Montserrat Light"/>
              </a:defRPr>
            </a:lvl5pPr>
            <a:lvl6pPr indent="-228600" lvl="5" marL="27432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6pPr>
            <a:lvl7pPr indent="-228600" lvl="6" marL="32004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7pPr>
            <a:lvl8pPr indent="-228600" lvl="7" marL="36576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8pPr>
            <a:lvl9pPr indent="-228600" lvl="8" marL="41148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9pPr>
          </a:lstStyle>
          <a:p/>
        </p:txBody>
      </p:sp>
      <p:sp>
        <p:nvSpPr>
          <p:cNvPr id="30" name="Shape 30"/>
          <p:cNvSpPr txBox="1"/>
          <p:nvPr>
            <p:ph idx="4" type="body"/>
          </p:nvPr>
        </p:nvSpPr>
        <p:spPr>
          <a:xfrm>
            <a:off x="6193368" y="2174875"/>
            <a:ext cx="5389033" cy="3951288"/>
          </a:xfrm>
          <a:prstGeom prst="rect">
            <a:avLst/>
          </a:prstGeom>
          <a:noFill/>
          <a:ln>
            <a:noFill/>
          </a:ln>
        </p:spPr>
        <p:txBody>
          <a:bodyPr anchorCtr="0" anchor="t" bIns="45700" lIns="91425" spcFirstLastPara="1" rIns="91425" wrap="square" tIns="45700"/>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Montserrat Light"/>
                <a:ea typeface="Montserrat Light"/>
                <a:cs typeface="Montserrat Light"/>
                <a:sym typeface="Montserrat Light"/>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Montserrat Light"/>
                <a:ea typeface="Montserrat Light"/>
                <a:cs typeface="Montserrat Light"/>
                <a:sym typeface="Montserrat Light"/>
              </a:defRPr>
            </a:lvl2pPr>
            <a:lvl3pPr indent="-342900" lvl="2" marL="1371600" marR="0" rtl="0" algn="l">
              <a:spcBef>
                <a:spcPts val="360"/>
              </a:spcBef>
              <a:spcAft>
                <a:spcPts val="0"/>
              </a:spcAft>
              <a:buClr>
                <a:schemeClr val="dk1"/>
              </a:buClr>
              <a:buSzPts val="1800"/>
              <a:buFont typeface="Arial"/>
              <a:buChar char="•"/>
              <a:defRPr b="0" i="0" sz="1800" u="none" cap="none" strike="noStrike">
                <a:solidFill>
                  <a:schemeClr val="dk1"/>
                </a:solidFill>
                <a:latin typeface="Montserrat Light"/>
                <a:ea typeface="Montserrat Light"/>
                <a:cs typeface="Montserrat Light"/>
                <a:sym typeface="Montserrat Light"/>
              </a:defRPr>
            </a:lvl3pPr>
            <a:lvl4pPr indent="-330200" lvl="3" marL="1828800" marR="0" rtl="0" algn="l">
              <a:spcBef>
                <a:spcPts val="320"/>
              </a:spcBef>
              <a:spcAft>
                <a:spcPts val="0"/>
              </a:spcAft>
              <a:buClr>
                <a:schemeClr val="dk1"/>
              </a:buClr>
              <a:buSzPts val="1600"/>
              <a:buFont typeface="Arial"/>
              <a:buChar char="–"/>
              <a:defRPr b="0" i="0" sz="1600" u="none" cap="none" strike="noStrike">
                <a:solidFill>
                  <a:schemeClr val="dk1"/>
                </a:solidFill>
                <a:latin typeface="Montserrat Light"/>
                <a:ea typeface="Montserrat Light"/>
                <a:cs typeface="Montserrat Light"/>
                <a:sym typeface="Montserrat Light"/>
              </a:defRPr>
            </a:lvl4pPr>
            <a:lvl5pPr indent="-330200" lvl="4" marL="2286000" marR="0" rtl="0" algn="l">
              <a:spcBef>
                <a:spcPts val="320"/>
              </a:spcBef>
              <a:spcAft>
                <a:spcPts val="0"/>
              </a:spcAft>
              <a:buClr>
                <a:schemeClr val="dk1"/>
              </a:buClr>
              <a:buSzPts val="1600"/>
              <a:buFont typeface="Arial"/>
              <a:buChar char="»"/>
              <a:defRPr b="0" i="0" sz="1600" u="none" cap="none" strike="noStrike">
                <a:solidFill>
                  <a:schemeClr val="dk1"/>
                </a:solidFill>
                <a:latin typeface="Montserrat Light"/>
                <a:ea typeface="Montserrat Light"/>
                <a:cs typeface="Montserrat Light"/>
                <a:sym typeface="Montserrat Light"/>
              </a:defRPr>
            </a:lvl5pPr>
            <a:lvl6pPr indent="-330200" lvl="5" marL="27432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6pPr>
            <a:lvl7pPr indent="-330200" lvl="6" marL="32004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7pPr>
            <a:lvl8pPr indent="-330200" lvl="7" marL="36576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8pPr>
            <a:lvl9pPr indent="-330200" lvl="8" marL="4114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Alleen titel" type="titleOnly">
  <p:cSld name="TITLE_ONLY">
    <p:spTree>
      <p:nvGrpSpPr>
        <p:cNvPr id="31" name="Shape 31"/>
        <p:cNvGrpSpPr/>
        <p:nvPr/>
      </p:nvGrpSpPr>
      <p:grpSpPr>
        <a:xfrm>
          <a:off x="0" y="0"/>
          <a:ext cx="0" cy="0"/>
          <a:chOff x="0" y="0"/>
          <a:chExt cx="0" cy="0"/>
        </a:xfrm>
      </p:grpSpPr>
      <p:sp>
        <p:nvSpPr>
          <p:cNvPr id="32" name="Shape 32"/>
          <p:cNvSpPr txBox="1"/>
          <p:nvPr>
            <p:ph type="title"/>
          </p:nvPr>
        </p:nvSpPr>
        <p:spPr>
          <a:xfrm>
            <a:off x="335360" y="274638"/>
            <a:ext cx="11521280" cy="706092"/>
          </a:xfrm>
          <a:prstGeom prst="rect">
            <a:avLst/>
          </a:prstGeom>
          <a:solidFill>
            <a:srgbClr val="0FA67E"/>
          </a:solidFill>
          <a:ln>
            <a:noFill/>
          </a:ln>
        </p:spPr>
        <p:txBody>
          <a:bodyPr anchorCtr="0" anchor="ctr" bIns="45700" lIns="91425" spcFirstLastPara="1" rIns="91425" wrap="square" tIns="45700"/>
          <a:lstStyle>
            <a:lvl1pPr lvl="0" marR="0" rtl="0" algn="ctr">
              <a:spcBef>
                <a:spcPts val="0"/>
              </a:spcBef>
              <a:spcAft>
                <a:spcPts val="0"/>
              </a:spcAft>
              <a:buClr>
                <a:schemeClr val="lt1"/>
              </a:buClr>
              <a:buSzPts val="3200"/>
              <a:buFont typeface="Montserrat Light"/>
              <a:buNone/>
              <a:defRPr b="0" i="0" sz="3200" u="none" cap="none" strike="noStrike">
                <a:solidFill>
                  <a:schemeClr val="lt1"/>
                </a:solidFill>
                <a:latin typeface="Montserrat Light"/>
                <a:ea typeface="Montserrat Light"/>
                <a:cs typeface="Montserrat Light"/>
                <a:sym typeface="Montserrat Light"/>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Inhoud met bijschrift" type="objTx">
  <p:cSld name="OBJECT_WITH_CAPTION_TEXT">
    <p:spTree>
      <p:nvGrpSpPr>
        <p:cNvPr id="33" name="Shape 33"/>
        <p:cNvGrpSpPr/>
        <p:nvPr/>
      </p:nvGrpSpPr>
      <p:grpSpPr>
        <a:xfrm>
          <a:off x="0" y="0"/>
          <a:ext cx="0" cy="0"/>
          <a:chOff x="0" y="0"/>
          <a:chExt cx="0" cy="0"/>
        </a:xfrm>
      </p:grpSpPr>
      <p:sp>
        <p:nvSpPr>
          <p:cNvPr id="34" name="Shape 34"/>
          <p:cNvSpPr txBox="1"/>
          <p:nvPr>
            <p:ph type="title"/>
          </p:nvPr>
        </p:nvSpPr>
        <p:spPr>
          <a:xfrm>
            <a:off x="609601" y="273050"/>
            <a:ext cx="4011084" cy="1162050"/>
          </a:xfrm>
          <a:prstGeom prst="rect">
            <a:avLst/>
          </a:prstGeom>
          <a:solidFill>
            <a:srgbClr val="0FA67E"/>
          </a:solidFill>
          <a:ln>
            <a:noFill/>
          </a:ln>
        </p:spPr>
        <p:txBody>
          <a:bodyPr anchorCtr="0" anchor="b" bIns="45700" lIns="91425" spcFirstLastPara="1" rIns="91425" wrap="square" tIns="45700"/>
          <a:lstStyle>
            <a:lvl1pPr lvl="0" marR="0" rtl="0" algn="l">
              <a:spcBef>
                <a:spcPts val="0"/>
              </a:spcBef>
              <a:spcAft>
                <a:spcPts val="0"/>
              </a:spcAft>
              <a:buClr>
                <a:schemeClr val="lt1"/>
              </a:buClr>
              <a:buSzPts val="2000"/>
              <a:buFont typeface="Montserrat Light"/>
              <a:buNone/>
              <a:defRPr b="1" i="0" sz="2000" u="none" cap="none" strike="noStrike">
                <a:solidFill>
                  <a:schemeClr val="lt1"/>
                </a:solidFill>
                <a:latin typeface="Montserrat Light"/>
                <a:ea typeface="Montserrat Light"/>
                <a:cs typeface="Montserrat Light"/>
                <a:sym typeface="Montserrat Light"/>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5" name="Shape 35"/>
          <p:cNvSpPr txBox="1"/>
          <p:nvPr>
            <p:ph idx="1" type="body"/>
          </p:nvPr>
        </p:nvSpPr>
        <p:spPr>
          <a:xfrm>
            <a:off x="4766733" y="273051"/>
            <a:ext cx="6815667" cy="5853113"/>
          </a:xfrm>
          <a:prstGeom prst="rect">
            <a:avLst/>
          </a:prstGeom>
          <a:noFill/>
          <a:ln>
            <a:noFill/>
          </a:ln>
        </p:spPr>
        <p:txBody>
          <a:bodyPr anchorCtr="0" anchor="t" bIns="45700" lIns="91425" spcFirstLastPara="1" rIns="91425" wrap="square" tIns="45700"/>
          <a:lstStyle>
            <a:lvl1pPr indent="-406400" lvl="0" marL="457200" marR="0" rtl="0" algn="l">
              <a:spcBef>
                <a:spcPts val="560"/>
              </a:spcBef>
              <a:spcAft>
                <a:spcPts val="0"/>
              </a:spcAft>
              <a:buClr>
                <a:schemeClr val="dk1"/>
              </a:buClr>
              <a:buSzPts val="2800"/>
              <a:buFont typeface="Arial"/>
              <a:buChar char="•"/>
              <a:defRPr b="0" i="0" sz="2800" u="none" cap="none" strike="noStrike">
                <a:solidFill>
                  <a:schemeClr val="dk1"/>
                </a:solidFill>
                <a:latin typeface="Montserrat Light"/>
                <a:ea typeface="Montserrat Light"/>
                <a:cs typeface="Montserrat Light"/>
                <a:sym typeface="Montserrat Light"/>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Montserrat Light"/>
                <a:ea typeface="Montserrat Light"/>
                <a:cs typeface="Montserrat Light"/>
                <a:sym typeface="Montserrat Light"/>
              </a:defRPr>
            </a:lvl2pPr>
            <a:lvl3pPr indent="-355600" lvl="2" marL="1371600" marR="0" rtl="0" algn="l">
              <a:spcBef>
                <a:spcPts val="400"/>
              </a:spcBef>
              <a:spcAft>
                <a:spcPts val="0"/>
              </a:spcAft>
              <a:buClr>
                <a:schemeClr val="dk1"/>
              </a:buClr>
              <a:buSzPts val="2000"/>
              <a:buFont typeface="Arial"/>
              <a:buChar char="•"/>
              <a:defRPr b="0" i="0" sz="2000" u="none" cap="none" strike="noStrike">
                <a:solidFill>
                  <a:schemeClr val="dk1"/>
                </a:solidFill>
                <a:latin typeface="Montserrat Light"/>
                <a:ea typeface="Montserrat Light"/>
                <a:cs typeface="Montserrat Light"/>
                <a:sym typeface="Montserrat Light"/>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Montserrat Light"/>
                <a:ea typeface="Montserrat Light"/>
                <a:cs typeface="Montserrat Light"/>
                <a:sym typeface="Montserrat Light"/>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Montserrat Light"/>
                <a:ea typeface="Montserrat Light"/>
                <a:cs typeface="Montserrat Light"/>
                <a:sym typeface="Montserrat Light"/>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36" name="Shape 36"/>
          <p:cNvSpPr txBox="1"/>
          <p:nvPr>
            <p:ph idx="2" type="body"/>
          </p:nvPr>
        </p:nvSpPr>
        <p:spPr>
          <a:xfrm>
            <a:off x="609601" y="1435101"/>
            <a:ext cx="4011084" cy="4691063"/>
          </a:xfrm>
          <a:prstGeom prst="rect">
            <a:avLst/>
          </a:prstGeom>
          <a:noFill/>
          <a:ln>
            <a:noFill/>
          </a:ln>
        </p:spPr>
        <p:txBody>
          <a:bodyPr anchorCtr="0" anchor="t" bIns="45700" lIns="91425" spcFirstLastPara="1" rIns="91425" wrap="square" tIns="45700"/>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Montserrat Light"/>
                <a:ea typeface="Montserrat Light"/>
                <a:cs typeface="Montserrat Light"/>
                <a:sym typeface="Montserrat Light"/>
              </a:defRPr>
            </a:lvl1pPr>
            <a:lvl2pPr indent="-228600" lvl="1" marL="914400" marR="0" rtl="0" algn="l">
              <a:spcBef>
                <a:spcPts val="240"/>
              </a:spcBef>
              <a:spcAft>
                <a:spcPts val="0"/>
              </a:spcAft>
              <a:buClr>
                <a:schemeClr val="dk1"/>
              </a:buClr>
              <a:buSzPts val="1200"/>
              <a:buFont typeface="Arial"/>
              <a:buNone/>
              <a:defRPr b="0" i="0" sz="1200" u="none" cap="none" strike="noStrike">
                <a:solidFill>
                  <a:schemeClr val="dk1"/>
                </a:solidFill>
                <a:latin typeface="Montserrat Light"/>
                <a:ea typeface="Montserrat Light"/>
                <a:cs typeface="Montserrat Light"/>
                <a:sym typeface="Montserrat Light"/>
              </a:defRPr>
            </a:lvl2pPr>
            <a:lvl3pPr indent="-228600" lvl="2" marL="1371600" marR="0" rtl="0" algn="l">
              <a:spcBef>
                <a:spcPts val="200"/>
              </a:spcBef>
              <a:spcAft>
                <a:spcPts val="0"/>
              </a:spcAft>
              <a:buClr>
                <a:schemeClr val="dk1"/>
              </a:buClr>
              <a:buSzPts val="1000"/>
              <a:buFont typeface="Arial"/>
              <a:buNone/>
              <a:defRPr b="0" i="0" sz="1000" u="none" cap="none" strike="noStrike">
                <a:solidFill>
                  <a:schemeClr val="dk1"/>
                </a:solidFill>
                <a:latin typeface="Montserrat Light"/>
                <a:ea typeface="Montserrat Light"/>
                <a:cs typeface="Montserrat Light"/>
                <a:sym typeface="Montserrat Light"/>
              </a:defRPr>
            </a:lvl3pPr>
            <a:lvl4pPr indent="-228600" lvl="3" marL="1828800" marR="0" rtl="0" algn="l">
              <a:spcBef>
                <a:spcPts val="180"/>
              </a:spcBef>
              <a:spcAft>
                <a:spcPts val="0"/>
              </a:spcAft>
              <a:buClr>
                <a:schemeClr val="dk1"/>
              </a:buClr>
              <a:buSzPts val="900"/>
              <a:buFont typeface="Arial"/>
              <a:buNone/>
              <a:defRPr b="0" i="0" sz="900" u="none" cap="none" strike="noStrike">
                <a:solidFill>
                  <a:schemeClr val="dk1"/>
                </a:solidFill>
                <a:latin typeface="Montserrat Light"/>
                <a:ea typeface="Montserrat Light"/>
                <a:cs typeface="Montserrat Light"/>
                <a:sym typeface="Montserrat Light"/>
              </a:defRPr>
            </a:lvl4pPr>
            <a:lvl5pPr indent="-228600" lvl="4" marL="2286000" marR="0" rtl="0" algn="l">
              <a:spcBef>
                <a:spcPts val="180"/>
              </a:spcBef>
              <a:spcAft>
                <a:spcPts val="0"/>
              </a:spcAft>
              <a:buClr>
                <a:schemeClr val="dk1"/>
              </a:buClr>
              <a:buSzPts val="900"/>
              <a:buFont typeface="Arial"/>
              <a:buNone/>
              <a:defRPr b="0" i="0" sz="900" u="none" cap="none" strike="noStrike">
                <a:solidFill>
                  <a:schemeClr val="dk1"/>
                </a:solidFill>
                <a:latin typeface="Montserrat Light"/>
                <a:ea typeface="Montserrat Light"/>
                <a:cs typeface="Montserrat Light"/>
                <a:sym typeface="Montserrat Light"/>
              </a:defRPr>
            </a:lvl5pPr>
            <a:lvl6pPr indent="-228600" lvl="5" marL="27432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6pPr>
            <a:lvl7pPr indent="-228600" lvl="6" marL="32004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7pPr>
            <a:lvl8pPr indent="-228600" lvl="7" marL="36576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8pPr>
            <a:lvl9pPr indent="-228600" lvl="8" marL="41148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Afbeelding met bijschrift" type="picTx">
  <p:cSld name="PICTURE_WITH_CAPTION_TEXT">
    <p:spTree>
      <p:nvGrpSpPr>
        <p:cNvPr id="37" name="Shape 37"/>
        <p:cNvGrpSpPr/>
        <p:nvPr/>
      </p:nvGrpSpPr>
      <p:grpSpPr>
        <a:xfrm>
          <a:off x="0" y="0"/>
          <a:ext cx="0" cy="0"/>
          <a:chOff x="0" y="0"/>
          <a:chExt cx="0" cy="0"/>
        </a:xfrm>
      </p:grpSpPr>
      <p:sp>
        <p:nvSpPr>
          <p:cNvPr id="38" name="Shape 38"/>
          <p:cNvSpPr txBox="1"/>
          <p:nvPr>
            <p:ph type="title"/>
          </p:nvPr>
        </p:nvSpPr>
        <p:spPr>
          <a:xfrm>
            <a:off x="2389717" y="4800600"/>
            <a:ext cx="7315200" cy="566738"/>
          </a:xfrm>
          <a:prstGeom prst="rect">
            <a:avLst/>
          </a:prstGeom>
          <a:solidFill>
            <a:srgbClr val="0FA67E"/>
          </a:solidFill>
          <a:ln>
            <a:noFill/>
          </a:ln>
        </p:spPr>
        <p:txBody>
          <a:bodyPr anchorCtr="0" anchor="b" bIns="45700" lIns="91425" spcFirstLastPara="1" rIns="91425" wrap="square" tIns="45700"/>
          <a:lstStyle>
            <a:lvl1pPr lvl="0" marR="0" rtl="0" algn="l">
              <a:spcBef>
                <a:spcPts val="0"/>
              </a:spcBef>
              <a:spcAft>
                <a:spcPts val="0"/>
              </a:spcAft>
              <a:buClr>
                <a:schemeClr val="lt1"/>
              </a:buClr>
              <a:buSzPts val="2000"/>
              <a:buFont typeface="Montserrat Light"/>
              <a:buNone/>
              <a:defRPr b="1" i="0" sz="2000" u="none" cap="none" strike="noStrike">
                <a:solidFill>
                  <a:schemeClr val="lt1"/>
                </a:solidFill>
                <a:latin typeface="Montserrat Light"/>
                <a:ea typeface="Montserrat Light"/>
                <a:cs typeface="Montserrat Light"/>
                <a:sym typeface="Montserrat Light"/>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9" name="Shape 39"/>
          <p:cNvSpPr/>
          <p:nvPr>
            <p:ph idx="2" type="pic"/>
          </p:nvPr>
        </p:nvSpPr>
        <p:spPr>
          <a:xfrm>
            <a:off x="2389717" y="612775"/>
            <a:ext cx="7315200" cy="4114800"/>
          </a:xfrm>
          <a:prstGeom prst="rect">
            <a:avLst/>
          </a:prstGeom>
          <a:noFill/>
          <a:ln>
            <a:noFill/>
          </a:ln>
        </p:spPr>
        <p:txBody>
          <a:bodyPr anchorCtr="0" anchor="t" bIns="45700" lIns="91425" spcFirstLastPara="1" rIns="91425" wrap="square" tIns="45700"/>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Montserrat Light"/>
                <a:ea typeface="Montserrat Light"/>
                <a:cs typeface="Montserrat Light"/>
                <a:sym typeface="Montserrat Light"/>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Montserrat Light"/>
                <a:ea typeface="Montserrat Light"/>
                <a:cs typeface="Montserrat Light"/>
                <a:sym typeface="Montserrat Light"/>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Montserrat Light"/>
                <a:ea typeface="Montserrat Light"/>
                <a:cs typeface="Montserrat Light"/>
                <a:sym typeface="Montserrat Light"/>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Montserrat Light"/>
                <a:ea typeface="Montserrat Light"/>
                <a:cs typeface="Montserrat Light"/>
                <a:sym typeface="Montserrat Light"/>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Montserrat Light"/>
                <a:ea typeface="Montserrat Light"/>
                <a:cs typeface="Montserrat Light"/>
                <a:sym typeface="Montserrat Light"/>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40" name="Shape 40"/>
          <p:cNvSpPr txBox="1"/>
          <p:nvPr>
            <p:ph idx="1" type="body"/>
          </p:nvPr>
        </p:nvSpPr>
        <p:spPr>
          <a:xfrm>
            <a:off x="2389717" y="5367338"/>
            <a:ext cx="7315200" cy="804862"/>
          </a:xfrm>
          <a:prstGeom prst="rect">
            <a:avLst/>
          </a:prstGeom>
          <a:noFill/>
          <a:ln>
            <a:noFill/>
          </a:ln>
        </p:spPr>
        <p:txBody>
          <a:bodyPr anchorCtr="0" anchor="t" bIns="45700" lIns="91425" spcFirstLastPara="1" rIns="91425" wrap="square" tIns="45700"/>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Montserrat Light"/>
                <a:ea typeface="Montserrat Light"/>
                <a:cs typeface="Montserrat Light"/>
                <a:sym typeface="Montserrat Light"/>
              </a:defRPr>
            </a:lvl1pPr>
            <a:lvl2pPr indent="-228600" lvl="1" marL="914400" marR="0" rtl="0" algn="l">
              <a:spcBef>
                <a:spcPts val="240"/>
              </a:spcBef>
              <a:spcAft>
                <a:spcPts val="0"/>
              </a:spcAft>
              <a:buClr>
                <a:schemeClr val="dk1"/>
              </a:buClr>
              <a:buSzPts val="1200"/>
              <a:buFont typeface="Arial"/>
              <a:buNone/>
              <a:defRPr b="0" i="0" sz="1200" u="none" cap="none" strike="noStrike">
                <a:solidFill>
                  <a:schemeClr val="dk1"/>
                </a:solidFill>
                <a:latin typeface="Montserrat Light"/>
                <a:ea typeface="Montserrat Light"/>
                <a:cs typeface="Montserrat Light"/>
                <a:sym typeface="Montserrat Light"/>
              </a:defRPr>
            </a:lvl2pPr>
            <a:lvl3pPr indent="-228600" lvl="2" marL="1371600" marR="0" rtl="0" algn="l">
              <a:spcBef>
                <a:spcPts val="200"/>
              </a:spcBef>
              <a:spcAft>
                <a:spcPts val="0"/>
              </a:spcAft>
              <a:buClr>
                <a:schemeClr val="dk1"/>
              </a:buClr>
              <a:buSzPts val="1000"/>
              <a:buFont typeface="Arial"/>
              <a:buNone/>
              <a:defRPr b="0" i="0" sz="1000" u="none" cap="none" strike="noStrike">
                <a:solidFill>
                  <a:schemeClr val="dk1"/>
                </a:solidFill>
                <a:latin typeface="Montserrat Light"/>
                <a:ea typeface="Montserrat Light"/>
                <a:cs typeface="Montserrat Light"/>
                <a:sym typeface="Montserrat Light"/>
              </a:defRPr>
            </a:lvl3pPr>
            <a:lvl4pPr indent="-228600" lvl="3" marL="1828800" marR="0" rtl="0" algn="l">
              <a:spcBef>
                <a:spcPts val="180"/>
              </a:spcBef>
              <a:spcAft>
                <a:spcPts val="0"/>
              </a:spcAft>
              <a:buClr>
                <a:schemeClr val="dk1"/>
              </a:buClr>
              <a:buSzPts val="900"/>
              <a:buFont typeface="Arial"/>
              <a:buNone/>
              <a:defRPr b="0" i="0" sz="900" u="none" cap="none" strike="noStrike">
                <a:solidFill>
                  <a:schemeClr val="dk1"/>
                </a:solidFill>
                <a:latin typeface="Montserrat Light"/>
                <a:ea typeface="Montserrat Light"/>
                <a:cs typeface="Montserrat Light"/>
                <a:sym typeface="Montserrat Light"/>
              </a:defRPr>
            </a:lvl4pPr>
            <a:lvl5pPr indent="-228600" lvl="4" marL="2286000" marR="0" rtl="0" algn="l">
              <a:spcBef>
                <a:spcPts val="180"/>
              </a:spcBef>
              <a:spcAft>
                <a:spcPts val="0"/>
              </a:spcAft>
              <a:buClr>
                <a:schemeClr val="dk1"/>
              </a:buClr>
              <a:buSzPts val="900"/>
              <a:buFont typeface="Arial"/>
              <a:buNone/>
              <a:defRPr b="0" i="0" sz="900" u="none" cap="none" strike="noStrike">
                <a:solidFill>
                  <a:schemeClr val="dk1"/>
                </a:solidFill>
                <a:latin typeface="Montserrat Light"/>
                <a:ea typeface="Montserrat Light"/>
                <a:cs typeface="Montserrat Light"/>
                <a:sym typeface="Montserrat Light"/>
              </a:defRPr>
            </a:lvl5pPr>
            <a:lvl6pPr indent="-228600" lvl="5" marL="27432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6pPr>
            <a:lvl7pPr indent="-228600" lvl="6" marL="32004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7pPr>
            <a:lvl8pPr indent="-228600" lvl="7" marL="36576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8pPr>
            <a:lvl9pPr indent="-228600" lvl="8" marL="41148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theme" Target="../theme/theme2.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 name="Shape 9"/>
        <p:cNvGrpSpPr/>
        <p:nvPr/>
      </p:nvGrpSpPr>
      <p:grpSpPr>
        <a:xfrm>
          <a:off x="0" y="0"/>
          <a:ext cx="0" cy="0"/>
          <a:chOff x="0" y="0"/>
          <a:chExt cx="0" cy="0"/>
        </a:xfrm>
      </p:grpSpPr>
      <p:sp>
        <p:nvSpPr>
          <p:cNvPr id="10" name="Shape 10"/>
          <p:cNvSpPr txBox="1"/>
          <p:nvPr>
            <p:ph type="title"/>
          </p:nvPr>
        </p:nvSpPr>
        <p:spPr>
          <a:xfrm>
            <a:off x="335360" y="274638"/>
            <a:ext cx="11521280" cy="706092"/>
          </a:xfrm>
          <a:prstGeom prst="rect">
            <a:avLst/>
          </a:prstGeom>
          <a:solidFill>
            <a:srgbClr val="0FA67E"/>
          </a:solidFill>
          <a:ln>
            <a:noFill/>
          </a:ln>
        </p:spPr>
        <p:txBody>
          <a:bodyPr anchorCtr="0" anchor="ctr" bIns="45700" lIns="91425" spcFirstLastPara="1" rIns="91425" wrap="square" tIns="45700"/>
          <a:lstStyle>
            <a:lvl1pPr lvl="0" marR="0" rtl="0" algn="ctr">
              <a:spcBef>
                <a:spcPts val="0"/>
              </a:spcBef>
              <a:spcAft>
                <a:spcPts val="0"/>
              </a:spcAft>
              <a:buClr>
                <a:schemeClr val="lt1"/>
              </a:buClr>
              <a:buSzPts val="3200"/>
              <a:buFont typeface="Montserrat Light"/>
              <a:buNone/>
              <a:defRPr b="0" i="0" sz="3200" u="none" cap="none" strike="noStrike">
                <a:solidFill>
                  <a:schemeClr val="lt1"/>
                </a:solidFill>
                <a:latin typeface="Montserrat Light"/>
                <a:ea typeface="Montserrat Light"/>
                <a:cs typeface="Montserrat Light"/>
                <a:sym typeface="Montserrat Light"/>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Shape 11"/>
          <p:cNvSpPr txBox="1"/>
          <p:nvPr>
            <p:ph idx="1" type="body"/>
          </p:nvPr>
        </p:nvSpPr>
        <p:spPr>
          <a:xfrm>
            <a:off x="609600" y="1600201"/>
            <a:ext cx="10972800" cy="4525963"/>
          </a:xfrm>
          <a:prstGeom prst="rect">
            <a:avLst/>
          </a:prstGeom>
          <a:noFill/>
          <a:ln>
            <a:noFill/>
          </a:ln>
        </p:spPr>
        <p:txBody>
          <a:bodyPr anchorCtr="0" anchor="t" bIns="45700" lIns="91425" spcFirstLastPara="1" rIns="91425" wrap="square" tIns="45700"/>
          <a:lstStyle>
            <a:lvl1pPr indent="-406400" lvl="0" marL="457200" marR="0" rtl="0" algn="l">
              <a:spcBef>
                <a:spcPts val="560"/>
              </a:spcBef>
              <a:spcAft>
                <a:spcPts val="0"/>
              </a:spcAft>
              <a:buClr>
                <a:schemeClr val="dk1"/>
              </a:buClr>
              <a:buSzPts val="2800"/>
              <a:buFont typeface="Arial"/>
              <a:buChar char="•"/>
              <a:defRPr b="0" i="0" sz="2800" u="none" cap="none" strike="noStrike">
                <a:solidFill>
                  <a:schemeClr val="dk1"/>
                </a:solidFill>
                <a:latin typeface="Montserrat Light"/>
                <a:ea typeface="Montserrat Light"/>
                <a:cs typeface="Montserrat Light"/>
                <a:sym typeface="Montserrat Light"/>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Montserrat Light"/>
                <a:ea typeface="Montserrat Light"/>
                <a:cs typeface="Montserrat Light"/>
                <a:sym typeface="Montserrat Light"/>
              </a:defRPr>
            </a:lvl2pPr>
            <a:lvl3pPr indent="-355600" lvl="2" marL="1371600" marR="0" rtl="0" algn="l">
              <a:spcBef>
                <a:spcPts val="400"/>
              </a:spcBef>
              <a:spcAft>
                <a:spcPts val="0"/>
              </a:spcAft>
              <a:buClr>
                <a:schemeClr val="dk1"/>
              </a:buClr>
              <a:buSzPts val="2000"/>
              <a:buFont typeface="Arial"/>
              <a:buChar char="•"/>
              <a:defRPr b="0" i="0" sz="2000" u="none" cap="none" strike="noStrike">
                <a:solidFill>
                  <a:schemeClr val="dk1"/>
                </a:solidFill>
                <a:latin typeface="Montserrat Light"/>
                <a:ea typeface="Montserrat Light"/>
                <a:cs typeface="Montserrat Light"/>
                <a:sym typeface="Montserrat Light"/>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Montserrat Light"/>
                <a:ea typeface="Montserrat Light"/>
                <a:cs typeface="Montserrat Light"/>
                <a:sym typeface="Montserrat Light"/>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Montserrat Light"/>
                <a:ea typeface="Montserrat Light"/>
                <a:cs typeface="Montserrat Light"/>
                <a:sym typeface="Montserrat Light"/>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pic>
        <p:nvPicPr>
          <p:cNvPr descr="\\fileserver\users$\dommisse01\Edustandaard\Edustandaard logo vrijstaand.png" id="12" name="Shape 12"/>
          <p:cNvPicPr preferRelativeResize="0"/>
          <p:nvPr/>
        </p:nvPicPr>
        <p:blipFill rotWithShape="1">
          <a:blip r:embed="rId1">
            <a:alphaModFix/>
          </a:blip>
          <a:srcRect b="0" l="0" r="0" t="0"/>
          <a:stretch/>
        </p:blipFill>
        <p:spPr>
          <a:xfrm>
            <a:off x="9657072" y="6237313"/>
            <a:ext cx="2487600" cy="542553"/>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www.wikixl.nl/wiki/rosa/index.php/Hoofdpagina" TargetMode="External"/><Relationship Id="rId4" Type="http://schemas.openxmlformats.org/officeDocument/2006/relationships/hyperlink" Target="http://github.com/edustandaard/rosa"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wikixl.nl/wiki/rosa/index.php" TargetMode="External"/><Relationship Id="rId4" Type="http://schemas.openxmlformats.org/officeDocument/2006/relationships/hyperlink" Target="http://github.com/edustandaard/rosa"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4" name="Shape 44"/>
        <p:cNvGrpSpPr/>
        <p:nvPr/>
      </p:nvGrpSpPr>
      <p:grpSpPr>
        <a:xfrm>
          <a:off x="0" y="0"/>
          <a:ext cx="0" cy="0"/>
          <a:chOff x="0" y="0"/>
          <a:chExt cx="0" cy="0"/>
        </a:xfrm>
      </p:grpSpPr>
      <p:sp>
        <p:nvSpPr>
          <p:cNvPr id="45" name="Shape 45"/>
          <p:cNvSpPr txBox="1"/>
          <p:nvPr>
            <p:ph type="ctrTitle"/>
          </p:nvPr>
        </p:nvSpPr>
        <p:spPr>
          <a:xfrm>
            <a:off x="0" y="2130426"/>
            <a:ext cx="12192000" cy="1442591"/>
          </a:xfrm>
          <a:prstGeom prst="rect">
            <a:avLst/>
          </a:prstGeom>
          <a:solidFill>
            <a:srgbClr val="0FA67E"/>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lt1"/>
              </a:buClr>
              <a:buSzPts val="3200"/>
              <a:buFont typeface="Montserrat Light"/>
              <a:buNone/>
            </a:pPr>
            <a:r>
              <a:rPr lang="nl-NL"/>
              <a:t>Proces onderhoud </a:t>
            </a:r>
            <a:r>
              <a:rPr b="0" i="0" lang="nl-NL" sz="3200" u="none" cap="none" strike="noStrike">
                <a:solidFill>
                  <a:schemeClr val="lt1"/>
                </a:solidFill>
                <a:latin typeface="Montserrat Light"/>
                <a:ea typeface="Montserrat Light"/>
                <a:cs typeface="Montserrat Light"/>
                <a:sym typeface="Montserrat Light"/>
              </a:rPr>
              <a:t>ROSA </a:t>
            </a:r>
            <a:endParaRPr/>
          </a:p>
          <a:p>
            <a:pPr indent="0" lvl="0" marL="0" marR="0" rtl="0" algn="ctr">
              <a:spcBef>
                <a:spcPts val="0"/>
              </a:spcBef>
              <a:spcAft>
                <a:spcPts val="0"/>
              </a:spcAft>
              <a:buClr>
                <a:schemeClr val="lt1"/>
              </a:buClr>
              <a:buSzPts val="3200"/>
              <a:buFont typeface="Montserrat Light"/>
              <a:buNone/>
            </a:pPr>
            <a:r>
              <a:rPr b="0" i="0" lang="nl-NL" sz="2000" u="none" cap="none" strike="noStrike">
                <a:solidFill>
                  <a:schemeClr val="lt1"/>
                </a:solidFill>
                <a:latin typeface="Montserrat Light"/>
                <a:ea typeface="Montserrat Light"/>
                <a:cs typeface="Montserrat Light"/>
                <a:sym typeface="Montserrat Light"/>
              </a:rPr>
              <a:t>Verantwoording en sturing</a:t>
            </a:r>
            <a:endParaRPr b="0" i="0" sz="3200" u="none" cap="none" strike="noStrike">
              <a:solidFill>
                <a:schemeClr val="lt1"/>
              </a:solidFill>
              <a:latin typeface="Montserrat Light"/>
              <a:ea typeface="Montserrat Light"/>
              <a:cs typeface="Montserrat Light"/>
              <a:sym typeface="Montserrat Light"/>
            </a:endParaRPr>
          </a:p>
        </p:txBody>
      </p:sp>
      <p:sp>
        <p:nvSpPr>
          <p:cNvPr id="46" name="Shape 46"/>
          <p:cNvSpPr txBox="1"/>
          <p:nvPr>
            <p:ph idx="1" type="subTitle"/>
          </p:nvPr>
        </p:nvSpPr>
        <p:spPr>
          <a:xfrm>
            <a:off x="1828800" y="3886200"/>
            <a:ext cx="8534400" cy="1752600"/>
          </a:xfrm>
          <a:prstGeom prst="rect">
            <a:avLst/>
          </a:prstGeom>
          <a:solidFill>
            <a:srgbClr val="F3F3F3"/>
          </a:solidFill>
          <a:ln>
            <a:noFill/>
          </a:ln>
        </p:spPr>
        <p:txBody>
          <a:bodyPr anchorCtr="0" anchor="t" bIns="45700" lIns="91425" spcFirstLastPara="1" rIns="91425" wrap="square" tIns="45700">
            <a:noAutofit/>
          </a:bodyPr>
          <a:lstStyle/>
          <a:p>
            <a:pPr indent="0" lvl="0" marL="0" marR="0" rtl="0" algn="ctr">
              <a:spcBef>
                <a:spcPts val="0"/>
              </a:spcBef>
              <a:spcAft>
                <a:spcPts val="0"/>
              </a:spcAft>
              <a:buClr>
                <a:srgbClr val="333333"/>
              </a:buClr>
              <a:buSzPts val="2400"/>
              <a:buFont typeface="Arial"/>
              <a:buNone/>
            </a:pPr>
            <a:r>
              <a:rPr b="0" i="0" lang="nl-NL" sz="2400" u="none" cap="none" strike="noStrike">
                <a:solidFill>
                  <a:srgbClr val="333333"/>
                </a:solidFill>
                <a:latin typeface="Montserrat Light"/>
                <a:ea typeface="Montserrat Light"/>
                <a:cs typeface="Montserrat Light"/>
                <a:sym typeface="Montserrat Light"/>
              </a:rPr>
              <a:t>Remco de Boer, Marc Fleischeuers</a:t>
            </a:r>
            <a:endParaRPr/>
          </a:p>
          <a:p>
            <a:pPr indent="0" lvl="0" marL="0" marR="0" rtl="0" algn="ctr">
              <a:spcBef>
                <a:spcPts val="480"/>
              </a:spcBef>
              <a:spcAft>
                <a:spcPts val="0"/>
              </a:spcAft>
              <a:buClr>
                <a:srgbClr val="333333"/>
              </a:buClr>
              <a:buSzPts val="2400"/>
              <a:buFont typeface="Arial"/>
              <a:buNone/>
            </a:pPr>
            <a:r>
              <a:rPr b="0" i="0" lang="nl-NL" sz="2400" u="none" cap="none" strike="noStrike">
                <a:solidFill>
                  <a:srgbClr val="333333"/>
                </a:solidFill>
                <a:latin typeface="Montserrat Light"/>
                <a:ea typeface="Montserrat Light"/>
                <a:cs typeface="Montserrat Light"/>
                <a:sym typeface="Montserrat Light"/>
              </a:rPr>
              <a:t>Architectuurraad 21 juni 2018</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0" name="Shape 50"/>
        <p:cNvGrpSpPr/>
        <p:nvPr/>
      </p:nvGrpSpPr>
      <p:grpSpPr>
        <a:xfrm>
          <a:off x="0" y="0"/>
          <a:ext cx="0" cy="0"/>
          <a:chOff x="0" y="0"/>
          <a:chExt cx="0" cy="0"/>
        </a:xfrm>
      </p:grpSpPr>
      <p:sp>
        <p:nvSpPr>
          <p:cNvPr id="51" name="Shape 51"/>
          <p:cNvSpPr txBox="1"/>
          <p:nvPr>
            <p:ph type="title"/>
          </p:nvPr>
        </p:nvSpPr>
        <p:spPr>
          <a:xfrm>
            <a:off x="335360" y="274639"/>
            <a:ext cx="11521280" cy="706090"/>
          </a:xfrm>
          <a:prstGeom prst="rect">
            <a:avLst/>
          </a:prstGeom>
          <a:solidFill>
            <a:srgbClr val="0FA67E"/>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lt1"/>
              </a:buClr>
              <a:buSzPts val="3200"/>
              <a:buFont typeface="Montserrat Light"/>
              <a:buNone/>
            </a:pPr>
            <a:r>
              <a:rPr b="0" i="0" lang="nl-NL" sz="3200" u="none" cap="none" strike="noStrike">
                <a:solidFill>
                  <a:schemeClr val="lt1"/>
                </a:solidFill>
                <a:latin typeface="Montserrat Light"/>
                <a:ea typeface="Montserrat Light"/>
                <a:cs typeface="Montserrat Light"/>
                <a:sym typeface="Montserrat Light"/>
              </a:rPr>
              <a:t>Verantwoording over gemaakte wijzigingen</a:t>
            </a:r>
            <a:endParaRPr/>
          </a:p>
        </p:txBody>
      </p:sp>
      <p:sp>
        <p:nvSpPr>
          <p:cNvPr id="52" name="Shape 52"/>
          <p:cNvSpPr txBox="1"/>
          <p:nvPr>
            <p:ph idx="1" type="body"/>
          </p:nvPr>
        </p:nvSpPr>
        <p:spPr>
          <a:xfrm>
            <a:off x="609600" y="1600201"/>
            <a:ext cx="10972800" cy="4525963"/>
          </a:xfrm>
          <a:prstGeom prst="rect">
            <a:avLst/>
          </a:prstGeom>
          <a:noFill/>
          <a:ln>
            <a:noFill/>
          </a:ln>
        </p:spPr>
        <p:txBody>
          <a:bodyPr anchorCtr="0" anchor="t" bIns="45700" lIns="91425" spcFirstLastPara="1" rIns="91425" wrap="square" tIns="45700">
            <a:noAutofit/>
          </a:bodyPr>
          <a:lstStyle/>
          <a:p>
            <a:pPr indent="-342900" lvl="0" marL="342900" marR="0" rtl="0" algn="l">
              <a:spcBef>
                <a:spcPts val="1000"/>
              </a:spcBef>
              <a:spcAft>
                <a:spcPts val="0"/>
              </a:spcAft>
              <a:buClr>
                <a:schemeClr val="dk1"/>
              </a:buClr>
              <a:buSzPts val="2800"/>
              <a:buFont typeface="Arial"/>
              <a:buChar char="•"/>
            </a:pPr>
            <a:r>
              <a:rPr b="0" i="0" lang="nl-NL" sz="2800" u="none" cap="none" strike="noStrike">
                <a:solidFill>
                  <a:schemeClr val="dk1"/>
                </a:solidFill>
                <a:latin typeface="Montserrat Light"/>
                <a:ea typeface="Montserrat Light"/>
                <a:cs typeface="Montserrat Light"/>
                <a:sym typeface="Montserrat Light"/>
              </a:rPr>
              <a:t>Naar aanleiding van opmerking in AR van april:</a:t>
            </a:r>
            <a:endParaRPr/>
          </a:p>
          <a:p>
            <a:pPr indent="0" lvl="1" marL="400050" marR="0" rtl="0" algn="l">
              <a:spcBef>
                <a:spcPts val="1000"/>
              </a:spcBef>
              <a:spcAft>
                <a:spcPts val="0"/>
              </a:spcAft>
              <a:buClr>
                <a:schemeClr val="dk1"/>
              </a:buClr>
              <a:buSzPts val="2000"/>
              <a:buFont typeface="Arial"/>
              <a:buNone/>
            </a:pPr>
            <a:r>
              <a:rPr b="0" i="0" lang="nl-NL" sz="2000" u="none" cap="none" strike="noStrike">
                <a:solidFill>
                  <a:schemeClr val="dk1"/>
                </a:solidFill>
                <a:latin typeface="Montserrat Light"/>
                <a:ea typeface="Montserrat Light"/>
                <a:cs typeface="Montserrat Light"/>
                <a:sym typeface="Montserrat Light"/>
              </a:rPr>
              <a:t>“Voor de terugkoppeling richting ROSA is behoefte aan een aantal processtappen. Het wijzigingsproces is nu ad hoc. Als er nu iets wordt aangepast, vindt dat te veel buiten het zicht van de Architectuurraad plaats. De wens is om een standaard RFC-proces in te richten waarbij wijzigingsverzoeken langs de Architectuurraad gaan en daar akkoord bevonden voor publicatie.”</a:t>
            </a:r>
            <a:endParaRPr/>
          </a:p>
          <a:p>
            <a:pPr indent="-342900" lvl="0" marL="342900" marR="0" rtl="0" algn="l">
              <a:spcBef>
                <a:spcPts val="1000"/>
              </a:spcBef>
              <a:spcAft>
                <a:spcPts val="0"/>
              </a:spcAft>
              <a:buClr>
                <a:schemeClr val="dk1"/>
              </a:buClr>
              <a:buSzPts val="2800"/>
              <a:buFont typeface="Arial"/>
              <a:buChar char="•"/>
            </a:pPr>
            <a:r>
              <a:rPr lang="nl-NL"/>
              <a:t>Voorstel: t</a:t>
            </a:r>
            <a:r>
              <a:rPr b="0" i="0" lang="nl-NL" sz="2800" u="none" cap="none" strike="noStrike">
                <a:solidFill>
                  <a:schemeClr val="dk1"/>
                </a:solidFill>
                <a:latin typeface="Montserrat Light"/>
                <a:ea typeface="Montserrat Light"/>
                <a:cs typeface="Montserrat Light"/>
                <a:sym typeface="Montserrat Light"/>
              </a:rPr>
              <a:t>wee verbeterpunten</a:t>
            </a:r>
            <a:endParaRPr/>
          </a:p>
          <a:p>
            <a:pPr indent="-285750" lvl="1" marL="742950" marR="0" rtl="0" algn="l">
              <a:spcBef>
                <a:spcPts val="1000"/>
              </a:spcBef>
              <a:spcAft>
                <a:spcPts val="0"/>
              </a:spcAft>
              <a:buClr>
                <a:schemeClr val="dk1"/>
              </a:buClr>
              <a:buSzPts val="2400"/>
              <a:buFont typeface="Arial"/>
              <a:buChar char="–"/>
            </a:pPr>
            <a:r>
              <a:rPr b="0" i="0" lang="nl-NL" sz="2400" u="none" cap="none" strike="noStrike">
                <a:solidFill>
                  <a:schemeClr val="dk1"/>
                </a:solidFill>
                <a:latin typeface="Montserrat Light"/>
                <a:ea typeface="Montserrat Light"/>
                <a:cs typeface="Montserrat Light"/>
                <a:sym typeface="Montserrat Light"/>
              </a:rPr>
              <a:t>Werken met backlog</a:t>
            </a:r>
            <a:endParaRPr b="0" i="0" sz="2400" u="none" cap="none" strike="noStrike">
              <a:solidFill>
                <a:schemeClr val="dk1"/>
              </a:solidFill>
              <a:latin typeface="Montserrat Light"/>
              <a:ea typeface="Montserrat Light"/>
              <a:cs typeface="Montserrat Light"/>
              <a:sym typeface="Montserrat Light"/>
            </a:endParaRPr>
          </a:p>
          <a:p>
            <a:pPr indent="-285750" lvl="1" marL="742950" marR="0" rtl="0" algn="l">
              <a:spcBef>
                <a:spcPts val="1000"/>
              </a:spcBef>
              <a:spcAft>
                <a:spcPts val="0"/>
              </a:spcAft>
              <a:buClr>
                <a:schemeClr val="dk1"/>
              </a:buClr>
              <a:buSzPts val="2400"/>
              <a:buFont typeface="Arial"/>
              <a:buChar char="–"/>
            </a:pPr>
            <a:r>
              <a:rPr b="0" i="0" lang="nl-NL" sz="2400" u="none" cap="none" strike="noStrike">
                <a:solidFill>
                  <a:schemeClr val="dk1"/>
                </a:solidFill>
                <a:latin typeface="Montserrat Light"/>
                <a:ea typeface="Montserrat Light"/>
                <a:cs typeface="Montserrat Light"/>
                <a:sym typeface="Montserrat Light"/>
              </a:rPr>
              <a:t>Verantwoorden van gemaakte wijzigingen</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6" name="Shape 56"/>
        <p:cNvGrpSpPr/>
        <p:nvPr/>
      </p:nvGrpSpPr>
      <p:grpSpPr>
        <a:xfrm>
          <a:off x="0" y="0"/>
          <a:ext cx="0" cy="0"/>
          <a:chOff x="0" y="0"/>
          <a:chExt cx="0" cy="0"/>
        </a:xfrm>
      </p:grpSpPr>
      <p:sp>
        <p:nvSpPr>
          <p:cNvPr id="57" name="Shape 57"/>
          <p:cNvSpPr txBox="1"/>
          <p:nvPr>
            <p:ph type="title"/>
          </p:nvPr>
        </p:nvSpPr>
        <p:spPr>
          <a:xfrm>
            <a:off x="335360" y="274639"/>
            <a:ext cx="11521280" cy="706090"/>
          </a:xfrm>
          <a:prstGeom prst="rect">
            <a:avLst/>
          </a:prstGeom>
          <a:solidFill>
            <a:srgbClr val="0FA67E"/>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lt1"/>
              </a:buClr>
              <a:buSzPts val="3200"/>
              <a:buFont typeface="Montserrat Light"/>
              <a:buNone/>
            </a:pPr>
            <a:r>
              <a:rPr lang="nl-NL"/>
              <a:t>Verbeterpunt 1: </a:t>
            </a:r>
            <a:r>
              <a:rPr b="0" i="0" lang="nl-NL" sz="3200" u="none" cap="none" strike="noStrike">
                <a:solidFill>
                  <a:schemeClr val="lt1"/>
                </a:solidFill>
                <a:latin typeface="Montserrat Light"/>
                <a:ea typeface="Montserrat Light"/>
                <a:cs typeface="Montserrat Light"/>
                <a:sym typeface="Montserrat Light"/>
              </a:rPr>
              <a:t>Backlog</a:t>
            </a:r>
            <a:endParaRPr b="0" i="0" sz="3200" u="none" cap="none" strike="noStrike">
              <a:solidFill>
                <a:schemeClr val="lt1"/>
              </a:solidFill>
              <a:latin typeface="Montserrat Light"/>
              <a:ea typeface="Montserrat Light"/>
              <a:cs typeface="Montserrat Light"/>
              <a:sym typeface="Montserrat Light"/>
            </a:endParaRPr>
          </a:p>
        </p:txBody>
      </p:sp>
      <p:sp>
        <p:nvSpPr>
          <p:cNvPr id="58" name="Shape 58"/>
          <p:cNvSpPr txBox="1"/>
          <p:nvPr>
            <p:ph idx="1" type="body"/>
          </p:nvPr>
        </p:nvSpPr>
        <p:spPr>
          <a:xfrm>
            <a:off x="609600" y="1600201"/>
            <a:ext cx="10972800" cy="4525963"/>
          </a:xfrm>
          <a:prstGeom prst="rect">
            <a:avLst/>
          </a:prstGeom>
          <a:noFill/>
          <a:ln>
            <a:noFill/>
          </a:ln>
        </p:spPr>
        <p:txBody>
          <a:bodyPr anchorCtr="0" anchor="t" bIns="45700" lIns="91425" spcFirstLastPara="1" rIns="91425" wrap="square" tIns="45700">
            <a:noAutofit/>
          </a:bodyPr>
          <a:lstStyle/>
          <a:p>
            <a:pPr indent="-406400" lvl="0" marL="457200" marR="0" rtl="0" algn="l">
              <a:spcBef>
                <a:spcPts val="0"/>
              </a:spcBef>
              <a:spcAft>
                <a:spcPts val="0"/>
              </a:spcAft>
              <a:buSzPts val="2800"/>
              <a:buChar char="●"/>
            </a:pPr>
            <a:r>
              <a:rPr lang="nl-NL"/>
              <a:t>Backlog met high-level items</a:t>
            </a:r>
            <a:endParaRPr/>
          </a:p>
          <a:p>
            <a:pPr indent="-381000" lvl="1" marL="914400" marR="0" rtl="0" algn="l">
              <a:spcBef>
                <a:spcPts val="1000"/>
              </a:spcBef>
              <a:spcAft>
                <a:spcPts val="0"/>
              </a:spcAft>
              <a:buSzPts val="2400"/>
              <a:buChar char="○"/>
            </a:pPr>
            <a:r>
              <a:rPr lang="nl-NL"/>
              <a:t>Bevatten meerdere acties, ontwikkeld over langere tijd, mmv meerdere partijen</a:t>
            </a:r>
            <a:endParaRPr/>
          </a:p>
          <a:p>
            <a:pPr indent="-381000" lvl="1" marL="914400" marR="0" rtl="0" algn="l">
              <a:spcBef>
                <a:spcPts val="1000"/>
              </a:spcBef>
              <a:spcAft>
                <a:spcPts val="0"/>
              </a:spcAft>
              <a:buSzPts val="2400"/>
              <a:buChar char="○"/>
            </a:pPr>
            <a:r>
              <a:rPr lang="nl-NL"/>
              <a:t>Aantal items is beperkt</a:t>
            </a:r>
            <a:endParaRPr/>
          </a:p>
          <a:p>
            <a:pPr indent="-381000" lvl="1" marL="914400" marR="0" rtl="0" algn="l">
              <a:spcBef>
                <a:spcPts val="1000"/>
              </a:spcBef>
              <a:spcAft>
                <a:spcPts val="0"/>
              </a:spcAft>
              <a:buSzPts val="2400"/>
              <a:buChar char="○"/>
            </a:pPr>
            <a:r>
              <a:rPr lang="nl-NL"/>
              <a:t>Beperkt aantal eigenschappen: naam, status, DoD, afhankelijkheden</a:t>
            </a:r>
            <a:endParaRPr/>
          </a:p>
          <a:p>
            <a:pPr indent="-381000" lvl="1" marL="914400" marR="0" rtl="0" algn="l">
              <a:spcBef>
                <a:spcPts val="1000"/>
              </a:spcBef>
              <a:spcAft>
                <a:spcPts val="0"/>
              </a:spcAft>
              <a:buSzPts val="2400"/>
              <a:buChar char="○"/>
            </a:pPr>
            <a:r>
              <a:rPr lang="nl-NL"/>
              <a:t>Gericht op portfolio management ipv project management</a:t>
            </a:r>
            <a:endParaRPr/>
          </a:p>
          <a:p>
            <a:pPr indent="-406400" lvl="0" marL="457200" marR="0" rtl="0" algn="l">
              <a:spcBef>
                <a:spcPts val="1000"/>
              </a:spcBef>
              <a:spcAft>
                <a:spcPts val="0"/>
              </a:spcAft>
              <a:buSzPts val="2800"/>
              <a:buChar char="●"/>
            </a:pPr>
            <a:r>
              <a:rPr lang="nl-NL"/>
              <a:t>Sturing op hoofdlijnen</a:t>
            </a:r>
            <a:endParaRPr/>
          </a:p>
          <a:p>
            <a:pPr indent="-381000" lvl="1" marL="914400" marR="0" rtl="0" algn="l">
              <a:spcBef>
                <a:spcPts val="1000"/>
              </a:spcBef>
              <a:spcAft>
                <a:spcPts val="1000"/>
              </a:spcAft>
              <a:buSzPts val="2400"/>
              <a:buChar char="○"/>
            </a:pPr>
            <a:r>
              <a:rPr lang="nl-NL"/>
              <a:t>Overzicht / update elke 3 maanden bij AR bijeenkomst</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3" name="Shape 63"/>
        <p:cNvGrpSpPr/>
        <p:nvPr/>
      </p:nvGrpSpPr>
      <p:grpSpPr>
        <a:xfrm>
          <a:off x="0" y="0"/>
          <a:ext cx="0" cy="0"/>
          <a:chOff x="0" y="0"/>
          <a:chExt cx="0" cy="0"/>
        </a:xfrm>
      </p:grpSpPr>
      <p:sp>
        <p:nvSpPr>
          <p:cNvPr id="64" name="Shape 64"/>
          <p:cNvSpPr txBox="1"/>
          <p:nvPr>
            <p:ph type="title"/>
          </p:nvPr>
        </p:nvSpPr>
        <p:spPr>
          <a:xfrm>
            <a:off x="335360" y="274639"/>
            <a:ext cx="11521200" cy="706200"/>
          </a:xfrm>
          <a:prstGeom prst="rect">
            <a:avLst/>
          </a:prstGeom>
        </p:spPr>
        <p:txBody>
          <a:bodyPr anchorCtr="0" anchor="ctr" bIns="45700" lIns="91425" spcFirstLastPara="1" rIns="91425" wrap="square" tIns="45700">
            <a:noAutofit/>
          </a:bodyPr>
          <a:lstStyle/>
          <a:p>
            <a:pPr indent="0" lvl="0" marL="0">
              <a:spcBef>
                <a:spcPts val="0"/>
              </a:spcBef>
              <a:spcAft>
                <a:spcPts val="0"/>
              </a:spcAft>
              <a:buNone/>
            </a:pPr>
            <a:r>
              <a:rPr lang="nl-NL"/>
              <a:t>Backlog</a:t>
            </a:r>
            <a:endParaRPr/>
          </a:p>
        </p:txBody>
      </p:sp>
      <p:sp>
        <p:nvSpPr>
          <p:cNvPr id="65" name="Shape 65"/>
          <p:cNvSpPr txBox="1"/>
          <p:nvPr>
            <p:ph idx="1" type="body"/>
          </p:nvPr>
        </p:nvSpPr>
        <p:spPr>
          <a:xfrm>
            <a:off x="609600" y="1600201"/>
            <a:ext cx="10972800" cy="4526100"/>
          </a:xfrm>
          <a:prstGeom prst="rect">
            <a:avLst/>
          </a:prstGeom>
        </p:spPr>
        <p:txBody>
          <a:bodyPr anchorCtr="0" anchor="t" bIns="45700" lIns="91425" spcFirstLastPara="1" rIns="91425" wrap="square" tIns="45700">
            <a:noAutofit/>
          </a:bodyPr>
          <a:lstStyle/>
          <a:p>
            <a:pPr indent="0" lvl="0" marL="0">
              <a:spcBef>
                <a:spcPts val="560"/>
              </a:spcBef>
              <a:spcAft>
                <a:spcPts val="0"/>
              </a:spcAft>
              <a:buNone/>
            </a:pPr>
            <a:r>
              <a:t/>
            </a:r>
            <a:endParaRPr/>
          </a:p>
        </p:txBody>
      </p:sp>
      <p:pic>
        <p:nvPicPr>
          <p:cNvPr id="66" name="Shape 66"/>
          <p:cNvPicPr preferRelativeResize="0"/>
          <p:nvPr/>
        </p:nvPicPr>
        <p:blipFill>
          <a:blip r:embed="rId3">
            <a:alphaModFix/>
          </a:blip>
          <a:stretch>
            <a:fillRect/>
          </a:stretch>
        </p:blipFill>
        <p:spPr>
          <a:xfrm>
            <a:off x="507275" y="1129075"/>
            <a:ext cx="11177329" cy="51454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0" name="Shape 70"/>
        <p:cNvGrpSpPr/>
        <p:nvPr/>
      </p:nvGrpSpPr>
      <p:grpSpPr>
        <a:xfrm>
          <a:off x="0" y="0"/>
          <a:ext cx="0" cy="0"/>
          <a:chOff x="0" y="0"/>
          <a:chExt cx="0" cy="0"/>
        </a:xfrm>
      </p:grpSpPr>
      <p:sp>
        <p:nvSpPr>
          <p:cNvPr id="71" name="Shape 71"/>
          <p:cNvSpPr txBox="1"/>
          <p:nvPr>
            <p:ph type="title"/>
          </p:nvPr>
        </p:nvSpPr>
        <p:spPr>
          <a:xfrm>
            <a:off x="335360" y="274639"/>
            <a:ext cx="11521280" cy="706090"/>
          </a:xfrm>
          <a:prstGeom prst="rect">
            <a:avLst/>
          </a:prstGeom>
          <a:solidFill>
            <a:srgbClr val="0FA67E"/>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lt1"/>
              </a:buClr>
              <a:buSzPts val="3200"/>
              <a:buFont typeface="Montserrat Light"/>
              <a:buNone/>
            </a:pPr>
            <a:r>
              <a:rPr lang="nl-NL"/>
              <a:t>Verbeterpunt 2: </a:t>
            </a:r>
            <a:r>
              <a:rPr b="0" i="0" lang="nl-NL" sz="3200" u="none" cap="none" strike="noStrike">
                <a:solidFill>
                  <a:schemeClr val="lt1"/>
                </a:solidFill>
                <a:latin typeface="Montserrat Light"/>
                <a:ea typeface="Montserrat Light"/>
                <a:cs typeface="Montserrat Light"/>
                <a:sym typeface="Montserrat Light"/>
              </a:rPr>
              <a:t>Verantwoorden gemaakte wijzigingen</a:t>
            </a:r>
            <a:endParaRPr/>
          </a:p>
        </p:txBody>
      </p:sp>
      <p:sp>
        <p:nvSpPr>
          <p:cNvPr id="72" name="Shape 72">
            <a:hlinkClick r:id="rId3"/>
          </p:cNvPr>
          <p:cNvSpPr/>
          <p:nvPr/>
        </p:nvSpPr>
        <p:spPr>
          <a:xfrm>
            <a:off x="6743104" y="4522101"/>
            <a:ext cx="3801533" cy="1847936"/>
          </a:xfrm>
          <a:prstGeom prst="rect">
            <a:avLst/>
          </a:prstGeom>
          <a:solidFill>
            <a:schemeClr val="lt1"/>
          </a:solidFill>
          <a:ln cap="flat" cmpd="sng" w="25400">
            <a:solidFill>
              <a:schemeClr val="accent1"/>
            </a:solidFill>
            <a:prstDash val="dash"/>
            <a:round/>
            <a:headEnd len="sm" w="sm" type="none"/>
            <a:tailEnd len="sm" w="sm" type="none"/>
          </a:ln>
        </p:spPr>
        <p:txBody>
          <a:bodyPr anchorCtr="0" anchor="b" bIns="45700" lIns="91425" spcFirstLastPara="1" rIns="91425" wrap="square" tIns="45700">
            <a:noAutofit/>
          </a:bodyPr>
          <a:lstStyle/>
          <a:p>
            <a:pPr indent="0" lvl="0" marL="0" marR="0" rtl="0" algn="r">
              <a:spcBef>
                <a:spcPts val="0"/>
              </a:spcBef>
              <a:spcAft>
                <a:spcPts val="0"/>
              </a:spcAft>
              <a:buNone/>
            </a:pPr>
            <a:r>
              <a:rPr i="1" lang="nl-NL" sz="1800">
                <a:solidFill>
                  <a:schemeClr val="dk1"/>
                </a:solidFill>
                <a:latin typeface="Calibri"/>
                <a:ea typeface="Calibri"/>
                <a:cs typeface="Calibri"/>
                <a:sym typeface="Calibri"/>
              </a:rPr>
              <a:t>wikixl.nl/wiki/rosa/index.php</a:t>
            </a:r>
            <a:endParaRPr i="1" sz="1800">
              <a:solidFill>
                <a:schemeClr val="dk1"/>
              </a:solidFill>
              <a:latin typeface="Calibri"/>
              <a:ea typeface="Calibri"/>
              <a:cs typeface="Calibri"/>
              <a:sym typeface="Calibri"/>
            </a:endParaRPr>
          </a:p>
        </p:txBody>
      </p:sp>
      <p:sp>
        <p:nvSpPr>
          <p:cNvPr id="73" name="Shape 73"/>
          <p:cNvSpPr/>
          <p:nvPr/>
        </p:nvSpPr>
        <p:spPr>
          <a:xfrm>
            <a:off x="1496409" y="3747773"/>
            <a:ext cx="914400" cy="914400"/>
          </a:xfrm>
          <a:prstGeom prst="sun">
            <a:avLst>
              <a:gd fmla="val 25000" name="adj"/>
            </a:avLst>
          </a:prstGeom>
          <a:solidFill>
            <a:schemeClr val="lt1"/>
          </a:solid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74" name="Shape 74"/>
          <p:cNvSpPr/>
          <p:nvPr/>
        </p:nvSpPr>
        <p:spPr>
          <a:xfrm>
            <a:off x="7207204" y="4673350"/>
            <a:ext cx="1509314" cy="1401795"/>
          </a:xfrm>
          <a:prstGeom prst="flowChartDocument">
            <a:avLst/>
          </a:prstGeom>
          <a:solidFill>
            <a:schemeClr val="lt1"/>
          </a:solidFill>
          <a:ln cap="flat" cmpd="sng" w="25400">
            <a:solidFill>
              <a:schemeClr val="accen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lang="nl-NL" sz="1800">
                <a:solidFill>
                  <a:schemeClr val="dk1"/>
                </a:solidFill>
                <a:latin typeface="Calibri"/>
                <a:ea typeface="Calibri"/>
                <a:cs typeface="Calibri"/>
                <a:sym typeface="Calibri"/>
              </a:rPr>
              <a:t>Wiki tekst</a:t>
            </a:r>
            <a:endParaRPr/>
          </a:p>
        </p:txBody>
      </p:sp>
      <p:sp>
        <p:nvSpPr>
          <p:cNvPr id="75" name="Shape 75">
            <a:hlinkClick r:id="rId4"/>
          </p:cNvPr>
          <p:cNvSpPr/>
          <p:nvPr/>
        </p:nvSpPr>
        <p:spPr>
          <a:xfrm>
            <a:off x="2991373" y="2077788"/>
            <a:ext cx="4669500" cy="1498500"/>
          </a:xfrm>
          <a:prstGeom prst="rect">
            <a:avLst/>
          </a:prstGeom>
          <a:solidFill>
            <a:schemeClr val="lt1"/>
          </a:solidFill>
          <a:ln cap="flat" cmpd="sng" w="25400">
            <a:solidFill>
              <a:schemeClr val="accent1"/>
            </a:solidFill>
            <a:prstDash val="dash"/>
            <a:round/>
            <a:headEnd len="sm" w="sm" type="none"/>
            <a:tailEnd len="sm" w="sm" type="none"/>
          </a:ln>
        </p:spPr>
        <p:txBody>
          <a:bodyPr anchorCtr="0" anchor="b" bIns="45700" lIns="91425" spcFirstLastPara="1" rIns="91425" wrap="square" tIns="45700">
            <a:noAutofit/>
          </a:bodyPr>
          <a:lstStyle/>
          <a:p>
            <a:pPr indent="0" lvl="0" marL="0" marR="0" rtl="0" algn="r">
              <a:spcBef>
                <a:spcPts val="0"/>
              </a:spcBef>
              <a:spcAft>
                <a:spcPts val="0"/>
              </a:spcAft>
              <a:buNone/>
            </a:pPr>
            <a:r>
              <a:rPr i="1" lang="nl-NL" sz="1800">
                <a:solidFill>
                  <a:schemeClr val="dk1"/>
                </a:solidFill>
                <a:latin typeface="Calibri"/>
                <a:ea typeface="Calibri"/>
                <a:cs typeface="Calibri"/>
                <a:sym typeface="Calibri"/>
              </a:rPr>
              <a:t>github.com/edustandaard/rosa</a:t>
            </a:r>
            <a:endParaRPr i="1" sz="1800">
              <a:solidFill>
                <a:schemeClr val="dk1"/>
              </a:solidFill>
              <a:latin typeface="Calibri"/>
              <a:ea typeface="Calibri"/>
              <a:cs typeface="Calibri"/>
              <a:sym typeface="Calibri"/>
            </a:endParaRPr>
          </a:p>
        </p:txBody>
      </p:sp>
      <p:sp>
        <p:nvSpPr>
          <p:cNvPr id="76" name="Shape 76"/>
          <p:cNvSpPr/>
          <p:nvPr/>
        </p:nvSpPr>
        <p:spPr>
          <a:xfrm>
            <a:off x="3230324" y="2316235"/>
            <a:ext cx="1693200" cy="914400"/>
          </a:xfrm>
          <a:prstGeom prst="rect">
            <a:avLst/>
          </a:prstGeom>
          <a:solidFill>
            <a:schemeClr val="lt1"/>
          </a:solid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nl-NL" sz="1800">
                <a:solidFill>
                  <a:schemeClr val="dk1"/>
                </a:solidFill>
                <a:latin typeface="Calibri"/>
                <a:ea typeface="Calibri"/>
                <a:cs typeface="Calibri"/>
                <a:sym typeface="Calibri"/>
              </a:rPr>
              <a:t>ROSA Archimate modellen</a:t>
            </a:r>
            <a:endParaRPr/>
          </a:p>
        </p:txBody>
      </p:sp>
      <p:sp>
        <p:nvSpPr>
          <p:cNvPr id="77" name="Shape 77"/>
          <p:cNvSpPr/>
          <p:nvPr/>
        </p:nvSpPr>
        <p:spPr>
          <a:xfrm>
            <a:off x="1335542" y="3849373"/>
            <a:ext cx="914400" cy="914400"/>
          </a:xfrm>
          <a:prstGeom prst="lightningBolt">
            <a:avLst/>
          </a:prstGeom>
          <a:solidFill>
            <a:schemeClr val="lt1"/>
          </a:solid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78" name="Shape 78"/>
          <p:cNvSpPr/>
          <p:nvPr/>
        </p:nvSpPr>
        <p:spPr>
          <a:xfrm flipH="1">
            <a:off x="1741897" y="2481500"/>
            <a:ext cx="2384808" cy="2019804"/>
          </a:xfrm>
          <a:custGeom>
            <a:pathLst>
              <a:path extrusionOk="0" h="120000" w="120000">
                <a:moveTo>
                  <a:pt x="61996" y="11550"/>
                </a:moveTo>
                <a:cubicBezTo>
                  <a:pt x="82011" y="12317"/>
                  <a:pt x="99642" y="24482"/>
                  <a:pt x="106868" y="42510"/>
                </a:cubicBezTo>
                <a:lnTo>
                  <a:pt x="116221" y="42103"/>
                </a:lnTo>
                <a:lnTo>
                  <a:pt x="106175" y="57990"/>
                </a:lnTo>
                <a:lnTo>
                  <a:pt x="88687" y="43302"/>
                </a:lnTo>
                <a:lnTo>
                  <a:pt x="97920" y="42900"/>
                </a:lnTo>
                <a:lnTo>
                  <a:pt x="97920" y="42900"/>
                </a:lnTo>
                <a:cubicBezTo>
                  <a:pt x="91098" y="29991"/>
                  <a:pt x="77143" y="21595"/>
                  <a:pt x="61604" y="21049"/>
                </a:cubicBezTo>
                <a:close/>
              </a:path>
            </a:pathLst>
          </a:custGeom>
          <a:solidFill>
            <a:schemeClr val="lt1"/>
          </a:solid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79" name="Shape 79"/>
          <p:cNvSpPr/>
          <p:nvPr/>
        </p:nvSpPr>
        <p:spPr>
          <a:xfrm flipH="1" rot="-8725156">
            <a:off x="2078239" y="2077696"/>
            <a:ext cx="2019803" cy="2827410"/>
          </a:xfrm>
          <a:custGeom>
            <a:pathLst>
              <a:path extrusionOk="0" h="120000" w="120000">
                <a:moveTo>
                  <a:pt x="63481" y="8868"/>
                </a:moveTo>
                <a:lnTo>
                  <a:pt x="63481" y="8868"/>
                </a:lnTo>
                <a:cubicBezTo>
                  <a:pt x="84791" y="10539"/>
                  <a:pt x="102477" y="27190"/>
                  <a:pt x="106792" y="49645"/>
                </a:cubicBezTo>
                <a:lnTo>
                  <a:pt x="118982" y="49645"/>
                </a:lnTo>
                <a:lnTo>
                  <a:pt x="103022" y="60000"/>
                </a:lnTo>
                <a:lnTo>
                  <a:pt x="85026" y="49645"/>
                </a:lnTo>
                <a:lnTo>
                  <a:pt x="97216" y="49645"/>
                </a:lnTo>
                <a:cubicBezTo>
                  <a:pt x="93356" y="30903"/>
                  <a:pt x="79549" y="17183"/>
                  <a:pt x="63018" y="15663"/>
                </a:cubicBezTo>
                <a:close/>
              </a:path>
            </a:pathLst>
          </a:custGeom>
          <a:solidFill>
            <a:schemeClr val="lt1"/>
          </a:solid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80" name="Shape 80"/>
          <p:cNvSpPr txBox="1"/>
          <p:nvPr/>
        </p:nvSpPr>
        <p:spPr>
          <a:xfrm>
            <a:off x="1420164" y="2699138"/>
            <a:ext cx="795411" cy="27699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1" lang="nl-NL" sz="1200">
                <a:solidFill>
                  <a:schemeClr val="dk1"/>
                </a:solidFill>
                <a:latin typeface="Calibri"/>
                <a:ea typeface="Calibri"/>
                <a:cs typeface="Calibri"/>
                <a:sym typeface="Calibri"/>
              </a:rPr>
              <a:t>Check out</a:t>
            </a:r>
            <a:endParaRPr/>
          </a:p>
        </p:txBody>
      </p:sp>
      <p:sp>
        <p:nvSpPr>
          <p:cNvPr id="81" name="Shape 81"/>
          <p:cNvSpPr txBox="1"/>
          <p:nvPr/>
        </p:nvSpPr>
        <p:spPr>
          <a:xfrm>
            <a:off x="3104579" y="4281174"/>
            <a:ext cx="1062489" cy="646331"/>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i="1" lang="nl-NL" sz="1200">
                <a:solidFill>
                  <a:schemeClr val="dk1"/>
                </a:solidFill>
                <a:latin typeface="Calibri"/>
                <a:ea typeface="Calibri"/>
                <a:cs typeface="Calibri"/>
                <a:sym typeface="Calibri"/>
              </a:rPr>
              <a:t>Commit + verwijs naar issue #</a:t>
            </a:r>
            <a:endParaRPr/>
          </a:p>
        </p:txBody>
      </p:sp>
      <p:sp>
        <p:nvSpPr>
          <p:cNvPr id="82" name="Shape 82"/>
          <p:cNvSpPr/>
          <p:nvPr/>
        </p:nvSpPr>
        <p:spPr>
          <a:xfrm flipH="1" rot="-5400000">
            <a:off x="4748911" y="2101005"/>
            <a:ext cx="3894666" cy="3598333"/>
          </a:xfrm>
          <a:custGeom>
            <a:pathLst>
              <a:path extrusionOk="0" h="120000" w="120000">
                <a:moveTo>
                  <a:pt x="57628" y="5116"/>
                </a:moveTo>
                <a:lnTo>
                  <a:pt x="57628" y="5116"/>
                </a:lnTo>
                <a:cubicBezTo>
                  <a:pt x="81738" y="4089"/>
                  <a:pt x="103737" y="18700"/>
                  <a:pt x="111987" y="41221"/>
                </a:cubicBezTo>
                <a:lnTo>
                  <a:pt x="116540" y="40576"/>
                </a:lnTo>
                <a:lnTo>
                  <a:pt x="112102" y="52623"/>
                </a:lnTo>
                <a:lnTo>
                  <a:pt x="101932" y="42644"/>
                </a:lnTo>
                <a:lnTo>
                  <a:pt x="106474" y="42001"/>
                </a:lnTo>
                <a:lnTo>
                  <a:pt x="106474" y="42001"/>
                </a:lnTo>
                <a:cubicBezTo>
                  <a:pt x="98670" y="22513"/>
                  <a:pt x="79158" y="10035"/>
                  <a:pt x="57879" y="10924"/>
                </a:cubicBezTo>
                <a:close/>
              </a:path>
            </a:pathLst>
          </a:custGeom>
          <a:solidFill>
            <a:schemeClr val="lt1"/>
          </a:solid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83" name="Shape 83"/>
          <p:cNvSpPr txBox="1"/>
          <p:nvPr/>
        </p:nvSpPr>
        <p:spPr>
          <a:xfrm>
            <a:off x="4764095" y="5118613"/>
            <a:ext cx="1222779" cy="46166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1" lang="nl-NL" sz="1200">
                <a:solidFill>
                  <a:schemeClr val="dk1"/>
                </a:solidFill>
                <a:latin typeface="Calibri"/>
                <a:ea typeface="Calibri"/>
                <a:cs typeface="Calibri"/>
                <a:sym typeface="Calibri"/>
              </a:rPr>
              <a:t>Publiceer naar wiki</a:t>
            </a:r>
            <a:endParaRPr/>
          </a:p>
        </p:txBody>
      </p:sp>
      <p:sp>
        <p:nvSpPr>
          <p:cNvPr id="84" name="Shape 84"/>
          <p:cNvSpPr/>
          <p:nvPr/>
        </p:nvSpPr>
        <p:spPr>
          <a:xfrm flipH="1" rot="-5400000">
            <a:off x="5228049" y="2784058"/>
            <a:ext cx="2384808" cy="2019804"/>
          </a:xfrm>
          <a:custGeom>
            <a:pathLst>
              <a:path extrusionOk="0" h="120000" w="120000">
                <a:moveTo>
                  <a:pt x="62025" y="10835"/>
                </a:moveTo>
                <a:lnTo>
                  <a:pt x="62025" y="10835"/>
                </a:lnTo>
                <a:cubicBezTo>
                  <a:pt x="82366" y="11620"/>
                  <a:pt x="100264" y="24064"/>
                  <a:pt x="107518" y="42467"/>
                </a:cubicBezTo>
                <a:lnTo>
                  <a:pt x="116203" y="42467"/>
                </a:lnTo>
                <a:lnTo>
                  <a:pt x="106829" y="60000"/>
                </a:lnTo>
                <a:lnTo>
                  <a:pt x="89861" y="42467"/>
                </a:lnTo>
                <a:lnTo>
                  <a:pt x="98401" y="42467"/>
                </a:lnTo>
                <a:cubicBezTo>
                  <a:pt x="91458" y="29388"/>
                  <a:pt x="77342" y="20891"/>
                  <a:pt x="61634" y="20334"/>
                </a:cubicBezTo>
                <a:close/>
              </a:path>
            </a:pathLst>
          </a:custGeom>
          <a:solidFill>
            <a:schemeClr val="lt1"/>
          </a:solid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85" name="Shape 85"/>
          <p:cNvSpPr txBox="1"/>
          <p:nvPr/>
        </p:nvSpPr>
        <p:spPr>
          <a:xfrm>
            <a:off x="5854861" y="3698572"/>
            <a:ext cx="1575494" cy="6463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1" lang="nl-NL" sz="1200">
                <a:solidFill>
                  <a:schemeClr val="dk1"/>
                </a:solidFill>
                <a:latin typeface="Calibri"/>
                <a:ea typeface="Calibri"/>
                <a:cs typeface="Calibri"/>
                <a:sym typeface="Calibri"/>
              </a:rPr>
              <a:t>Genereer changelog: issues gekoppeld aan commits</a:t>
            </a:r>
            <a:endParaRPr i="1" sz="1200">
              <a:solidFill>
                <a:schemeClr val="dk1"/>
              </a:solidFill>
              <a:latin typeface="Calibri"/>
              <a:ea typeface="Calibri"/>
              <a:cs typeface="Calibri"/>
              <a:sym typeface="Calibri"/>
            </a:endParaRPr>
          </a:p>
        </p:txBody>
      </p:sp>
      <p:sp>
        <p:nvSpPr>
          <p:cNvPr id="86" name="Shape 86"/>
          <p:cNvSpPr/>
          <p:nvPr/>
        </p:nvSpPr>
        <p:spPr>
          <a:xfrm>
            <a:off x="7311193" y="5083423"/>
            <a:ext cx="1253067" cy="758952"/>
          </a:xfrm>
          <a:prstGeom prst="flowChartMultidocument">
            <a:avLst/>
          </a:prstGeom>
          <a:solidFill>
            <a:schemeClr val="lt1"/>
          </a:solid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nl-NL" sz="1800">
                <a:solidFill>
                  <a:schemeClr val="dk1"/>
                </a:solidFill>
                <a:latin typeface="Calibri"/>
                <a:ea typeface="Calibri"/>
                <a:cs typeface="Calibri"/>
                <a:sym typeface="Calibri"/>
              </a:rPr>
              <a:t>Modellen</a:t>
            </a:r>
            <a:endParaRPr/>
          </a:p>
        </p:txBody>
      </p:sp>
      <p:sp>
        <p:nvSpPr>
          <p:cNvPr id="87" name="Shape 87"/>
          <p:cNvSpPr/>
          <p:nvPr/>
        </p:nvSpPr>
        <p:spPr>
          <a:xfrm>
            <a:off x="9247407" y="4743731"/>
            <a:ext cx="914382" cy="612630"/>
          </a:xfrm>
          <a:prstGeom prst="flowChartDocument">
            <a:avLst/>
          </a:prstGeom>
          <a:solidFill>
            <a:schemeClr val="lt1"/>
          </a:solid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nl-NL" sz="1800">
                <a:solidFill>
                  <a:schemeClr val="dk1"/>
                </a:solidFill>
                <a:latin typeface="Calibri"/>
                <a:ea typeface="Calibri"/>
                <a:cs typeface="Calibri"/>
                <a:sym typeface="Calibri"/>
              </a:rPr>
              <a:t>Changelog</a:t>
            </a:r>
            <a:endParaRPr/>
          </a:p>
        </p:txBody>
      </p:sp>
      <p:sp>
        <p:nvSpPr>
          <p:cNvPr id="88" name="Shape 88"/>
          <p:cNvSpPr txBox="1"/>
          <p:nvPr/>
        </p:nvSpPr>
        <p:spPr>
          <a:xfrm>
            <a:off x="368082" y="4553650"/>
            <a:ext cx="1526814" cy="461665"/>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i="1" lang="nl-NL" sz="1200">
                <a:solidFill>
                  <a:schemeClr val="dk1"/>
                </a:solidFill>
                <a:latin typeface="Calibri"/>
                <a:ea typeface="Calibri"/>
                <a:cs typeface="Calibri"/>
                <a:sym typeface="Calibri"/>
              </a:rPr>
              <a:t>ROSA ontwikkeling (BES en daarbuiten)</a:t>
            </a:r>
            <a:endParaRPr/>
          </a:p>
        </p:txBody>
      </p:sp>
      <p:sp>
        <p:nvSpPr>
          <p:cNvPr id="89" name="Shape 89"/>
          <p:cNvSpPr/>
          <p:nvPr/>
        </p:nvSpPr>
        <p:spPr>
          <a:xfrm flipH="1" rot="5400000">
            <a:off x="8649185" y="3045508"/>
            <a:ext cx="2384808" cy="2019804"/>
          </a:xfrm>
          <a:custGeom>
            <a:pathLst>
              <a:path extrusionOk="0" h="120000" w="120000">
                <a:moveTo>
                  <a:pt x="61996" y="11550"/>
                </a:moveTo>
                <a:cubicBezTo>
                  <a:pt x="82011" y="12317"/>
                  <a:pt x="99642" y="24482"/>
                  <a:pt x="106868" y="42510"/>
                </a:cubicBezTo>
                <a:lnTo>
                  <a:pt x="116221" y="42103"/>
                </a:lnTo>
                <a:lnTo>
                  <a:pt x="106175" y="57990"/>
                </a:lnTo>
                <a:lnTo>
                  <a:pt x="88687" y="43302"/>
                </a:lnTo>
                <a:lnTo>
                  <a:pt x="97920" y="42900"/>
                </a:lnTo>
                <a:lnTo>
                  <a:pt x="97920" y="42900"/>
                </a:lnTo>
                <a:cubicBezTo>
                  <a:pt x="91098" y="29991"/>
                  <a:pt x="77143" y="21595"/>
                  <a:pt x="61604" y="21049"/>
                </a:cubicBezTo>
                <a:close/>
              </a:path>
            </a:pathLst>
          </a:custGeom>
          <a:solidFill>
            <a:schemeClr val="lt1"/>
          </a:solid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90" name="Shape 90"/>
          <p:cNvSpPr/>
          <p:nvPr/>
        </p:nvSpPr>
        <p:spPr>
          <a:xfrm>
            <a:off x="9049217" y="2489128"/>
            <a:ext cx="609600" cy="685802"/>
          </a:xfrm>
          <a:prstGeom prst="smileyFace">
            <a:avLst>
              <a:gd fmla="val 4653" name="adj"/>
            </a:avLst>
          </a:prstGeom>
          <a:solidFill>
            <a:schemeClr val="lt1"/>
          </a:solid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91" name="Shape 91"/>
          <p:cNvSpPr/>
          <p:nvPr/>
        </p:nvSpPr>
        <p:spPr>
          <a:xfrm flipH="1" rot="5400000">
            <a:off x="7203578" y="1306878"/>
            <a:ext cx="1172641" cy="3343733"/>
          </a:xfrm>
          <a:custGeom>
            <a:pathLst>
              <a:path extrusionOk="0" h="120000" w="120000">
                <a:moveTo>
                  <a:pt x="96120" y="24877"/>
                </a:moveTo>
                <a:lnTo>
                  <a:pt x="96120" y="24877"/>
                </a:lnTo>
                <a:cubicBezTo>
                  <a:pt x="101636" y="32834"/>
                  <a:pt x="105169" y="42455"/>
                  <a:pt x="106322" y="52658"/>
                </a:cubicBezTo>
                <a:lnTo>
                  <a:pt x="119615" y="52583"/>
                </a:lnTo>
                <a:lnTo>
                  <a:pt x="100188" y="59772"/>
                </a:lnTo>
                <a:lnTo>
                  <a:pt x="79996" y="52808"/>
                </a:lnTo>
                <a:lnTo>
                  <a:pt x="93294" y="52732"/>
                </a:lnTo>
                <a:lnTo>
                  <a:pt x="93294" y="52732"/>
                </a:lnTo>
                <a:cubicBezTo>
                  <a:pt x="92603" y="45524"/>
                  <a:pt x="90892" y="38625"/>
                  <a:pt x="88277" y="32504"/>
                </a:cubicBezTo>
                <a:close/>
              </a:path>
            </a:pathLst>
          </a:custGeom>
          <a:solidFill>
            <a:schemeClr val="lt1"/>
          </a:solid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92" name="Shape 92"/>
          <p:cNvSpPr/>
          <p:nvPr/>
        </p:nvSpPr>
        <p:spPr>
          <a:xfrm flipH="1">
            <a:off x="6473039" y="1128557"/>
            <a:ext cx="4059549" cy="2019804"/>
          </a:xfrm>
          <a:custGeom>
            <a:pathLst>
              <a:path extrusionOk="0" h="120000" w="120000">
                <a:moveTo>
                  <a:pt x="61209" y="10051"/>
                </a:moveTo>
                <a:lnTo>
                  <a:pt x="61209" y="10051"/>
                </a:lnTo>
                <a:cubicBezTo>
                  <a:pt x="78484" y="10396"/>
                  <a:pt x="94577" y="18094"/>
                  <a:pt x="104663" y="30838"/>
                </a:cubicBezTo>
                <a:lnTo>
                  <a:pt x="108610" y="29783"/>
                </a:lnTo>
                <a:lnTo>
                  <a:pt x="110623" y="46479"/>
                </a:lnTo>
                <a:lnTo>
                  <a:pt x="94684" y="33503"/>
                </a:lnTo>
                <a:lnTo>
                  <a:pt x="98385" y="32514"/>
                </a:lnTo>
                <a:lnTo>
                  <a:pt x="98385" y="32514"/>
                </a:lnTo>
                <a:cubicBezTo>
                  <a:pt x="88942" y="23636"/>
                  <a:pt x="75370" y="18440"/>
                  <a:pt x="61011" y="18206"/>
                </a:cubicBezTo>
                <a:close/>
              </a:path>
            </a:pathLst>
          </a:custGeom>
          <a:solidFill>
            <a:schemeClr val="lt1"/>
          </a:solid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93" name="Shape 93"/>
          <p:cNvSpPr/>
          <p:nvPr/>
        </p:nvSpPr>
        <p:spPr>
          <a:xfrm>
            <a:off x="3823755" y="956321"/>
            <a:ext cx="2384808" cy="2019804"/>
          </a:xfrm>
          <a:custGeom>
            <a:pathLst>
              <a:path extrusionOk="0" h="120000" w="120000">
                <a:moveTo>
                  <a:pt x="62025" y="10835"/>
                </a:moveTo>
                <a:lnTo>
                  <a:pt x="62025" y="10835"/>
                </a:lnTo>
                <a:cubicBezTo>
                  <a:pt x="82366" y="11620"/>
                  <a:pt x="100264" y="24064"/>
                  <a:pt x="107518" y="42467"/>
                </a:cubicBezTo>
                <a:lnTo>
                  <a:pt x="116203" y="42467"/>
                </a:lnTo>
                <a:lnTo>
                  <a:pt x="106829" y="60000"/>
                </a:lnTo>
                <a:lnTo>
                  <a:pt x="89861" y="42467"/>
                </a:lnTo>
                <a:lnTo>
                  <a:pt x="98401" y="42467"/>
                </a:lnTo>
                <a:cubicBezTo>
                  <a:pt x="91458" y="29388"/>
                  <a:pt x="77342" y="20891"/>
                  <a:pt x="61634" y="20334"/>
                </a:cubicBezTo>
                <a:close/>
              </a:path>
            </a:pathLst>
          </a:custGeom>
          <a:solidFill>
            <a:schemeClr val="lt1"/>
          </a:solid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94" name="Shape 94"/>
          <p:cNvSpPr txBox="1"/>
          <p:nvPr/>
        </p:nvSpPr>
        <p:spPr>
          <a:xfrm>
            <a:off x="8744376" y="3187492"/>
            <a:ext cx="1313116" cy="27699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1" lang="nl-NL" sz="1200">
                <a:solidFill>
                  <a:schemeClr val="dk1"/>
                </a:solidFill>
                <a:latin typeface="Calibri"/>
                <a:ea typeface="Calibri"/>
                <a:cs typeface="Calibri"/>
                <a:sym typeface="Calibri"/>
              </a:rPr>
              <a:t>Gebruik van ROSA</a:t>
            </a:r>
            <a:endParaRPr/>
          </a:p>
        </p:txBody>
      </p:sp>
      <p:sp>
        <p:nvSpPr>
          <p:cNvPr id="95" name="Shape 95"/>
          <p:cNvSpPr txBox="1"/>
          <p:nvPr/>
        </p:nvSpPr>
        <p:spPr>
          <a:xfrm>
            <a:off x="7779057" y="1536134"/>
            <a:ext cx="1679947" cy="27699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1" lang="nl-NL" sz="1200">
                <a:solidFill>
                  <a:schemeClr val="dk1"/>
                </a:solidFill>
                <a:latin typeface="Calibri"/>
                <a:ea typeface="Calibri"/>
                <a:cs typeface="Calibri"/>
                <a:sym typeface="Calibri"/>
              </a:rPr>
              <a:t>Aanbevelingen uit scans</a:t>
            </a:r>
            <a:endParaRPr/>
          </a:p>
        </p:txBody>
      </p:sp>
      <p:sp>
        <p:nvSpPr>
          <p:cNvPr id="96" name="Shape 96"/>
          <p:cNvSpPr txBox="1"/>
          <p:nvPr/>
        </p:nvSpPr>
        <p:spPr>
          <a:xfrm>
            <a:off x="4793506" y="1386607"/>
            <a:ext cx="904868" cy="46166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1" lang="nl-NL" sz="1200">
                <a:solidFill>
                  <a:schemeClr val="dk1"/>
                </a:solidFill>
                <a:latin typeface="Calibri"/>
                <a:ea typeface="Calibri"/>
                <a:cs typeface="Calibri"/>
                <a:sym typeface="Calibri"/>
              </a:rPr>
              <a:t>Externe initiatieven</a:t>
            </a:r>
            <a:endParaRPr/>
          </a:p>
        </p:txBody>
      </p:sp>
      <p:sp>
        <p:nvSpPr>
          <p:cNvPr id="97" name="Shape 97"/>
          <p:cNvSpPr txBox="1"/>
          <p:nvPr/>
        </p:nvSpPr>
        <p:spPr>
          <a:xfrm>
            <a:off x="10161807" y="4883656"/>
            <a:ext cx="1236300" cy="2769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1" lang="nl-NL" sz="1200">
                <a:solidFill>
                  <a:schemeClr val="dk1"/>
                </a:solidFill>
                <a:latin typeface="Calibri"/>
                <a:ea typeface="Calibri"/>
                <a:cs typeface="Calibri"/>
                <a:sym typeface="Calibri"/>
              </a:rPr>
              <a:t>Verantwoording</a:t>
            </a:r>
            <a:endParaRPr/>
          </a:p>
        </p:txBody>
      </p:sp>
      <p:sp>
        <p:nvSpPr>
          <p:cNvPr id="98" name="Shape 98"/>
          <p:cNvSpPr/>
          <p:nvPr/>
        </p:nvSpPr>
        <p:spPr>
          <a:xfrm>
            <a:off x="9226186" y="5469444"/>
            <a:ext cx="914382" cy="612630"/>
          </a:xfrm>
          <a:prstGeom prst="flowChartDocument">
            <a:avLst/>
          </a:prstGeom>
          <a:solidFill>
            <a:schemeClr val="lt1"/>
          </a:solid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nl-NL" sz="1800">
                <a:solidFill>
                  <a:schemeClr val="dk1"/>
                </a:solidFill>
                <a:latin typeface="Calibri"/>
                <a:ea typeface="Calibri"/>
                <a:cs typeface="Calibri"/>
                <a:sym typeface="Calibri"/>
              </a:rPr>
              <a:t>Back log</a:t>
            </a:r>
            <a:endParaRPr/>
          </a:p>
        </p:txBody>
      </p:sp>
      <p:sp>
        <p:nvSpPr>
          <p:cNvPr id="99" name="Shape 99"/>
          <p:cNvSpPr txBox="1"/>
          <p:nvPr/>
        </p:nvSpPr>
        <p:spPr>
          <a:xfrm>
            <a:off x="10181293" y="5539099"/>
            <a:ext cx="1236300" cy="2769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1" lang="nl-NL" sz="1200">
                <a:solidFill>
                  <a:schemeClr val="dk1"/>
                </a:solidFill>
                <a:latin typeface="Calibri"/>
                <a:ea typeface="Calibri"/>
                <a:cs typeface="Calibri"/>
                <a:sym typeface="Calibri"/>
              </a:rPr>
              <a:t>Sturing</a:t>
            </a:r>
            <a:endParaRPr/>
          </a:p>
        </p:txBody>
      </p:sp>
      <p:sp>
        <p:nvSpPr>
          <p:cNvPr id="100" name="Shape 100"/>
          <p:cNvSpPr/>
          <p:nvPr/>
        </p:nvSpPr>
        <p:spPr>
          <a:xfrm>
            <a:off x="6657161" y="2520719"/>
            <a:ext cx="914382" cy="612630"/>
          </a:xfrm>
          <a:prstGeom prst="flowChartDocument">
            <a:avLst/>
          </a:prstGeom>
          <a:solidFill>
            <a:schemeClr val="lt1"/>
          </a:solid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nl-NL" sz="1800">
                <a:solidFill>
                  <a:schemeClr val="dk1"/>
                </a:solidFill>
                <a:latin typeface="Calibri"/>
                <a:ea typeface="Calibri"/>
                <a:cs typeface="Calibri"/>
                <a:sym typeface="Calibri"/>
              </a:rPr>
              <a:t>Back log</a:t>
            </a:r>
            <a:endParaRPr/>
          </a:p>
        </p:txBody>
      </p:sp>
      <p:cxnSp>
        <p:nvCxnSpPr>
          <p:cNvPr id="101" name="Shape 101"/>
          <p:cNvCxnSpPr>
            <a:stCxn id="100" idx="1"/>
            <a:endCxn id="102" idx="3"/>
          </p:cNvCxnSpPr>
          <p:nvPr/>
        </p:nvCxnSpPr>
        <p:spPr>
          <a:xfrm flipH="1">
            <a:off x="6472961" y="2827034"/>
            <a:ext cx="184200" cy="264000"/>
          </a:xfrm>
          <a:prstGeom prst="straightConnector1">
            <a:avLst/>
          </a:prstGeom>
          <a:noFill/>
          <a:ln cap="flat" cmpd="sng" w="9525">
            <a:solidFill>
              <a:schemeClr val="dk2"/>
            </a:solidFill>
            <a:prstDash val="solid"/>
            <a:round/>
            <a:headEnd len="med" w="med" type="none"/>
            <a:tailEnd len="med" w="med" type="none"/>
          </a:ln>
        </p:spPr>
      </p:cxnSp>
      <p:cxnSp>
        <p:nvCxnSpPr>
          <p:cNvPr id="103" name="Shape 103"/>
          <p:cNvCxnSpPr>
            <a:stCxn id="100" idx="1"/>
            <a:endCxn id="104" idx="3"/>
          </p:cNvCxnSpPr>
          <p:nvPr/>
        </p:nvCxnSpPr>
        <p:spPr>
          <a:xfrm flipH="1">
            <a:off x="6325061" y="2827034"/>
            <a:ext cx="332100" cy="5100"/>
          </a:xfrm>
          <a:prstGeom prst="straightConnector1">
            <a:avLst/>
          </a:prstGeom>
          <a:noFill/>
          <a:ln cap="flat" cmpd="sng" w="9525">
            <a:solidFill>
              <a:schemeClr val="dk2"/>
            </a:solidFill>
            <a:prstDash val="solid"/>
            <a:round/>
            <a:headEnd len="med" w="med" type="none"/>
            <a:tailEnd len="med" w="med" type="none"/>
          </a:ln>
        </p:spPr>
      </p:cxnSp>
      <p:cxnSp>
        <p:nvCxnSpPr>
          <p:cNvPr id="105" name="Shape 105"/>
          <p:cNvCxnSpPr>
            <a:stCxn id="100" idx="1"/>
            <a:endCxn id="106" idx="3"/>
          </p:cNvCxnSpPr>
          <p:nvPr/>
        </p:nvCxnSpPr>
        <p:spPr>
          <a:xfrm rot="10800000">
            <a:off x="6091961" y="2520734"/>
            <a:ext cx="565200" cy="306300"/>
          </a:xfrm>
          <a:prstGeom prst="straightConnector1">
            <a:avLst/>
          </a:prstGeom>
          <a:noFill/>
          <a:ln cap="flat" cmpd="sng" w="9525">
            <a:solidFill>
              <a:schemeClr val="dk2"/>
            </a:solidFill>
            <a:prstDash val="solid"/>
            <a:round/>
            <a:headEnd len="med" w="med" type="none"/>
            <a:tailEnd len="med" w="med" type="none"/>
          </a:ln>
        </p:spPr>
      </p:cxnSp>
      <p:sp>
        <p:nvSpPr>
          <p:cNvPr id="106" name="Shape 106"/>
          <p:cNvSpPr/>
          <p:nvPr/>
        </p:nvSpPr>
        <p:spPr>
          <a:xfrm>
            <a:off x="5177595" y="2214396"/>
            <a:ext cx="914382" cy="612630"/>
          </a:xfrm>
          <a:prstGeom prst="flowChartDocument">
            <a:avLst/>
          </a:prstGeom>
          <a:solidFill>
            <a:schemeClr val="lt1"/>
          </a:solid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nl-NL" sz="1800">
                <a:solidFill>
                  <a:schemeClr val="dk1"/>
                </a:solidFill>
                <a:latin typeface="Calibri"/>
                <a:ea typeface="Calibri"/>
                <a:cs typeface="Calibri"/>
                <a:sym typeface="Calibri"/>
              </a:rPr>
              <a:t>Bug</a:t>
            </a:r>
            <a:endParaRPr/>
          </a:p>
        </p:txBody>
      </p:sp>
      <p:sp>
        <p:nvSpPr>
          <p:cNvPr id="104" name="Shape 104"/>
          <p:cNvSpPr/>
          <p:nvPr/>
        </p:nvSpPr>
        <p:spPr>
          <a:xfrm>
            <a:off x="5410558" y="2525716"/>
            <a:ext cx="914382" cy="612630"/>
          </a:xfrm>
          <a:prstGeom prst="flowChartDocument">
            <a:avLst/>
          </a:prstGeom>
          <a:solidFill>
            <a:schemeClr val="lt1"/>
          </a:solid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nl-NL" sz="1800">
                <a:solidFill>
                  <a:schemeClr val="dk1"/>
                </a:solidFill>
                <a:latin typeface="Calibri"/>
                <a:ea typeface="Calibri"/>
                <a:cs typeface="Calibri"/>
                <a:sym typeface="Calibri"/>
              </a:rPr>
              <a:t>Feature</a:t>
            </a:r>
            <a:endParaRPr/>
          </a:p>
        </p:txBody>
      </p:sp>
      <p:sp>
        <p:nvSpPr>
          <p:cNvPr id="102" name="Shape 102"/>
          <p:cNvSpPr/>
          <p:nvPr/>
        </p:nvSpPr>
        <p:spPr>
          <a:xfrm>
            <a:off x="5558658" y="2784587"/>
            <a:ext cx="914382" cy="612630"/>
          </a:xfrm>
          <a:prstGeom prst="flowChartDocument">
            <a:avLst/>
          </a:prstGeom>
          <a:solidFill>
            <a:schemeClr val="lt1"/>
          </a:solid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nl-NL" sz="1800">
                <a:solidFill>
                  <a:schemeClr val="dk1"/>
                </a:solidFill>
                <a:latin typeface="Calibri"/>
                <a:ea typeface="Calibri"/>
                <a:cs typeface="Calibri"/>
                <a:sym typeface="Calibri"/>
              </a:rPr>
              <a:t>Vraag</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6"/>
                                        </p:tgtEl>
                                        <p:attrNameLst>
                                          <p:attrName>style.visibility</p:attrName>
                                        </p:attrNameLst>
                                      </p:cBhvr>
                                      <p:to>
                                        <p:strVal val="visible"/>
                                      </p:to>
                                    </p:set>
                                  </p:childTnLst>
                                </p:cTn>
                              </p:par>
                              <p:par>
                                <p:cTn fill="hold" nodeType="withEffect" presetClass="entr" presetID="1" presetSubtype="0">
                                  <p:stCondLst>
                                    <p:cond delay="1000"/>
                                  </p:stCondLst>
                                  <p:childTnLst>
                                    <p:set>
                                      <p:cBhvr>
                                        <p:cTn dur="1" fill="hold">
                                          <p:stCondLst>
                                            <p:cond delay="0"/>
                                          </p:stCondLst>
                                        </p:cTn>
                                        <p:tgtEl>
                                          <p:spTgt spid="104"/>
                                        </p:tgtEl>
                                        <p:attrNameLst>
                                          <p:attrName>style.visibility</p:attrName>
                                        </p:attrNameLst>
                                      </p:cBhvr>
                                      <p:to>
                                        <p:strVal val="visible"/>
                                      </p:to>
                                    </p:set>
                                  </p:childTnLst>
                                </p:cTn>
                              </p:par>
                              <p:par>
                                <p:cTn fill="hold" nodeType="withEffect" presetClass="entr" presetID="1" presetSubtype="0">
                                  <p:stCondLst>
                                    <p:cond delay="2000"/>
                                  </p:stCondLst>
                                  <p:childTnLst>
                                    <p:set>
                                      <p:cBhvr>
                                        <p:cTn dur="1" fill="hold">
                                          <p:stCondLst>
                                            <p:cond delay="0"/>
                                          </p:stCondLst>
                                        </p:cTn>
                                        <p:tgtEl>
                                          <p:spTgt spid="10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7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7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7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2"/>
                                        </p:tgtEl>
                                        <p:attrNameLst>
                                          <p:attrName>style.visibility</p:attrName>
                                        </p:attrNameLst>
                                      </p:cBhvr>
                                      <p:to>
                                        <p:strVal val="visible"/>
                                      </p:to>
                                    </p:set>
                                  </p:childTnLst>
                                </p:cTn>
                              </p:par>
                              <p:par>
                                <p:cTn fill="hold" nodeType="withEffect" presetClass="entr" presetID="1" presetSubtype="0">
                                  <p:stCondLst>
                                    <p:cond delay="500"/>
                                  </p:stCondLst>
                                  <p:childTnLst>
                                    <p:set>
                                      <p:cBhvr>
                                        <p:cTn dur="1" fill="hold">
                                          <p:stCondLst>
                                            <p:cond delay="0"/>
                                          </p:stCondLst>
                                        </p:cTn>
                                        <p:tgtEl>
                                          <p:spTgt spid="84"/>
                                        </p:tgtEl>
                                        <p:attrNameLst>
                                          <p:attrName>style.visibility</p:attrName>
                                        </p:attrNameLst>
                                      </p:cBhvr>
                                      <p:to>
                                        <p:strVal val="visible"/>
                                      </p:to>
                                    </p:set>
                                  </p:childTnLst>
                                </p:cTn>
                              </p:par>
                              <p:par>
                                <p:cTn fill="hold" nodeType="withEffect" presetClass="entr" presetID="1" presetSubtype="0">
                                  <p:stCondLst>
                                    <p:cond delay="500"/>
                                  </p:stCondLst>
                                  <p:childTnLst>
                                    <p:set>
                                      <p:cBhvr>
                                        <p:cTn dur="1" fill="hold">
                                          <p:stCondLst>
                                            <p:cond delay="0"/>
                                          </p:stCondLst>
                                        </p:cTn>
                                        <p:tgtEl>
                                          <p:spTgt spid="8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7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9"/>
                                        </p:tgtEl>
                                        <p:attrNameLst>
                                          <p:attrName>style.visibility</p:attrName>
                                        </p:attrNameLst>
                                      </p:cBhvr>
                                      <p:to>
                                        <p:strVal val="visible"/>
                                      </p:to>
                                    </p:set>
                                  </p:childTnLst>
                                </p:cTn>
                              </p:par>
                              <p:par>
                                <p:cTn fill="hold" nodeType="withEffect" presetClass="entr" presetID="10" presetSubtype="0">
                                  <p:stCondLst>
                                    <p:cond delay="0"/>
                                  </p:stCondLst>
                                  <p:childTnLst>
                                    <p:set>
                                      <p:cBhvr>
                                        <p:cTn dur="1" fill="hold">
                                          <p:stCondLst>
                                            <p:cond delay="0"/>
                                          </p:stCondLst>
                                        </p:cTn>
                                        <p:tgtEl>
                                          <p:spTgt spid="100"/>
                                        </p:tgtEl>
                                        <p:attrNameLst>
                                          <p:attrName>style.visibility</p:attrName>
                                        </p:attrNameLst>
                                      </p:cBhvr>
                                      <p:to>
                                        <p:strVal val="visible"/>
                                      </p:to>
                                    </p:set>
                                    <p:animEffect filter="fade" transition="in">
                                      <p:cBhvr>
                                        <p:cTn dur="1000"/>
                                        <p:tgtEl>
                                          <p:spTgt spid="100"/>
                                        </p:tgtEl>
                                      </p:cBhvr>
                                    </p:animEffect>
                                  </p:childTnLst>
                                </p:cTn>
                              </p:par>
                              <p:par>
                                <p:cTn fill="hold" nodeType="withEffect" presetClass="entr" presetID="10" presetSubtype="0">
                                  <p:stCondLst>
                                    <p:cond delay="0"/>
                                  </p:stCondLst>
                                  <p:childTnLst>
                                    <p:set>
                                      <p:cBhvr>
                                        <p:cTn dur="1" fill="hold">
                                          <p:stCondLst>
                                            <p:cond delay="0"/>
                                          </p:stCondLst>
                                        </p:cTn>
                                        <p:tgtEl>
                                          <p:spTgt spid="105"/>
                                        </p:tgtEl>
                                        <p:attrNameLst>
                                          <p:attrName>style.visibility</p:attrName>
                                        </p:attrNameLst>
                                      </p:cBhvr>
                                      <p:to>
                                        <p:strVal val="visible"/>
                                      </p:to>
                                    </p:set>
                                    <p:animEffect filter="fade" transition="in">
                                      <p:cBhvr>
                                        <p:cTn dur="1000"/>
                                        <p:tgtEl>
                                          <p:spTgt spid="105"/>
                                        </p:tgtEl>
                                      </p:cBhvr>
                                    </p:animEffect>
                                  </p:childTnLst>
                                </p:cTn>
                              </p:par>
                              <p:par>
                                <p:cTn fill="hold" nodeType="withEffect" presetClass="entr" presetID="10" presetSubtype="0">
                                  <p:stCondLst>
                                    <p:cond delay="0"/>
                                  </p:stCondLst>
                                  <p:childTnLst>
                                    <p:set>
                                      <p:cBhvr>
                                        <p:cTn dur="1" fill="hold">
                                          <p:stCondLst>
                                            <p:cond delay="0"/>
                                          </p:stCondLst>
                                        </p:cTn>
                                        <p:tgtEl>
                                          <p:spTgt spid="103"/>
                                        </p:tgtEl>
                                        <p:attrNameLst>
                                          <p:attrName>style.visibility</p:attrName>
                                        </p:attrNameLst>
                                      </p:cBhvr>
                                      <p:to>
                                        <p:strVal val="visible"/>
                                      </p:to>
                                    </p:set>
                                    <p:animEffect filter="fade" transition="in">
                                      <p:cBhvr>
                                        <p:cTn dur="1000"/>
                                        <p:tgtEl>
                                          <p:spTgt spid="103"/>
                                        </p:tgtEl>
                                      </p:cBhvr>
                                    </p:animEffect>
                                  </p:childTnLst>
                                </p:cTn>
                              </p:par>
                              <p:par>
                                <p:cTn fill="hold" nodeType="withEffect" presetClass="entr" presetID="10" presetSubtype="0">
                                  <p:stCondLst>
                                    <p:cond delay="0"/>
                                  </p:stCondLst>
                                  <p:childTnLst>
                                    <p:set>
                                      <p:cBhvr>
                                        <p:cTn dur="1" fill="hold">
                                          <p:stCondLst>
                                            <p:cond delay="0"/>
                                          </p:stCondLst>
                                        </p:cTn>
                                        <p:tgtEl>
                                          <p:spTgt spid="101"/>
                                        </p:tgtEl>
                                        <p:attrNameLst>
                                          <p:attrName>style.visibility</p:attrName>
                                        </p:attrNameLst>
                                      </p:cBhvr>
                                      <p:to>
                                        <p:strVal val="visible"/>
                                      </p:to>
                                    </p:set>
                                    <p:animEffect filter="fade" transition="in">
                                      <p:cBhvr>
                                        <p:cTn dur="1000"/>
                                        <p:tgtEl>
                                          <p:spTgt spid="101"/>
                                        </p:tgtEl>
                                      </p:cBhvr>
                                    </p:animEffect>
                                  </p:childTnLst>
                                </p:cTn>
                              </p:par>
                              <p:par>
                                <p:cTn fill="hold" nodeType="withEffect" presetClass="entr" presetID="1" presetSubtype="0">
                                  <p:stCondLst>
                                    <p:cond delay="500"/>
                                  </p:stCondLst>
                                  <p:childTnLst>
                                    <p:set>
                                      <p:cBhvr>
                                        <p:cTn dur="1" fill="hold">
                                          <p:stCondLst>
                                            <p:cond delay="0"/>
                                          </p:stCondLst>
                                        </p:cTn>
                                        <p:tgtEl>
                                          <p:spTgt spid="9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0" name="Shape 110"/>
        <p:cNvGrpSpPr/>
        <p:nvPr/>
      </p:nvGrpSpPr>
      <p:grpSpPr>
        <a:xfrm>
          <a:off x="0" y="0"/>
          <a:ext cx="0" cy="0"/>
          <a:chOff x="0" y="0"/>
          <a:chExt cx="0" cy="0"/>
        </a:xfrm>
      </p:grpSpPr>
      <p:sp>
        <p:nvSpPr>
          <p:cNvPr id="111" name="Shape 111"/>
          <p:cNvSpPr txBox="1"/>
          <p:nvPr>
            <p:ph type="title"/>
          </p:nvPr>
        </p:nvSpPr>
        <p:spPr>
          <a:xfrm>
            <a:off x="335360" y="274639"/>
            <a:ext cx="11521280" cy="706090"/>
          </a:xfrm>
          <a:prstGeom prst="rect">
            <a:avLst/>
          </a:prstGeom>
          <a:solidFill>
            <a:srgbClr val="0FA67E"/>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lt1"/>
              </a:buClr>
              <a:buSzPts val="3200"/>
              <a:buFont typeface="Montserrat Light"/>
              <a:buNone/>
            </a:pPr>
            <a:r>
              <a:rPr b="0" i="0" lang="nl-NL" sz="3200" u="none" cap="none" strike="noStrike">
                <a:solidFill>
                  <a:schemeClr val="lt1"/>
                </a:solidFill>
                <a:latin typeface="Montserrat Light"/>
                <a:ea typeface="Montserrat Light"/>
                <a:cs typeface="Montserrat Light"/>
                <a:sym typeface="Montserrat Light"/>
              </a:rPr>
              <a:t>AR betrekken in welk stadium?</a:t>
            </a:r>
            <a:endParaRPr/>
          </a:p>
        </p:txBody>
      </p:sp>
      <p:sp>
        <p:nvSpPr>
          <p:cNvPr id="112" name="Shape 112">
            <a:hlinkClick r:id="rId3"/>
          </p:cNvPr>
          <p:cNvSpPr/>
          <p:nvPr/>
        </p:nvSpPr>
        <p:spPr>
          <a:xfrm>
            <a:off x="6743104" y="4522101"/>
            <a:ext cx="3801533" cy="1847936"/>
          </a:xfrm>
          <a:prstGeom prst="rect">
            <a:avLst/>
          </a:prstGeom>
          <a:solidFill>
            <a:schemeClr val="lt1"/>
          </a:solidFill>
          <a:ln cap="flat" cmpd="sng" w="25400">
            <a:solidFill>
              <a:schemeClr val="accent1"/>
            </a:solidFill>
            <a:prstDash val="dash"/>
            <a:round/>
            <a:headEnd len="sm" w="sm" type="none"/>
            <a:tailEnd len="sm" w="sm" type="none"/>
          </a:ln>
        </p:spPr>
        <p:txBody>
          <a:bodyPr anchorCtr="0" anchor="b" bIns="45700" lIns="91425" spcFirstLastPara="1" rIns="91425" wrap="square" tIns="45700">
            <a:noAutofit/>
          </a:bodyPr>
          <a:lstStyle/>
          <a:p>
            <a:pPr indent="0" lvl="0" marL="0" marR="0" rtl="0" algn="r">
              <a:spcBef>
                <a:spcPts val="0"/>
              </a:spcBef>
              <a:spcAft>
                <a:spcPts val="0"/>
              </a:spcAft>
              <a:buNone/>
            </a:pPr>
            <a:r>
              <a:rPr i="1" lang="nl-NL" sz="1800">
                <a:solidFill>
                  <a:schemeClr val="dk1"/>
                </a:solidFill>
                <a:latin typeface="Calibri"/>
                <a:ea typeface="Calibri"/>
                <a:cs typeface="Calibri"/>
                <a:sym typeface="Calibri"/>
              </a:rPr>
              <a:t>wikixl.nl/wiki/rosa/index.php</a:t>
            </a:r>
            <a:endParaRPr i="1" sz="1800">
              <a:solidFill>
                <a:schemeClr val="dk1"/>
              </a:solidFill>
              <a:latin typeface="Calibri"/>
              <a:ea typeface="Calibri"/>
              <a:cs typeface="Calibri"/>
              <a:sym typeface="Calibri"/>
            </a:endParaRPr>
          </a:p>
        </p:txBody>
      </p:sp>
      <p:sp>
        <p:nvSpPr>
          <p:cNvPr id="113" name="Shape 113">
            <a:hlinkClick r:id="rId4"/>
          </p:cNvPr>
          <p:cNvSpPr/>
          <p:nvPr/>
        </p:nvSpPr>
        <p:spPr>
          <a:xfrm>
            <a:off x="3299808" y="2113706"/>
            <a:ext cx="3801533" cy="1498600"/>
          </a:xfrm>
          <a:prstGeom prst="rect">
            <a:avLst/>
          </a:prstGeom>
          <a:solidFill>
            <a:schemeClr val="lt1"/>
          </a:solidFill>
          <a:ln cap="flat" cmpd="sng" w="25400">
            <a:solidFill>
              <a:schemeClr val="accent1"/>
            </a:solidFill>
            <a:prstDash val="dash"/>
            <a:round/>
            <a:headEnd len="sm" w="sm" type="none"/>
            <a:tailEnd len="sm" w="sm" type="none"/>
          </a:ln>
        </p:spPr>
        <p:txBody>
          <a:bodyPr anchorCtr="0" anchor="b" bIns="45700" lIns="91425" spcFirstLastPara="1" rIns="91425" wrap="square" tIns="45700">
            <a:noAutofit/>
          </a:bodyPr>
          <a:lstStyle/>
          <a:p>
            <a:pPr indent="0" lvl="0" marL="0" marR="0" rtl="0" algn="r">
              <a:spcBef>
                <a:spcPts val="0"/>
              </a:spcBef>
              <a:spcAft>
                <a:spcPts val="0"/>
              </a:spcAft>
              <a:buNone/>
            </a:pPr>
            <a:r>
              <a:rPr i="1" lang="nl-NL" sz="1800">
                <a:solidFill>
                  <a:schemeClr val="dk1"/>
                </a:solidFill>
                <a:latin typeface="Calibri"/>
                <a:ea typeface="Calibri"/>
                <a:cs typeface="Calibri"/>
                <a:sym typeface="Calibri"/>
              </a:rPr>
              <a:t>g</a:t>
            </a:r>
            <a:r>
              <a:rPr i="1" lang="nl-NL" sz="1800">
                <a:solidFill>
                  <a:schemeClr val="dk1"/>
                </a:solidFill>
                <a:latin typeface="Calibri"/>
                <a:ea typeface="Calibri"/>
                <a:cs typeface="Calibri"/>
                <a:sym typeface="Calibri"/>
              </a:rPr>
              <a:t>ithub.com/edustandaard/rosa</a:t>
            </a:r>
            <a:endParaRPr i="1" sz="1800">
              <a:solidFill>
                <a:schemeClr val="dk1"/>
              </a:solidFill>
              <a:latin typeface="Calibri"/>
              <a:ea typeface="Calibri"/>
              <a:cs typeface="Calibri"/>
              <a:sym typeface="Calibri"/>
            </a:endParaRPr>
          </a:p>
        </p:txBody>
      </p:sp>
      <p:sp>
        <p:nvSpPr>
          <p:cNvPr id="114" name="Shape 114"/>
          <p:cNvSpPr/>
          <p:nvPr/>
        </p:nvSpPr>
        <p:spPr>
          <a:xfrm flipH="1" rot="-5400000">
            <a:off x="4748911" y="2101005"/>
            <a:ext cx="3894666" cy="3598333"/>
          </a:xfrm>
          <a:custGeom>
            <a:pathLst>
              <a:path extrusionOk="0" h="120000" w="120000">
                <a:moveTo>
                  <a:pt x="57628" y="5116"/>
                </a:moveTo>
                <a:lnTo>
                  <a:pt x="57628" y="5116"/>
                </a:lnTo>
                <a:cubicBezTo>
                  <a:pt x="81738" y="4089"/>
                  <a:pt x="103737" y="18700"/>
                  <a:pt x="111987" y="41221"/>
                </a:cubicBezTo>
                <a:lnTo>
                  <a:pt x="116540" y="40576"/>
                </a:lnTo>
                <a:lnTo>
                  <a:pt x="112102" y="52623"/>
                </a:lnTo>
                <a:lnTo>
                  <a:pt x="101932" y="42644"/>
                </a:lnTo>
                <a:lnTo>
                  <a:pt x="106474" y="42001"/>
                </a:lnTo>
                <a:lnTo>
                  <a:pt x="106474" y="42001"/>
                </a:lnTo>
                <a:cubicBezTo>
                  <a:pt x="98670" y="22513"/>
                  <a:pt x="79158" y="10035"/>
                  <a:pt x="57879" y="10924"/>
                </a:cubicBezTo>
                <a:close/>
              </a:path>
            </a:pathLst>
          </a:custGeom>
          <a:solidFill>
            <a:schemeClr val="lt1"/>
          </a:solid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15" name="Shape 115"/>
          <p:cNvSpPr/>
          <p:nvPr/>
        </p:nvSpPr>
        <p:spPr>
          <a:xfrm flipH="1" rot="5400000">
            <a:off x="5300730" y="2484065"/>
            <a:ext cx="3894666" cy="3598333"/>
          </a:xfrm>
          <a:custGeom>
            <a:pathLst>
              <a:path extrusionOk="0" h="120000" w="120000">
                <a:moveTo>
                  <a:pt x="57628" y="5116"/>
                </a:moveTo>
                <a:lnTo>
                  <a:pt x="57628" y="5116"/>
                </a:lnTo>
                <a:cubicBezTo>
                  <a:pt x="81738" y="4089"/>
                  <a:pt x="103737" y="18700"/>
                  <a:pt x="111987" y="41221"/>
                </a:cubicBezTo>
                <a:lnTo>
                  <a:pt x="116540" y="40576"/>
                </a:lnTo>
                <a:lnTo>
                  <a:pt x="112102" y="52623"/>
                </a:lnTo>
                <a:lnTo>
                  <a:pt x="101932" y="42644"/>
                </a:lnTo>
                <a:lnTo>
                  <a:pt x="106474" y="42001"/>
                </a:lnTo>
                <a:lnTo>
                  <a:pt x="106474" y="42001"/>
                </a:lnTo>
                <a:cubicBezTo>
                  <a:pt x="98670" y="22513"/>
                  <a:pt x="79158" y="10035"/>
                  <a:pt x="57879" y="10924"/>
                </a:cubicBezTo>
                <a:close/>
              </a:path>
            </a:pathLst>
          </a:custGeom>
          <a:solidFill>
            <a:schemeClr val="lt1"/>
          </a:solid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16" name="Shape 116"/>
          <p:cNvSpPr/>
          <p:nvPr/>
        </p:nvSpPr>
        <p:spPr>
          <a:xfrm>
            <a:off x="1496409" y="3747773"/>
            <a:ext cx="914400" cy="914400"/>
          </a:xfrm>
          <a:prstGeom prst="sun">
            <a:avLst>
              <a:gd fmla="val 25000" name="adj"/>
            </a:avLst>
          </a:prstGeom>
          <a:solidFill>
            <a:schemeClr val="lt1"/>
          </a:solid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17" name="Shape 117"/>
          <p:cNvSpPr/>
          <p:nvPr/>
        </p:nvSpPr>
        <p:spPr>
          <a:xfrm flipH="1">
            <a:off x="1741897" y="2481500"/>
            <a:ext cx="2384808" cy="2019804"/>
          </a:xfrm>
          <a:custGeom>
            <a:pathLst>
              <a:path extrusionOk="0" h="120000" w="120000">
                <a:moveTo>
                  <a:pt x="61996" y="11550"/>
                </a:moveTo>
                <a:cubicBezTo>
                  <a:pt x="82011" y="12317"/>
                  <a:pt x="99642" y="24482"/>
                  <a:pt x="106868" y="42510"/>
                </a:cubicBezTo>
                <a:lnTo>
                  <a:pt x="116221" y="42103"/>
                </a:lnTo>
                <a:lnTo>
                  <a:pt x="106175" y="57990"/>
                </a:lnTo>
                <a:lnTo>
                  <a:pt x="88687" y="43302"/>
                </a:lnTo>
                <a:lnTo>
                  <a:pt x="97920" y="42900"/>
                </a:lnTo>
                <a:lnTo>
                  <a:pt x="97920" y="42900"/>
                </a:lnTo>
                <a:cubicBezTo>
                  <a:pt x="91098" y="29991"/>
                  <a:pt x="77143" y="21595"/>
                  <a:pt x="61604" y="21049"/>
                </a:cubicBezTo>
                <a:close/>
              </a:path>
            </a:pathLst>
          </a:custGeom>
          <a:solidFill>
            <a:schemeClr val="lt1"/>
          </a:solid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18" name="Shape 118"/>
          <p:cNvSpPr/>
          <p:nvPr/>
        </p:nvSpPr>
        <p:spPr>
          <a:xfrm flipH="1" rot="-8725156">
            <a:off x="2078239" y="2077696"/>
            <a:ext cx="2019803" cy="2827410"/>
          </a:xfrm>
          <a:custGeom>
            <a:pathLst>
              <a:path extrusionOk="0" h="120000" w="120000">
                <a:moveTo>
                  <a:pt x="63481" y="8868"/>
                </a:moveTo>
                <a:lnTo>
                  <a:pt x="63481" y="8868"/>
                </a:lnTo>
                <a:cubicBezTo>
                  <a:pt x="84791" y="10539"/>
                  <a:pt x="102477" y="27190"/>
                  <a:pt x="106792" y="49645"/>
                </a:cubicBezTo>
                <a:lnTo>
                  <a:pt x="118982" y="49645"/>
                </a:lnTo>
                <a:lnTo>
                  <a:pt x="103022" y="60000"/>
                </a:lnTo>
                <a:lnTo>
                  <a:pt x="85026" y="49645"/>
                </a:lnTo>
                <a:lnTo>
                  <a:pt x="97216" y="49645"/>
                </a:lnTo>
                <a:cubicBezTo>
                  <a:pt x="93356" y="30903"/>
                  <a:pt x="79549" y="17183"/>
                  <a:pt x="63018" y="15663"/>
                </a:cubicBezTo>
                <a:close/>
              </a:path>
            </a:pathLst>
          </a:custGeom>
          <a:solidFill>
            <a:schemeClr val="lt1"/>
          </a:solid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19" name="Shape 119"/>
          <p:cNvSpPr txBox="1"/>
          <p:nvPr/>
        </p:nvSpPr>
        <p:spPr>
          <a:xfrm>
            <a:off x="1420164" y="2699138"/>
            <a:ext cx="1010982" cy="27699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1" lang="nl-NL" sz="1200">
                <a:solidFill>
                  <a:schemeClr val="dk1"/>
                </a:solidFill>
                <a:latin typeface="Calibri"/>
                <a:ea typeface="Calibri"/>
                <a:cs typeface="Calibri"/>
                <a:sym typeface="Calibri"/>
              </a:rPr>
              <a:t>Development</a:t>
            </a:r>
            <a:endParaRPr/>
          </a:p>
        </p:txBody>
      </p:sp>
      <p:sp>
        <p:nvSpPr>
          <p:cNvPr id="120" name="Shape 120"/>
          <p:cNvSpPr txBox="1"/>
          <p:nvPr/>
        </p:nvSpPr>
        <p:spPr>
          <a:xfrm>
            <a:off x="2924586" y="4522101"/>
            <a:ext cx="839974" cy="27699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1" lang="nl-NL" sz="1200">
                <a:solidFill>
                  <a:schemeClr val="dk1"/>
                </a:solidFill>
                <a:latin typeface="Calibri"/>
                <a:ea typeface="Calibri"/>
                <a:cs typeface="Calibri"/>
                <a:sym typeface="Calibri"/>
              </a:rPr>
              <a:t>Acceptatie</a:t>
            </a:r>
            <a:endParaRPr/>
          </a:p>
        </p:txBody>
      </p:sp>
      <p:sp>
        <p:nvSpPr>
          <p:cNvPr id="121" name="Shape 121"/>
          <p:cNvSpPr txBox="1"/>
          <p:nvPr/>
        </p:nvSpPr>
        <p:spPr>
          <a:xfrm>
            <a:off x="4691181" y="5104639"/>
            <a:ext cx="794448" cy="27699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1" lang="nl-NL" sz="1200">
                <a:solidFill>
                  <a:schemeClr val="dk1"/>
                </a:solidFill>
                <a:latin typeface="Calibri"/>
                <a:ea typeface="Calibri"/>
                <a:cs typeface="Calibri"/>
                <a:sym typeface="Calibri"/>
              </a:rPr>
              <a:t>Publicatie</a:t>
            </a:r>
            <a:endParaRPr/>
          </a:p>
        </p:txBody>
      </p:sp>
      <p:sp>
        <p:nvSpPr>
          <p:cNvPr id="122" name="Shape 122"/>
          <p:cNvSpPr txBox="1"/>
          <p:nvPr/>
        </p:nvSpPr>
        <p:spPr>
          <a:xfrm>
            <a:off x="8351334" y="2699137"/>
            <a:ext cx="1509196" cy="27699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1" lang="nl-NL" sz="1200">
                <a:solidFill>
                  <a:schemeClr val="dk1"/>
                </a:solidFill>
                <a:latin typeface="Calibri"/>
                <a:ea typeface="Calibri"/>
                <a:cs typeface="Calibri"/>
                <a:sym typeface="Calibri"/>
              </a:rPr>
              <a:t>Uitzetten nieuw werk</a:t>
            </a:r>
            <a:endParaRPr/>
          </a:p>
        </p:txBody>
      </p:sp>
      <p:sp>
        <p:nvSpPr>
          <p:cNvPr id="123" name="Shape 123"/>
          <p:cNvSpPr/>
          <p:nvPr/>
        </p:nvSpPr>
        <p:spPr>
          <a:xfrm>
            <a:off x="9247407" y="4667531"/>
            <a:ext cx="914382" cy="612630"/>
          </a:xfrm>
          <a:prstGeom prst="flowChartDocument">
            <a:avLst/>
          </a:prstGeom>
          <a:solidFill>
            <a:schemeClr val="lt1"/>
          </a:solid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nl-NL" sz="1800">
                <a:solidFill>
                  <a:schemeClr val="dk1"/>
                </a:solidFill>
                <a:latin typeface="Calibri"/>
                <a:ea typeface="Calibri"/>
                <a:cs typeface="Calibri"/>
                <a:sym typeface="Calibri"/>
              </a:rPr>
              <a:t>Changelog</a:t>
            </a:r>
            <a:endParaRPr/>
          </a:p>
        </p:txBody>
      </p:sp>
      <p:sp>
        <p:nvSpPr>
          <p:cNvPr id="124" name="Shape 124"/>
          <p:cNvSpPr txBox="1"/>
          <p:nvPr/>
        </p:nvSpPr>
        <p:spPr>
          <a:xfrm>
            <a:off x="10161807" y="4807456"/>
            <a:ext cx="1236300" cy="2769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1" lang="nl-NL" sz="1200">
                <a:solidFill>
                  <a:schemeClr val="dk1"/>
                </a:solidFill>
                <a:latin typeface="Calibri"/>
                <a:ea typeface="Calibri"/>
                <a:cs typeface="Calibri"/>
                <a:sym typeface="Calibri"/>
              </a:rPr>
              <a:t>Verantwoording</a:t>
            </a:r>
            <a:endParaRPr/>
          </a:p>
        </p:txBody>
      </p:sp>
      <p:sp>
        <p:nvSpPr>
          <p:cNvPr id="125" name="Shape 125"/>
          <p:cNvSpPr/>
          <p:nvPr/>
        </p:nvSpPr>
        <p:spPr>
          <a:xfrm>
            <a:off x="9226186" y="5393244"/>
            <a:ext cx="914382" cy="612630"/>
          </a:xfrm>
          <a:prstGeom prst="flowChartDocument">
            <a:avLst/>
          </a:prstGeom>
          <a:solidFill>
            <a:schemeClr val="lt1"/>
          </a:solid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nl-NL" sz="1800">
                <a:solidFill>
                  <a:schemeClr val="dk1"/>
                </a:solidFill>
                <a:latin typeface="Calibri"/>
                <a:ea typeface="Calibri"/>
                <a:cs typeface="Calibri"/>
                <a:sym typeface="Calibri"/>
              </a:rPr>
              <a:t>Back log</a:t>
            </a:r>
            <a:endParaRPr/>
          </a:p>
        </p:txBody>
      </p:sp>
      <p:sp>
        <p:nvSpPr>
          <p:cNvPr id="126" name="Shape 126"/>
          <p:cNvSpPr txBox="1"/>
          <p:nvPr/>
        </p:nvSpPr>
        <p:spPr>
          <a:xfrm>
            <a:off x="10181293" y="5462899"/>
            <a:ext cx="1236300" cy="2769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1" lang="nl-NL" sz="1200">
                <a:solidFill>
                  <a:schemeClr val="dk1"/>
                </a:solidFill>
                <a:latin typeface="Calibri"/>
                <a:ea typeface="Calibri"/>
                <a:cs typeface="Calibri"/>
                <a:sym typeface="Calibri"/>
              </a:rPr>
              <a:t>Sturing</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1" name="Shape 131"/>
        <p:cNvGrpSpPr/>
        <p:nvPr/>
      </p:nvGrpSpPr>
      <p:grpSpPr>
        <a:xfrm>
          <a:off x="0" y="0"/>
          <a:ext cx="0" cy="0"/>
          <a:chOff x="0" y="0"/>
          <a:chExt cx="0" cy="0"/>
        </a:xfrm>
      </p:grpSpPr>
      <p:sp>
        <p:nvSpPr>
          <p:cNvPr id="132" name="Shape 132"/>
          <p:cNvSpPr txBox="1"/>
          <p:nvPr>
            <p:ph type="title"/>
          </p:nvPr>
        </p:nvSpPr>
        <p:spPr>
          <a:xfrm>
            <a:off x="335360" y="274639"/>
            <a:ext cx="11521200" cy="706200"/>
          </a:xfrm>
          <a:prstGeom prst="rect">
            <a:avLst/>
          </a:prstGeom>
        </p:spPr>
        <p:txBody>
          <a:bodyPr anchorCtr="0" anchor="ctr" bIns="45700" lIns="91425" spcFirstLastPara="1" rIns="91425" wrap="square" tIns="45700">
            <a:noAutofit/>
          </a:bodyPr>
          <a:lstStyle/>
          <a:p>
            <a:pPr indent="0" lvl="0" marL="0">
              <a:spcBef>
                <a:spcPts val="0"/>
              </a:spcBef>
              <a:spcAft>
                <a:spcPts val="0"/>
              </a:spcAft>
              <a:buNone/>
            </a:pPr>
            <a:r>
              <a:rPr lang="nl-NL"/>
              <a:t>TL;DR</a:t>
            </a:r>
            <a:endParaRPr/>
          </a:p>
        </p:txBody>
      </p:sp>
      <p:sp>
        <p:nvSpPr>
          <p:cNvPr id="133" name="Shape 133"/>
          <p:cNvSpPr txBox="1"/>
          <p:nvPr>
            <p:ph idx="1" type="body"/>
          </p:nvPr>
        </p:nvSpPr>
        <p:spPr>
          <a:xfrm>
            <a:off x="609600" y="1600201"/>
            <a:ext cx="10972800" cy="4526100"/>
          </a:xfrm>
          <a:prstGeom prst="rect">
            <a:avLst/>
          </a:prstGeom>
        </p:spPr>
        <p:txBody>
          <a:bodyPr anchorCtr="0" anchor="t" bIns="45700" lIns="91425" spcFirstLastPara="1" rIns="91425" wrap="square" tIns="45700">
            <a:noAutofit/>
          </a:bodyPr>
          <a:lstStyle/>
          <a:p>
            <a:pPr indent="-406400" lvl="0" marL="457200" rtl="0">
              <a:spcBef>
                <a:spcPts val="560"/>
              </a:spcBef>
              <a:spcAft>
                <a:spcPts val="0"/>
              </a:spcAft>
              <a:buSzPts val="2800"/>
              <a:buChar char="-"/>
            </a:pPr>
            <a:r>
              <a:rPr lang="nl-NL"/>
              <a:t>Verbeterpunten: backlog, changelog, invoeren?</a:t>
            </a:r>
            <a:endParaRPr/>
          </a:p>
          <a:p>
            <a:pPr indent="-406400" lvl="0" marL="457200" rtl="0">
              <a:spcBef>
                <a:spcPts val="0"/>
              </a:spcBef>
              <a:spcAft>
                <a:spcPts val="0"/>
              </a:spcAft>
              <a:buSzPts val="2800"/>
              <a:buChar char="-"/>
            </a:pPr>
            <a:r>
              <a:rPr lang="nl-NL"/>
              <a:t>Betrekken van AR in fase …</a:t>
            </a:r>
            <a:endParaRPr/>
          </a:p>
          <a:p>
            <a:pPr indent="-406400" lvl="0" marL="457200">
              <a:spcBef>
                <a:spcPts val="0"/>
              </a:spcBef>
              <a:spcAft>
                <a:spcPts val="0"/>
              </a:spcAft>
              <a:buSzPts val="2800"/>
              <a:buChar char="-"/>
            </a:pPr>
            <a:r>
              <a:rPr lang="nl-NL"/>
              <a:t>Moment van publiceren van nieuwe features?</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thema">
  <a:themeElements>
    <a:clrScheme name="Kantoor">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thema">
  <a:themeElements>
    <a:clrScheme name="Kantoor">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