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Lst>
  <p:notesMasterIdLst>
    <p:notesMasterId r:id="rId13"/>
  </p:notesMasterIdLst>
  <p:sldIdLst>
    <p:sldId id="274" r:id="rId6"/>
    <p:sldId id="276" r:id="rId7"/>
    <p:sldId id="277" r:id="rId8"/>
    <p:sldId id="278" r:id="rId9"/>
    <p:sldId id="280" r:id="rId10"/>
    <p:sldId id="279" r:id="rId11"/>
    <p:sldId id="281" r:id="rId1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371" autoAdjust="0"/>
    <p:restoredTop sz="91781" autoAdjust="0"/>
  </p:normalViewPr>
  <p:slideViewPr>
    <p:cSldViewPr>
      <p:cViewPr>
        <p:scale>
          <a:sx n="50" d="100"/>
          <a:sy n="50" d="100"/>
        </p:scale>
        <p:origin x="2674" y="69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A87ED1-4C16-4018-A4FE-57058B608202}" type="datetimeFigureOut">
              <a:rPr lang="nl-NL" smtClean="0"/>
              <a:t>12-4-2018</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86064B-95BA-4574-B14F-9D4957F017C9}" type="slidenum">
              <a:rPr lang="nl-NL" smtClean="0"/>
              <a:t>‹nr.›</a:t>
            </a:fld>
            <a:endParaRPr lang="nl-NL"/>
          </a:p>
        </p:txBody>
      </p:sp>
    </p:spTree>
    <p:extLst>
      <p:ext uri="{BB962C8B-B14F-4D97-AF65-F5344CB8AC3E}">
        <p14:creationId xmlns:p14="http://schemas.microsoft.com/office/powerpoint/2010/main" val="2945034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8E86064B-95BA-4574-B14F-9D4957F017C9}" type="slidenum">
              <a:rPr lang="nl-NL" smtClean="0"/>
              <a:t>1</a:t>
            </a:fld>
            <a:endParaRPr lang="nl-NL"/>
          </a:p>
        </p:txBody>
      </p:sp>
    </p:spTree>
    <p:extLst>
      <p:ext uri="{BB962C8B-B14F-4D97-AF65-F5344CB8AC3E}">
        <p14:creationId xmlns:p14="http://schemas.microsoft.com/office/powerpoint/2010/main" val="1563780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8"/>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58F885DD-A6D7-4BD0-819F-64CD32CF6B41}" type="datetimeFigureOut">
              <a:rPr lang="nl-NL" smtClean="0"/>
              <a:t>12-4-2018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071A91E-E24B-477D-BD7B-513F93773DE1}" type="slidenum">
              <a:rPr lang="nl-NL" smtClean="0"/>
              <a:t>‹nr.›</a:t>
            </a:fld>
            <a:endParaRPr lang="nl-NL"/>
          </a:p>
        </p:txBody>
      </p:sp>
    </p:spTree>
    <p:extLst>
      <p:ext uri="{BB962C8B-B14F-4D97-AF65-F5344CB8AC3E}">
        <p14:creationId xmlns:p14="http://schemas.microsoft.com/office/powerpoint/2010/main" val="3164074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58F885DD-A6D7-4BD0-819F-64CD32CF6B41}" type="datetimeFigureOut">
              <a:rPr lang="nl-NL" smtClean="0"/>
              <a:t>12-4-2018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071A91E-E24B-477D-BD7B-513F93773DE1}" type="slidenum">
              <a:rPr lang="nl-NL" smtClean="0"/>
              <a:t>‹nr.›</a:t>
            </a:fld>
            <a:endParaRPr lang="nl-NL"/>
          </a:p>
        </p:txBody>
      </p:sp>
    </p:spTree>
    <p:extLst>
      <p:ext uri="{BB962C8B-B14F-4D97-AF65-F5344CB8AC3E}">
        <p14:creationId xmlns:p14="http://schemas.microsoft.com/office/powerpoint/2010/main" val="3221566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40"/>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40"/>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58F885DD-A6D7-4BD0-819F-64CD32CF6B41}" type="datetimeFigureOut">
              <a:rPr lang="nl-NL" smtClean="0"/>
              <a:t>12-4-2018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071A91E-E24B-477D-BD7B-513F93773DE1}" type="slidenum">
              <a:rPr lang="nl-NL" smtClean="0"/>
              <a:t>‹nr.›</a:t>
            </a:fld>
            <a:endParaRPr lang="nl-NL"/>
          </a:p>
        </p:txBody>
      </p:sp>
    </p:spTree>
    <p:extLst>
      <p:ext uri="{BB962C8B-B14F-4D97-AF65-F5344CB8AC3E}">
        <p14:creationId xmlns:p14="http://schemas.microsoft.com/office/powerpoint/2010/main" val="28287247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nl-NL"/>
          </a:p>
        </p:txBody>
      </p:sp>
      <p:sp>
        <p:nvSpPr>
          <p:cNvPr id="3" name="Subtitle 2"/>
          <p:cNvSpPr>
            <a:spLocks noGrp="1"/>
          </p:cNvSpPr>
          <p:nvPr>
            <p:ph type="subTitle" idx="1"/>
          </p:nvPr>
        </p:nvSpPr>
        <p:spPr>
          <a:xfrm>
            <a:off x="1143000" y="3602037"/>
            <a:ext cx="6858000" cy="16557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l-NL"/>
          </a:p>
        </p:txBody>
      </p:sp>
      <p:sp>
        <p:nvSpPr>
          <p:cNvPr id="4" name="Date Placeholder 3"/>
          <p:cNvSpPr>
            <a:spLocks noGrp="1"/>
          </p:cNvSpPr>
          <p:nvPr>
            <p:ph type="dt" sz="half" idx="10"/>
          </p:nvPr>
        </p:nvSpPr>
        <p:spPr/>
        <p:txBody>
          <a:bodyPr/>
          <a:lstStyle>
            <a:lvl1pPr>
              <a:defRPr/>
            </a:lvl1pPr>
          </a:lstStyle>
          <a:p>
            <a:pPr>
              <a:defRPr/>
            </a:pPr>
            <a:endParaRPr lang="nl-NL">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nl-NL">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18480DC2-F565-4408-BBFC-A6A4249B50C7}" type="slidenum">
              <a:rPr lang="nl-NL">
                <a:solidFill>
                  <a:srgbClr val="FFFFFF"/>
                </a:solidFill>
              </a:rPr>
              <a:pPr/>
              <a:t>‹nr.›</a:t>
            </a:fld>
            <a:endParaRPr lang="nl-NL">
              <a:solidFill>
                <a:srgbClr val="FFFFFF"/>
              </a:solidFill>
            </a:endParaRPr>
          </a:p>
        </p:txBody>
      </p:sp>
    </p:spTree>
    <p:extLst>
      <p:ext uri="{BB962C8B-B14F-4D97-AF65-F5344CB8AC3E}">
        <p14:creationId xmlns:p14="http://schemas.microsoft.com/office/powerpoint/2010/main" val="19361153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lvl1pPr>
              <a:defRPr/>
            </a:lvl1pPr>
          </a:lstStyle>
          <a:p>
            <a:pPr>
              <a:defRPr/>
            </a:pPr>
            <a:endParaRPr lang="nl-NL">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nl-NL">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DBA0ADD1-EAA5-4670-8FE9-9C78FB9737C6}" type="slidenum">
              <a:rPr lang="nl-NL">
                <a:solidFill>
                  <a:srgbClr val="FFFFFF"/>
                </a:solidFill>
              </a:rPr>
              <a:pPr/>
              <a:t>‹nr.›</a:t>
            </a:fld>
            <a:endParaRPr lang="nl-NL">
              <a:solidFill>
                <a:srgbClr val="FFFFFF"/>
              </a:solidFill>
            </a:endParaRPr>
          </a:p>
        </p:txBody>
      </p:sp>
    </p:spTree>
    <p:extLst>
      <p:ext uri="{BB962C8B-B14F-4D97-AF65-F5344CB8AC3E}">
        <p14:creationId xmlns:p14="http://schemas.microsoft.com/office/powerpoint/2010/main" val="16927121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2"/>
            <a:ext cx="7886700" cy="2852737"/>
          </a:xfrm>
        </p:spPr>
        <p:txBody>
          <a:bodyPr anchor="b"/>
          <a:lstStyle>
            <a:lvl1pPr>
              <a:defRPr sz="6000"/>
            </a:lvl1pPr>
          </a:lstStyle>
          <a:p>
            <a:r>
              <a:rPr lang="en-US"/>
              <a:t>Click to edit Master title style</a:t>
            </a:r>
            <a:endParaRPr lang="nl-NL"/>
          </a:p>
        </p:txBody>
      </p:sp>
      <p:sp>
        <p:nvSpPr>
          <p:cNvPr id="3" name="Text Placeholder 2"/>
          <p:cNvSpPr>
            <a:spLocks noGrp="1"/>
          </p:cNvSpPr>
          <p:nvPr>
            <p:ph type="body" idx="1"/>
          </p:nvPr>
        </p:nvSpPr>
        <p:spPr>
          <a:xfrm>
            <a:off x="623888" y="4589465"/>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nl-NL">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nl-NL">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056AF5C1-FBC4-4B1D-A68F-38562EB1744C}" type="slidenum">
              <a:rPr lang="nl-NL">
                <a:solidFill>
                  <a:srgbClr val="FFFFFF"/>
                </a:solidFill>
              </a:rPr>
              <a:pPr/>
              <a:t>‹nr.›</a:t>
            </a:fld>
            <a:endParaRPr lang="nl-NL">
              <a:solidFill>
                <a:srgbClr val="FFFFFF"/>
              </a:solidFill>
            </a:endParaRPr>
          </a:p>
        </p:txBody>
      </p:sp>
    </p:spTree>
    <p:extLst>
      <p:ext uri="{BB962C8B-B14F-4D97-AF65-F5344CB8AC3E}">
        <p14:creationId xmlns:p14="http://schemas.microsoft.com/office/powerpoint/2010/main" val="26377771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366718" y="1798639"/>
            <a:ext cx="4008437" cy="4356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4527550" y="1798639"/>
            <a:ext cx="4008438" cy="4356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lvl1pPr>
              <a:defRPr/>
            </a:lvl1pPr>
          </a:lstStyle>
          <a:p>
            <a:pPr>
              <a:defRPr/>
            </a:pPr>
            <a:endParaRPr lang="nl-NL">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nl-NL">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4F2DB16E-41DA-4FDD-ABBA-8CCAB1D6AF15}" type="slidenum">
              <a:rPr lang="nl-NL">
                <a:solidFill>
                  <a:srgbClr val="FFFFFF"/>
                </a:solidFill>
              </a:rPr>
              <a:pPr/>
              <a:t>‹nr.›</a:t>
            </a:fld>
            <a:endParaRPr lang="nl-NL">
              <a:solidFill>
                <a:srgbClr val="FFFFFF"/>
              </a:solidFill>
            </a:endParaRPr>
          </a:p>
        </p:txBody>
      </p:sp>
    </p:spTree>
    <p:extLst>
      <p:ext uri="{BB962C8B-B14F-4D97-AF65-F5344CB8AC3E}">
        <p14:creationId xmlns:p14="http://schemas.microsoft.com/office/powerpoint/2010/main" val="24357100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nl-NL"/>
          </a:p>
        </p:txBody>
      </p:sp>
      <p:sp>
        <p:nvSpPr>
          <p:cNvPr id="3" name="Text Placeholder 2"/>
          <p:cNvSpPr>
            <a:spLocks noGrp="1"/>
          </p:cNvSpPr>
          <p:nvPr>
            <p:ph type="body" idx="1"/>
          </p:nvPr>
        </p:nvSpPr>
        <p:spPr>
          <a:xfrm>
            <a:off x="630244"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44"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p:cNvSpPr>
            <a:spLocks noGrp="1"/>
          </p:cNvSpPr>
          <p:nvPr>
            <p:ph type="dt" sz="half" idx="10"/>
          </p:nvPr>
        </p:nvSpPr>
        <p:spPr/>
        <p:txBody>
          <a:bodyPr/>
          <a:lstStyle>
            <a:lvl1pPr>
              <a:defRPr/>
            </a:lvl1pPr>
          </a:lstStyle>
          <a:p>
            <a:pPr>
              <a:defRPr/>
            </a:pPr>
            <a:endParaRPr lang="nl-NL">
              <a:solidFill>
                <a:srgbClr val="FFFFFF"/>
              </a:solidFill>
            </a:endParaRPr>
          </a:p>
        </p:txBody>
      </p:sp>
      <p:sp>
        <p:nvSpPr>
          <p:cNvPr id="8" name="Footer Placeholder 7"/>
          <p:cNvSpPr>
            <a:spLocks noGrp="1"/>
          </p:cNvSpPr>
          <p:nvPr>
            <p:ph type="ftr" sz="quarter" idx="11"/>
          </p:nvPr>
        </p:nvSpPr>
        <p:spPr/>
        <p:txBody>
          <a:bodyPr/>
          <a:lstStyle>
            <a:lvl1pPr>
              <a:defRPr/>
            </a:lvl1pPr>
          </a:lstStyle>
          <a:p>
            <a:endParaRPr lang="nl-NL">
              <a:solidFill>
                <a:srgbClr val="FFFFFF"/>
              </a:solidFill>
            </a:endParaRPr>
          </a:p>
        </p:txBody>
      </p:sp>
      <p:sp>
        <p:nvSpPr>
          <p:cNvPr id="9" name="Slide Number Placeholder 8"/>
          <p:cNvSpPr>
            <a:spLocks noGrp="1"/>
          </p:cNvSpPr>
          <p:nvPr>
            <p:ph type="sldNum" sz="quarter" idx="12"/>
          </p:nvPr>
        </p:nvSpPr>
        <p:spPr/>
        <p:txBody>
          <a:bodyPr/>
          <a:lstStyle>
            <a:lvl1pPr>
              <a:defRPr/>
            </a:lvl1pPr>
          </a:lstStyle>
          <a:p>
            <a:fld id="{C5C6E313-247E-4DEA-B324-EB9ED8841B37}" type="slidenum">
              <a:rPr lang="nl-NL">
                <a:solidFill>
                  <a:srgbClr val="FFFFFF"/>
                </a:solidFill>
              </a:rPr>
              <a:pPr/>
              <a:t>‹nr.›</a:t>
            </a:fld>
            <a:endParaRPr lang="nl-NL">
              <a:solidFill>
                <a:srgbClr val="FFFFFF"/>
              </a:solidFill>
            </a:endParaRPr>
          </a:p>
        </p:txBody>
      </p:sp>
    </p:spTree>
    <p:extLst>
      <p:ext uri="{BB962C8B-B14F-4D97-AF65-F5344CB8AC3E}">
        <p14:creationId xmlns:p14="http://schemas.microsoft.com/office/powerpoint/2010/main" val="36711031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lvl1pPr>
              <a:defRPr/>
            </a:lvl1pPr>
          </a:lstStyle>
          <a:p>
            <a:pPr>
              <a:defRPr/>
            </a:pPr>
            <a:endParaRPr lang="nl-NL">
              <a:solidFill>
                <a:srgbClr val="FFFFFF"/>
              </a:solidFill>
            </a:endParaRPr>
          </a:p>
        </p:txBody>
      </p:sp>
      <p:sp>
        <p:nvSpPr>
          <p:cNvPr id="4" name="Footer Placeholder 3"/>
          <p:cNvSpPr>
            <a:spLocks noGrp="1"/>
          </p:cNvSpPr>
          <p:nvPr>
            <p:ph type="ftr" sz="quarter" idx="11"/>
          </p:nvPr>
        </p:nvSpPr>
        <p:spPr/>
        <p:txBody>
          <a:bodyPr/>
          <a:lstStyle>
            <a:lvl1pPr>
              <a:defRPr/>
            </a:lvl1pPr>
          </a:lstStyle>
          <a:p>
            <a:endParaRPr lang="nl-NL">
              <a:solidFill>
                <a:srgbClr val="FFFFFF"/>
              </a:solidFill>
            </a:endParaRPr>
          </a:p>
        </p:txBody>
      </p:sp>
      <p:sp>
        <p:nvSpPr>
          <p:cNvPr id="5" name="Slide Number Placeholder 4"/>
          <p:cNvSpPr>
            <a:spLocks noGrp="1"/>
          </p:cNvSpPr>
          <p:nvPr>
            <p:ph type="sldNum" sz="quarter" idx="12"/>
          </p:nvPr>
        </p:nvSpPr>
        <p:spPr/>
        <p:txBody>
          <a:bodyPr/>
          <a:lstStyle>
            <a:lvl1pPr>
              <a:defRPr/>
            </a:lvl1pPr>
          </a:lstStyle>
          <a:p>
            <a:fld id="{A736C65D-BE6B-4060-81A9-BF9450485409}" type="slidenum">
              <a:rPr lang="nl-NL">
                <a:solidFill>
                  <a:srgbClr val="FFFFFF"/>
                </a:solidFill>
              </a:rPr>
              <a:pPr/>
              <a:t>‹nr.›</a:t>
            </a:fld>
            <a:endParaRPr lang="nl-NL">
              <a:solidFill>
                <a:srgbClr val="FFFFFF"/>
              </a:solidFill>
            </a:endParaRPr>
          </a:p>
        </p:txBody>
      </p:sp>
    </p:spTree>
    <p:extLst>
      <p:ext uri="{BB962C8B-B14F-4D97-AF65-F5344CB8AC3E}">
        <p14:creationId xmlns:p14="http://schemas.microsoft.com/office/powerpoint/2010/main" val="3267866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nl-NL">
              <a:solidFill>
                <a:srgbClr val="FFFFFF"/>
              </a:solidFill>
            </a:endParaRPr>
          </a:p>
        </p:txBody>
      </p:sp>
      <p:sp>
        <p:nvSpPr>
          <p:cNvPr id="3" name="Footer Placeholder 2"/>
          <p:cNvSpPr>
            <a:spLocks noGrp="1"/>
          </p:cNvSpPr>
          <p:nvPr>
            <p:ph type="ftr" sz="quarter" idx="11"/>
          </p:nvPr>
        </p:nvSpPr>
        <p:spPr/>
        <p:txBody>
          <a:bodyPr/>
          <a:lstStyle>
            <a:lvl1pPr>
              <a:defRPr/>
            </a:lvl1pPr>
          </a:lstStyle>
          <a:p>
            <a:endParaRPr lang="nl-NL">
              <a:solidFill>
                <a:srgbClr val="FFFFFF"/>
              </a:solidFill>
            </a:endParaRPr>
          </a:p>
        </p:txBody>
      </p:sp>
      <p:sp>
        <p:nvSpPr>
          <p:cNvPr id="4" name="Slide Number Placeholder 3"/>
          <p:cNvSpPr>
            <a:spLocks noGrp="1"/>
          </p:cNvSpPr>
          <p:nvPr>
            <p:ph type="sldNum" sz="quarter" idx="12"/>
          </p:nvPr>
        </p:nvSpPr>
        <p:spPr/>
        <p:txBody>
          <a:bodyPr/>
          <a:lstStyle>
            <a:lvl1pPr>
              <a:defRPr/>
            </a:lvl1pPr>
          </a:lstStyle>
          <a:p>
            <a:fld id="{74512BB8-D9F5-4E1C-B50B-66E0FF6FF896}" type="slidenum">
              <a:rPr lang="nl-NL">
                <a:solidFill>
                  <a:srgbClr val="FFFFFF"/>
                </a:solidFill>
              </a:rPr>
              <a:pPr/>
              <a:t>‹nr.›</a:t>
            </a:fld>
            <a:endParaRPr lang="nl-NL">
              <a:solidFill>
                <a:srgbClr val="FFFFFF"/>
              </a:solidFill>
            </a:endParaRPr>
          </a:p>
        </p:txBody>
      </p:sp>
    </p:spTree>
    <p:extLst>
      <p:ext uri="{BB962C8B-B14F-4D97-AF65-F5344CB8AC3E}">
        <p14:creationId xmlns:p14="http://schemas.microsoft.com/office/powerpoint/2010/main" val="21047890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44" y="457200"/>
            <a:ext cx="2949575" cy="1600200"/>
          </a:xfrm>
        </p:spPr>
        <p:txBody>
          <a:bodyPr anchor="b"/>
          <a:lstStyle>
            <a:lvl1pPr>
              <a:defRPr sz="3200"/>
            </a:lvl1pPr>
          </a:lstStyle>
          <a:p>
            <a:r>
              <a:rPr lang="en-US"/>
              <a:t>Click to edit Master title style</a:t>
            </a:r>
            <a:endParaRPr lang="nl-NL"/>
          </a:p>
        </p:txBody>
      </p:sp>
      <p:sp>
        <p:nvSpPr>
          <p:cNvPr id="3" name="Content Placeholder 2"/>
          <p:cNvSpPr>
            <a:spLocks noGrp="1"/>
          </p:cNvSpPr>
          <p:nvPr>
            <p:ph idx="1"/>
          </p:nvPr>
        </p:nvSpPr>
        <p:spPr>
          <a:xfrm>
            <a:off x="3887788" y="987429"/>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630244" y="2057403"/>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nl-NL">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nl-NL">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50D6C885-66FE-42DA-A8CD-538981626F76}" type="slidenum">
              <a:rPr lang="nl-NL">
                <a:solidFill>
                  <a:srgbClr val="FFFFFF"/>
                </a:solidFill>
              </a:rPr>
              <a:pPr/>
              <a:t>‹nr.›</a:t>
            </a:fld>
            <a:endParaRPr lang="nl-NL">
              <a:solidFill>
                <a:srgbClr val="FFFFFF"/>
              </a:solidFill>
            </a:endParaRPr>
          </a:p>
        </p:txBody>
      </p:sp>
    </p:spTree>
    <p:extLst>
      <p:ext uri="{BB962C8B-B14F-4D97-AF65-F5344CB8AC3E}">
        <p14:creationId xmlns:p14="http://schemas.microsoft.com/office/powerpoint/2010/main" val="1869815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58F885DD-A6D7-4BD0-819F-64CD32CF6B41}" type="datetimeFigureOut">
              <a:rPr lang="nl-NL" smtClean="0"/>
              <a:t>12-4-2018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071A91E-E24B-477D-BD7B-513F93773DE1}" type="slidenum">
              <a:rPr lang="nl-NL" smtClean="0"/>
              <a:t>‹nr.›</a:t>
            </a:fld>
            <a:endParaRPr lang="nl-NL"/>
          </a:p>
        </p:txBody>
      </p:sp>
    </p:spTree>
    <p:extLst>
      <p:ext uri="{BB962C8B-B14F-4D97-AF65-F5344CB8AC3E}">
        <p14:creationId xmlns:p14="http://schemas.microsoft.com/office/powerpoint/2010/main" val="30429270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44" y="457200"/>
            <a:ext cx="2949575" cy="1600200"/>
          </a:xfrm>
        </p:spPr>
        <p:txBody>
          <a:bodyPr anchor="b"/>
          <a:lstStyle>
            <a:lvl1pPr>
              <a:defRPr sz="3200"/>
            </a:lvl1pPr>
          </a:lstStyle>
          <a:p>
            <a:r>
              <a:rPr lang="en-US"/>
              <a:t>Click to edit Master title style</a:t>
            </a:r>
            <a:endParaRPr lang="nl-NL"/>
          </a:p>
        </p:txBody>
      </p:sp>
      <p:sp>
        <p:nvSpPr>
          <p:cNvPr id="3" name="Picture Placeholder 2"/>
          <p:cNvSpPr>
            <a:spLocks noGrp="1"/>
          </p:cNvSpPr>
          <p:nvPr>
            <p:ph type="pic" idx="1"/>
          </p:nvPr>
        </p:nvSpPr>
        <p:spPr>
          <a:xfrm>
            <a:off x="3887788" y="987429"/>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630244" y="2057403"/>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nl-NL">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nl-NL">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77FA83BE-8E48-43DB-9B34-2DBF85D2DE02}" type="slidenum">
              <a:rPr lang="nl-NL">
                <a:solidFill>
                  <a:srgbClr val="FFFFFF"/>
                </a:solidFill>
              </a:rPr>
              <a:pPr/>
              <a:t>‹nr.›</a:t>
            </a:fld>
            <a:endParaRPr lang="nl-NL">
              <a:solidFill>
                <a:srgbClr val="FFFFFF"/>
              </a:solidFill>
            </a:endParaRPr>
          </a:p>
        </p:txBody>
      </p:sp>
    </p:spTree>
    <p:extLst>
      <p:ext uri="{BB962C8B-B14F-4D97-AF65-F5344CB8AC3E}">
        <p14:creationId xmlns:p14="http://schemas.microsoft.com/office/powerpoint/2010/main" val="25789281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lvl1pPr>
              <a:defRPr/>
            </a:lvl1pPr>
          </a:lstStyle>
          <a:p>
            <a:pPr>
              <a:defRPr/>
            </a:pPr>
            <a:endParaRPr lang="nl-NL">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nl-NL">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26D5CB9B-ACF2-44C1-BB2B-350B388B3BFE}" type="slidenum">
              <a:rPr lang="nl-NL">
                <a:solidFill>
                  <a:srgbClr val="FFFFFF"/>
                </a:solidFill>
              </a:rPr>
              <a:pPr/>
              <a:t>‹nr.›</a:t>
            </a:fld>
            <a:endParaRPr lang="nl-NL">
              <a:solidFill>
                <a:srgbClr val="FFFFFF"/>
              </a:solidFill>
            </a:endParaRPr>
          </a:p>
        </p:txBody>
      </p:sp>
    </p:spTree>
    <p:extLst>
      <p:ext uri="{BB962C8B-B14F-4D97-AF65-F5344CB8AC3E}">
        <p14:creationId xmlns:p14="http://schemas.microsoft.com/office/powerpoint/2010/main" val="1001174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4469" y="1233489"/>
            <a:ext cx="2041525" cy="4921251"/>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366713" y="1233489"/>
            <a:ext cx="5975350" cy="49212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lvl1pPr>
              <a:defRPr/>
            </a:lvl1pPr>
          </a:lstStyle>
          <a:p>
            <a:pPr>
              <a:defRPr/>
            </a:pPr>
            <a:endParaRPr lang="nl-NL">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nl-NL">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63E8A307-21E1-4832-BD8A-3EE5431F3DD5}" type="slidenum">
              <a:rPr lang="nl-NL">
                <a:solidFill>
                  <a:srgbClr val="FFFFFF"/>
                </a:solidFill>
              </a:rPr>
              <a:pPr/>
              <a:t>‹nr.›</a:t>
            </a:fld>
            <a:endParaRPr lang="nl-NL">
              <a:solidFill>
                <a:srgbClr val="FFFFFF"/>
              </a:solidFill>
            </a:endParaRPr>
          </a:p>
        </p:txBody>
      </p:sp>
    </p:spTree>
    <p:extLst>
      <p:ext uri="{BB962C8B-B14F-4D97-AF65-F5344CB8AC3E}">
        <p14:creationId xmlns:p14="http://schemas.microsoft.com/office/powerpoint/2010/main" val="19601094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nl-NL"/>
          </a:p>
        </p:txBody>
      </p:sp>
      <p:sp>
        <p:nvSpPr>
          <p:cNvPr id="3" name="Subtitle 2"/>
          <p:cNvSpPr>
            <a:spLocks noGrp="1"/>
          </p:cNvSpPr>
          <p:nvPr>
            <p:ph type="subTitle" idx="1"/>
          </p:nvPr>
        </p:nvSpPr>
        <p:spPr>
          <a:xfrm>
            <a:off x="1143000" y="3602037"/>
            <a:ext cx="6858000" cy="16557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l-NL"/>
          </a:p>
        </p:txBody>
      </p:sp>
      <p:sp>
        <p:nvSpPr>
          <p:cNvPr id="4" name="Date Placeholder 3"/>
          <p:cNvSpPr>
            <a:spLocks noGrp="1"/>
          </p:cNvSpPr>
          <p:nvPr>
            <p:ph type="dt" sz="half" idx="10"/>
          </p:nvPr>
        </p:nvSpPr>
        <p:spPr/>
        <p:txBody>
          <a:bodyPr/>
          <a:lstStyle>
            <a:lvl1pPr>
              <a:defRPr/>
            </a:lvl1pPr>
          </a:lstStyle>
          <a:p>
            <a:pPr>
              <a:defRPr/>
            </a:pPr>
            <a:endParaRPr lang="nl-NL">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nl-NL">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18480DC2-F565-4408-BBFC-A6A4249B50C7}" type="slidenum">
              <a:rPr lang="nl-NL">
                <a:solidFill>
                  <a:srgbClr val="FFFFFF"/>
                </a:solidFill>
              </a:rPr>
              <a:pPr/>
              <a:t>‹nr.›</a:t>
            </a:fld>
            <a:endParaRPr lang="nl-NL">
              <a:solidFill>
                <a:srgbClr val="FFFFFF"/>
              </a:solidFill>
            </a:endParaRPr>
          </a:p>
        </p:txBody>
      </p:sp>
    </p:spTree>
    <p:extLst>
      <p:ext uri="{BB962C8B-B14F-4D97-AF65-F5344CB8AC3E}">
        <p14:creationId xmlns:p14="http://schemas.microsoft.com/office/powerpoint/2010/main" val="24664380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lvl1pPr>
              <a:defRPr/>
            </a:lvl1pPr>
          </a:lstStyle>
          <a:p>
            <a:pPr>
              <a:defRPr/>
            </a:pPr>
            <a:endParaRPr lang="nl-NL">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nl-NL">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DBA0ADD1-EAA5-4670-8FE9-9C78FB9737C6}" type="slidenum">
              <a:rPr lang="nl-NL">
                <a:solidFill>
                  <a:srgbClr val="FFFFFF"/>
                </a:solidFill>
              </a:rPr>
              <a:pPr/>
              <a:t>‹nr.›</a:t>
            </a:fld>
            <a:endParaRPr lang="nl-NL">
              <a:solidFill>
                <a:srgbClr val="FFFFFF"/>
              </a:solidFill>
            </a:endParaRPr>
          </a:p>
        </p:txBody>
      </p:sp>
    </p:spTree>
    <p:extLst>
      <p:ext uri="{BB962C8B-B14F-4D97-AF65-F5344CB8AC3E}">
        <p14:creationId xmlns:p14="http://schemas.microsoft.com/office/powerpoint/2010/main" val="40619589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lstStyle>
            <a:lvl1pPr>
              <a:defRPr sz="6000"/>
            </a:lvl1pPr>
          </a:lstStyle>
          <a:p>
            <a:r>
              <a:rPr lang="en-US"/>
              <a:t>Click to edit Master title style</a:t>
            </a:r>
            <a:endParaRPr lang="nl-NL"/>
          </a:p>
        </p:txBody>
      </p:sp>
      <p:sp>
        <p:nvSpPr>
          <p:cNvPr id="3" name="Text Placeholder 2"/>
          <p:cNvSpPr>
            <a:spLocks noGrp="1"/>
          </p:cNvSpPr>
          <p:nvPr>
            <p:ph type="body" idx="1"/>
          </p:nvPr>
        </p:nvSpPr>
        <p:spPr>
          <a:xfrm>
            <a:off x="623888" y="4589464"/>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nl-NL">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nl-NL">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056AF5C1-FBC4-4B1D-A68F-38562EB1744C}" type="slidenum">
              <a:rPr lang="nl-NL">
                <a:solidFill>
                  <a:srgbClr val="FFFFFF"/>
                </a:solidFill>
              </a:rPr>
              <a:pPr/>
              <a:t>‹nr.›</a:t>
            </a:fld>
            <a:endParaRPr lang="nl-NL">
              <a:solidFill>
                <a:srgbClr val="FFFFFF"/>
              </a:solidFill>
            </a:endParaRPr>
          </a:p>
        </p:txBody>
      </p:sp>
    </p:spTree>
    <p:extLst>
      <p:ext uri="{BB962C8B-B14F-4D97-AF65-F5344CB8AC3E}">
        <p14:creationId xmlns:p14="http://schemas.microsoft.com/office/powerpoint/2010/main" val="944760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366715" y="1798639"/>
            <a:ext cx="4008437" cy="4356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4527550" y="1798639"/>
            <a:ext cx="4008438" cy="4356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lvl1pPr>
              <a:defRPr/>
            </a:lvl1pPr>
          </a:lstStyle>
          <a:p>
            <a:pPr>
              <a:defRPr/>
            </a:pPr>
            <a:endParaRPr lang="nl-NL">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nl-NL">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4F2DB16E-41DA-4FDD-ABBA-8CCAB1D6AF15}" type="slidenum">
              <a:rPr lang="nl-NL">
                <a:solidFill>
                  <a:srgbClr val="FFFFFF"/>
                </a:solidFill>
              </a:rPr>
              <a:pPr/>
              <a:t>‹nr.›</a:t>
            </a:fld>
            <a:endParaRPr lang="nl-NL">
              <a:solidFill>
                <a:srgbClr val="FFFFFF"/>
              </a:solidFill>
            </a:endParaRPr>
          </a:p>
        </p:txBody>
      </p:sp>
    </p:spTree>
    <p:extLst>
      <p:ext uri="{BB962C8B-B14F-4D97-AF65-F5344CB8AC3E}">
        <p14:creationId xmlns:p14="http://schemas.microsoft.com/office/powerpoint/2010/main" val="21861544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nl-NL"/>
          </a:p>
        </p:txBody>
      </p:sp>
      <p:sp>
        <p:nvSpPr>
          <p:cNvPr id="3" name="Text Placeholder 2"/>
          <p:cNvSpPr>
            <a:spLocks noGrp="1"/>
          </p:cNvSpPr>
          <p:nvPr>
            <p:ph type="body" idx="1"/>
          </p:nvPr>
        </p:nvSpPr>
        <p:spPr>
          <a:xfrm>
            <a:off x="630240"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40"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p:cNvSpPr>
            <a:spLocks noGrp="1"/>
          </p:cNvSpPr>
          <p:nvPr>
            <p:ph type="dt" sz="half" idx="10"/>
          </p:nvPr>
        </p:nvSpPr>
        <p:spPr/>
        <p:txBody>
          <a:bodyPr/>
          <a:lstStyle>
            <a:lvl1pPr>
              <a:defRPr/>
            </a:lvl1pPr>
          </a:lstStyle>
          <a:p>
            <a:pPr>
              <a:defRPr/>
            </a:pPr>
            <a:endParaRPr lang="nl-NL">
              <a:solidFill>
                <a:srgbClr val="FFFFFF"/>
              </a:solidFill>
            </a:endParaRPr>
          </a:p>
        </p:txBody>
      </p:sp>
      <p:sp>
        <p:nvSpPr>
          <p:cNvPr id="8" name="Footer Placeholder 7"/>
          <p:cNvSpPr>
            <a:spLocks noGrp="1"/>
          </p:cNvSpPr>
          <p:nvPr>
            <p:ph type="ftr" sz="quarter" idx="11"/>
          </p:nvPr>
        </p:nvSpPr>
        <p:spPr/>
        <p:txBody>
          <a:bodyPr/>
          <a:lstStyle>
            <a:lvl1pPr>
              <a:defRPr/>
            </a:lvl1pPr>
          </a:lstStyle>
          <a:p>
            <a:endParaRPr lang="nl-NL">
              <a:solidFill>
                <a:srgbClr val="FFFFFF"/>
              </a:solidFill>
            </a:endParaRPr>
          </a:p>
        </p:txBody>
      </p:sp>
      <p:sp>
        <p:nvSpPr>
          <p:cNvPr id="9" name="Slide Number Placeholder 8"/>
          <p:cNvSpPr>
            <a:spLocks noGrp="1"/>
          </p:cNvSpPr>
          <p:nvPr>
            <p:ph type="sldNum" sz="quarter" idx="12"/>
          </p:nvPr>
        </p:nvSpPr>
        <p:spPr/>
        <p:txBody>
          <a:bodyPr/>
          <a:lstStyle>
            <a:lvl1pPr>
              <a:defRPr/>
            </a:lvl1pPr>
          </a:lstStyle>
          <a:p>
            <a:fld id="{C5C6E313-247E-4DEA-B324-EB9ED8841B37}" type="slidenum">
              <a:rPr lang="nl-NL">
                <a:solidFill>
                  <a:srgbClr val="FFFFFF"/>
                </a:solidFill>
              </a:rPr>
              <a:pPr/>
              <a:t>‹nr.›</a:t>
            </a:fld>
            <a:endParaRPr lang="nl-NL">
              <a:solidFill>
                <a:srgbClr val="FFFFFF"/>
              </a:solidFill>
            </a:endParaRPr>
          </a:p>
        </p:txBody>
      </p:sp>
    </p:spTree>
    <p:extLst>
      <p:ext uri="{BB962C8B-B14F-4D97-AF65-F5344CB8AC3E}">
        <p14:creationId xmlns:p14="http://schemas.microsoft.com/office/powerpoint/2010/main" val="35052468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lvl1pPr>
              <a:defRPr/>
            </a:lvl1pPr>
          </a:lstStyle>
          <a:p>
            <a:pPr>
              <a:defRPr/>
            </a:pPr>
            <a:endParaRPr lang="nl-NL">
              <a:solidFill>
                <a:srgbClr val="FFFFFF"/>
              </a:solidFill>
            </a:endParaRPr>
          </a:p>
        </p:txBody>
      </p:sp>
      <p:sp>
        <p:nvSpPr>
          <p:cNvPr id="4" name="Footer Placeholder 3"/>
          <p:cNvSpPr>
            <a:spLocks noGrp="1"/>
          </p:cNvSpPr>
          <p:nvPr>
            <p:ph type="ftr" sz="quarter" idx="11"/>
          </p:nvPr>
        </p:nvSpPr>
        <p:spPr/>
        <p:txBody>
          <a:bodyPr/>
          <a:lstStyle>
            <a:lvl1pPr>
              <a:defRPr/>
            </a:lvl1pPr>
          </a:lstStyle>
          <a:p>
            <a:endParaRPr lang="nl-NL">
              <a:solidFill>
                <a:srgbClr val="FFFFFF"/>
              </a:solidFill>
            </a:endParaRPr>
          </a:p>
        </p:txBody>
      </p:sp>
      <p:sp>
        <p:nvSpPr>
          <p:cNvPr id="5" name="Slide Number Placeholder 4"/>
          <p:cNvSpPr>
            <a:spLocks noGrp="1"/>
          </p:cNvSpPr>
          <p:nvPr>
            <p:ph type="sldNum" sz="quarter" idx="12"/>
          </p:nvPr>
        </p:nvSpPr>
        <p:spPr/>
        <p:txBody>
          <a:bodyPr/>
          <a:lstStyle>
            <a:lvl1pPr>
              <a:defRPr/>
            </a:lvl1pPr>
          </a:lstStyle>
          <a:p>
            <a:fld id="{A736C65D-BE6B-4060-81A9-BF9450485409}" type="slidenum">
              <a:rPr lang="nl-NL">
                <a:solidFill>
                  <a:srgbClr val="FFFFFF"/>
                </a:solidFill>
              </a:rPr>
              <a:pPr/>
              <a:t>‹nr.›</a:t>
            </a:fld>
            <a:endParaRPr lang="nl-NL">
              <a:solidFill>
                <a:srgbClr val="FFFFFF"/>
              </a:solidFill>
            </a:endParaRPr>
          </a:p>
        </p:txBody>
      </p:sp>
    </p:spTree>
    <p:extLst>
      <p:ext uri="{BB962C8B-B14F-4D97-AF65-F5344CB8AC3E}">
        <p14:creationId xmlns:p14="http://schemas.microsoft.com/office/powerpoint/2010/main" val="34716329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nl-NL">
              <a:solidFill>
                <a:srgbClr val="FFFFFF"/>
              </a:solidFill>
            </a:endParaRPr>
          </a:p>
        </p:txBody>
      </p:sp>
      <p:sp>
        <p:nvSpPr>
          <p:cNvPr id="3" name="Footer Placeholder 2"/>
          <p:cNvSpPr>
            <a:spLocks noGrp="1"/>
          </p:cNvSpPr>
          <p:nvPr>
            <p:ph type="ftr" sz="quarter" idx="11"/>
          </p:nvPr>
        </p:nvSpPr>
        <p:spPr/>
        <p:txBody>
          <a:bodyPr/>
          <a:lstStyle>
            <a:lvl1pPr>
              <a:defRPr/>
            </a:lvl1pPr>
          </a:lstStyle>
          <a:p>
            <a:endParaRPr lang="nl-NL">
              <a:solidFill>
                <a:srgbClr val="FFFFFF"/>
              </a:solidFill>
            </a:endParaRPr>
          </a:p>
        </p:txBody>
      </p:sp>
      <p:sp>
        <p:nvSpPr>
          <p:cNvPr id="4" name="Slide Number Placeholder 3"/>
          <p:cNvSpPr>
            <a:spLocks noGrp="1"/>
          </p:cNvSpPr>
          <p:nvPr>
            <p:ph type="sldNum" sz="quarter" idx="12"/>
          </p:nvPr>
        </p:nvSpPr>
        <p:spPr/>
        <p:txBody>
          <a:bodyPr/>
          <a:lstStyle>
            <a:lvl1pPr>
              <a:defRPr/>
            </a:lvl1pPr>
          </a:lstStyle>
          <a:p>
            <a:fld id="{74512BB8-D9F5-4E1C-B50B-66E0FF6FF896}" type="slidenum">
              <a:rPr lang="nl-NL">
                <a:solidFill>
                  <a:srgbClr val="FFFFFF"/>
                </a:solidFill>
              </a:rPr>
              <a:pPr/>
              <a:t>‹nr.›</a:t>
            </a:fld>
            <a:endParaRPr lang="nl-NL">
              <a:solidFill>
                <a:srgbClr val="FFFFFF"/>
              </a:solidFill>
            </a:endParaRPr>
          </a:p>
        </p:txBody>
      </p:sp>
    </p:spTree>
    <p:extLst>
      <p:ext uri="{BB962C8B-B14F-4D97-AF65-F5344CB8AC3E}">
        <p14:creationId xmlns:p14="http://schemas.microsoft.com/office/powerpoint/2010/main" val="2354049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1"/>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58F885DD-A6D7-4BD0-819F-64CD32CF6B41}" type="datetimeFigureOut">
              <a:rPr lang="nl-NL" smtClean="0"/>
              <a:t>12-4-2018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071A91E-E24B-477D-BD7B-513F93773DE1}" type="slidenum">
              <a:rPr lang="nl-NL" smtClean="0"/>
              <a:t>‹nr.›</a:t>
            </a:fld>
            <a:endParaRPr lang="nl-NL"/>
          </a:p>
        </p:txBody>
      </p:sp>
    </p:spTree>
    <p:extLst>
      <p:ext uri="{BB962C8B-B14F-4D97-AF65-F5344CB8AC3E}">
        <p14:creationId xmlns:p14="http://schemas.microsoft.com/office/powerpoint/2010/main" val="143810189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40" y="457200"/>
            <a:ext cx="2949575" cy="1600200"/>
          </a:xfrm>
        </p:spPr>
        <p:txBody>
          <a:bodyPr anchor="b"/>
          <a:lstStyle>
            <a:lvl1pPr>
              <a:defRPr sz="3200"/>
            </a:lvl1pPr>
          </a:lstStyle>
          <a:p>
            <a:r>
              <a:rPr lang="en-US"/>
              <a:t>Click to edit Master title style</a:t>
            </a:r>
            <a:endParaRPr lang="nl-NL"/>
          </a:p>
        </p:txBody>
      </p:sp>
      <p:sp>
        <p:nvSpPr>
          <p:cNvPr id="3" name="Content Placeholder 2"/>
          <p:cNvSpPr>
            <a:spLocks noGrp="1"/>
          </p:cNvSpPr>
          <p:nvPr>
            <p:ph idx="1"/>
          </p:nvPr>
        </p:nvSpPr>
        <p:spPr>
          <a:xfrm>
            <a:off x="3887788"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630240" y="2057401"/>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nl-NL">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nl-NL">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50D6C885-66FE-42DA-A8CD-538981626F76}" type="slidenum">
              <a:rPr lang="nl-NL">
                <a:solidFill>
                  <a:srgbClr val="FFFFFF"/>
                </a:solidFill>
              </a:rPr>
              <a:pPr/>
              <a:t>‹nr.›</a:t>
            </a:fld>
            <a:endParaRPr lang="nl-NL">
              <a:solidFill>
                <a:srgbClr val="FFFFFF"/>
              </a:solidFill>
            </a:endParaRPr>
          </a:p>
        </p:txBody>
      </p:sp>
    </p:spTree>
    <p:extLst>
      <p:ext uri="{BB962C8B-B14F-4D97-AF65-F5344CB8AC3E}">
        <p14:creationId xmlns:p14="http://schemas.microsoft.com/office/powerpoint/2010/main" val="168686869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40" y="457200"/>
            <a:ext cx="2949575" cy="1600200"/>
          </a:xfrm>
        </p:spPr>
        <p:txBody>
          <a:bodyPr anchor="b"/>
          <a:lstStyle>
            <a:lvl1pPr>
              <a:defRPr sz="3200"/>
            </a:lvl1pPr>
          </a:lstStyle>
          <a:p>
            <a:r>
              <a:rPr lang="en-US"/>
              <a:t>Click to edit Master title style</a:t>
            </a:r>
            <a:endParaRPr lang="nl-NL"/>
          </a:p>
        </p:txBody>
      </p:sp>
      <p:sp>
        <p:nvSpPr>
          <p:cNvPr id="3" name="Picture Placeholder 2"/>
          <p:cNvSpPr>
            <a:spLocks noGrp="1"/>
          </p:cNvSpPr>
          <p:nvPr>
            <p:ph type="pic" idx="1"/>
          </p:nvPr>
        </p:nvSpPr>
        <p:spPr>
          <a:xfrm>
            <a:off x="3887788"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630240" y="2057401"/>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nl-NL">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nl-NL">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77FA83BE-8E48-43DB-9B34-2DBF85D2DE02}" type="slidenum">
              <a:rPr lang="nl-NL">
                <a:solidFill>
                  <a:srgbClr val="FFFFFF"/>
                </a:solidFill>
              </a:rPr>
              <a:pPr/>
              <a:t>‹nr.›</a:t>
            </a:fld>
            <a:endParaRPr lang="nl-NL">
              <a:solidFill>
                <a:srgbClr val="FFFFFF"/>
              </a:solidFill>
            </a:endParaRPr>
          </a:p>
        </p:txBody>
      </p:sp>
    </p:spTree>
    <p:extLst>
      <p:ext uri="{BB962C8B-B14F-4D97-AF65-F5344CB8AC3E}">
        <p14:creationId xmlns:p14="http://schemas.microsoft.com/office/powerpoint/2010/main" val="8653189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lvl1pPr>
              <a:defRPr/>
            </a:lvl1pPr>
          </a:lstStyle>
          <a:p>
            <a:pPr>
              <a:defRPr/>
            </a:pPr>
            <a:endParaRPr lang="nl-NL">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nl-NL">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26D5CB9B-ACF2-44C1-BB2B-350B388B3BFE}" type="slidenum">
              <a:rPr lang="nl-NL">
                <a:solidFill>
                  <a:srgbClr val="FFFFFF"/>
                </a:solidFill>
              </a:rPr>
              <a:pPr/>
              <a:t>‹nr.›</a:t>
            </a:fld>
            <a:endParaRPr lang="nl-NL">
              <a:solidFill>
                <a:srgbClr val="FFFFFF"/>
              </a:solidFill>
            </a:endParaRPr>
          </a:p>
        </p:txBody>
      </p:sp>
    </p:spTree>
    <p:extLst>
      <p:ext uri="{BB962C8B-B14F-4D97-AF65-F5344CB8AC3E}">
        <p14:creationId xmlns:p14="http://schemas.microsoft.com/office/powerpoint/2010/main" val="362486195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4465" y="1233488"/>
            <a:ext cx="2041525" cy="4921251"/>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366713" y="1233488"/>
            <a:ext cx="5975350" cy="49212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lvl1pPr>
              <a:defRPr/>
            </a:lvl1pPr>
          </a:lstStyle>
          <a:p>
            <a:pPr>
              <a:defRPr/>
            </a:pPr>
            <a:endParaRPr lang="nl-NL">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nl-NL">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63E8A307-21E1-4832-BD8A-3EE5431F3DD5}" type="slidenum">
              <a:rPr lang="nl-NL">
                <a:solidFill>
                  <a:srgbClr val="FFFFFF"/>
                </a:solidFill>
              </a:rPr>
              <a:pPr/>
              <a:t>‹nr.›</a:t>
            </a:fld>
            <a:endParaRPr lang="nl-NL">
              <a:solidFill>
                <a:srgbClr val="FFFFFF"/>
              </a:solidFill>
            </a:endParaRPr>
          </a:p>
        </p:txBody>
      </p:sp>
    </p:spTree>
    <p:extLst>
      <p:ext uri="{BB962C8B-B14F-4D97-AF65-F5344CB8AC3E}">
        <p14:creationId xmlns:p14="http://schemas.microsoft.com/office/powerpoint/2010/main" val="414189551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nl-NL"/>
          </a:p>
        </p:txBody>
      </p:sp>
      <p:sp>
        <p:nvSpPr>
          <p:cNvPr id="3" name="Subtitle 2"/>
          <p:cNvSpPr>
            <a:spLocks noGrp="1"/>
          </p:cNvSpPr>
          <p:nvPr>
            <p:ph type="subTitle" idx="1"/>
          </p:nvPr>
        </p:nvSpPr>
        <p:spPr>
          <a:xfrm>
            <a:off x="1143000" y="3602037"/>
            <a:ext cx="6858000" cy="16557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l-NL"/>
          </a:p>
        </p:txBody>
      </p:sp>
      <p:sp>
        <p:nvSpPr>
          <p:cNvPr id="4" name="Date Placeholder 3"/>
          <p:cNvSpPr>
            <a:spLocks noGrp="1"/>
          </p:cNvSpPr>
          <p:nvPr>
            <p:ph type="dt" sz="half" idx="10"/>
          </p:nvPr>
        </p:nvSpPr>
        <p:spPr/>
        <p:txBody>
          <a:bodyPr/>
          <a:lstStyle>
            <a:lvl1pPr>
              <a:defRPr/>
            </a:lvl1pPr>
          </a:lstStyle>
          <a:p>
            <a:pPr>
              <a:defRPr/>
            </a:pPr>
            <a:endParaRPr lang="nl-NL"/>
          </a:p>
        </p:txBody>
      </p:sp>
      <p:sp>
        <p:nvSpPr>
          <p:cNvPr id="5" name="Footer Placeholder 4"/>
          <p:cNvSpPr>
            <a:spLocks noGrp="1"/>
          </p:cNvSpPr>
          <p:nvPr>
            <p:ph type="ftr" sz="quarter" idx="11"/>
          </p:nvPr>
        </p:nvSpPr>
        <p:spPr/>
        <p:txBody>
          <a:bodyPr/>
          <a:lstStyle>
            <a:lvl1pPr>
              <a:defRPr/>
            </a:lvl1pPr>
          </a:lstStyle>
          <a:p>
            <a:endParaRPr lang="nl-NL"/>
          </a:p>
        </p:txBody>
      </p:sp>
      <p:sp>
        <p:nvSpPr>
          <p:cNvPr id="6" name="Slide Number Placeholder 5"/>
          <p:cNvSpPr>
            <a:spLocks noGrp="1"/>
          </p:cNvSpPr>
          <p:nvPr>
            <p:ph type="sldNum" sz="quarter" idx="12"/>
          </p:nvPr>
        </p:nvSpPr>
        <p:spPr/>
        <p:txBody>
          <a:bodyPr/>
          <a:lstStyle>
            <a:lvl1pPr>
              <a:defRPr/>
            </a:lvl1pPr>
          </a:lstStyle>
          <a:p>
            <a:fld id="{18480DC2-F565-4408-BBFC-A6A4249B50C7}" type="slidenum">
              <a:rPr lang="nl-NL"/>
              <a:pPr/>
              <a:t>‹nr.›</a:t>
            </a:fld>
            <a:endParaRPr lang="nl-NL"/>
          </a:p>
        </p:txBody>
      </p:sp>
    </p:spTree>
    <p:extLst>
      <p:ext uri="{BB962C8B-B14F-4D97-AF65-F5344CB8AC3E}">
        <p14:creationId xmlns:p14="http://schemas.microsoft.com/office/powerpoint/2010/main" val="6620814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lvl1pPr>
              <a:defRPr/>
            </a:lvl1pPr>
          </a:lstStyle>
          <a:p>
            <a:pPr>
              <a:defRPr/>
            </a:pPr>
            <a:endParaRPr lang="nl-NL"/>
          </a:p>
        </p:txBody>
      </p:sp>
      <p:sp>
        <p:nvSpPr>
          <p:cNvPr id="5" name="Footer Placeholder 4"/>
          <p:cNvSpPr>
            <a:spLocks noGrp="1"/>
          </p:cNvSpPr>
          <p:nvPr>
            <p:ph type="ftr" sz="quarter" idx="11"/>
          </p:nvPr>
        </p:nvSpPr>
        <p:spPr/>
        <p:txBody>
          <a:bodyPr/>
          <a:lstStyle>
            <a:lvl1pPr>
              <a:defRPr/>
            </a:lvl1pPr>
          </a:lstStyle>
          <a:p>
            <a:endParaRPr lang="nl-NL"/>
          </a:p>
        </p:txBody>
      </p:sp>
      <p:sp>
        <p:nvSpPr>
          <p:cNvPr id="6" name="Slide Number Placeholder 5"/>
          <p:cNvSpPr>
            <a:spLocks noGrp="1"/>
          </p:cNvSpPr>
          <p:nvPr>
            <p:ph type="sldNum" sz="quarter" idx="12"/>
          </p:nvPr>
        </p:nvSpPr>
        <p:spPr/>
        <p:txBody>
          <a:bodyPr/>
          <a:lstStyle>
            <a:lvl1pPr>
              <a:defRPr/>
            </a:lvl1pPr>
          </a:lstStyle>
          <a:p>
            <a:fld id="{DBA0ADD1-EAA5-4670-8FE9-9C78FB9737C6}" type="slidenum">
              <a:rPr lang="nl-NL"/>
              <a:pPr/>
              <a:t>‹nr.›</a:t>
            </a:fld>
            <a:endParaRPr lang="nl-NL"/>
          </a:p>
        </p:txBody>
      </p:sp>
    </p:spTree>
    <p:extLst>
      <p:ext uri="{BB962C8B-B14F-4D97-AF65-F5344CB8AC3E}">
        <p14:creationId xmlns:p14="http://schemas.microsoft.com/office/powerpoint/2010/main" val="181176787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lstStyle>
            <a:lvl1pPr>
              <a:defRPr sz="6000"/>
            </a:lvl1pPr>
          </a:lstStyle>
          <a:p>
            <a:r>
              <a:rPr lang="en-US"/>
              <a:t>Click to edit Master title style</a:t>
            </a:r>
            <a:endParaRPr lang="nl-NL"/>
          </a:p>
        </p:txBody>
      </p:sp>
      <p:sp>
        <p:nvSpPr>
          <p:cNvPr id="3" name="Text Placeholder 2"/>
          <p:cNvSpPr>
            <a:spLocks noGrp="1"/>
          </p:cNvSpPr>
          <p:nvPr>
            <p:ph type="body" idx="1"/>
          </p:nvPr>
        </p:nvSpPr>
        <p:spPr>
          <a:xfrm>
            <a:off x="623888" y="4589464"/>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nl-NL"/>
          </a:p>
        </p:txBody>
      </p:sp>
      <p:sp>
        <p:nvSpPr>
          <p:cNvPr id="5" name="Footer Placeholder 4"/>
          <p:cNvSpPr>
            <a:spLocks noGrp="1"/>
          </p:cNvSpPr>
          <p:nvPr>
            <p:ph type="ftr" sz="quarter" idx="11"/>
          </p:nvPr>
        </p:nvSpPr>
        <p:spPr/>
        <p:txBody>
          <a:bodyPr/>
          <a:lstStyle>
            <a:lvl1pPr>
              <a:defRPr/>
            </a:lvl1pPr>
          </a:lstStyle>
          <a:p>
            <a:endParaRPr lang="nl-NL"/>
          </a:p>
        </p:txBody>
      </p:sp>
      <p:sp>
        <p:nvSpPr>
          <p:cNvPr id="6" name="Slide Number Placeholder 5"/>
          <p:cNvSpPr>
            <a:spLocks noGrp="1"/>
          </p:cNvSpPr>
          <p:nvPr>
            <p:ph type="sldNum" sz="quarter" idx="12"/>
          </p:nvPr>
        </p:nvSpPr>
        <p:spPr/>
        <p:txBody>
          <a:bodyPr/>
          <a:lstStyle>
            <a:lvl1pPr>
              <a:defRPr/>
            </a:lvl1pPr>
          </a:lstStyle>
          <a:p>
            <a:fld id="{056AF5C1-FBC4-4B1D-A68F-38562EB1744C}" type="slidenum">
              <a:rPr lang="nl-NL"/>
              <a:pPr/>
              <a:t>‹nr.›</a:t>
            </a:fld>
            <a:endParaRPr lang="nl-NL"/>
          </a:p>
        </p:txBody>
      </p:sp>
    </p:spTree>
    <p:extLst>
      <p:ext uri="{BB962C8B-B14F-4D97-AF65-F5344CB8AC3E}">
        <p14:creationId xmlns:p14="http://schemas.microsoft.com/office/powerpoint/2010/main" val="271102394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366715" y="1798639"/>
            <a:ext cx="4008437" cy="4356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4527550" y="1798639"/>
            <a:ext cx="4008438" cy="4356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lvl1pPr>
              <a:defRPr/>
            </a:lvl1pPr>
          </a:lstStyle>
          <a:p>
            <a:pPr>
              <a:defRPr/>
            </a:pPr>
            <a:endParaRPr lang="nl-NL"/>
          </a:p>
        </p:txBody>
      </p:sp>
      <p:sp>
        <p:nvSpPr>
          <p:cNvPr id="6" name="Footer Placeholder 5"/>
          <p:cNvSpPr>
            <a:spLocks noGrp="1"/>
          </p:cNvSpPr>
          <p:nvPr>
            <p:ph type="ftr" sz="quarter" idx="11"/>
          </p:nvPr>
        </p:nvSpPr>
        <p:spPr/>
        <p:txBody>
          <a:bodyPr/>
          <a:lstStyle>
            <a:lvl1pPr>
              <a:defRPr/>
            </a:lvl1pPr>
          </a:lstStyle>
          <a:p>
            <a:endParaRPr lang="nl-NL"/>
          </a:p>
        </p:txBody>
      </p:sp>
      <p:sp>
        <p:nvSpPr>
          <p:cNvPr id="7" name="Slide Number Placeholder 6"/>
          <p:cNvSpPr>
            <a:spLocks noGrp="1"/>
          </p:cNvSpPr>
          <p:nvPr>
            <p:ph type="sldNum" sz="quarter" idx="12"/>
          </p:nvPr>
        </p:nvSpPr>
        <p:spPr/>
        <p:txBody>
          <a:bodyPr/>
          <a:lstStyle>
            <a:lvl1pPr>
              <a:defRPr/>
            </a:lvl1pPr>
          </a:lstStyle>
          <a:p>
            <a:fld id="{4F2DB16E-41DA-4FDD-ABBA-8CCAB1D6AF15}" type="slidenum">
              <a:rPr lang="nl-NL"/>
              <a:pPr/>
              <a:t>‹nr.›</a:t>
            </a:fld>
            <a:endParaRPr lang="nl-NL"/>
          </a:p>
        </p:txBody>
      </p:sp>
    </p:spTree>
    <p:extLst>
      <p:ext uri="{BB962C8B-B14F-4D97-AF65-F5344CB8AC3E}">
        <p14:creationId xmlns:p14="http://schemas.microsoft.com/office/powerpoint/2010/main" val="207039692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nl-NL"/>
          </a:p>
        </p:txBody>
      </p:sp>
      <p:sp>
        <p:nvSpPr>
          <p:cNvPr id="3" name="Text Placeholder 2"/>
          <p:cNvSpPr>
            <a:spLocks noGrp="1"/>
          </p:cNvSpPr>
          <p:nvPr>
            <p:ph type="body" idx="1"/>
          </p:nvPr>
        </p:nvSpPr>
        <p:spPr>
          <a:xfrm>
            <a:off x="630240"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40"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p:cNvSpPr>
            <a:spLocks noGrp="1"/>
          </p:cNvSpPr>
          <p:nvPr>
            <p:ph type="dt" sz="half" idx="10"/>
          </p:nvPr>
        </p:nvSpPr>
        <p:spPr/>
        <p:txBody>
          <a:bodyPr/>
          <a:lstStyle>
            <a:lvl1pPr>
              <a:defRPr/>
            </a:lvl1pPr>
          </a:lstStyle>
          <a:p>
            <a:pPr>
              <a:defRPr/>
            </a:pPr>
            <a:endParaRPr lang="nl-NL"/>
          </a:p>
        </p:txBody>
      </p:sp>
      <p:sp>
        <p:nvSpPr>
          <p:cNvPr id="8" name="Footer Placeholder 7"/>
          <p:cNvSpPr>
            <a:spLocks noGrp="1"/>
          </p:cNvSpPr>
          <p:nvPr>
            <p:ph type="ftr" sz="quarter" idx="11"/>
          </p:nvPr>
        </p:nvSpPr>
        <p:spPr/>
        <p:txBody>
          <a:bodyPr/>
          <a:lstStyle>
            <a:lvl1pPr>
              <a:defRPr/>
            </a:lvl1pPr>
          </a:lstStyle>
          <a:p>
            <a:endParaRPr lang="nl-NL"/>
          </a:p>
        </p:txBody>
      </p:sp>
      <p:sp>
        <p:nvSpPr>
          <p:cNvPr id="9" name="Slide Number Placeholder 8"/>
          <p:cNvSpPr>
            <a:spLocks noGrp="1"/>
          </p:cNvSpPr>
          <p:nvPr>
            <p:ph type="sldNum" sz="quarter" idx="12"/>
          </p:nvPr>
        </p:nvSpPr>
        <p:spPr/>
        <p:txBody>
          <a:bodyPr/>
          <a:lstStyle>
            <a:lvl1pPr>
              <a:defRPr/>
            </a:lvl1pPr>
          </a:lstStyle>
          <a:p>
            <a:fld id="{C5C6E313-247E-4DEA-B324-EB9ED8841B37}" type="slidenum">
              <a:rPr lang="nl-NL"/>
              <a:pPr/>
              <a:t>‹nr.›</a:t>
            </a:fld>
            <a:endParaRPr lang="nl-NL"/>
          </a:p>
        </p:txBody>
      </p:sp>
    </p:spTree>
    <p:extLst>
      <p:ext uri="{BB962C8B-B14F-4D97-AF65-F5344CB8AC3E}">
        <p14:creationId xmlns:p14="http://schemas.microsoft.com/office/powerpoint/2010/main" val="132027712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lvl1pPr>
              <a:defRPr/>
            </a:lvl1pPr>
          </a:lstStyle>
          <a:p>
            <a:pPr>
              <a:defRPr/>
            </a:pPr>
            <a:endParaRPr lang="nl-NL"/>
          </a:p>
        </p:txBody>
      </p:sp>
      <p:sp>
        <p:nvSpPr>
          <p:cNvPr id="4" name="Footer Placeholder 3"/>
          <p:cNvSpPr>
            <a:spLocks noGrp="1"/>
          </p:cNvSpPr>
          <p:nvPr>
            <p:ph type="ftr" sz="quarter" idx="11"/>
          </p:nvPr>
        </p:nvSpPr>
        <p:spPr/>
        <p:txBody>
          <a:bodyPr/>
          <a:lstStyle>
            <a:lvl1pPr>
              <a:defRPr/>
            </a:lvl1pPr>
          </a:lstStyle>
          <a:p>
            <a:endParaRPr lang="nl-NL"/>
          </a:p>
        </p:txBody>
      </p:sp>
      <p:sp>
        <p:nvSpPr>
          <p:cNvPr id="5" name="Slide Number Placeholder 4"/>
          <p:cNvSpPr>
            <a:spLocks noGrp="1"/>
          </p:cNvSpPr>
          <p:nvPr>
            <p:ph type="sldNum" sz="quarter" idx="12"/>
          </p:nvPr>
        </p:nvSpPr>
        <p:spPr/>
        <p:txBody>
          <a:bodyPr/>
          <a:lstStyle>
            <a:lvl1pPr>
              <a:defRPr/>
            </a:lvl1pPr>
          </a:lstStyle>
          <a:p>
            <a:fld id="{A736C65D-BE6B-4060-81A9-BF9450485409}" type="slidenum">
              <a:rPr lang="nl-NL"/>
              <a:pPr/>
              <a:t>‹nr.›</a:t>
            </a:fld>
            <a:endParaRPr lang="nl-NL"/>
          </a:p>
        </p:txBody>
      </p:sp>
    </p:spTree>
    <p:extLst>
      <p:ext uri="{BB962C8B-B14F-4D97-AF65-F5344CB8AC3E}">
        <p14:creationId xmlns:p14="http://schemas.microsoft.com/office/powerpoint/2010/main" val="448415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58F885DD-A6D7-4BD0-819F-64CD32CF6B41}" type="datetimeFigureOut">
              <a:rPr lang="nl-NL" smtClean="0"/>
              <a:t>12-4-2018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071A91E-E24B-477D-BD7B-513F93773DE1}" type="slidenum">
              <a:rPr lang="nl-NL" smtClean="0"/>
              <a:t>‹nr.›</a:t>
            </a:fld>
            <a:endParaRPr lang="nl-NL"/>
          </a:p>
        </p:txBody>
      </p:sp>
    </p:spTree>
    <p:extLst>
      <p:ext uri="{BB962C8B-B14F-4D97-AF65-F5344CB8AC3E}">
        <p14:creationId xmlns:p14="http://schemas.microsoft.com/office/powerpoint/2010/main" val="55297024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nl-NL"/>
          </a:p>
        </p:txBody>
      </p:sp>
      <p:sp>
        <p:nvSpPr>
          <p:cNvPr id="3" name="Footer Placeholder 2"/>
          <p:cNvSpPr>
            <a:spLocks noGrp="1"/>
          </p:cNvSpPr>
          <p:nvPr>
            <p:ph type="ftr" sz="quarter" idx="11"/>
          </p:nvPr>
        </p:nvSpPr>
        <p:spPr/>
        <p:txBody>
          <a:bodyPr/>
          <a:lstStyle>
            <a:lvl1pPr>
              <a:defRPr/>
            </a:lvl1pPr>
          </a:lstStyle>
          <a:p>
            <a:endParaRPr lang="nl-NL"/>
          </a:p>
        </p:txBody>
      </p:sp>
      <p:sp>
        <p:nvSpPr>
          <p:cNvPr id="4" name="Slide Number Placeholder 3"/>
          <p:cNvSpPr>
            <a:spLocks noGrp="1"/>
          </p:cNvSpPr>
          <p:nvPr>
            <p:ph type="sldNum" sz="quarter" idx="12"/>
          </p:nvPr>
        </p:nvSpPr>
        <p:spPr/>
        <p:txBody>
          <a:bodyPr/>
          <a:lstStyle>
            <a:lvl1pPr>
              <a:defRPr/>
            </a:lvl1pPr>
          </a:lstStyle>
          <a:p>
            <a:fld id="{74512BB8-D9F5-4E1C-B50B-66E0FF6FF896}" type="slidenum">
              <a:rPr lang="nl-NL"/>
              <a:pPr/>
              <a:t>‹nr.›</a:t>
            </a:fld>
            <a:endParaRPr lang="nl-NL"/>
          </a:p>
        </p:txBody>
      </p:sp>
    </p:spTree>
    <p:extLst>
      <p:ext uri="{BB962C8B-B14F-4D97-AF65-F5344CB8AC3E}">
        <p14:creationId xmlns:p14="http://schemas.microsoft.com/office/powerpoint/2010/main" val="15308981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40" y="457200"/>
            <a:ext cx="2949575" cy="1600200"/>
          </a:xfrm>
        </p:spPr>
        <p:txBody>
          <a:bodyPr anchor="b"/>
          <a:lstStyle>
            <a:lvl1pPr>
              <a:defRPr sz="3200"/>
            </a:lvl1pPr>
          </a:lstStyle>
          <a:p>
            <a:r>
              <a:rPr lang="en-US"/>
              <a:t>Click to edit Master title style</a:t>
            </a:r>
            <a:endParaRPr lang="nl-NL"/>
          </a:p>
        </p:txBody>
      </p:sp>
      <p:sp>
        <p:nvSpPr>
          <p:cNvPr id="3" name="Content Placeholder 2"/>
          <p:cNvSpPr>
            <a:spLocks noGrp="1"/>
          </p:cNvSpPr>
          <p:nvPr>
            <p:ph idx="1"/>
          </p:nvPr>
        </p:nvSpPr>
        <p:spPr>
          <a:xfrm>
            <a:off x="3887788"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630240" y="2057401"/>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nl-NL"/>
          </a:p>
        </p:txBody>
      </p:sp>
      <p:sp>
        <p:nvSpPr>
          <p:cNvPr id="6" name="Footer Placeholder 5"/>
          <p:cNvSpPr>
            <a:spLocks noGrp="1"/>
          </p:cNvSpPr>
          <p:nvPr>
            <p:ph type="ftr" sz="quarter" idx="11"/>
          </p:nvPr>
        </p:nvSpPr>
        <p:spPr/>
        <p:txBody>
          <a:bodyPr/>
          <a:lstStyle>
            <a:lvl1pPr>
              <a:defRPr/>
            </a:lvl1pPr>
          </a:lstStyle>
          <a:p>
            <a:endParaRPr lang="nl-NL"/>
          </a:p>
        </p:txBody>
      </p:sp>
      <p:sp>
        <p:nvSpPr>
          <p:cNvPr id="7" name="Slide Number Placeholder 6"/>
          <p:cNvSpPr>
            <a:spLocks noGrp="1"/>
          </p:cNvSpPr>
          <p:nvPr>
            <p:ph type="sldNum" sz="quarter" idx="12"/>
          </p:nvPr>
        </p:nvSpPr>
        <p:spPr/>
        <p:txBody>
          <a:bodyPr/>
          <a:lstStyle>
            <a:lvl1pPr>
              <a:defRPr/>
            </a:lvl1pPr>
          </a:lstStyle>
          <a:p>
            <a:fld id="{50D6C885-66FE-42DA-A8CD-538981626F76}" type="slidenum">
              <a:rPr lang="nl-NL"/>
              <a:pPr/>
              <a:t>‹nr.›</a:t>
            </a:fld>
            <a:endParaRPr lang="nl-NL"/>
          </a:p>
        </p:txBody>
      </p:sp>
    </p:spTree>
    <p:extLst>
      <p:ext uri="{BB962C8B-B14F-4D97-AF65-F5344CB8AC3E}">
        <p14:creationId xmlns:p14="http://schemas.microsoft.com/office/powerpoint/2010/main" val="183933368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40" y="457200"/>
            <a:ext cx="2949575" cy="1600200"/>
          </a:xfrm>
        </p:spPr>
        <p:txBody>
          <a:bodyPr anchor="b"/>
          <a:lstStyle>
            <a:lvl1pPr>
              <a:defRPr sz="3200"/>
            </a:lvl1pPr>
          </a:lstStyle>
          <a:p>
            <a:r>
              <a:rPr lang="en-US"/>
              <a:t>Click to edit Master title style</a:t>
            </a:r>
            <a:endParaRPr lang="nl-NL"/>
          </a:p>
        </p:txBody>
      </p:sp>
      <p:sp>
        <p:nvSpPr>
          <p:cNvPr id="3" name="Picture Placeholder 2"/>
          <p:cNvSpPr>
            <a:spLocks noGrp="1"/>
          </p:cNvSpPr>
          <p:nvPr>
            <p:ph type="pic" idx="1"/>
          </p:nvPr>
        </p:nvSpPr>
        <p:spPr>
          <a:xfrm>
            <a:off x="3887788"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630240" y="2057401"/>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nl-NL"/>
          </a:p>
        </p:txBody>
      </p:sp>
      <p:sp>
        <p:nvSpPr>
          <p:cNvPr id="6" name="Footer Placeholder 5"/>
          <p:cNvSpPr>
            <a:spLocks noGrp="1"/>
          </p:cNvSpPr>
          <p:nvPr>
            <p:ph type="ftr" sz="quarter" idx="11"/>
          </p:nvPr>
        </p:nvSpPr>
        <p:spPr/>
        <p:txBody>
          <a:bodyPr/>
          <a:lstStyle>
            <a:lvl1pPr>
              <a:defRPr/>
            </a:lvl1pPr>
          </a:lstStyle>
          <a:p>
            <a:endParaRPr lang="nl-NL"/>
          </a:p>
        </p:txBody>
      </p:sp>
      <p:sp>
        <p:nvSpPr>
          <p:cNvPr id="7" name="Slide Number Placeholder 6"/>
          <p:cNvSpPr>
            <a:spLocks noGrp="1"/>
          </p:cNvSpPr>
          <p:nvPr>
            <p:ph type="sldNum" sz="quarter" idx="12"/>
          </p:nvPr>
        </p:nvSpPr>
        <p:spPr/>
        <p:txBody>
          <a:bodyPr/>
          <a:lstStyle>
            <a:lvl1pPr>
              <a:defRPr/>
            </a:lvl1pPr>
          </a:lstStyle>
          <a:p>
            <a:fld id="{77FA83BE-8E48-43DB-9B34-2DBF85D2DE02}" type="slidenum">
              <a:rPr lang="nl-NL"/>
              <a:pPr/>
              <a:t>‹nr.›</a:t>
            </a:fld>
            <a:endParaRPr lang="nl-NL"/>
          </a:p>
        </p:txBody>
      </p:sp>
    </p:spTree>
    <p:extLst>
      <p:ext uri="{BB962C8B-B14F-4D97-AF65-F5344CB8AC3E}">
        <p14:creationId xmlns:p14="http://schemas.microsoft.com/office/powerpoint/2010/main" val="94361783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lvl1pPr>
              <a:defRPr/>
            </a:lvl1pPr>
          </a:lstStyle>
          <a:p>
            <a:pPr>
              <a:defRPr/>
            </a:pPr>
            <a:endParaRPr lang="nl-NL"/>
          </a:p>
        </p:txBody>
      </p:sp>
      <p:sp>
        <p:nvSpPr>
          <p:cNvPr id="5" name="Footer Placeholder 4"/>
          <p:cNvSpPr>
            <a:spLocks noGrp="1"/>
          </p:cNvSpPr>
          <p:nvPr>
            <p:ph type="ftr" sz="quarter" idx="11"/>
          </p:nvPr>
        </p:nvSpPr>
        <p:spPr/>
        <p:txBody>
          <a:bodyPr/>
          <a:lstStyle>
            <a:lvl1pPr>
              <a:defRPr/>
            </a:lvl1pPr>
          </a:lstStyle>
          <a:p>
            <a:endParaRPr lang="nl-NL"/>
          </a:p>
        </p:txBody>
      </p:sp>
      <p:sp>
        <p:nvSpPr>
          <p:cNvPr id="6" name="Slide Number Placeholder 5"/>
          <p:cNvSpPr>
            <a:spLocks noGrp="1"/>
          </p:cNvSpPr>
          <p:nvPr>
            <p:ph type="sldNum" sz="quarter" idx="12"/>
          </p:nvPr>
        </p:nvSpPr>
        <p:spPr/>
        <p:txBody>
          <a:bodyPr/>
          <a:lstStyle>
            <a:lvl1pPr>
              <a:defRPr/>
            </a:lvl1pPr>
          </a:lstStyle>
          <a:p>
            <a:fld id="{26D5CB9B-ACF2-44C1-BB2B-350B388B3BFE}" type="slidenum">
              <a:rPr lang="nl-NL"/>
              <a:pPr/>
              <a:t>‹nr.›</a:t>
            </a:fld>
            <a:endParaRPr lang="nl-NL"/>
          </a:p>
        </p:txBody>
      </p:sp>
    </p:spTree>
    <p:extLst>
      <p:ext uri="{BB962C8B-B14F-4D97-AF65-F5344CB8AC3E}">
        <p14:creationId xmlns:p14="http://schemas.microsoft.com/office/powerpoint/2010/main" val="280016043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4465" y="1233488"/>
            <a:ext cx="2041525" cy="4921251"/>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366713" y="1233488"/>
            <a:ext cx="5975350" cy="49212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lvl1pPr>
              <a:defRPr/>
            </a:lvl1pPr>
          </a:lstStyle>
          <a:p>
            <a:pPr>
              <a:defRPr/>
            </a:pPr>
            <a:endParaRPr lang="nl-NL"/>
          </a:p>
        </p:txBody>
      </p:sp>
      <p:sp>
        <p:nvSpPr>
          <p:cNvPr id="5" name="Footer Placeholder 4"/>
          <p:cNvSpPr>
            <a:spLocks noGrp="1"/>
          </p:cNvSpPr>
          <p:nvPr>
            <p:ph type="ftr" sz="quarter" idx="11"/>
          </p:nvPr>
        </p:nvSpPr>
        <p:spPr/>
        <p:txBody>
          <a:bodyPr/>
          <a:lstStyle>
            <a:lvl1pPr>
              <a:defRPr/>
            </a:lvl1pPr>
          </a:lstStyle>
          <a:p>
            <a:endParaRPr lang="nl-NL"/>
          </a:p>
        </p:txBody>
      </p:sp>
      <p:sp>
        <p:nvSpPr>
          <p:cNvPr id="6" name="Slide Number Placeholder 5"/>
          <p:cNvSpPr>
            <a:spLocks noGrp="1"/>
          </p:cNvSpPr>
          <p:nvPr>
            <p:ph type="sldNum" sz="quarter" idx="12"/>
          </p:nvPr>
        </p:nvSpPr>
        <p:spPr/>
        <p:txBody>
          <a:bodyPr/>
          <a:lstStyle>
            <a:lvl1pPr>
              <a:defRPr/>
            </a:lvl1pPr>
          </a:lstStyle>
          <a:p>
            <a:fld id="{63E8A307-21E1-4832-BD8A-3EE5431F3DD5}" type="slidenum">
              <a:rPr lang="nl-NL"/>
              <a:pPr/>
              <a:t>‹nr.›</a:t>
            </a:fld>
            <a:endParaRPr lang="nl-NL"/>
          </a:p>
        </p:txBody>
      </p:sp>
    </p:spTree>
    <p:extLst>
      <p:ext uri="{BB962C8B-B14F-4D97-AF65-F5344CB8AC3E}">
        <p14:creationId xmlns:p14="http://schemas.microsoft.com/office/powerpoint/2010/main" val="392291847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nl-NL"/>
              <a:t>Klik om de stijl te bewerken</a:t>
            </a:r>
          </a:p>
        </p:txBody>
      </p:sp>
      <p:sp>
        <p:nvSpPr>
          <p:cNvPr id="3" name="Subtitle 2"/>
          <p:cNvSpPr>
            <a:spLocks noGrp="1"/>
          </p:cNvSpPr>
          <p:nvPr>
            <p:ph type="subTitle" idx="1"/>
          </p:nvPr>
        </p:nvSpPr>
        <p:spPr>
          <a:xfrm>
            <a:off x="1143000" y="3602037"/>
            <a:ext cx="6858000" cy="16557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Date Placeholder 3"/>
          <p:cNvSpPr>
            <a:spLocks noGrp="1"/>
          </p:cNvSpPr>
          <p:nvPr>
            <p:ph type="dt" sz="half" idx="10"/>
          </p:nvPr>
        </p:nvSpPr>
        <p:spPr/>
        <p:txBody>
          <a:bodyPr/>
          <a:lstStyle>
            <a:lvl1pPr>
              <a:defRPr/>
            </a:lvl1pPr>
          </a:lstStyle>
          <a:p>
            <a:endParaRPr lang="nl-NL"/>
          </a:p>
        </p:txBody>
      </p:sp>
    </p:spTree>
    <p:extLst>
      <p:ext uri="{BB962C8B-B14F-4D97-AF65-F5344CB8AC3E}">
        <p14:creationId xmlns:p14="http://schemas.microsoft.com/office/powerpoint/2010/main" val="22596613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p>
        </p:txBody>
      </p:sp>
      <p:sp>
        <p:nvSpPr>
          <p:cNvPr id="3" name="Content Placeholder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Date Placeholder 3"/>
          <p:cNvSpPr>
            <a:spLocks noGrp="1"/>
          </p:cNvSpPr>
          <p:nvPr>
            <p:ph type="dt" sz="half" idx="10"/>
          </p:nvPr>
        </p:nvSpPr>
        <p:spPr/>
        <p:txBody>
          <a:bodyPr/>
          <a:lstStyle>
            <a:lvl1pPr>
              <a:defRPr/>
            </a:lvl1pPr>
          </a:lstStyle>
          <a:p>
            <a:endParaRPr lang="nl-NL"/>
          </a:p>
        </p:txBody>
      </p:sp>
    </p:spTree>
    <p:extLst>
      <p:ext uri="{BB962C8B-B14F-4D97-AF65-F5344CB8AC3E}">
        <p14:creationId xmlns:p14="http://schemas.microsoft.com/office/powerpoint/2010/main" val="229225988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lstStyle>
            <a:lvl1pPr>
              <a:defRPr sz="6000"/>
            </a:lvl1pPr>
          </a:lstStyle>
          <a:p>
            <a:r>
              <a:rPr lang="nl-NL"/>
              <a:t>Klik om de stijl te bewerken</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nl-NL"/>
              <a:t>Klik om de modelstijlen te bewerken</a:t>
            </a:r>
          </a:p>
        </p:txBody>
      </p:sp>
      <p:sp>
        <p:nvSpPr>
          <p:cNvPr id="4" name="Date Placeholder 3"/>
          <p:cNvSpPr>
            <a:spLocks noGrp="1"/>
          </p:cNvSpPr>
          <p:nvPr>
            <p:ph type="dt" sz="half" idx="10"/>
          </p:nvPr>
        </p:nvSpPr>
        <p:spPr/>
        <p:txBody>
          <a:bodyPr/>
          <a:lstStyle>
            <a:lvl1pPr>
              <a:defRPr/>
            </a:lvl1pPr>
          </a:lstStyle>
          <a:p>
            <a:endParaRPr lang="nl-NL"/>
          </a:p>
        </p:txBody>
      </p:sp>
    </p:spTree>
    <p:extLst>
      <p:ext uri="{BB962C8B-B14F-4D97-AF65-F5344CB8AC3E}">
        <p14:creationId xmlns:p14="http://schemas.microsoft.com/office/powerpoint/2010/main" val="373991178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p>
        </p:txBody>
      </p:sp>
      <p:sp>
        <p:nvSpPr>
          <p:cNvPr id="3" name="Content Placeholder 2"/>
          <p:cNvSpPr>
            <a:spLocks noGrp="1"/>
          </p:cNvSpPr>
          <p:nvPr>
            <p:ph sz="half" idx="1"/>
          </p:nvPr>
        </p:nvSpPr>
        <p:spPr>
          <a:xfrm>
            <a:off x="4908550" y="3511549"/>
            <a:ext cx="1735138" cy="2609851"/>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Content Placeholder 3"/>
          <p:cNvSpPr>
            <a:spLocks noGrp="1"/>
          </p:cNvSpPr>
          <p:nvPr>
            <p:ph sz="half" idx="2"/>
          </p:nvPr>
        </p:nvSpPr>
        <p:spPr>
          <a:xfrm>
            <a:off x="6796090" y="3511549"/>
            <a:ext cx="1736725" cy="2609851"/>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Date Placeholder 4"/>
          <p:cNvSpPr>
            <a:spLocks noGrp="1"/>
          </p:cNvSpPr>
          <p:nvPr>
            <p:ph type="dt" sz="half" idx="10"/>
          </p:nvPr>
        </p:nvSpPr>
        <p:spPr/>
        <p:txBody>
          <a:bodyPr/>
          <a:lstStyle>
            <a:lvl1pPr>
              <a:defRPr/>
            </a:lvl1pPr>
          </a:lstStyle>
          <a:p>
            <a:endParaRPr lang="nl-NL"/>
          </a:p>
        </p:txBody>
      </p:sp>
    </p:spTree>
    <p:extLst>
      <p:ext uri="{BB962C8B-B14F-4D97-AF65-F5344CB8AC3E}">
        <p14:creationId xmlns:p14="http://schemas.microsoft.com/office/powerpoint/2010/main" val="219191051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nl-NL"/>
              <a:t>Klik om de stijl te bewerken</a:t>
            </a:r>
          </a:p>
        </p:txBody>
      </p:sp>
      <p:sp>
        <p:nvSpPr>
          <p:cNvPr id="3" name="Text Placeholder 2"/>
          <p:cNvSpPr>
            <a:spLocks noGrp="1"/>
          </p:cNvSpPr>
          <p:nvPr>
            <p:ph type="body" idx="1"/>
          </p:nvPr>
        </p:nvSpPr>
        <p:spPr>
          <a:xfrm>
            <a:off x="630240"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Content Placeholder 3"/>
          <p:cNvSpPr>
            <a:spLocks noGrp="1"/>
          </p:cNvSpPr>
          <p:nvPr>
            <p:ph sz="half" idx="2"/>
          </p:nvPr>
        </p:nvSpPr>
        <p:spPr>
          <a:xfrm>
            <a:off x="630240" y="2505075"/>
            <a:ext cx="386873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Content Placeholder 5"/>
          <p:cNvSpPr>
            <a:spLocks noGrp="1"/>
          </p:cNvSpPr>
          <p:nvPr>
            <p:ph sz="quarter" idx="4"/>
          </p:nvPr>
        </p:nvSpPr>
        <p:spPr>
          <a:xfrm>
            <a:off x="4629150" y="2505075"/>
            <a:ext cx="38877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Date Placeholder 6"/>
          <p:cNvSpPr>
            <a:spLocks noGrp="1"/>
          </p:cNvSpPr>
          <p:nvPr>
            <p:ph type="dt" sz="half" idx="10"/>
          </p:nvPr>
        </p:nvSpPr>
        <p:spPr/>
        <p:txBody>
          <a:bodyPr/>
          <a:lstStyle>
            <a:lvl1pPr>
              <a:defRPr/>
            </a:lvl1pPr>
          </a:lstStyle>
          <a:p>
            <a:endParaRPr lang="nl-NL"/>
          </a:p>
        </p:txBody>
      </p:sp>
    </p:spTree>
    <p:extLst>
      <p:ext uri="{BB962C8B-B14F-4D97-AF65-F5344CB8AC3E}">
        <p14:creationId xmlns:p14="http://schemas.microsoft.com/office/powerpoint/2010/main" val="84060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58F885DD-A6D7-4BD0-819F-64CD32CF6B41}" type="datetimeFigureOut">
              <a:rPr lang="nl-NL" smtClean="0"/>
              <a:t>12-4-2018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4071A91E-E24B-477D-BD7B-513F93773DE1}" type="slidenum">
              <a:rPr lang="nl-NL" smtClean="0"/>
              <a:t>‹nr.›</a:t>
            </a:fld>
            <a:endParaRPr lang="nl-NL"/>
          </a:p>
        </p:txBody>
      </p:sp>
    </p:spTree>
    <p:extLst>
      <p:ext uri="{BB962C8B-B14F-4D97-AF65-F5344CB8AC3E}">
        <p14:creationId xmlns:p14="http://schemas.microsoft.com/office/powerpoint/2010/main" val="238912132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p>
        </p:txBody>
      </p:sp>
      <p:sp>
        <p:nvSpPr>
          <p:cNvPr id="3" name="Date Placeholder 2"/>
          <p:cNvSpPr>
            <a:spLocks noGrp="1"/>
          </p:cNvSpPr>
          <p:nvPr>
            <p:ph type="dt" sz="half" idx="10"/>
          </p:nvPr>
        </p:nvSpPr>
        <p:spPr/>
        <p:txBody>
          <a:bodyPr/>
          <a:lstStyle>
            <a:lvl1pPr>
              <a:defRPr/>
            </a:lvl1pPr>
          </a:lstStyle>
          <a:p>
            <a:endParaRPr lang="nl-NL"/>
          </a:p>
        </p:txBody>
      </p:sp>
    </p:spTree>
    <p:extLst>
      <p:ext uri="{BB962C8B-B14F-4D97-AF65-F5344CB8AC3E}">
        <p14:creationId xmlns:p14="http://schemas.microsoft.com/office/powerpoint/2010/main" val="407804545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nl-NL"/>
          </a:p>
        </p:txBody>
      </p:sp>
    </p:spTree>
    <p:extLst>
      <p:ext uri="{BB962C8B-B14F-4D97-AF65-F5344CB8AC3E}">
        <p14:creationId xmlns:p14="http://schemas.microsoft.com/office/powerpoint/2010/main" val="4301981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30240" y="457200"/>
            <a:ext cx="2949575" cy="1600200"/>
          </a:xfrm>
        </p:spPr>
        <p:txBody>
          <a:bodyPr anchor="b"/>
          <a:lstStyle>
            <a:lvl1pPr>
              <a:defRPr sz="3200"/>
            </a:lvl1pPr>
          </a:lstStyle>
          <a:p>
            <a:r>
              <a:rPr lang="nl-NL"/>
              <a:t>Klik om de stijl te bewerken</a:t>
            </a:r>
          </a:p>
        </p:txBody>
      </p:sp>
      <p:sp>
        <p:nvSpPr>
          <p:cNvPr id="3" name="Content Placeholder 2"/>
          <p:cNvSpPr>
            <a:spLocks noGrp="1"/>
          </p:cNvSpPr>
          <p:nvPr>
            <p:ph idx="1"/>
          </p:nvPr>
        </p:nvSpPr>
        <p:spPr>
          <a:xfrm>
            <a:off x="3887788"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ext Placeholder 3"/>
          <p:cNvSpPr>
            <a:spLocks noGrp="1"/>
          </p:cNvSpPr>
          <p:nvPr>
            <p:ph type="body" sz="half" idx="2"/>
          </p:nvPr>
        </p:nvSpPr>
        <p:spPr>
          <a:xfrm>
            <a:off x="630240" y="2057401"/>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Date Placeholder 4"/>
          <p:cNvSpPr>
            <a:spLocks noGrp="1"/>
          </p:cNvSpPr>
          <p:nvPr>
            <p:ph type="dt" sz="half" idx="10"/>
          </p:nvPr>
        </p:nvSpPr>
        <p:spPr/>
        <p:txBody>
          <a:bodyPr/>
          <a:lstStyle>
            <a:lvl1pPr>
              <a:defRPr/>
            </a:lvl1pPr>
          </a:lstStyle>
          <a:p>
            <a:endParaRPr lang="nl-NL"/>
          </a:p>
        </p:txBody>
      </p:sp>
    </p:spTree>
    <p:extLst>
      <p:ext uri="{BB962C8B-B14F-4D97-AF65-F5344CB8AC3E}">
        <p14:creationId xmlns:p14="http://schemas.microsoft.com/office/powerpoint/2010/main" val="83259484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30240" y="457200"/>
            <a:ext cx="2949575" cy="1600200"/>
          </a:xfrm>
        </p:spPr>
        <p:txBody>
          <a:bodyPr anchor="b"/>
          <a:lstStyle>
            <a:lvl1pPr>
              <a:defRPr sz="3200"/>
            </a:lvl1pPr>
          </a:lstStyle>
          <a:p>
            <a:r>
              <a:rPr lang="nl-NL"/>
              <a:t>Klik om de stijl te bewerken</a:t>
            </a:r>
          </a:p>
        </p:txBody>
      </p:sp>
      <p:sp>
        <p:nvSpPr>
          <p:cNvPr id="3" name="Picture Placeholder 2"/>
          <p:cNvSpPr>
            <a:spLocks noGrp="1"/>
          </p:cNvSpPr>
          <p:nvPr>
            <p:ph type="pic" idx="1"/>
          </p:nvPr>
        </p:nvSpPr>
        <p:spPr>
          <a:xfrm>
            <a:off x="3887788"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p>
        </p:txBody>
      </p:sp>
      <p:sp>
        <p:nvSpPr>
          <p:cNvPr id="4" name="Text Placeholder 3"/>
          <p:cNvSpPr>
            <a:spLocks noGrp="1"/>
          </p:cNvSpPr>
          <p:nvPr>
            <p:ph type="body" sz="half" idx="2"/>
          </p:nvPr>
        </p:nvSpPr>
        <p:spPr>
          <a:xfrm>
            <a:off x="630240" y="2057401"/>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Date Placeholder 4"/>
          <p:cNvSpPr>
            <a:spLocks noGrp="1"/>
          </p:cNvSpPr>
          <p:nvPr>
            <p:ph type="dt" sz="half" idx="10"/>
          </p:nvPr>
        </p:nvSpPr>
        <p:spPr/>
        <p:txBody>
          <a:bodyPr/>
          <a:lstStyle>
            <a:lvl1pPr>
              <a:defRPr/>
            </a:lvl1pPr>
          </a:lstStyle>
          <a:p>
            <a:endParaRPr lang="nl-NL"/>
          </a:p>
        </p:txBody>
      </p:sp>
    </p:spTree>
    <p:extLst>
      <p:ext uri="{BB962C8B-B14F-4D97-AF65-F5344CB8AC3E}">
        <p14:creationId xmlns:p14="http://schemas.microsoft.com/office/powerpoint/2010/main" val="349161527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p>
        </p:txBody>
      </p:sp>
      <p:sp>
        <p:nvSpPr>
          <p:cNvPr id="3" name="Vertical Text Placeholder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Date Placeholder 3"/>
          <p:cNvSpPr>
            <a:spLocks noGrp="1"/>
          </p:cNvSpPr>
          <p:nvPr>
            <p:ph type="dt" sz="half" idx="10"/>
          </p:nvPr>
        </p:nvSpPr>
        <p:spPr/>
        <p:txBody>
          <a:bodyPr/>
          <a:lstStyle>
            <a:lvl1pPr>
              <a:defRPr/>
            </a:lvl1pPr>
          </a:lstStyle>
          <a:p>
            <a:endParaRPr lang="nl-NL"/>
          </a:p>
        </p:txBody>
      </p:sp>
    </p:spTree>
    <p:extLst>
      <p:ext uri="{BB962C8B-B14F-4D97-AF65-F5344CB8AC3E}">
        <p14:creationId xmlns:p14="http://schemas.microsoft.com/office/powerpoint/2010/main" val="11247662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7940" y="2474914"/>
            <a:ext cx="904875" cy="3646487"/>
          </a:xfrm>
        </p:spPr>
        <p:txBody>
          <a:bodyPr vert="eaVert"/>
          <a:lstStyle/>
          <a:p>
            <a:r>
              <a:rPr lang="nl-NL"/>
              <a:t>Klik om de stijl te bewerken</a:t>
            </a:r>
          </a:p>
        </p:txBody>
      </p:sp>
      <p:sp>
        <p:nvSpPr>
          <p:cNvPr id="3" name="Vertical Text Placeholder 2"/>
          <p:cNvSpPr>
            <a:spLocks noGrp="1"/>
          </p:cNvSpPr>
          <p:nvPr>
            <p:ph type="body" orient="vert" idx="1"/>
          </p:nvPr>
        </p:nvSpPr>
        <p:spPr>
          <a:xfrm>
            <a:off x="4908550" y="2474914"/>
            <a:ext cx="2566988" cy="3646487"/>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Date Placeholder 3"/>
          <p:cNvSpPr>
            <a:spLocks noGrp="1"/>
          </p:cNvSpPr>
          <p:nvPr>
            <p:ph type="dt" sz="half" idx="10"/>
          </p:nvPr>
        </p:nvSpPr>
        <p:spPr/>
        <p:txBody>
          <a:bodyPr/>
          <a:lstStyle>
            <a:lvl1pPr>
              <a:defRPr/>
            </a:lvl1pPr>
          </a:lstStyle>
          <a:p>
            <a:endParaRPr lang="nl-NL"/>
          </a:p>
        </p:txBody>
      </p:sp>
    </p:spTree>
    <p:extLst>
      <p:ext uri="{BB962C8B-B14F-4D97-AF65-F5344CB8AC3E}">
        <p14:creationId xmlns:p14="http://schemas.microsoft.com/office/powerpoint/2010/main" val="2367418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58F885DD-A6D7-4BD0-819F-64CD32CF6B41}" type="datetimeFigureOut">
              <a:rPr lang="nl-NL" smtClean="0"/>
              <a:t>12-4-2018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4071A91E-E24B-477D-BD7B-513F93773DE1}" type="slidenum">
              <a:rPr lang="nl-NL" smtClean="0"/>
              <a:t>‹nr.›</a:t>
            </a:fld>
            <a:endParaRPr lang="nl-NL"/>
          </a:p>
        </p:txBody>
      </p:sp>
    </p:spTree>
    <p:extLst>
      <p:ext uri="{BB962C8B-B14F-4D97-AF65-F5344CB8AC3E}">
        <p14:creationId xmlns:p14="http://schemas.microsoft.com/office/powerpoint/2010/main" val="1597523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58F885DD-A6D7-4BD0-819F-64CD32CF6B41}" type="datetimeFigureOut">
              <a:rPr lang="nl-NL" smtClean="0"/>
              <a:t>12-4-2018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4071A91E-E24B-477D-BD7B-513F93773DE1}" type="slidenum">
              <a:rPr lang="nl-NL" smtClean="0"/>
              <a:t>‹nr.›</a:t>
            </a:fld>
            <a:endParaRPr lang="nl-NL"/>
          </a:p>
        </p:txBody>
      </p:sp>
    </p:spTree>
    <p:extLst>
      <p:ext uri="{BB962C8B-B14F-4D97-AF65-F5344CB8AC3E}">
        <p14:creationId xmlns:p14="http://schemas.microsoft.com/office/powerpoint/2010/main" val="532630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4" y="273049"/>
            <a:ext cx="3008313" cy="1162051"/>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58F885DD-A6D7-4BD0-819F-64CD32CF6B41}" type="datetimeFigureOut">
              <a:rPr lang="nl-NL" smtClean="0"/>
              <a:t>12-4-2018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071A91E-E24B-477D-BD7B-513F93773DE1}" type="slidenum">
              <a:rPr lang="nl-NL" smtClean="0"/>
              <a:t>‹nr.›</a:t>
            </a:fld>
            <a:endParaRPr lang="nl-NL"/>
          </a:p>
        </p:txBody>
      </p:sp>
    </p:spTree>
    <p:extLst>
      <p:ext uri="{BB962C8B-B14F-4D97-AF65-F5344CB8AC3E}">
        <p14:creationId xmlns:p14="http://schemas.microsoft.com/office/powerpoint/2010/main" val="53221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1"/>
            <a:ext cx="5486400" cy="566739"/>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58F885DD-A6D7-4BD0-819F-64CD32CF6B41}" type="datetimeFigureOut">
              <a:rPr lang="nl-NL" smtClean="0"/>
              <a:t>12-4-2018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071A91E-E24B-477D-BD7B-513F93773DE1}" type="slidenum">
              <a:rPr lang="nl-NL" smtClean="0"/>
              <a:t>‹nr.›</a:t>
            </a:fld>
            <a:endParaRPr lang="nl-NL"/>
          </a:p>
        </p:txBody>
      </p:sp>
    </p:spTree>
    <p:extLst>
      <p:ext uri="{BB962C8B-B14F-4D97-AF65-F5344CB8AC3E}">
        <p14:creationId xmlns:p14="http://schemas.microsoft.com/office/powerpoint/2010/main" val="3760517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3.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F885DD-A6D7-4BD0-819F-64CD32CF6B41}" type="datetimeFigureOut">
              <a:rPr lang="nl-NL" smtClean="0"/>
              <a:t>12-4-2018</a:t>
            </a:fld>
            <a:endParaRPr lang="nl-NL"/>
          </a:p>
        </p:txBody>
      </p:sp>
      <p:sp>
        <p:nvSpPr>
          <p:cNvPr id="5" name="Tijdelijke aanduiding voor voettekst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71A91E-E24B-477D-BD7B-513F93773DE1}" type="slidenum">
              <a:rPr lang="nl-NL" smtClean="0"/>
              <a:t>‹nr.›</a:t>
            </a:fld>
            <a:endParaRPr lang="nl-NL"/>
          </a:p>
        </p:txBody>
      </p:sp>
    </p:spTree>
    <p:extLst>
      <p:ext uri="{BB962C8B-B14F-4D97-AF65-F5344CB8AC3E}">
        <p14:creationId xmlns:p14="http://schemas.microsoft.com/office/powerpoint/2010/main" val="2285625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shpKleurvlakOnder"/>
          <p:cNvSpPr>
            <a:spLocks noChangeArrowheads="1"/>
          </p:cNvSpPr>
          <p:nvPr/>
        </p:nvSpPr>
        <p:spPr bwMode="auto">
          <a:xfrm>
            <a:off x="0" y="6318253"/>
            <a:ext cx="9144000" cy="539751"/>
          </a:xfrm>
          <a:prstGeom prst="rect">
            <a:avLst/>
          </a:prstGeom>
          <a:solidFill>
            <a:srgbClr val="007BC7"/>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a:defRPr/>
            </a:pPr>
            <a:endParaRPr lang="nl-NL" dirty="0">
              <a:solidFill>
                <a:srgbClr val="FFFFFF"/>
              </a:solidFill>
              <a:cs typeface="Arial" panose="020B0604020202020204" pitchFamily="34" charset="0"/>
            </a:endParaRPr>
          </a:p>
        </p:txBody>
      </p:sp>
      <p:sp>
        <p:nvSpPr>
          <p:cNvPr id="9" name="shpTekst"/>
          <p:cNvSpPr>
            <a:spLocks noChangeArrowheads="1"/>
          </p:cNvSpPr>
          <p:nvPr/>
        </p:nvSpPr>
        <p:spPr bwMode="auto">
          <a:xfrm>
            <a:off x="0" y="1"/>
            <a:ext cx="9144000" cy="1071563"/>
          </a:xfrm>
          <a:prstGeom prst="rect">
            <a:avLst/>
          </a:prstGeom>
          <a:solidFill>
            <a:srgbClr val="007BC7"/>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a:defRPr/>
            </a:pPr>
            <a:endParaRPr lang="nl-NL" dirty="0">
              <a:solidFill>
                <a:srgbClr val="FFFFFF"/>
              </a:solidFill>
              <a:cs typeface="Arial" panose="020B0604020202020204" pitchFamily="34" charset="0"/>
            </a:endParaRPr>
          </a:p>
        </p:txBody>
      </p:sp>
      <p:sp>
        <p:nvSpPr>
          <p:cNvPr id="7172" name="shpVoettekst"/>
          <p:cNvSpPr>
            <a:spLocks noGrp="1" noChangeArrowheads="1"/>
          </p:cNvSpPr>
          <p:nvPr>
            <p:ph type="title"/>
          </p:nvPr>
        </p:nvSpPr>
        <p:spPr bwMode="auto">
          <a:xfrm>
            <a:off x="366719" y="1233491"/>
            <a:ext cx="81692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t>Klik om het opmaakprofiel te bewerken</a:t>
            </a:r>
          </a:p>
        </p:txBody>
      </p:sp>
      <p:sp>
        <p:nvSpPr>
          <p:cNvPr id="7173" name="shpPagina"/>
          <p:cNvSpPr>
            <a:spLocks noGrp="1" noChangeArrowheads="1"/>
          </p:cNvSpPr>
          <p:nvPr>
            <p:ph type="body" idx="1"/>
          </p:nvPr>
        </p:nvSpPr>
        <p:spPr bwMode="auto">
          <a:xfrm>
            <a:off x="366719" y="1798639"/>
            <a:ext cx="8169275"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11" name="shpTitel"/>
          <p:cNvSpPr>
            <a:spLocks noGrp="1" noChangeArrowheads="1"/>
          </p:cNvSpPr>
          <p:nvPr>
            <p:ph type="dt" sz="half" idx="2"/>
          </p:nvPr>
        </p:nvSpPr>
        <p:spPr bwMode="auto">
          <a:xfrm>
            <a:off x="4483106" y="6538913"/>
            <a:ext cx="4156075" cy="315912"/>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l" eaLnBrk="0" hangingPunct="0">
              <a:defRPr spc="-10" smtClean="0">
                <a:solidFill>
                  <a:schemeClr val="bg1"/>
                </a:solidFill>
                <a:latin typeface="+mn-lt"/>
                <a:cs typeface="Arial" charset="0"/>
              </a:defRPr>
            </a:lvl1pPr>
          </a:lstStyle>
          <a:p>
            <a:pPr fontAlgn="base">
              <a:spcBef>
                <a:spcPct val="0"/>
              </a:spcBef>
              <a:spcAft>
                <a:spcPct val="0"/>
              </a:spcAft>
              <a:defRPr/>
            </a:pPr>
            <a:endParaRPr lang="nl-NL" sz="1000">
              <a:solidFill>
                <a:srgbClr val="FFFFFF"/>
              </a:solidFill>
            </a:endParaRPr>
          </a:p>
        </p:txBody>
      </p:sp>
      <p:sp>
        <p:nvSpPr>
          <p:cNvPr id="12" name="shpKleurvlakBoven"/>
          <p:cNvSpPr>
            <a:spLocks noGrp="1" noChangeArrowheads="1"/>
          </p:cNvSpPr>
          <p:nvPr>
            <p:ph type="ftr" sz="quarter" idx="3"/>
          </p:nvPr>
        </p:nvSpPr>
        <p:spPr bwMode="auto">
          <a:xfrm>
            <a:off x="4476756" y="6369053"/>
            <a:ext cx="4164013" cy="284163"/>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l">
              <a:defRPr>
                <a:solidFill>
                  <a:schemeClr val="bg1"/>
                </a:solidFill>
              </a:defRPr>
            </a:lvl1pPr>
          </a:lstStyle>
          <a:p>
            <a:pPr eaLnBrk="0" fontAlgn="base" hangingPunct="0">
              <a:spcBef>
                <a:spcPct val="0"/>
              </a:spcBef>
              <a:spcAft>
                <a:spcPct val="0"/>
              </a:spcAft>
            </a:pPr>
            <a:endParaRPr lang="nl-NL" sz="1000">
              <a:solidFill>
                <a:srgbClr val="FFFFFF"/>
              </a:solidFill>
              <a:cs typeface="Arial" panose="020B0604020202020204" pitchFamily="34" charset="0"/>
            </a:endParaRPr>
          </a:p>
        </p:txBody>
      </p:sp>
      <p:sp>
        <p:nvSpPr>
          <p:cNvPr id="13" name="shpBeeldmerk"/>
          <p:cNvSpPr>
            <a:spLocks noGrp="1" noChangeArrowheads="1"/>
          </p:cNvSpPr>
          <p:nvPr>
            <p:ph type="sldNum" sz="quarter" idx="4"/>
          </p:nvPr>
        </p:nvSpPr>
        <p:spPr bwMode="auto">
          <a:xfrm>
            <a:off x="387350" y="6362701"/>
            <a:ext cx="712788" cy="363539"/>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l">
              <a:defRPr>
                <a:solidFill>
                  <a:schemeClr val="bg1"/>
                </a:solidFill>
              </a:defRPr>
            </a:lvl1pPr>
          </a:lstStyle>
          <a:p>
            <a:pPr eaLnBrk="0" fontAlgn="base" hangingPunct="0">
              <a:spcBef>
                <a:spcPct val="0"/>
              </a:spcBef>
              <a:spcAft>
                <a:spcPct val="0"/>
              </a:spcAft>
            </a:pPr>
            <a:fld id="{D6B2AE13-91C1-4EE1-95AD-0D22E5C7D49B}" type="slidenum">
              <a:rPr lang="nl-NL" sz="1000">
                <a:solidFill>
                  <a:srgbClr val="FFFFFF"/>
                </a:solidFill>
                <a:cs typeface="Arial" panose="020B0604020202020204" pitchFamily="34" charset="0"/>
              </a:rPr>
              <a:pPr eaLnBrk="0" fontAlgn="base" hangingPunct="0">
                <a:spcBef>
                  <a:spcPct val="0"/>
                </a:spcBef>
                <a:spcAft>
                  <a:spcPct val="0"/>
                </a:spcAft>
              </a:pPr>
              <a:t>‹nr.›</a:t>
            </a:fld>
            <a:endParaRPr lang="nl-NL" sz="1000">
              <a:solidFill>
                <a:srgbClr val="FFFFFF"/>
              </a:solidFill>
              <a:cs typeface="Arial" panose="020B0604020202020204" pitchFamily="34" charset="0"/>
            </a:endParaRPr>
          </a:p>
        </p:txBody>
      </p:sp>
      <p:pic>
        <p:nvPicPr>
          <p:cNvPr id="7177" name="Picture 9" descr="RO_LNV_Logo_1_RGB"/>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338644" y="4"/>
            <a:ext cx="460375" cy="881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74841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2600" kern="1200">
          <a:solidFill>
            <a:schemeClr val="tx2"/>
          </a:solidFill>
          <a:latin typeface="+mj-lt"/>
          <a:ea typeface="+mj-ea"/>
          <a:cs typeface="+mj-cs"/>
        </a:defRPr>
      </a:lvl1pPr>
      <a:lvl2pPr algn="l" rtl="0" eaLnBrk="0" fontAlgn="base" hangingPunct="0">
        <a:spcBef>
          <a:spcPct val="0"/>
        </a:spcBef>
        <a:spcAft>
          <a:spcPct val="0"/>
        </a:spcAft>
        <a:defRPr sz="2600">
          <a:solidFill>
            <a:schemeClr val="tx2"/>
          </a:solidFill>
          <a:latin typeface="Verdana" panose="020B0604030504040204" pitchFamily="34" charset="0"/>
        </a:defRPr>
      </a:lvl2pPr>
      <a:lvl3pPr algn="l" rtl="0" eaLnBrk="0" fontAlgn="base" hangingPunct="0">
        <a:spcBef>
          <a:spcPct val="0"/>
        </a:spcBef>
        <a:spcAft>
          <a:spcPct val="0"/>
        </a:spcAft>
        <a:defRPr sz="2600">
          <a:solidFill>
            <a:schemeClr val="tx2"/>
          </a:solidFill>
          <a:latin typeface="Verdana" panose="020B0604030504040204" pitchFamily="34" charset="0"/>
        </a:defRPr>
      </a:lvl3pPr>
      <a:lvl4pPr algn="l" rtl="0" eaLnBrk="0" fontAlgn="base" hangingPunct="0">
        <a:spcBef>
          <a:spcPct val="0"/>
        </a:spcBef>
        <a:spcAft>
          <a:spcPct val="0"/>
        </a:spcAft>
        <a:defRPr sz="2600">
          <a:solidFill>
            <a:schemeClr val="tx2"/>
          </a:solidFill>
          <a:latin typeface="Verdana" panose="020B0604030504040204" pitchFamily="34" charset="0"/>
        </a:defRPr>
      </a:lvl4pPr>
      <a:lvl5pPr algn="l" rtl="0" eaLnBrk="0" fontAlgn="base" hangingPunct="0">
        <a:spcBef>
          <a:spcPct val="0"/>
        </a:spcBef>
        <a:spcAft>
          <a:spcPct val="0"/>
        </a:spcAft>
        <a:defRPr sz="2600">
          <a:solidFill>
            <a:schemeClr val="tx2"/>
          </a:solidFill>
          <a:latin typeface="Verdana" panose="020B0604030504040204" pitchFamily="34" charset="0"/>
        </a:defRPr>
      </a:lvl5pPr>
      <a:lvl6pPr marL="457200" algn="l" rtl="0" eaLnBrk="0" fontAlgn="base" hangingPunct="0">
        <a:spcBef>
          <a:spcPct val="0"/>
        </a:spcBef>
        <a:spcAft>
          <a:spcPct val="0"/>
        </a:spcAft>
        <a:defRPr sz="2600">
          <a:solidFill>
            <a:schemeClr val="tx2"/>
          </a:solidFill>
          <a:latin typeface="Verdana" panose="020B0604030504040204" pitchFamily="34" charset="0"/>
        </a:defRPr>
      </a:lvl6pPr>
      <a:lvl7pPr marL="914400" algn="l" rtl="0" eaLnBrk="0" fontAlgn="base" hangingPunct="0">
        <a:spcBef>
          <a:spcPct val="0"/>
        </a:spcBef>
        <a:spcAft>
          <a:spcPct val="0"/>
        </a:spcAft>
        <a:defRPr sz="2600">
          <a:solidFill>
            <a:schemeClr val="tx2"/>
          </a:solidFill>
          <a:latin typeface="Verdana" panose="020B0604030504040204" pitchFamily="34" charset="0"/>
        </a:defRPr>
      </a:lvl7pPr>
      <a:lvl8pPr marL="1371600" algn="l" rtl="0" eaLnBrk="0" fontAlgn="base" hangingPunct="0">
        <a:spcBef>
          <a:spcPct val="0"/>
        </a:spcBef>
        <a:spcAft>
          <a:spcPct val="0"/>
        </a:spcAft>
        <a:defRPr sz="2600">
          <a:solidFill>
            <a:schemeClr val="tx2"/>
          </a:solidFill>
          <a:latin typeface="Verdana" panose="020B0604030504040204" pitchFamily="34" charset="0"/>
        </a:defRPr>
      </a:lvl8pPr>
      <a:lvl9pPr marL="1828800" algn="l" rtl="0" eaLnBrk="0" fontAlgn="base" hangingPunct="0">
        <a:spcBef>
          <a:spcPct val="0"/>
        </a:spcBef>
        <a:spcAft>
          <a:spcPct val="0"/>
        </a:spcAft>
        <a:defRPr sz="2600">
          <a:solidFill>
            <a:schemeClr val="tx2"/>
          </a:solidFill>
          <a:latin typeface="Verdana" panose="020B0604030504040204" pitchFamily="34" charset="0"/>
        </a:defRPr>
      </a:lvl9pPr>
    </p:titleStyle>
    <p:bodyStyle>
      <a:lvl1pPr algn="l" rtl="0" eaLnBrk="0" fontAlgn="base" hangingPunct="0">
        <a:spcBef>
          <a:spcPct val="20000"/>
        </a:spcBef>
        <a:spcAft>
          <a:spcPct val="0"/>
        </a:spcAft>
        <a:buFont typeface="Arial" panose="020B0604020202020204" pitchFamily="34" charset="0"/>
        <a:defRPr kern="1200">
          <a:solidFill>
            <a:srgbClr val="000000"/>
          </a:solidFill>
          <a:latin typeface="+mn-lt"/>
          <a:ea typeface="+mn-ea"/>
          <a:cs typeface="+mn-cs"/>
        </a:defRPr>
      </a:lvl1pPr>
      <a:lvl2pPr marL="195263" indent="-193675" algn="l" rtl="0" eaLnBrk="0" fontAlgn="base" hangingPunct="0">
        <a:spcBef>
          <a:spcPct val="20000"/>
        </a:spcBef>
        <a:spcAft>
          <a:spcPct val="0"/>
        </a:spcAft>
        <a:buFont typeface="Arial" panose="020B0604020202020204" pitchFamily="34" charset="0"/>
        <a:buBlip>
          <a:blip r:embed="rId14"/>
        </a:buBlip>
        <a:defRPr kern="1200">
          <a:solidFill>
            <a:srgbClr val="000000"/>
          </a:solidFill>
          <a:latin typeface="+mn-lt"/>
          <a:ea typeface="+mn-ea"/>
          <a:cs typeface="+mn-cs"/>
        </a:defRPr>
      </a:lvl2pPr>
      <a:lvl3pPr marL="390525" indent="-193675" algn="l" rtl="0" eaLnBrk="0" fontAlgn="base" hangingPunct="0">
        <a:spcBef>
          <a:spcPct val="20000"/>
        </a:spcBef>
        <a:spcAft>
          <a:spcPct val="0"/>
        </a:spcAft>
        <a:buFont typeface="Times" panose="02020603050405020304" pitchFamily="18" charset="0"/>
        <a:buChar char="•"/>
        <a:defRPr kern="1200">
          <a:solidFill>
            <a:srgbClr val="000000"/>
          </a:solidFill>
          <a:latin typeface="+mn-lt"/>
          <a:ea typeface="+mn-ea"/>
          <a:cs typeface="+mn-cs"/>
        </a:defRPr>
      </a:lvl3pPr>
      <a:lvl4pPr marL="595313" indent="-203200" algn="l" rtl="0" eaLnBrk="0" fontAlgn="base" hangingPunct="0">
        <a:spcBef>
          <a:spcPct val="20000"/>
        </a:spcBef>
        <a:spcAft>
          <a:spcPct val="0"/>
        </a:spcAft>
        <a:buFont typeface="Times" panose="02020603050405020304" pitchFamily="18" charset="0"/>
        <a:buChar char="•"/>
        <a:defRPr kern="1200">
          <a:solidFill>
            <a:srgbClr val="000000"/>
          </a:solidFill>
          <a:latin typeface="+mn-lt"/>
          <a:ea typeface="+mn-ea"/>
          <a:cs typeface="+mn-cs"/>
        </a:defRPr>
      </a:lvl4pPr>
      <a:lvl5pPr marL="790575" indent="-193675" algn="l" rtl="0" eaLnBrk="0" fontAlgn="base" hangingPunct="0">
        <a:spcBef>
          <a:spcPct val="20000"/>
        </a:spcBef>
        <a:spcAft>
          <a:spcPct val="0"/>
        </a:spcAft>
        <a:buFont typeface="Times" panose="02020603050405020304" pitchFamily="18"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shpKleurvlakOnder"/>
          <p:cNvSpPr>
            <a:spLocks noChangeArrowheads="1"/>
          </p:cNvSpPr>
          <p:nvPr/>
        </p:nvSpPr>
        <p:spPr bwMode="auto">
          <a:xfrm>
            <a:off x="0" y="6318250"/>
            <a:ext cx="9144000" cy="539751"/>
          </a:xfrm>
          <a:prstGeom prst="rect">
            <a:avLst/>
          </a:prstGeom>
          <a:solidFill>
            <a:srgbClr val="007BC7"/>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a:defRPr/>
            </a:pPr>
            <a:endParaRPr lang="nl-NL" dirty="0">
              <a:solidFill>
                <a:srgbClr val="FFFFFF"/>
              </a:solidFill>
              <a:cs typeface="Arial" panose="020B0604020202020204" pitchFamily="34" charset="0"/>
            </a:endParaRPr>
          </a:p>
        </p:txBody>
      </p:sp>
      <p:sp>
        <p:nvSpPr>
          <p:cNvPr id="9" name="shpTekst"/>
          <p:cNvSpPr>
            <a:spLocks noChangeArrowheads="1"/>
          </p:cNvSpPr>
          <p:nvPr/>
        </p:nvSpPr>
        <p:spPr bwMode="auto">
          <a:xfrm>
            <a:off x="0" y="1"/>
            <a:ext cx="9144000" cy="1071563"/>
          </a:xfrm>
          <a:prstGeom prst="rect">
            <a:avLst/>
          </a:prstGeom>
          <a:solidFill>
            <a:srgbClr val="007BC7"/>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a:defRPr/>
            </a:pPr>
            <a:endParaRPr lang="nl-NL" dirty="0">
              <a:solidFill>
                <a:srgbClr val="FFFFFF"/>
              </a:solidFill>
              <a:cs typeface="Arial" panose="020B0604020202020204" pitchFamily="34" charset="0"/>
            </a:endParaRPr>
          </a:p>
        </p:txBody>
      </p:sp>
      <p:sp>
        <p:nvSpPr>
          <p:cNvPr id="7172" name="shpVoettekst"/>
          <p:cNvSpPr>
            <a:spLocks noGrp="1" noChangeArrowheads="1"/>
          </p:cNvSpPr>
          <p:nvPr>
            <p:ph type="title"/>
          </p:nvPr>
        </p:nvSpPr>
        <p:spPr bwMode="auto">
          <a:xfrm>
            <a:off x="366715" y="1233489"/>
            <a:ext cx="81692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t>Klik om het opmaakprofiel te bewerken</a:t>
            </a:r>
          </a:p>
        </p:txBody>
      </p:sp>
      <p:sp>
        <p:nvSpPr>
          <p:cNvPr id="7173" name="shpPagina"/>
          <p:cNvSpPr>
            <a:spLocks noGrp="1" noChangeArrowheads="1"/>
          </p:cNvSpPr>
          <p:nvPr>
            <p:ph type="body" idx="1"/>
          </p:nvPr>
        </p:nvSpPr>
        <p:spPr bwMode="auto">
          <a:xfrm>
            <a:off x="366715" y="1798639"/>
            <a:ext cx="8169275"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11" name="shpTitel"/>
          <p:cNvSpPr>
            <a:spLocks noGrp="1" noChangeArrowheads="1"/>
          </p:cNvSpPr>
          <p:nvPr>
            <p:ph type="dt" sz="half" idx="2"/>
          </p:nvPr>
        </p:nvSpPr>
        <p:spPr bwMode="auto">
          <a:xfrm>
            <a:off x="4483102" y="6538913"/>
            <a:ext cx="4156075" cy="315912"/>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l" eaLnBrk="0" hangingPunct="0">
              <a:defRPr spc="-10" smtClean="0">
                <a:solidFill>
                  <a:schemeClr val="bg1"/>
                </a:solidFill>
                <a:latin typeface="+mn-lt"/>
                <a:cs typeface="Arial" charset="0"/>
              </a:defRPr>
            </a:lvl1pPr>
          </a:lstStyle>
          <a:p>
            <a:pPr fontAlgn="base">
              <a:spcBef>
                <a:spcPct val="0"/>
              </a:spcBef>
              <a:spcAft>
                <a:spcPct val="0"/>
              </a:spcAft>
              <a:defRPr/>
            </a:pPr>
            <a:endParaRPr lang="nl-NL" sz="1000">
              <a:solidFill>
                <a:srgbClr val="FFFFFF"/>
              </a:solidFill>
            </a:endParaRPr>
          </a:p>
        </p:txBody>
      </p:sp>
      <p:sp>
        <p:nvSpPr>
          <p:cNvPr id="12" name="shpKleurvlakBoven"/>
          <p:cNvSpPr>
            <a:spLocks noGrp="1" noChangeArrowheads="1"/>
          </p:cNvSpPr>
          <p:nvPr>
            <p:ph type="ftr" sz="quarter" idx="3"/>
          </p:nvPr>
        </p:nvSpPr>
        <p:spPr bwMode="auto">
          <a:xfrm>
            <a:off x="4476752" y="6369051"/>
            <a:ext cx="4164013" cy="284163"/>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l">
              <a:defRPr>
                <a:solidFill>
                  <a:schemeClr val="bg1"/>
                </a:solidFill>
              </a:defRPr>
            </a:lvl1pPr>
          </a:lstStyle>
          <a:p>
            <a:pPr eaLnBrk="0" fontAlgn="base" hangingPunct="0">
              <a:spcBef>
                <a:spcPct val="0"/>
              </a:spcBef>
              <a:spcAft>
                <a:spcPct val="0"/>
              </a:spcAft>
            </a:pPr>
            <a:endParaRPr lang="nl-NL" sz="1000">
              <a:solidFill>
                <a:srgbClr val="FFFFFF"/>
              </a:solidFill>
              <a:cs typeface="Arial" panose="020B0604020202020204" pitchFamily="34" charset="0"/>
            </a:endParaRPr>
          </a:p>
        </p:txBody>
      </p:sp>
      <p:sp>
        <p:nvSpPr>
          <p:cNvPr id="13" name="shpBeeldmerk"/>
          <p:cNvSpPr>
            <a:spLocks noGrp="1" noChangeArrowheads="1"/>
          </p:cNvSpPr>
          <p:nvPr>
            <p:ph type="sldNum" sz="quarter" idx="4"/>
          </p:nvPr>
        </p:nvSpPr>
        <p:spPr bwMode="auto">
          <a:xfrm>
            <a:off x="387350" y="6362700"/>
            <a:ext cx="712788" cy="363539"/>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l">
              <a:defRPr>
                <a:solidFill>
                  <a:schemeClr val="bg1"/>
                </a:solidFill>
              </a:defRPr>
            </a:lvl1pPr>
          </a:lstStyle>
          <a:p>
            <a:pPr eaLnBrk="0" fontAlgn="base" hangingPunct="0">
              <a:spcBef>
                <a:spcPct val="0"/>
              </a:spcBef>
              <a:spcAft>
                <a:spcPct val="0"/>
              </a:spcAft>
            </a:pPr>
            <a:fld id="{D6B2AE13-91C1-4EE1-95AD-0D22E5C7D49B}" type="slidenum">
              <a:rPr lang="nl-NL" sz="1000">
                <a:solidFill>
                  <a:srgbClr val="FFFFFF"/>
                </a:solidFill>
                <a:cs typeface="Arial" panose="020B0604020202020204" pitchFamily="34" charset="0"/>
              </a:rPr>
              <a:pPr eaLnBrk="0" fontAlgn="base" hangingPunct="0">
                <a:spcBef>
                  <a:spcPct val="0"/>
                </a:spcBef>
                <a:spcAft>
                  <a:spcPct val="0"/>
                </a:spcAft>
              </a:pPr>
              <a:t>‹nr.›</a:t>
            </a:fld>
            <a:endParaRPr lang="nl-NL" sz="1000">
              <a:solidFill>
                <a:srgbClr val="FFFFFF"/>
              </a:solidFill>
              <a:cs typeface="Arial" panose="020B0604020202020204" pitchFamily="34" charset="0"/>
            </a:endParaRPr>
          </a:p>
        </p:txBody>
      </p:sp>
      <p:pic>
        <p:nvPicPr>
          <p:cNvPr id="7177" name="Picture 9" descr="RO_LNV_Logo_1_RGB"/>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338640" y="2"/>
            <a:ext cx="460375" cy="881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59526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0" fontAlgn="base" hangingPunct="0">
        <a:spcBef>
          <a:spcPct val="0"/>
        </a:spcBef>
        <a:spcAft>
          <a:spcPct val="0"/>
        </a:spcAft>
        <a:defRPr sz="2600" kern="1200">
          <a:solidFill>
            <a:schemeClr val="tx2"/>
          </a:solidFill>
          <a:latin typeface="+mj-lt"/>
          <a:ea typeface="+mj-ea"/>
          <a:cs typeface="+mj-cs"/>
        </a:defRPr>
      </a:lvl1pPr>
      <a:lvl2pPr algn="l" rtl="0" eaLnBrk="0" fontAlgn="base" hangingPunct="0">
        <a:spcBef>
          <a:spcPct val="0"/>
        </a:spcBef>
        <a:spcAft>
          <a:spcPct val="0"/>
        </a:spcAft>
        <a:defRPr sz="2600">
          <a:solidFill>
            <a:schemeClr val="tx2"/>
          </a:solidFill>
          <a:latin typeface="Verdana" panose="020B0604030504040204" pitchFamily="34" charset="0"/>
        </a:defRPr>
      </a:lvl2pPr>
      <a:lvl3pPr algn="l" rtl="0" eaLnBrk="0" fontAlgn="base" hangingPunct="0">
        <a:spcBef>
          <a:spcPct val="0"/>
        </a:spcBef>
        <a:spcAft>
          <a:spcPct val="0"/>
        </a:spcAft>
        <a:defRPr sz="2600">
          <a:solidFill>
            <a:schemeClr val="tx2"/>
          </a:solidFill>
          <a:latin typeface="Verdana" panose="020B0604030504040204" pitchFamily="34" charset="0"/>
        </a:defRPr>
      </a:lvl3pPr>
      <a:lvl4pPr algn="l" rtl="0" eaLnBrk="0" fontAlgn="base" hangingPunct="0">
        <a:spcBef>
          <a:spcPct val="0"/>
        </a:spcBef>
        <a:spcAft>
          <a:spcPct val="0"/>
        </a:spcAft>
        <a:defRPr sz="2600">
          <a:solidFill>
            <a:schemeClr val="tx2"/>
          </a:solidFill>
          <a:latin typeface="Verdana" panose="020B0604030504040204" pitchFamily="34" charset="0"/>
        </a:defRPr>
      </a:lvl4pPr>
      <a:lvl5pPr algn="l" rtl="0" eaLnBrk="0" fontAlgn="base" hangingPunct="0">
        <a:spcBef>
          <a:spcPct val="0"/>
        </a:spcBef>
        <a:spcAft>
          <a:spcPct val="0"/>
        </a:spcAft>
        <a:defRPr sz="2600">
          <a:solidFill>
            <a:schemeClr val="tx2"/>
          </a:solidFill>
          <a:latin typeface="Verdana" panose="020B0604030504040204" pitchFamily="34" charset="0"/>
        </a:defRPr>
      </a:lvl5pPr>
      <a:lvl6pPr marL="457200" algn="l" rtl="0" eaLnBrk="0" fontAlgn="base" hangingPunct="0">
        <a:spcBef>
          <a:spcPct val="0"/>
        </a:spcBef>
        <a:spcAft>
          <a:spcPct val="0"/>
        </a:spcAft>
        <a:defRPr sz="2600">
          <a:solidFill>
            <a:schemeClr val="tx2"/>
          </a:solidFill>
          <a:latin typeface="Verdana" panose="020B0604030504040204" pitchFamily="34" charset="0"/>
        </a:defRPr>
      </a:lvl6pPr>
      <a:lvl7pPr marL="914400" algn="l" rtl="0" eaLnBrk="0" fontAlgn="base" hangingPunct="0">
        <a:spcBef>
          <a:spcPct val="0"/>
        </a:spcBef>
        <a:spcAft>
          <a:spcPct val="0"/>
        </a:spcAft>
        <a:defRPr sz="2600">
          <a:solidFill>
            <a:schemeClr val="tx2"/>
          </a:solidFill>
          <a:latin typeface="Verdana" panose="020B0604030504040204" pitchFamily="34" charset="0"/>
        </a:defRPr>
      </a:lvl7pPr>
      <a:lvl8pPr marL="1371600" algn="l" rtl="0" eaLnBrk="0" fontAlgn="base" hangingPunct="0">
        <a:spcBef>
          <a:spcPct val="0"/>
        </a:spcBef>
        <a:spcAft>
          <a:spcPct val="0"/>
        </a:spcAft>
        <a:defRPr sz="2600">
          <a:solidFill>
            <a:schemeClr val="tx2"/>
          </a:solidFill>
          <a:latin typeface="Verdana" panose="020B0604030504040204" pitchFamily="34" charset="0"/>
        </a:defRPr>
      </a:lvl8pPr>
      <a:lvl9pPr marL="1828800" algn="l" rtl="0" eaLnBrk="0" fontAlgn="base" hangingPunct="0">
        <a:spcBef>
          <a:spcPct val="0"/>
        </a:spcBef>
        <a:spcAft>
          <a:spcPct val="0"/>
        </a:spcAft>
        <a:defRPr sz="2600">
          <a:solidFill>
            <a:schemeClr val="tx2"/>
          </a:solidFill>
          <a:latin typeface="Verdana" panose="020B0604030504040204" pitchFamily="34" charset="0"/>
        </a:defRPr>
      </a:lvl9pPr>
    </p:titleStyle>
    <p:bodyStyle>
      <a:lvl1pPr algn="l" rtl="0" eaLnBrk="0" fontAlgn="base" hangingPunct="0">
        <a:spcBef>
          <a:spcPct val="20000"/>
        </a:spcBef>
        <a:spcAft>
          <a:spcPct val="0"/>
        </a:spcAft>
        <a:buFont typeface="Arial" panose="020B0604020202020204" pitchFamily="34" charset="0"/>
        <a:defRPr kern="1200">
          <a:solidFill>
            <a:srgbClr val="000000"/>
          </a:solidFill>
          <a:latin typeface="+mn-lt"/>
          <a:ea typeface="+mn-ea"/>
          <a:cs typeface="+mn-cs"/>
        </a:defRPr>
      </a:lvl1pPr>
      <a:lvl2pPr marL="195263" indent="-193675" algn="l" rtl="0" eaLnBrk="0" fontAlgn="base" hangingPunct="0">
        <a:spcBef>
          <a:spcPct val="20000"/>
        </a:spcBef>
        <a:spcAft>
          <a:spcPct val="0"/>
        </a:spcAft>
        <a:buFont typeface="Arial" panose="020B0604020202020204" pitchFamily="34" charset="0"/>
        <a:buBlip>
          <a:blip r:embed="rId14"/>
        </a:buBlip>
        <a:defRPr kern="1200">
          <a:solidFill>
            <a:srgbClr val="000000"/>
          </a:solidFill>
          <a:latin typeface="+mn-lt"/>
          <a:ea typeface="+mn-ea"/>
          <a:cs typeface="+mn-cs"/>
        </a:defRPr>
      </a:lvl2pPr>
      <a:lvl3pPr marL="390525" indent="-193675" algn="l" rtl="0" eaLnBrk="0" fontAlgn="base" hangingPunct="0">
        <a:spcBef>
          <a:spcPct val="20000"/>
        </a:spcBef>
        <a:spcAft>
          <a:spcPct val="0"/>
        </a:spcAft>
        <a:buFont typeface="Times" panose="02020603050405020304" pitchFamily="18" charset="0"/>
        <a:buChar char="•"/>
        <a:defRPr kern="1200">
          <a:solidFill>
            <a:srgbClr val="000000"/>
          </a:solidFill>
          <a:latin typeface="+mn-lt"/>
          <a:ea typeface="+mn-ea"/>
          <a:cs typeface="+mn-cs"/>
        </a:defRPr>
      </a:lvl3pPr>
      <a:lvl4pPr marL="595313" indent="-203200" algn="l" rtl="0" eaLnBrk="0" fontAlgn="base" hangingPunct="0">
        <a:spcBef>
          <a:spcPct val="20000"/>
        </a:spcBef>
        <a:spcAft>
          <a:spcPct val="0"/>
        </a:spcAft>
        <a:buFont typeface="Times" panose="02020603050405020304" pitchFamily="18" charset="0"/>
        <a:buChar char="•"/>
        <a:defRPr kern="1200">
          <a:solidFill>
            <a:srgbClr val="000000"/>
          </a:solidFill>
          <a:latin typeface="+mn-lt"/>
          <a:ea typeface="+mn-ea"/>
          <a:cs typeface="+mn-cs"/>
        </a:defRPr>
      </a:lvl4pPr>
      <a:lvl5pPr marL="790575" indent="-193675" algn="l" rtl="0" eaLnBrk="0" fontAlgn="base" hangingPunct="0">
        <a:spcBef>
          <a:spcPct val="20000"/>
        </a:spcBef>
        <a:spcAft>
          <a:spcPct val="0"/>
        </a:spcAft>
        <a:buFont typeface="Times" panose="02020603050405020304" pitchFamily="18"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shpKleurvlakOnder"/>
          <p:cNvSpPr>
            <a:spLocks noChangeArrowheads="1"/>
          </p:cNvSpPr>
          <p:nvPr/>
        </p:nvSpPr>
        <p:spPr bwMode="auto">
          <a:xfrm>
            <a:off x="0" y="6318250"/>
            <a:ext cx="9144000" cy="539751"/>
          </a:xfrm>
          <a:prstGeom prst="rect">
            <a:avLst/>
          </a:prstGeom>
          <a:solidFill>
            <a:srgbClr val="007BC7"/>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eaLnBrk="1" fontAlgn="auto" hangingPunct="1">
              <a:spcBef>
                <a:spcPts val="0"/>
              </a:spcBef>
              <a:spcAft>
                <a:spcPts val="0"/>
              </a:spcAft>
              <a:defRPr/>
            </a:pPr>
            <a:endParaRPr lang="nl-NL" sz="1800" dirty="0">
              <a:solidFill>
                <a:schemeClr val="lt1"/>
              </a:solidFill>
              <a:latin typeface="+mn-lt"/>
              <a:cs typeface="+mn-cs"/>
            </a:endParaRPr>
          </a:p>
        </p:txBody>
      </p:sp>
      <p:sp>
        <p:nvSpPr>
          <p:cNvPr id="9" name="shpTekst"/>
          <p:cNvSpPr>
            <a:spLocks noChangeArrowheads="1"/>
          </p:cNvSpPr>
          <p:nvPr/>
        </p:nvSpPr>
        <p:spPr bwMode="auto">
          <a:xfrm>
            <a:off x="0" y="1"/>
            <a:ext cx="9144000" cy="1071563"/>
          </a:xfrm>
          <a:prstGeom prst="rect">
            <a:avLst/>
          </a:prstGeom>
          <a:solidFill>
            <a:srgbClr val="007BC7"/>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eaLnBrk="1" fontAlgn="auto" hangingPunct="1">
              <a:spcBef>
                <a:spcPts val="0"/>
              </a:spcBef>
              <a:spcAft>
                <a:spcPts val="0"/>
              </a:spcAft>
              <a:defRPr/>
            </a:pPr>
            <a:endParaRPr lang="nl-NL" sz="1800" dirty="0">
              <a:solidFill>
                <a:schemeClr val="lt1"/>
              </a:solidFill>
              <a:latin typeface="+mn-lt"/>
              <a:cs typeface="+mn-cs"/>
            </a:endParaRPr>
          </a:p>
        </p:txBody>
      </p:sp>
      <p:sp>
        <p:nvSpPr>
          <p:cNvPr id="7172" name="shpVoettekst"/>
          <p:cNvSpPr>
            <a:spLocks noGrp="1" noChangeArrowheads="1"/>
          </p:cNvSpPr>
          <p:nvPr>
            <p:ph type="title"/>
          </p:nvPr>
        </p:nvSpPr>
        <p:spPr bwMode="auto">
          <a:xfrm>
            <a:off x="366715" y="1233489"/>
            <a:ext cx="81692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t>Klik om het opmaakprofiel te bewerken</a:t>
            </a:r>
          </a:p>
        </p:txBody>
      </p:sp>
      <p:sp>
        <p:nvSpPr>
          <p:cNvPr id="7173" name="shpPagina"/>
          <p:cNvSpPr>
            <a:spLocks noGrp="1" noChangeArrowheads="1"/>
          </p:cNvSpPr>
          <p:nvPr>
            <p:ph type="body" idx="1"/>
          </p:nvPr>
        </p:nvSpPr>
        <p:spPr bwMode="auto">
          <a:xfrm>
            <a:off x="366715" y="1798639"/>
            <a:ext cx="8169275"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11" name="shpTitel"/>
          <p:cNvSpPr>
            <a:spLocks noGrp="1" noChangeArrowheads="1"/>
          </p:cNvSpPr>
          <p:nvPr>
            <p:ph type="dt" sz="half" idx="2"/>
          </p:nvPr>
        </p:nvSpPr>
        <p:spPr bwMode="auto">
          <a:xfrm>
            <a:off x="4483102" y="6538913"/>
            <a:ext cx="4156075" cy="315912"/>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l" eaLnBrk="0" hangingPunct="0">
              <a:defRPr spc="-10" smtClean="0">
                <a:solidFill>
                  <a:schemeClr val="bg1"/>
                </a:solidFill>
                <a:latin typeface="+mn-lt"/>
                <a:cs typeface="Arial" charset="0"/>
              </a:defRPr>
            </a:lvl1pPr>
          </a:lstStyle>
          <a:p>
            <a:pPr>
              <a:defRPr/>
            </a:pPr>
            <a:endParaRPr lang="nl-NL"/>
          </a:p>
        </p:txBody>
      </p:sp>
      <p:sp>
        <p:nvSpPr>
          <p:cNvPr id="12" name="shpKleurvlakBoven"/>
          <p:cNvSpPr>
            <a:spLocks noGrp="1" noChangeArrowheads="1"/>
          </p:cNvSpPr>
          <p:nvPr>
            <p:ph type="ftr" sz="quarter" idx="3"/>
          </p:nvPr>
        </p:nvSpPr>
        <p:spPr bwMode="auto">
          <a:xfrm>
            <a:off x="4476752" y="6369051"/>
            <a:ext cx="4164013" cy="284163"/>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l">
              <a:defRPr>
                <a:solidFill>
                  <a:schemeClr val="bg1"/>
                </a:solidFill>
              </a:defRPr>
            </a:lvl1pPr>
          </a:lstStyle>
          <a:p>
            <a:endParaRPr lang="nl-NL"/>
          </a:p>
        </p:txBody>
      </p:sp>
      <p:sp>
        <p:nvSpPr>
          <p:cNvPr id="13" name="shpBeeldmerk"/>
          <p:cNvSpPr>
            <a:spLocks noGrp="1" noChangeArrowheads="1"/>
          </p:cNvSpPr>
          <p:nvPr>
            <p:ph type="sldNum" sz="quarter" idx="4"/>
          </p:nvPr>
        </p:nvSpPr>
        <p:spPr bwMode="auto">
          <a:xfrm>
            <a:off x="387350" y="6362700"/>
            <a:ext cx="712788" cy="363539"/>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l">
              <a:defRPr>
                <a:solidFill>
                  <a:schemeClr val="bg1"/>
                </a:solidFill>
              </a:defRPr>
            </a:lvl1pPr>
          </a:lstStyle>
          <a:p>
            <a:fld id="{D6B2AE13-91C1-4EE1-95AD-0D22E5C7D49B}" type="slidenum">
              <a:rPr lang="nl-NL"/>
              <a:pPr/>
              <a:t>‹nr.›</a:t>
            </a:fld>
            <a:endParaRPr lang="nl-NL"/>
          </a:p>
        </p:txBody>
      </p:sp>
      <p:pic>
        <p:nvPicPr>
          <p:cNvPr id="7177" name="Picture 9" descr="RO_LNV_Logo_1_RGB"/>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338640" y="2"/>
            <a:ext cx="460375" cy="881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80711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0" fontAlgn="base" hangingPunct="0">
        <a:spcBef>
          <a:spcPct val="0"/>
        </a:spcBef>
        <a:spcAft>
          <a:spcPct val="0"/>
        </a:spcAft>
        <a:defRPr sz="2600" kern="1200">
          <a:solidFill>
            <a:schemeClr val="tx2"/>
          </a:solidFill>
          <a:latin typeface="+mj-lt"/>
          <a:ea typeface="+mj-ea"/>
          <a:cs typeface="+mj-cs"/>
        </a:defRPr>
      </a:lvl1pPr>
      <a:lvl2pPr algn="l" rtl="0" eaLnBrk="0" fontAlgn="base" hangingPunct="0">
        <a:spcBef>
          <a:spcPct val="0"/>
        </a:spcBef>
        <a:spcAft>
          <a:spcPct val="0"/>
        </a:spcAft>
        <a:defRPr sz="2600">
          <a:solidFill>
            <a:schemeClr val="tx2"/>
          </a:solidFill>
          <a:latin typeface="Verdana" panose="020B0604030504040204" pitchFamily="34" charset="0"/>
        </a:defRPr>
      </a:lvl2pPr>
      <a:lvl3pPr algn="l" rtl="0" eaLnBrk="0" fontAlgn="base" hangingPunct="0">
        <a:spcBef>
          <a:spcPct val="0"/>
        </a:spcBef>
        <a:spcAft>
          <a:spcPct val="0"/>
        </a:spcAft>
        <a:defRPr sz="2600">
          <a:solidFill>
            <a:schemeClr val="tx2"/>
          </a:solidFill>
          <a:latin typeface="Verdana" panose="020B0604030504040204" pitchFamily="34" charset="0"/>
        </a:defRPr>
      </a:lvl3pPr>
      <a:lvl4pPr algn="l" rtl="0" eaLnBrk="0" fontAlgn="base" hangingPunct="0">
        <a:spcBef>
          <a:spcPct val="0"/>
        </a:spcBef>
        <a:spcAft>
          <a:spcPct val="0"/>
        </a:spcAft>
        <a:defRPr sz="2600">
          <a:solidFill>
            <a:schemeClr val="tx2"/>
          </a:solidFill>
          <a:latin typeface="Verdana" panose="020B0604030504040204" pitchFamily="34" charset="0"/>
        </a:defRPr>
      </a:lvl4pPr>
      <a:lvl5pPr algn="l" rtl="0" eaLnBrk="0" fontAlgn="base" hangingPunct="0">
        <a:spcBef>
          <a:spcPct val="0"/>
        </a:spcBef>
        <a:spcAft>
          <a:spcPct val="0"/>
        </a:spcAft>
        <a:defRPr sz="2600">
          <a:solidFill>
            <a:schemeClr val="tx2"/>
          </a:solidFill>
          <a:latin typeface="Verdana" panose="020B0604030504040204" pitchFamily="34" charset="0"/>
        </a:defRPr>
      </a:lvl5pPr>
      <a:lvl6pPr marL="457200" algn="l" rtl="0" eaLnBrk="0" fontAlgn="base" hangingPunct="0">
        <a:spcBef>
          <a:spcPct val="0"/>
        </a:spcBef>
        <a:spcAft>
          <a:spcPct val="0"/>
        </a:spcAft>
        <a:defRPr sz="2600">
          <a:solidFill>
            <a:schemeClr val="tx2"/>
          </a:solidFill>
          <a:latin typeface="Verdana" panose="020B0604030504040204" pitchFamily="34" charset="0"/>
        </a:defRPr>
      </a:lvl6pPr>
      <a:lvl7pPr marL="914400" algn="l" rtl="0" eaLnBrk="0" fontAlgn="base" hangingPunct="0">
        <a:spcBef>
          <a:spcPct val="0"/>
        </a:spcBef>
        <a:spcAft>
          <a:spcPct val="0"/>
        </a:spcAft>
        <a:defRPr sz="2600">
          <a:solidFill>
            <a:schemeClr val="tx2"/>
          </a:solidFill>
          <a:latin typeface="Verdana" panose="020B0604030504040204" pitchFamily="34" charset="0"/>
        </a:defRPr>
      </a:lvl7pPr>
      <a:lvl8pPr marL="1371600" algn="l" rtl="0" eaLnBrk="0" fontAlgn="base" hangingPunct="0">
        <a:spcBef>
          <a:spcPct val="0"/>
        </a:spcBef>
        <a:spcAft>
          <a:spcPct val="0"/>
        </a:spcAft>
        <a:defRPr sz="2600">
          <a:solidFill>
            <a:schemeClr val="tx2"/>
          </a:solidFill>
          <a:latin typeface="Verdana" panose="020B0604030504040204" pitchFamily="34" charset="0"/>
        </a:defRPr>
      </a:lvl8pPr>
      <a:lvl9pPr marL="1828800" algn="l" rtl="0" eaLnBrk="0" fontAlgn="base" hangingPunct="0">
        <a:spcBef>
          <a:spcPct val="0"/>
        </a:spcBef>
        <a:spcAft>
          <a:spcPct val="0"/>
        </a:spcAft>
        <a:defRPr sz="2600">
          <a:solidFill>
            <a:schemeClr val="tx2"/>
          </a:solidFill>
          <a:latin typeface="Verdana" panose="020B0604030504040204" pitchFamily="34" charset="0"/>
        </a:defRPr>
      </a:lvl9pPr>
    </p:titleStyle>
    <p:bodyStyle>
      <a:lvl1pPr algn="l" rtl="0" eaLnBrk="0" fontAlgn="base" hangingPunct="0">
        <a:spcBef>
          <a:spcPct val="20000"/>
        </a:spcBef>
        <a:spcAft>
          <a:spcPct val="0"/>
        </a:spcAft>
        <a:buFont typeface="Arial" panose="020B0604020202020204" pitchFamily="34" charset="0"/>
        <a:defRPr kern="1200">
          <a:solidFill>
            <a:srgbClr val="000000"/>
          </a:solidFill>
          <a:latin typeface="+mn-lt"/>
          <a:ea typeface="+mn-ea"/>
          <a:cs typeface="+mn-cs"/>
        </a:defRPr>
      </a:lvl1pPr>
      <a:lvl2pPr marL="195263" indent="-193675" algn="l" rtl="0" eaLnBrk="0" fontAlgn="base" hangingPunct="0">
        <a:spcBef>
          <a:spcPct val="20000"/>
        </a:spcBef>
        <a:spcAft>
          <a:spcPct val="0"/>
        </a:spcAft>
        <a:buFont typeface="Arial" panose="020B0604020202020204" pitchFamily="34" charset="0"/>
        <a:buBlip>
          <a:blip r:embed="rId14"/>
        </a:buBlip>
        <a:defRPr kern="1200">
          <a:solidFill>
            <a:srgbClr val="000000"/>
          </a:solidFill>
          <a:latin typeface="+mn-lt"/>
          <a:ea typeface="+mn-ea"/>
          <a:cs typeface="+mn-cs"/>
        </a:defRPr>
      </a:lvl2pPr>
      <a:lvl3pPr marL="390525" indent="-193675" algn="l" rtl="0" eaLnBrk="0" fontAlgn="base" hangingPunct="0">
        <a:spcBef>
          <a:spcPct val="20000"/>
        </a:spcBef>
        <a:spcAft>
          <a:spcPct val="0"/>
        </a:spcAft>
        <a:buFont typeface="Times" panose="02020603050405020304" pitchFamily="18" charset="0"/>
        <a:buChar char="•"/>
        <a:defRPr kern="1200">
          <a:solidFill>
            <a:srgbClr val="000000"/>
          </a:solidFill>
          <a:latin typeface="+mn-lt"/>
          <a:ea typeface="+mn-ea"/>
          <a:cs typeface="+mn-cs"/>
        </a:defRPr>
      </a:lvl3pPr>
      <a:lvl4pPr marL="595313" indent="-203200" algn="l" rtl="0" eaLnBrk="0" fontAlgn="base" hangingPunct="0">
        <a:spcBef>
          <a:spcPct val="20000"/>
        </a:spcBef>
        <a:spcAft>
          <a:spcPct val="0"/>
        </a:spcAft>
        <a:buFont typeface="Times" panose="02020603050405020304" pitchFamily="18" charset="0"/>
        <a:buChar char="•"/>
        <a:defRPr kern="1200">
          <a:solidFill>
            <a:srgbClr val="000000"/>
          </a:solidFill>
          <a:latin typeface="+mn-lt"/>
          <a:ea typeface="+mn-ea"/>
          <a:cs typeface="+mn-cs"/>
        </a:defRPr>
      </a:lvl4pPr>
      <a:lvl5pPr marL="790575" indent="-193675" algn="l" rtl="0" eaLnBrk="0" fontAlgn="base" hangingPunct="0">
        <a:spcBef>
          <a:spcPct val="20000"/>
        </a:spcBef>
        <a:spcAft>
          <a:spcPct val="0"/>
        </a:spcAft>
        <a:buFont typeface="Times" panose="02020603050405020304" pitchFamily="18"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shpFoto" descr="Afb 1.png"/>
          <p:cNvPicPr preferRelativeResize="0">
            <a:picLocks/>
          </p:cNvPicPr>
          <p:nvPr/>
        </p:nvPicPr>
        <p:blipFill>
          <a:blip r:embed="rId13">
            <a:extLst>
              <a:ext uri="{28A0092B-C50C-407E-A947-70E740481C1C}">
                <a14:useLocalDpi xmlns:a14="http://schemas.microsoft.com/office/drawing/2010/main" val="0"/>
              </a:ext>
            </a:extLst>
          </a:blip>
          <a:srcRect/>
          <a:stretch>
            <a:fillRect/>
          </a:stretch>
        </p:blipFill>
        <p:spPr bwMode="auto">
          <a:xfrm>
            <a:off x="0" y="1"/>
            <a:ext cx="4573588" cy="686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hpKleurvlak"/>
          <p:cNvSpPr>
            <a:spLocks noChangeArrowheads="1"/>
          </p:cNvSpPr>
          <p:nvPr/>
        </p:nvSpPr>
        <p:spPr bwMode="auto">
          <a:xfrm>
            <a:off x="4572000" y="2"/>
            <a:ext cx="4572000" cy="6861175"/>
          </a:xfrm>
          <a:prstGeom prst="rect">
            <a:avLst/>
          </a:prstGeom>
          <a:solidFill>
            <a:srgbClr val="007BC7"/>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lvl1pPr algn="l">
              <a:defRPr>
                <a:solidFill>
                  <a:schemeClr val="tx1"/>
                </a:solidFill>
                <a:latin typeface="Arial" panose="020B0604020202020204" pitchFamily="34" charset="0"/>
              </a:defRPr>
            </a:lvl1pPr>
            <a:lvl2pPr marL="742950" indent="-285750" algn="l">
              <a:defRPr>
                <a:solidFill>
                  <a:schemeClr val="tx1"/>
                </a:solidFill>
                <a:latin typeface="Arial" panose="020B0604020202020204" pitchFamily="34" charset="0"/>
              </a:defRPr>
            </a:lvl2pPr>
            <a:lvl3pPr marL="1143000" indent="-228600" algn="l">
              <a:defRPr>
                <a:solidFill>
                  <a:schemeClr val="tx1"/>
                </a:solidFill>
                <a:latin typeface="Arial" panose="020B0604020202020204" pitchFamily="34" charset="0"/>
              </a:defRPr>
            </a:lvl3pPr>
            <a:lvl4pPr marL="1600200" indent="-228600" algn="l">
              <a:defRPr>
                <a:solidFill>
                  <a:schemeClr val="tx1"/>
                </a:solidFill>
                <a:latin typeface="Arial" panose="020B0604020202020204" pitchFamily="34" charset="0"/>
              </a:defRPr>
            </a:lvl4pPr>
            <a:lvl5pPr marL="2057400" indent="-228600" algn="l">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eaLnBrk="1" hangingPunct="1"/>
            <a:endParaRPr lang="en-US" sz="1800">
              <a:latin typeface="Verdana" panose="020B0604030504040204" pitchFamily="34" charset="0"/>
            </a:endParaRPr>
          </a:p>
        </p:txBody>
      </p:sp>
      <p:sp>
        <p:nvSpPr>
          <p:cNvPr id="5124" name="shpDatum"/>
          <p:cNvSpPr>
            <a:spLocks noGrp="1" noChangeArrowheads="1"/>
          </p:cNvSpPr>
          <p:nvPr>
            <p:ph type="dt" sz="half" idx="2"/>
          </p:nvPr>
        </p:nvSpPr>
        <p:spPr bwMode="auto">
          <a:xfrm>
            <a:off x="4929190" y="6380165"/>
            <a:ext cx="3603625" cy="36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a:solidFill>
                  <a:schemeClr val="bg1"/>
                </a:solidFill>
              </a:defRPr>
            </a:lvl1pPr>
          </a:lstStyle>
          <a:p>
            <a:endParaRPr lang="nl-NL"/>
          </a:p>
        </p:txBody>
      </p:sp>
      <p:sp>
        <p:nvSpPr>
          <p:cNvPr id="5125" name="shpTitel"/>
          <p:cNvSpPr>
            <a:spLocks noGrp="1" noChangeArrowheads="1"/>
          </p:cNvSpPr>
          <p:nvPr>
            <p:ph type="title"/>
          </p:nvPr>
        </p:nvSpPr>
        <p:spPr bwMode="auto">
          <a:xfrm>
            <a:off x="4922838" y="2474914"/>
            <a:ext cx="3598862"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nl-NL"/>
          </a:p>
        </p:txBody>
      </p:sp>
      <p:sp>
        <p:nvSpPr>
          <p:cNvPr id="5126" name="shpTekst"/>
          <p:cNvSpPr>
            <a:spLocks noGrp="1" noChangeArrowheads="1"/>
          </p:cNvSpPr>
          <p:nvPr>
            <p:ph type="body" idx="1"/>
          </p:nvPr>
        </p:nvSpPr>
        <p:spPr bwMode="auto">
          <a:xfrm>
            <a:off x="4908552" y="3511549"/>
            <a:ext cx="3624263" cy="2609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endParaRPr lang="nl-NL"/>
          </a:p>
        </p:txBody>
      </p:sp>
      <p:pic>
        <p:nvPicPr>
          <p:cNvPr id="5127" name="Picture 15" descr="Logo_Powerpoint_pos_nl"/>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1"/>
            <a:ext cx="9144000" cy="2001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83823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l" rtl="0" eaLnBrk="1" fontAlgn="base" hangingPunct="1">
        <a:spcBef>
          <a:spcPct val="0"/>
        </a:spcBef>
        <a:spcAft>
          <a:spcPct val="0"/>
        </a:spcAft>
        <a:defRPr sz="2600" kern="1200">
          <a:solidFill>
            <a:schemeClr val="bg1"/>
          </a:solidFill>
          <a:latin typeface="+mj-lt"/>
          <a:ea typeface="+mj-ea"/>
          <a:cs typeface="+mj-cs"/>
        </a:defRPr>
      </a:lvl1pPr>
      <a:lvl2pPr algn="l" rtl="0" eaLnBrk="1" fontAlgn="base" hangingPunct="1">
        <a:spcBef>
          <a:spcPct val="0"/>
        </a:spcBef>
        <a:spcAft>
          <a:spcPct val="0"/>
        </a:spcAft>
        <a:defRPr sz="2600">
          <a:solidFill>
            <a:schemeClr val="bg1"/>
          </a:solidFill>
          <a:latin typeface="Verdana" panose="020B0604030504040204" pitchFamily="34" charset="0"/>
        </a:defRPr>
      </a:lvl2pPr>
      <a:lvl3pPr algn="l" rtl="0" eaLnBrk="1" fontAlgn="base" hangingPunct="1">
        <a:spcBef>
          <a:spcPct val="0"/>
        </a:spcBef>
        <a:spcAft>
          <a:spcPct val="0"/>
        </a:spcAft>
        <a:defRPr sz="2600">
          <a:solidFill>
            <a:schemeClr val="bg1"/>
          </a:solidFill>
          <a:latin typeface="Verdana" panose="020B0604030504040204" pitchFamily="34" charset="0"/>
        </a:defRPr>
      </a:lvl3pPr>
      <a:lvl4pPr algn="l" rtl="0" eaLnBrk="1" fontAlgn="base" hangingPunct="1">
        <a:spcBef>
          <a:spcPct val="0"/>
        </a:spcBef>
        <a:spcAft>
          <a:spcPct val="0"/>
        </a:spcAft>
        <a:defRPr sz="2600">
          <a:solidFill>
            <a:schemeClr val="bg1"/>
          </a:solidFill>
          <a:latin typeface="Verdana" panose="020B0604030504040204" pitchFamily="34" charset="0"/>
        </a:defRPr>
      </a:lvl4pPr>
      <a:lvl5pPr algn="l" rtl="0" eaLnBrk="1" fontAlgn="base" hangingPunct="1">
        <a:spcBef>
          <a:spcPct val="0"/>
        </a:spcBef>
        <a:spcAft>
          <a:spcPct val="0"/>
        </a:spcAft>
        <a:defRPr sz="2600">
          <a:solidFill>
            <a:schemeClr val="bg1"/>
          </a:solidFill>
          <a:latin typeface="Verdana" panose="020B0604030504040204" pitchFamily="34" charset="0"/>
        </a:defRPr>
      </a:lvl5pPr>
      <a:lvl6pPr marL="457200" algn="l" rtl="0" eaLnBrk="1" fontAlgn="base" hangingPunct="1">
        <a:spcBef>
          <a:spcPct val="0"/>
        </a:spcBef>
        <a:spcAft>
          <a:spcPct val="0"/>
        </a:spcAft>
        <a:defRPr sz="2600">
          <a:solidFill>
            <a:schemeClr val="bg1"/>
          </a:solidFill>
          <a:latin typeface="Verdana" panose="020B0604030504040204" pitchFamily="34" charset="0"/>
        </a:defRPr>
      </a:lvl6pPr>
      <a:lvl7pPr marL="914400" algn="l" rtl="0" eaLnBrk="1" fontAlgn="base" hangingPunct="1">
        <a:spcBef>
          <a:spcPct val="0"/>
        </a:spcBef>
        <a:spcAft>
          <a:spcPct val="0"/>
        </a:spcAft>
        <a:defRPr sz="2600">
          <a:solidFill>
            <a:schemeClr val="bg1"/>
          </a:solidFill>
          <a:latin typeface="Verdana" panose="020B0604030504040204" pitchFamily="34" charset="0"/>
        </a:defRPr>
      </a:lvl7pPr>
      <a:lvl8pPr marL="1371600" algn="l" rtl="0" eaLnBrk="1" fontAlgn="base" hangingPunct="1">
        <a:spcBef>
          <a:spcPct val="0"/>
        </a:spcBef>
        <a:spcAft>
          <a:spcPct val="0"/>
        </a:spcAft>
        <a:defRPr sz="2600">
          <a:solidFill>
            <a:schemeClr val="bg1"/>
          </a:solidFill>
          <a:latin typeface="Verdana" panose="020B0604030504040204" pitchFamily="34" charset="0"/>
        </a:defRPr>
      </a:lvl8pPr>
      <a:lvl9pPr marL="1828800" algn="l" rtl="0" eaLnBrk="1" fontAlgn="base" hangingPunct="1">
        <a:spcBef>
          <a:spcPct val="0"/>
        </a:spcBef>
        <a:spcAft>
          <a:spcPct val="0"/>
        </a:spcAft>
        <a:defRPr sz="2600">
          <a:solidFill>
            <a:schemeClr val="bg1"/>
          </a:solidFill>
          <a:latin typeface="Verdana" panose="020B0604030504040204" pitchFamily="34" charset="0"/>
        </a:defRPr>
      </a:lvl9pPr>
    </p:titleStyle>
    <p:bodyStyle>
      <a:lvl1pPr indent="1588" algn="l" rtl="0" eaLnBrk="1" fontAlgn="base" hangingPunct="1">
        <a:spcBef>
          <a:spcPct val="20000"/>
        </a:spcBef>
        <a:spcAft>
          <a:spcPct val="0"/>
        </a:spcAft>
        <a:buFont typeface="Arial" panose="020B0604020202020204" pitchFamily="34" charset="0"/>
        <a:defRPr kern="1200">
          <a:solidFill>
            <a:schemeClr val="bg1"/>
          </a:solidFill>
          <a:latin typeface="+mn-lt"/>
          <a:ea typeface="+mn-ea"/>
          <a:cs typeface="+mn-cs"/>
        </a:defRPr>
      </a:lvl1pPr>
      <a:lvl2pPr marL="1588" algn="l" rtl="0" eaLnBrk="1" fontAlgn="base" hangingPunct="1">
        <a:spcBef>
          <a:spcPct val="20000"/>
        </a:spcBef>
        <a:spcAft>
          <a:spcPct val="0"/>
        </a:spcAft>
        <a:buFont typeface="Arial" panose="020B0604020202020204" pitchFamily="34" charset="0"/>
        <a:defRPr kern="1200">
          <a:solidFill>
            <a:schemeClr val="bg1"/>
          </a:solidFill>
          <a:latin typeface="+mn-lt"/>
          <a:ea typeface="+mn-ea"/>
          <a:cs typeface="+mn-cs"/>
        </a:defRPr>
      </a:lvl2pPr>
      <a:lvl3pPr marL="1588" algn="l" rtl="0" eaLnBrk="1" fontAlgn="base" hangingPunct="1">
        <a:spcBef>
          <a:spcPct val="20000"/>
        </a:spcBef>
        <a:spcAft>
          <a:spcPct val="0"/>
        </a:spcAft>
        <a:buFont typeface="Arial" panose="020B0604020202020204" pitchFamily="34" charset="0"/>
        <a:defRPr kern="1200">
          <a:solidFill>
            <a:schemeClr val="bg1"/>
          </a:solidFill>
          <a:latin typeface="+mn-lt"/>
          <a:ea typeface="+mn-ea"/>
          <a:cs typeface="+mn-cs"/>
        </a:defRPr>
      </a:lvl3pPr>
      <a:lvl4pPr marL="1588" algn="l" rtl="0" eaLnBrk="1" fontAlgn="base" hangingPunct="1">
        <a:spcBef>
          <a:spcPct val="20000"/>
        </a:spcBef>
        <a:spcAft>
          <a:spcPct val="0"/>
        </a:spcAft>
        <a:buFont typeface="Arial" panose="020B0604020202020204" pitchFamily="34" charset="0"/>
        <a:defRPr kern="1200">
          <a:solidFill>
            <a:schemeClr val="bg1"/>
          </a:solidFill>
          <a:latin typeface="+mn-lt"/>
          <a:ea typeface="+mn-ea"/>
          <a:cs typeface="+mn-cs"/>
        </a:defRPr>
      </a:lvl4pPr>
      <a:lvl5pPr marL="1588" algn="l" rtl="0" eaLnBrk="1" fontAlgn="base" hangingPunct="1">
        <a:spcBef>
          <a:spcPct val="20000"/>
        </a:spcBef>
        <a:spcAft>
          <a:spcPct val="0"/>
        </a:spcAft>
        <a:buFont typeface="Arial" panose="020B0604020202020204" pitchFamily="34" charset="0"/>
        <a:defRPr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5.xml"/></Relationships>
</file>

<file path=ppt/slides/_rels/slide2.xml.rels><?xml version="1.0" encoding="UTF-8" standalone="yes"?>
<Relationships xmlns="http://schemas.openxmlformats.org/package/2006/relationships"><Relationship Id="rId3" Type="http://schemas.openxmlformats.org/officeDocument/2006/relationships/hyperlink" Target="Openbare_registergegevens_worden_ontsloten_als_Linked_Open_Data" TargetMode="External"/><Relationship Id="rId2" Type="http://schemas.openxmlformats.org/officeDocument/2006/relationships/hyperlink" Target="Edukoppeling_voor_vertrouwelijke_gegevensuitwisselin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nl.wikipedia.org/wiki/Hypertext_Transfer_Protocol" TargetMode="External"/><Relationship Id="rId2" Type="http://schemas.openxmlformats.org/officeDocument/2006/relationships/hyperlink" Target="https://nl.wikipedia.org/wiki/Extensible_Markup_Languag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REST en SOAP</a:t>
            </a:r>
          </a:p>
        </p:txBody>
      </p:sp>
      <p:sp>
        <p:nvSpPr>
          <p:cNvPr id="3" name="Ondertitel 2"/>
          <p:cNvSpPr>
            <a:spLocks noGrp="1"/>
          </p:cNvSpPr>
          <p:nvPr>
            <p:ph type="subTitle" idx="1"/>
          </p:nvPr>
        </p:nvSpPr>
        <p:spPr/>
        <p:txBody>
          <a:bodyPr/>
          <a:lstStyle/>
          <a:p>
            <a:r>
              <a:rPr lang="nl-NL" dirty="0"/>
              <a:t>12 april 2018</a:t>
            </a:r>
          </a:p>
        </p:txBody>
      </p:sp>
    </p:spTree>
    <p:extLst>
      <p:ext uri="{BB962C8B-B14F-4D97-AF65-F5344CB8AC3E}">
        <p14:creationId xmlns:p14="http://schemas.microsoft.com/office/powerpoint/2010/main" val="2086569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5E608C-0738-4108-B0DC-C97EF1D600DD}"/>
              </a:ext>
            </a:extLst>
          </p:cNvPr>
          <p:cNvSpPr>
            <a:spLocks noGrp="1"/>
          </p:cNvSpPr>
          <p:nvPr>
            <p:ph type="title"/>
          </p:nvPr>
        </p:nvSpPr>
        <p:spPr/>
        <p:txBody>
          <a:bodyPr/>
          <a:lstStyle/>
          <a:p>
            <a:r>
              <a:rPr lang="nl-NL" dirty="0"/>
              <a:t>Een beetje geschiedenis</a:t>
            </a:r>
          </a:p>
        </p:txBody>
      </p:sp>
      <p:sp>
        <p:nvSpPr>
          <p:cNvPr id="3" name="Tijdelijke aanduiding voor inhoud 2">
            <a:extLst>
              <a:ext uri="{FF2B5EF4-FFF2-40B4-BE49-F238E27FC236}">
                <a16:creationId xmlns:a16="http://schemas.microsoft.com/office/drawing/2014/main" id="{49160097-AF8B-43F6-A015-FFA0096209C7}"/>
              </a:ext>
            </a:extLst>
          </p:cNvPr>
          <p:cNvSpPr>
            <a:spLocks noGrp="1"/>
          </p:cNvSpPr>
          <p:nvPr>
            <p:ph idx="1"/>
          </p:nvPr>
        </p:nvSpPr>
        <p:spPr/>
        <p:txBody>
          <a:bodyPr>
            <a:normAutofit/>
          </a:bodyPr>
          <a:lstStyle/>
          <a:p>
            <a:pPr marL="0" indent="0">
              <a:buNone/>
            </a:pPr>
            <a:r>
              <a:rPr lang="nl-NL" dirty="0"/>
              <a:t>Relevante ROSA-principes</a:t>
            </a:r>
          </a:p>
          <a:p>
            <a:r>
              <a:rPr lang="nl-NL" sz="2400" dirty="0" err="1">
                <a:hlinkClick r:id="rId2" action="ppaction://hlinkfile"/>
              </a:rPr>
              <a:t>Edukoppeling_voor_vertrouwelijke_gegevensuitwisseling</a:t>
            </a:r>
            <a:endParaRPr lang="nl-NL" sz="2400" dirty="0"/>
          </a:p>
          <a:p>
            <a:r>
              <a:rPr lang="nl-NL" sz="2400" dirty="0" err="1">
                <a:hlinkClick r:id="rId3" action="ppaction://hlinkfile"/>
              </a:rPr>
              <a:t>Openbare_gegevens</a:t>
            </a:r>
            <a:r>
              <a:rPr lang="nl-NL" sz="2400" dirty="0" err="1"/>
              <a:t>_</a:t>
            </a:r>
            <a:r>
              <a:rPr lang="nl-NL" sz="2400" dirty="0" err="1">
                <a:hlinkClick r:id="rId3" action="ppaction://hlinkfile"/>
              </a:rPr>
              <a:t>ontsloten_als_Linked_Open_Data</a:t>
            </a:r>
            <a:endParaRPr lang="nl-NL" sz="2400" dirty="0"/>
          </a:p>
          <a:p>
            <a:endParaRPr lang="nl-NL" dirty="0"/>
          </a:p>
          <a:p>
            <a:endParaRPr lang="nl-NL" dirty="0"/>
          </a:p>
          <a:p>
            <a:endParaRPr lang="nl-NL" dirty="0"/>
          </a:p>
          <a:p>
            <a:endParaRPr lang="nl-NL" dirty="0"/>
          </a:p>
          <a:p>
            <a:pPr marL="881063" lvl="2" indent="-285750"/>
            <a:endParaRPr lang="nl-NL" dirty="0"/>
          </a:p>
        </p:txBody>
      </p:sp>
    </p:spTree>
    <p:extLst>
      <p:ext uri="{BB962C8B-B14F-4D97-AF65-F5344CB8AC3E}">
        <p14:creationId xmlns:p14="http://schemas.microsoft.com/office/powerpoint/2010/main" val="111514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C477B0-CAF5-4AC5-9DAD-6EFCA01F7C87}"/>
              </a:ext>
            </a:extLst>
          </p:cNvPr>
          <p:cNvSpPr>
            <a:spLocks noGrp="1"/>
          </p:cNvSpPr>
          <p:nvPr>
            <p:ph type="title"/>
          </p:nvPr>
        </p:nvSpPr>
        <p:spPr/>
        <p:txBody>
          <a:bodyPr>
            <a:normAutofit fontScale="90000"/>
          </a:bodyPr>
          <a:lstStyle/>
          <a:p>
            <a:r>
              <a:rPr lang="nl-NL" i="1" dirty="0"/>
              <a:t>Simple Object Access Protocol </a:t>
            </a:r>
            <a:r>
              <a:rPr lang="nl-NL" b="1" dirty="0"/>
              <a:t>(SOAP)</a:t>
            </a:r>
            <a:r>
              <a:rPr lang="nl-NL" dirty="0"/>
              <a:t> </a:t>
            </a:r>
          </a:p>
        </p:txBody>
      </p:sp>
      <p:sp>
        <p:nvSpPr>
          <p:cNvPr id="3" name="Tijdelijke aanduiding voor inhoud 2">
            <a:extLst>
              <a:ext uri="{FF2B5EF4-FFF2-40B4-BE49-F238E27FC236}">
                <a16:creationId xmlns:a16="http://schemas.microsoft.com/office/drawing/2014/main" id="{D23ABB01-DD35-4F72-A7B6-4B558369ADA5}"/>
              </a:ext>
            </a:extLst>
          </p:cNvPr>
          <p:cNvSpPr>
            <a:spLocks noGrp="1"/>
          </p:cNvSpPr>
          <p:nvPr>
            <p:ph idx="1"/>
          </p:nvPr>
        </p:nvSpPr>
        <p:spPr>
          <a:xfrm>
            <a:off x="937632" y="1440127"/>
            <a:ext cx="8229600" cy="4525963"/>
          </a:xfrm>
        </p:spPr>
        <p:txBody>
          <a:bodyPr/>
          <a:lstStyle/>
          <a:p>
            <a:r>
              <a:rPr lang="nl-NL" dirty="0"/>
              <a:t>SOAP is een protocol dat </a:t>
            </a:r>
            <a:r>
              <a:rPr lang="nl-NL" dirty="0">
                <a:hlinkClick r:id="rId2" tooltip="Extensible Markup Language"/>
              </a:rPr>
              <a:t>XML</a:t>
            </a:r>
            <a:r>
              <a:rPr lang="nl-NL" dirty="0"/>
              <a:t>-berichten stuurt, meestal over </a:t>
            </a:r>
            <a:r>
              <a:rPr lang="nl-NL" dirty="0">
                <a:hlinkClick r:id="rId3" tooltip="Hypertext Transfer Protocol"/>
              </a:rPr>
              <a:t>HTTP</a:t>
            </a:r>
            <a:endParaRPr lang="nl-NL" dirty="0"/>
          </a:p>
          <a:p>
            <a:r>
              <a:rPr lang="nl-NL" dirty="0"/>
              <a:t>Envelop met header en body</a:t>
            </a:r>
          </a:p>
          <a:p>
            <a:r>
              <a:rPr lang="nl-NL" dirty="0"/>
              <a:t>Combinatie WS*- stack voor </a:t>
            </a:r>
            <a:r>
              <a:rPr lang="nl-NL" dirty="0" err="1"/>
              <a:t>webservices</a:t>
            </a:r>
            <a:endParaRPr lang="nl-NL" dirty="0"/>
          </a:p>
          <a:p>
            <a:r>
              <a:rPr lang="nl-NL" dirty="0"/>
              <a:t>Zware, </a:t>
            </a:r>
            <a:r>
              <a:rPr lang="nl-NL" dirty="0" err="1"/>
              <a:t>veilige,“Officiële</a:t>
            </a:r>
            <a:r>
              <a:rPr lang="nl-NL" dirty="0"/>
              <a:t> standaard”</a:t>
            </a:r>
          </a:p>
          <a:p>
            <a:endParaRPr lang="nl-NL" dirty="0"/>
          </a:p>
          <a:p>
            <a:pPr marL="0" indent="0">
              <a:buNone/>
            </a:pPr>
            <a:endParaRPr lang="nl-NL" dirty="0"/>
          </a:p>
        </p:txBody>
      </p:sp>
    </p:spTree>
    <p:extLst>
      <p:ext uri="{BB962C8B-B14F-4D97-AF65-F5344CB8AC3E}">
        <p14:creationId xmlns:p14="http://schemas.microsoft.com/office/powerpoint/2010/main" val="424571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C477B0-CAF5-4AC5-9DAD-6EFCA01F7C87}"/>
              </a:ext>
            </a:extLst>
          </p:cNvPr>
          <p:cNvSpPr>
            <a:spLocks noGrp="1"/>
          </p:cNvSpPr>
          <p:nvPr>
            <p:ph type="title"/>
          </p:nvPr>
        </p:nvSpPr>
        <p:spPr/>
        <p:txBody>
          <a:bodyPr>
            <a:normAutofit/>
          </a:bodyPr>
          <a:lstStyle/>
          <a:p>
            <a:r>
              <a:rPr lang="nl-NL" sz="3600" i="1" dirty="0" err="1"/>
              <a:t>Representational</a:t>
            </a:r>
            <a:r>
              <a:rPr lang="nl-NL" sz="3600" i="1" dirty="0"/>
              <a:t> state transfer </a:t>
            </a:r>
            <a:r>
              <a:rPr lang="nl-NL" b="1" dirty="0"/>
              <a:t>(REST)</a:t>
            </a:r>
            <a:r>
              <a:rPr lang="nl-NL" dirty="0"/>
              <a:t> </a:t>
            </a:r>
          </a:p>
        </p:txBody>
      </p:sp>
      <p:sp>
        <p:nvSpPr>
          <p:cNvPr id="3" name="Tijdelijke aanduiding voor inhoud 2">
            <a:extLst>
              <a:ext uri="{FF2B5EF4-FFF2-40B4-BE49-F238E27FC236}">
                <a16:creationId xmlns:a16="http://schemas.microsoft.com/office/drawing/2014/main" id="{D23ABB01-DD35-4F72-A7B6-4B558369ADA5}"/>
              </a:ext>
            </a:extLst>
          </p:cNvPr>
          <p:cNvSpPr>
            <a:spLocks noGrp="1"/>
          </p:cNvSpPr>
          <p:nvPr>
            <p:ph idx="1"/>
          </p:nvPr>
        </p:nvSpPr>
        <p:spPr/>
        <p:txBody>
          <a:bodyPr>
            <a:normAutofit/>
          </a:bodyPr>
          <a:lstStyle/>
          <a:p>
            <a:r>
              <a:rPr lang="nl-NL" dirty="0"/>
              <a:t>REST borduurt voort op het www</a:t>
            </a:r>
          </a:p>
          <a:p>
            <a:r>
              <a:rPr lang="nl-NL" dirty="0"/>
              <a:t>Client stuurt http-</a:t>
            </a:r>
            <a:r>
              <a:rPr lang="nl-NL" dirty="0" err="1"/>
              <a:t>request</a:t>
            </a:r>
            <a:r>
              <a:rPr lang="nl-NL" dirty="0"/>
              <a:t> naar een server die een URI afhandelt.</a:t>
            </a:r>
          </a:p>
          <a:p>
            <a:r>
              <a:rPr lang="nl-NL" dirty="0"/>
              <a:t>Lichte architectuurstijl voor </a:t>
            </a:r>
            <a:r>
              <a:rPr lang="nl-NL" dirty="0" err="1"/>
              <a:t>API’s</a:t>
            </a:r>
            <a:r>
              <a:rPr lang="nl-NL" dirty="0"/>
              <a:t>.</a:t>
            </a:r>
          </a:p>
          <a:p>
            <a:r>
              <a:rPr lang="nl-NL" dirty="0" err="1"/>
              <a:t>Linked</a:t>
            </a:r>
            <a:r>
              <a:rPr lang="nl-NL" dirty="0"/>
              <a:t> Data borduurt voort op REST</a:t>
            </a:r>
          </a:p>
          <a:p>
            <a:endParaRPr lang="nl-NL" dirty="0"/>
          </a:p>
          <a:p>
            <a:endParaRPr lang="nl-NL" dirty="0"/>
          </a:p>
          <a:p>
            <a:endParaRPr lang="nl-NL" dirty="0"/>
          </a:p>
          <a:p>
            <a:pPr marL="0" indent="0">
              <a:buNone/>
            </a:pPr>
            <a:endParaRPr lang="nl-NL" dirty="0"/>
          </a:p>
        </p:txBody>
      </p:sp>
    </p:spTree>
    <p:extLst>
      <p:ext uri="{BB962C8B-B14F-4D97-AF65-F5344CB8AC3E}">
        <p14:creationId xmlns:p14="http://schemas.microsoft.com/office/powerpoint/2010/main" val="3736386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AA6775-78DF-4B3E-A4FD-81208A88124C}"/>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BE93AAE3-0CE0-493A-9FAE-3F8C7F5F004B}"/>
              </a:ext>
            </a:extLst>
          </p:cNvPr>
          <p:cNvSpPr>
            <a:spLocks noGrp="1"/>
          </p:cNvSpPr>
          <p:nvPr>
            <p:ph idx="1"/>
          </p:nvPr>
        </p:nvSpPr>
        <p:spPr/>
        <p:txBody>
          <a:bodyPr/>
          <a:lstStyle/>
          <a:p>
            <a:endParaRPr lang="nl-NL"/>
          </a:p>
        </p:txBody>
      </p:sp>
      <p:pic>
        <p:nvPicPr>
          <p:cNvPr id="2050" name="Picture 2" descr="Afbeeldingsresultaat voor sparql rest api">
            <a:extLst>
              <a:ext uri="{FF2B5EF4-FFF2-40B4-BE49-F238E27FC236}">
                <a16:creationId xmlns:a16="http://schemas.microsoft.com/office/drawing/2014/main" id="{041FEAB4-D473-4535-BFD3-66626F19EAF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38" y="0"/>
            <a:ext cx="902811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7182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E815FB-74F6-468F-9B70-315D8F624A9E}"/>
              </a:ext>
            </a:extLst>
          </p:cNvPr>
          <p:cNvSpPr>
            <a:spLocks noGrp="1"/>
          </p:cNvSpPr>
          <p:nvPr>
            <p:ph type="title"/>
          </p:nvPr>
        </p:nvSpPr>
        <p:spPr/>
        <p:txBody>
          <a:bodyPr/>
          <a:lstStyle/>
          <a:p>
            <a:r>
              <a:rPr lang="nl-NL" dirty="0"/>
              <a:t>Vragen</a:t>
            </a:r>
          </a:p>
        </p:txBody>
      </p:sp>
      <p:sp>
        <p:nvSpPr>
          <p:cNvPr id="3" name="Tijdelijke aanduiding voor inhoud 2">
            <a:extLst>
              <a:ext uri="{FF2B5EF4-FFF2-40B4-BE49-F238E27FC236}">
                <a16:creationId xmlns:a16="http://schemas.microsoft.com/office/drawing/2014/main" id="{0FF807A4-05AF-42E1-AC55-B1A55CF11665}"/>
              </a:ext>
            </a:extLst>
          </p:cNvPr>
          <p:cNvSpPr>
            <a:spLocks noGrp="1"/>
          </p:cNvSpPr>
          <p:nvPr>
            <p:ph idx="1"/>
          </p:nvPr>
        </p:nvSpPr>
        <p:spPr/>
        <p:txBody>
          <a:bodyPr/>
          <a:lstStyle/>
          <a:p>
            <a:r>
              <a:rPr lang="nl-NL" dirty="0"/>
              <a:t>Kan REST veilig worden gemaakt net als SOAP (in BIV-termen)?</a:t>
            </a:r>
          </a:p>
          <a:p>
            <a:r>
              <a:rPr lang="nl-NL" dirty="0"/>
              <a:t>Is REST iets wat we van scholen kunnen vragen?</a:t>
            </a:r>
          </a:p>
          <a:p>
            <a:r>
              <a:rPr lang="nl-NL" dirty="0"/>
              <a:t>Kunnen REST en SOAP </a:t>
            </a:r>
            <a:r>
              <a:rPr lang="nl-NL" dirty="0" err="1"/>
              <a:t>interoperabel</a:t>
            </a:r>
            <a:r>
              <a:rPr lang="nl-NL" dirty="0"/>
              <a:t> worden gemaakt?</a:t>
            </a:r>
          </a:p>
          <a:p>
            <a:r>
              <a:rPr lang="nl-NL" dirty="0"/>
              <a:t>In het wenselijk om te schuiven in de genoemde werkingsgebieden in de ROSA?</a:t>
            </a:r>
          </a:p>
          <a:p>
            <a:pPr marL="0" indent="0">
              <a:buNone/>
            </a:pPr>
            <a:endParaRPr lang="nl-NL" dirty="0"/>
          </a:p>
          <a:p>
            <a:endParaRPr lang="nl-NL" dirty="0"/>
          </a:p>
          <a:p>
            <a:endParaRPr lang="nl-NL" dirty="0"/>
          </a:p>
        </p:txBody>
      </p:sp>
    </p:spTree>
    <p:extLst>
      <p:ext uri="{BB962C8B-B14F-4D97-AF65-F5344CB8AC3E}">
        <p14:creationId xmlns:p14="http://schemas.microsoft.com/office/powerpoint/2010/main" val="271060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3D4BF0-80BE-465A-B202-92AE7BE88D0A}"/>
              </a:ext>
            </a:extLst>
          </p:cNvPr>
          <p:cNvSpPr>
            <a:spLocks noGrp="1"/>
          </p:cNvSpPr>
          <p:nvPr>
            <p:ph type="title"/>
          </p:nvPr>
        </p:nvSpPr>
        <p:spPr/>
        <p:txBody>
          <a:bodyPr>
            <a:normAutofit/>
          </a:bodyPr>
          <a:lstStyle/>
          <a:p>
            <a:r>
              <a:rPr lang="nl-NL" dirty="0"/>
              <a:t>Verzoek aan A-raad</a:t>
            </a:r>
          </a:p>
        </p:txBody>
      </p:sp>
      <p:sp>
        <p:nvSpPr>
          <p:cNvPr id="3" name="Tijdelijke aanduiding voor inhoud 2">
            <a:extLst>
              <a:ext uri="{FF2B5EF4-FFF2-40B4-BE49-F238E27FC236}">
                <a16:creationId xmlns:a16="http://schemas.microsoft.com/office/drawing/2014/main" id="{D47E8CFC-4CDF-4D59-B1AD-E906C19F3A73}"/>
              </a:ext>
            </a:extLst>
          </p:cNvPr>
          <p:cNvSpPr>
            <a:spLocks noGrp="1"/>
          </p:cNvSpPr>
          <p:nvPr>
            <p:ph idx="1"/>
          </p:nvPr>
        </p:nvSpPr>
        <p:spPr/>
        <p:txBody>
          <a:bodyPr/>
          <a:lstStyle/>
          <a:p>
            <a:endParaRPr lang="nl-NL" dirty="0"/>
          </a:p>
          <a:p>
            <a:pPr marL="0" indent="0">
              <a:buNone/>
            </a:pPr>
            <a:r>
              <a:rPr lang="nl-NL" dirty="0"/>
              <a:t>Bent u het er mee eens om aan de Standaardisatieraad voor te leggen dat het wenselijk is om een antwoord op deze vragen te vinden en te adviseren om de beantwoording neer  te leggen bij de werkgroep </a:t>
            </a:r>
            <a:r>
              <a:rPr lang="nl-NL" dirty="0" err="1"/>
              <a:t>Edukoppeling</a:t>
            </a:r>
            <a:r>
              <a:rPr lang="nl-NL" dirty="0"/>
              <a:t>?</a:t>
            </a:r>
          </a:p>
        </p:txBody>
      </p:sp>
    </p:spTree>
    <p:extLst>
      <p:ext uri="{BB962C8B-B14F-4D97-AF65-F5344CB8AC3E}">
        <p14:creationId xmlns:p14="http://schemas.microsoft.com/office/powerpoint/2010/main" val="1258075715"/>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Standaardontwerp">
  <a:themeElements>
    <a:clrScheme name="">
      <a:dk1>
        <a:srgbClr val="000000"/>
      </a:dk1>
      <a:lt1>
        <a:srgbClr val="FFFFFF"/>
      </a:lt1>
      <a:dk2>
        <a:srgbClr val="F9B249"/>
      </a:dk2>
      <a:lt2>
        <a:srgbClr val="EEECE1"/>
      </a:lt2>
      <a:accent1>
        <a:srgbClr val="6ED9AD"/>
      </a:accent1>
      <a:accent2>
        <a:srgbClr val="046F96"/>
      </a:accent2>
      <a:accent3>
        <a:srgbClr val="FFFFFF"/>
      </a:accent3>
      <a:accent4>
        <a:srgbClr val="000000"/>
      </a:accent4>
      <a:accent5>
        <a:srgbClr val="BAE9D3"/>
      </a:accent5>
      <a:accent6>
        <a:srgbClr val="036487"/>
      </a:accent6>
      <a:hlink>
        <a:srgbClr val="9ACCD4"/>
      </a:hlink>
      <a:folHlink>
        <a:srgbClr val="ED8FBB"/>
      </a:folHlink>
    </a:clrScheme>
    <a:fontScheme name="4_Standaardontwerp">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28575" cap="flat" cmpd="sng" algn="ctr">
          <a:solidFill>
            <a:srgbClr val="80808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nl-NL" sz="1000" b="0" i="0" u="none" strike="noStrike" cap="none" normalizeH="0" baseline="0" smtClean="0">
            <a:ln>
              <a:noFill/>
            </a:ln>
            <a:solidFill>
              <a:srgbClr val="000000"/>
            </a:solidFill>
            <a:effectLst/>
            <a:latin typeface="Verdana" panose="020B060403050404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28575" cap="flat" cmpd="sng" algn="ctr">
          <a:solidFill>
            <a:srgbClr val="80808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nl-NL" sz="1000" b="0" i="0" u="none" strike="noStrike" cap="none" normalizeH="0" baseline="0" smtClean="0">
            <a:ln>
              <a:noFill/>
            </a:ln>
            <a:solidFill>
              <a:srgbClr val="000000"/>
            </a:solidFill>
            <a:effectLst/>
            <a:latin typeface="Verdana" panose="020B0604030504040204" pitchFamily="34" charset="0"/>
            <a:cs typeface="Arial" panose="020B0604020202020204" pitchFamily="34" charset="0"/>
          </a:defRPr>
        </a:defPPr>
      </a:lstStyle>
    </a:lnDef>
  </a:objectDefaults>
  <a:extraClrSchemeLst>
    <a:extraClrScheme>
      <a:clrScheme name="4_Standaardontwerp 1">
        <a:dk1>
          <a:srgbClr val="000000"/>
        </a:dk1>
        <a:lt1>
          <a:srgbClr val="FFFFFF"/>
        </a:lt1>
        <a:dk2>
          <a:srgbClr val="529D26"/>
        </a:dk2>
        <a:lt2>
          <a:srgbClr val="EEECE1"/>
        </a:lt2>
        <a:accent1>
          <a:srgbClr val="529D26"/>
        </a:accent1>
        <a:accent2>
          <a:srgbClr val="24C2B0"/>
        </a:accent2>
        <a:accent3>
          <a:srgbClr val="FFFFFF"/>
        </a:accent3>
        <a:accent4>
          <a:srgbClr val="000000"/>
        </a:accent4>
        <a:accent5>
          <a:srgbClr val="B3CCAC"/>
        </a:accent5>
        <a:accent6>
          <a:srgbClr val="20B09F"/>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4_Standaardontwerp 2">
        <a:dk1>
          <a:srgbClr val="000000"/>
        </a:dk1>
        <a:lt1>
          <a:srgbClr val="FFFFFF"/>
        </a:lt1>
        <a:dk2>
          <a:srgbClr val="529D26"/>
        </a:dk2>
        <a:lt2>
          <a:srgbClr val="EEECE1"/>
        </a:lt2>
        <a:accent1>
          <a:srgbClr val="58AE8B"/>
        </a:accent1>
        <a:accent2>
          <a:srgbClr val="2494C5"/>
        </a:accent2>
        <a:accent3>
          <a:srgbClr val="FFFFFF"/>
        </a:accent3>
        <a:accent4>
          <a:srgbClr val="000000"/>
        </a:accent4>
        <a:accent5>
          <a:srgbClr val="B4D3C4"/>
        </a:accent5>
        <a:accent6>
          <a:srgbClr val="2086B2"/>
        </a:accent6>
        <a:hlink>
          <a:srgbClr val="9ACCD4"/>
        </a:hlink>
        <a:folHlink>
          <a:srgbClr val="A10086"/>
        </a:folHlink>
      </a:clrScheme>
      <a:clrMap bg1="lt1" tx1="dk1" bg2="lt2" tx2="dk2" accent1="accent1" accent2="accent2" accent3="accent3" accent4="accent4" accent5="accent5" accent6="accent6" hlink="hlink" folHlink="folHlink"/>
    </a:extraClrScheme>
    <a:extraClrScheme>
      <a:clrScheme name="4_Standaardontwerp 3">
        <a:dk1>
          <a:srgbClr val="000000"/>
        </a:dk1>
        <a:lt1>
          <a:srgbClr val="FFFFFF"/>
        </a:lt1>
        <a:dk2>
          <a:srgbClr val="529D26"/>
        </a:dk2>
        <a:lt2>
          <a:srgbClr val="EEECE1"/>
        </a:lt2>
        <a:accent1>
          <a:srgbClr val="529D26"/>
        </a:accent1>
        <a:accent2>
          <a:srgbClr val="58AE8B"/>
        </a:accent2>
        <a:accent3>
          <a:srgbClr val="FFFFFF"/>
        </a:accent3>
        <a:accent4>
          <a:srgbClr val="000000"/>
        </a:accent4>
        <a:accent5>
          <a:srgbClr val="B3CCAC"/>
        </a:accent5>
        <a:accent6>
          <a:srgbClr val="4F9D7D"/>
        </a:accent6>
        <a:hlink>
          <a:srgbClr val="2494C5"/>
        </a:hlink>
        <a:folHlink>
          <a:srgbClr val="9ACCD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5_Standaardontwerp">
  <a:themeElements>
    <a:clrScheme name="">
      <a:dk1>
        <a:srgbClr val="000000"/>
      </a:dk1>
      <a:lt1>
        <a:srgbClr val="FFFFFF"/>
      </a:lt1>
      <a:dk2>
        <a:srgbClr val="F9B249"/>
      </a:dk2>
      <a:lt2>
        <a:srgbClr val="EEECE1"/>
      </a:lt2>
      <a:accent1>
        <a:srgbClr val="6ED9AD"/>
      </a:accent1>
      <a:accent2>
        <a:srgbClr val="046F96"/>
      </a:accent2>
      <a:accent3>
        <a:srgbClr val="FFFFFF"/>
      </a:accent3>
      <a:accent4>
        <a:srgbClr val="000000"/>
      </a:accent4>
      <a:accent5>
        <a:srgbClr val="BAE9D3"/>
      </a:accent5>
      <a:accent6>
        <a:srgbClr val="036487"/>
      </a:accent6>
      <a:hlink>
        <a:srgbClr val="9ACCD4"/>
      </a:hlink>
      <a:folHlink>
        <a:srgbClr val="ED8FBB"/>
      </a:folHlink>
    </a:clrScheme>
    <a:fontScheme name="4_Standaardontwerp">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28575" cap="flat" cmpd="sng" algn="ctr">
          <a:solidFill>
            <a:srgbClr val="80808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nl-NL" sz="1000" b="0" i="0" u="none" strike="noStrike" cap="none" normalizeH="0" baseline="0" smtClean="0">
            <a:ln>
              <a:noFill/>
            </a:ln>
            <a:solidFill>
              <a:srgbClr val="000000"/>
            </a:solidFill>
            <a:effectLst/>
            <a:latin typeface="Verdana" panose="020B060403050404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28575" cap="flat" cmpd="sng" algn="ctr">
          <a:solidFill>
            <a:srgbClr val="80808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nl-NL" sz="1000" b="0" i="0" u="none" strike="noStrike" cap="none" normalizeH="0" baseline="0" smtClean="0">
            <a:ln>
              <a:noFill/>
            </a:ln>
            <a:solidFill>
              <a:srgbClr val="000000"/>
            </a:solidFill>
            <a:effectLst/>
            <a:latin typeface="Verdana" panose="020B0604030504040204" pitchFamily="34" charset="0"/>
            <a:cs typeface="Arial" panose="020B0604020202020204" pitchFamily="34" charset="0"/>
          </a:defRPr>
        </a:defPPr>
      </a:lstStyle>
    </a:lnDef>
  </a:objectDefaults>
  <a:extraClrSchemeLst>
    <a:extraClrScheme>
      <a:clrScheme name="4_Standaardontwerp 1">
        <a:dk1>
          <a:srgbClr val="000000"/>
        </a:dk1>
        <a:lt1>
          <a:srgbClr val="FFFFFF"/>
        </a:lt1>
        <a:dk2>
          <a:srgbClr val="529D26"/>
        </a:dk2>
        <a:lt2>
          <a:srgbClr val="EEECE1"/>
        </a:lt2>
        <a:accent1>
          <a:srgbClr val="529D26"/>
        </a:accent1>
        <a:accent2>
          <a:srgbClr val="24C2B0"/>
        </a:accent2>
        <a:accent3>
          <a:srgbClr val="FFFFFF"/>
        </a:accent3>
        <a:accent4>
          <a:srgbClr val="000000"/>
        </a:accent4>
        <a:accent5>
          <a:srgbClr val="B3CCAC"/>
        </a:accent5>
        <a:accent6>
          <a:srgbClr val="20B09F"/>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4_Standaardontwerp 2">
        <a:dk1>
          <a:srgbClr val="000000"/>
        </a:dk1>
        <a:lt1>
          <a:srgbClr val="FFFFFF"/>
        </a:lt1>
        <a:dk2>
          <a:srgbClr val="529D26"/>
        </a:dk2>
        <a:lt2>
          <a:srgbClr val="EEECE1"/>
        </a:lt2>
        <a:accent1>
          <a:srgbClr val="58AE8B"/>
        </a:accent1>
        <a:accent2>
          <a:srgbClr val="2494C5"/>
        </a:accent2>
        <a:accent3>
          <a:srgbClr val="FFFFFF"/>
        </a:accent3>
        <a:accent4>
          <a:srgbClr val="000000"/>
        </a:accent4>
        <a:accent5>
          <a:srgbClr val="B4D3C4"/>
        </a:accent5>
        <a:accent6>
          <a:srgbClr val="2086B2"/>
        </a:accent6>
        <a:hlink>
          <a:srgbClr val="9ACCD4"/>
        </a:hlink>
        <a:folHlink>
          <a:srgbClr val="A10086"/>
        </a:folHlink>
      </a:clrScheme>
      <a:clrMap bg1="lt1" tx1="dk1" bg2="lt2" tx2="dk2" accent1="accent1" accent2="accent2" accent3="accent3" accent4="accent4" accent5="accent5" accent6="accent6" hlink="hlink" folHlink="folHlink"/>
    </a:extraClrScheme>
    <a:extraClrScheme>
      <a:clrScheme name="4_Standaardontwerp 3">
        <a:dk1>
          <a:srgbClr val="000000"/>
        </a:dk1>
        <a:lt1>
          <a:srgbClr val="FFFFFF"/>
        </a:lt1>
        <a:dk2>
          <a:srgbClr val="529D26"/>
        </a:dk2>
        <a:lt2>
          <a:srgbClr val="EEECE1"/>
        </a:lt2>
        <a:accent1>
          <a:srgbClr val="529D26"/>
        </a:accent1>
        <a:accent2>
          <a:srgbClr val="58AE8B"/>
        </a:accent2>
        <a:accent3>
          <a:srgbClr val="FFFFFF"/>
        </a:accent3>
        <a:accent4>
          <a:srgbClr val="000000"/>
        </a:accent4>
        <a:accent5>
          <a:srgbClr val="B3CCAC"/>
        </a:accent5>
        <a:accent6>
          <a:srgbClr val="4F9D7D"/>
        </a:accent6>
        <a:hlink>
          <a:srgbClr val="2494C5"/>
        </a:hlink>
        <a:folHlink>
          <a:srgbClr val="9ACCD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6_Standaardontwerp">
  <a:themeElements>
    <a:clrScheme name="">
      <a:dk1>
        <a:srgbClr val="000000"/>
      </a:dk1>
      <a:lt1>
        <a:srgbClr val="FFFFFF"/>
      </a:lt1>
      <a:dk2>
        <a:srgbClr val="F9B249"/>
      </a:dk2>
      <a:lt2>
        <a:srgbClr val="EEECE1"/>
      </a:lt2>
      <a:accent1>
        <a:srgbClr val="6ED9AD"/>
      </a:accent1>
      <a:accent2>
        <a:srgbClr val="046F96"/>
      </a:accent2>
      <a:accent3>
        <a:srgbClr val="FFFFFF"/>
      </a:accent3>
      <a:accent4>
        <a:srgbClr val="000000"/>
      </a:accent4>
      <a:accent5>
        <a:srgbClr val="BAE9D3"/>
      </a:accent5>
      <a:accent6>
        <a:srgbClr val="036487"/>
      </a:accent6>
      <a:hlink>
        <a:srgbClr val="9ACCD4"/>
      </a:hlink>
      <a:folHlink>
        <a:srgbClr val="ED8FBB"/>
      </a:folHlink>
    </a:clrScheme>
    <a:fontScheme name="4_Standaardontwerp">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28575" cap="flat" cmpd="sng" algn="ctr">
          <a:solidFill>
            <a:srgbClr val="80808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nl-NL" sz="1000" b="0" i="0" u="none" strike="noStrike" cap="none" normalizeH="0" baseline="0" smtClean="0">
            <a:ln>
              <a:noFill/>
            </a:ln>
            <a:solidFill>
              <a:srgbClr val="000000"/>
            </a:solidFill>
            <a:effectLst/>
            <a:latin typeface="Verdana" panose="020B060403050404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28575" cap="flat" cmpd="sng" algn="ctr">
          <a:solidFill>
            <a:srgbClr val="80808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nl-NL" sz="1000" b="0" i="0" u="none" strike="noStrike" cap="none" normalizeH="0" baseline="0" smtClean="0">
            <a:ln>
              <a:noFill/>
            </a:ln>
            <a:solidFill>
              <a:srgbClr val="000000"/>
            </a:solidFill>
            <a:effectLst/>
            <a:latin typeface="Verdana" panose="020B0604030504040204" pitchFamily="34" charset="0"/>
            <a:cs typeface="Arial" panose="020B0604020202020204" pitchFamily="34" charset="0"/>
          </a:defRPr>
        </a:defPPr>
      </a:lstStyle>
    </a:lnDef>
  </a:objectDefaults>
  <a:extraClrSchemeLst>
    <a:extraClrScheme>
      <a:clrScheme name="4_Standaardontwerp 1">
        <a:dk1>
          <a:srgbClr val="000000"/>
        </a:dk1>
        <a:lt1>
          <a:srgbClr val="FFFFFF"/>
        </a:lt1>
        <a:dk2>
          <a:srgbClr val="529D26"/>
        </a:dk2>
        <a:lt2>
          <a:srgbClr val="EEECE1"/>
        </a:lt2>
        <a:accent1>
          <a:srgbClr val="529D26"/>
        </a:accent1>
        <a:accent2>
          <a:srgbClr val="24C2B0"/>
        </a:accent2>
        <a:accent3>
          <a:srgbClr val="FFFFFF"/>
        </a:accent3>
        <a:accent4>
          <a:srgbClr val="000000"/>
        </a:accent4>
        <a:accent5>
          <a:srgbClr val="B3CCAC"/>
        </a:accent5>
        <a:accent6>
          <a:srgbClr val="20B09F"/>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4_Standaardontwerp 2">
        <a:dk1>
          <a:srgbClr val="000000"/>
        </a:dk1>
        <a:lt1>
          <a:srgbClr val="FFFFFF"/>
        </a:lt1>
        <a:dk2>
          <a:srgbClr val="529D26"/>
        </a:dk2>
        <a:lt2>
          <a:srgbClr val="EEECE1"/>
        </a:lt2>
        <a:accent1>
          <a:srgbClr val="58AE8B"/>
        </a:accent1>
        <a:accent2>
          <a:srgbClr val="2494C5"/>
        </a:accent2>
        <a:accent3>
          <a:srgbClr val="FFFFFF"/>
        </a:accent3>
        <a:accent4>
          <a:srgbClr val="000000"/>
        </a:accent4>
        <a:accent5>
          <a:srgbClr val="B4D3C4"/>
        </a:accent5>
        <a:accent6>
          <a:srgbClr val="2086B2"/>
        </a:accent6>
        <a:hlink>
          <a:srgbClr val="9ACCD4"/>
        </a:hlink>
        <a:folHlink>
          <a:srgbClr val="A10086"/>
        </a:folHlink>
      </a:clrScheme>
      <a:clrMap bg1="lt1" tx1="dk1" bg2="lt2" tx2="dk2" accent1="accent1" accent2="accent2" accent3="accent3" accent4="accent4" accent5="accent5" accent6="accent6" hlink="hlink" folHlink="folHlink"/>
    </a:extraClrScheme>
    <a:extraClrScheme>
      <a:clrScheme name="4_Standaardontwerp 3">
        <a:dk1>
          <a:srgbClr val="000000"/>
        </a:dk1>
        <a:lt1>
          <a:srgbClr val="FFFFFF"/>
        </a:lt1>
        <a:dk2>
          <a:srgbClr val="529D26"/>
        </a:dk2>
        <a:lt2>
          <a:srgbClr val="EEECE1"/>
        </a:lt2>
        <a:accent1>
          <a:srgbClr val="529D26"/>
        </a:accent1>
        <a:accent2>
          <a:srgbClr val="58AE8B"/>
        </a:accent2>
        <a:accent3>
          <a:srgbClr val="FFFFFF"/>
        </a:accent3>
        <a:accent4>
          <a:srgbClr val="000000"/>
        </a:accent4>
        <a:accent5>
          <a:srgbClr val="B3CCAC"/>
        </a:accent5>
        <a:accent6>
          <a:srgbClr val="4F9D7D"/>
        </a:accent6>
        <a:hlink>
          <a:srgbClr val="2494C5"/>
        </a:hlink>
        <a:folHlink>
          <a:srgbClr val="9ACCD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hema DUO">
  <a:themeElements>
    <a:clrScheme name="">
      <a:dk1>
        <a:srgbClr val="000000"/>
      </a:dk1>
      <a:lt1>
        <a:srgbClr val="FFFFFF"/>
      </a:lt1>
      <a:dk2>
        <a:srgbClr val="F9B249"/>
      </a:dk2>
      <a:lt2>
        <a:srgbClr val="EEECE1"/>
      </a:lt2>
      <a:accent1>
        <a:srgbClr val="6ED9AD"/>
      </a:accent1>
      <a:accent2>
        <a:srgbClr val="046F96"/>
      </a:accent2>
      <a:accent3>
        <a:srgbClr val="FFFFFF"/>
      </a:accent3>
      <a:accent4>
        <a:srgbClr val="000000"/>
      </a:accent4>
      <a:accent5>
        <a:srgbClr val="BAE9D3"/>
      </a:accent5>
      <a:accent6>
        <a:srgbClr val="036487"/>
      </a:accent6>
      <a:hlink>
        <a:srgbClr val="9ACCD4"/>
      </a:hlink>
      <a:folHlink>
        <a:srgbClr val="ED8FBB"/>
      </a:folHlink>
    </a:clrScheme>
    <a:fontScheme name="LNV_DR_ CORP_NEDERLANDS_LEEG">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28575" cap="flat" cmpd="sng" algn="ctr">
          <a:solidFill>
            <a:srgbClr val="80808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nl-NL" sz="1000" b="0" i="0" u="none" strike="noStrike" cap="none" normalizeH="0" baseline="0" smtClean="0">
            <a:ln>
              <a:noFill/>
            </a:ln>
            <a:solidFill>
              <a:srgbClr val="000000"/>
            </a:solidFill>
            <a:effectLst/>
            <a:latin typeface="Verdana" panose="020B060403050404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28575" cap="flat" cmpd="sng" algn="ctr">
          <a:solidFill>
            <a:srgbClr val="80808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nl-NL" sz="1000" b="0" i="0" u="none" strike="noStrike" cap="none" normalizeH="0" baseline="0" smtClean="0">
            <a:ln>
              <a:noFill/>
            </a:ln>
            <a:solidFill>
              <a:srgbClr val="000000"/>
            </a:solidFill>
            <a:effectLst/>
            <a:latin typeface="Verdana" panose="020B0604030504040204" pitchFamily="34" charset="0"/>
            <a:cs typeface="Arial" panose="020B0604020202020204" pitchFamily="34" charset="0"/>
          </a:defRPr>
        </a:defPPr>
      </a:lstStyle>
    </a:lnDef>
  </a:objectDefaults>
  <a:extraClrSchemeLst>
    <a:extraClrScheme>
      <a:clrScheme name="LNV_DR_ CORP_NEDERLANDS_LEEG 1">
        <a:dk1>
          <a:srgbClr val="000000"/>
        </a:dk1>
        <a:lt1>
          <a:srgbClr val="FFFFFF"/>
        </a:lt1>
        <a:dk2>
          <a:srgbClr val="529D26"/>
        </a:dk2>
        <a:lt2>
          <a:srgbClr val="EEECE1"/>
        </a:lt2>
        <a:accent1>
          <a:srgbClr val="529D26"/>
        </a:accent1>
        <a:accent2>
          <a:srgbClr val="24C2B0"/>
        </a:accent2>
        <a:accent3>
          <a:srgbClr val="FFFFFF"/>
        </a:accent3>
        <a:accent4>
          <a:srgbClr val="000000"/>
        </a:accent4>
        <a:accent5>
          <a:srgbClr val="B3CCAC"/>
        </a:accent5>
        <a:accent6>
          <a:srgbClr val="20B09F"/>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LNV_DR_ CORP_NEDERLANDS_LEEG 2">
        <a:dk1>
          <a:srgbClr val="000000"/>
        </a:dk1>
        <a:lt1>
          <a:srgbClr val="FFFFFF"/>
        </a:lt1>
        <a:dk2>
          <a:srgbClr val="529D26"/>
        </a:dk2>
        <a:lt2>
          <a:srgbClr val="EEECE1"/>
        </a:lt2>
        <a:accent1>
          <a:srgbClr val="58AE8B"/>
        </a:accent1>
        <a:accent2>
          <a:srgbClr val="2494C5"/>
        </a:accent2>
        <a:accent3>
          <a:srgbClr val="FFFFFF"/>
        </a:accent3>
        <a:accent4>
          <a:srgbClr val="000000"/>
        </a:accent4>
        <a:accent5>
          <a:srgbClr val="B4D3C4"/>
        </a:accent5>
        <a:accent6>
          <a:srgbClr val="2086B2"/>
        </a:accent6>
        <a:hlink>
          <a:srgbClr val="9ACCD4"/>
        </a:hlink>
        <a:folHlink>
          <a:srgbClr val="A10086"/>
        </a:folHlink>
      </a:clrScheme>
      <a:clrMap bg1="lt1" tx1="dk1" bg2="lt2" tx2="dk2" accent1="accent1" accent2="accent2" accent3="accent3" accent4="accent4" accent5="accent5" accent6="accent6" hlink="hlink" folHlink="folHlink"/>
    </a:extraClrScheme>
    <a:extraClrScheme>
      <a:clrScheme name="LNV_DR_ CORP_NEDERLANDS_LEEG 3">
        <a:dk1>
          <a:srgbClr val="000000"/>
        </a:dk1>
        <a:lt1>
          <a:srgbClr val="FFFFFF"/>
        </a:lt1>
        <a:dk2>
          <a:srgbClr val="529D26"/>
        </a:dk2>
        <a:lt2>
          <a:srgbClr val="EEECE1"/>
        </a:lt2>
        <a:accent1>
          <a:srgbClr val="529D26"/>
        </a:accent1>
        <a:accent2>
          <a:srgbClr val="58AE8B"/>
        </a:accent2>
        <a:accent3>
          <a:srgbClr val="FFFFFF"/>
        </a:accent3>
        <a:accent4>
          <a:srgbClr val="000000"/>
        </a:accent4>
        <a:accent5>
          <a:srgbClr val="B3CCAC"/>
        </a:accent5>
        <a:accent6>
          <a:srgbClr val="4F9D7D"/>
        </a:accent6>
        <a:hlink>
          <a:srgbClr val="2494C5"/>
        </a:hlink>
        <a:folHlink>
          <a:srgbClr val="9ACCD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a DUO" id="{E75A544B-5FC5-42C4-9848-657F57984B20}" vid="{1B934D8B-4AEC-412A-8423-4BDC25B9535D}"/>
    </a:ext>
  </a:extLst>
</a:theme>
</file>

<file path=ppt/theme/theme6.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458</TotalTime>
  <Words>165</Words>
  <Application>Microsoft Office PowerPoint</Application>
  <PresentationFormat>Diavoorstelling (4:3)</PresentationFormat>
  <Paragraphs>31</Paragraphs>
  <Slides>7</Slides>
  <Notes>1</Notes>
  <HiddenSlides>0</HiddenSlides>
  <MMClips>0</MMClips>
  <ScaleCrop>false</ScaleCrop>
  <HeadingPairs>
    <vt:vector size="6" baseType="variant">
      <vt:variant>
        <vt:lpstr>Gebruikte lettertypen</vt:lpstr>
      </vt:variant>
      <vt:variant>
        <vt:i4>4</vt:i4>
      </vt:variant>
      <vt:variant>
        <vt:lpstr>Thema</vt:lpstr>
      </vt:variant>
      <vt:variant>
        <vt:i4>5</vt:i4>
      </vt:variant>
      <vt:variant>
        <vt:lpstr>Diatitels</vt:lpstr>
      </vt:variant>
      <vt:variant>
        <vt:i4>7</vt:i4>
      </vt:variant>
    </vt:vector>
  </HeadingPairs>
  <TitlesOfParts>
    <vt:vector size="16" baseType="lpstr">
      <vt:lpstr>Arial</vt:lpstr>
      <vt:lpstr>Calibri</vt:lpstr>
      <vt:lpstr>Times</vt:lpstr>
      <vt:lpstr>Verdana</vt:lpstr>
      <vt:lpstr>Kantoorthema</vt:lpstr>
      <vt:lpstr>4_Standaardontwerp</vt:lpstr>
      <vt:lpstr>5_Standaardontwerp</vt:lpstr>
      <vt:lpstr>6_Standaardontwerp</vt:lpstr>
      <vt:lpstr>Thema DUO</vt:lpstr>
      <vt:lpstr>REST en SOAP</vt:lpstr>
      <vt:lpstr>Een beetje geschiedenis</vt:lpstr>
      <vt:lpstr>Simple Object Access Protocol (SOAP) </vt:lpstr>
      <vt:lpstr>Representational state transfer (REST) </vt:lpstr>
      <vt:lpstr>PowerPoint-presentatie</vt:lpstr>
      <vt:lpstr>Vragen</vt:lpstr>
      <vt:lpstr>Verzoek aan A-raad</vt:lpstr>
    </vt:vector>
  </TitlesOfParts>
  <Company>Dienst Uitvoering Onderwijs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Groot Roessink, Gerald</dc:creator>
  <cp:lastModifiedBy>Gerald Groot Roessink</cp:lastModifiedBy>
  <cp:revision>54</cp:revision>
  <dcterms:created xsi:type="dcterms:W3CDTF">2017-01-25T14:40:43Z</dcterms:created>
  <dcterms:modified xsi:type="dcterms:W3CDTF">2018-04-12T09:35:22Z</dcterms:modified>
</cp:coreProperties>
</file>