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87" r:id="rId5"/>
  </p:sldMasterIdLst>
  <p:notesMasterIdLst>
    <p:notesMasterId r:id="rId17"/>
  </p:notesMasterIdLst>
  <p:handoutMasterIdLst>
    <p:handoutMasterId r:id="rId18"/>
  </p:handoutMasterIdLst>
  <p:sldIdLst>
    <p:sldId id="316" r:id="rId6"/>
    <p:sldId id="317" r:id="rId7"/>
    <p:sldId id="320" r:id="rId8"/>
    <p:sldId id="615" r:id="rId9"/>
    <p:sldId id="612" r:id="rId10"/>
    <p:sldId id="312" r:id="rId11"/>
    <p:sldId id="614" r:id="rId12"/>
    <p:sldId id="281" r:id="rId13"/>
    <p:sldId id="613" r:id="rId14"/>
    <p:sldId id="314" r:id="rId15"/>
    <p:sldId id="31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olland" id="{DAECE787-4A73-49D1-9310-8778EC970749}">
          <p14:sldIdLst>
            <p14:sldId id="316"/>
            <p14:sldId id="317"/>
            <p14:sldId id="320"/>
            <p14:sldId id="615"/>
            <p14:sldId id="612"/>
            <p14:sldId id="312"/>
            <p14:sldId id="614"/>
            <p14:sldId id="281"/>
            <p14:sldId id="6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2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1D3D4"/>
    <a:srgbClr val="ED1D24"/>
    <a:srgbClr val="519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85228" autoAdjust="0"/>
  </p:normalViewPr>
  <p:slideViewPr>
    <p:cSldViewPr snapToGrid="0" showGuides="1">
      <p:cViewPr varScale="1">
        <p:scale>
          <a:sx n="137" d="100"/>
          <a:sy n="137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45155715659189"/>
          <c:y val="0.13637647058823529"/>
          <c:w val="0.63109672341961898"/>
          <c:h val="0.7205639647985179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legend>
      <c:legendPos val="b"/>
      <c:layout>
        <c:manualLayout>
          <c:xMode val="edge"/>
          <c:yMode val="edge"/>
          <c:x val="0.10649379304958238"/>
          <c:y val="0.95555228574340056"/>
          <c:w val="0.78996382736720827"/>
          <c:h val="4.4447714256599324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6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9yTK-OTEPA" TargetMode="External"/><Relationship Id="rId7" Type="http://schemas.openxmlformats.org/officeDocument/2006/relationships/hyperlink" Target="http://www.pptsolutions.nl/" TargetMode="External"/><Relationship Id="rId2" Type="http://schemas.openxmlformats.org/officeDocument/2006/relationships/hyperlink" Target="https://youtu.be/hM16rifWsjU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H_4HH09zxC0" TargetMode="External"/><Relationship Id="rId5" Type="http://schemas.openxmlformats.org/officeDocument/2006/relationships/hyperlink" Target="https://youtu.be/IIjbiKAotek" TargetMode="External"/><Relationship Id="rId4" Type="http://schemas.openxmlformats.org/officeDocument/2006/relationships/hyperlink" Target="https://youtu.be/fbByse1_RSY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LOGO ANIMATIE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C2E7269A-D75F-4BD4-B1D5-21DDDD321235}"/>
              </a:ext>
            </a:extLst>
          </p:cNvPr>
          <p:cNvGrpSpPr/>
          <p:nvPr userDrawn="1"/>
        </p:nvGrpSpPr>
        <p:grpSpPr>
          <a:xfrm>
            <a:off x="2858295" y="2651393"/>
            <a:ext cx="5447506" cy="1278510"/>
            <a:chOff x="2858295" y="2651393"/>
            <a:chExt cx="5447506" cy="1278510"/>
          </a:xfrm>
        </p:grpSpPr>
        <p:sp>
          <p:nvSpPr>
            <p:cNvPr id="9" name="D v Holland">
              <a:extLst>
                <a:ext uri="{FF2B5EF4-FFF2-40B4-BE49-F238E27FC236}">
                  <a16:creationId xmlns:a16="http://schemas.microsoft.com/office/drawing/2014/main" id="{70A80259-6561-4C1C-B23D-6FFF71CCEF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3199" y="2691125"/>
              <a:ext cx="672602" cy="861327"/>
            </a:xfrm>
            <a:custGeom>
              <a:avLst/>
              <a:gdLst>
                <a:gd name="T0" fmla="*/ 106 w 140"/>
                <a:gd name="T1" fmla="*/ 165 h 178"/>
                <a:gd name="T2" fmla="*/ 64 w 140"/>
                <a:gd name="T3" fmla="*/ 178 h 178"/>
                <a:gd name="T4" fmla="*/ 0 w 140"/>
                <a:gd name="T5" fmla="*/ 110 h 178"/>
                <a:gd name="T6" fmla="*/ 62 w 140"/>
                <a:gd name="T7" fmla="*/ 43 h 178"/>
                <a:gd name="T8" fmla="*/ 100 w 140"/>
                <a:gd name="T9" fmla="*/ 61 h 178"/>
                <a:gd name="T10" fmla="*/ 101 w 140"/>
                <a:gd name="T11" fmla="*/ 61 h 178"/>
                <a:gd name="T12" fmla="*/ 101 w 140"/>
                <a:gd name="T13" fmla="*/ 0 h 178"/>
                <a:gd name="T14" fmla="*/ 140 w 140"/>
                <a:gd name="T15" fmla="*/ 0 h 178"/>
                <a:gd name="T16" fmla="*/ 140 w 140"/>
                <a:gd name="T17" fmla="*/ 178 h 178"/>
                <a:gd name="T18" fmla="*/ 106 w 140"/>
                <a:gd name="T19" fmla="*/ 165 h 178"/>
                <a:gd name="T20" fmla="*/ 71 w 140"/>
                <a:gd name="T21" fmla="*/ 78 h 178"/>
                <a:gd name="T22" fmla="*/ 40 w 140"/>
                <a:gd name="T23" fmla="*/ 111 h 178"/>
                <a:gd name="T24" fmla="*/ 71 w 140"/>
                <a:gd name="T25" fmla="*/ 144 h 178"/>
                <a:gd name="T26" fmla="*/ 103 w 140"/>
                <a:gd name="T27" fmla="*/ 111 h 178"/>
                <a:gd name="T28" fmla="*/ 71 w 140"/>
                <a:gd name="T29" fmla="*/ 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8">
                  <a:moveTo>
                    <a:pt x="106" y="165"/>
                  </a:moveTo>
                  <a:cubicBezTo>
                    <a:pt x="94" y="173"/>
                    <a:pt x="79" y="178"/>
                    <a:pt x="64" y="178"/>
                  </a:cubicBezTo>
                  <a:cubicBezTo>
                    <a:pt x="21" y="178"/>
                    <a:pt x="0" y="146"/>
                    <a:pt x="0" y="110"/>
                  </a:cubicBezTo>
                  <a:cubicBezTo>
                    <a:pt x="0" y="75"/>
                    <a:pt x="23" y="43"/>
                    <a:pt x="62" y="43"/>
                  </a:cubicBezTo>
                  <a:cubicBezTo>
                    <a:pt x="81" y="43"/>
                    <a:pt x="93" y="53"/>
                    <a:pt x="100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78"/>
                    <a:pt x="140" y="178"/>
                    <a:pt x="140" y="178"/>
                  </a:cubicBezTo>
                  <a:lnTo>
                    <a:pt x="106" y="165"/>
                  </a:lnTo>
                  <a:close/>
                  <a:moveTo>
                    <a:pt x="71" y="78"/>
                  </a:moveTo>
                  <a:cubicBezTo>
                    <a:pt x="50" y="78"/>
                    <a:pt x="40" y="94"/>
                    <a:pt x="40" y="111"/>
                  </a:cubicBezTo>
                  <a:cubicBezTo>
                    <a:pt x="40" y="127"/>
                    <a:pt x="50" y="144"/>
                    <a:pt x="71" y="144"/>
                  </a:cubicBezTo>
                  <a:cubicBezTo>
                    <a:pt x="90" y="144"/>
                    <a:pt x="103" y="128"/>
                    <a:pt x="103" y="111"/>
                  </a:cubicBezTo>
                  <a:cubicBezTo>
                    <a:pt x="103" y="95"/>
                    <a:pt x="90" y="78"/>
                    <a:pt x="71" y="78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N v Holland">
              <a:extLst>
                <a:ext uri="{FF2B5EF4-FFF2-40B4-BE49-F238E27FC236}">
                  <a16:creationId xmlns:a16="http://schemas.microsoft.com/office/drawing/2014/main" id="{534B2610-0CC6-4577-BF0E-DFD2D9BC92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8028" y="2898297"/>
              <a:ext cx="590300" cy="639964"/>
            </a:xfrm>
            <a:custGeom>
              <a:avLst/>
              <a:gdLst>
                <a:gd name="T0" fmla="*/ 0 w 123"/>
                <a:gd name="T1" fmla="*/ 132 h 132"/>
                <a:gd name="T2" fmla="*/ 0 w 123"/>
                <a:gd name="T3" fmla="*/ 4 h 132"/>
                <a:gd name="T4" fmla="*/ 38 w 123"/>
                <a:gd name="T5" fmla="*/ 4 h 132"/>
                <a:gd name="T6" fmla="*/ 38 w 123"/>
                <a:gd name="T7" fmla="*/ 22 h 132"/>
                <a:gd name="T8" fmla="*/ 38 w 123"/>
                <a:gd name="T9" fmla="*/ 22 h 132"/>
                <a:gd name="T10" fmla="*/ 78 w 123"/>
                <a:gd name="T11" fmla="*/ 0 h 132"/>
                <a:gd name="T12" fmla="*/ 123 w 123"/>
                <a:gd name="T13" fmla="*/ 53 h 132"/>
                <a:gd name="T14" fmla="*/ 123 w 123"/>
                <a:gd name="T15" fmla="*/ 132 h 132"/>
                <a:gd name="T16" fmla="*/ 84 w 123"/>
                <a:gd name="T17" fmla="*/ 132 h 132"/>
                <a:gd name="T18" fmla="*/ 84 w 123"/>
                <a:gd name="T19" fmla="*/ 62 h 132"/>
                <a:gd name="T20" fmla="*/ 63 w 123"/>
                <a:gd name="T21" fmla="*/ 35 h 132"/>
                <a:gd name="T22" fmla="*/ 39 w 123"/>
                <a:gd name="T23" fmla="*/ 62 h 132"/>
                <a:gd name="T24" fmla="*/ 39 w 123"/>
                <a:gd name="T25" fmla="*/ 132 h 132"/>
                <a:gd name="T26" fmla="*/ 0 w 123"/>
                <a:gd name="T2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32">
                  <a:moveTo>
                    <a:pt x="0" y="13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4" y="10"/>
                    <a:pt x="59" y="0"/>
                    <a:pt x="78" y="0"/>
                  </a:cubicBezTo>
                  <a:cubicBezTo>
                    <a:pt x="113" y="0"/>
                    <a:pt x="123" y="27"/>
                    <a:pt x="123" y="53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48"/>
                    <a:pt x="80" y="35"/>
                    <a:pt x="63" y="35"/>
                  </a:cubicBezTo>
                  <a:cubicBezTo>
                    <a:pt x="47" y="35"/>
                    <a:pt x="39" y="48"/>
                    <a:pt x="39" y="62"/>
                  </a:cubicBezTo>
                  <a:cubicBezTo>
                    <a:pt x="39" y="132"/>
                    <a:pt x="39" y="132"/>
                    <a:pt x="39" y="13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A v Holland">
              <a:extLst>
                <a:ext uri="{FF2B5EF4-FFF2-40B4-BE49-F238E27FC236}">
                  <a16:creationId xmlns:a16="http://schemas.microsoft.com/office/drawing/2014/main" id="{15D282DF-E338-45CA-BFA5-ADF5610AC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8868" y="2898297"/>
              <a:ext cx="590300" cy="654154"/>
            </a:xfrm>
            <a:custGeom>
              <a:avLst/>
              <a:gdLst>
                <a:gd name="T0" fmla="*/ 90 w 123"/>
                <a:gd name="T1" fmla="*/ 122 h 135"/>
                <a:gd name="T2" fmla="*/ 48 w 123"/>
                <a:gd name="T3" fmla="*/ 135 h 135"/>
                <a:gd name="T4" fmla="*/ 0 w 123"/>
                <a:gd name="T5" fmla="*/ 96 h 135"/>
                <a:gd name="T6" fmla="*/ 87 w 123"/>
                <a:gd name="T7" fmla="*/ 50 h 135"/>
                <a:gd name="T8" fmla="*/ 61 w 123"/>
                <a:gd name="T9" fmla="*/ 27 h 135"/>
                <a:gd name="T10" fmla="*/ 29 w 123"/>
                <a:gd name="T11" fmla="*/ 43 h 135"/>
                <a:gd name="T12" fmla="*/ 8 w 123"/>
                <a:gd name="T13" fmla="*/ 21 h 135"/>
                <a:gd name="T14" fmla="*/ 64 w 123"/>
                <a:gd name="T15" fmla="*/ 0 h 135"/>
                <a:gd name="T16" fmla="*/ 123 w 123"/>
                <a:gd name="T17" fmla="*/ 67 h 135"/>
                <a:gd name="T18" fmla="*/ 123 w 123"/>
                <a:gd name="T19" fmla="*/ 135 h 135"/>
                <a:gd name="T20" fmla="*/ 90 w 123"/>
                <a:gd name="T21" fmla="*/ 122 h 135"/>
                <a:gd name="T22" fmla="*/ 77 w 123"/>
                <a:gd name="T23" fmla="*/ 76 h 135"/>
                <a:gd name="T24" fmla="*/ 38 w 123"/>
                <a:gd name="T25" fmla="*/ 94 h 135"/>
                <a:gd name="T26" fmla="*/ 57 w 123"/>
                <a:gd name="T27" fmla="*/ 108 h 135"/>
                <a:gd name="T28" fmla="*/ 87 w 123"/>
                <a:gd name="T29" fmla="*/ 84 h 135"/>
                <a:gd name="T30" fmla="*/ 87 w 123"/>
                <a:gd name="T31" fmla="*/ 76 h 135"/>
                <a:gd name="T32" fmla="*/ 77 w 123"/>
                <a:gd name="T33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35">
                  <a:moveTo>
                    <a:pt x="90" y="122"/>
                  </a:moveTo>
                  <a:cubicBezTo>
                    <a:pt x="76" y="130"/>
                    <a:pt x="62" y="135"/>
                    <a:pt x="48" y="135"/>
                  </a:cubicBezTo>
                  <a:cubicBezTo>
                    <a:pt x="22" y="135"/>
                    <a:pt x="0" y="122"/>
                    <a:pt x="0" y="96"/>
                  </a:cubicBezTo>
                  <a:cubicBezTo>
                    <a:pt x="0" y="51"/>
                    <a:pt x="54" y="50"/>
                    <a:pt x="87" y="50"/>
                  </a:cubicBezTo>
                  <a:cubicBezTo>
                    <a:pt x="87" y="36"/>
                    <a:pt x="75" y="27"/>
                    <a:pt x="61" y="27"/>
                  </a:cubicBezTo>
                  <a:cubicBezTo>
                    <a:pt x="48" y="27"/>
                    <a:pt x="38" y="33"/>
                    <a:pt x="29" y="4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2" y="7"/>
                    <a:pt x="44" y="0"/>
                    <a:pt x="64" y="0"/>
                  </a:cubicBezTo>
                  <a:cubicBezTo>
                    <a:pt x="111" y="0"/>
                    <a:pt x="123" y="24"/>
                    <a:pt x="123" y="67"/>
                  </a:cubicBezTo>
                  <a:cubicBezTo>
                    <a:pt x="123" y="135"/>
                    <a:pt x="123" y="135"/>
                    <a:pt x="123" y="135"/>
                  </a:cubicBezTo>
                  <a:lnTo>
                    <a:pt x="90" y="122"/>
                  </a:lnTo>
                  <a:close/>
                  <a:moveTo>
                    <a:pt x="77" y="76"/>
                  </a:moveTo>
                  <a:cubicBezTo>
                    <a:pt x="65" y="76"/>
                    <a:pt x="38" y="77"/>
                    <a:pt x="38" y="94"/>
                  </a:cubicBezTo>
                  <a:cubicBezTo>
                    <a:pt x="38" y="104"/>
                    <a:pt x="48" y="108"/>
                    <a:pt x="57" y="108"/>
                  </a:cubicBezTo>
                  <a:cubicBezTo>
                    <a:pt x="72" y="108"/>
                    <a:pt x="87" y="100"/>
                    <a:pt x="87" y="84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77" y="76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L v Holland">
              <a:extLst>
                <a:ext uri="{FF2B5EF4-FFF2-40B4-BE49-F238E27FC236}">
                  <a16:creationId xmlns:a16="http://schemas.microsoft.com/office/drawing/2014/main" id="{2B423A03-AACC-454D-BF14-5174F0CD50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6757" y="2691125"/>
              <a:ext cx="187307" cy="847137"/>
            </a:xfrm>
            <a:prstGeom prst="rect">
              <a:avLst/>
            </a:pr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L v Holland">
              <a:extLst>
                <a:ext uri="{FF2B5EF4-FFF2-40B4-BE49-F238E27FC236}">
                  <a16:creationId xmlns:a16="http://schemas.microsoft.com/office/drawing/2014/main" id="{EB59F971-F1B2-4339-880C-7BB3942F3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590" y="2691125"/>
              <a:ext cx="187307" cy="847137"/>
            </a:xfrm>
            <a:prstGeom prst="rect">
              <a:avLst/>
            </a:pr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 v Holland">
              <a:extLst>
                <a:ext uri="{FF2B5EF4-FFF2-40B4-BE49-F238E27FC236}">
                  <a16:creationId xmlns:a16="http://schemas.microsoft.com/office/drawing/2014/main" id="{E070F235-E1C8-4B9C-AE25-C82A9B604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4737" y="2898297"/>
              <a:ext cx="686792" cy="654154"/>
            </a:xfrm>
            <a:custGeom>
              <a:avLst/>
              <a:gdLst>
                <a:gd name="T0" fmla="*/ 72 w 143"/>
                <a:gd name="T1" fmla="*/ 0 h 135"/>
                <a:gd name="T2" fmla="*/ 143 w 143"/>
                <a:gd name="T3" fmla="*/ 68 h 135"/>
                <a:gd name="T4" fmla="*/ 72 w 143"/>
                <a:gd name="T5" fmla="*/ 135 h 135"/>
                <a:gd name="T6" fmla="*/ 0 w 143"/>
                <a:gd name="T7" fmla="*/ 68 h 135"/>
                <a:gd name="T8" fmla="*/ 72 w 143"/>
                <a:gd name="T9" fmla="*/ 0 h 135"/>
                <a:gd name="T10" fmla="*/ 72 w 143"/>
                <a:gd name="T11" fmla="*/ 100 h 135"/>
                <a:gd name="T12" fmla="*/ 103 w 143"/>
                <a:gd name="T13" fmla="*/ 68 h 135"/>
                <a:gd name="T14" fmla="*/ 72 w 143"/>
                <a:gd name="T15" fmla="*/ 35 h 135"/>
                <a:gd name="T16" fmla="*/ 40 w 143"/>
                <a:gd name="T17" fmla="*/ 68 h 135"/>
                <a:gd name="T18" fmla="*/ 72 w 143"/>
                <a:gd name="T19" fmla="*/ 10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5">
                  <a:moveTo>
                    <a:pt x="72" y="0"/>
                  </a:moveTo>
                  <a:cubicBezTo>
                    <a:pt x="111" y="0"/>
                    <a:pt x="143" y="27"/>
                    <a:pt x="143" y="68"/>
                  </a:cubicBezTo>
                  <a:cubicBezTo>
                    <a:pt x="143" y="109"/>
                    <a:pt x="111" y="135"/>
                    <a:pt x="72" y="135"/>
                  </a:cubicBezTo>
                  <a:cubicBezTo>
                    <a:pt x="32" y="135"/>
                    <a:pt x="0" y="109"/>
                    <a:pt x="0" y="68"/>
                  </a:cubicBezTo>
                  <a:cubicBezTo>
                    <a:pt x="0" y="27"/>
                    <a:pt x="32" y="0"/>
                    <a:pt x="72" y="0"/>
                  </a:cubicBezTo>
                  <a:close/>
                  <a:moveTo>
                    <a:pt x="72" y="100"/>
                  </a:moveTo>
                  <a:cubicBezTo>
                    <a:pt x="91" y="100"/>
                    <a:pt x="103" y="87"/>
                    <a:pt x="103" y="68"/>
                  </a:cubicBezTo>
                  <a:cubicBezTo>
                    <a:pt x="103" y="49"/>
                    <a:pt x="91" y="35"/>
                    <a:pt x="72" y="35"/>
                  </a:cubicBezTo>
                  <a:cubicBezTo>
                    <a:pt x="52" y="35"/>
                    <a:pt x="40" y="49"/>
                    <a:pt x="40" y="68"/>
                  </a:cubicBezTo>
                  <a:cubicBezTo>
                    <a:pt x="40" y="87"/>
                    <a:pt x="52" y="100"/>
                    <a:pt x="72" y="100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H v Holland">
              <a:extLst>
                <a:ext uri="{FF2B5EF4-FFF2-40B4-BE49-F238E27FC236}">
                  <a16:creationId xmlns:a16="http://schemas.microsoft.com/office/drawing/2014/main" id="{288A5023-9171-47EF-B8D6-F16480B47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9633" y="2651393"/>
              <a:ext cx="591719" cy="886869"/>
            </a:xfrm>
            <a:custGeom>
              <a:avLst/>
              <a:gdLst>
                <a:gd name="T0" fmla="*/ 0 w 123"/>
                <a:gd name="T1" fmla="*/ 183 h 183"/>
                <a:gd name="T2" fmla="*/ 0 w 123"/>
                <a:gd name="T3" fmla="*/ 15 h 183"/>
                <a:gd name="T4" fmla="*/ 39 w 123"/>
                <a:gd name="T5" fmla="*/ 0 h 183"/>
                <a:gd name="T6" fmla="*/ 39 w 123"/>
                <a:gd name="T7" fmla="*/ 73 h 183"/>
                <a:gd name="T8" fmla="*/ 40 w 123"/>
                <a:gd name="T9" fmla="*/ 73 h 183"/>
                <a:gd name="T10" fmla="*/ 77 w 123"/>
                <a:gd name="T11" fmla="*/ 51 h 183"/>
                <a:gd name="T12" fmla="*/ 123 w 123"/>
                <a:gd name="T13" fmla="*/ 104 h 183"/>
                <a:gd name="T14" fmla="*/ 123 w 123"/>
                <a:gd name="T15" fmla="*/ 183 h 183"/>
                <a:gd name="T16" fmla="*/ 84 w 123"/>
                <a:gd name="T17" fmla="*/ 183 h 183"/>
                <a:gd name="T18" fmla="*/ 84 w 123"/>
                <a:gd name="T19" fmla="*/ 113 h 183"/>
                <a:gd name="T20" fmla="*/ 63 w 123"/>
                <a:gd name="T21" fmla="*/ 86 h 183"/>
                <a:gd name="T22" fmla="*/ 39 w 123"/>
                <a:gd name="T23" fmla="*/ 113 h 183"/>
                <a:gd name="T24" fmla="*/ 39 w 123"/>
                <a:gd name="T25" fmla="*/ 183 h 183"/>
                <a:gd name="T26" fmla="*/ 0 w 123"/>
                <a:gd name="T2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83">
                  <a:moveTo>
                    <a:pt x="0" y="183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6" y="61"/>
                    <a:pt x="59" y="51"/>
                    <a:pt x="77" y="51"/>
                  </a:cubicBezTo>
                  <a:cubicBezTo>
                    <a:pt x="113" y="51"/>
                    <a:pt x="123" y="78"/>
                    <a:pt x="123" y="104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99"/>
                    <a:pt x="79" y="86"/>
                    <a:pt x="63" y="86"/>
                  </a:cubicBezTo>
                  <a:cubicBezTo>
                    <a:pt x="47" y="86"/>
                    <a:pt x="39" y="99"/>
                    <a:pt x="39" y="113"/>
                  </a:cubicBezTo>
                  <a:cubicBezTo>
                    <a:pt x="39" y="183"/>
                    <a:pt x="39" y="183"/>
                    <a:pt x="39" y="183"/>
                  </a:cubicBezTo>
                  <a:lnTo>
                    <a:pt x="0" y="183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N">
              <a:extLst>
                <a:ext uri="{FF2B5EF4-FFF2-40B4-BE49-F238E27FC236}">
                  <a16:creationId xmlns:a16="http://schemas.microsoft.com/office/drawing/2014/main" id="{64333014-F7EA-49C8-8FEE-5989A303DA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082" y="2879850"/>
              <a:ext cx="580367" cy="1050053"/>
            </a:xfrm>
            <a:custGeom>
              <a:avLst/>
              <a:gdLst>
                <a:gd name="T0" fmla="*/ 0 w 121"/>
                <a:gd name="T1" fmla="*/ 23 h 217"/>
                <a:gd name="T2" fmla="*/ 36 w 121"/>
                <a:gd name="T3" fmla="*/ 10 h 217"/>
                <a:gd name="T4" fmla="*/ 36 w 121"/>
                <a:gd name="T5" fmla="*/ 24 h 217"/>
                <a:gd name="T6" fmla="*/ 37 w 121"/>
                <a:gd name="T7" fmla="*/ 24 h 217"/>
                <a:gd name="T8" fmla="*/ 76 w 121"/>
                <a:gd name="T9" fmla="*/ 0 h 217"/>
                <a:gd name="T10" fmla="*/ 121 w 121"/>
                <a:gd name="T11" fmla="*/ 52 h 217"/>
                <a:gd name="T12" fmla="*/ 121 w 121"/>
                <a:gd name="T13" fmla="*/ 217 h 217"/>
                <a:gd name="T14" fmla="*/ 82 w 121"/>
                <a:gd name="T15" fmla="*/ 201 h 217"/>
                <a:gd name="T16" fmla="*/ 82 w 121"/>
                <a:gd name="T17" fmla="*/ 61 h 217"/>
                <a:gd name="T18" fmla="*/ 62 w 121"/>
                <a:gd name="T19" fmla="*/ 35 h 217"/>
                <a:gd name="T20" fmla="*/ 38 w 121"/>
                <a:gd name="T21" fmla="*/ 62 h 217"/>
                <a:gd name="T22" fmla="*/ 38 w 121"/>
                <a:gd name="T23" fmla="*/ 183 h 217"/>
                <a:gd name="T24" fmla="*/ 0 w 121"/>
                <a:gd name="T25" fmla="*/ 167 h 217"/>
                <a:gd name="T26" fmla="*/ 0 w 121"/>
                <a:gd name="T27" fmla="*/ 2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217">
                  <a:moveTo>
                    <a:pt x="0" y="23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2" y="14"/>
                    <a:pt x="55" y="0"/>
                    <a:pt x="76" y="0"/>
                  </a:cubicBezTo>
                  <a:cubicBezTo>
                    <a:pt x="111" y="0"/>
                    <a:pt x="121" y="27"/>
                    <a:pt x="121" y="52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47"/>
                    <a:pt x="78" y="35"/>
                    <a:pt x="62" y="35"/>
                  </a:cubicBezTo>
                  <a:cubicBezTo>
                    <a:pt x="46" y="35"/>
                    <a:pt x="38" y="47"/>
                    <a:pt x="38" y="6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I">
              <a:extLst>
                <a:ext uri="{FF2B5EF4-FFF2-40B4-BE49-F238E27FC236}">
                  <a16:creationId xmlns:a16="http://schemas.microsoft.com/office/drawing/2014/main" id="{0179072D-DB47-487D-8CD1-01FA8A433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8295" y="3044453"/>
              <a:ext cx="178793" cy="580367"/>
            </a:xfrm>
            <a:custGeom>
              <a:avLst/>
              <a:gdLst>
                <a:gd name="T0" fmla="*/ 126 w 126"/>
                <a:gd name="T1" fmla="*/ 0 h 409"/>
                <a:gd name="T2" fmla="*/ 126 w 126"/>
                <a:gd name="T3" fmla="*/ 409 h 409"/>
                <a:gd name="T4" fmla="*/ 0 w 126"/>
                <a:gd name="T5" fmla="*/ 358 h 409"/>
                <a:gd name="T6" fmla="*/ 0 w 126"/>
                <a:gd name="T7" fmla="*/ 44 h 409"/>
                <a:gd name="T8" fmla="*/ 126 w 126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9">
                  <a:moveTo>
                    <a:pt x="126" y="0"/>
                  </a:moveTo>
                  <a:lnTo>
                    <a:pt x="126" y="409"/>
                  </a:lnTo>
                  <a:lnTo>
                    <a:pt x="0" y="358"/>
                  </a:lnTo>
                  <a:lnTo>
                    <a:pt x="0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7445BE6C-46BB-4B79-813A-1AC279B3DF5D}"/>
              </a:ext>
            </a:extLst>
          </p:cNvPr>
          <p:cNvGrpSpPr/>
          <p:nvPr userDrawn="1"/>
        </p:nvGrpSpPr>
        <p:grpSpPr>
          <a:xfrm>
            <a:off x="4708659" y="3847602"/>
            <a:ext cx="2400933" cy="359004"/>
            <a:chOff x="4708659" y="3847602"/>
            <a:chExt cx="2400933" cy="359004"/>
          </a:xfrm>
        </p:grpSpPr>
        <p:sp>
          <p:nvSpPr>
            <p:cNvPr id="18" name="H v Hogeschool">
              <a:extLst>
                <a:ext uri="{FF2B5EF4-FFF2-40B4-BE49-F238E27FC236}">
                  <a16:creationId xmlns:a16="http://schemas.microsoft.com/office/drawing/2014/main" id="{9AEDF624-89D8-480A-AF65-A08F2D05F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659" y="3847602"/>
              <a:ext cx="191564" cy="290893"/>
            </a:xfrm>
            <a:custGeom>
              <a:avLst/>
              <a:gdLst>
                <a:gd name="T0" fmla="*/ 27 w 40"/>
                <a:gd name="T1" fmla="*/ 60 h 60"/>
                <a:gd name="T2" fmla="*/ 27 w 40"/>
                <a:gd name="T3" fmla="*/ 32 h 60"/>
                <a:gd name="T4" fmla="*/ 21 w 40"/>
                <a:gd name="T5" fmla="*/ 23 h 60"/>
                <a:gd name="T6" fmla="*/ 13 w 40"/>
                <a:gd name="T7" fmla="*/ 36 h 60"/>
                <a:gd name="T8" fmla="*/ 13 w 40"/>
                <a:gd name="T9" fmla="*/ 60 h 60"/>
                <a:gd name="T10" fmla="*/ 0 w 40"/>
                <a:gd name="T11" fmla="*/ 60 h 60"/>
                <a:gd name="T12" fmla="*/ 0 w 40"/>
                <a:gd name="T13" fmla="*/ 0 h 60"/>
                <a:gd name="T14" fmla="*/ 12 w 40"/>
                <a:gd name="T15" fmla="*/ 0 h 60"/>
                <a:gd name="T16" fmla="*/ 12 w 40"/>
                <a:gd name="T17" fmla="*/ 23 h 60"/>
                <a:gd name="T18" fmla="*/ 26 w 40"/>
                <a:gd name="T19" fmla="*/ 14 h 60"/>
                <a:gd name="T20" fmla="*/ 40 w 40"/>
                <a:gd name="T21" fmla="*/ 27 h 60"/>
                <a:gd name="T22" fmla="*/ 40 w 40"/>
                <a:gd name="T23" fmla="*/ 60 h 60"/>
                <a:gd name="T24" fmla="*/ 27 w 4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27" y="60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26"/>
                    <a:pt x="26" y="23"/>
                    <a:pt x="21" y="23"/>
                  </a:cubicBezTo>
                  <a:cubicBezTo>
                    <a:pt x="15" y="23"/>
                    <a:pt x="13" y="28"/>
                    <a:pt x="13" y="3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17"/>
                    <a:pt x="19" y="14"/>
                    <a:pt x="26" y="14"/>
                  </a:cubicBezTo>
                  <a:cubicBezTo>
                    <a:pt x="35" y="14"/>
                    <a:pt x="40" y="18"/>
                    <a:pt x="40" y="27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27" y="60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O  v Hogeschool">
              <a:extLst>
                <a:ext uri="{FF2B5EF4-FFF2-40B4-BE49-F238E27FC236}">
                  <a16:creationId xmlns:a16="http://schemas.microsoft.com/office/drawing/2014/main" id="{3045D36B-8334-4D26-9190-70DA3F3EEA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6915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1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5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8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1" y="34"/>
                    <a:pt x="31" y="25"/>
                  </a:cubicBezTo>
                  <a:cubicBezTo>
                    <a:pt x="31" y="13"/>
                    <a:pt x="28" y="9"/>
                    <a:pt x="22" y="9"/>
                  </a:cubicBezTo>
                  <a:cubicBezTo>
                    <a:pt x="16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G v Hogeschool">
              <a:extLst>
                <a:ext uri="{FF2B5EF4-FFF2-40B4-BE49-F238E27FC236}">
                  <a16:creationId xmlns:a16="http://schemas.microsoft.com/office/drawing/2014/main" id="{EDA3D6BB-ABB1-4966-A571-B27C3E6AF0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6591" y="3877400"/>
              <a:ext cx="215687" cy="329206"/>
            </a:xfrm>
            <a:custGeom>
              <a:avLst/>
              <a:gdLst>
                <a:gd name="T0" fmla="*/ 21 w 45"/>
                <a:gd name="T1" fmla="*/ 68 h 68"/>
                <a:gd name="T2" fmla="*/ 0 w 45"/>
                <a:gd name="T3" fmla="*/ 59 h 68"/>
                <a:gd name="T4" fmla="*/ 10 w 45"/>
                <a:gd name="T5" fmla="*/ 52 h 68"/>
                <a:gd name="T6" fmla="*/ 1 w 45"/>
                <a:gd name="T7" fmla="*/ 44 h 68"/>
                <a:gd name="T8" fmla="*/ 11 w 45"/>
                <a:gd name="T9" fmla="*/ 35 h 68"/>
                <a:gd name="T10" fmla="*/ 3 w 45"/>
                <a:gd name="T11" fmla="*/ 22 h 68"/>
                <a:gd name="T12" fmla="*/ 22 w 45"/>
                <a:gd name="T13" fmla="*/ 8 h 68"/>
                <a:gd name="T14" fmla="*/ 29 w 45"/>
                <a:gd name="T15" fmla="*/ 9 h 68"/>
                <a:gd name="T16" fmla="*/ 30 w 45"/>
                <a:gd name="T17" fmla="*/ 0 h 68"/>
                <a:gd name="T18" fmla="*/ 42 w 45"/>
                <a:gd name="T19" fmla="*/ 0 h 68"/>
                <a:gd name="T20" fmla="*/ 35 w 45"/>
                <a:gd name="T21" fmla="*/ 11 h 68"/>
                <a:gd name="T22" fmla="*/ 42 w 45"/>
                <a:gd name="T23" fmla="*/ 22 h 68"/>
                <a:gd name="T24" fmla="*/ 24 w 45"/>
                <a:gd name="T25" fmla="*/ 37 h 68"/>
                <a:gd name="T26" fmla="*/ 16 w 45"/>
                <a:gd name="T27" fmla="*/ 36 h 68"/>
                <a:gd name="T28" fmla="*/ 11 w 45"/>
                <a:gd name="T29" fmla="*/ 40 h 68"/>
                <a:gd name="T30" fmla="*/ 19 w 45"/>
                <a:gd name="T31" fmla="*/ 41 h 68"/>
                <a:gd name="T32" fmla="*/ 28 w 45"/>
                <a:gd name="T33" fmla="*/ 41 h 68"/>
                <a:gd name="T34" fmla="*/ 45 w 45"/>
                <a:gd name="T35" fmla="*/ 54 h 68"/>
                <a:gd name="T36" fmla="*/ 21 w 45"/>
                <a:gd name="T37" fmla="*/ 68 h 68"/>
                <a:gd name="T38" fmla="*/ 26 w 45"/>
                <a:gd name="T39" fmla="*/ 52 h 68"/>
                <a:gd name="T40" fmla="*/ 16 w 45"/>
                <a:gd name="T41" fmla="*/ 52 h 68"/>
                <a:gd name="T42" fmla="*/ 10 w 45"/>
                <a:gd name="T43" fmla="*/ 57 h 68"/>
                <a:gd name="T44" fmla="*/ 21 w 45"/>
                <a:gd name="T45" fmla="*/ 62 h 68"/>
                <a:gd name="T46" fmla="*/ 36 w 45"/>
                <a:gd name="T47" fmla="*/ 56 h 68"/>
                <a:gd name="T48" fmla="*/ 26 w 45"/>
                <a:gd name="T49" fmla="*/ 52 h 68"/>
                <a:gd name="T50" fmla="*/ 22 w 45"/>
                <a:gd name="T51" fmla="*/ 14 h 68"/>
                <a:gd name="T52" fmla="*/ 15 w 45"/>
                <a:gd name="T53" fmla="*/ 22 h 68"/>
                <a:gd name="T54" fmla="*/ 22 w 45"/>
                <a:gd name="T55" fmla="*/ 30 h 68"/>
                <a:gd name="T56" fmla="*/ 29 w 45"/>
                <a:gd name="T57" fmla="*/ 22 h 68"/>
                <a:gd name="T58" fmla="*/ 22 w 45"/>
                <a:gd name="T59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68">
                  <a:moveTo>
                    <a:pt x="21" y="68"/>
                  </a:moveTo>
                  <a:cubicBezTo>
                    <a:pt x="7" y="68"/>
                    <a:pt x="0" y="65"/>
                    <a:pt x="0" y="59"/>
                  </a:cubicBezTo>
                  <a:cubicBezTo>
                    <a:pt x="0" y="56"/>
                    <a:pt x="3" y="53"/>
                    <a:pt x="10" y="52"/>
                  </a:cubicBezTo>
                  <a:cubicBezTo>
                    <a:pt x="3" y="51"/>
                    <a:pt x="1" y="47"/>
                    <a:pt x="1" y="44"/>
                  </a:cubicBezTo>
                  <a:cubicBezTo>
                    <a:pt x="1" y="40"/>
                    <a:pt x="4" y="36"/>
                    <a:pt x="11" y="35"/>
                  </a:cubicBezTo>
                  <a:cubicBezTo>
                    <a:pt x="6" y="33"/>
                    <a:pt x="3" y="28"/>
                    <a:pt x="3" y="22"/>
                  </a:cubicBezTo>
                  <a:cubicBezTo>
                    <a:pt x="3" y="14"/>
                    <a:pt x="10" y="8"/>
                    <a:pt x="22" y="8"/>
                  </a:cubicBezTo>
                  <a:cubicBezTo>
                    <a:pt x="26" y="8"/>
                    <a:pt x="27" y="8"/>
                    <a:pt x="29" y="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9" y="13"/>
                    <a:pt x="42" y="17"/>
                    <a:pt x="42" y="22"/>
                  </a:cubicBezTo>
                  <a:cubicBezTo>
                    <a:pt x="42" y="30"/>
                    <a:pt x="34" y="37"/>
                    <a:pt x="24" y="37"/>
                  </a:cubicBezTo>
                  <a:cubicBezTo>
                    <a:pt x="20" y="37"/>
                    <a:pt x="18" y="37"/>
                    <a:pt x="16" y="36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11" y="41"/>
                    <a:pt x="12" y="42"/>
                    <a:pt x="1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9" y="40"/>
                    <a:pt x="45" y="45"/>
                    <a:pt x="45" y="54"/>
                  </a:cubicBezTo>
                  <a:cubicBezTo>
                    <a:pt x="45" y="62"/>
                    <a:pt x="38" y="68"/>
                    <a:pt x="21" y="68"/>
                  </a:cubicBezTo>
                  <a:close/>
                  <a:moveTo>
                    <a:pt x="26" y="52"/>
                  </a:moveTo>
                  <a:cubicBezTo>
                    <a:pt x="22" y="52"/>
                    <a:pt x="19" y="52"/>
                    <a:pt x="16" y="52"/>
                  </a:cubicBezTo>
                  <a:cubicBezTo>
                    <a:pt x="12" y="53"/>
                    <a:pt x="10" y="55"/>
                    <a:pt x="10" y="57"/>
                  </a:cubicBezTo>
                  <a:cubicBezTo>
                    <a:pt x="10" y="60"/>
                    <a:pt x="12" y="62"/>
                    <a:pt x="21" y="62"/>
                  </a:cubicBezTo>
                  <a:cubicBezTo>
                    <a:pt x="32" y="62"/>
                    <a:pt x="36" y="59"/>
                    <a:pt x="36" y="56"/>
                  </a:cubicBezTo>
                  <a:cubicBezTo>
                    <a:pt x="36" y="52"/>
                    <a:pt x="33" y="52"/>
                    <a:pt x="26" y="52"/>
                  </a:cubicBezTo>
                  <a:close/>
                  <a:moveTo>
                    <a:pt x="22" y="14"/>
                  </a:moveTo>
                  <a:cubicBezTo>
                    <a:pt x="17" y="14"/>
                    <a:pt x="15" y="17"/>
                    <a:pt x="15" y="22"/>
                  </a:cubicBezTo>
                  <a:cubicBezTo>
                    <a:pt x="15" y="28"/>
                    <a:pt x="18" y="30"/>
                    <a:pt x="22" y="30"/>
                  </a:cubicBezTo>
                  <a:cubicBezTo>
                    <a:pt x="27" y="30"/>
                    <a:pt x="29" y="28"/>
                    <a:pt x="29" y="22"/>
                  </a:cubicBezTo>
                  <a:cubicBezTo>
                    <a:pt x="29" y="17"/>
                    <a:pt x="27" y="14"/>
                    <a:pt x="22" y="14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E v Hogeschool">
              <a:extLst>
                <a:ext uri="{FF2B5EF4-FFF2-40B4-BE49-F238E27FC236}">
                  <a16:creationId xmlns:a16="http://schemas.microsoft.com/office/drawing/2014/main" id="{CFEAA45C-2233-4132-8012-24CBCBC601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0523" y="3911456"/>
              <a:ext cx="192983" cy="227038"/>
            </a:xfrm>
            <a:custGeom>
              <a:avLst/>
              <a:gdLst>
                <a:gd name="T0" fmla="*/ 21 w 40"/>
                <a:gd name="T1" fmla="*/ 47 h 47"/>
                <a:gd name="T2" fmla="*/ 0 w 40"/>
                <a:gd name="T3" fmla="*/ 25 h 47"/>
                <a:gd name="T4" fmla="*/ 20 w 40"/>
                <a:gd name="T5" fmla="*/ 0 h 47"/>
                <a:gd name="T6" fmla="*/ 39 w 40"/>
                <a:gd name="T7" fmla="*/ 19 h 47"/>
                <a:gd name="T8" fmla="*/ 39 w 40"/>
                <a:gd name="T9" fmla="*/ 27 h 47"/>
                <a:gd name="T10" fmla="*/ 12 w 40"/>
                <a:gd name="T11" fmla="*/ 27 h 47"/>
                <a:gd name="T12" fmla="*/ 21 w 40"/>
                <a:gd name="T13" fmla="*/ 39 h 47"/>
                <a:gd name="T14" fmla="*/ 28 w 40"/>
                <a:gd name="T15" fmla="*/ 34 h 47"/>
                <a:gd name="T16" fmla="*/ 28 w 40"/>
                <a:gd name="T17" fmla="*/ 32 h 47"/>
                <a:gd name="T18" fmla="*/ 40 w 40"/>
                <a:gd name="T19" fmla="*/ 33 h 47"/>
                <a:gd name="T20" fmla="*/ 40 w 40"/>
                <a:gd name="T21" fmla="*/ 35 h 47"/>
                <a:gd name="T22" fmla="*/ 21 w 40"/>
                <a:gd name="T23" fmla="*/ 47 h 47"/>
                <a:gd name="T24" fmla="*/ 27 w 40"/>
                <a:gd name="T25" fmla="*/ 16 h 47"/>
                <a:gd name="T26" fmla="*/ 20 w 40"/>
                <a:gd name="T27" fmla="*/ 9 h 47"/>
                <a:gd name="T28" fmla="*/ 12 w 40"/>
                <a:gd name="T29" fmla="*/ 19 h 47"/>
                <a:gd name="T30" fmla="*/ 28 w 40"/>
                <a:gd name="T31" fmla="*/ 19 h 47"/>
                <a:gd name="T32" fmla="*/ 27 w 40"/>
                <a:gd name="T33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21" y="47"/>
                  </a:moveTo>
                  <a:cubicBezTo>
                    <a:pt x="8" y="47"/>
                    <a:pt x="0" y="41"/>
                    <a:pt x="0" y="25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8" y="6"/>
                    <a:pt x="39" y="19"/>
                  </a:cubicBezTo>
                  <a:cubicBezTo>
                    <a:pt x="40" y="22"/>
                    <a:pt x="40" y="25"/>
                    <a:pt x="3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6"/>
                    <a:pt x="16" y="39"/>
                    <a:pt x="21" y="39"/>
                  </a:cubicBezTo>
                  <a:cubicBezTo>
                    <a:pt x="26" y="39"/>
                    <a:pt x="28" y="37"/>
                    <a:pt x="28" y="34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4"/>
                    <a:pt x="40" y="34"/>
                    <a:pt x="40" y="35"/>
                  </a:cubicBezTo>
                  <a:cubicBezTo>
                    <a:pt x="40" y="41"/>
                    <a:pt x="34" y="47"/>
                    <a:pt x="21" y="47"/>
                  </a:cubicBezTo>
                  <a:close/>
                  <a:moveTo>
                    <a:pt x="27" y="16"/>
                  </a:moveTo>
                  <a:cubicBezTo>
                    <a:pt x="27" y="11"/>
                    <a:pt x="24" y="9"/>
                    <a:pt x="20" y="9"/>
                  </a:cubicBezTo>
                  <a:cubicBezTo>
                    <a:pt x="15" y="9"/>
                    <a:pt x="12" y="12"/>
                    <a:pt x="12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7"/>
                    <a:pt x="27" y="16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S v Hogeschool">
              <a:extLst>
                <a:ext uri="{FF2B5EF4-FFF2-40B4-BE49-F238E27FC236}">
                  <a16:creationId xmlns:a16="http://schemas.microsoft.com/office/drawing/2014/main" id="{584C07BC-E3C1-4544-B79F-900424A5C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265" y="3911456"/>
              <a:ext cx="187307" cy="227038"/>
            </a:xfrm>
            <a:custGeom>
              <a:avLst/>
              <a:gdLst>
                <a:gd name="T0" fmla="*/ 20 w 39"/>
                <a:gd name="T1" fmla="*/ 47 h 47"/>
                <a:gd name="T2" fmla="*/ 0 w 39"/>
                <a:gd name="T3" fmla="*/ 36 h 47"/>
                <a:gd name="T4" fmla="*/ 2 w 39"/>
                <a:gd name="T5" fmla="*/ 31 h 47"/>
                <a:gd name="T6" fmla="*/ 13 w 39"/>
                <a:gd name="T7" fmla="*/ 32 h 47"/>
                <a:gd name="T8" fmla="*/ 12 w 39"/>
                <a:gd name="T9" fmla="*/ 35 h 47"/>
                <a:gd name="T10" fmla="*/ 20 w 39"/>
                <a:gd name="T11" fmla="*/ 40 h 47"/>
                <a:gd name="T12" fmla="*/ 26 w 39"/>
                <a:gd name="T13" fmla="*/ 35 h 47"/>
                <a:gd name="T14" fmla="*/ 20 w 39"/>
                <a:gd name="T15" fmla="*/ 28 h 47"/>
                <a:gd name="T16" fmla="*/ 13 w 39"/>
                <a:gd name="T17" fmla="*/ 26 h 47"/>
                <a:gd name="T18" fmla="*/ 1 w 39"/>
                <a:gd name="T19" fmla="*/ 14 h 47"/>
                <a:gd name="T20" fmla="*/ 19 w 39"/>
                <a:gd name="T21" fmla="*/ 0 h 47"/>
                <a:gd name="T22" fmla="*/ 37 w 39"/>
                <a:gd name="T23" fmla="*/ 11 h 47"/>
                <a:gd name="T24" fmla="*/ 37 w 39"/>
                <a:gd name="T25" fmla="*/ 14 h 47"/>
                <a:gd name="T26" fmla="*/ 25 w 39"/>
                <a:gd name="T27" fmla="*/ 15 h 47"/>
                <a:gd name="T28" fmla="*/ 25 w 39"/>
                <a:gd name="T29" fmla="*/ 12 h 47"/>
                <a:gd name="T30" fmla="*/ 19 w 39"/>
                <a:gd name="T31" fmla="*/ 8 h 47"/>
                <a:gd name="T32" fmla="*/ 13 w 39"/>
                <a:gd name="T33" fmla="*/ 13 h 47"/>
                <a:gd name="T34" fmla="*/ 19 w 39"/>
                <a:gd name="T35" fmla="*/ 17 h 47"/>
                <a:gd name="T36" fmla="*/ 27 w 39"/>
                <a:gd name="T37" fmla="*/ 19 h 47"/>
                <a:gd name="T38" fmla="*/ 39 w 39"/>
                <a:gd name="T39" fmla="*/ 33 h 47"/>
                <a:gd name="T40" fmla="*/ 20 w 39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7">
                  <a:moveTo>
                    <a:pt x="20" y="47"/>
                  </a:moveTo>
                  <a:cubicBezTo>
                    <a:pt x="8" y="47"/>
                    <a:pt x="0" y="42"/>
                    <a:pt x="0" y="36"/>
                  </a:cubicBezTo>
                  <a:cubicBezTo>
                    <a:pt x="0" y="34"/>
                    <a:pt x="1" y="33"/>
                    <a:pt x="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4"/>
                    <a:pt x="12" y="35"/>
                  </a:cubicBezTo>
                  <a:cubicBezTo>
                    <a:pt x="12" y="38"/>
                    <a:pt x="15" y="40"/>
                    <a:pt x="20" y="40"/>
                  </a:cubicBezTo>
                  <a:cubicBezTo>
                    <a:pt x="24" y="40"/>
                    <a:pt x="26" y="38"/>
                    <a:pt x="26" y="35"/>
                  </a:cubicBezTo>
                  <a:cubicBezTo>
                    <a:pt x="26" y="32"/>
                    <a:pt x="25" y="30"/>
                    <a:pt x="20" y="28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4"/>
                    <a:pt x="1" y="21"/>
                    <a:pt x="1" y="14"/>
                  </a:cubicBezTo>
                  <a:cubicBezTo>
                    <a:pt x="1" y="6"/>
                    <a:pt x="9" y="0"/>
                    <a:pt x="19" y="0"/>
                  </a:cubicBezTo>
                  <a:cubicBezTo>
                    <a:pt x="31" y="0"/>
                    <a:pt x="37" y="5"/>
                    <a:pt x="37" y="11"/>
                  </a:cubicBezTo>
                  <a:cubicBezTo>
                    <a:pt x="37" y="12"/>
                    <a:pt x="37" y="13"/>
                    <a:pt x="37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3"/>
                    <a:pt x="25" y="12"/>
                  </a:cubicBezTo>
                  <a:cubicBezTo>
                    <a:pt x="25" y="10"/>
                    <a:pt x="23" y="8"/>
                    <a:pt x="19" y="8"/>
                  </a:cubicBezTo>
                  <a:cubicBezTo>
                    <a:pt x="15" y="8"/>
                    <a:pt x="13" y="10"/>
                    <a:pt x="13" y="13"/>
                  </a:cubicBezTo>
                  <a:cubicBezTo>
                    <a:pt x="13" y="14"/>
                    <a:pt x="14" y="16"/>
                    <a:pt x="19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5" y="22"/>
                    <a:pt x="39" y="26"/>
                    <a:pt x="39" y="33"/>
                  </a:cubicBezTo>
                  <a:cubicBezTo>
                    <a:pt x="39" y="42"/>
                    <a:pt x="33" y="47"/>
                    <a:pt x="20" y="47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C v Hogeschool">
              <a:extLst>
                <a:ext uri="{FF2B5EF4-FFF2-40B4-BE49-F238E27FC236}">
                  <a16:creationId xmlns:a16="http://schemas.microsoft.com/office/drawing/2014/main" id="{B82D48DA-74C3-44EE-ADF8-975AFD02A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5751" y="3911456"/>
              <a:ext cx="191564" cy="227038"/>
            </a:xfrm>
            <a:custGeom>
              <a:avLst/>
              <a:gdLst>
                <a:gd name="T0" fmla="*/ 21 w 40"/>
                <a:gd name="T1" fmla="*/ 47 h 47"/>
                <a:gd name="T2" fmla="*/ 0 w 40"/>
                <a:gd name="T3" fmla="*/ 26 h 47"/>
                <a:gd name="T4" fmla="*/ 22 w 40"/>
                <a:gd name="T5" fmla="*/ 0 h 47"/>
                <a:gd name="T6" fmla="*/ 39 w 40"/>
                <a:gd name="T7" fmla="*/ 14 h 47"/>
                <a:gd name="T8" fmla="*/ 39 w 40"/>
                <a:gd name="T9" fmla="*/ 18 h 47"/>
                <a:gd name="T10" fmla="*/ 27 w 40"/>
                <a:gd name="T11" fmla="*/ 18 h 47"/>
                <a:gd name="T12" fmla="*/ 28 w 40"/>
                <a:gd name="T13" fmla="*/ 15 h 47"/>
                <a:gd name="T14" fmla="*/ 21 w 40"/>
                <a:gd name="T15" fmla="*/ 9 h 47"/>
                <a:gd name="T16" fmla="*/ 13 w 40"/>
                <a:gd name="T17" fmla="*/ 23 h 47"/>
                <a:gd name="T18" fmla="*/ 21 w 40"/>
                <a:gd name="T19" fmla="*/ 39 h 47"/>
                <a:gd name="T20" fmla="*/ 28 w 40"/>
                <a:gd name="T21" fmla="*/ 31 h 47"/>
                <a:gd name="T22" fmla="*/ 28 w 40"/>
                <a:gd name="T23" fmla="*/ 28 h 47"/>
                <a:gd name="T24" fmla="*/ 40 w 40"/>
                <a:gd name="T25" fmla="*/ 29 h 47"/>
                <a:gd name="T26" fmla="*/ 40 w 40"/>
                <a:gd name="T27" fmla="*/ 35 h 47"/>
                <a:gd name="T28" fmla="*/ 21 w 40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7">
                  <a:moveTo>
                    <a:pt x="21" y="47"/>
                  </a:moveTo>
                  <a:cubicBezTo>
                    <a:pt x="8" y="47"/>
                    <a:pt x="0" y="42"/>
                    <a:pt x="0" y="26"/>
                  </a:cubicBezTo>
                  <a:cubicBezTo>
                    <a:pt x="0" y="8"/>
                    <a:pt x="9" y="0"/>
                    <a:pt x="22" y="0"/>
                  </a:cubicBezTo>
                  <a:cubicBezTo>
                    <a:pt x="34" y="0"/>
                    <a:pt x="39" y="7"/>
                    <a:pt x="39" y="14"/>
                  </a:cubicBezTo>
                  <a:cubicBezTo>
                    <a:pt x="39" y="15"/>
                    <a:pt x="39" y="17"/>
                    <a:pt x="39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8" y="16"/>
                    <a:pt x="28" y="15"/>
                  </a:cubicBezTo>
                  <a:cubicBezTo>
                    <a:pt x="28" y="11"/>
                    <a:pt x="25" y="9"/>
                    <a:pt x="21" y="9"/>
                  </a:cubicBezTo>
                  <a:cubicBezTo>
                    <a:pt x="16" y="9"/>
                    <a:pt x="13" y="13"/>
                    <a:pt x="13" y="23"/>
                  </a:cubicBezTo>
                  <a:cubicBezTo>
                    <a:pt x="13" y="35"/>
                    <a:pt x="16" y="39"/>
                    <a:pt x="21" y="39"/>
                  </a:cubicBezTo>
                  <a:cubicBezTo>
                    <a:pt x="26" y="39"/>
                    <a:pt x="28" y="37"/>
                    <a:pt x="28" y="31"/>
                  </a:cubicBezTo>
                  <a:cubicBezTo>
                    <a:pt x="28" y="30"/>
                    <a:pt x="28" y="29"/>
                    <a:pt x="28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2"/>
                    <a:pt x="40" y="35"/>
                  </a:cubicBezTo>
                  <a:cubicBezTo>
                    <a:pt x="40" y="40"/>
                    <a:pt x="33" y="47"/>
                    <a:pt x="21" y="47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H v Hogeschool">
              <a:extLst>
                <a:ext uri="{FF2B5EF4-FFF2-40B4-BE49-F238E27FC236}">
                  <a16:creationId xmlns:a16="http://schemas.microsoft.com/office/drawing/2014/main" id="{16A2DB33-522D-454B-853C-F02E864411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9750" y="3847602"/>
              <a:ext cx="192983" cy="290893"/>
            </a:xfrm>
            <a:custGeom>
              <a:avLst/>
              <a:gdLst>
                <a:gd name="T0" fmla="*/ 27 w 40"/>
                <a:gd name="T1" fmla="*/ 60 h 60"/>
                <a:gd name="T2" fmla="*/ 27 w 40"/>
                <a:gd name="T3" fmla="*/ 32 h 60"/>
                <a:gd name="T4" fmla="*/ 21 w 40"/>
                <a:gd name="T5" fmla="*/ 23 h 60"/>
                <a:gd name="T6" fmla="*/ 13 w 40"/>
                <a:gd name="T7" fmla="*/ 36 h 60"/>
                <a:gd name="T8" fmla="*/ 13 w 40"/>
                <a:gd name="T9" fmla="*/ 60 h 60"/>
                <a:gd name="T10" fmla="*/ 0 w 40"/>
                <a:gd name="T11" fmla="*/ 60 h 60"/>
                <a:gd name="T12" fmla="*/ 0 w 40"/>
                <a:gd name="T13" fmla="*/ 0 h 60"/>
                <a:gd name="T14" fmla="*/ 13 w 40"/>
                <a:gd name="T15" fmla="*/ 0 h 60"/>
                <a:gd name="T16" fmla="*/ 13 w 40"/>
                <a:gd name="T17" fmla="*/ 23 h 60"/>
                <a:gd name="T18" fmla="*/ 27 w 40"/>
                <a:gd name="T19" fmla="*/ 14 h 60"/>
                <a:gd name="T20" fmla="*/ 40 w 40"/>
                <a:gd name="T21" fmla="*/ 27 h 60"/>
                <a:gd name="T22" fmla="*/ 40 w 40"/>
                <a:gd name="T23" fmla="*/ 60 h 60"/>
                <a:gd name="T24" fmla="*/ 27 w 4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27" y="60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26"/>
                    <a:pt x="26" y="23"/>
                    <a:pt x="21" y="23"/>
                  </a:cubicBezTo>
                  <a:cubicBezTo>
                    <a:pt x="16" y="23"/>
                    <a:pt x="13" y="28"/>
                    <a:pt x="13" y="3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17"/>
                    <a:pt x="19" y="14"/>
                    <a:pt x="27" y="14"/>
                  </a:cubicBezTo>
                  <a:cubicBezTo>
                    <a:pt x="36" y="14"/>
                    <a:pt x="40" y="18"/>
                    <a:pt x="40" y="27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27" y="60"/>
                  </a:ln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O v Hogeschool">
              <a:extLst>
                <a:ext uri="{FF2B5EF4-FFF2-40B4-BE49-F238E27FC236}">
                  <a16:creationId xmlns:a16="http://schemas.microsoft.com/office/drawing/2014/main" id="{044B7F2E-C9A1-4FD9-B7E9-C87DA2D492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9426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2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6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9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2" y="34"/>
                    <a:pt x="32" y="25"/>
                  </a:cubicBezTo>
                  <a:cubicBezTo>
                    <a:pt x="32" y="13"/>
                    <a:pt x="28" y="9"/>
                    <a:pt x="22" y="9"/>
                  </a:cubicBezTo>
                  <a:cubicBezTo>
                    <a:pt x="17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O v Hogeschool">
              <a:extLst>
                <a:ext uri="{FF2B5EF4-FFF2-40B4-BE49-F238E27FC236}">
                  <a16:creationId xmlns:a16="http://schemas.microsoft.com/office/drawing/2014/main" id="{282AE36F-8422-4541-96E6-DEAD53E484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034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1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5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8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1" y="34"/>
                    <a:pt x="31" y="25"/>
                  </a:cubicBezTo>
                  <a:cubicBezTo>
                    <a:pt x="31" y="13"/>
                    <a:pt x="28" y="9"/>
                    <a:pt x="22" y="9"/>
                  </a:cubicBezTo>
                  <a:cubicBezTo>
                    <a:pt x="16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L v Hogeschool">
              <a:extLst>
                <a:ext uri="{FF2B5EF4-FFF2-40B4-BE49-F238E27FC236}">
                  <a16:creationId xmlns:a16="http://schemas.microsoft.com/office/drawing/2014/main" id="{261E5A50-44F5-43D5-AE98-193B44E6B9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47156" y="3847602"/>
              <a:ext cx="62436" cy="290893"/>
            </a:xfrm>
            <a:prstGeom prst="rect">
              <a:avLst/>
            </a:prstGeom>
            <a:solidFill>
              <a:srgbClr val="E30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3F048500-8079-40D4-9AFA-FF67D9CD7F8C}"/>
              </a:ext>
            </a:extLst>
          </p:cNvPr>
          <p:cNvSpPr/>
          <p:nvPr userDrawn="1"/>
        </p:nvSpPr>
        <p:spPr>
          <a:xfrm>
            <a:off x="0" y="0"/>
            <a:ext cx="2810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FOTO, 25%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75% FOTO, 25% TEKST #2</a:t>
            </a:r>
          </a:p>
        </p:txBody>
      </p:sp>
      <p:grpSp>
        <p:nvGrpSpPr>
          <p:cNvPr id="181" name="Instructie">
            <a:extLst>
              <a:ext uri="{FF2B5EF4-FFF2-40B4-BE49-F238E27FC236}">
                <a16:creationId xmlns:a16="http://schemas.microsoft.com/office/drawing/2014/main" id="{3DCF5638-3E1F-4598-BDE1-E522E64B8482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182" name="Meer informatie">
              <a:extLst>
                <a:ext uri="{FF2B5EF4-FFF2-40B4-BE49-F238E27FC236}">
                  <a16:creationId xmlns:a16="http://schemas.microsoft.com/office/drawing/2014/main" id="{8BDE30B3-9CA4-4BB6-8A8E-5CCD00BA3604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222" name="Freeform 101">
                <a:extLst>
                  <a:ext uri="{FF2B5EF4-FFF2-40B4-BE49-F238E27FC236}">
                    <a16:creationId xmlns:a16="http://schemas.microsoft.com/office/drawing/2014/main" id="{0156300D-50C9-4BD0-A925-7358736E1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F353F7FB-355F-43F5-B93A-3520A4BB880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80E2ECF9-9F38-4E62-B864-1ED98877AE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00337175-82CD-4660-90F7-999E622E4749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10637E59-E0FD-4F80-9BE6-FD0027B2BAF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BC129F36-4569-470C-BBC0-4F69F4BC4C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49106698-E080-4BFF-BB63-6CBFA406F0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D07E7E71-54F9-494F-9735-AD3A4F7BF67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B0BDA682-CEC0-4A22-9B6F-CAE87CC6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7C1AB7B3-5542-4802-BB19-6D82E371448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1978FD2B-E681-4E29-B867-5350F48A935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67E304B4-4DCA-4C61-8DA2-07D9373D4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9" name="Rechthoek 218">
                <a:extLst>
                  <a:ext uri="{FF2B5EF4-FFF2-40B4-BE49-F238E27FC236}">
                    <a16:creationId xmlns:a16="http://schemas.microsoft.com/office/drawing/2014/main" id="{DABB6DFF-A11E-423E-BA70-7C99EC0414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20" name="Rechte verbindingslijn 219">
                <a:extLst>
                  <a:ext uri="{FF2B5EF4-FFF2-40B4-BE49-F238E27FC236}">
                    <a16:creationId xmlns:a16="http://schemas.microsoft.com/office/drawing/2014/main" id="{8B8EDAD7-C9C3-426A-86B0-CB05DBD85C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21" name="Gelijkbenige driehoek 220">
                <a:extLst>
                  <a:ext uri="{FF2B5EF4-FFF2-40B4-BE49-F238E27FC236}">
                    <a16:creationId xmlns:a16="http://schemas.microsoft.com/office/drawing/2014/main" id="{6603DA73-4505-4916-8474-EEFE6DD0BEA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A1167613-B69D-4B78-8895-A48CD23A8B7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13" name="Rechthoek 212">
                <a:extLst>
                  <a:ext uri="{FF2B5EF4-FFF2-40B4-BE49-F238E27FC236}">
                    <a16:creationId xmlns:a16="http://schemas.microsoft.com/office/drawing/2014/main" id="{EA1ECE4F-F494-4B67-9112-EABE746DBC1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Ovaal 213">
                <a:extLst>
                  <a:ext uri="{FF2B5EF4-FFF2-40B4-BE49-F238E27FC236}">
                    <a16:creationId xmlns:a16="http://schemas.microsoft.com/office/drawing/2014/main" id="{2D76AF88-4D8A-4A9F-AC6C-9D0BA99300C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E782CBA8-2588-4F97-B961-5D6D7A76039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hthoek: afgeronde hoeken 215">
                <a:extLst>
                  <a:ext uri="{FF2B5EF4-FFF2-40B4-BE49-F238E27FC236}">
                    <a16:creationId xmlns:a16="http://schemas.microsoft.com/office/drawing/2014/main" id="{ECD723D2-3DA0-4E1E-A1D2-0B5B410F64B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66602F34-5658-496F-B5B4-8BA14908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A33004D-EBE0-4848-B814-3F800635251D}"/>
                  </a:ext>
                </a:extLst>
              </p:cNvPr>
              <p:cNvCxnSpPr>
                <a:cxnSpLocks/>
                <a:stCxn id="21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6885A425-BF45-40F7-9391-F6D0A217095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898884E6-6058-485B-B07D-7FA855A46B8B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9B5FCEF7-B897-40C1-851C-2476521997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CCB41CA2-0032-4EEA-BE76-BE7FF5E7FD2D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26FF0BE3-F239-4B6F-A72E-7E2D4B4EBE0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7B5DEE8A-DF45-45DA-8A2D-C1763CAA0B4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53AE7A69-4F06-4975-BC5B-B29DF9118C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10" name="Rechthoek 209">
                      <a:extLst>
                        <a:ext uri="{FF2B5EF4-FFF2-40B4-BE49-F238E27FC236}">
                          <a16:creationId xmlns:a16="http://schemas.microsoft.com/office/drawing/2014/main" id="{3D725AC4-38D5-4094-BB82-B249E5413D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1" name="Rechthoek 210">
                      <a:extLst>
                        <a:ext uri="{FF2B5EF4-FFF2-40B4-BE49-F238E27FC236}">
                          <a16:creationId xmlns:a16="http://schemas.microsoft.com/office/drawing/2014/main" id="{929D8023-291B-4B9F-91D0-15B1ABC4DB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2" name="Ovaal 211">
                      <a:extLst>
                        <a:ext uri="{FF2B5EF4-FFF2-40B4-BE49-F238E27FC236}">
                          <a16:creationId xmlns:a16="http://schemas.microsoft.com/office/drawing/2014/main" id="{30F49A98-B51A-48F1-AC83-09341380CB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C6838D23-186A-442C-8A3D-C1439B1E539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9" name="Afbeelding 208">
                    <a:extLst>
                      <a:ext uri="{FF2B5EF4-FFF2-40B4-BE49-F238E27FC236}">
                        <a16:creationId xmlns:a16="http://schemas.microsoft.com/office/drawing/2014/main" id="{5B4D2F20-BC2E-4F41-BF42-291D8FE1D1C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C295A4CE-1DC5-4EBD-84C7-392BA1B77B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5" name="Rechthoek 204">
                    <a:extLst>
                      <a:ext uri="{FF2B5EF4-FFF2-40B4-BE49-F238E27FC236}">
                        <a16:creationId xmlns:a16="http://schemas.microsoft.com/office/drawing/2014/main" id="{ED96D699-EEB5-41E8-8B4A-2CBC894744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533FAC2B-225C-4D18-BB83-4CD163AD82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B62966BC-605B-47A5-9125-3F981726B2B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A79EB694-90B9-4827-86D2-089C7CA127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ED8F3D59-547C-48B9-9EBE-7104B2AF953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ED6867D5-7A43-426E-9FDA-A87D61658F8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9" name="Gelijkbenige driehoek 198">
                <a:extLst>
                  <a:ext uri="{FF2B5EF4-FFF2-40B4-BE49-F238E27FC236}">
                    <a16:creationId xmlns:a16="http://schemas.microsoft.com/office/drawing/2014/main" id="{0A72FBFB-3BCC-4A7C-A14A-07B34C449BF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0" name="Instructie">
            <a:extLst>
              <a:ext uri="{FF2B5EF4-FFF2-40B4-BE49-F238E27FC236}">
                <a16:creationId xmlns:a16="http://schemas.microsoft.com/office/drawing/2014/main" id="{0066A061-4974-4D81-B433-AC64F906A51B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AE99414D-6FA0-4E9C-B334-D8183657B0C7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47F7503B-980A-4413-A6F0-8DF21EAA0A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4F3BB6E8-D20B-45F2-BC1C-5326ACA72EA4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17B970A9-1444-4A26-87CB-4C3F096A05C5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228" name="Rechte verbindingslijn 227">
              <a:extLst>
                <a:ext uri="{FF2B5EF4-FFF2-40B4-BE49-F238E27FC236}">
                  <a16:creationId xmlns:a16="http://schemas.microsoft.com/office/drawing/2014/main" id="{DCFBA7A7-9369-4F95-BBD1-27D383CCD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08826CF1-9115-4D56-8895-5E33D5C97561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6BFD9BB4-5D91-4591-854F-72894A15D030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D5793514-BB14-46AB-9114-947BEBA6D1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C76FA155-D07E-47F2-9C92-C6F3A7B58F48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233" name="Groep 232">
                <a:extLst>
                  <a:ext uri="{FF2B5EF4-FFF2-40B4-BE49-F238E27FC236}">
                    <a16:creationId xmlns:a16="http://schemas.microsoft.com/office/drawing/2014/main" id="{91CE5247-6523-412C-920D-31E8D4683E4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35" name="Rechthoek met één afgeknipte en afgeronde hoek 47">
                  <a:extLst>
                    <a:ext uri="{FF2B5EF4-FFF2-40B4-BE49-F238E27FC236}">
                      <a16:creationId xmlns:a16="http://schemas.microsoft.com/office/drawing/2014/main" id="{1875E36B-A919-40C6-8100-896E9AD39EC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hthoekige driehoek 235">
                  <a:extLst>
                    <a:ext uri="{FF2B5EF4-FFF2-40B4-BE49-F238E27FC236}">
                      <a16:creationId xmlns:a16="http://schemas.microsoft.com/office/drawing/2014/main" id="{509FCB03-0197-49EA-ACC6-3882A5BD248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hthoek 236">
                  <a:extLst>
                    <a:ext uri="{FF2B5EF4-FFF2-40B4-BE49-F238E27FC236}">
                      <a16:creationId xmlns:a16="http://schemas.microsoft.com/office/drawing/2014/main" id="{1243DA0F-DE26-45DE-836A-F09A8E8742F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F9DA1855-4D03-4830-B8B4-C1441C82A95D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54E80C36-0A50-4258-98EE-4225BE1D120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39" name="Instructie">
            <a:extLst>
              <a:ext uri="{FF2B5EF4-FFF2-40B4-BE49-F238E27FC236}">
                <a16:creationId xmlns:a16="http://schemas.microsoft.com/office/drawing/2014/main" id="{3C3001E4-4D80-4BE8-8E56-2956BB974F1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40" name="Rechte verbindingslijn 239">
              <a:extLst>
                <a:ext uri="{FF2B5EF4-FFF2-40B4-BE49-F238E27FC236}">
                  <a16:creationId xmlns:a16="http://schemas.microsoft.com/office/drawing/2014/main" id="{380A9D76-B838-4CF5-B0D6-59F5C7896B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85DF3434-2831-45E7-961B-FA09AA25263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1DD0C96C-48FD-4D57-8403-9BB95E600CD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C7E49AB4-77E6-4DC5-8292-D831152C765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651A8A5E-41C7-4B75-9C74-39D823113FD0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245" name="Meer informatie">
              <a:extLst>
                <a:ext uri="{FF2B5EF4-FFF2-40B4-BE49-F238E27FC236}">
                  <a16:creationId xmlns:a16="http://schemas.microsoft.com/office/drawing/2014/main" id="{31D08BD2-0D31-4CF5-8DF3-51A15DF7518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17" name="Freeform 101">
                <a:extLst>
                  <a:ext uri="{FF2B5EF4-FFF2-40B4-BE49-F238E27FC236}">
                    <a16:creationId xmlns:a16="http://schemas.microsoft.com/office/drawing/2014/main" id="{B2F92E9A-1982-4E7A-999A-BAECEC749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18" name="Rechthoek 317">
                <a:extLst>
                  <a:ext uri="{FF2B5EF4-FFF2-40B4-BE49-F238E27FC236}">
                    <a16:creationId xmlns:a16="http://schemas.microsoft.com/office/drawing/2014/main" id="{AD333EC0-F22E-4B6F-939D-723C8E44876C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424B79F-65D0-4D49-9505-CE39BBB820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FF8777A0-F0F6-4211-B09D-AC3240F1C27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592A2C11-9844-4443-824F-45CB7F62594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5E343C77-D055-4415-BD48-EC43F645FB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9" name="Groep 248">
              <a:extLst>
                <a:ext uri="{FF2B5EF4-FFF2-40B4-BE49-F238E27FC236}">
                  <a16:creationId xmlns:a16="http://schemas.microsoft.com/office/drawing/2014/main" id="{4C8C9E5C-23A8-4EA6-94BC-3DADD17CF5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43B0F132-FFB3-4661-B4D8-536D59B1D5C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64679BFF-6A5A-4D95-9417-99A5D93C5B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echte verbindingslijn 266">
                <a:extLst>
                  <a:ext uri="{FF2B5EF4-FFF2-40B4-BE49-F238E27FC236}">
                    <a16:creationId xmlns:a16="http://schemas.microsoft.com/office/drawing/2014/main" id="{355C7018-2911-4063-B764-36FBE76550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EC59F761-EECD-4C88-8F8E-B92E2982DEC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9" name="Groep 268">
                <a:extLst>
                  <a:ext uri="{FF2B5EF4-FFF2-40B4-BE49-F238E27FC236}">
                    <a16:creationId xmlns:a16="http://schemas.microsoft.com/office/drawing/2014/main" id="{055851B2-371A-44D7-93B5-CE67D6509A7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4620B3DB-DBE9-49D6-B4AF-E3187A50DD2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297CF46D-4490-4BF9-98DC-CC7B359EEC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808C0156-1D68-4ADF-9BAF-58AE48E45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8BAD22EE-8008-497B-AAEE-8029208F9A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E8CC0463-8F8F-4A01-8F64-4D2A559C39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EFAE7479-C5BF-4DA9-B314-026D27291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36512FAD-234E-411F-92DB-F3644A18DAE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320E042D-BCF1-476E-B46F-FD5A62721B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1" name="Pijl: punthaak 310">
                    <a:extLst>
                      <a:ext uri="{FF2B5EF4-FFF2-40B4-BE49-F238E27FC236}">
                        <a16:creationId xmlns:a16="http://schemas.microsoft.com/office/drawing/2014/main" id="{8B18BF1D-0EB8-42FC-ACCF-C903DD2FDF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0" name="Groep 269">
                <a:extLst>
                  <a:ext uri="{FF2B5EF4-FFF2-40B4-BE49-F238E27FC236}">
                    <a16:creationId xmlns:a16="http://schemas.microsoft.com/office/drawing/2014/main" id="{616FEB98-4E7B-4B63-8489-85680B84F32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C5E7119E-3E98-40F0-9C94-FC28BA318D3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983A6159-5FED-406D-9495-2279356C56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23F58461-BF53-4E00-8FF2-8C84B52092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D45B58C9-ED36-4C56-A824-747970292E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C4E20145-7F37-4E0F-A589-9F2A4C9CB1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67C5888D-3D9F-4FBC-83D5-92C1FCC03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27A47369-7CD5-4B86-AA2E-D086808FC34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1" name="Rechthoek 300">
                    <a:extLst>
                      <a:ext uri="{FF2B5EF4-FFF2-40B4-BE49-F238E27FC236}">
                        <a16:creationId xmlns:a16="http://schemas.microsoft.com/office/drawing/2014/main" id="{755C8320-FDC9-4D47-AB2E-2A7B3E6B37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2" name="Pijl: punthaak 301">
                    <a:extLst>
                      <a:ext uri="{FF2B5EF4-FFF2-40B4-BE49-F238E27FC236}">
                        <a16:creationId xmlns:a16="http://schemas.microsoft.com/office/drawing/2014/main" id="{694F49C7-7FDB-44A1-83A6-8197896E569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22001CFA-10F2-4E5B-BD6D-1F1CFE75DC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2" name="Rechte verbindingslijn 271">
                <a:extLst>
                  <a:ext uri="{FF2B5EF4-FFF2-40B4-BE49-F238E27FC236}">
                    <a16:creationId xmlns:a16="http://schemas.microsoft.com/office/drawing/2014/main" id="{B6580FCE-0FF3-4A73-8EE2-C09DB6162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F47F6638-8550-4AF8-8072-D0803EF1029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E529F70C-CA24-4633-909D-A9730199A9A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80EBA0D0-3AD7-46A0-AC6D-D93826C6A63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80CEF604-1E8A-47C8-9961-1179BAEC628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EEF29D4A-FD89-49BC-A580-91F6F8E7D8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80B6986C-709C-4E3E-B226-FC8246AA58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E9907DE0-D868-4630-BCD0-66631DA069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7AE1F5F3-C34E-4966-8C53-FCCBF5326A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9AD42C74-34D0-47F4-9ADB-7FF4D818CB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2402ABB9-E6E4-42DB-88A5-73A89CB586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2" name="Rechthoek 291">
                      <a:extLst>
                        <a:ext uri="{FF2B5EF4-FFF2-40B4-BE49-F238E27FC236}">
                          <a16:creationId xmlns:a16="http://schemas.microsoft.com/office/drawing/2014/main" id="{94CD5AEA-0672-4366-9637-D1D52244D9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Pijl: punthaak 292">
                      <a:extLst>
                        <a:ext uri="{FF2B5EF4-FFF2-40B4-BE49-F238E27FC236}">
                          <a16:creationId xmlns:a16="http://schemas.microsoft.com/office/drawing/2014/main" id="{F9D99D91-17BE-4C80-9A7D-0717F902109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453F528C-085F-4C42-A9D3-3881AA4C13D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D625C789-A0BB-4E93-ABC7-1EC9B7F1BC7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4B47BC86-2EC7-4E71-A056-D48D458B81F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C8F3C7DE-7803-4E45-ACBD-77880A5E82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1F1AA1A1-CC24-49A5-A7F0-3880CCD679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CACD0BC4-1FC1-4B4A-B9FA-EEF456CDF5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02B7FD35-7D55-4867-A950-D070D1724A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B3FB4148-366A-46D9-80C5-5A69F26103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D630B013-C91C-4487-9CBD-7C4D569F71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9B660C98-9E35-46D6-803C-B8C39FD5489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CCD00DAF-A586-4384-8138-F4AA3CC90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E62AAD34-F58F-4BEF-815E-2807A3A0B8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6A8FBF72-D94C-45E9-BE6D-D0031972A68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855DF562-A4D3-49F3-A85F-E913E1A86A6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50" name="Rechte verbindingslijn 249">
              <a:extLst>
                <a:ext uri="{FF2B5EF4-FFF2-40B4-BE49-F238E27FC236}">
                  <a16:creationId xmlns:a16="http://schemas.microsoft.com/office/drawing/2014/main" id="{D05094E3-082D-4EBB-8301-8FB6E23131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AA6D504D-12EA-4C65-81BC-463F1F66245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69F31143-8329-4E88-9A43-34A530DA73E7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AAE632D7-7F34-49FF-B9F4-A42F7F0B4EA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D906FBD6-605B-4911-A1C9-75861548AA4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58A7F84D-5DA1-4047-8F44-4079520AB7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814CB6D0-BF71-4C28-A693-76FC00C5AE7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DBC8CAB4-A2EF-4334-BE1A-20E51C14E2B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5A7152D6-334A-4F1E-BC3D-28CDF2EE123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0A92F4DE-9A76-42E0-9C6F-994C7DA58512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30DB8BE3-2673-409C-A255-4C90312662D2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A6A52E0-A68C-4027-9985-32B1A870BE14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sub-bullet #1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5D3C5D2D-ADDB-4AFB-81B9-01E4EA1B91D0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sub-bullet #2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BFA1135A-FDD4-44E5-B157-4E5C72B77F98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41ABD1E0-6968-4609-A082-750002AAEC3E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153" name="Tijdelijke aanduiding voor afbeelding 12">
            <a:extLst>
              <a:ext uri="{FF2B5EF4-FFF2-40B4-BE49-F238E27FC236}">
                <a16:creationId xmlns:a16="http://schemas.microsoft.com/office/drawing/2014/main" id="{54881E9C-9D98-4AAF-B172-DAABAC4F06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5800" y="1654414"/>
            <a:ext cx="2195999" cy="2808000"/>
          </a:xfrm>
          <a:solidFill>
            <a:schemeClr val="bg1">
              <a:lumMod val="95000"/>
            </a:schemeClr>
          </a:solidFill>
        </p:spPr>
        <p:txBody>
          <a:bodyPr lIns="0" tIns="0" bIns="1296000" anchor="ctr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noProof="0"/>
              <a:t>Klik op onderstaand icoon</a:t>
            </a:r>
            <a:br>
              <a:rPr lang="nl-NL" noProof="0"/>
            </a:br>
            <a:r>
              <a:rPr lang="nl-NL" noProof="0"/>
              <a:t>om een afbeelding in te voegen</a:t>
            </a:r>
          </a:p>
        </p:txBody>
      </p:sp>
      <p:sp>
        <p:nvSpPr>
          <p:cNvPr id="154" name="Tijdelijke aanduiding voor tekst 7">
            <a:extLst>
              <a:ext uri="{FF2B5EF4-FFF2-40B4-BE49-F238E27FC236}">
                <a16:creationId xmlns:a16="http://schemas.microsoft.com/office/drawing/2014/main" id="{2447FEC4-C0BD-4BF9-A339-30002ABA75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349414"/>
            <a:ext cx="2196000" cy="1206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noProof="0"/>
              <a:t>    </a:t>
            </a:r>
          </a:p>
        </p:txBody>
      </p:sp>
      <p:sp>
        <p:nvSpPr>
          <p:cNvPr id="155" name="Tijdelijke aanduiding voor afbeelding 12">
            <a:extLst>
              <a:ext uri="{FF2B5EF4-FFF2-40B4-BE49-F238E27FC236}">
                <a16:creationId xmlns:a16="http://schemas.microsoft.com/office/drawing/2014/main" id="{B10A462C-0CE1-4FD2-9CE5-65A0B173C4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5800" y="4555214"/>
            <a:ext cx="2195999" cy="2302786"/>
          </a:xfrm>
          <a:solidFill>
            <a:schemeClr val="bg1">
              <a:lumMod val="95000"/>
            </a:schemeClr>
          </a:solidFill>
        </p:spPr>
        <p:txBody>
          <a:bodyPr lIns="0" tIns="0" bIns="1296000" anchor="ctr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noProof="0"/>
              <a:t>Klik op onderstaand icoon</a:t>
            </a:r>
            <a:br>
              <a:rPr lang="nl-NL" noProof="0"/>
            </a:br>
            <a:r>
              <a:rPr lang="nl-NL" noProof="0"/>
              <a:t>om een afbeelding in te voegen</a:t>
            </a:r>
          </a:p>
        </p:txBody>
      </p:sp>
      <p:sp>
        <p:nvSpPr>
          <p:cNvPr id="156" name="Tijdelijke aanduiding voor tekst 7">
            <a:extLst>
              <a:ext uri="{FF2B5EF4-FFF2-40B4-BE49-F238E27FC236}">
                <a16:creationId xmlns:a16="http://schemas.microsoft.com/office/drawing/2014/main" id="{1710C921-8F5E-44F4-AEBC-498ABFFEBD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8701" y="5920380"/>
            <a:ext cx="2196000" cy="93762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noProof="0"/>
              <a:t>    </a:t>
            </a:r>
          </a:p>
        </p:txBody>
      </p:sp>
      <p:sp>
        <p:nvSpPr>
          <p:cNvPr id="157" name="Tijdelijke aanduiding voor afbeelding 12">
            <a:extLst>
              <a:ext uri="{FF2B5EF4-FFF2-40B4-BE49-F238E27FC236}">
                <a16:creationId xmlns:a16="http://schemas.microsoft.com/office/drawing/2014/main" id="{FF673C91-E4C0-4C96-8AC7-628BD136BD2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78700" y="349414"/>
            <a:ext cx="2196000" cy="2808000"/>
          </a:xfrm>
          <a:solidFill>
            <a:schemeClr val="bg1">
              <a:lumMod val="95000"/>
            </a:schemeClr>
          </a:solidFill>
        </p:spPr>
        <p:txBody>
          <a:bodyPr lIns="0" tIns="0" bIns="1296000" anchor="ctr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noProof="0"/>
              <a:t>Klik op onderstaand icoon</a:t>
            </a:r>
            <a:br>
              <a:rPr lang="nl-NL" noProof="0"/>
            </a:br>
            <a:r>
              <a:rPr lang="nl-NL" noProof="0"/>
              <a:t>om een afbeelding in te voegen</a:t>
            </a:r>
          </a:p>
        </p:txBody>
      </p:sp>
      <p:sp>
        <p:nvSpPr>
          <p:cNvPr id="158" name="Tijdelijke aanduiding voor afbeelding 12">
            <a:extLst>
              <a:ext uri="{FF2B5EF4-FFF2-40B4-BE49-F238E27FC236}">
                <a16:creationId xmlns:a16="http://schemas.microsoft.com/office/drawing/2014/main" id="{D91696E8-4524-41B0-A611-B07FE4216CA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271600" y="332379"/>
            <a:ext cx="2196000" cy="6525621"/>
          </a:xfrm>
          <a:solidFill>
            <a:schemeClr val="bg1">
              <a:lumMod val="95000"/>
            </a:schemeClr>
          </a:solidFill>
        </p:spPr>
        <p:txBody>
          <a:bodyPr lIns="0" tIns="0" bIns="1296000" anchor="ctr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noProof="0"/>
              <a:t>Klik op onderstaand icoon</a:t>
            </a:r>
            <a:br>
              <a:rPr lang="nl-NL" noProof="0"/>
            </a:br>
            <a:r>
              <a:rPr lang="nl-NL" noProof="0"/>
              <a:t>om een afbeelding in te voegen</a:t>
            </a:r>
          </a:p>
        </p:txBody>
      </p:sp>
      <p:sp>
        <p:nvSpPr>
          <p:cNvPr id="159" name="Tijdelijke aanduiding voor afbeelding 12">
            <a:extLst>
              <a:ext uri="{FF2B5EF4-FFF2-40B4-BE49-F238E27FC236}">
                <a16:creationId xmlns:a16="http://schemas.microsoft.com/office/drawing/2014/main" id="{76BF297A-1BD5-4AFF-8024-BE29CA91F02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978700" y="3260543"/>
            <a:ext cx="2195999" cy="2556707"/>
          </a:xfrm>
          <a:solidFill>
            <a:schemeClr val="bg1">
              <a:lumMod val="95000"/>
            </a:schemeClr>
          </a:solidFill>
        </p:spPr>
        <p:txBody>
          <a:bodyPr lIns="0" tIns="0" bIns="1296000" anchor="ctr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noProof="0"/>
              <a:t>Klik op onderstaand icoon</a:t>
            </a:r>
            <a:br>
              <a:rPr lang="nl-NL" noProof="0"/>
            </a:br>
            <a:r>
              <a:rPr lang="nl-NL" noProof="0"/>
              <a:t>om een afbeelding in te voegen</a:t>
            </a:r>
          </a:p>
        </p:txBody>
      </p:sp>
      <p:sp>
        <p:nvSpPr>
          <p:cNvPr id="160" name="Tijdelijke aanduiding voor tekst 3924">
            <a:extLst>
              <a:ext uri="{FF2B5EF4-FFF2-40B4-BE49-F238E27FC236}">
                <a16:creationId xmlns:a16="http://schemas.microsoft.com/office/drawing/2014/main" id="{B0BFD048-1661-442D-9CC9-4668EE98B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61" name="Tijdelijke aanduiding voor tekst 3926">
            <a:extLst>
              <a:ext uri="{FF2B5EF4-FFF2-40B4-BE49-F238E27FC236}">
                <a16:creationId xmlns:a16="http://schemas.microsoft.com/office/drawing/2014/main" id="{4790EF27-CFB5-4434-9DF5-BA5E174DD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4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62" name="Tijdelijke aanduiding voor titel 1">
            <a:extLst>
              <a:ext uri="{FF2B5EF4-FFF2-40B4-BE49-F238E27FC236}">
                <a16:creationId xmlns:a16="http://schemas.microsoft.com/office/drawing/2014/main" id="{A017F134-D0D8-4202-A277-CE715976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0" y="1449003"/>
            <a:ext cx="3536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164" name="Tijdelijke aanduiding voor verticale tekst 2">
            <a:extLst>
              <a:ext uri="{FF2B5EF4-FFF2-40B4-BE49-F238E27FC236}">
                <a16:creationId xmlns:a16="http://schemas.microsoft.com/office/drawing/2014/main" id="{0C0154CB-C26B-4423-8769-B5D938E4D2A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941088" y="2137433"/>
            <a:ext cx="3530912" cy="3903504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4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animBg="1"/>
      <p:bldP spid="156" grpId="0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7" grpId="0" animBg="1"/>
      <p:bldP spid="158" grpId="0" animBg="1"/>
      <p:bldP spid="15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075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100% FOTO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5C5F75FA-FD7D-40AF-9986-A3A02A4DC30E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59" name="Meer informatie">
              <a:extLst>
                <a:ext uri="{FF2B5EF4-FFF2-40B4-BE49-F238E27FC236}">
                  <a16:creationId xmlns:a16="http://schemas.microsoft.com/office/drawing/2014/main" id="{382339AA-BC0C-4C67-BF17-90095CBA8B9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CDBD2C3-FD3D-443C-A7B8-86D1B3323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3583A4F-681C-4316-8935-0CC74B51B26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E6B0823-EC42-48E3-8B40-DDB53C3823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2E5B9CDC-3973-4624-8D32-9B6CA91C5820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C4B7D82-0292-4758-86F2-F13F3AD5B6C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1BD6AD6-FDE9-40F9-930F-1B678A2BE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EF40621-E5FB-4079-B38A-8647B6A8F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FD132E7-0436-4D96-913E-1EF6B844124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0A217B57-0376-4BA2-896B-C1DF8CB7D9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252C7AF-02CE-4934-9F71-D4E7969B421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E6CF65E-519A-4948-BB60-1CB0D38698C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DD57105-8A09-4D2B-BDDB-0AB9058AD8D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FAA5C867-E0B0-42B8-8BD0-91E2256D12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5EEBA641-B31E-4AC0-9CC4-42CDEFB8F56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C1A68298-854D-4671-B817-DDB07D21FFB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9DB227BF-929D-42F5-841E-0B12164C37CD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B1C5A2A-3AC6-4B96-90E7-BC543CA843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FDA5E49E-F14E-44AD-ABEE-75910A2818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5C0EF1B7-E8C9-429C-8823-263BB9CF42B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44F7813E-870F-4E2C-B892-5DBE2B858FF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D894639A-2864-453D-9B20-9D5B918F9A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663C38A9-F4A8-4699-A583-CF7DDE3F427D}"/>
                  </a:ext>
                </a:extLst>
              </p:cNvPr>
              <p:cNvCxnSpPr>
                <a:cxnSpLocks/>
                <a:stCxn id="9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F7749D6E-FE32-4D85-80FE-5C9F2C1B0959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C71514C-B434-4ECA-996B-AEBB147FCF46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68158311-E280-456C-A97B-009C43EA1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A8A6CCF1-37E4-4640-8C54-EB32DE3D917E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D6534B3E-0A0D-436E-A77A-42464288199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AE98E087-E958-4197-BAB0-FAE671E514C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518CDE7F-AFA5-4345-8F0A-C5C79A99DC0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9D77A8B-9848-46AF-B9C2-48B3E8E761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2F1FB28B-753B-4C93-B092-5775A3AE5E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Ovaal 89">
                      <a:extLst>
                        <a:ext uri="{FF2B5EF4-FFF2-40B4-BE49-F238E27FC236}">
                          <a16:creationId xmlns:a16="http://schemas.microsoft.com/office/drawing/2014/main" id="{07F95748-931A-48F0-8B91-77217BAA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6" name="Afbeelding 85">
                    <a:extLst>
                      <a:ext uri="{FF2B5EF4-FFF2-40B4-BE49-F238E27FC236}">
                        <a16:creationId xmlns:a16="http://schemas.microsoft.com/office/drawing/2014/main" id="{FAA564EE-A69C-44AD-829A-E60E11FA38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3A34DA49-D75E-45EC-A0DA-4E532CE9C8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5102A430-2A21-470C-9A9F-64A3176E6E1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1D6A073-BC88-45CB-AAB9-0358A7D28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5906D56D-6DDA-4DEE-82BA-9661221967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3A6CC3C-E852-4456-A166-1C68D113DD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E1312478-AAF8-4CF9-84DA-0DB195B8F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220DDE00-B2E1-4652-A59D-32BCB37AAA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3DFD973-866A-4148-B79D-95819D8B3EE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F68CDD40-4903-4FA4-8B78-A52C43E2F8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ijdelijke aanduiding voor voettekst 2">
            <a:extLst>
              <a:ext uri="{FF2B5EF4-FFF2-40B4-BE49-F238E27FC236}">
                <a16:creationId xmlns:a16="http://schemas.microsoft.com/office/drawing/2014/main" id="{4A7828CB-B2AB-41BF-AF24-73A48F5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54" name="Tijdelijke aanduiding voor tekst 3924">
            <a:extLst>
              <a:ext uri="{FF2B5EF4-FFF2-40B4-BE49-F238E27FC236}">
                <a16:creationId xmlns:a16="http://schemas.microsoft.com/office/drawing/2014/main" id="{711E50A0-D162-402E-9496-78554483D1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56" name="Tijdelijke aanduiding voor tekst 3926">
            <a:extLst>
              <a:ext uri="{FF2B5EF4-FFF2-40B4-BE49-F238E27FC236}">
                <a16:creationId xmlns:a16="http://schemas.microsoft.com/office/drawing/2014/main" id="{B1BFED41-F024-444F-A9F6-DDBF0BDFC8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22776"/>
            <a:ext cx="1689303" cy="473459"/>
          </a:xfrm>
          <a:blipFill>
            <a:blip r:embed="rId4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57" name="Tijdelijke aanduiding voor titel 1">
            <a:extLst>
              <a:ext uri="{FF2B5EF4-FFF2-40B4-BE49-F238E27FC236}">
                <a16:creationId xmlns:a16="http://schemas.microsoft.com/office/drawing/2014/main" id="{E3B61A97-1B3A-4142-8CAA-EA6AD5A0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33257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slides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100% VIDEO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261BDFD-8DDA-458D-B58A-3E228BAAB075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111" name="Video icoon">
              <a:extLst>
                <a:ext uri="{FF2B5EF4-FFF2-40B4-BE49-F238E27FC236}">
                  <a16:creationId xmlns:a16="http://schemas.microsoft.com/office/drawing/2014/main" id="{E31B2D07-8973-4A7C-94F7-BC974EC5A382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A293337F-1EAF-46B1-9376-B2B51A18C91A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0" name="Vrije vorm 112">
                <a:extLst>
                  <a:ext uri="{FF2B5EF4-FFF2-40B4-BE49-F238E27FC236}">
                    <a16:creationId xmlns:a16="http://schemas.microsoft.com/office/drawing/2014/main" id="{63BEA8EE-7B35-48E7-B9F0-81F75BC80D5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1" name="Vrije vorm 113">
                <a:extLst>
                  <a:ext uri="{FF2B5EF4-FFF2-40B4-BE49-F238E27FC236}">
                    <a16:creationId xmlns:a16="http://schemas.microsoft.com/office/drawing/2014/main" id="{DC5ABDCE-7038-448C-8EF2-6BBADBB8F8FF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E768990-6C05-4F43-907C-14F89A0636E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53F3022B-286B-447A-81D7-E4A958A820D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C39F6B56-515C-4A64-9CB2-9887A16074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2AA9E739-4DF0-46CE-B5EE-4B90BBF10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60F44F02-E41F-4420-8FF3-8FBEF5B87C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06BA52EA-7C7A-4363-8F13-AFA4534841EA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144" name="Meer informatie">
                <a:extLst>
                  <a:ext uri="{FF2B5EF4-FFF2-40B4-BE49-F238E27FC236}">
                    <a16:creationId xmlns:a16="http://schemas.microsoft.com/office/drawing/2014/main" id="{704E8C4E-8202-469D-84A5-4DBBEABB61F8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46" name="Freeform 101">
                  <a:extLst>
                    <a:ext uri="{FF2B5EF4-FFF2-40B4-BE49-F238E27FC236}">
                      <a16:creationId xmlns:a16="http://schemas.microsoft.com/office/drawing/2014/main" id="{69F26E15-5882-413C-86D0-8B347CCDD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F9333AC0-7C68-4291-BEB8-18572185795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48" name="Rechte verbindingslijn 147">
                  <a:extLst>
                    <a:ext uri="{FF2B5EF4-FFF2-40B4-BE49-F238E27FC236}">
                      <a16:creationId xmlns:a16="http://schemas.microsoft.com/office/drawing/2014/main" id="{A79D92EA-1C85-4944-98A2-7BD004B93B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A04DA7AD-18A5-4C04-A4C9-9787C1CC6D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22C823FB-D700-4691-B1B2-FD3BC45CC6C0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F85D7EC6-744F-459A-8278-116149DD3086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33A2EF4B-0C0C-49DA-8767-AFA6BA86D406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A70ED2B8-3C8A-4ADD-9C49-619F678EB58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143518BE-2209-4606-967C-ACD05DBC31B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C2013C-2C83-4E17-B4EA-51D825545A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0B8445F4-A71D-4FAD-A541-C6037B39B59A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6ACEF81-715B-405D-89D3-8F2C3F86DF3A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DB395461-CBC5-43F2-BBB8-7705B16495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3977D9F7-5518-403B-8A9E-61A278620A9D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9BD2D689-D3E7-4675-A170-93E21C8C946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AD448B8-1848-462D-8D6A-1108F312A98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C8565E4A-2B20-45A2-BB07-15DB673C2A2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407F61E2-5AAD-480F-94A5-C01553160C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E20174D2-3DBD-4314-B7FB-4D7780A59E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2E47D879-FC84-4A6D-80CC-B28BD459C5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1A84F0ED-2C5F-419C-ABCE-2CD184B0CD8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57F85D97-9F7A-442C-B167-B4F2FA0A8E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AFEFDA85-BCB0-4AA3-A58B-A633BC380C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5B067AD7-1DB0-4C4C-8853-8DA46ECFFA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BB833877-721A-4B7B-8182-F984CC4424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768B9BB0-EBD5-47F5-B8F9-3F0DBAF98D3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107FEECF-9097-4BB7-8DB3-52736A3D11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D134F1FE-322D-481A-AD17-DDD2660466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9D5B231-2148-4CBF-8C5D-3EE0323E0AA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52" name="Gelijkbenige driehoek 51">
                <a:extLst>
                  <a:ext uri="{FF2B5EF4-FFF2-40B4-BE49-F238E27FC236}">
                    <a16:creationId xmlns:a16="http://schemas.microsoft.com/office/drawing/2014/main" id="{2E1FE2EF-57E5-4F21-96A4-31C0621205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ijdelijke aanduiding voor voettekst 2">
            <a:extLst>
              <a:ext uri="{FF2B5EF4-FFF2-40B4-BE49-F238E27FC236}">
                <a16:creationId xmlns:a16="http://schemas.microsoft.com/office/drawing/2014/main" id="{D4165A1C-201C-47EF-9B8C-AC6C2612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67" name="Tijdelijke aanduiding voor dianummer 3">
            <a:extLst>
              <a:ext uri="{FF2B5EF4-FFF2-40B4-BE49-F238E27FC236}">
                <a16:creationId xmlns:a16="http://schemas.microsoft.com/office/drawing/2014/main" id="{8E67392C-C405-4AED-A374-05B31A4F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68" name="Tijdelijke aanduiding voor tekst 3926">
            <a:extLst>
              <a:ext uri="{FF2B5EF4-FFF2-40B4-BE49-F238E27FC236}">
                <a16:creationId xmlns:a16="http://schemas.microsoft.com/office/drawing/2014/main" id="{85DCDAAA-E590-4AFB-90F4-32947F54D1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4267" y="6100763"/>
            <a:ext cx="1689303" cy="473459"/>
          </a:xfrm>
          <a:blipFill>
            <a:blip r:embed="rId4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479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GRAFIEK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1944006"/>
            <a:ext cx="5195818" cy="4096931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50% GRAFIEK, 50% TEKST</a:t>
            </a:r>
          </a:p>
        </p:txBody>
      </p:sp>
      <p:grpSp>
        <p:nvGrpSpPr>
          <p:cNvPr id="84" name="Instructie">
            <a:extLst>
              <a:ext uri="{FF2B5EF4-FFF2-40B4-BE49-F238E27FC236}">
                <a16:creationId xmlns:a16="http://schemas.microsoft.com/office/drawing/2014/main" id="{3040CDD4-D43B-4858-AFF7-2A7881136288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85" name="Meer informatie">
              <a:extLst>
                <a:ext uri="{FF2B5EF4-FFF2-40B4-BE49-F238E27FC236}">
                  <a16:creationId xmlns:a16="http://schemas.microsoft.com/office/drawing/2014/main" id="{29E2AE78-3DF6-4E14-949C-3FEC29B8A764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23" name="Freeform 101">
                <a:extLst>
                  <a:ext uri="{FF2B5EF4-FFF2-40B4-BE49-F238E27FC236}">
                    <a16:creationId xmlns:a16="http://schemas.microsoft.com/office/drawing/2014/main" id="{98C6B6CE-EC5F-4D71-837B-753F44703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E53BAAEC-1210-4367-A1E1-84514B72428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A85CA397-C77B-4F60-9888-9DE3ABD596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8B03B769-6AE8-47D6-9EAA-43748CAA85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4D1655B-BBF9-4FF2-9EBF-FE02857E160D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5557D85-5409-4044-ADE8-6620E922D76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7AC76742-7059-4EF5-B715-1E42F0F385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C6EB2D17-5AF1-42E3-AC17-F3949CB0600C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775CE237-5131-4A8A-B7D9-EB2AC1B0B0A2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D49A3A18-71BB-4909-96FC-45384F247FCD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AEFEE9BE-068A-400F-A262-0796DE729E33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EFE7A094-B7CE-423A-8455-9A22458CC37F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3BF3FC1E-E58D-4C65-B403-15D003784926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96" name="Picture 3">
                <a:extLst>
                  <a:ext uri="{FF2B5EF4-FFF2-40B4-BE49-F238E27FC236}">
                    <a16:creationId xmlns:a16="http://schemas.microsoft.com/office/drawing/2014/main" id="{895A2E88-9E1E-4608-92C4-978405E52D0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90C4656C-ECF8-4353-8538-12A916A1BC3C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ABFAB90C-CD41-4409-A842-2589A129253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E8DC2EC-2252-44BE-9B71-1D2D899CE2F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970C6290-91FE-446C-87A0-4A23F55F45B4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8DBA938C-EC8F-49B9-9090-39F34DBFB3E0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E3AD2895-5934-40A7-ABED-8C2EABB9C97C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2F48D139-504C-4793-80C8-5961A0DCF0E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01" name="Groep 100">
                    <a:extLst>
                      <a:ext uri="{FF2B5EF4-FFF2-40B4-BE49-F238E27FC236}">
                        <a16:creationId xmlns:a16="http://schemas.microsoft.com/office/drawing/2014/main" id="{C0DEA568-E21E-4627-9F37-69C35D4D1B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BB5EA993-EF05-42E3-8EB4-FDA738B650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07" name="Groep 106">
                      <a:extLst>
                        <a:ext uri="{FF2B5EF4-FFF2-40B4-BE49-F238E27FC236}">
                          <a16:creationId xmlns:a16="http://schemas.microsoft.com/office/drawing/2014/main" id="{8740D22C-ED6D-4AEC-AC96-C5CDB6B1960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13" name="Rechte verbindingslijn 112">
                        <a:extLst>
                          <a:ext uri="{FF2B5EF4-FFF2-40B4-BE49-F238E27FC236}">
                            <a16:creationId xmlns:a16="http://schemas.microsoft.com/office/drawing/2014/main" id="{84A4447F-3506-434E-B7CB-C9482F1E268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Rechte verbindingslijn 113">
                        <a:extLst>
                          <a:ext uri="{FF2B5EF4-FFF2-40B4-BE49-F238E27FC236}">
                            <a16:creationId xmlns:a16="http://schemas.microsoft.com/office/drawing/2014/main" id="{89B430D2-34EC-4426-8A46-A7273952D42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5" name="Groep 114">
                        <a:extLst>
                          <a:ext uri="{FF2B5EF4-FFF2-40B4-BE49-F238E27FC236}">
                            <a16:creationId xmlns:a16="http://schemas.microsoft.com/office/drawing/2014/main" id="{5A0E8B36-AB50-4743-9B6E-61C4D9FFBA62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16" name="Rechte verbindingslijn 115">
                          <a:extLst>
                            <a:ext uri="{FF2B5EF4-FFF2-40B4-BE49-F238E27FC236}">
                              <a16:creationId xmlns:a16="http://schemas.microsoft.com/office/drawing/2014/main" id="{207762C7-623A-414F-A24B-0ABD1B64E7C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Rechte verbindingslijn 116">
                          <a:extLst>
                            <a:ext uri="{FF2B5EF4-FFF2-40B4-BE49-F238E27FC236}">
                              <a16:creationId xmlns:a16="http://schemas.microsoft.com/office/drawing/2014/main" id="{B04045A0-7178-497A-830A-0E4C14C5270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" name="Rechte verbindingslijn 117">
                          <a:extLst>
                            <a:ext uri="{FF2B5EF4-FFF2-40B4-BE49-F238E27FC236}">
                              <a16:creationId xmlns:a16="http://schemas.microsoft.com/office/drawing/2014/main" id="{B696B029-9A33-4289-A061-53BA8F70BE5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" name="Rechte verbindingslijn 118">
                          <a:extLst>
                            <a:ext uri="{FF2B5EF4-FFF2-40B4-BE49-F238E27FC236}">
                              <a16:creationId xmlns:a16="http://schemas.microsoft.com/office/drawing/2014/main" id="{3DFBED0D-8216-4471-B34F-032B676ADFD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08" name="Rechte verbindingslijn 107">
                      <a:extLst>
                        <a:ext uri="{FF2B5EF4-FFF2-40B4-BE49-F238E27FC236}">
                          <a16:creationId xmlns:a16="http://schemas.microsoft.com/office/drawing/2014/main" id="{EE1F61A5-3B08-4C53-AE47-EF707575F6D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9" name="Groep 108">
                      <a:extLst>
                        <a:ext uri="{FF2B5EF4-FFF2-40B4-BE49-F238E27FC236}">
                          <a16:creationId xmlns:a16="http://schemas.microsoft.com/office/drawing/2014/main" id="{7B0A56C3-92A1-41D2-90EE-36139C76834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0" name="Rechte verbindingslijn 109">
                        <a:extLst>
                          <a:ext uri="{FF2B5EF4-FFF2-40B4-BE49-F238E27FC236}">
                            <a16:creationId xmlns:a16="http://schemas.microsoft.com/office/drawing/2014/main" id="{ABD172B5-D25E-4BCE-B566-E67E0ECA3BF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Rechte verbindingslijn 110">
                        <a:extLst>
                          <a:ext uri="{FF2B5EF4-FFF2-40B4-BE49-F238E27FC236}">
                            <a16:creationId xmlns:a16="http://schemas.microsoft.com/office/drawing/2014/main" id="{4A002C7F-7F65-439F-8006-16B6B33A9F4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Rechte verbindingslijn 111">
                        <a:extLst>
                          <a:ext uri="{FF2B5EF4-FFF2-40B4-BE49-F238E27FC236}">
                            <a16:creationId xmlns:a16="http://schemas.microsoft.com/office/drawing/2014/main" id="{746F57B4-9398-43BF-96CA-0E87D428EDE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2AC444CA-10CB-4F07-8F0F-956318721EA8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F27438E5-CE63-43B4-A9D8-D4638A72CE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04" name="Rechthoek: afgeronde bovenhoeken 103">
                      <a:extLst>
                        <a:ext uri="{FF2B5EF4-FFF2-40B4-BE49-F238E27FC236}">
                          <a16:creationId xmlns:a16="http://schemas.microsoft.com/office/drawing/2014/main" id="{55CA6D74-12FA-4202-95B4-99BC7424E2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05" name="Gelijkbenige driehoek 104">
                      <a:extLst>
                        <a:ext uri="{FF2B5EF4-FFF2-40B4-BE49-F238E27FC236}">
                          <a16:creationId xmlns:a16="http://schemas.microsoft.com/office/drawing/2014/main" id="{2B43681A-2530-4C88-8941-C5831B2CB88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26" name="Instructie">
            <a:extLst>
              <a:ext uri="{FF2B5EF4-FFF2-40B4-BE49-F238E27FC236}">
                <a16:creationId xmlns:a16="http://schemas.microsoft.com/office/drawing/2014/main" id="{A3BA4220-3933-48D6-8441-691A2BD100E3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5A9D2346-2FA9-46E2-9B6C-D7DD0904DFF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33FE8831-4AB7-406C-81CC-82DEBAD9B88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ADB6C3DD-F949-402D-8C0F-6296445CA2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0" name="Rechte verbindingslijn 129">
              <a:extLst>
                <a:ext uri="{FF2B5EF4-FFF2-40B4-BE49-F238E27FC236}">
                  <a16:creationId xmlns:a16="http://schemas.microsoft.com/office/drawing/2014/main" id="{14A352D7-FE9E-4B1D-B498-0D1DEC3672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38238DC7-10AC-41FC-B3D8-9BE433EDACD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F5E9C67A-688A-4B50-9AE6-E6A6E4D81DE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5EF7268E-0F4A-4235-A5A7-D9E0E8E1A5F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DA3F8D87-2940-4BBD-9A63-BE1C02E5382C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F096DBC5-562B-41BB-9EBA-B0D7E9DED9F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207DA725-B890-48A0-B5F7-59A3EF7ED21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9937CD7C-7AB3-47EE-A484-7B8CF01D04C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5" name="Rechte verbindingslijn 134">
              <a:extLst>
                <a:ext uri="{FF2B5EF4-FFF2-40B4-BE49-F238E27FC236}">
                  <a16:creationId xmlns:a16="http://schemas.microsoft.com/office/drawing/2014/main" id="{71128E38-C92C-435A-B51F-2315219C21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6" name="Groep 135">
              <a:extLst>
                <a:ext uri="{FF2B5EF4-FFF2-40B4-BE49-F238E27FC236}">
                  <a16:creationId xmlns:a16="http://schemas.microsoft.com/office/drawing/2014/main" id="{805A8577-7278-4501-B7FA-AA4F0CDC9422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D98BB6D3-EC0F-4F53-BE0B-B9EAB01A9A2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7BC47542-40C7-4CD3-A818-B098205A289B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5EECC0AC-D547-45C9-B7FE-89A509609B7D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grpSp>
        <p:nvGrpSpPr>
          <p:cNvPr id="216" name="Instructie">
            <a:extLst>
              <a:ext uri="{FF2B5EF4-FFF2-40B4-BE49-F238E27FC236}">
                <a16:creationId xmlns:a16="http://schemas.microsoft.com/office/drawing/2014/main" id="{883751F3-DC23-4E48-A9F0-9C3284EFA9B1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83609923-DE93-45C8-930A-F160FCC2F15A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218" name="Rechte verbindingslijn 217">
              <a:extLst>
                <a:ext uri="{FF2B5EF4-FFF2-40B4-BE49-F238E27FC236}">
                  <a16:creationId xmlns:a16="http://schemas.microsoft.com/office/drawing/2014/main" id="{B1EEAADF-1673-4DC2-9EB0-BAFDC371AD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E459DE01-B8AF-423F-B898-0D231F99EC3C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132978FA-BE6A-49DF-BFFB-1EC145C0B272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221" name="Rechte verbindingslijn 220">
              <a:extLst>
                <a:ext uri="{FF2B5EF4-FFF2-40B4-BE49-F238E27FC236}">
                  <a16:creationId xmlns:a16="http://schemas.microsoft.com/office/drawing/2014/main" id="{820D0ACB-C95E-44B5-B7F8-7C60F17173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29803957-4533-4037-8F92-456403431227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62FA530E-54EC-40EE-A215-0F6BB93B3330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224" name="Rechte verbindingslijn 223">
              <a:extLst>
                <a:ext uri="{FF2B5EF4-FFF2-40B4-BE49-F238E27FC236}">
                  <a16:creationId xmlns:a16="http://schemas.microsoft.com/office/drawing/2014/main" id="{8BDB47E8-89F3-40A4-A5F8-760E9219E4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5" name="Groep 224">
              <a:extLst>
                <a:ext uri="{FF2B5EF4-FFF2-40B4-BE49-F238E27FC236}">
                  <a16:creationId xmlns:a16="http://schemas.microsoft.com/office/drawing/2014/main" id="{199EF708-1C3B-4227-92A6-B281A270CBBA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226" name="Groep 225">
                <a:extLst>
                  <a:ext uri="{FF2B5EF4-FFF2-40B4-BE49-F238E27FC236}">
                    <a16:creationId xmlns:a16="http://schemas.microsoft.com/office/drawing/2014/main" id="{B3851D69-44E0-43EF-86F2-3A11AEA429D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8" name="Rechthoek met één afgeknipte en afgeronde hoek 47">
                  <a:extLst>
                    <a:ext uri="{FF2B5EF4-FFF2-40B4-BE49-F238E27FC236}">
                      <a16:creationId xmlns:a16="http://schemas.microsoft.com/office/drawing/2014/main" id="{556C2F92-6E1F-410E-BE88-E01D455CE401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Rechthoekige driehoek 228">
                  <a:extLst>
                    <a:ext uri="{FF2B5EF4-FFF2-40B4-BE49-F238E27FC236}">
                      <a16:creationId xmlns:a16="http://schemas.microsoft.com/office/drawing/2014/main" id="{1FA8D892-E00E-448A-B267-B3AB71EF6BFA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Rechthoek 229">
                  <a:extLst>
                    <a:ext uri="{FF2B5EF4-FFF2-40B4-BE49-F238E27FC236}">
                      <a16:creationId xmlns:a16="http://schemas.microsoft.com/office/drawing/2014/main" id="{02AA033F-7166-4796-9E24-48B2F57E22C8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C791F8F4-759B-4383-9A55-395F7F3DF9A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EA493577-89D5-4796-9135-64F0D44A4C5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32" name="Instructie">
            <a:extLst>
              <a:ext uri="{FF2B5EF4-FFF2-40B4-BE49-F238E27FC236}">
                <a16:creationId xmlns:a16="http://schemas.microsoft.com/office/drawing/2014/main" id="{9A8FFA4C-809E-4717-8378-442F3AC019E1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F7746E10-6DEF-4E94-9378-933E6BBDE6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4" name="Ovaal 233">
              <a:extLst>
                <a:ext uri="{FF2B5EF4-FFF2-40B4-BE49-F238E27FC236}">
                  <a16:creationId xmlns:a16="http://schemas.microsoft.com/office/drawing/2014/main" id="{D072F626-2FDB-4F78-93ED-A41214C6021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6369A7E9-7114-4CB6-B1F2-3774120EB7B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6" name="Ovaal 235">
              <a:extLst>
                <a:ext uri="{FF2B5EF4-FFF2-40B4-BE49-F238E27FC236}">
                  <a16:creationId xmlns:a16="http://schemas.microsoft.com/office/drawing/2014/main" id="{E9F1DDCC-7621-439B-8E41-84CAA108EBB7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67802E1C-F1B2-423F-89AD-C228F602FA0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238" name="Meer informatie">
              <a:extLst>
                <a:ext uri="{FF2B5EF4-FFF2-40B4-BE49-F238E27FC236}">
                  <a16:creationId xmlns:a16="http://schemas.microsoft.com/office/drawing/2014/main" id="{56AF276F-C5BC-4C75-8A0D-A8F88CADD770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10" name="Freeform 101">
                <a:extLst>
                  <a:ext uri="{FF2B5EF4-FFF2-40B4-BE49-F238E27FC236}">
                    <a16:creationId xmlns:a16="http://schemas.microsoft.com/office/drawing/2014/main" id="{63CBD1E5-A50A-40E5-B207-20D1FD3D1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11" name="Rechthoek 310">
                <a:extLst>
                  <a:ext uri="{FF2B5EF4-FFF2-40B4-BE49-F238E27FC236}">
                    <a16:creationId xmlns:a16="http://schemas.microsoft.com/office/drawing/2014/main" id="{FA2179DE-F4BD-4D10-9FC7-16AF0AAF17A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5CC5D4C-25E3-44D2-B92A-DB2712E951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C7394252-56D6-44E5-ACFA-022A5CA7D95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19B618B9-5085-421E-BF85-9899C4BE422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41" name="Rechte verbindingslijn 240">
              <a:extLst>
                <a:ext uri="{FF2B5EF4-FFF2-40B4-BE49-F238E27FC236}">
                  <a16:creationId xmlns:a16="http://schemas.microsoft.com/office/drawing/2014/main" id="{D3EDE1A8-5E3C-485A-AD68-B16281CD6B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2" name="Groep 241">
              <a:extLst>
                <a:ext uri="{FF2B5EF4-FFF2-40B4-BE49-F238E27FC236}">
                  <a16:creationId xmlns:a16="http://schemas.microsoft.com/office/drawing/2014/main" id="{846D7200-7885-4751-B804-0222D73042C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6CB9FB3A-D20A-47BB-BD7B-9761B393F0A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9" name="Rechte verbindingslijn 258">
                <a:extLst>
                  <a:ext uri="{FF2B5EF4-FFF2-40B4-BE49-F238E27FC236}">
                    <a16:creationId xmlns:a16="http://schemas.microsoft.com/office/drawing/2014/main" id="{45B13408-1057-4CB7-9266-7060277255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Rechte verbindingslijn 259">
                <a:extLst>
                  <a:ext uri="{FF2B5EF4-FFF2-40B4-BE49-F238E27FC236}">
                    <a16:creationId xmlns:a16="http://schemas.microsoft.com/office/drawing/2014/main" id="{38D875DC-098C-4C09-9CCF-CA034E20B0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Rechthoek 260">
                <a:extLst>
                  <a:ext uri="{FF2B5EF4-FFF2-40B4-BE49-F238E27FC236}">
                    <a16:creationId xmlns:a16="http://schemas.microsoft.com/office/drawing/2014/main" id="{633DC4C0-D29D-4DE6-9C79-C74915113F4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2" name="Groep 261">
                <a:extLst>
                  <a:ext uri="{FF2B5EF4-FFF2-40B4-BE49-F238E27FC236}">
                    <a16:creationId xmlns:a16="http://schemas.microsoft.com/office/drawing/2014/main" id="{53CF638B-27BC-46C7-AFAA-EE252B9EC8C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BC870DED-C161-445E-AEA3-660376AB51D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2A82C3B2-815B-4EFF-B7CF-B6209A7DC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0F818526-FD54-4DE7-99F6-7455D52C57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D4AB1BF4-F847-484D-A767-EE2120D93F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B87792BF-A74C-4A3E-9CE8-8F7CA7ED4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C78056C-15F2-449F-A9F8-C4329FDD19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5257F49E-76C8-4E42-BE5E-63203FE8071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3" name="Rechthoek 302">
                    <a:extLst>
                      <a:ext uri="{FF2B5EF4-FFF2-40B4-BE49-F238E27FC236}">
                        <a16:creationId xmlns:a16="http://schemas.microsoft.com/office/drawing/2014/main" id="{5862B72F-0579-4470-BB67-F55BA64DE5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4" name="Pijl: punthaak 303">
                    <a:extLst>
                      <a:ext uri="{FF2B5EF4-FFF2-40B4-BE49-F238E27FC236}">
                        <a16:creationId xmlns:a16="http://schemas.microsoft.com/office/drawing/2014/main" id="{75CAF629-51FF-46A8-B1A3-CA6FE2B25FF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6CF2CEAE-B690-444C-A6E0-EED3DC6B07A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9AB9E4DE-068B-47EB-984D-24FC14C6AB0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6774BD11-2199-47BD-B835-01F14AB23A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07FD3C95-1A6B-4A14-A51B-AC6755CAE2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44AAA81E-D2B7-429C-8DBE-E28CC5431B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298">
                    <a:extLst>
                      <a:ext uri="{FF2B5EF4-FFF2-40B4-BE49-F238E27FC236}">
                        <a16:creationId xmlns:a16="http://schemas.microsoft.com/office/drawing/2014/main" id="{33418943-8DE4-4216-B4FA-CE21BBBE83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0" name="Rechte verbindingslijn 299">
                    <a:extLst>
                      <a:ext uri="{FF2B5EF4-FFF2-40B4-BE49-F238E27FC236}">
                        <a16:creationId xmlns:a16="http://schemas.microsoft.com/office/drawing/2014/main" id="{0C02D4B9-E959-4071-AE13-2649F2612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3" name="Groep 292">
                  <a:extLst>
                    <a:ext uri="{FF2B5EF4-FFF2-40B4-BE49-F238E27FC236}">
                      <a16:creationId xmlns:a16="http://schemas.microsoft.com/office/drawing/2014/main" id="{86A080AA-3C88-46D7-BC6C-6CA9333FE65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4" name="Rechthoek 293">
                    <a:extLst>
                      <a:ext uri="{FF2B5EF4-FFF2-40B4-BE49-F238E27FC236}">
                        <a16:creationId xmlns:a16="http://schemas.microsoft.com/office/drawing/2014/main" id="{6752F8D0-6011-4792-B080-78AA6E9A27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5" name="Pijl: punthaak 294">
                    <a:extLst>
                      <a:ext uri="{FF2B5EF4-FFF2-40B4-BE49-F238E27FC236}">
                        <a16:creationId xmlns:a16="http://schemas.microsoft.com/office/drawing/2014/main" id="{8AAB5BF5-D189-4156-A162-2761E06D7FA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4" name="Rechte verbindingslijn 263">
                <a:extLst>
                  <a:ext uri="{FF2B5EF4-FFF2-40B4-BE49-F238E27FC236}">
                    <a16:creationId xmlns:a16="http://schemas.microsoft.com/office/drawing/2014/main" id="{29D0C32D-D7CC-4502-94CC-92CC74373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25ED0B80-362A-42F7-8F16-0A50018F08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6" name="Groep 265">
                <a:extLst>
                  <a:ext uri="{FF2B5EF4-FFF2-40B4-BE49-F238E27FC236}">
                    <a16:creationId xmlns:a16="http://schemas.microsoft.com/office/drawing/2014/main" id="{A98CE5BC-7487-46BD-8863-4A3F5312441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3CADEFE3-7812-400C-A4C8-F39EB16C54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20FDE0C0-F8E4-4A1B-8B87-7A5B7C6257D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21964F79-244F-4845-8403-F14A285C5E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190664A4-A1A4-42F8-81CC-9E5428E209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1DA13A23-B8CF-4EE4-B40F-86B05C96F1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CBF449A5-F2E1-40C7-A970-B76F57C113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BCAFC421-D2F8-4017-8A88-71EB6C1866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1" name="Rechte verbindingslijn 290">
                      <a:extLst>
                        <a:ext uri="{FF2B5EF4-FFF2-40B4-BE49-F238E27FC236}">
                          <a16:creationId xmlns:a16="http://schemas.microsoft.com/office/drawing/2014/main" id="{9537BEE7-C43F-46B0-97A0-13AA0AC434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4" name="Groep 283">
                    <a:extLst>
                      <a:ext uri="{FF2B5EF4-FFF2-40B4-BE49-F238E27FC236}">
                        <a16:creationId xmlns:a16="http://schemas.microsoft.com/office/drawing/2014/main" id="{03F8B010-DDC2-468F-AA9C-5363B0C77FB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5" name="Rechthoek 284">
                      <a:extLst>
                        <a:ext uri="{FF2B5EF4-FFF2-40B4-BE49-F238E27FC236}">
                          <a16:creationId xmlns:a16="http://schemas.microsoft.com/office/drawing/2014/main" id="{280642FF-9335-41FC-89B5-F5C43AC5D70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6" name="Pijl: punthaak 285">
                      <a:extLst>
                        <a:ext uri="{FF2B5EF4-FFF2-40B4-BE49-F238E27FC236}">
                          <a16:creationId xmlns:a16="http://schemas.microsoft.com/office/drawing/2014/main" id="{ABE54121-09FE-4BBD-BE8B-A3CE06A9646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7" name="Groep 266">
                <a:extLst>
                  <a:ext uri="{FF2B5EF4-FFF2-40B4-BE49-F238E27FC236}">
                    <a16:creationId xmlns:a16="http://schemas.microsoft.com/office/drawing/2014/main" id="{9E9B09BA-80F7-4765-A454-25A1426E59B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0" name="Rechthoek 269">
                  <a:extLst>
                    <a:ext uri="{FF2B5EF4-FFF2-40B4-BE49-F238E27FC236}">
                      <a16:creationId xmlns:a16="http://schemas.microsoft.com/office/drawing/2014/main" id="{F8461865-C2CC-424A-A04A-5CCC1611D24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1" name="Groep 270">
                  <a:extLst>
                    <a:ext uri="{FF2B5EF4-FFF2-40B4-BE49-F238E27FC236}">
                      <a16:creationId xmlns:a16="http://schemas.microsoft.com/office/drawing/2014/main" id="{4B182979-386C-45DD-80FC-BD4F169A60F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2" name="Groep 271">
                    <a:extLst>
                      <a:ext uri="{FF2B5EF4-FFF2-40B4-BE49-F238E27FC236}">
                        <a16:creationId xmlns:a16="http://schemas.microsoft.com/office/drawing/2014/main" id="{B3BB1D01-D2F2-45E9-A515-9DA0F7A2B55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22966708-89AA-4D3F-8E87-F37E1D619F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D7762931-BFF8-4278-A594-F14E7A8E77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8" name="Rechte verbindingslijn 277">
                      <a:extLst>
                        <a:ext uri="{FF2B5EF4-FFF2-40B4-BE49-F238E27FC236}">
                          <a16:creationId xmlns:a16="http://schemas.microsoft.com/office/drawing/2014/main" id="{DE00EBEF-3699-4184-AAEF-5563F3B971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9" name="Rechte verbindingslijn 278">
                      <a:extLst>
                        <a:ext uri="{FF2B5EF4-FFF2-40B4-BE49-F238E27FC236}">
                          <a16:creationId xmlns:a16="http://schemas.microsoft.com/office/drawing/2014/main" id="{C67FB8F7-484F-49B5-B9F1-D8ED287130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7B4247B3-EB5E-4E36-979F-DA3A8EAC14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3" name="Groep 272">
                    <a:extLst>
                      <a:ext uri="{FF2B5EF4-FFF2-40B4-BE49-F238E27FC236}">
                        <a16:creationId xmlns:a16="http://schemas.microsoft.com/office/drawing/2014/main" id="{DBCAE0D4-CBED-4E08-AEE4-7D6B42CACD5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4" name="Rechthoek 273">
                      <a:extLst>
                        <a:ext uri="{FF2B5EF4-FFF2-40B4-BE49-F238E27FC236}">
                          <a16:creationId xmlns:a16="http://schemas.microsoft.com/office/drawing/2014/main" id="{00F9C4F9-24CD-4080-91A7-E1950120E7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5" name="Pijl: punthaak 274">
                      <a:extLst>
                        <a:ext uri="{FF2B5EF4-FFF2-40B4-BE49-F238E27FC236}">
                          <a16:creationId xmlns:a16="http://schemas.microsoft.com/office/drawing/2014/main" id="{8F23D4B6-D9A7-42AA-A62E-9270BC7B0FE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F937B494-C30F-47C0-97DC-124D9D967A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9" name="Rechthoek 268">
                <a:extLst>
                  <a:ext uri="{FF2B5EF4-FFF2-40B4-BE49-F238E27FC236}">
                    <a16:creationId xmlns:a16="http://schemas.microsoft.com/office/drawing/2014/main" id="{FD19B1EC-7199-4110-BDD7-171F71DC53D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3" name="Rechte verbindingslijn 242">
              <a:extLst>
                <a:ext uri="{FF2B5EF4-FFF2-40B4-BE49-F238E27FC236}">
                  <a16:creationId xmlns:a16="http://schemas.microsoft.com/office/drawing/2014/main" id="{F30D4078-EF05-4ECB-8ACD-9C161D8C8A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99AE6B12-541A-42A9-9937-D6C52B530653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AC3A8CF3-7817-40FE-915C-2A766E2952D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FEE1D5F3-CF6E-4381-8329-9166AA9230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3FD8A403-3D77-47C7-8E8C-B1CFE0D5AC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F1591ADA-4AC9-4A89-9CE5-E21897478F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5C624555-4623-43DB-8F00-A2613FC3781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8EECA7E5-3205-4D60-B24A-205C91AB352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85996F60-1292-4D4C-B629-453F6583DF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6C8AC34C-01EF-40E0-A74A-95E4596B7DAF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8E4F1F58-8B4B-49CB-BFBD-F9562657392E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3EE42C7B-D5A9-40EB-8A0C-EC0F5D224B74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255" name="Rechthoek 254">
              <a:extLst>
                <a:ext uri="{FF2B5EF4-FFF2-40B4-BE49-F238E27FC236}">
                  <a16:creationId xmlns:a16="http://schemas.microsoft.com/office/drawing/2014/main" id="{282C5EE8-86C3-43EA-A23E-1842D144E95C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514CEC7A-AABF-40A3-968F-D3EFB4FFAFAF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52F901A0-F06A-416B-BD9A-4369E2748CD4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314" name="Tijdelijke aanduiding voor voettekst 2">
            <a:extLst>
              <a:ext uri="{FF2B5EF4-FFF2-40B4-BE49-F238E27FC236}">
                <a16:creationId xmlns:a16="http://schemas.microsoft.com/office/drawing/2014/main" id="{887FFE0D-2F6B-493E-B84C-A6A6BC73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315" name="Tijdelijke aanduiding voor dianummer 3">
            <a:extLst>
              <a:ext uri="{FF2B5EF4-FFF2-40B4-BE49-F238E27FC236}">
                <a16:creationId xmlns:a16="http://schemas.microsoft.com/office/drawing/2014/main" id="{7A48507E-C96D-45AB-A1B3-0C7BF37B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66" name="Tijdelijke aanduiding voor tekst 3924">
            <a:extLst>
              <a:ext uri="{FF2B5EF4-FFF2-40B4-BE49-F238E27FC236}">
                <a16:creationId xmlns:a16="http://schemas.microsoft.com/office/drawing/2014/main" id="{15BB4DDC-B04A-4B1E-A61F-CF55350510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67" name="Tijdelijke aanduiding voor tekst 3926">
            <a:extLst>
              <a:ext uri="{FF2B5EF4-FFF2-40B4-BE49-F238E27FC236}">
                <a16:creationId xmlns:a16="http://schemas.microsoft.com/office/drawing/2014/main" id="{4A0B9AB7-2090-4E7E-BC47-89D87A43DC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22776"/>
            <a:ext cx="1689303" cy="473459"/>
          </a:xfrm>
          <a:blipFill>
            <a:blip r:embed="rId3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68" name="Tijdelijke aanduiding voor titel 1">
            <a:extLst>
              <a:ext uri="{FF2B5EF4-FFF2-40B4-BE49-F238E27FC236}">
                <a16:creationId xmlns:a16="http://schemas.microsoft.com/office/drawing/2014/main" id="{54B76CA4-F235-4063-B252-743C3122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9" y="1277553"/>
            <a:ext cx="10772775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170" name="Tijdelijke aanduiding voor verticale tekst 2">
            <a:extLst>
              <a:ext uri="{FF2B5EF4-FFF2-40B4-BE49-F238E27FC236}">
                <a16:creationId xmlns:a16="http://schemas.microsoft.com/office/drawing/2014/main" id="{5670B6BE-F5F5-4143-B2A4-E4E3C35E4C5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944006"/>
            <a:ext cx="5215216" cy="4096931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918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944007"/>
            <a:ext cx="10772775" cy="409693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100% GRAFIEK</a:t>
            </a:r>
          </a:p>
        </p:txBody>
      </p:sp>
      <p:grpSp>
        <p:nvGrpSpPr>
          <p:cNvPr id="70" name="Instructie">
            <a:extLst>
              <a:ext uri="{FF2B5EF4-FFF2-40B4-BE49-F238E27FC236}">
                <a16:creationId xmlns:a16="http://schemas.microsoft.com/office/drawing/2014/main" id="{45FDE370-240E-4076-953E-E2403E9ECBA1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71" name="Meer informatie">
              <a:extLst>
                <a:ext uri="{FF2B5EF4-FFF2-40B4-BE49-F238E27FC236}">
                  <a16:creationId xmlns:a16="http://schemas.microsoft.com/office/drawing/2014/main" id="{2B29E139-EB10-4009-A41A-730D6A3647F5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09" name="Freeform 101">
                <a:extLst>
                  <a:ext uri="{FF2B5EF4-FFF2-40B4-BE49-F238E27FC236}">
                    <a16:creationId xmlns:a16="http://schemas.microsoft.com/office/drawing/2014/main" id="{C5F9C97C-B6AD-48C6-8469-353BDE8B9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2D9B3648-6887-45E7-ACD3-CEED16734462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EFD47E98-2725-4D56-A329-A45C087CFC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C356F83E-15E9-4519-8A64-252E8CD51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2390EF75-DAE0-473E-9CA0-E58D1C2AAE65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CCF02127-B281-42FF-9815-5D71606D4B0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E1AD38DD-FFAB-456B-B553-97EB36F24D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983AED28-B833-4B6F-AE5F-8AD1B5D1841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250F6F50-614A-4137-87A7-31AC51E922F2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9FA13E6-F8D4-45C6-9447-E21007BB86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CB021D40-8C50-4F87-BB5D-662C128AD0AE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CE512453-BAFB-49E1-92F5-4DFBB4F1790A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87785271-7A1B-4DC9-8821-FC84B165094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82" name="Picture 3">
                <a:extLst>
                  <a:ext uri="{FF2B5EF4-FFF2-40B4-BE49-F238E27FC236}">
                    <a16:creationId xmlns:a16="http://schemas.microsoft.com/office/drawing/2014/main" id="{133924A3-70A1-49C1-968B-60E4345D6AC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082E9C95-FA56-4284-801D-0937CBCBB97C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6787FE99-1894-4DD5-8C0E-0D8DC9E52E88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4D4D524-2A89-4579-91CF-CA4533AE9ED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D80F3FFD-F9D3-4AAC-A8D7-50D7315970E7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B06DEC23-038A-4D6E-A9CB-D05B7389AB56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C823CC2E-F082-48D3-82C4-5C50FC741A66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1AE350D8-BB94-4F5F-A153-DF6A55CBADF8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75E97B3C-1A1E-43AD-848D-89885535D1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EF87F1F7-A39D-4E3B-9DFA-E61812C8CA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93" name="Groep 92">
                      <a:extLst>
                        <a:ext uri="{FF2B5EF4-FFF2-40B4-BE49-F238E27FC236}">
                          <a16:creationId xmlns:a16="http://schemas.microsoft.com/office/drawing/2014/main" id="{061C977C-E3F1-4802-AFE1-C19F8EE4D52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99" name="Rechte verbindingslijn 98">
                        <a:extLst>
                          <a:ext uri="{FF2B5EF4-FFF2-40B4-BE49-F238E27FC236}">
                            <a16:creationId xmlns:a16="http://schemas.microsoft.com/office/drawing/2014/main" id="{BE7C68A8-50B4-4BD9-8163-20B37C6B487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Rechte verbindingslijn 99">
                        <a:extLst>
                          <a:ext uri="{FF2B5EF4-FFF2-40B4-BE49-F238E27FC236}">
                            <a16:creationId xmlns:a16="http://schemas.microsoft.com/office/drawing/2014/main" id="{64734BC1-4FAF-485C-8669-92BE5763116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1" name="Groep 100">
                        <a:extLst>
                          <a:ext uri="{FF2B5EF4-FFF2-40B4-BE49-F238E27FC236}">
                            <a16:creationId xmlns:a16="http://schemas.microsoft.com/office/drawing/2014/main" id="{E92F5228-4EB9-4F15-AE0D-ABE8F17CC96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02" name="Rechte verbindingslijn 101">
                          <a:extLst>
                            <a:ext uri="{FF2B5EF4-FFF2-40B4-BE49-F238E27FC236}">
                              <a16:creationId xmlns:a16="http://schemas.microsoft.com/office/drawing/2014/main" id="{3D8D8A96-19D6-4305-826B-15687554834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Rechte verbindingslijn 102">
                          <a:extLst>
                            <a:ext uri="{FF2B5EF4-FFF2-40B4-BE49-F238E27FC236}">
                              <a16:creationId xmlns:a16="http://schemas.microsoft.com/office/drawing/2014/main" id="{21908C0A-79A7-4459-B31F-A5E6C0341F08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Rechte verbindingslijn 103">
                          <a:extLst>
                            <a:ext uri="{FF2B5EF4-FFF2-40B4-BE49-F238E27FC236}">
                              <a16:creationId xmlns:a16="http://schemas.microsoft.com/office/drawing/2014/main" id="{3A59F544-8FD7-4360-84D3-96465935463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Rechte verbindingslijn 104">
                          <a:extLst>
                            <a:ext uri="{FF2B5EF4-FFF2-40B4-BE49-F238E27FC236}">
                              <a16:creationId xmlns:a16="http://schemas.microsoft.com/office/drawing/2014/main" id="{26A3C06C-B89F-4210-8204-163AE50C54B0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7F074114-4844-447F-90EC-27D04180B55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5" name="Groep 94">
                      <a:extLst>
                        <a:ext uri="{FF2B5EF4-FFF2-40B4-BE49-F238E27FC236}">
                          <a16:creationId xmlns:a16="http://schemas.microsoft.com/office/drawing/2014/main" id="{192C2CED-B4A2-4F70-92F2-EBFEDC0F288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96" name="Rechte verbindingslijn 95">
                        <a:extLst>
                          <a:ext uri="{FF2B5EF4-FFF2-40B4-BE49-F238E27FC236}">
                            <a16:creationId xmlns:a16="http://schemas.microsoft.com/office/drawing/2014/main" id="{AA01CC48-653C-4F14-BAFB-9D5B6B836EE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Rechte verbindingslijn 96">
                        <a:extLst>
                          <a:ext uri="{FF2B5EF4-FFF2-40B4-BE49-F238E27FC236}">
                            <a16:creationId xmlns:a16="http://schemas.microsoft.com/office/drawing/2014/main" id="{01C158C7-92C4-48E8-AA49-F7986375BEB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Rechte verbindingslijn 97">
                        <a:extLst>
                          <a:ext uri="{FF2B5EF4-FFF2-40B4-BE49-F238E27FC236}">
                            <a16:creationId xmlns:a16="http://schemas.microsoft.com/office/drawing/2014/main" id="{1F5070C8-B2B3-46CE-BADA-CD1E32E72D0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8" name="Groep 87">
                    <a:extLst>
                      <a:ext uri="{FF2B5EF4-FFF2-40B4-BE49-F238E27FC236}">
                        <a16:creationId xmlns:a16="http://schemas.microsoft.com/office/drawing/2014/main" id="{F850A2DA-7E7F-4105-A4D3-9E7FFED88177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974DE76B-DC2E-4813-98D9-D3BD3C52B2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90" name="Rechthoek: afgeronde bovenhoeken 89">
                      <a:extLst>
                        <a:ext uri="{FF2B5EF4-FFF2-40B4-BE49-F238E27FC236}">
                          <a16:creationId xmlns:a16="http://schemas.microsoft.com/office/drawing/2014/main" id="{FDFBB381-5480-4B78-83DF-14844B6B9B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91" name="Gelijkbenige driehoek 90">
                      <a:extLst>
                        <a:ext uri="{FF2B5EF4-FFF2-40B4-BE49-F238E27FC236}">
                          <a16:creationId xmlns:a16="http://schemas.microsoft.com/office/drawing/2014/main" id="{08374219-DC6A-48CD-9B4B-1083A07B3439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12" name="Instructie">
            <a:extLst>
              <a:ext uri="{FF2B5EF4-FFF2-40B4-BE49-F238E27FC236}">
                <a16:creationId xmlns:a16="http://schemas.microsoft.com/office/drawing/2014/main" id="{7381D8D8-89AC-4E1D-BA54-BCD513ACB6AB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E4ACFFC3-6545-4E58-9EAC-2882C95D624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F8D6C71A-DF4E-4A92-8B3C-11FAD4601DF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3644BF5B-A430-4976-AB40-562C24C435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BA858C4C-B187-4A52-9D34-EDF93256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01D36AD1-9F2E-48AB-B7CF-165A03EF8F6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BC099914-F5A7-4B50-ACE5-E41086BEA3E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639D7117-B281-4BE9-8662-387C343BB8E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FBE6E1A-6027-47F6-95AB-EC95F0EF63B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E83AF0-0E63-499B-B540-C54AF87817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E9AD9682-3A69-4309-BDE8-FF42784FF33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8" name="Gelijkbenige driehoek 187">
                <a:extLst>
                  <a:ext uri="{FF2B5EF4-FFF2-40B4-BE49-F238E27FC236}">
                    <a16:creationId xmlns:a16="http://schemas.microsoft.com/office/drawing/2014/main" id="{B2A62773-909B-406A-86EE-D7C0106C14A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A024B559-5038-4130-A307-53FC0456F0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957836BD-3504-478A-B8E1-235043B1DA13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E314AC5-02C6-4A87-BA09-64894EB075E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A2AA3DE8-8F96-4FAA-A8F7-D1B3401BD5C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C5929EC2-E470-4A35-92D0-1DEC44648CD3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67" name="Tijdelijke aanduiding voor voettekst 2">
            <a:extLst>
              <a:ext uri="{FF2B5EF4-FFF2-40B4-BE49-F238E27FC236}">
                <a16:creationId xmlns:a16="http://schemas.microsoft.com/office/drawing/2014/main" id="{2690EDB3-EA44-444C-9FEE-AFDD5A27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68" name="Tijdelijke aanduiding voor dianummer 3">
            <a:extLst>
              <a:ext uri="{FF2B5EF4-FFF2-40B4-BE49-F238E27FC236}">
                <a16:creationId xmlns:a16="http://schemas.microsoft.com/office/drawing/2014/main" id="{D2E61CEE-E8A7-4CBE-A38F-D42B1C46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28" name="Tijdelijke aanduiding voor tekst 3924">
            <a:extLst>
              <a:ext uri="{FF2B5EF4-FFF2-40B4-BE49-F238E27FC236}">
                <a16:creationId xmlns:a16="http://schemas.microsoft.com/office/drawing/2014/main" id="{2FC1A3EA-CC8F-41FF-9C10-AD495984D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29" name="Tijdelijke aanduiding voor tekst 3926">
            <a:extLst>
              <a:ext uri="{FF2B5EF4-FFF2-40B4-BE49-F238E27FC236}">
                <a16:creationId xmlns:a16="http://schemas.microsoft.com/office/drawing/2014/main" id="{3CC761A4-347C-4CDF-A554-573ACB42E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22776"/>
            <a:ext cx="1689303" cy="473459"/>
          </a:xfrm>
          <a:blipFill>
            <a:blip r:embed="rId3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30" name="Tijdelijke aanduiding voor titel 1">
            <a:extLst>
              <a:ext uri="{FF2B5EF4-FFF2-40B4-BE49-F238E27FC236}">
                <a16:creationId xmlns:a16="http://schemas.microsoft.com/office/drawing/2014/main" id="{E0B0C8D5-D354-4EF5-AA03-D4E3763A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34593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ABEL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944006"/>
            <a:ext cx="5215978" cy="4096931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50% TABEL, 50% TEKST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1944007"/>
            <a:ext cx="5195817" cy="409693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39" name="Instructie">
            <a:extLst>
              <a:ext uri="{FF2B5EF4-FFF2-40B4-BE49-F238E27FC236}">
                <a16:creationId xmlns:a16="http://schemas.microsoft.com/office/drawing/2014/main" id="{C6A113A6-3205-4FCA-8647-FA9DD5D498E0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40" name="Meer informatie">
              <a:extLst>
                <a:ext uri="{FF2B5EF4-FFF2-40B4-BE49-F238E27FC236}">
                  <a16:creationId xmlns:a16="http://schemas.microsoft.com/office/drawing/2014/main" id="{80E26E46-27C3-4F4B-9BBE-F6A9C6C8FF00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89" name="Freeform 101">
                <a:extLst>
                  <a:ext uri="{FF2B5EF4-FFF2-40B4-BE49-F238E27FC236}">
                    <a16:creationId xmlns:a16="http://schemas.microsoft.com/office/drawing/2014/main" id="{058C32D9-5EEB-4F74-A3BC-DBC08B180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AA6FCE67-3552-4D86-A057-01A8AC6A1104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3EA39E1A-3DA7-44E2-AC55-85A412600B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8E6E99EB-2EFA-4205-8E02-1FDC38D57C1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65F9B526-16D3-4442-B27E-ACE7FD395C0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54475BC9-45AD-469D-A444-BD2F6FF671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3E55B373-3917-49E4-A7BC-CA89B71C69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18057774-AC43-4F74-A4C1-182D5BC2420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02F693C6-2B3A-406E-B490-991CC8C00CC6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43C5C3C4-DA05-43AB-9159-3FF06682E39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AD5F765D-5A35-4AEB-A369-16E53F54CDEF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59C35E44-9746-49BB-ABBE-493FC14EA88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C826F05D-06BD-4405-85DA-812FFBDB086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8" name="Gelijkbenige driehoek 87">
                <a:extLst>
                  <a:ext uri="{FF2B5EF4-FFF2-40B4-BE49-F238E27FC236}">
                    <a16:creationId xmlns:a16="http://schemas.microsoft.com/office/drawing/2014/main" id="{5F1C9581-BB39-44FF-AF51-22FDF7CE0D8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8254FAA4-3944-43BF-8EB2-5E84DD87D9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7" name="Tabel icoon">
              <a:extLst>
                <a:ext uri="{FF2B5EF4-FFF2-40B4-BE49-F238E27FC236}">
                  <a16:creationId xmlns:a16="http://schemas.microsoft.com/office/drawing/2014/main" id="{760C83DE-2DC2-47C9-A084-8BDE4CF6C864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96725EEB-9338-42F6-B369-C3851D03D1BC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775D9E61-ACEE-436C-BBCB-F42C8E0BDD36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6AFE0785-8044-49A8-A2FB-E2FCBD9E1A6E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4036A6C4-3836-4B89-AE42-4519C23CDE6B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AFB642F7-DB63-4983-878E-CC79E4FE165D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7D7C4F5E-B3FC-42D2-850A-394E55C3F339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ABF1255A-EE1C-4324-B257-BDA6B4BAE71F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5EB05BF6-9724-412A-905D-210926DBD3A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grpSp>
        <p:nvGrpSpPr>
          <p:cNvPr id="150" name="Instructie">
            <a:extLst>
              <a:ext uri="{FF2B5EF4-FFF2-40B4-BE49-F238E27FC236}">
                <a16:creationId xmlns:a16="http://schemas.microsoft.com/office/drawing/2014/main" id="{2448DFFC-73F7-4495-9B15-DA4640DE882F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8B95351-DD88-4DA8-A95F-00BE9FAE46D5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6805E7FA-6105-47AC-BE3A-25A7409105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82BDDBF2-09BE-4B80-94E9-A84406FC1C3E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A6BD686D-FEC3-4828-9A11-F3ECBD2F637F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3A012F57-8348-4D67-950A-8AFDCFC197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A56FC47-0F64-4F72-B3F5-71A9247FB7BC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A1054D8-B2FA-49B9-BDA4-9FB90D2404CF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85B5F029-1E30-418A-8466-D35A8A75D7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DB1E402E-7544-4524-A006-D087B22F8BC6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CA779B1C-E227-47CB-A77A-1DEB506FFC4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62" name="Rechthoek met één afgeknipte en afgeronde hoek 47">
                  <a:extLst>
                    <a:ext uri="{FF2B5EF4-FFF2-40B4-BE49-F238E27FC236}">
                      <a16:creationId xmlns:a16="http://schemas.microsoft.com/office/drawing/2014/main" id="{66451CD2-BC07-4C06-BFFB-D72E10ACE01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hthoekige driehoek 162">
                  <a:extLst>
                    <a:ext uri="{FF2B5EF4-FFF2-40B4-BE49-F238E27FC236}">
                      <a16:creationId xmlns:a16="http://schemas.microsoft.com/office/drawing/2014/main" id="{594F1D5E-DE9E-414B-8425-F239B297EB7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37AE235B-D128-4089-8F41-CF6CC5E33A08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A08B771-9237-4A59-9E32-F37F89FAE05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5AB7E9A4-4E33-4A52-8912-AB29798615D4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166" name="Instructie">
            <a:extLst>
              <a:ext uri="{FF2B5EF4-FFF2-40B4-BE49-F238E27FC236}">
                <a16:creationId xmlns:a16="http://schemas.microsoft.com/office/drawing/2014/main" id="{898BC9FF-5AB1-4C37-A2AB-D7C08DA56D4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44620C8E-1CDA-4EBE-81E5-5F9719103F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56A337C4-A21D-44B7-A4AC-67385E79352A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587E7B95-1712-44C9-98E7-098C1D990FF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ADD3B4FB-D616-4208-947B-14DF0BFD9B26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C843FC28-2CCE-4993-9DF4-FAC9C6B2C86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172" name="Meer informatie">
              <a:extLst>
                <a:ext uri="{FF2B5EF4-FFF2-40B4-BE49-F238E27FC236}">
                  <a16:creationId xmlns:a16="http://schemas.microsoft.com/office/drawing/2014/main" id="{725858FB-EF39-481F-A404-4864DC12722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44" name="Freeform 101">
                <a:extLst>
                  <a:ext uri="{FF2B5EF4-FFF2-40B4-BE49-F238E27FC236}">
                    <a16:creationId xmlns:a16="http://schemas.microsoft.com/office/drawing/2014/main" id="{562DAE9C-A232-4E7E-B16A-296E62A17B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0F7B3155-8FFC-4E2C-BE88-0DFBA06F8A2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588A756C-6E1E-418B-819C-A6A40702F7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0970E0A0-2358-4CC2-BB14-49AD2E7AB455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9B6B0EEB-E446-4971-A5E6-FFAC9C135A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5" name="Rechte verbindingslijn 174">
              <a:extLst>
                <a:ext uri="{FF2B5EF4-FFF2-40B4-BE49-F238E27FC236}">
                  <a16:creationId xmlns:a16="http://schemas.microsoft.com/office/drawing/2014/main" id="{A3C2B151-4C0D-4BCD-BE26-A77F55F0FE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E064E668-7967-403D-92BF-0BC1734043E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CEB73F4A-A75D-457D-BA46-3DFBC1C302F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5908225F-8CAD-475B-93BE-0D80E075DE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echte verbindingslijn 193">
                <a:extLst>
                  <a:ext uri="{FF2B5EF4-FFF2-40B4-BE49-F238E27FC236}">
                    <a16:creationId xmlns:a16="http://schemas.microsoft.com/office/drawing/2014/main" id="{6C2D977F-CF4C-4285-B75A-4D2B3489A5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C8BDA9F8-670E-47A8-8BA5-BE735D0AA82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5BBD268C-5DA4-4320-AEFA-5D8C0C91AEF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AFCF5A8B-5B46-49A4-B362-578245B1016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54DE6AA6-A839-452D-AF8C-CD18661A90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7AE300F4-A8CC-4F72-A1D1-A990C8633B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24F2AF0C-ABA6-4D68-8A07-1D0BA96714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3C95C8D6-68CC-4D41-B2D6-94C2D25EF9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A3E25596-4187-4209-9A61-E57EFDDF68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59FA5643-F5F4-4DBC-BACE-C806ECCD32F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6DAE0D2D-93B9-4EB7-9148-131E38E748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Pijl: punthaak 237">
                    <a:extLst>
                      <a:ext uri="{FF2B5EF4-FFF2-40B4-BE49-F238E27FC236}">
                        <a16:creationId xmlns:a16="http://schemas.microsoft.com/office/drawing/2014/main" id="{757430BD-CA1C-44B7-AC20-4DCCB81248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140E9AEF-9359-4E47-BD4F-2A372E3F2A0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0FD8277A-E551-49B5-B6FA-C8B62A897B7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C64716BE-2203-435D-8DB2-1B6116B12F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D4E52CFE-78D1-4AEC-B573-9FC91238D8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E7F34F3A-F268-4A6C-A389-59F09CA93A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FB802E32-FA62-4BC6-B4F9-19F3D2B4D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4179A6EE-4918-4304-BD39-62537D6A1F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56EB9993-348A-4C22-927B-B05392F3292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8" name="Rechthoek 227">
                    <a:extLst>
                      <a:ext uri="{FF2B5EF4-FFF2-40B4-BE49-F238E27FC236}">
                        <a16:creationId xmlns:a16="http://schemas.microsoft.com/office/drawing/2014/main" id="{C97BB0FE-7F5F-46BC-9028-B9242A8996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9" name="Pijl: punthaak 228">
                    <a:extLst>
                      <a:ext uri="{FF2B5EF4-FFF2-40B4-BE49-F238E27FC236}">
                        <a16:creationId xmlns:a16="http://schemas.microsoft.com/office/drawing/2014/main" id="{DA68C82F-7B74-4C3B-A4EC-CDC5652AAF1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4837EE7C-A4CE-45B0-BF27-BA6FE7994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0393C144-0422-4D9A-9071-0A31F9BB4E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85D337E7-C64F-46A2-9088-ADD0C3B3322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6FA598F5-9959-4016-A87A-094977B76DB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303806FA-5340-49B9-9902-2C0ADA7FD82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BE5DCE2B-D31E-427A-8B5E-78D8B7E375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884B8926-54A9-440F-9B8E-598E32A57A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169FAA78-DC12-45BF-BD30-33F3FFB80F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BEA62234-05AE-4F66-B453-EE3CBC667F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3C147EFD-B0B1-42E7-A918-FEB1BFC95C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721A3755-B8FC-4E66-917C-5139EC5ACF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8" name="Groep 217">
                    <a:extLst>
                      <a:ext uri="{FF2B5EF4-FFF2-40B4-BE49-F238E27FC236}">
                        <a16:creationId xmlns:a16="http://schemas.microsoft.com/office/drawing/2014/main" id="{1EB6E918-DBB3-4EAF-ACB9-766BAD53FF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9" name="Rechthoek 218">
                      <a:extLst>
                        <a:ext uri="{FF2B5EF4-FFF2-40B4-BE49-F238E27FC236}">
                          <a16:creationId xmlns:a16="http://schemas.microsoft.com/office/drawing/2014/main" id="{B018D506-1C7A-4DA2-BB6B-22563ABB26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0" name="Pijl: punthaak 219">
                      <a:extLst>
                        <a:ext uri="{FF2B5EF4-FFF2-40B4-BE49-F238E27FC236}">
                          <a16:creationId xmlns:a16="http://schemas.microsoft.com/office/drawing/2014/main" id="{65E921B7-0668-43D7-9C46-888B9D8D238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88295FCD-7512-42E6-BAAF-14A4C27757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FD03CE9A-574D-4FFC-936E-EB54473A02E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C6964544-E0EF-443A-8AF8-410E45EAC16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8E42736E-6839-4879-8390-93F691FBCB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1986842-C310-4946-8DF0-E8BF5D9536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D5488524-2306-45D3-93F0-8963C2CD4B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5F7A74C0-EEAA-4F18-98BE-555707594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BFC2D692-3764-415F-A2B3-601A5F02B1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FDAFD920-B2B9-40BB-8323-254D4B695C1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5EFF5B81-B4B3-4E31-AB2E-92CCD392E86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5FB407AB-03AB-4036-80FB-633DE21350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Pijl: punthaak 208">
                      <a:extLst>
                        <a:ext uri="{FF2B5EF4-FFF2-40B4-BE49-F238E27FC236}">
                          <a16:creationId xmlns:a16="http://schemas.microsoft.com/office/drawing/2014/main" id="{233E4823-D1B3-401A-BDCA-14A832C1EAC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94CF8776-0142-4B61-9A56-05DCC468EDE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88F00A89-557F-498F-A2CF-F2F3BDF39B7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C9F6D2CD-274C-4C17-9494-65C93F307D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4FED9873-23A1-4A5E-A336-81854AE0544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B289D17E-1D82-4ED6-A2ED-C80AC5B597F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5303998B-2B3D-4DFC-908B-8085D79AF27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8ADE7D5C-5915-44A8-9E61-A290814BCE4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7704818A-92F3-4140-8A19-B3050DF8434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4E0E3A0F-2148-41CA-84FA-3A8464451139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9A53D1F3-3AC2-40A0-8EEB-4E1A70691CD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0A0C94C9-7DD0-465E-95FA-8EBBCB319F67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37A174DB-1B37-4F40-B886-BF1E69439B83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D19E2560-075E-4475-BF52-B44B59869345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438E2EE8-E0C2-4FA3-AEDC-CE77B2F2E11E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9D771414-D4AD-44E3-A005-5A569B3479D3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82781F5A-8FBC-499C-9E61-088586368E3A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05A4A63F-5897-48F7-ACAD-6E856143B2B5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248" name="Tijdelijke aanduiding voor voettekst 2">
            <a:extLst>
              <a:ext uri="{FF2B5EF4-FFF2-40B4-BE49-F238E27FC236}">
                <a16:creationId xmlns:a16="http://schemas.microsoft.com/office/drawing/2014/main" id="{39AF8D02-4E2D-4756-A347-D72FB7EB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249" name="Tijdelijke aanduiding voor dianummer 3">
            <a:extLst>
              <a:ext uri="{FF2B5EF4-FFF2-40B4-BE49-F238E27FC236}">
                <a16:creationId xmlns:a16="http://schemas.microsoft.com/office/drawing/2014/main" id="{6E01C6A8-290F-43DB-882F-C7F719B6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33" name="Tijdelijke aanduiding voor tekst 3924">
            <a:extLst>
              <a:ext uri="{FF2B5EF4-FFF2-40B4-BE49-F238E27FC236}">
                <a16:creationId xmlns:a16="http://schemas.microsoft.com/office/drawing/2014/main" id="{48806846-5037-4CEB-B427-16C951C614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34" name="Tijdelijke aanduiding voor tekst 3926">
            <a:extLst>
              <a:ext uri="{FF2B5EF4-FFF2-40B4-BE49-F238E27FC236}">
                <a16:creationId xmlns:a16="http://schemas.microsoft.com/office/drawing/2014/main" id="{806F1B88-A6D7-4081-91B2-50D58105E7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35" name="Tijdelijke aanduiding voor titel 1">
            <a:extLst>
              <a:ext uri="{FF2B5EF4-FFF2-40B4-BE49-F238E27FC236}">
                <a16:creationId xmlns:a16="http://schemas.microsoft.com/office/drawing/2014/main" id="{94AADC2A-6DDC-4064-9C24-4F40E33E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14520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100%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944005"/>
            <a:ext cx="10772774" cy="4096931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40" name="Instructie">
            <a:extLst>
              <a:ext uri="{FF2B5EF4-FFF2-40B4-BE49-F238E27FC236}">
                <a16:creationId xmlns:a16="http://schemas.microsoft.com/office/drawing/2014/main" id="{50BFFF81-43B9-49BC-9EF1-E3E74DA82F01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41" name="Meer informatie">
              <a:extLst>
                <a:ext uri="{FF2B5EF4-FFF2-40B4-BE49-F238E27FC236}">
                  <a16:creationId xmlns:a16="http://schemas.microsoft.com/office/drawing/2014/main" id="{9CF249E6-E173-4037-9D26-90803FDE5453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63" name="Freeform 101">
                <a:extLst>
                  <a:ext uri="{FF2B5EF4-FFF2-40B4-BE49-F238E27FC236}">
                    <a16:creationId xmlns:a16="http://schemas.microsoft.com/office/drawing/2014/main" id="{B4CF7A2D-E7EE-41A0-A2A0-46304A324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3B7C52ED-D9C4-42CB-B018-5FFD09D5C8C3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3216EA85-D9EB-4C19-BC89-A7B9EAC37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2C6E4C6-C9FB-4B15-94CA-AEAB90938A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6D5FDBBE-66D5-492D-962F-BD52D0CDBB3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C8C96265-C298-4DB2-BC1A-AC61054C96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DCC986E5-F079-414E-8FA6-C51051FEB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F273546F-396C-4F5C-A4F0-71847144903B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DE54072F-78CC-4DB4-93B5-70B6523DD2C0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5F6396BF-AF93-431D-AEF4-C6C69565A15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9514B0F2-6C63-41D7-A81D-CD0B70B5F93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E6A79BC-FFC9-4419-919E-24BF783771E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AF58C6C2-172E-4A8F-8B99-FB35179594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D271654D-29EA-4CC3-B734-14329F83D06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EEE4DAD4-8955-4BF3-AEEC-1CF70C6F71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1" name="Tabel icoon">
              <a:extLst>
                <a:ext uri="{FF2B5EF4-FFF2-40B4-BE49-F238E27FC236}">
                  <a16:creationId xmlns:a16="http://schemas.microsoft.com/office/drawing/2014/main" id="{7D4FEE52-2935-43B9-A2E2-2AE6DB41203D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38674A4E-FBD2-4838-80FA-D78FF56467B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CDE86B0C-BA11-4AB4-B95D-32BD34D12FBB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57121513-0DCA-4D4E-8DF3-20B51F05A49C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AAF46FB3-43C7-43D9-8715-CB11A08B5788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2F36D830-B69B-4EE6-9B66-57B5535C5292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C622AC65-7B81-45C3-9C2F-024D304F8D08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25F45740-4931-445F-86D5-6128EED7D5D6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5FC11266-9C7F-4453-AE25-C1EE63663B7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4" name="Tijdelijke aanduiding voor voettekst 2">
            <a:extLst>
              <a:ext uri="{FF2B5EF4-FFF2-40B4-BE49-F238E27FC236}">
                <a16:creationId xmlns:a16="http://schemas.microsoft.com/office/drawing/2014/main" id="{5CF276A6-8A6C-433D-BCF3-B1109664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35" name="Tijdelijke aanduiding voor dianummer 3">
            <a:extLst>
              <a:ext uri="{FF2B5EF4-FFF2-40B4-BE49-F238E27FC236}">
                <a16:creationId xmlns:a16="http://schemas.microsoft.com/office/drawing/2014/main" id="{05B09334-54BD-43EA-85BB-4D94B026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37" name="Tijdelijke aanduiding voor tekst 3924">
            <a:extLst>
              <a:ext uri="{FF2B5EF4-FFF2-40B4-BE49-F238E27FC236}">
                <a16:creationId xmlns:a16="http://schemas.microsoft.com/office/drawing/2014/main" id="{1A9DCD35-D15C-4A40-959B-234CEA643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38" name="Tijdelijke aanduiding voor tekst 3926">
            <a:extLst>
              <a:ext uri="{FF2B5EF4-FFF2-40B4-BE49-F238E27FC236}">
                <a16:creationId xmlns:a16="http://schemas.microsoft.com/office/drawing/2014/main" id="{73B43676-64BD-4934-84CF-64BB1B97A5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5" name="Tijdelijke aanduiding voor titel 1">
            <a:extLst>
              <a:ext uri="{FF2B5EF4-FFF2-40B4-BE49-F238E27FC236}">
                <a16:creationId xmlns:a16="http://schemas.microsoft.com/office/drawing/2014/main" id="{F966EB25-6DCE-4C01-9742-50252FEE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7731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100% SMART-ART</a:t>
            </a:r>
          </a:p>
        </p:txBody>
      </p:sp>
      <p:sp>
        <p:nvSpPr>
          <p:cNvPr id="9" name="Tijdelijke aanduiding voor SmartArt 8"/>
          <p:cNvSpPr>
            <a:spLocks noGrp="1"/>
          </p:cNvSpPr>
          <p:nvPr>
            <p:ph type="dgm" sz="quarter" idx="16" hasCustomPrompt="1"/>
          </p:nvPr>
        </p:nvSpPr>
        <p:spPr>
          <a:xfrm>
            <a:off x="698502" y="1944006"/>
            <a:ext cx="10772774" cy="4096931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smart-art object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11" name="Instructie">
            <a:extLst>
              <a:ext uri="{FF2B5EF4-FFF2-40B4-BE49-F238E27FC236}">
                <a16:creationId xmlns:a16="http://schemas.microsoft.com/office/drawing/2014/main" id="{A341C061-76A3-48D5-8366-A7A75A9AF69D}"/>
              </a:ext>
            </a:extLst>
          </p:cNvPr>
          <p:cNvGrpSpPr/>
          <p:nvPr userDrawn="1"/>
        </p:nvGrpSpPr>
        <p:grpSpPr>
          <a:xfrm>
            <a:off x="12391601" y="0"/>
            <a:ext cx="3183678" cy="4084324"/>
            <a:chOff x="12391601" y="0"/>
            <a:chExt cx="3183678" cy="408432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A410222-02F8-49E3-9F12-5C06EBE4698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SmartArt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0954747-0FA3-48DD-BBBD-A72D7DB8AC7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3188085-22C0-4884-BBDD-4E4186E4E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B9B7FCB-D0A1-43B1-A8BA-68967DCEB9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144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103CC53-6DB3-4429-9B8C-E5B33C1DA03B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157E871-EDD8-4B7D-A96A-6158D4D649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8432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118BFB6-16EC-4662-95C8-F77DEB11F352}"/>
                </a:ext>
              </a:extLst>
            </p:cNvPr>
            <p:cNvSpPr/>
            <p:nvPr userDrawn="1"/>
          </p:nvSpPr>
          <p:spPr>
            <a:xfrm>
              <a:off x="12391601" y="184287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21D3202-244A-4C16-B38A-3A204C26BA3B}"/>
                </a:ext>
              </a:extLst>
            </p:cNvPr>
            <p:cNvSpPr/>
            <p:nvPr userDrawn="1"/>
          </p:nvSpPr>
          <p:spPr>
            <a:xfrm>
              <a:off x="12757282" y="190893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51B29E0A-5676-4160-99A9-7B081234086C}"/>
                </a:ext>
              </a:extLst>
            </p:cNvPr>
            <p:cNvGrpSpPr/>
            <p:nvPr userDrawn="1"/>
          </p:nvGrpSpPr>
          <p:grpSpPr>
            <a:xfrm>
              <a:off x="12757282" y="2471653"/>
              <a:ext cx="825500" cy="209550"/>
              <a:chOff x="13504624" y="2482850"/>
              <a:chExt cx="825500" cy="209550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159BCC7E-781C-4FBD-8572-9F9103A7B5B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B2F692D8-D250-419D-A1D5-1F94566707F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" name="Gelijkbenige driehoek 37">
                <a:extLst>
                  <a:ext uri="{FF2B5EF4-FFF2-40B4-BE49-F238E27FC236}">
                    <a16:creationId xmlns:a16="http://schemas.microsoft.com/office/drawing/2014/main" id="{40B47272-E716-47D1-9CF3-DF2101223CF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B767B45C-98BC-429E-B45F-637DA9ACBC01}"/>
                </a:ext>
              </a:extLst>
            </p:cNvPr>
            <p:cNvSpPr/>
            <p:nvPr userDrawn="1"/>
          </p:nvSpPr>
          <p:spPr>
            <a:xfrm>
              <a:off x="12391601" y="29890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923D790-4639-41BA-B8B5-4285FD99F711}"/>
                </a:ext>
              </a:extLst>
            </p:cNvPr>
            <p:cNvSpPr/>
            <p:nvPr userDrawn="1"/>
          </p:nvSpPr>
          <p:spPr>
            <a:xfrm>
              <a:off x="12757283" y="3055162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A49BA3B-E758-43E8-8FAE-29A72F89CC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801420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E8B98009-13BB-4525-B700-2AE5C2399BC8}"/>
                </a:ext>
              </a:extLst>
            </p:cNvPr>
            <p:cNvGrpSpPr/>
            <p:nvPr userDrawn="1"/>
          </p:nvGrpSpPr>
          <p:grpSpPr>
            <a:xfrm>
              <a:off x="12762292" y="1283764"/>
              <a:ext cx="390792" cy="312040"/>
              <a:chOff x="7741071" y="1082154"/>
              <a:chExt cx="589013" cy="470317"/>
            </a:xfrm>
          </p:grpSpPr>
          <p:sp>
            <p:nvSpPr>
              <p:cNvPr id="25" name="Pijl: punthaak 24">
                <a:extLst>
                  <a:ext uri="{FF2B5EF4-FFF2-40B4-BE49-F238E27FC236}">
                    <a16:creationId xmlns:a16="http://schemas.microsoft.com/office/drawing/2014/main" id="{012EAF51-A760-45A1-843F-31FA83DB7BCB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10E7CD7D-5CCF-4078-B4A6-23FD9FBDDB64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155B8C02-7170-4485-8302-B817EA200DA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B200273B-D435-4543-843E-4A7D2032605D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3E2705C7-8E11-4F24-BD60-910FEB84049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BF7F489-9EE1-4049-BB55-051A1A05C7CF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32" name="Ovaal 31">
                  <a:extLst>
                    <a:ext uri="{FF2B5EF4-FFF2-40B4-BE49-F238E27FC236}">
                      <a16:creationId xmlns:a16="http://schemas.microsoft.com/office/drawing/2014/main" id="{0ACCE6FD-3F4F-449B-BDA2-316287693774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EB0EDD25-F0FD-4EE0-A160-B103118396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779A8FF-7F9D-4A7F-813C-36261E7AC2D5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30" name="Ovaal 29">
                  <a:extLst>
                    <a:ext uri="{FF2B5EF4-FFF2-40B4-BE49-F238E27FC236}">
                      <a16:creationId xmlns:a16="http://schemas.microsoft.com/office/drawing/2014/main" id="{5435BD56-6689-4C5C-9B69-FD553B54E4F8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ECA5F66D-8462-4A21-9B4D-B1A2E981285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40" name="Tijdelijke aanduiding voor voettekst 2">
            <a:extLst>
              <a:ext uri="{FF2B5EF4-FFF2-40B4-BE49-F238E27FC236}">
                <a16:creationId xmlns:a16="http://schemas.microsoft.com/office/drawing/2014/main" id="{93A031B6-C022-4C6B-8BEC-191DEB3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41" name="Tijdelijke aanduiding voor dianummer 3">
            <a:extLst>
              <a:ext uri="{FF2B5EF4-FFF2-40B4-BE49-F238E27FC236}">
                <a16:creationId xmlns:a16="http://schemas.microsoft.com/office/drawing/2014/main" id="{A88D4994-C4A6-432E-A775-AC445AC1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3" name="Tijdelijke aanduiding voor tekst 3924">
            <a:extLst>
              <a:ext uri="{FF2B5EF4-FFF2-40B4-BE49-F238E27FC236}">
                <a16:creationId xmlns:a16="http://schemas.microsoft.com/office/drawing/2014/main" id="{FF7AD28F-AE56-49A1-8A51-461424C764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44" name="Tijdelijke aanduiding voor tekst 3926">
            <a:extLst>
              <a:ext uri="{FF2B5EF4-FFF2-40B4-BE49-F238E27FC236}">
                <a16:creationId xmlns:a16="http://schemas.microsoft.com/office/drawing/2014/main" id="{C752C2C6-2F94-453C-A018-97E1F871F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45" name="Tijdelijke aanduiding voor titel 1">
            <a:extLst>
              <a:ext uri="{FF2B5EF4-FFF2-40B4-BE49-F238E27FC236}">
                <a16:creationId xmlns:a16="http://schemas.microsoft.com/office/drawing/2014/main" id="{AEC82219-35B1-4C82-8A42-F497C971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2085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LOGO-SLIDE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698500" y="2018611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8" name="Rechthoek 7"/>
          <p:cNvSpPr/>
          <p:nvPr userDrawn="1"/>
        </p:nvSpPr>
        <p:spPr>
          <a:xfrm>
            <a:off x="3447702" y="2018611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" name="Rechthoek 8"/>
          <p:cNvSpPr/>
          <p:nvPr userDrawn="1"/>
        </p:nvSpPr>
        <p:spPr>
          <a:xfrm>
            <a:off x="6196904" y="2018611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" name="Rechthoek 9"/>
          <p:cNvSpPr/>
          <p:nvPr userDrawn="1"/>
        </p:nvSpPr>
        <p:spPr>
          <a:xfrm>
            <a:off x="8946106" y="2018611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2" name="Rechthoek 11"/>
          <p:cNvSpPr/>
          <p:nvPr userDrawn="1"/>
        </p:nvSpPr>
        <p:spPr>
          <a:xfrm>
            <a:off x="698500" y="33989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3" name="Rechthoek 12"/>
          <p:cNvSpPr/>
          <p:nvPr userDrawn="1"/>
        </p:nvSpPr>
        <p:spPr>
          <a:xfrm>
            <a:off x="3447702" y="33989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4" name="Rechthoek 13"/>
          <p:cNvSpPr/>
          <p:nvPr userDrawn="1"/>
        </p:nvSpPr>
        <p:spPr>
          <a:xfrm>
            <a:off x="6196904" y="33989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5" name="Rechthoek 14"/>
          <p:cNvSpPr/>
          <p:nvPr userDrawn="1"/>
        </p:nvSpPr>
        <p:spPr>
          <a:xfrm>
            <a:off x="8946106" y="33989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7" name="Rechthoek 16"/>
          <p:cNvSpPr/>
          <p:nvPr userDrawn="1"/>
        </p:nvSpPr>
        <p:spPr>
          <a:xfrm>
            <a:off x="698500" y="48046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8" name="Rechthoek 17"/>
          <p:cNvSpPr/>
          <p:nvPr userDrawn="1"/>
        </p:nvSpPr>
        <p:spPr>
          <a:xfrm>
            <a:off x="3447702" y="48046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9" name="Rechthoek 18"/>
          <p:cNvSpPr/>
          <p:nvPr userDrawn="1"/>
        </p:nvSpPr>
        <p:spPr>
          <a:xfrm>
            <a:off x="6196904" y="48046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0" name="Rechthoek 19"/>
          <p:cNvSpPr/>
          <p:nvPr userDrawn="1"/>
        </p:nvSpPr>
        <p:spPr>
          <a:xfrm>
            <a:off x="8946106" y="4804610"/>
            <a:ext cx="2527464" cy="1188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70670" y="2210232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3" name="Tijdelijke aanduiding voor afbeelding 40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719872" y="2210232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4" name="Tijdelijke aanduiding voor afbeelding 40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469074" y="2210232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5" name="Tijdelijke aanduiding voor afbeelding 40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218276" y="2210232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7" name="Tijdelijke aanduiding voor afbeelding 40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0670" y="35905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8" name="Tijdelijke aanduiding voor afbeelding 40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719872" y="35905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9" name="Tijdelijke aanduiding voor afbeelding 40"/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69074" y="35905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0" name="Tijdelijke aanduiding voor afbeelding 40"/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9218276" y="35905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2" name="Tijdelijke aanduiding voor afbeelding 40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970670" y="49962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3" name="Tijdelijke aanduiding voor afbeelding 40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3719872" y="49962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4" name="Tijdelijke aanduiding voor afbeelding 40"/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6469074" y="49962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5" name="Tijdelijke aanduiding voor afbeelding 40"/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9218276" y="4996231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AAD5DEA3-CB42-46AF-9DFB-B33038CDE1A5}"/>
              </a:ext>
            </a:extLst>
          </p:cNvPr>
          <p:cNvGrpSpPr/>
          <p:nvPr userDrawn="1"/>
        </p:nvGrpSpPr>
        <p:grpSpPr>
          <a:xfrm>
            <a:off x="12372236" y="0"/>
            <a:ext cx="3307554" cy="6847413"/>
            <a:chOff x="12372236" y="0"/>
            <a:chExt cx="3307554" cy="6847413"/>
          </a:xfrm>
        </p:grpSpPr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B7F436AF-8FC9-43E6-AF35-7E07BEF9E1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368" y="44227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C1D8942D-6F04-4AAC-A209-4136B8F173D6}"/>
                </a:ext>
              </a:extLst>
            </p:cNvPr>
            <p:cNvSpPr/>
            <p:nvPr userDrawn="1"/>
          </p:nvSpPr>
          <p:spPr>
            <a:xfrm>
              <a:off x="12372236" y="454448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D8FC17CD-18C7-41FE-BBA0-A1C85CE4DE10}"/>
                </a:ext>
              </a:extLst>
            </p:cNvPr>
            <p:cNvSpPr/>
            <p:nvPr userDrawn="1"/>
          </p:nvSpPr>
          <p:spPr>
            <a:xfrm>
              <a:off x="12737918" y="4610548"/>
              <a:ext cx="2823467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afbeeldings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-kader te krijgen, klik op het pijltje onder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833D91C2-018B-4F29-B604-5E2529945381}"/>
                </a:ext>
              </a:extLst>
            </p:cNvPr>
            <p:cNvGrpSpPr/>
            <p:nvPr userDrawn="1"/>
          </p:nvGrpSpPr>
          <p:grpSpPr>
            <a:xfrm>
              <a:off x="12737916" y="5161495"/>
              <a:ext cx="1499406" cy="678267"/>
              <a:chOff x="12757283" y="5191603"/>
              <a:chExt cx="1499406" cy="678267"/>
            </a:xfrm>
          </p:grpSpPr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68D0A361-1899-47E9-BC2A-DE586622805F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AA23577B-EAB7-4FC0-85DA-D5C3223BA0D1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Tekstvak 158">
                <a:extLst>
                  <a:ext uri="{FF2B5EF4-FFF2-40B4-BE49-F238E27FC236}">
                    <a16:creationId xmlns:a16="http://schemas.microsoft.com/office/drawing/2014/main" id="{5002BFAA-13C2-4AC5-B5E5-6867C4DF270A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19705D2E-32B3-4CF8-9144-C55E822E91C4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161" name="Picture 3">
                <a:extLst>
                  <a:ext uri="{FF2B5EF4-FFF2-40B4-BE49-F238E27FC236}">
                    <a16:creationId xmlns:a16="http://schemas.microsoft.com/office/drawing/2014/main" id="{123AE866-1E27-4228-B51A-49F4B89FE4F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2" name="Gelijkbenige driehoek 161">
                <a:extLst>
                  <a:ext uri="{FF2B5EF4-FFF2-40B4-BE49-F238E27FC236}">
                    <a16:creationId xmlns:a16="http://schemas.microsoft.com/office/drawing/2014/main" id="{8B2D67E9-D6E1-4FD4-93FD-99EB3544F0EC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3" name="Groep 162">
                <a:extLst>
                  <a:ext uri="{FF2B5EF4-FFF2-40B4-BE49-F238E27FC236}">
                    <a16:creationId xmlns:a16="http://schemas.microsoft.com/office/drawing/2014/main" id="{5908CCEE-AE4F-4EC5-96AD-B84BBEF90AED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029D904-8DF3-4FAE-9724-D34569B1F7EA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55FB8522-6690-429A-B51B-852BDDE49261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FE1B7494-4F99-418C-8470-086F768CDC81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ABAB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Ovaal 169">
                  <a:extLst>
                    <a:ext uri="{FF2B5EF4-FFF2-40B4-BE49-F238E27FC236}">
                      <a16:creationId xmlns:a16="http://schemas.microsoft.com/office/drawing/2014/main" id="{E72E4578-607F-47D6-8EA5-C7CF86D81FFE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89891C0A-F80F-4877-9A68-ECD40E1ECB18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BC321198-24A7-4811-90E2-C09ED57FF79B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Vrije vorm: vorm 165">
                  <a:extLst>
                    <a:ext uri="{FF2B5EF4-FFF2-40B4-BE49-F238E27FC236}">
                      <a16:creationId xmlns:a16="http://schemas.microsoft.com/office/drawing/2014/main" id="{8906D941-F2C9-4B72-AF24-9AC4B3439C76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207CEDA-0F4F-4E4E-A7E8-298D6C3307AE}"/>
                </a:ext>
              </a:extLst>
            </p:cNvPr>
            <p:cNvSpPr/>
            <p:nvPr userDrawn="1"/>
          </p:nvSpPr>
          <p:spPr>
            <a:xfrm>
              <a:off x="12383866" y="0"/>
              <a:ext cx="3295924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KLANTLOGO invoegen/veranderen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9F12C1A9-6FB1-4325-A15E-59E581D928C6}"/>
                </a:ext>
              </a:extLst>
            </p:cNvPr>
            <p:cNvSpPr/>
            <p:nvPr userDrawn="1"/>
          </p:nvSpPr>
          <p:spPr>
            <a:xfrm>
              <a:off x="12378205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70024452-3E05-4D44-8E82-1F452E5A0A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865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C8410A2A-9CCA-4A97-A655-00488AC91B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865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A7D3C671-873E-4FF4-A461-E6B43F2E3934}"/>
                </a:ext>
              </a:extLst>
            </p:cNvPr>
            <p:cNvSpPr/>
            <p:nvPr userDrawn="1"/>
          </p:nvSpPr>
          <p:spPr>
            <a:xfrm>
              <a:off x="12743886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logo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DB85D4D3-293C-4058-834B-B2753FE4150C}"/>
                </a:ext>
              </a:extLst>
            </p:cNvPr>
            <p:cNvGrpSpPr/>
            <p:nvPr userDrawn="1"/>
          </p:nvGrpSpPr>
          <p:grpSpPr>
            <a:xfrm>
              <a:off x="12383368" y="5946257"/>
              <a:ext cx="3178515" cy="901156"/>
              <a:chOff x="12396764" y="4300582"/>
              <a:chExt cx="3178515" cy="901156"/>
            </a:xfrm>
          </p:grpSpPr>
          <p:grpSp>
            <p:nvGrpSpPr>
              <p:cNvPr id="152" name="Meer informatie">
                <a:extLst>
                  <a:ext uri="{FF2B5EF4-FFF2-40B4-BE49-F238E27FC236}">
                    <a16:creationId xmlns:a16="http://schemas.microsoft.com/office/drawing/2014/main" id="{0C1EC843-08C6-49EE-8197-AD26718EDE04}"/>
                  </a:ext>
                </a:extLst>
              </p:cNvPr>
              <p:cNvGrpSpPr/>
              <p:nvPr userDrawn="1"/>
            </p:nvGrpSpPr>
            <p:grpSpPr>
              <a:xfrm>
                <a:off x="12396764" y="4418465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54" name="Freeform 101">
                  <a:extLst>
                    <a:ext uri="{FF2B5EF4-FFF2-40B4-BE49-F238E27FC236}">
                      <a16:creationId xmlns:a16="http://schemas.microsoft.com/office/drawing/2014/main" id="{8350AE7D-360D-4AB1-867C-FE5CBBDE3B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614E8C60-A79B-4855-B3FC-F390E4A9AD2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56" name="Rechte verbindingslijn 155">
                  <a:extLst>
                    <a:ext uri="{FF2B5EF4-FFF2-40B4-BE49-F238E27FC236}">
                      <a16:creationId xmlns:a16="http://schemas.microsoft.com/office/drawing/2014/main" id="{7B1CF339-C13A-4264-9A55-48EE2B4AC6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53" name="Rechte verbindingslijn 152">
                <a:extLst>
                  <a:ext uri="{FF2B5EF4-FFF2-40B4-BE49-F238E27FC236}">
                    <a16:creationId xmlns:a16="http://schemas.microsoft.com/office/drawing/2014/main" id="{A3C9295C-15B1-431F-9589-8EF6A1D6A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00582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703AA250-41EF-4271-9907-3465CD1B729E}"/>
                </a:ext>
              </a:extLst>
            </p:cNvPr>
            <p:cNvSpPr/>
            <p:nvPr userDrawn="1"/>
          </p:nvSpPr>
          <p:spPr>
            <a:xfrm>
              <a:off x="12378205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17B91947-3902-45EB-ACA7-0F32B731BF82}"/>
                </a:ext>
              </a:extLst>
            </p:cNvPr>
            <p:cNvSpPr/>
            <p:nvPr userDrawn="1"/>
          </p:nvSpPr>
          <p:spPr>
            <a:xfrm>
              <a:off x="12743886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E2DA181C-21E0-46D1-B491-1CD6DC3F1EED}"/>
                </a:ext>
              </a:extLst>
            </p:cNvPr>
            <p:cNvGrpSpPr/>
            <p:nvPr userDrawn="1"/>
          </p:nvGrpSpPr>
          <p:grpSpPr>
            <a:xfrm>
              <a:off x="12743886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CE239D3-C288-4939-BA0D-1EE9813162B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F230BB6E-C92C-492B-9374-2B3B3AD8546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76B6D739-BF59-47E4-9069-1747404877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8DF06E2-32C7-4460-A541-690F0D97395C}"/>
                </a:ext>
              </a:extLst>
            </p:cNvPr>
            <p:cNvGrpSpPr/>
            <p:nvPr userDrawn="1"/>
          </p:nvGrpSpPr>
          <p:grpSpPr>
            <a:xfrm>
              <a:off x="12743886" y="1141626"/>
              <a:ext cx="294789" cy="318834"/>
              <a:chOff x="14466489" y="1001522"/>
              <a:chExt cx="290627" cy="314333"/>
            </a:xfrm>
          </p:grpSpPr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4EC78C39-077A-43D7-8781-9DF2C5985E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D734611A-5586-4544-8792-E4565C0E8D4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AEDF9E2E-007A-4952-BFD3-B07251D0062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hthoek: afgeronde hoeken 145">
                <a:extLst>
                  <a:ext uri="{FF2B5EF4-FFF2-40B4-BE49-F238E27FC236}">
                    <a16:creationId xmlns:a16="http://schemas.microsoft.com/office/drawing/2014/main" id="{3045D2AA-E1CB-4748-8C79-F8BBDB3388B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C1743198-72E4-4A45-8858-8BFD9738BF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FA6F503D-4D4D-499A-B3A3-32593C3C4148}"/>
                  </a:ext>
                </a:extLst>
              </p:cNvPr>
              <p:cNvCxnSpPr>
                <a:cxnSpLocks/>
                <a:stCxn id="1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71BB1E3F-2F47-49B9-BBBE-8607ADCB9C43}"/>
                </a:ext>
              </a:extLst>
            </p:cNvPr>
            <p:cNvSpPr/>
            <p:nvPr userDrawn="1"/>
          </p:nvSpPr>
          <p:spPr>
            <a:xfrm>
              <a:off x="12378205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05875747-BA8B-4408-8478-C440BCF9FD99}"/>
                </a:ext>
              </a:extLst>
            </p:cNvPr>
            <p:cNvSpPr/>
            <p:nvPr userDrawn="1"/>
          </p:nvSpPr>
          <p:spPr>
            <a:xfrm>
              <a:off x="12743886" y="2684014"/>
              <a:ext cx="2817499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A9332B6C-AF95-43FE-AA4B-DE22658BF5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865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2359F903-DAF0-4A2E-8C26-060AE37C8017}"/>
                </a:ext>
              </a:extLst>
            </p:cNvPr>
            <p:cNvGrpSpPr/>
            <p:nvPr userDrawn="1"/>
          </p:nvGrpSpPr>
          <p:grpSpPr>
            <a:xfrm>
              <a:off x="12683118" y="3695270"/>
              <a:ext cx="514284" cy="1958432"/>
              <a:chOff x="12683118" y="3566062"/>
              <a:chExt cx="514284" cy="1958432"/>
            </a:xfrm>
          </p:grpSpPr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E85F23B-6AF1-4A26-BED2-741BC4379EEB}"/>
                  </a:ext>
                </a:extLst>
              </p:cNvPr>
              <p:cNvGrpSpPr/>
              <p:nvPr userDrawn="1"/>
            </p:nvGrpSpPr>
            <p:grpSpPr>
              <a:xfrm>
                <a:off x="13021883" y="3815672"/>
                <a:ext cx="120512" cy="121043"/>
                <a:chOff x="13096169" y="3602278"/>
                <a:chExt cx="145820" cy="146462"/>
              </a:xfrm>
            </p:grpSpPr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id="{3CFD8E87-4EA4-47E5-A050-58BF1DEE3C0A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A19E861F-CC10-4AEA-8219-459FCAC95BEF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B111461D-91F8-4DAB-BF52-2CCB5ED21124}"/>
                  </a:ext>
                </a:extLst>
              </p:cNvPr>
              <p:cNvGrpSpPr/>
              <p:nvPr userDrawn="1"/>
            </p:nvGrpSpPr>
            <p:grpSpPr>
              <a:xfrm rot="10800000">
                <a:off x="12987080" y="3782920"/>
                <a:ext cx="120512" cy="121043"/>
                <a:chOff x="13096169" y="3602278"/>
                <a:chExt cx="145820" cy="146462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B83B7AFC-E423-4647-A1BC-5C7978850C85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594C8B0D-B733-4F11-A476-BA0AEC9DFA6B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A5B93147-33DB-4312-AA91-03B74AAB77F6}"/>
                  </a:ext>
                </a:extLst>
              </p:cNvPr>
              <p:cNvSpPr/>
              <p:nvPr userDrawn="1"/>
            </p:nvSpPr>
            <p:spPr>
              <a:xfrm>
                <a:off x="12683118" y="3968253"/>
                <a:ext cx="514284" cy="13319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8" name="Gelijkbenige driehoek 127">
                <a:extLst>
                  <a:ext uri="{FF2B5EF4-FFF2-40B4-BE49-F238E27FC236}">
                    <a16:creationId xmlns:a16="http://schemas.microsoft.com/office/drawing/2014/main" id="{420FA302-A949-4288-AFFE-4360FCF8C93B}"/>
                  </a:ext>
                </a:extLst>
              </p:cNvPr>
              <p:cNvSpPr/>
              <p:nvPr userDrawn="1"/>
            </p:nvSpPr>
            <p:spPr>
              <a:xfrm rot="10800000">
                <a:off x="12904364" y="4136712"/>
                <a:ext cx="71790" cy="4227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BC1E733B-96EF-4D32-B424-340F57BB6C12}"/>
                  </a:ext>
                </a:extLst>
              </p:cNvPr>
              <p:cNvGrpSpPr/>
              <p:nvPr userDrawn="1"/>
            </p:nvGrpSpPr>
            <p:grpSpPr>
              <a:xfrm>
                <a:off x="12756326" y="3566062"/>
                <a:ext cx="341295" cy="1958432"/>
                <a:chOff x="12756326" y="3566062"/>
                <a:chExt cx="341295" cy="1958432"/>
              </a:xfrm>
            </p:grpSpPr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F1D8D5E4-B86B-4573-AFCB-DCBC65ADDB39}"/>
                    </a:ext>
                  </a:extLst>
                </p:cNvPr>
                <p:cNvGrpSpPr/>
                <p:nvPr userDrawn="1"/>
              </p:nvGrpSpPr>
              <p:grpSpPr>
                <a:xfrm>
                  <a:off x="12756326" y="3566062"/>
                  <a:ext cx="341295" cy="325542"/>
                  <a:chOff x="12909684" y="1276143"/>
                  <a:chExt cx="443906" cy="423419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7C039D8-4C11-43A4-A906-87149FDF2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18700" y="1285262"/>
                    <a:ext cx="434890" cy="414300"/>
                  </a:xfrm>
                  <a:prstGeom prst="rect">
                    <a:avLst/>
                  </a:prstGeom>
                  <a:noFill/>
                  <a:ln w="12700">
                    <a:solidFill>
                      <a:srgbClr val="81818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3C55D480-7890-4B88-B1A3-A2B1D74D01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261629" cy="25780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Ovaal 137">
                    <a:extLst>
                      <a:ext uri="{FF2B5EF4-FFF2-40B4-BE49-F238E27FC236}">
                        <a16:creationId xmlns:a16="http://schemas.microsoft.com/office/drawing/2014/main" id="{1BF900C8-48F8-41E0-881E-485E21F716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69071" y="1308711"/>
                    <a:ext cx="72188" cy="72188"/>
                  </a:xfrm>
                  <a:prstGeom prst="ellipse">
                    <a:avLst/>
                  </a:prstGeom>
                  <a:solidFill>
                    <a:srgbClr val="ECC67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1" name="Rechthoek 7">
                  <a:extLst>
                    <a:ext uri="{FF2B5EF4-FFF2-40B4-BE49-F238E27FC236}">
                      <a16:creationId xmlns:a16="http://schemas.microsoft.com/office/drawing/2014/main" id="{35A9AE27-B7A1-4311-8E1E-635BC194E645}"/>
                    </a:ext>
                  </a:extLst>
                </p:cNvPr>
                <p:cNvSpPr/>
                <p:nvPr userDrawn="1"/>
              </p:nvSpPr>
              <p:spPr>
                <a:xfrm>
                  <a:off x="12851095" y="3676650"/>
                  <a:ext cx="98143" cy="82863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2" name="Rechthoek 7">
                  <a:extLst>
                    <a:ext uri="{FF2B5EF4-FFF2-40B4-BE49-F238E27FC236}">
                      <a16:creationId xmlns:a16="http://schemas.microsoft.com/office/drawing/2014/main" id="{483597D8-FE93-4C76-A2E2-E9C8A28C0A9E}"/>
                    </a:ext>
                  </a:extLst>
                </p:cNvPr>
                <p:cNvSpPr/>
                <p:nvPr userDrawn="1"/>
              </p:nvSpPr>
              <p:spPr>
                <a:xfrm>
                  <a:off x="12763459" y="3647980"/>
                  <a:ext cx="128355" cy="111533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3" name="Rechthoek 7">
                  <a:extLst>
                    <a:ext uri="{FF2B5EF4-FFF2-40B4-BE49-F238E27FC236}">
                      <a16:creationId xmlns:a16="http://schemas.microsoft.com/office/drawing/2014/main" id="{C61B615F-89A5-447B-9261-ECE94DCF3B84}"/>
                    </a:ext>
                  </a:extLst>
                </p:cNvPr>
                <p:cNvSpPr/>
                <p:nvPr userDrawn="1"/>
              </p:nvSpPr>
              <p:spPr>
                <a:xfrm>
                  <a:off x="12892088" y="5170762"/>
                  <a:ext cx="71588" cy="60442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4" name="Rechthoek 7">
                  <a:extLst>
                    <a:ext uri="{FF2B5EF4-FFF2-40B4-BE49-F238E27FC236}">
                      <a16:creationId xmlns:a16="http://schemas.microsoft.com/office/drawing/2014/main" id="{012D1DEF-0381-49B9-B9DF-BA3615952480}"/>
                    </a:ext>
                  </a:extLst>
                </p:cNvPr>
                <p:cNvSpPr/>
                <p:nvPr userDrawn="1"/>
              </p:nvSpPr>
              <p:spPr>
                <a:xfrm>
                  <a:off x="12821049" y="5157167"/>
                  <a:ext cx="85203" cy="74036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5" name="Rechthoek 7">
                  <a:extLst>
                    <a:ext uri="{FF2B5EF4-FFF2-40B4-BE49-F238E27FC236}">
                      <a16:creationId xmlns:a16="http://schemas.microsoft.com/office/drawing/2014/main" id="{C974F9A2-56B4-44AA-A46F-2D7C1E7BE754}"/>
                    </a:ext>
                  </a:extLst>
                </p:cNvPr>
                <p:cNvSpPr/>
                <p:nvPr userDrawn="1"/>
              </p:nvSpPr>
              <p:spPr>
                <a:xfrm>
                  <a:off x="12842181" y="5457002"/>
                  <a:ext cx="77672" cy="67492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sp>
        <p:nvSpPr>
          <p:cNvPr id="96" name="Tijdelijke aanduiding voor voettekst 2">
            <a:extLst>
              <a:ext uri="{FF2B5EF4-FFF2-40B4-BE49-F238E27FC236}">
                <a16:creationId xmlns:a16="http://schemas.microsoft.com/office/drawing/2014/main" id="{D900A65F-7028-490D-9771-EBD31A3F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97" name="Tijdelijke aanduiding voor dianummer 3">
            <a:extLst>
              <a:ext uri="{FF2B5EF4-FFF2-40B4-BE49-F238E27FC236}">
                <a16:creationId xmlns:a16="http://schemas.microsoft.com/office/drawing/2014/main" id="{F8E09C2B-1135-4C7F-8DC7-7D57BD9C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99" name="Tijdelijke aanduiding voor tekst 3924">
            <a:extLst>
              <a:ext uri="{FF2B5EF4-FFF2-40B4-BE49-F238E27FC236}">
                <a16:creationId xmlns:a16="http://schemas.microsoft.com/office/drawing/2014/main" id="{B69D415E-06C8-480A-923E-91FC6A0720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00" name="Tijdelijke aanduiding voor tekst 3926">
            <a:extLst>
              <a:ext uri="{FF2B5EF4-FFF2-40B4-BE49-F238E27FC236}">
                <a16:creationId xmlns:a16="http://schemas.microsoft.com/office/drawing/2014/main" id="{6D3000A4-79E5-4E10-AF25-3BE8E7D6D4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500" y="222776"/>
            <a:ext cx="1689303" cy="473459"/>
          </a:xfrm>
          <a:blipFill>
            <a:blip r:embed="rId3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01" name="Tijdelijke aanduiding voor titel 1">
            <a:extLst>
              <a:ext uri="{FF2B5EF4-FFF2-40B4-BE49-F238E27FC236}">
                <a16:creationId xmlns:a16="http://schemas.microsoft.com/office/drawing/2014/main" id="{2712BC4E-D818-4A7D-A4D5-53B43E0D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1036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AFSLUITENDE SLIDE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98500" y="1359790"/>
            <a:ext cx="10775070" cy="1202506"/>
          </a:xfrm>
        </p:spPr>
        <p:txBody>
          <a:bodyPr anchor="t" anchorCtr="0"/>
          <a:lstStyle>
            <a:lvl1pPr>
              <a:defRPr sz="5400" baseline="0"/>
            </a:lvl1pPr>
          </a:lstStyle>
          <a:p>
            <a:r>
              <a:rPr lang="nl-NL" dirty="0"/>
              <a:t>Afsluitende zin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99AC6F3C-D75F-4D1B-BCE1-49A60D8442E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499" y="3236826"/>
            <a:ext cx="4860471" cy="239576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3924">
            <a:extLst>
              <a:ext uri="{FF2B5EF4-FFF2-40B4-BE49-F238E27FC236}">
                <a16:creationId xmlns:a16="http://schemas.microsoft.com/office/drawing/2014/main" id="{8FE94245-3CE6-4130-B53F-5D69C74F9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2" name="Tijdelijke aanduiding voor tekst 3926">
            <a:extLst>
              <a:ext uri="{FF2B5EF4-FFF2-40B4-BE49-F238E27FC236}">
                <a16:creationId xmlns:a16="http://schemas.microsoft.com/office/drawing/2014/main" id="{FD84576E-AD1D-4255-A8D6-43A88E8AA9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F4494BF5-074B-45D4-9E22-968DFF4A18E4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4" name="Meer informatie">
              <a:extLst>
                <a:ext uri="{FF2B5EF4-FFF2-40B4-BE49-F238E27FC236}">
                  <a16:creationId xmlns:a16="http://schemas.microsoft.com/office/drawing/2014/main" id="{E1DA104D-F9B9-442D-BEF8-57C44D483E1F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55" name="Freeform 101">
                <a:extLst>
                  <a:ext uri="{FF2B5EF4-FFF2-40B4-BE49-F238E27FC236}">
                    <a16:creationId xmlns:a16="http://schemas.microsoft.com/office/drawing/2014/main" id="{485A1603-7CD3-421B-B475-7B81CFB27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72E103B-C65F-401F-A86D-A8861B618EC6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4F641698-6F6A-40ED-B8DF-1513BC1104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B52522D-8AC4-45A4-B710-5324E696871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45B899D-7219-4A7F-A7BD-C59E645373C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3E515F55-1397-48B9-BDD8-7A28705E6F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DC23DB8-D2C1-4A4E-8D73-FC5B1542DA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CCE429A-E4DD-445C-9CFE-B0E4944B47E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83BE592-D0C7-47B4-A325-0BE80014BF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233015E-A83B-47CA-89AB-0321D4206A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C4048E2-0561-4DAC-BFCD-288F9E89A35C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AF2B9C8B-885C-4727-AE96-EE68216F4C5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F648D398-61AF-4C87-9C89-653FFB1742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E1494817-F144-456E-93F2-C4D087D9726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4" name="Gelijkbenige driehoek 53">
                <a:extLst>
                  <a:ext uri="{FF2B5EF4-FFF2-40B4-BE49-F238E27FC236}">
                    <a16:creationId xmlns:a16="http://schemas.microsoft.com/office/drawing/2014/main" id="{2EBFB805-89EB-4FC0-BC31-C5CA34604ED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7105236-9C04-4930-BE0C-475B44CB646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B3F3AD1A-D20B-4685-B496-BD001591CE1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21D74088-8F4F-4AA5-998A-D8426B4D178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A0688390-7AF1-4917-901C-A360BDBDCDB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hthoek: afgeronde hoeken 48">
                <a:extLst>
                  <a:ext uri="{FF2B5EF4-FFF2-40B4-BE49-F238E27FC236}">
                    <a16:creationId xmlns:a16="http://schemas.microsoft.com/office/drawing/2014/main" id="{461F741A-61C1-4D4B-879A-BC250057FFF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CB278D65-06F4-458B-8BE3-45B5AF84BC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676BFF0D-2093-41AC-9702-691D5D608502}"/>
                  </a:ext>
                </a:extLst>
              </p:cNvPr>
              <p:cNvCxnSpPr>
                <a:cxnSpLocks/>
                <a:stCxn id="4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9486D05-FD42-4227-900C-EDC4B56066B7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057D460-0ED5-4DA0-BB97-92BC4E60D7FC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8B0DE526-6E80-4441-A577-A6AA4FDCB7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950B0DFC-B0FB-4175-A28E-A97194A38268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4812041A-83D0-4057-9FE5-0519AEC5A8D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6C4B9797-F577-4FBF-98D0-F13D35619B0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40" name="Groep 39">
                    <a:extLst>
                      <a:ext uri="{FF2B5EF4-FFF2-40B4-BE49-F238E27FC236}">
                        <a16:creationId xmlns:a16="http://schemas.microsoft.com/office/drawing/2014/main" id="{A49F3B87-0127-4BFA-A690-4EEE913AF1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9696D794-5561-488F-AD02-50009DEBCD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Rechthoek 43">
                      <a:extLst>
                        <a:ext uri="{FF2B5EF4-FFF2-40B4-BE49-F238E27FC236}">
                          <a16:creationId xmlns:a16="http://schemas.microsoft.com/office/drawing/2014/main" id="{1CF476F2-5D9B-4C58-A5B2-657C8AA3DF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al 44">
                      <a:extLst>
                        <a:ext uri="{FF2B5EF4-FFF2-40B4-BE49-F238E27FC236}">
                          <a16:creationId xmlns:a16="http://schemas.microsoft.com/office/drawing/2014/main" id="{B5A1BF5A-A983-4796-9C1A-B29EE45411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A3F09422-4954-4975-A121-6277B729A82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2" name="Afbeelding 41">
                    <a:extLst>
                      <a:ext uri="{FF2B5EF4-FFF2-40B4-BE49-F238E27FC236}">
                        <a16:creationId xmlns:a16="http://schemas.microsoft.com/office/drawing/2014/main" id="{595165B1-51A7-4321-9134-60AA3F8DDA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ACF378C9-E730-4C34-A722-D4CFCDF39A9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871BC99B-EF66-40B5-B68B-4585F73D54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DB7D9275-19DE-4D76-A934-553D0DEC02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9894B1CF-E014-427A-98AE-AA7E37383E3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8B6DF3BE-F30D-4FF9-8204-44670FA54E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E188753-D01D-4BCC-9AF0-5958F72B32C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C082884-E0CC-419E-A7B3-A49CA6A7D36F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D63FB6AD-B2D2-48F2-94D4-223419405F7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DD4868-AB4B-4208-BA5D-3C56B45463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94" y="1188800"/>
            <a:ext cx="4149470" cy="5537735"/>
          </a:xfrm>
          <a:prstGeom prst="rect">
            <a:avLst/>
          </a:prstGeom>
        </p:spPr>
      </p:pic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6C5456B8-5F66-4FD5-B893-547A2E0396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2801" y="1669162"/>
            <a:ext cx="3130439" cy="4579238"/>
          </a:xfrm>
          <a:custGeom>
            <a:avLst/>
            <a:gdLst>
              <a:gd name="connsiteX0" fmla="*/ 0 w 2137279"/>
              <a:gd name="connsiteY0" fmla="*/ 0 h 3799037"/>
              <a:gd name="connsiteX1" fmla="*/ 2137279 w 2137279"/>
              <a:gd name="connsiteY1" fmla="*/ 0 h 3799037"/>
              <a:gd name="connsiteX2" fmla="*/ 2137279 w 2137279"/>
              <a:gd name="connsiteY2" fmla="*/ 3799037 h 3799037"/>
              <a:gd name="connsiteX3" fmla="*/ 0 w 2137279"/>
              <a:gd name="connsiteY3" fmla="*/ 3799037 h 37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279" h="3799037">
                <a:moveTo>
                  <a:pt x="0" y="0"/>
                </a:moveTo>
                <a:lnTo>
                  <a:pt x="2137279" y="0"/>
                </a:lnTo>
                <a:lnTo>
                  <a:pt x="2137279" y="3799037"/>
                </a:lnTo>
                <a:lnTo>
                  <a:pt x="0" y="37990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1152000" rtlCol="0" anchor="ctr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lang="en-US" sz="1400">
                <a:cs typeface="Raleway"/>
              </a:defRPr>
            </a:lvl1pPr>
          </a:lstStyle>
          <a:p>
            <a:r>
              <a:rPr lang="nl-NL" dirty="0"/>
              <a:t>Klik op het onderstaande icoon om een foto </a:t>
            </a:r>
            <a:br>
              <a:rPr lang="nl-NL" dirty="0"/>
            </a:br>
            <a:r>
              <a:rPr lang="nl-NL" dirty="0"/>
              <a:t>in te voegen.</a:t>
            </a:r>
          </a:p>
        </p:txBody>
      </p:sp>
      <p:grpSp>
        <p:nvGrpSpPr>
          <p:cNvPr id="59" name="Instructie">
            <a:extLst>
              <a:ext uri="{FF2B5EF4-FFF2-40B4-BE49-F238E27FC236}">
                <a16:creationId xmlns:a16="http://schemas.microsoft.com/office/drawing/2014/main" id="{A7B0FEB8-1032-4911-B096-DD1FD73A4E21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9CA6FAD8-C4BE-4981-9B37-B4308B82C7F2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08A29A8F-3525-41FB-8A20-B6D7CCB8BC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45E7DA87-B77B-4002-AB83-96A7C49B4A36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0038D09D-8858-4D9A-B49B-53249B8F4BB1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773F4A3E-5466-480D-A98B-8AE549E904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734F30BF-5DF0-4BA9-96EA-508E6B7D2E62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616FF036-B372-4FFD-A7C9-3D20F6BC93A7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90A43E69-4C03-42DA-83FE-CE8387B176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87274911-3FD4-44DA-869C-185E7AB9E3E5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70B725C2-7563-4E40-8384-C9E6DAF70B5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71" name="Rechthoek met één afgeknipte en afgeronde hoek 47">
                  <a:extLst>
                    <a:ext uri="{FF2B5EF4-FFF2-40B4-BE49-F238E27FC236}">
                      <a16:creationId xmlns:a16="http://schemas.microsoft.com/office/drawing/2014/main" id="{F21F15BF-5FF9-4049-9C52-CCEDA5C943C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hthoekige driehoek 71">
                  <a:extLst>
                    <a:ext uri="{FF2B5EF4-FFF2-40B4-BE49-F238E27FC236}">
                      <a16:creationId xmlns:a16="http://schemas.microsoft.com/office/drawing/2014/main" id="{2BDD1515-2726-4164-853D-89BD7BB8DEF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5BD77716-87E4-4666-AD9E-8B243EFF039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3601052C-907B-43D5-B8B2-093F07F62DC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AC8765AB-3AD5-4857-9256-830954BDF74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F50C72CA-A260-4E60-9B9C-EA2D6954DD6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AE5490AD-0D1B-46AC-BE0F-F81A7E5A25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736A9B50-E67C-471A-A7F0-5A8867F698A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34002121-8661-440C-82FC-AD58969D44F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C8266530-CFCD-4895-BC31-943F58457382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F0AB81E0-A4AB-4822-B631-ED255D550536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81" name="Meer informatie">
              <a:extLst>
                <a:ext uri="{FF2B5EF4-FFF2-40B4-BE49-F238E27FC236}">
                  <a16:creationId xmlns:a16="http://schemas.microsoft.com/office/drawing/2014/main" id="{70570019-611C-4F32-BEB0-105D658993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53" name="Freeform 101">
                <a:extLst>
                  <a:ext uri="{FF2B5EF4-FFF2-40B4-BE49-F238E27FC236}">
                    <a16:creationId xmlns:a16="http://schemas.microsoft.com/office/drawing/2014/main" id="{0FFFA349-EED5-4F17-84D3-363D2855F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E924CB1B-A530-41FA-BFBB-22CFEC05CC1C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E54F6D03-CFA5-4A9D-B52C-8DC55C8A6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9621935-0BDE-4404-A61D-0A636F5A20E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4A702B3-4E55-4AE2-A3F9-AA48A81B594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4" name="Rechte verbindingslijn 83">
              <a:extLst>
                <a:ext uri="{FF2B5EF4-FFF2-40B4-BE49-F238E27FC236}">
                  <a16:creationId xmlns:a16="http://schemas.microsoft.com/office/drawing/2014/main" id="{3CCD4DEC-CCBF-4BB0-BBAC-E09289880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23C6FA3F-DAB2-4361-A47F-9E46CF86C7F4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838EB879-BBB6-417C-A713-89FC2E70F9A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3502B327-69E4-4B92-B908-EBB4A9413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BE910329-0E2E-4459-BB3E-E88A93C7BC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86828E8F-5E5A-43B5-AB64-6255FFF9D06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E2D69ABB-1A04-4AA6-8AFF-806F142401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34D5DC7D-4199-43B0-BE31-000091BCACC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56684441-D0A8-42B7-9FB7-1ABE85782D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6A0A6470-50EC-4926-B930-5AD7187717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655E668F-8178-426C-A64A-0FBBE044F7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B8D2976D-1A0A-48BE-8CE5-F3D8E14E9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8410ACF8-1113-40FC-B209-75A882C337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1CE3EE9B-26D6-4700-8C35-C8CFB68DACF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E707BB05-5A51-4B89-8A6C-989EC65E81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Pijl: punthaak 146">
                    <a:extLst>
                      <a:ext uri="{FF2B5EF4-FFF2-40B4-BE49-F238E27FC236}">
                        <a16:creationId xmlns:a16="http://schemas.microsoft.com/office/drawing/2014/main" id="{A67815CC-2E7E-4B20-8C7B-4406218830A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86F866A1-77DD-4ED9-A5A6-B74FD681F3E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C25D9147-7E7D-4405-81AB-B3D36967E37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B22682CC-5048-4003-8D82-95A4592F5E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0581BEF4-8213-4CA7-9AEA-0A0D7B4514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CCB6826-4002-4C18-9B3F-1A43CA69EE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FE997D6-737C-4D3D-9A64-40842E2425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4D93C6EE-6A07-409C-9019-2F205204DC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29E35945-E30C-4296-B40B-15EC48E4AB3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2A0F7BCF-6A98-4FFA-A166-D776262C8C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Pijl: punthaak 137">
                    <a:extLst>
                      <a:ext uri="{FF2B5EF4-FFF2-40B4-BE49-F238E27FC236}">
                        <a16:creationId xmlns:a16="http://schemas.microsoft.com/office/drawing/2014/main" id="{B3909834-0823-47D7-BEB2-2784D33BC63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776C9168-3249-4AA1-A822-000582CE52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8" name="Rechte verbindingslijn 107">
                <a:extLst>
                  <a:ext uri="{FF2B5EF4-FFF2-40B4-BE49-F238E27FC236}">
                    <a16:creationId xmlns:a16="http://schemas.microsoft.com/office/drawing/2014/main" id="{D45B6388-F618-4E6F-8AF2-2DB7F619E9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22B3E509-F937-438C-A308-CE8B630DE6E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EFFA286D-A948-4C10-9895-865F977EA6D7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6CC7FB19-BFBD-4D15-8FF4-BCEA006F8EC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270A1CE7-3E4D-440B-86B2-B341AEB156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71186B4B-E3EB-4FA0-99D9-C5559309F3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4491F3F6-5D19-4FD2-9F21-A2B364B58E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8BC31458-0504-4C8C-9875-5FD2899661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B0A9C474-5484-4A2D-B6B9-B1FDE09686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843B851B-A7D8-4743-8439-E990E34B54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7137F0CC-8B87-4491-BD00-370B716EC9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C48FC3B6-6347-47D1-94EA-70CB3D5652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A456FCCB-B9C9-441A-944A-763AA44412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3100154A-F891-4955-95F3-7A4A170E502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BD70A94D-FCC4-49E1-A1F1-4B9A5066D37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BB04F911-E615-4937-B73C-30814F7177C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5F96115F-AF5B-49F8-BF5B-4BC2CFC7E0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19" name="Rechte verbindingslijn 118">
                      <a:extLst>
                        <a:ext uri="{FF2B5EF4-FFF2-40B4-BE49-F238E27FC236}">
                          <a16:creationId xmlns:a16="http://schemas.microsoft.com/office/drawing/2014/main" id="{A3DF2E33-1C66-45BE-84AF-29BF15E75C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0" name="Rechte verbindingslijn 119">
                      <a:extLst>
                        <a:ext uri="{FF2B5EF4-FFF2-40B4-BE49-F238E27FC236}">
                          <a16:creationId xmlns:a16="http://schemas.microsoft.com/office/drawing/2014/main" id="{D7E04CCB-7416-46CB-99E2-D38E276584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1" name="Rechte verbindingslijn 120">
                      <a:extLst>
                        <a:ext uri="{FF2B5EF4-FFF2-40B4-BE49-F238E27FC236}">
                          <a16:creationId xmlns:a16="http://schemas.microsoft.com/office/drawing/2014/main" id="{4847F784-4244-4718-A95D-CCA98D7300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4FE2CFBA-5C9A-402A-AF04-E4A37EE16C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:a16="http://schemas.microsoft.com/office/drawing/2014/main" id="{42FD24AD-B5DF-4AA6-A084-4D89117331C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AE698A4C-0DFC-41A9-BAF3-B4FE37D0C58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003F2975-EBA3-4783-85DE-3935263BC17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8" name="Pijl: punthaak 117">
                      <a:extLst>
                        <a:ext uri="{FF2B5EF4-FFF2-40B4-BE49-F238E27FC236}">
                          <a16:creationId xmlns:a16="http://schemas.microsoft.com/office/drawing/2014/main" id="{657D0713-8542-467C-8109-44EFE027CD4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4CE6692-3BE3-4F52-96EF-8B1E6C0E34C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97C8D5C3-45D0-4DD0-8A73-10586918D06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510DE2C5-2B1F-4377-A957-EB0FB07A65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AB5174F3-5BE6-4A65-B8AF-A8F766F2CB6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B840C7C-DE54-4004-A38B-3CDAEC60E05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8E1D8AC-E4B8-450B-B2F6-7B5CB9C5004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7C7A3964-61D1-4EAE-BFDC-589EF0F40C56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F1ABAEA-CD18-40FC-AB45-883E1A7EA29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F31CEB1-EC79-43E6-9A69-46E15F5FB7E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C70D5CB0-024C-4793-87D6-FE129DA76B2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08DD5E80-226E-4E45-917B-72A986EB019F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DD8803F-9303-40D4-8291-0223B1E0E0AC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D60C799F-76D6-440A-8F27-38DEE0D93727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E3DB237E-1881-4463-9348-F0C82BAAB97E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7B559675-60D4-49F7-B010-216AC4FC7411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F9EF71-CDAF-47E7-B957-46FA0B5B934D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3B6F626D-AFB7-41FB-A114-C0957F113A40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5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Tijdelijke aanduiding voor tekst 3924">
            <a:extLst>
              <a:ext uri="{FF2B5EF4-FFF2-40B4-BE49-F238E27FC236}">
                <a16:creationId xmlns:a16="http://schemas.microsoft.com/office/drawing/2014/main" id="{D7220339-CE5F-4D96-8EF5-624623DE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LEEG (CUSTOM)</a:t>
            </a:r>
          </a:p>
        </p:txBody>
      </p:sp>
      <p:sp>
        <p:nvSpPr>
          <p:cNvPr id="3927" name="Tijdelijke aanduiding voor tekst 3926">
            <a:extLst>
              <a:ext uri="{FF2B5EF4-FFF2-40B4-BE49-F238E27FC236}">
                <a16:creationId xmlns:a16="http://schemas.microsoft.com/office/drawing/2014/main" id="{76570FAB-FA05-423A-97CF-0E4BF1225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0B29888-E4F1-499F-88F4-D1C55570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654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BD3-7AF4-48BD-A2CA-A9EFECA976B8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E7E-EB02-4879-9CDA-61B22EC68C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89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 dia: Feedback communic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C71D7CF-9FA9-4507-A71E-FDCA80B275B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701536" y="1438329"/>
            <a:ext cx="10800649" cy="435649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Beste klant,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Bij PPT Solutions communiceren we feedback met opmerkingen in PowerPoint.</a:t>
            </a: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Wanneer u feedback heeft wat betrekking heeft op een dia in de presentatie, ga dan naar de desbetreffende dia en volg de volgende stappen: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Deze stappen kunt u uitvoeren door de gehele presentatie en eventueel ook antwoord geven op onze communicatie via opmerkingen.</a:t>
            </a: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volgende stappen kunt u uitvoeren om antwoord te geven op evt. opmerkingen of om naar de vorige/volgende opmerking in de presentatie te gaan: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b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Vriendelijke groet,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nl-NL" sz="140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Feedback communiceren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31352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0" y="2267220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2" name="Rechthoek 31"/>
            <p:cNvSpPr/>
            <p:nvPr userDrawn="1"/>
          </p:nvSpPr>
          <p:spPr>
            <a:xfrm>
              <a:off x="0" y="4838993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7" name="Rechthoek 36"/>
            <p:cNvSpPr/>
            <p:nvPr userDrawn="1"/>
          </p:nvSpPr>
          <p:spPr>
            <a:xfrm>
              <a:off x="0" y="277158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8" name="Rechthoek 37"/>
            <p:cNvSpPr/>
            <p:nvPr userDrawn="1"/>
          </p:nvSpPr>
          <p:spPr>
            <a:xfrm>
              <a:off x="0" y="320061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9" name="Rechthoek 38"/>
            <p:cNvSpPr/>
            <p:nvPr userDrawn="1"/>
          </p:nvSpPr>
          <p:spPr>
            <a:xfrm>
              <a:off x="0" y="3666199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0" y="538020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1800" dirty="0">
                <a:solidFill>
                  <a:srgbClr val="0096A5"/>
                </a:solidFill>
                <a:latin typeface="Oswald" panose="02000503000000000000" pitchFamily="2" charset="0"/>
              </a:rPr>
              <a:t>Feedback communicatie</a:t>
            </a:r>
            <a:endParaRPr lang="en-US" sz="180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  <p:sp>
        <p:nvSpPr>
          <p:cNvPr id="43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/>
          </a:p>
        </p:txBody>
      </p:sp>
      <p:cxnSp>
        <p:nvCxnSpPr>
          <p:cNvPr id="42" name="Rechte verbindingslijn 41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>
              <a:solidFill>
                <a:prstClr val="black"/>
              </a:solidFill>
            </a:endParaRPr>
          </a:p>
        </p:txBody>
      </p:sp>
      <p:grpSp>
        <p:nvGrpSpPr>
          <p:cNvPr id="403" name="Groep 402">
            <a:extLst>
              <a:ext uri="{FF2B5EF4-FFF2-40B4-BE49-F238E27FC236}">
                <a16:creationId xmlns:a16="http://schemas.microsoft.com/office/drawing/2014/main" id="{69D30B7E-F73F-44B4-B12B-8E61FCE5BDDD}"/>
              </a:ext>
            </a:extLst>
          </p:cNvPr>
          <p:cNvGrpSpPr/>
          <p:nvPr userDrawn="1"/>
        </p:nvGrpSpPr>
        <p:grpSpPr>
          <a:xfrm>
            <a:off x="692161" y="5949305"/>
            <a:ext cx="1400543" cy="192945"/>
            <a:chOff x="1036646" y="2904284"/>
            <a:chExt cx="7490265" cy="1033776"/>
          </a:xfrm>
        </p:grpSpPr>
        <p:pic>
          <p:nvPicPr>
            <p:cNvPr id="402" name="Afbeelding 401">
              <a:extLst>
                <a:ext uri="{FF2B5EF4-FFF2-40B4-BE49-F238E27FC236}">
                  <a16:creationId xmlns:a16="http://schemas.microsoft.com/office/drawing/2014/main" id="{B497982B-EEF0-4EED-A600-D5A304482E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71"/>
            <a:stretch/>
          </p:blipFill>
          <p:spPr>
            <a:xfrm>
              <a:off x="2308088" y="2919940"/>
              <a:ext cx="6218823" cy="1018120"/>
            </a:xfrm>
            <a:prstGeom prst="rect">
              <a:avLst/>
            </a:prstGeom>
          </p:spPr>
        </p:pic>
        <p:pic>
          <p:nvPicPr>
            <p:cNvPr id="404" name="Afbeelding 403">
              <a:extLst>
                <a:ext uri="{FF2B5EF4-FFF2-40B4-BE49-F238E27FC236}">
                  <a16:creationId xmlns:a16="http://schemas.microsoft.com/office/drawing/2014/main" id="{27F841EA-6D3C-4742-A7A0-11E93086A0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2" r="-279"/>
            <a:stretch/>
          </p:blipFill>
          <p:spPr>
            <a:xfrm>
              <a:off x="1036646" y="2904284"/>
              <a:ext cx="1052931" cy="1033776"/>
            </a:xfrm>
            <a:prstGeom prst="rect">
              <a:avLst/>
            </a:prstGeom>
          </p:spPr>
        </p:pic>
      </p:grpSp>
      <p:grpSp>
        <p:nvGrpSpPr>
          <p:cNvPr id="18" name="Groep 17"/>
          <p:cNvGrpSpPr/>
          <p:nvPr/>
        </p:nvGrpSpPr>
        <p:grpSpPr>
          <a:xfrm>
            <a:off x="696791" y="2145262"/>
            <a:ext cx="9936052" cy="1643724"/>
            <a:chOff x="607174" y="2060848"/>
            <a:chExt cx="9917939" cy="1643724"/>
          </a:xfrm>
        </p:grpSpPr>
        <p:sp>
          <p:nvSpPr>
            <p:cNvPr id="23" name="Tekstvak 22"/>
            <p:cNvSpPr txBox="1"/>
            <p:nvPr/>
          </p:nvSpPr>
          <p:spPr>
            <a:xfrm>
              <a:off x="1020057" y="2060849"/>
              <a:ext cx="4824536" cy="2654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Ga naar de tab </a:t>
              </a:r>
              <a:r>
                <a:rPr lang="nl-NL" sz="10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‘Invoegen’.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607174" y="2060848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cap="all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020057" y="2483279"/>
              <a:ext cx="482453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Klik op de knop </a:t>
              </a:r>
              <a:r>
                <a:rPr lang="nl-NL" sz="10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‘Opmerking’.</a:t>
              </a:r>
            </a:p>
          </p:txBody>
        </p:sp>
        <p:sp>
          <p:nvSpPr>
            <p:cNvPr id="26" name="Ovaal 25"/>
            <p:cNvSpPr/>
            <p:nvPr/>
          </p:nvSpPr>
          <p:spPr>
            <a:xfrm>
              <a:off x="607174" y="2488475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cap="all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1020057" y="2931615"/>
              <a:ext cx="95050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Er verschijnt nu een klein spreekwolkje op de slide en het venster voor opmerkingen opent zich aan de zijkant.</a:t>
              </a:r>
            </a:p>
            <a:p>
              <a:r>
                <a:rPr lang="nl-NL" sz="10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Typ uw feedback in het tekst vak in het venster voor opmerkingen.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607174" y="291608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cap="all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1020057" y="3416540"/>
              <a:ext cx="72936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Wanneer u dit gedaan heeft, kunt u het spreekwolkje op de juiste plaats op de dia slepen. </a:t>
              </a:r>
              <a:b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</a:br>
              <a:r>
                <a:rPr lang="nl-NL" sz="10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Zo is het voor ons duidelijk op welk deel van de content, op de dia, uw feedback betrekking heeft.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607174" y="341654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cap="all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08" name="Groep 407">
            <a:extLst>
              <a:ext uri="{FF2B5EF4-FFF2-40B4-BE49-F238E27FC236}">
                <a16:creationId xmlns:a16="http://schemas.microsoft.com/office/drawing/2014/main" id="{2839EE6B-726A-4CD4-AD8B-4D2302501856}"/>
              </a:ext>
            </a:extLst>
          </p:cNvPr>
          <p:cNvGrpSpPr/>
          <p:nvPr userDrawn="1"/>
        </p:nvGrpSpPr>
        <p:grpSpPr>
          <a:xfrm>
            <a:off x="3298927" y="2129046"/>
            <a:ext cx="1851343" cy="271848"/>
            <a:chOff x="5322164" y="2129046"/>
            <a:chExt cx="1847968" cy="271848"/>
          </a:xfrm>
        </p:grpSpPr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C926F105-177F-4015-BCA2-069B5D30A3D4}"/>
                </a:ext>
              </a:extLst>
            </p:cNvPr>
            <p:cNvSpPr/>
            <p:nvPr userDrawn="1"/>
          </p:nvSpPr>
          <p:spPr>
            <a:xfrm>
              <a:off x="5322164" y="2132856"/>
              <a:ext cx="1840407" cy="26653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5F5E6EC0-4DAE-4670-896E-36698E046AA5}"/>
                </a:ext>
              </a:extLst>
            </p:cNvPr>
            <p:cNvSpPr/>
            <p:nvPr userDrawn="1"/>
          </p:nvSpPr>
          <p:spPr>
            <a:xfrm>
              <a:off x="5806828" y="2129046"/>
              <a:ext cx="709557" cy="2718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6" name="Tekstvak 405">
              <a:extLst>
                <a:ext uri="{FF2B5EF4-FFF2-40B4-BE49-F238E27FC236}">
                  <a16:creationId xmlns:a16="http://schemas.microsoft.com/office/drawing/2014/main" id="{A7748BFD-B338-4B2D-828A-990A1BB80D25}"/>
                </a:ext>
              </a:extLst>
            </p:cNvPr>
            <p:cNvSpPr txBox="1"/>
            <p:nvPr userDrawn="1"/>
          </p:nvSpPr>
          <p:spPr>
            <a:xfrm>
              <a:off x="5347987" y="2146063"/>
              <a:ext cx="43608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9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409" name="Tekstvak 408">
              <a:extLst>
                <a:ext uri="{FF2B5EF4-FFF2-40B4-BE49-F238E27FC236}">
                  <a16:creationId xmlns:a16="http://schemas.microsoft.com/office/drawing/2014/main" id="{C45D582D-2410-48E2-88EE-56564B10102A}"/>
                </a:ext>
              </a:extLst>
            </p:cNvPr>
            <p:cNvSpPr txBox="1"/>
            <p:nvPr userDrawn="1"/>
          </p:nvSpPr>
          <p:spPr>
            <a:xfrm>
              <a:off x="6525314" y="2146063"/>
              <a:ext cx="644818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9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Tekenen</a:t>
              </a:r>
            </a:p>
          </p:txBody>
        </p:sp>
        <p:sp>
          <p:nvSpPr>
            <p:cNvPr id="410" name="Tekstvak 409">
              <a:extLst>
                <a:ext uri="{FF2B5EF4-FFF2-40B4-BE49-F238E27FC236}">
                  <a16:creationId xmlns:a16="http://schemas.microsoft.com/office/drawing/2014/main" id="{3E79EEBF-6F5B-4A9E-83B2-3E525932BEB5}"/>
                </a:ext>
              </a:extLst>
            </p:cNvPr>
            <p:cNvSpPr txBox="1"/>
            <p:nvPr userDrawn="1"/>
          </p:nvSpPr>
          <p:spPr>
            <a:xfrm>
              <a:off x="5800972" y="2146063"/>
              <a:ext cx="7093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9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418" name="Groep 417">
            <a:extLst>
              <a:ext uri="{FF2B5EF4-FFF2-40B4-BE49-F238E27FC236}">
                <a16:creationId xmlns:a16="http://schemas.microsoft.com/office/drawing/2014/main" id="{45C2F8DF-16BE-4660-B89E-12D7CD00FEC2}"/>
              </a:ext>
            </a:extLst>
          </p:cNvPr>
          <p:cNvGrpSpPr/>
          <p:nvPr userDrawn="1"/>
        </p:nvGrpSpPr>
        <p:grpSpPr>
          <a:xfrm>
            <a:off x="3249989" y="2514351"/>
            <a:ext cx="528621" cy="370723"/>
            <a:chOff x="3942023" y="2514350"/>
            <a:chExt cx="527657" cy="370723"/>
          </a:xfrm>
        </p:grpSpPr>
        <p:sp>
          <p:nvSpPr>
            <p:cNvPr id="413" name="Rechthoek 412">
              <a:extLst>
                <a:ext uri="{FF2B5EF4-FFF2-40B4-BE49-F238E27FC236}">
                  <a16:creationId xmlns:a16="http://schemas.microsoft.com/office/drawing/2014/main" id="{8D909782-BA50-44E4-8171-936CC5DDD620}"/>
                </a:ext>
              </a:extLst>
            </p:cNvPr>
            <p:cNvSpPr/>
            <p:nvPr userDrawn="1"/>
          </p:nvSpPr>
          <p:spPr>
            <a:xfrm>
              <a:off x="3989826" y="2514350"/>
              <a:ext cx="432050" cy="37072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grpSp>
          <p:nvGrpSpPr>
            <p:cNvPr id="415" name="Groep 414">
              <a:extLst>
                <a:ext uri="{FF2B5EF4-FFF2-40B4-BE49-F238E27FC236}">
                  <a16:creationId xmlns:a16="http://schemas.microsoft.com/office/drawing/2014/main" id="{893B14DA-DAEC-4B47-8C73-73FABB0854DE}"/>
                </a:ext>
              </a:extLst>
            </p:cNvPr>
            <p:cNvGrpSpPr/>
            <p:nvPr userDrawn="1"/>
          </p:nvGrpSpPr>
          <p:grpSpPr>
            <a:xfrm>
              <a:off x="4081684" y="2524728"/>
              <a:ext cx="192543" cy="141662"/>
              <a:chOff x="4081684" y="2524728"/>
              <a:chExt cx="192543" cy="141662"/>
            </a:xfrm>
          </p:grpSpPr>
          <p:sp>
            <p:nvSpPr>
              <p:cNvPr id="411" name="Tekstballon: rechthoek met afgeronde hoeken 410">
                <a:extLst>
                  <a:ext uri="{FF2B5EF4-FFF2-40B4-BE49-F238E27FC236}">
                    <a16:creationId xmlns:a16="http://schemas.microsoft.com/office/drawing/2014/main" id="{9C0852C4-5D20-4EFF-BF48-90716C56F420}"/>
                  </a:ext>
                </a:extLst>
              </p:cNvPr>
              <p:cNvSpPr/>
              <p:nvPr userDrawn="1"/>
            </p:nvSpPr>
            <p:spPr>
              <a:xfrm>
                <a:off x="4123044" y="2565570"/>
                <a:ext cx="151183" cy="10082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1270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Plusteken 413">
                <a:extLst>
                  <a:ext uri="{FF2B5EF4-FFF2-40B4-BE49-F238E27FC236}">
                    <a16:creationId xmlns:a16="http://schemas.microsoft.com/office/drawing/2014/main" id="{B27E22FF-2B1F-4539-A56E-21753341E83E}"/>
                  </a:ext>
                </a:extLst>
              </p:cNvPr>
              <p:cNvSpPr/>
              <p:nvPr userDrawn="1"/>
            </p:nvSpPr>
            <p:spPr>
              <a:xfrm>
                <a:off x="4081684" y="2524728"/>
                <a:ext cx="95723" cy="95723"/>
              </a:xfrm>
              <a:prstGeom prst="mathPlus">
                <a:avLst>
                  <a:gd name="adj1" fmla="val 31038"/>
                </a:avLst>
              </a:prstGeom>
              <a:solidFill>
                <a:srgbClr val="6EA69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7" name="Tekstvak 416">
              <a:extLst>
                <a:ext uri="{FF2B5EF4-FFF2-40B4-BE49-F238E27FC236}">
                  <a16:creationId xmlns:a16="http://schemas.microsoft.com/office/drawing/2014/main" id="{916361CE-5BC4-41EC-B4AF-55785415B347}"/>
                </a:ext>
              </a:extLst>
            </p:cNvPr>
            <p:cNvSpPr txBox="1"/>
            <p:nvPr userDrawn="1"/>
          </p:nvSpPr>
          <p:spPr>
            <a:xfrm>
              <a:off x="3942023" y="2689333"/>
              <a:ext cx="527657" cy="1692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5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Opmerking</a:t>
              </a:r>
            </a:p>
          </p:txBody>
        </p:sp>
      </p:grpSp>
      <p:grpSp>
        <p:nvGrpSpPr>
          <p:cNvPr id="1027" name="Groep 1026">
            <a:extLst>
              <a:ext uri="{FF2B5EF4-FFF2-40B4-BE49-F238E27FC236}">
                <a16:creationId xmlns:a16="http://schemas.microsoft.com/office/drawing/2014/main" id="{76480C60-38AA-44EB-A025-BB748A8B2350}"/>
              </a:ext>
            </a:extLst>
          </p:cNvPr>
          <p:cNvGrpSpPr/>
          <p:nvPr userDrawn="1"/>
        </p:nvGrpSpPr>
        <p:grpSpPr>
          <a:xfrm>
            <a:off x="7484154" y="2463166"/>
            <a:ext cx="2196132" cy="950850"/>
            <a:chOff x="8282157" y="2391028"/>
            <a:chExt cx="2192129" cy="950850"/>
          </a:xfrm>
        </p:grpSpPr>
        <p:sp>
          <p:nvSpPr>
            <p:cNvPr id="421" name="Rechthoek 420">
              <a:extLst>
                <a:ext uri="{FF2B5EF4-FFF2-40B4-BE49-F238E27FC236}">
                  <a16:creationId xmlns:a16="http://schemas.microsoft.com/office/drawing/2014/main" id="{0EFD3CCF-2629-4239-A200-686CB8069E68}"/>
                </a:ext>
              </a:extLst>
            </p:cNvPr>
            <p:cNvSpPr/>
            <p:nvPr userDrawn="1"/>
          </p:nvSpPr>
          <p:spPr>
            <a:xfrm>
              <a:off x="8329962" y="2457651"/>
              <a:ext cx="2144324" cy="88422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22" name="Tekstvak 421">
              <a:extLst>
                <a:ext uri="{FF2B5EF4-FFF2-40B4-BE49-F238E27FC236}">
                  <a16:creationId xmlns:a16="http://schemas.microsoft.com/office/drawing/2014/main" id="{A059F493-0F36-460E-9A61-7F5D679A7A2C}"/>
                </a:ext>
              </a:extLst>
            </p:cNvPr>
            <p:cNvSpPr txBox="1"/>
            <p:nvPr userDrawn="1"/>
          </p:nvSpPr>
          <p:spPr>
            <a:xfrm>
              <a:off x="8282157" y="2391028"/>
              <a:ext cx="89907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9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Opmerkingen</a:t>
              </a:r>
            </a:p>
          </p:txBody>
        </p: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FDD7E08D-F99F-4C1D-BEB3-BD5647738B06}"/>
                </a:ext>
              </a:extLst>
            </p:cNvPr>
            <p:cNvGrpSpPr/>
            <p:nvPr userDrawn="1"/>
          </p:nvGrpSpPr>
          <p:grpSpPr>
            <a:xfrm>
              <a:off x="8481060" y="2709622"/>
              <a:ext cx="421935" cy="125018"/>
              <a:chOff x="8481060" y="2709622"/>
              <a:chExt cx="421935" cy="125018"/>
            </a:xfrm>
          </p:grpSpPr>
          <p:sp>
            <p:nvSpPr>
              <p:cNvPr id="424" name="Rechthoek 423">
                <a:extLst>
                  <a:ext uri="{FF2B5EF4-FFF2-40B4-BE49-F238E27FC236}">
                    <a16:creationId xmlns:a16="http://schemas.microsoft.com/office/drawing/2014/main" id="{6D5F115D-ED0D-4BCC-BEC6-ECA74E15A5CB}"/>
                  </a:ext>
                </a:extLst>
              </p:cNvPr>
              <p:cNvSpPr/>
              <p:nvPr userDrawn="1"/>
            </p:nvSpPr>
            <p:spPr>
              <a:xfrm>
                <a:off x="8481060" y="2710544"/>
                <a:ext cx="401683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Tekstvak 424">
                <a:extLst>
                  <a:ext uri="{FF2B5EF4-FFF2-40B4-BE49-F238E27FC236}">
                    <a16:creationId xmlns:a16="http://schemas.microsoft.com/office/drawing/2014/main" id="{47E52E39-39E0-4403-8101-0093438ADC37}"/>
                  </a:ext>
                </a:extLst>
              </p:cNvPr>
              <p:cNvSpPr txBox="1"/>
              <p:nvPr userDrawn="1"/>
            </p:nvSpPr>
            <p:spPr>
              <a:xfrm>
                <a:off x="8623054" y="2709622"/>
                <a:ext cx="279941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l"/>
                <a:r>
                  <a:rPr lang="nl-NL" sz="500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rPr>
                  <a:t>Nieuwe</a:t>
                </a:r>
              </a:p>
            </p:txBody>
          </p:sp>
          <p:grpSp>
            <p:nvGrpSpPr>
              <p:cNvPr id="419" name="Groep 418">
                <a:extLst>
                  <a:ext uri="{FF2B5EF4-FFF2-40B4-BE49-F238E27FC236}">
                    <a16:creationId xmlns:a16="http://schemas.microsoft.com/office/drawing/2014/main" id="{9B011FAE-7C52-4DB6-8B2A-A62882152C11}"/>
                  </a:ext>
                </a:extLst>
              </p:cNvPr>
              <p:cNvGrpSpPr/>
              <p:nvPr userDrawn="1"/>
            </p:nvGrpSpPr>
            <p:grpSpPr>
              <a:xfrm>
                <a:off x="8510490" y="2715400"/>
                <a:ext cx="90047" cy="66251"/>
                <a:chOff x="3536125" y="2677128"/>
                <a:chExt cx="192543" cy="141662"/>
              </a:xfrm>
            </p:grpSpPr>
            <p:sp>
              <p:nvSpPr>
                <p:cNvPr id="426" name="Tekstballon: rechthoek met afgeronde hoeken 425">
                  <a:extLst>
                    <a:ext uri="{FF2B5EF4-FFF2-40B4-BE49-F238E27FC236}">
                      <a16:creationId xmlns:a16="http://schemas.microsoft.com/office/drawing/2014/main" id="{ADF333BA-D4CA-4D79-9323-71AD4D50A107}"/>
                    </a:ext>
                  </a:extLst>
                </p:cNvPr>
                <p:cNvSpPr/>
                <p:nvPr userDrawn="1"/>
              </p:nvSpPr>
              <p:spPr>
                <a:xfrm>
                  <a:off x="3577485" y="2717970"/>
                  <a:ext cx="151183" cy="100820"/>
                </a:xfrm>
                <a:prstGeom prst="wedgeRoundRectCallout">
                  <a:avLst>
                    <a:gd name="adj1" fmla="val -26274"/>
                    <a:gd name="adj2" fmla="val 88043"/>
                    <a:gd name="adj3" fmla="val 16667"/>
                  </a:avLst>
                </a:prstGeom>
                <a:solidFill>
                  <a:srgbClr val="F0F0F0"/>
                </a:solidFill>
                <a:ln w="6350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Plusteken 426">
                  <a:extLst>
                    <a:ext uri="{FF2B5EF4-FFF2-40B4-BE49-F238E27FC236}">
                      <a16:creationId xmlns:a16="http://schemas.microsoft.com/office/drawing/2014/main" id="{86DF4276-5C8C-45BF-8863-682C82915896}"/>
                    </a:ext>
                  </a:extLst>
                </p:cNvPr>
                <p:cNvSpPr/>
                <p:nvPr userDrawn="1"/>
              </p:nvSpPr>
              <p:spPr>
                <a:xfrm>
                  <a:off x="3536125" y="2677128"/>
                  <a:ext cx="95723" cy="95723"/>
                </a:xfrm>
                <a:prstGeom prst="mathPlus">
                  <a:avLst>
                    <a:gd name="adj1" fmla="val 31038"/>
                  </a:avLst>
                </a:prstGeom>
                <a:solidFill>
                  <a:srgbClr val="6EA693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6" name="Groep 435">
              <a:extLst>
                <a:ext uri="{FF2B5EF4-FFF2-40B4-BE49-F238E27FC236}">
                  <a16:creationId xmlns:a16="http://schemas.microsoft.com/office/drawing/2014/main" id="{532D34EE-6458-4AE7-8A55-EC4543E84677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31" name="Rechthoek 430">
                <a:extLst>
                  <a:ext uri="{FF2B5EF4-FFF2-40B4-BE49-F238E27FC236}">
                    <a16:creationId xmlns:a16="http://schemas.microsoft.com/office/drawing/2014/main" id="{06D396E0-7501-4FDF-9896-217E391E8E07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33" name="Tekstballon: rechthoek met afgeronde hoeken 432">
                <a:extLst>
                  <a:ext uri="{FF2B5EF4-FFF2-40B4-BE49-F238E27FC236}">
                    <a16:creationId xmlns:a16="http://schemas.microsoft.com/office/drawing/2014/main" id="{41471A11-F294-45F2-8770-FBA31B910BE0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35" name="Groep 434">
                <a:extLst>
                  <a:ext uri="{FF2B5EF4-FFF2-40B4-BE49-F238E27FC236}">
                    <a16:creationId xmlns:a16="http://schemas.microsoft.com/office/drawing/2014/main" id="{EFAAC102-7EAF-467E-82EA-B512B856205A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29" name="Rechthoek 428">
                  <a:extLst>
                    <a:ext uri="{FF2B5EF4-FFF2-40B4-BE49-F238E27FC236}">
                      <a16:creationId xmlns:a16="http://schemas.microsoft.com/office/drawing/2014/main" id="{62FF70A5-4600-44D6-B2E1-2F6D57789093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Pijl: punthaak 433">
                  <a:extLst>
                    <a:ext uri="{FF2B5EF4-FFF2-40B4-BE49-F238E27FC236}">
                      <a16:creationId xmlns:a16="http://schemas.microsoft.com/office/drawing/2014/main" id="{CEC1B02C-F171-4935-9EED-BED5237F5A3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7" name="Groep 436">
              <a:extLst>
                <a:ext uri="{FF2B5EF4-FFF2-40B4-BE49-F238E27FC236}">
                  <a16:creationId xmlns:a16="http://schemas.microsoft.com/office/drawing/2014/main" id="{BD205791-AFA3-40E4-870E-42FBBDA7BE01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39" name="Rechthoek 438">
                <a:extLst>
                  <a:ext uri="{FF2B5EF4-FFF2-40B4-BE49-F238E27FC236}">
                    <a16:creationId xmlns:a16="http://schemas.microsoft.com/office/drawing/2014/main" id="{D4B70273-950F-43A3-874C-2FD303E0F1E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40" name="Tekstballon: rechthoek met afgeronde hoeken 439">
                <a:extLst>
                  <a:ext uri="{FF2B5EF4-FFF2-40B4-BE49-F238E27FC236}">
                    <a16:creationId xmlns:a16="http://schemas.microsoft.com/office/drawing/2014/main" id="{B24A8C23-1E65-4C51-9553-5BD7849F2740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41" name="Groep 440">
                <a:extLst>
                  <a:ext uri="{FF2B5EF4-FFF2-40B4-BE49-F238E27FC236}">
                    <a16:creationId xmlns:a16="http://schemas.microsoft.com/office/drawing/2014/main" id="{5B94B85F-DC9D-431F-BC71-6E82AF32D738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42" name="Rechthoek 441">
                  <a:extLst>
                    <a:ext uri="{FF2B5EF4-FFF2-40B4-BE49-F238E27FC236}">
                      <a16:creationId xmlns:a16="http://schemas.microsoft.com/office/drawing/2014/main" id="{7B4C363D-EF96-4BFC-9C6A-AB55640349B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3" name="Pijl: punthaak 442">
                  <a:extLst>
                    <a:ext uri="{FF2B5EF4-FFF2-40B4-BE49-F238E27FC236}">
                      <a16:creationId xmlns:a16="http://schemas.microsoft.com/office/drawing/2014/main" id="{4A53E3A7-F1DB-4B0B-BD3A-EC7DA6B91F81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50CD411F-7D55-435B-AE88-C7CDC24B8140}"/>
                </a:ext>
              </a:extLst>
            </p:cNvPr>
            <p:cNvSpPr/>
            <p:nvPr userDrawn="1"/>
          </p:nvSpPr>
          <p:spPr>
            <a:xfrm>
              <a:off x="8382000" y="2895601"/>
              <a:ext cx="1973580" cy="389708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F5F675E6-2F0B-4893-9BC7-44EB48781EED}"/>
                </a:ext>
              </a:extLst>
            </p:cNvPr>
            <p:cNvSpPr/>
            <p:nvPr userDrawn="1"/>
          </p:nvSpPr>
          <p:spPr>
            <a:xfrm>
              <a:off x="8608423" y="3050349"/>
              <a:ext cx="1675311" cy="15658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nl-NL" sz="400" b="0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1024" name="Rechthoekige driehoek 1023">
              <a:extLst>
                <a:ext uri="{FF2B5EF4-FFF2-40B4-BE49-F238E27FC236}">
                  <a16:creationId xmlns:a16="http://schemas.microsoft.com/office/drawing/2014/main" id="{1496D3AD-54A3-4C3B-A930-67664DFF67C5}"/>
                </a:ext>
              </a:extLst>
            </p:cNvPr>
            <p:cNvSpPr/>
            <p:nvPr userDrawn="1"/>
          </p:nvSpPr>
          <p:spPr>
            <a:xfrm flipH="1">
              <a:off x="8417568" y="2944058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0" name="Tekstvak 449">
              <a:extLst>
                <a:ext uri="{FF2B5EF4-FFF2-40B4-BE49-F238E27FC236}">
                  <a16:creationId xmlns:a16="http://schemas.microsoft.com/office/drawing/2014/main" id="{7C7B881D-E4F3-400F-BBCB-077D1D295E83}"/>
                </a:ext>
              </a:extLst>
            </p:cNvPr>
            <p:cNvSpPr txBox="1"/>
            <p:nvPr userDrawn="1"/>
          </p:nvSpPr>
          <p:spPr>
            <a:xfrm>
              <a:off x="8476422" y="2906218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lang="nl-NL" sz="4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51" name="Tekstvak 450">
              <a:extLst>
                <a:ext uri="{FF2B5EF4-FFF2-40B4-BE49-F238E27FC236}">
                  <a16:creationId xmlns:a16="http://schemas.microsoft.com/office/drawing/2014/main" id="{DB270F95-2C2C-484E-B68C-100C7496C6C5}"/>
                </a:ext>
              </a:extLst>
            </p:cNvPr>
            <p:cNvSpPr txBox="1"/>
            <p:nvPr userDrawn="1"/>
          </p:nvSpPr>
          <p:spPr>
            <a:xfrm>
              <a:off x="8861776" y="2902952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lang="nl-NL" sz="500" b="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Een paar seconden geleden</a:t>
              </a:r>
            </a:p>
          </p:txBody>
        </p:sp>
        <p:sp>
          <p:nvSpPr>
            <p:cNvPr id="1025" name="Ovaal 1024">
              <a:extLst>
                <a:ext uri="{FF2B5EF4-FFF2-40B4-BE49-F238E27FC236}">
                  <a16:creationId xmlns:a16="http://schemas.microsoft.com/office/drawing/2014/main" id="{577C28BC-C153-4642-89D5-00D4C5A97E71}"/>
                </a:ext>
              </a:extLst>
            </p:cNvPr>
            <p:cNvSpPr/>
            <p:nvPr userDrawn="1"/>
          </p:nvSpPr>
          <p:spPr>
            <a:xfrm>
              <a:off x="8448795" y="3036304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500" b="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1028" name="Groep 1027">
            <a:extLst>
              <a:ext uri="{FF2B5EF4-FFF2-40B4-BE49-F238E27FC236}">
                <a16:creationId xmlns:a16="http://schemas.microsoft.com/office/drawing/2014/main" id="{C8222C43-13D4-4037-9101-2AC94D87A6D3}"/>
              </a:ext>
            </a:extLst>
          </p:cNvPr>
          <p:cNvGrpSpPr/>
          <p:nvPr userDrawn="1"/>
        </p:nvGrpSpPr>
        <p:grpSpPr>
          <a:xfrm>
            <a:off x="7525558" y="3488644"/>
            <a:ext cx="332434" cy="310774"/>
            <a:chOff x="8323487" y="3433313"/>
            <a:chExt cx="423698" cy="396815"/>
          </a:xfrm>
        </p:grpSpPr>
        <p:sp>
          <p:nvSpPr>
            <p:cNvPr id="456" name="Rechthoek 455">
              <a:extLst>
                <a:ext uri="{FF2B5EF4-FFF2-40B4-BE49-F238E27FC236}">
                  <a16:creationId xmlns:a16="http://schemas.microsoft.com/office/drawing/2014/main" id="{99229F8A-1CF9-463A-9C3B-73835F42329E}"/>
                </a:ext>
              </a:extLst>
            </p:cNvPr>
            <p:cNvSpPr/>
            <p:nvPr userDrawn="1"/>
          </p:nvSpPr>
          <p:spPr>
            <a:xfrm>
              <a:off x="8323487" y="3433313"/>
              <a:ext cx="423698" cy="3968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5" name="Tekstballon: rechthoek met afgeronde hoeken 454">
              <a:extLst>
                <a:ext uri="{FF2B5EF4-FFF2-40B4-BE49-F238E27FC236}">
                  <a16:creationId xmlns:a16="http://schemas.microsoft.com/office/drawing/2014/main" id="{12B3D5E0-7436-4BA5-8C9D-D4FCC838334C}"/>
                </a:ext>
              </a:extLst>
            </p:cNvPr>
            <p:cNvSpPr/>
            <p:nvPr userDrawn="1"/>
          </p:nvSpPr>
          <p:spPr>
            <a:xfrm>
              <a:off x="8423912" y="3542112"/>
              <a:ext cx="221366" cy="147623"/>
            </a:xfrm>
            <a:prstGeom prst="wedgeRoundRectCallout">
              <a:avLst>
                <a:gd name="adj1" fmla="val -26274"/>
                <a:gd name="adj2" fmla="val 88043"/>
                <a:gd name="adj3" fmla="val 16667"/>
              </a:avLst>
            </a:prstGeom>
            <a:solidFill>
              <a:srgbClr val="FFCDB2"/>
            </a:solidFill>
            <a:ln w="12700">
              <a:solidFill>
                <a:srgbClr val="D97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691994" y="4598343"/>
            <a:ext cx="8361726" cy="807860"/>
            <a:chOff x="612279" y="4917797"/>
            <a:chExt cx="8346483" cy="807860"/>
          </a:xfrm>
        </p:grpSpPr>
        <p:sp>
          <p:nvSpPr>
            <p:cNvPr id="44" name="Tekstvak 43"/>
            <p:cNvSpPr txBox="1"/>
            <p:nvPr/>
          </p:nvSpPr>
          <p:spPr>
            <a:xfrm>
              <a:off x="1020057" y="4933332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Wanneer het venster voor opmerkingen is geopend en u een opmerking van PPT Solutions ziet staan, Kunt u antwoorden door</a:t>
              </a:r>
              <a:b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</a:br>
              <a:r>
                <a:rPr lang="nl-NL" sz="10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Onder de opmerking, waar een tekst vak staat met de beschrijving ‘Beantwoorden’, uw antwoord te typen.</a:t>
              </a:r>
            </a:p>
          </p:txBody>
        </p:sp>
        <p:sp>
          <p:nvSpPr>
            <p:cNvPr id="45" name="Ovaal 44"/>
            <p:cNvSpPr/>
            <p:nvPr/>
          </p:nvSpPr>
          <p:spPr>
            <a:xfrm>
              <a:off x="612279" y="4917797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cap="all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1020057" y="5437625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Wanneer het venster voor opmerkingen is geopend zijn in de rechter bovenhoek twee knopjes zichtbaar.</a:t>
              </a:r>
              <a:br>
                <a:rPr lang="nl-NL" sz="10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</a:br>
              <a:r>
                <a:rPr lang="nl-NL" sz="10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Met het linker knopje gaat u naar de vorige opmerking in de presentatie en met het rechter knopje gaat u naar de volgende.</a:t>
              </a:r>
            </a:p>
          </p:txBody>
        </p:sp>
        <p:sp>
          <p:nvSpPr>
            <p:cNvPr id="47" name="Ovaal 46"/>
            <p:cNvSpPr/>
            <p:nvPr/>
          </p:nvSpPr>
          <p:spPr>
            <a:xfrm>
              <a:off x="612279" y="542209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cap="all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029" name="Groep 1028">
            <a:extLst>
              <a:ext uri="{FF2B5EF4-FFF2-40B4-BE49-F238E27FC236}">
                <a16:creationId xmlns:a16="http://schemas.microsoft.com/office/drawing/2014/main" id="{12D04735-DC15-401B-89AE-C16969588B7A}"/>
              </a:ext>
            </a:extLst>
          </p:cNvPr>
          <p:cNvGrpSpPr/>
          <p:nvPr userDrawn="1"/>
        </p:nvGrpSpPr>
        <p:grpSpPr>
          <a:xfrm>
            <a:off x="9123047" y="4540316"/>
            <a:ext cx="1964952" cy="564112"/>
            <a:chOff x="9054736" y="3652765"/>
            <a:chExt cx="1604760" cy="461547"/>
          </a:xfrm>
        </p:grpSpPr>
        <p:sp>
          <p:nvSpPr>
            <p:cNvPr id="458" name="Rechthoek 457">
              <a:extLst>
                <a:ext uri="{FF2B5EF4-FFF2-40B4-BE49-F238E27FC236}">
                  <a16:creationId xmlns:a16="http://schemas.microsoft.com/office/drawing/2014/main" id="{2476C31D-0502-47A3-8317-80C9A243F4F8}"/>
                </a:ext>
              </a:extLst>
            </p:cNvPr>
            <p:cNvSpPr/>
            <p:nvPr userDrawn="1"/>
          </p:nvSpPr>
          <p:spPr>
            <a:xfrm>
              <a:off x="9054736" y="3652765"/>
              <a:ext cx="1604760" cy="461547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5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9" name="Rechthoek 458">
              <a:extLst>
                <a:ext uri="{FF2B5EF4-FFF2-40B4-BE49-F238E27FC236}">
                  <a16:creationId xmlns:a16="http://schemas.microsoft.com/office/drawing/2014/main" id="{F94C4EDD-658B-4D2A-86FD-594354B06825}"/>
                </a:ext>
              </a:extLst>
            </p:cNvPr>
            <p:cNvSpPr/>
            <p:nvPr userDrawn="1"/>
          </p:nvSpPr>
          <p:spPr>
            <a:xfrm>
              <a:off x="9281160" y="3807514"/>
              <a:ext cx="1332288" cy="9957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nl-NL" sz="500" b="0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460" name="Rechthoekige driehoek 459">
              <a:extLst>
                <a:ext uri="{FF2B5EF4-FFF2-40B4-BE49-F238E27FC236}">
                  <a16:creationId xmlns:a16="http://schemas.microsoft.com/office/drawing/2014/main" id="{8E45FFB5-7A99-4880-B9EA-805A888C5D86}"/>
                </a:ext>
              </a:extLst>
            </p:cNvPr>
            <p:cNvSpPr/>
            <p:nvPr userDrawn="1"/>
          </p:nvSpPr>
          <p:spPr>
            <a:xfrm flipH="1">
              <a:off x="9090304" y="3701223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50" b="1" dirty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61" name="Tekstvak 460">
              <a:extLst>
                <a:ext uri="{FF2B5EF4-FFF2-40B4-BE49-F238E27FC236}">
                  <a16:creationId xmlns:a16="http://schemas.microsoft.com/office/drawing/2014/main" id="{AE5A2FD3-C142-4E5E-9086-17722854AA2E}"/>
                </a:ext>
              </a:extLst>
            </p:cNvPr>
            <p:cNvSpPr txBox="1"/>
            <p:nvPr userDrawn="1"/>
          </p:nvSpPr>
          <p:spPr>
            <a:xfrm>
              <a:off x="9149158" y="3663383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lang="nl-NL" sz="5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62" name="Tekstvak 461">
              <a:extLst>
                <a:ext uri="{FF2B5EF4-FFF2-40B4-BE49-F238E27FC236}">
                  <a16:creationId xmlns:a16="http://schemas.microsoft.com/office/drawing/2014/main" id="{7A49C05F-7518-481C-AF62-AE6693213EAA}"/>
                </a:ext>
              </a:extLst>
            </p:cNvPr>
            <p:cNvSpPr txBox="1"/>
            <p:nvPr userDrawn="1"/>
          </p:nvSpPr>
          <p:spPr>
            <a:xfrm>
              <a:off x="9534512" y="3660117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lang="nl-NL" sz="600" b="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2 minuten geleden</a:t>
              </a:r>
            </a:p>
          </p:txBody>
        </p:sp>
        <p:sp>
          <p:nvSpPr>
            <p:cNvPr id="463" name="Ovaal 462">
              <a:extLst>
                <a:ext uri="{FF2B5EF4-FFF2-40B4-BE49-F238E27FC236}">
                  <a16:creationId xmlns:a16="http://schemas.microsoft.com/office/drawing/2014/main" id="{57EDBC59-3286-480B-A85C-C1E3579C200F}"/>
                </a:ext>
              </a:extLst>
            </p:cNvPr>
            <p:cNvSpPr/>
            <p:nvPr userDrawn="1"/>
          </p:nvSpPr>
          <p:spPr>
            <a:xfrm>
              <a:off x="9121531" y="3793469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600" b="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465" name="Rechthoek 464">
              <a:extLst>
                <a:ext uri="{FF2B5EF4-FFF2-40B4-BE49-F238E27FC236}">
                  <a16:creationId xmlns:a16="http://schemas.microsoft.com/office/drawing/2014/main" id="{CD76C635-B49A-4B2A-BE16-A8F1C6767026}"/>
                </a:ext>
              </a:extLst>
            </p:cNvPr>
            <p:cNvSpPr/>
            <p:nvPr userDrawn="1"/>
          </p:nvSpPr>
          <p:spPr>
            <a:xfrm>
              <a:off x="9281160" y="3942372"/>
              <a:ext cx="1332288" cy="1324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nl-NL" sz="500" b="0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reactie&gt;</a:t>
              </a:r>
            </a:p>
          </p:txBody>
        </p:sp>
      </p:grpSp>
      <p:grpSp>
        <p:nvGrpSpPr>
          <p:cNvPr id="466" name="Groep 465">
            <a:extLst>
              <a:ext uri="{FF2B5EF4-FFF2-40B4-BE49-F238E27FC236}">
                <a16:creationId xmlns:a16="http://schemas.microsoft.com/office/drawing/2014/main" id="{239921A3-2B2B-4EC1-AD18-F0C2C981B0B5}"/>
              </a:ext>
            </a:extLst>
          </p:cNvPr>
          <p:cNvGrpSpPr/>
          <p:nvPr userDrawn="1"/>
        </p:nvGrpSpPr>
        <p:grpSpPr>
          <a:xfrm>
            <a:off x="9123046" y="5185166"/>
            <a:ext cx="716833" cy="302174"/>
            <a:chOff x="10041526" y="2710544"/>
            <a:chExt cx="293850" cy="124096"/>
          </a:xfrm>
        </p:grpSpPr>
        <p:grpSp>
          <p:nvGrpSpPr>
            <p:cNvPr id="470" name="Groep 469">
              <a:extLst>
                <a:ext uri="{FF2B5EF4-FFF2-40B4-BE49-F238E27FC236}">
                  <a16:creationId xmlns:a16="http://schemas.microsoft.com/office/drawing/2014/main" id="{C0608C31-6518-423B-AFF9-019C24D7AFB6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83" name="Rechthoek 482">
                <a:extLst>
                  <a:ext uri="{FF2B5EF4-FFF2-40B4-BE49-F238E27FC236}">
                    <a16:creationId xmlns:a16="http://schemas.microsoft.com/office/drawing/2014/main" id="{A75AF568-54C9-46EA-A5E1-45D1B7DA5546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84" name="Tekstballon: rechthoek met afgeronde hoeken 483">
                <a:extLst>
                  <a:ext uri="{FF2B5EF4-FFF2-40B4-BE49-F238E27FC236}">
                    <a16:creationId xmlns:a16="http://schemas.microsoft.com/office/drawing/2014/main" id="{1469E5FB-BB4E-4A00-8265-6D4F07D25BDD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85" name="Groep 484">
                <a:extLst>
                  <a:ext uri="{FF2B5EF4-FFF2-40B4-BE49-F238E27FC236}">
                    <a16:creationId xmlns:a16="http://schemas.microsoft.com/office/drawing/2014/main" id="{F9D4687C-499A-408E-8E5F-5A33E80A018B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6" name="Rechthoek 485">
                  <a:extLst>
                    <a:ext uri="{FF2B5EF4-FFF2-40B4-BE49-F238E27FC236}">
                      <a16:creationId xmlns:a16="http://schemas.microsoft.com/office/drawing/2014/main" id="{F11AECE9-2E8C-4758-BB23-A7C25D3E8A3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7" name="Pijl: punthaak 486">
                  <a:extLst>
                    <a:ext uri="{FF2B5EF4-FFF2-40B4-BE49-F238E27FC236}">
                      <a16:creationId xmlns:a16="http://schemas.microsoft.com/office/drawing/2014/main" id="{04C695DC-9F1A-4D91-B7EF-EA5D6B9CC5BF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71" name="Groep 470">
              <a:extLst>
                <a:ext uri="{FF2B5EF4-FFF2-40B4-BE49-F238E27FC236}">
                  <a16:creationId xmlns:a16="http://schemas.microsoft.com/office/drawing/2014/main" id="{172FD58B-8771-481A-A09C-C548DC9B176E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78" name="Rechthoek 477">
                <a:extLst>
                  <a:ext uri="{FF2B5EF4-FFF2-40B4-BE49-F238E27FC236}">
                    <a16:creationId xmlns:a16="http://schemas.microsoft.com/office/drawing/2014/main" id="{59B10B91-6E64-4189-8AA3-FC63BD31A0C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79" name="Tekstballon: rechthoek met afgeronde hoeken 478">
                <a:extLst>
                  <a:ext uri="{FF2B5EF4-FFF2-40B4-BE49-F238E27FC236}">
                    <a16:creationId xmlns:a16="http://schemas.microsoft.com/office/drawing/2014/main" id="{1EB7D14A-1CB4-4E63-89DF-8334F7F77015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dirty="0">
                  <a:solidFill>
                    <a:schemeClr val="tx1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80" name="Groep 479">
                <a:extLst>
                  <a:ext uri="{FF2B5EF4-FFF2-40B4-BE49-F238E27FC236}">
                    <a16:creationId xmlns:a16="http://schemas.microsoft.com/office/drawing/2014/main" id="{814ED359-EB19-4D9E-BF47-C7379B603CCE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1" name="Rechthoek 480">
                  <a:extLst>
                    <a:ext uri="{FF2B5EF4-FFF2-40B4-BE49-F238E27FC236}">
                      <a16:creationId xmlns:a16="http://schemas.microsoft.com/office/drawing/2014/main" id="{E4BC1D56-B6A5-4FB6-92DD-1CD5EFF5ACA2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2" name="Pijl: punthaak 481">
                  <a:extLst>
                    <a:ext uri="{FF2B5EF4-FFF2-40B4-BE49-F238E27FC236}">
                      <a16:creationId xmlns:a16="http://schemas.microsoft.com/office/drawing/2014/main" id="{459FCF02-9DE7-43EB-B28C-B703C6B232A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dirty="0">
                    <a:solidFill>
                      <a:schemeClr val="tx1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950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 dia: YouTub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hthoek 101">
            <a:extLst>
              <a:ext uri="{FF2B5EF4-FFF2-40B4-BE49-F238E27FC236}">
                <a16:creationId xmlns:a16="http://schemas.microsoft.com/office/drawing/2014/main" id="{C361101E-AB10-487D-87A1-F44D8DA812D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nl-NL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YouTube links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1800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instructies – YouTube links</a:t>
            </a:r>
          </a:p>
        </p:txBody>
      </p:sp>
      <p:cxnSp>
        <p:nvCxnSpPr>
          <p:cNvPr id="49" name="Rechte verbindingslijn 48"/>
          <p:cNvCxnSpPr/>
          <p:nvPr userDrawn="1"/>
        </p:nvCxnSpPr>
        <p:spPr>
          <a:xfrm>
            <a:off x="3394123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 userDrawn="1"/>
        </p:nvCxnSpPr>
        <p:spPr>
          <a:xfrm>
            <a:off x="6094285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cxnSpLocks/>
          </p:cNvCxnSpPr>
          <p:nvPr userDrawn="1"/>
        </p:nvCxnSpPr>
        <p:spPr>
          <a:xfrm flipH="1">
            <a:off x="672268" y="3879057"/>
            <a:ext cx="8122180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2">
            <a:hlinkClick r:id="" action="ppaction://noaction"/>
          </p:cNvPr>
          <p:cNvSpPr txBox="1"/>
          <p:nvPr userDrawn="1"/>
        </p:nvSpPr>
        <p:spPr>
          <a:xfrm>
            <a:off x="1031406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Werken met Tekst Niveaus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https://youtu.be/hM16rifWsjU</a:t>
            </a:r>
          </a:p>
        </p:txBody>
      </p:sp>
      <p:sp>
        <p:nvSpPr>
          <p:cNvPr id="72" name="H2">
            <a:hlinkClick r:id="" action="ppaction://noaction"/>
          </p:cNvPr>
          <p:cNvSpPr txBox="1"/>
          <p:nvPr userDrawn="1"/>
        </p:nvSpPr>
        <p:spPr>
          <a:xfrm>
            <a:off x="3781120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Afbeeldingen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https://youtu.be/09yTK-OTEPA</a:t>
            </a:r>
          </a:p>
        </p:txBody>
      </p:sp>
      <p:sp>
        <p:nvSpPr>
          <p:cNvPr id="73" name="H2">
            <a:hlinkClick r:id="" action="ppaction://noaction"/>
          </p:cNvPr>
          <p:cNvSpPr txBox="1"/>
          <p:nvPr userDrawn="1"/>
        </p:nvSpPr>
        <p:spPr>
          <a:xfrm>
            <a:off x="6481282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Grafieken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https://youtu.be/fbByse1_RSY</a:t>
            </a:r>
          </a:p>
        </p:txBody>
      </p:sp>
      <p:grpSp>
        <p:nvGrpSpPr>
          <p:cNvPr id="79" name="Grafiek icoon"/>
          <p:cNvGrpSpPr/>
          <p:nvPr userDrawn="1"/>
        </p:nvGrpSpPr>
        <p:grpSpPr>
          <a:xfrm>
            <a:off x="7264959" y="2184002"/>
            <a:ext cx="358817" cy="389873"/>
            <a:chOff x="12468049" y="1754144"/>
            <a:chExt cx="339072" cy="369091"/>
          </a:xfrm>
        </p:grpSpPr>
        <p:sp>
          <p:nvSpPr>
            <p:cNvPr id="80" name="Rechthoek 79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81" name="Rechthoek 80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82" name="Rechthoek 8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</p:grpSp>
      <p:sp>
        <p:nvSpPr>
          <p:cNvPr id="83" name="H2">
            <a:hlinkClick r:id="" action="ppaction://noaction"/>
          </p:cNvPr>
          <p:cNvSpPr txBox="1"/>
          <p:nvPr userDrawn="1"/>
        </p:nvSpPr>
        <p:spPr>
          <a:xfrm>
            <a:off x="1066304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Tabellen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https://youtu.be/IIjbiKAotek</a:t>
            </a:r>
          </a:p>
        </p:txBody>
      </p:sp>
      <p:sp>
        <p:nvSpPr>
          <p:cNvPr id="84" name="H2">
            <a:hlinkClick r:id="" action="ppaction://noaction"/>
          </p:cNvPr>
          <p:cNvSpPr txBox="1"/>
          <p:nvPr userDrawn="1"/>
        </p:nvSpPr>
        <p:spPr>
          <a:xfrm>
            <a:off x="3816019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Video’s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https://youtu.be/H_4HH09zxC0</a:t>
            </a:r>
          </a:p>
        </p:txBody>
      </p:sp>
      <p:sp>
        <p:nvSpPr>
          <p:cNvPr id="85" name="H2">
            <a:hlinkClick r:id="" action="ppaction://noaction"/>
          </p:cNvPr>
          <p:cNvSpPr txBox="1"/>
          <p:nvPr userDrawn="1"/>
        </p:nvSpPr>
        <p:spPr>
          <a:xfrm>
            <a:off x="6516180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chemeClr val="accent2"/>
                </a:solidFill>
                <a:latin typeface="+mj-lt"/>
              </a:rPr>
              <a:t> </a:t>
            </a:r>
            <a:br>
              <a:rPr lang="nl-NL" sz="1200" noProof="0" dirty="0">
                <a:solidFill>
                  <a:schemeClr val="tx2"/>
                </a:solidFill>
                <a:latin typeface="+mj-lt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Meer Tips &amp; Tricks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www.pptsolutions.nl</a:t>
            </a:r>
          </a:p>
        </p:txBody>
      </p:sp>
      <p:grpSp>
        <p:nvGrpSpPr>
          <p:cNvPr id="86" name="Tabel icoon"/>
          <p:cNvGrpSpPr/>
          <p:nvPr userDrawn="1"/>
        </p:nvGrpSpPr>
        <p:grpSpPr>
          <a:xfrm>
            <a:off x="1808088" y="4385924"/>
            <a:ext cx="447825" cy="403759"/>
            <a:chOff x="6072040" y="3376043"/>
            <a:chExt cx="1227920" cy="1109109"/>
          </a:xfrm>
        </p:grpSpPr>
        <p:sp>
          <p:nvSpPr>
            <p:cNvPr id="87" name="Rechthoek 86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88" name="Rechthoek 87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cxnSp>
          <p:nvCxnSpPr>
            <p:cNvPr id="89" name="Rechte verbindingslijn 88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hthoek 93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</p:grpSp>
      <p:grpSp>
        <p:nvGrpSpPr>
          <p:cNvPr id="97" name="Video icoon"/>
          <p:cNvGrpSpPr/>
          <p:nvPr userDrawn="1"/>
        </p:nvGrpSpPr>
        <p:grpSpPr>
          <a:xfrm>
            <a:off x="4603376" y="4392447"/>
            <a:ext cx="401285" cy="403079"/>
            <a:chOff x="8066315" y="1676399"/>
            <a:chExt cx="1371600" cy="1380253"/>
          </a:xfrm>
        </p:grpSpPr>
        <p:sp>
          <p:nvSpPr>
            <p:cNvPr id="98" name="Rechthoek 97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99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100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</p:grpSp>
      <p:sp>
        <p:nvSpPr>
          <p:cNvPr id="101" name="Freeform 17"/>
          <p:cNvSpPr>
            <a:spLocks noEditPoints="1"/>
          </p:cNvSpPr>
          <p:nvPr userDrawn="1"/>
        </p:nvSpPr>
        <p:spPr bwMode="auto">
          <a:xfrm>
            <a:off x="7294860" y="4392446"/>
            <a:ext cx="409961" cy="409214"/>
          </a:xfrm>
          <a:custGeom>
            <a:avLst/>
            <a:gdLst>
              <a:gd name="T0" fmla="*/ 281 w 445"/>
              <a:gd name="T1" fmla="*/ 374 h 445"/>
              <a:gd name="T2" fmla="*/ 320 w 445"/>
              <a:gd name="T3" fmla="*/ 366 h 445"/>
              <a:gd name="T4" fmla="*/ 297 w 445"/>
              <a:gd name="T5" fmla="*/ 330 h 445"/>
              <a:gd name="T6" fmla="*/ 98 w 445"/>
              <a:gd name="T7" fmla="*/ 344 h 445"/>
              <a:gd name="T8" fmla="*/ 175 w 445"/>
              <a:gd name="T9" fmla="*/ 390 h 445"/>
              <a:gd name="T10" fmla="*/ 147 w 445"/>
              <a:gd name="T11" fmla="*/ 329 h 445"/>
              <a:gd name="T12" fmla="*/ 171 w 445"/>
              <a:gd name="T13" fmla="*/ 324 h 445"/>
              <a:gd name="T14" fmla="*/ 200 w 445"/>
              <a:gd name="T15" fmla="*/ 384 h 445"/>
              <a:gd name="T16" fmla="*/ 234 w 445"/>
              <a:gd name="T17" fmla="*/ 392 h 445"/>
              <a:gd name="T18" fmla="*/ 265 w 445"/>
              <a:gd name="T19" fmla="*/ 349 h 445"/>
              <a:gd name="T20" fmla="*/ 310 w 445"/>
              <a:gd name="T21" fmla="*/ 232 h 445"/>
              <a:gd name="T22" fmla="*/ 306 w 445"/>
              <a:gd name="T23" fmla="*/ 290 h 445"/>
              <a:gd name="T24" fmla="*/ 358 w 445"/>
              <a:gd name="T25" fmla="*/ 330 h 445"/>
              <a:gd name="T26" fmla="*/ 393 w 445"/>
              <a:gd name="T27" fmla="*/ 260 h 445"/>
              <a:gd name="T28" fmla="*/ 159 w 445"/>
              <a:gd name="T29" fmla="*/ 232 h 445"/>
              <a:gd name="T30" fmla="*/ 201 w 445"/>
              <a:gd name="T31" fmla="*/ 295 h 445"/>
              <a:gd name="T32" fmla="*/ 284 w 445"/>
              <a:gd name="T33" fmla="*/ 268 h 445"/>
              <a:gd name="T34" fmla="*/ 48 w 445"/>
              <a:gd name="T35" fmla="*/ 232 h 445"/>
              <a:gd name="T36" fmla="*/ 62 w 445"/>
              <a:gd name="T37" fmla="*/ 292 h 445"/>
              <a:gd name="T38" fmla="*/ 98 w 445"/>
              <a:gd name="T39" fmla="*/ 317 h 445"/>
              <a:gd name="T40" fmla="*/ 139 w 445"/>
              <a:gd name="T41" fmla="*/ 281 h 445"/>
              <a:gd name="T42" fmla="*/ 48 w 445"/>
              <a:gd name="T43" fmla="*/ 232 h 445"/>
              <a:gd name="T44" fmla="*/ 223 w 445"/>
              <a:gd name="T45" fmla="*/ 148 h 445"/>
              <a:gd name="T46" fmla="*/ 162 w 445"/>
              <a:gd name="T47" fmla="*/ 173 h 445"/>
              <a:gd name="T48" fmla="*/ 284 w 445"/>
              <a:gd name="T49" fmla="*/ 173 h 445"/>
              <a:gd name="T50" fmla="*/ 69 w 445"/>
              <a:gd name="T51" fmla="*/ 138 h 445"/>
              <a:gd name="T52" fmla="*/ 48 w 445"/>
              <a:gd name="T53" fmla="*/ 208 h 445"/>
              <a:gd name="T54" fmla="*/ 143 w 445"/>
              <a:gd name="T55" fmla="*/ 137 h 445"/>
              <a:gd name="T56" fmla="*/ 82 w 445"/>
              <a:gd name="T57" fmla="*/ 117 h 445"/>
              <a:gd name="T58" fmla="*/ 302 w 445"/>
              <a:gd name="T59" fmla="*/ 136 h 445"/>
              <a:gd name="T60" fmla="*/ 396 w 445"/>
              <a:gd name="T61" fmla="*/ 208 h 445"/>
              <a:gd name="T62" fmla="*/ 373 w 445"/>
              <a:gd name="T63" fmla="*/ 133 h 445"/>
              <a:gd name="T64" fmla="*/ 281 w 445"/>
              <a:gd name="T65" fmla="*/ 71 h 445"/>
              <a:gd name="T66" fmla="*/ 319 w 445"/>
              <a:gd name="T67" fmla="*/ 105 h 445"/>
              <a:gd name="T68" fmla="*/ 296 w 445"/>
              <a:gd name="T69" fmla="*/ 64 h 445"/>
              <a:gd name="T70" fmla="*/ 146 w 445"/>
              <a:gd name="T71" fmla="*/ 65 h 445"/>
              <a:gd name="T72" fmla="*/ 121 w 445"/>
              <a:gd name="T73" fmla="*/ 108 h 445"/>
              <a:gd name="T74" fmla="*/ 165 w 445"/>
              <a:gd name="T75" fmla="*/ 72 h 445"/>
              <a:gd name="T76" fmla="*/ 212 w 445"/>
              <a:gd name="T77" fmla="*/ 52 h 445"/>
              <a:gd name="T78" fmla="*/ 180 w 445"/>
              <a:gd name="T79" fmla="*/ 96 h 445"/>
              <a:gd name="T80" fmla="*/ 238 w 445"/>
              <a:gd name="T81" fmla="*/ 124 h 445"/>
              <a:gd name="T82" fmla="*/ 255 w 445"/>
              <a:gd name="T83" fmla="*/ 75 h 445"/>
              <a:gd name="T84" fmla="*/ 223 w 445"/>
              <a:gd name="T85" fmla="*/ 49 h 445"/>
              <a:gd name="T86" fmla="*/ 293 w 445"/>
              <a:gd name="T87" fmla="*/ 11 h 445"/>
              <a:gd name="T88" fmla="*/ 380 w 445"/>
              <a:gd name="T89" fmla="*/ 65 h 445"/>
              <a:gd name="T90" fmla="*/ 433 w 445"/>
              <a:gd name="T91" fmla="*/ 151 h 445"/>
              <a:gd name="T92" fmla="*/ 442 w 445"/>
              <a:gd name="T93" fmla="*/ 258 h 445"/>
              <a:gd name="T94" fmla="*/ 402 w 445"/>
              <a:gd name="T95" fmla="*/ 353 h 445"/>
              <a:gd name="T96" fmla="*/ 325 w 445"/>
              <a:gd name="T97" fmla="*/ 420 h 445"/>
              <a:gd name="T98" fmla="*/ 223 w 445"/>
              <a:gd name="T99" fmla="*/ 445 h 445"/>
              <a:gd name="T100" fmla="*/ 120 w 445"/>
              <a:gd name="T101" fmla="*/ 420 h 445"/>
              <a:gd name="T102" fmla="*/ 43 w 445"/>
              <a:gd name="T103" fmla="*/ 353 h 445"/>
              <a:gd name="T104" fmla="*/ 2 w 445"/>
              <a:gd name="T105" fmla="*/ 258 h 445"/>
              <a:gd name="T106" fmla="*/ 11 w 445"/>
              <a:gd name="T107" fmla="*/ 151 h 445"/>
              <a:gd name="T108" fmla="*/ 66 w 445"/>
              <a:gd name="T109" fmla="*/ 65 h 445"/>
              <a:gd name="T110" fmla="*/ 152 w 445"/>
              <a:gd name="T111" fmla="*/ 11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5" h="445">
                <a:moveTo>
                  <a:pt x="297" y="330"/>
                </a:moveTo>
                <a:lnTo>
                  <a:pt x="289" y="353"/>
                </a:lnTo>
                <a:lnTo>
                  <a:pt x="281" y="374"/>
                </a:lnTo>
                <a:lnTo>
                  <a:pt x="270" y="390"/>
                </a:lnTo>
                <a:lnTo>
                  <a:pt x="296" y="380"/>
                </a:lnTo>
                <a:lnTo>
                  <a:pt x="320" y="366"/>
                </a:lnTo>
                <a:lnTo>
                  <a:pt x="342" y="350"/>
                </a:lnTo>
                <a:lnTo>
                  <a:pt x="319" y="339"/>
                </a:lnTo>
                <a:lnTo>
                  <a:pt x="297" y="330"/>
                </a:lnTo>
                <a:close/>
                <a:moveTo>
                  <a:pt x="147" y="329"/>
                </a:moveTo>
                <a:lnTo>
                  <a:pt x="120" y="337"/>
                </a:lnTo>
                <a:lnTo>
                  <a:pt x="98" y="344"/>
                </a:lnTo>
                <a:lnTo>
                  <a:pt x="121" y="364"/>
                </a:lnTo>
                <a:lnTo>
                  <a:pt x="146" y="379"/>
                </a:lnTo>
                <a:lnTo>
                  <a:pt x="175" y="390"/>
                </a:lnTo>
                <a:lnTo>
                  <a:pt x="165" y="373"/>
                </a:lnTo>
                <a:lnTo>
                  <a:pt x="155" y="352"/>
                </a:lnTo>
                <a:lnTo>
                  <a:pt x="147" y="329"/>
                </a:lnTo>
                <a:close/>
                <a:moveTo>
                  <a:pt x="238" y="320"/>
                </a:moveTo>
                <a:lnTo>
                  <a:pt x="203" y="320"/>
                </a:lnTo>
                <a:lnTo>
                  <a:pt x="171" y="324"/>
                </a:lnTo>
                <a:lnTo>
                  <a:pt x="180" y="349"/>
                </a:lnTo>
                <a:lnTo>
                  <a:pt x="190" y="368"/>
                </a:lnTo>
                <a:lnTo>
                  <a:pt x="200" y="384"/>
                </a:lnTo>
                <a:lnTo>
                  <a:pt x="212" y="392"/>
                </a:lnTo>
                <a:lnTo>
                  <a:pt x="223" y="396"/>
                </a:lnTo>
                <a:lnTo>
                  <a:pt x="234" y="392"/>
                </a:lnTo>
                <a:lnTo>
                  <a:pt x="245" y="384"/>
                </a:lnTo>
                <a:lnTo>
                  <a:pt x="255" y="368"/>
                </a:lnTo>
                <a:lnTo>
                  <a:pt x="265" y="349"/>
                </a:lnTo>
                <a:lnTo>
                  <a:pt x="273" y="325"/>
                </a:lnTo>
                <a:lnTo>
                  <a:pt x="238" y="320"/>
                </a:lnTo>
                <a:close/>
                <a:moveTo>
                  <a:pt x="310" y="232"/>
                </a:moveTo>
                <a:lnTo>
                  <a:pt x="309" y="254"/>
                </a:lnTo>
                <a:lnTo>
                  <a:pt x="308" y="272"/>
                </a:lnTo>
                <a:lnTo>
                  <a:pt x="306" y="290"/>
                </a:lnTo>
                <a:lnTo>
                  <a:pt x="302" y="306"/>
                </a:lnTo>
                <a:lnTo>
                  <a:pt x="331" y="316"/>
                </a:lnTo>
                <a:lnTo>
                  <a:pt x="358" y="330"/>
                </a:lnTo>
                <a:lnTo>
                  <a:pt x="373" y="308"/>
                </a:lnTo>
                <a:lnTo>
                  <a:pt x="385" y="285"/>
                </a:lnTo>
                <a:lnTo>
                  <a:pt x="393" y="260"/>
                </a:lnTo>
                <a:lnTo>
                  <a:pt x="396" y="232"/>
                </a:lnTo>
                <a:lnTo>
                  <a:pt x="310" y="232"/>
                </a:lnTo>
                <a:close/>
                <a:moveTo>
                  <a:pt x="159" y="232"/>
                </a:moveTo>
                <a:lnTo>
                  <a:pt x="162" y="267"/>
                </a:lnTo>
                <a:lnTo>
                  <a:pt x="166" y="299"/>
                </a:lnTo>
                <a:lnTo>
                  <a:pt x="201" y="295"/>
                </a:lnTo>
                <a:lnTo>
                  <a:pt x="239" y="295"/>
                </a:lnTo>
                <a:lnTo>
                  <a:pt x="278" y="301"/>
                </a:lnTo>
                <a:lnTo>
                  <a:pt x="284" y="268"/>
                </a:lnTo>
                <a:lnTo>
                  <a:pt x="286" y="232"/>
                </a:lnTo>
                <a:lnTo>
                  <a:pt x="159" y="232"/>
                </a:lnTo>
                <a:close/>
                <a:moveTo>
                  <a:pt x="48" y="232"/>
                </a:moveTo>
                <a:lnTo>
                  <a:pt x="50" y="255"/>
                </a:lnTo>
                <a:lnTo>
                  <a:pt x="56" y="275"/>
                </a:lnTo>
                <a:lnTo>
                  <a:pt x="62" y="292"/>
                </a:lnTo>
                <a:lnTo>
                  <a:pt x="71" y="308"/>
                </a:lnTo>
                <a:lnTo>
                  <a:pt x="82" y="324"/>
                </a:lnTo>
                <a:lnTo>
                  <a:pt x="98" y="317"/>
                </a:lnTo>
                <a:lnTo>
                  <a:pt x="119" y="311"/>
                </a:lnTo>
                <a:lnTo>
                  <a:pt x="142" y="304"/>
                </a:lnTo>
                <a:lnTo>
                  <a:pt x="139" y="281"/>
                </a:lnTo>
                <a:lnTo>
                  <a:pt x="137" y="257"/>
                </a:lnTo>
                <a:lnTo>
                  <a:pt x="135" y="232"/>
                </a:lnTo>
                <a:lnTo>
                  <a:pt x="48" y="232"/>
                </a:lnTo>
                <a:close/>
                <a:moveTo>
                  <a:pt x="278" y="141"/>
                </a:moveTo>
                <a:lnTo>
                  <a:pt x="250" y="146"/>
                </a:lnTo>
                <a:lnTo>
                  <a:pt x="223" y="148"/>
                </a:lnTo>
                <a:lnTo>
                  <a:pt x="193" y="146"/>
                </a:lnTo>
                <a:lnTo>
                  <a:pt x="166" y="143"/>
                </a:lnTo>
                <a:lnTo>
                  <a:pt x="162" y="173"/>
                </a:lnTo>
                <a:lnTo>
                  <a:pt x="159" y="208"/>
                </a:lnTo>
                <a:lnTo>
                  <a:pt x="286" y="208"/>
                </a:lnTo>
                <a:lnTo>
                  <a:pt x="284" y="173"/>
                </a:lnTo>
                <a:lnTo>
                  <a:pt x="278" y="141"/>
                </a:lnTo>
                <a:close/>
                <a:moveTo>
                  <a:pt x="82" y="117"/>
                </a:moveTo>
                <a:lnTo>
                  <a:pt x="69" y="138"/>
                </a:lnTo>
                <a:lnTo>
                  <a:pt x="59" y="160"/>
                </a:lnTo>
                <a:lnTo>
                  <a:pt x="51" y="184"/>
                </a:lnTo>
                <a:lnTo>
                  <a:pt x="48" y="208"/>
                </a:lnTo>
                <a:lnTo>
                  <a:pt x="135" y="208"/>
                </a:lnTo>
                <a:lnTo>
                  <a:pt x="138" y="172"/>
                </a:lnTo>
                <a:lnTo>
                  <a:pt x="143" y="137"/>
                </a:lnTo>
                <a:lnTo>
                  <a:pt x="119" y="131"/>
                </a:lnTo>
                <a:lnTo>
                  <a:pt x="99" y="124"/>
                </a:lnTo>
                <a:lnTo>
                  <a:pt x="82" y="117"/>
                </a:lnTo>
                <a:close/>
                <a:moveTo>
                  <a:pt x="358" y="111"/>
                </a:moveTo>
                <a:lnTo>
                  <a:pt x="331" y="125"/>
                </a:lnTo>
                <a:lnTo>
                  <a:pt x="302" y="136"/>
                </a:lnTo>
                <a:lnTo>
                  <a:pt x="308" y="171"/>
                </a:lnTo>
                <a:lnTo>
                  <a:pt x="310" y="208"/>
                </a:lnTo>
                <a:lnTo>
                  <a:pt x="396" y="208"/>
                </a:lnTo>
                <a:lnTo>
                  <a:pt x="393" y="183"/>
                </a:lnTo>
                <a:lnTo>
                  <a:pt x="385" y="158"/>
                </a:lnTo>
                <a:lnTo>
                  <a:pt x="373" y="133"/>
                </a:lnTo>
                <a:lnTo>
                  <a:pt x="358" y="111"/>
                </a:lnTo>
                <a:close/>
                <a:moveTo>
                  <a:pt x="270" y="54"/>
                </a:moveTo>
                <a:lnTo>
                  <a:pt x="281" y="71"/>
                </a:lnTo>
                <a:lnTo>
                  <a:pt x="289" y="90"/>
                </a:lnTo>
                <a:lnTo>
                  <a:pt x="297" y="113"/>
                </a:lnTo>
                <a:lnTo>
                  <a:pt x="319" y="105"/>
                </a:lnTo>
                <a:lnTo>
                  <a:pt x="342" y="95"/>
                </a:lnTo>
                <a:lnTo>
                  <a:pt x="320" y="77"/>
                </a:lnTo>
                <a:lnTo>
                  <a:pt x="296" y="64"/>
                </a:lnTo>
                <a:lnTo>
                  <a:pt x="270" y="54"/>
                </a:lnTo>
                <a:close/>
                <a:moveTo>
                  <a:pt x="175" y="54"/>
                </a:moveTo>
                <a:lnTo>
                  <a:pt x="146" y="65"/>
                </a:lnTo>
                <a:lnTo>
                  <a:pt x="121" y="80"/>
                </a:lnTo>
                <a:lnTo>
                  <a:pt x="98" y="99"/>
                </a:lnTo>
                <a:lnTo>
                  <a:pt x="121" y="108"/>
                </a:lnTo>
                <a:lnTo>
                  <a:pt x="149" y="115"/>
                </a:lnTo>
                <a:lnTo>
                  <a:pt x="155" y="91"/>
                </a:lnTo>
                <a:lnTo>
                  <a:pt x="165" y="72"/>
                </a:lnTo>
                <a:lnTo>
                  <a:pt x="175" y="54"/>
                </a:lnTo>
                <a:close/>
                <a:moveTo>
                  <a:pt x="223" y="49"/>
                </a:moveTo>
                <a:lnTo>
                  <a:pt x="212" y="52"/>
                </a:lnTo>
                <a:lnTo>
                  <a:pt x="200" y="61"/>
                </a:lnTo>
                <a:lnTo>
                  <a:pt x="190" y="75"/>
                </a:lnTo>
                <a:lnTo>
                  <a:pt x="180" y="96"/>
                </a:lnTo>
                <a:lnTo>
                  <a:pt x="171" y="120"/>
                </a:lnTo>
                <a:lnTo>
                  <a:pt x="203" y="124"/>
                </a:lnTo>
                <a:lnTo>
                  <a:pt x="238" y="124"/>
                </a:lnTo>
                <a:lnTo>
                  <a:pt x="273" y="120"/>
                </a:lnTo>
                <a:lnTo>
                  <a:pt x="265" y="95"/>
                </a:lnTo>
                <a:lnTo>
                  <a:pt x="255" y="75"/>
                </a:lnTo>
                <a:lnTo>
                  <a:pt x="245" y="61"/>
                </a:lnTo>
                <a:lnTo>
                  <a:pt x="234" y="52"/>
                </a:lnTo>
                <a:lnTo>
                  <a:pt x="223" y="49"/>
                </a:lnTo>
                <a:close/>
                <a:moveTo>
                  <a:pt x="223" y="0"/>
                </a:moveTo>
                <a:lnTo>
                  <a:pt x="259" y="3"/>
                </a:lnTo>
                <a:lnTo>
                  <a:pt x="293" y="11"/>
                </a:lnTo>
                <a:lnTo>
                  <a:pt x="325" y="25"/>
                </a:lnTo>
                <a:lnTo>
                  <a:pt x="354" y="42"/>
                </a:lnTo>
                <a:lnTo>
                  <a:pt x="380" y="65"/>
                </a:lnTo>
                <a:lnTo>
                  <a:pt x="402" y="90"/>
                </a:lnTo>
                <a:lnTo>
                  <a:pt x="420" y="120"/>
                </a:lnTo>
                <a:lnTo>
                  <a:pt x="433" y="151"/>
                </a:lnTo>
                <a:lnTo>
                  <a:pt x="442" y="186"/>
                </a:lnTo>
                <a:lnTo>
                  <a:pt x="445" y="222"/>
                </a:lnTo>
                <a:lnTo>
                  <a:pt x="442" y="258"/>
                </a:lnTo>
                <a:lnTo>
                  <a:pt x="433" y="292"/>
                </a:lnTo>
                <a:lnTo>
                  <a:pt x="420" y="325"/>
                </a:lnTo>
                <a:lnTo>
                  <a:pt x="402" y="353"/>
                </a:lnTo>
                <a:lnTo>
                  <a:pt x="380" y="379"/>
                </a:lnTo>
                <a:lnTo>
                  <a:pt x="354" y="402"/>
                </a:lnTo>
                <a:lnTo>
                  <a:pt x="325" y="420"/>
                </a:lnTo>
                <a:lnTo>
                  <a:pt x="293" y="434"/>
                </a:lnTo>
                <a:lnTo>
                  <a:pt x="259" y="441"/>
                </a:lnTo>
                <a:lnTo>
                  <a:pt x="223" y="445"/>
                </a:lnTo>
                <a:lnTo>
                  <a:pt x="187" y="441"/>
                </a:lnTo>
                <a:lnTo>
                  <a:pt x="152" y="434"/>
                </a:lnTo>
                <a:lnTo>
                  <a:pt x="120" y="420"/>
                </a:lnTo>
                <a:lnTo>
                  <a:pt x="91" y="402"/>
                </a:lnTo>
                <a:lnTo>
                  <a:pt x="66" y="379"/>
                </a:lnTo>
                <a:lnTo>
                  <a:pt x="43" y="353"/>
                </a:lnTo>
                <a:lnTo>
                  <a:pt x="25" y="325"/>
                </a:lnTo>
                <a:lnTo>
                  <a:pt x="11" y="292"/>
                </a:lnTo>
                <a:lnTo>
                  <a:pt x="2" y="258"/>
                </a:lnTo>
                <a:lnTo>
                  <a:pt x="0" y="222"/>
                </a:lnTo>
                <a:lnTo>
                  <a:pt x="2" y="186"/>
                </a:lnTo>
                <a:lnTo>
                  <a:pt x="11" y="151"/>
                </a:lnTo>
                <a:lnTo>
                  <a:pt x="25" y="120"/>
                </a:lnTo>
                <a:lnTo>
                  <a:pt x="43" y="90"/>
                </a:lnTo>
                <a:lnTo>
                  <a:pt x="66" y="65"/>
                </a:lnTo>
                <a:lnTo>
                  <a:pt x="91" y="42"/>
                </a:lnTo>
                <a:lnTo>
                  <a:pt x="120" y="25"/>
                </a:lnTo>
                <a:lnTo>
                  <a:pt x="152" y="11"/>
                </a:lnTo>
                <a:lnTo>
                  <a:pt x="187" y="3"/>
                </a:lnTo>
                <a:lnTo>
                  <a:pt x="223" y="0"/>
                </a:ln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noProof="0" dirty="0"/>
          </a:p>
        </p:txBody>
      </p:sp>
      <p:grpSp>
        <p:nvGrpSpPr>
          <p:cNvPr id="120" name="Knop uitleg"/>
          <p:cNvGrpSpPr/>
          <p:nvPr userDrawn="1"/>
        </p:nvGrpSpPr>
        <p:grpSpPr>
          <a:xfrm>
            <a:off x="9508901" y="2860359"/>
            <a:ext cx="1947767" cy="2037397"/>
            <a:chOff x="9275416" y="2755352"/>
            <a:chExt cx="1944216" cy="2037397"/>
          </a:xfrm>
        </p:grpSpPr>
        <p:sp>
          <p:nvSpPr>
            <p:cNvPr id="43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ep 41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36" name="Ovaal 35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kern="1200" noProof="0" dirty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deze dia in de diavoorstelling en klik</a:t>
                </a:r>
                <a:br>
                  <a:rPr lang="nl-NL" sz="1200" kern="1200" noProof="0" dirty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</a:br>
                <a:r>
                  <a:rPr lang="nl-NL" sz="1200" kern="1200" noProof="0" dirty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 de YouTube-link</a:t>
                </a:r>
                <a:endParaRPr lang="nl-NL" sz="1000" kern="1200" noProof="0" dirty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17" name="Groep 116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18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noProof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noProof="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8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noProof="0" dirty="0"/>
          </a:p>
        </p:txBody>
      </p:sp>
      <p:cxnSp>
        <p:nvCxnSpPr>
          <p:cNvPr id="60" name="Rechte verbindingslijn 59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 noProof="0" dirty="0">
              <a:solidFill>
                <a:prstClr val="black"/>
              </a:solidFill>
            </a:endParaRPr>
          </a:p>
        </p:txBody>
      </p:sp>
      <p:grpSp>
        <p:nvGrpSpPr>
          <p:cNvPr id="4" name="Groep 3"/>
          <p:cNvGrpSpPr/>
          <p:nvPr userDrawn="1"/>
        </p:nvGrpSpPr>
        <p:grpSpPr>
          <a:xfrm>
            <a:off x="1630522" y="2276771"/>
            <a:ext cx="758666" cy="226154"/>
            <a:chOff x="1607118" y="2276771"/>
            <a:chExt cx="757283" cy="226154"/>
          </a:xfrm>
        </p:grpSpPr>
        <p:grpSp>
          <p:nvGrpSpPr>
            <p:cNvPr id="71" name="Groep 70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60" name="Groep 159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64" name="Rechte verbindingslijn 163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5" name="Rechte verbindingslijn 164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6" name="Rechte verbindingslijn 165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7" name="Rechte verbindingslijn 166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8" name="Rechte verbindingslijn 167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61" name="Groep 160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4" name="Groep 73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51" name="Groep 150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55" name="Rechte verbindingslijn 154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6" name="Rechte verbindingslijn 155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7" name="Rechte verbindingslijn 156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8" name="Rechte verbindingslijn 157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9" name="Rechte verbindingslijn 158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52" name="Groep 151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53" name="Rechthoek 152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79" name="Groep 178"/>
          <p:cNvGrpSpPr/>
          <p:nvPr userDrawn="1"/>
        </p:nvGrpSpPr>
        <p:grpSpPr>
          <a:xfrm>
            <a:off x="4573974" y="2179391"/>
            <a:ext cx="369155" cy="398538"/>
            <a:chOff x="14466489" y="1001522"/>
            <a:chExt cx="290627" cy="314333"/>
          </a:xfrm>
        </p:grpSpPr>
        <p:sp>
          <p:nvSpPr>
            <p:cNvPr id="200" name="Rechthoek 199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al 200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202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" name="Rechte verbindingslijn 203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5" name="Rechte verbindingslijn 204"/>
            <p:cNvCxnSpPr>
              <a:cxnSpLocks/>
              <a:stCxn id="203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HYPERLINKS"/>
          <p:cNvGrpSpPr/>
          <p:nvPr userDrawn="1"/>
        </p:nvGrpSpPr>
        <p:grpSpPr>
          <a:xfrm>
            <a:off x="674999" y="1599166"/>
            <a:ext cx="8081505" cy="4559785"/>
            <a:chOff x="673768" y="1599165"/>
            <a:chExt cx="8066773" cy="4559785"/>
          </a:xfrm>
        </p:grpSpPr>
        <p:sp>
          <p:nvSpPr>
            <p:cNvPr id="121" name="HYPERLINK">
              <a:hlinkClick r:id="rId2"/>
            </p:cNvPr>
            <p:cNvSpPr/>
            <p:nvPr userDrawn="1"/>
          </p:nvSpPr>
          <p:spPr>
            <a:xfrm>
              <a:off x="673768" y="1599165"/>
              <a:ext cx="2676295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HYPERLINK">
              <a:hlinkClick r:id="rId3"/>
            </p:cNvPr>
            <p:cNvSpPr/>
            <p:nvPr userDrawn="1"/>
          </p:nvSpPr>
          <p:spPr>
            <a:xfrm>
              <a:off x="3465094" y="1599165"/>
              <a:ext cx="257475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4" name="HYPERLINK">
              <a:hlinkClick r:id="rId4"/>
            </p:cNvPr>
            <p:cNvSpPr/>
            <p:nvPr userDrawn="1"/>
          </p:nvSpPr>
          <p:spPr>
            <a:xfrm>
              <a:off x="6148301" y="1599165"/>
              <a:ext cx="257475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HYPERLINK">
              <a:hlinkClick r:id="rId5"/>
            </p:cNvPr>
            <p:cNvSpPr/>
            <p:nvPr userDrawn="1"/>
          </p:nvSpPr>
          <p:spPr>
            <a:xfrm>
              <a:off x="673768" y="3932073"/>
              <a:ext cx="2676295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HYPERLINK">
              <a:hlinkClick r:id="rId6"/>
            </p:cNvPr>
            <p:cNvSpPr/>
            <p:nvPr userDrawn="1"/>
          </p:nvSpPr>
          <p:spPr>
            <a:xfrm>
              <a:off x="3454453" y="3932073"/>
              <a:ext cx="259084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7" name="HYPERLINK">
              <a:hlinkClick r:id="rId7"/>
            </p:cNvPr>
            <p:cNvSpPr/>
            <p:nvPr userDrawn="1"/>
          </p:nvSpPr>
          <p:spPr>
            <a:xfrm>
              <a:off x="6149692" y="3932073"/>
              <a:ext cx="259084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716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 dia: Dia p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hoek 59">
            <a:extLst>
              <a:ext uri="{FF2B5EF4-FFF2-40B4-BE49-F238E27FC236}">
                <a16:creationId xmlns:a16="http://schemas.microsoft.com/office/drawing/2014/main" id="{2002B798-B617-4321-9A8F-A888B086738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t-BR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Dia plakken</a:t>
            </a:r>
            <a:endParaRPr lang="nl-NL" sz="1400" noProof="0" dirty="0">
              <a:solidFill>
                <a:srgbClr val="303E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1800" noProof="0" dirty="0">
                <a:solidFill>
                  <a:srgbClr val="0096A5"/>
                </a:solidFill>
                <a:latin typeface="Oswald" panose="02000503000000000000" pitchFamily="2" charset="0"/>
              </a:rPr>
              <a:t>Voordat je begint…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AECC605F-1D7D-44DC-ACA6-7D0A7E2B238F}"/>
              </a:ext>
            </a:extLst>
          </p:cNvPr>
          <p:cNvGrpSpPr/>
          <p:nvPr userDrawn="1"/>
        </p:nvGrpSpPr>
        <p:grpSpPr>
          <a:xfrm>
            <a:off x="692151" y="1979427"/>
            <a:ext cx="10807637" cy="3437453"/>
            <a:chOff x="690889" y="1979426"/>
            <a:chExt cx="10787936" cy="343745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D247FBA0-6236-4D93-A681-2816EDF52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81984" y="2928312"/>
              <a:ext cx="2757115" cy="1443177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AABE902-541F-43CD-B0AB-BAE7064CE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8720" y="2922054"/>
              <a:ext cx="2760606" cy="1443633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15E11FFE-88B5-4A5D-8FE3-E92B473F34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90889" y="2942759"/>
              <a:ext cx="2735216" cy="1429545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grpSp>
          <p:nvGrpSpPr>
            <p:cNvPr id="35" name="Groep 34"/>
            <p:cNvGrpSpPr/>
            <p:nvPr userDrawn="1"/>
          </p:nvGrpSpPr>
          <p:grpSpPr>
            <a:xfrm>
              <a:off x="691258" y="1979426"/>
              <a:ext cx="10787567" cy="3437453"/>
              <a:chOff x="435100" y="2165458"/>
              <a:chExt cx="10787567" cy="3437453"/>
            </a:xfrm>
          </p:grpSpPr>
          <p:grpSp>
            <p:nvGrpSpPr>
              <p:cNvPr id="42" name="Groep 41"/>
              <p:cNvGrpSpPr/>
              <p:nvPr/>
            </p:nvGrpSpPr>
            <p:grpSpPr>
              <a:xfrm>
                <a:off x="689183" y="2317897"/>
                <a:ext cx="1819124" cy="1488559"/>
                <a:chOff x="1576217" y="1539637"/>
                <a:chExt cx="2497599" cy="2043743"/>
              </a:xfrm>
            </p:grpSpPr>
            <p:sp>
              <p:nvSpPr>
                <p:cNvPr id="70" name="Ovaal 69"/>
                <p:cNvSpPr/>
                <p:nvPr/>
              </p:nvSpPr>
              <p:spPr>
                <a:xfrm>
                  <a:off x="1576217" y="2624542"/>
                  <a:ext cx="268099" cy="268101"/>
                </a:xfrm>
                <a:prstGeom prst="ellipse">
                  <a:avLst/>
                </a:prstGeom>
                <a:solidFill>
                  <a:schemeClr val="bg1">
                    <a:alpha val="0"/>
                  </a:schemeClr>
                </a:solidFill>
                <a:ln w="19050">
                  <a:solidFill>
                    <a:srgbClr val="0096A5"/>
                  </a:solidFill>
                </a:ln>
                <a:effectLst>
                  <a:outerShdw dir="8100000" sx="105000" sy="105000" algn="tr" rotWithShape="0">
                    <a:srgbClr val="000000">
                      <a:alpha val="6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ctr"/>
                  <a:endParaRPr lang="nl-NL" sz="1800">
                    <a:latin typeface="+mn-lt"/>
                  </a:endParaRPr>
                </a:p>
              </p:txBody>
            </p:sp>
            <p:cxnSp>
              <p:nvCxnSpPr>
                <p:cNvPr id="72" name="Rechte verbindingslijn 71"/>
                <p:cNvCxnSpPr>
                  <a:cxnSpLocks/>
                </p:cNvCxnSpPr>
                <p:nvPr/>
              </p:nvCxnSpPr>
              <p:spPr>
                <a:xfrm flipH="1">
                  <a:off x="1710267" y="1539637"/>
                  <a:ext cx="2013194" cy="1093496"/>
                </a:xfrm>
                <a:prstGeom prst="line">
                  <a:avLst/>
                </a:prstGeom>
                <a:ln w="28575">
                  <a:solidFill>
                    <a:srgbClr val="0096A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echte verbindingslijn 72"/>
                <p:cNvCxnSpPr>
                  <a:cxnSpLocks/>
                </p:cNvCxnSpPr>
                <p:nvPr/>
              </p:nvCxnSpPr>
              <p:spPr>
                <a:xfrm flipH="1" flipV="1">
                  <a:off x="1693333" y="2878667"/>
                  <a:ext cx="2380483" cy="704713"/>
                </a:xfrm>
                <a:prstGeom prst="line">
                  <a:avLst/>
                </a:prstGeom>
                <a:ln w="28575">
                  <a:solidFill>
                    <a:srgbClr val="0096A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ep 42"/>
              <p:cNvGrpSpPr/>
              <p:nvPr/>
            </p:nvGrpSpPr>
            <p:grpSpPr>
              <a:xfrm>
                <a:off x="4524700" y="3531339"/>
                <a:ext cx="135750" cy="135750"/>
                <a:chOff x="6569918" y="3240107"/>
                <a:chExt cx="430310" cy="430310"/>
              </a:xfrm>
            </p:grpSpPr>
            <p:sp>
              <p:nvSpPr>
                <p:cNvPr id="59" name="Ovaal 58"/>
                <p:cNvSpPr/>
                <p:nvPr/>
              </p:nvSpPr>
              <p:spPr>
                <a:xfrm>
                  <a:off x="6569918" y="3240107"/>
                  <a:ext cx="430310" cy="4303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  <p:sp>
              <p:nvSpPr>
                <p:cNvPr id="61" name="Vermenigvuldigen 49"/>
                <p:cNvSpPr/>
                <p:nvPr/>
              </p:nvSpPr>
              <p:spPr>
                <a:xfrm>
                  <a:off x="6579279" y="3259665"/>
                  <a:ext cx="403927" cy="403927"/>
                </a:xfrm>
                <a:prstGeom prst="mathMultiply">
                  <a:avLst>
                    <a:gd name="adj1" fmla="val 53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</p:grpSp>
          <p:sp>
            <p:nvSpPr>
              <p:cNvPr id="44" name="Ovaal 43"/>
              <p:cNvSpPr/>
              <p:nvPr/>
            </p:nvSpPr>
            <p:spPr>
              <a:xfrm>
                <a:off x="4498329" y="3511480"/>
                <a:ext cx="195270" cy="19527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0096A5"/>
                </a:solidFill>
              </a:ln>
              <a:effectLst>
                <a:outerShdw dir="8100000" sx="105000" sy="105000" algn="tr" rotWithShape="0">
                  <a:srgbClr val="000000">
                    <a:alpha val="6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nl-NL" sz="1800">
                  <a:latin typeface="+mn-lt"/>
                </a:endParaRPr>
              </a:p>
            </p:txBody>
          </p:sp>
          <p:cxnSp>
            <p:nvCxnSpPr>
              <p:cNvPr id="45" name="Rechte verbindingslijn 44"/>
              <p:cNvCxnSpPr>
                <a:cxnSpLocks/>
                <a:stCxn id="40" idx="1"/>
              </p:cNvCxnSpPr>
              <p:nvPr/>
            </p:nvCxnSpPr>
            <p:spPr>
              <a:xfrm flipH="1">
                <a:off x="4592067" y="2411559"/>
                <a:ext cx="1394690" cy="997615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>
                <a:cxnSpLocks/>
              </p:cNvCxnSpPr>
              <p:nvPr/>
            </p:nvCxnSpPr>
            <p:spPr>
              <a:xfrm flipH="1" flipV="1">
                <a:off x="4611117" y="3714750"/>
                <a:ext cx="1962150" cy="133350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al 47"/>
              <p:cNvSpPr/>
              <p:nvPr/>
            </p:nvSpPr>
            <p:spPr>
              <a:xfrm>
                <a:off x="435100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 dirty="0">
                    <a:solidFill>
                      <a:schemeClr val="bg1"/>
                    </a:solidFill>
                    <a:latin typeface="+mn-lt"/>
                  </a:rPr>
                  <a:t>A</a:t>
                </a:r>
                <a:endParaRPr lang="nl-NL" sz="1000" b="1" cap="all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Ovaal 48"/>
              <p:cNvSpPr/>
              <p:nvPr/>
            </p:nvSpPr>
            <p:spPr>
              <a:xfrm>
                <a:off x="4273589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 dirty="0">
                    <a:solidFill>
                      <a:schemeClr val="bg1"/>
                    </a:solidFill>
                    <a:latin typeface="+mn-lt"/>
                  </a:rPr>
                  <a:t>B</a:t>
                </a:r>
                <a:endParaRPr lang="nl-NL" sz="1000" b="1" cap="all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50" name="Groep 49"/>
              <p:cNvGrpSpPr/>
              <p:nvPr/>
            </p:nvGrpSpPr>
            <p:grpSpPr>
              <a:xfrm>
                <a:off x="6610285" y="2756643"/>
                <a:ext cx="433398" cy="433398"/>
                <a:chOff x="7376403" y="3240107"/>
                <a:chExt cx="430310" cy="430310"/>
              </a:xfrm>
            </p:grpSpPr>
            <p:sp>
              <p:nvSpPr>
                <p:cNvPr id="57" name="Ovaal 56"/>
                <p:cNvSpPr/>
                <p:nvPr/>
              </p:nvSpPr>
              <p:spPr>
                <a:xfrm>
                  <a:off x="7376403" y="3240107"/>
                  <a:ext cx="430310" cy="4303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  <p:sp>
              <p:nvSpPr>
                <p:cNvPr id="58" name="Vermenigvuldigen 40"/>
                <p:cNvSpPr/>
                <p:nvPr/>
              </p:nvSpPr>
              <p:spPr>
                <a:xfrm>
                  <a:off x="7389594" y="3259666"/>
                  <a:ext cx="403928" cy="403928"/>
                </a:xfrm>
                <a:prstGeom prst="mathMultiply">
                  <a:avLst>
                    <a:gd name="adj1" fmla="val 53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</p:grpSp>
          <p:sp>
            <p:nvSpPr>
              <p:cNvPr id="51" name="Tekstvak 50"/>
              <p:cNvSpPr txBox="1"/>
              <p:nvPr/>
            </p:nvSpPr>
            <p:spPr>
              <a:xfrm>
                <a:off x="8516760" y="4854881"/>
                <a:ext cx="2697316" cy="748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nl-NL"/>
                </a:defPPr>
                <a:lvl1pPr>
                  <a:lnSpc>
                    <a:spcPct val="90000"/>
                  </a:lnSpc>
                  <a:defRPr sz="1000">
                    <a:solidFill>
                      <a:srgbClr val="44546A"/>
                    </a:solidFill>
                  </a:defRPr>
                </a:lvl1pPr>
              </a:lstStyle>
              <a:p>
                <a:pPr lvl="0"/>
                <a:r>
                  <a:rPr lang="nl-NL" sz="1000" dirty="0">
                    <a:solidFill>
                      <a:srgbClr val="44546A"/>
                    </a:solidFill>
                    <a:latin typeface="+mn-lt"/>
                  </a:rPr>
                  <a:t>Klik met je rechter muisknop op de miniatuur weergave van de dia, aan de linker kant van het scherm. Kies </a:t>
                </a:r>
                <a:r>
                  <a:rPr lang="nl-NL" sz="1000" b="1" dirty="0">
                    <a:solidFill>
                      <a:srgbClr val="44546A"/>
                    </a:solidFill>
                    <a:latin typeface="+mn-lt"/>
                  </a:rPr>
                  <a:t>‘Dia herstellen’</a:t>
                </a:r>
                <a:r>
                  <a:rPr lang="nl-NL" sz="1000" dirty="0">
                    <a:solidFill>
                      <a:srgbClr val="44546A"/>
                    </a:solidFill>
                    <a:latin typeface="+mn-lt"/>
                  </a:rPr>
                  <a:t> om de opmaak van de dia weer te herstellen, volgens template instellingen.</a:t>
                </a:r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8465635" y="3979522"/>
                <a:ext cx="195270" cy="19527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0096A5"/>
                </a:solidFill>
              </a:ln>
              <a:effectLst>
                <a:outerShdw dir="8100000" sx="105000" sy="105000" algn="tr" rotWithShape="0">
                  <a:srgbClr val="000000">
                    <a:alpha val="6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nl-NL" sz="1800">
                  <a:latin typeface="+mn-lt"/>
                </a:endParaRPr>
              </a:p>
            </p:txBody>
          </p:sp>
          <p:cxnSp>
            <p:nvCxnSpPr>
              <p:cNvPr id="53" name="Rechte verbindingslijn 52"/>
              <p:cNvCxnSpPr>
                <a:cxnSpLocks/>
              </p:cNvCxnSpPr>
              <p:nvPr/>
            </p:nvCxnSpPr>
            <p:spPr>
              <a:xfrm flipH="1">
                <a:off x="8497317" y="2392326"/>
                <a:ext cx="1315559" cy="1608174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>
                <a:cxnSpLocks/>
                <a:endCxn id="52" idx="5"/>
              </p:cNvCxnSpPr>
              <p:nvPr/>
            </p:nvCxnSpPr>
            <p:spPr>
              <a:xfrm flipH="1">
                <a:off x="8632308" y="3819525"/>
                <a:ext cx="1989084" cy="326670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al 55"/>
              <p:cNvSpPr/>
              <p:nvPr/>
            </p:nvSpPr>
            <p:spPr>
              <a:xfrm>
                <a:off x="8117980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 dirty="0">
                    <a:solidFill>
                      <a:schemeClr val="bg1"/>
                    </a:solidFill>
                    <a:latin typeface="+mn-lt"/>
                  </a:rPr>
                  <a:t>C</a:t>
                </a:r>
                <a:endParaRPr lang="nl-NL" sz="1000" b="1" cap="all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40" name="Afbeelding 39"/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40" t="11465" r="18322" b="3765"/>
              <a:stretch/>
            </p:blipFill>
            <p:spPr>
              <a:xfrm>
                <a:off x="5741291" y="2165880"/>
                <a:ext cx="1676146" cy="1677600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Afbeelding 54"/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96" t="19126" r="20496" b="14606"/>
              <a:stretch/>
            </p:blipFill>
            <p:spPr>
              <a:xfrm>
                <a:off x="9545067" y="2165458"/>
                <a:ext cx="1677600" cy="1676147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Afbeelding 37"/>
              <p:cNvPicPr>
                <a:picLocks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60" t="12733" r="25216" b="22321"/>
              <a:stretch/>
            </p:blipFill>
            <p:spPr>
              <a:xfrm>
                <a:off x="1902822" y="2165458"/>
                <a:ext cx="1676146" cy="1677600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3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64" name="Rechthoek 63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5" name="Rechthoek 64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6" name="Rechthoek 65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7" name="Rechthoek 66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8" name="Rechthoek 67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9" name="Rechthoek 68"/>
            <p:cNvSpPr/>
            <p:nvPr userDrawn="1"/>
          </p:nvSpPr>
          <p:spPr>
            <a:xfrm rot="5400000">
              <a:off x="760320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1" name="Rechthoek 70"/>
            <p:cNvSpPr/>
            <p:nvPr userDrawn="1"/>
          </p:nvSpPr>
          <p:spPr>
            <a:xfrm>
              <a:off x="0" y="4558336"/>
              <a:ext cx="12169774" cy="18023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4" name="Rechthoek 73"/>
            <p:cNvSpPr/>
            <p:nvPr userDrawn="1"/>
          </p:nvSpPr>
          <p:spPr>
            <a:xfrm rot="5400000">
              <a:off x="288408" y="5406273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5" name="Rechthoek 74"/>
            <p:cNvSpPr/>
            <p:nvPr userDrawn="1"/>
          </p:nvSpPr>
          <p:spPr>
            <a:xfrm rot="5400000">
              <a:off x="4146704" y="5320345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6" name="Rechthoek 75"/>
            <p:cNvSpPr/>
            <p:nvPr userDrawn="1"/>
          </p:nvSpPr>
          <p:spPr>
            <a:xfrm rot="5400000">
              <a:off x="4598789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0" name="Rechthoek 79"/>
            <p:cNvSpPr/>
            <p:nvPr userDrawn="1"/>
          </p:nvSpPr>
          <p:spPr>
            <a:xfrm rot="5400000">
              <a:off x="7990288" y="5320345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8" name="Tekstvak 77"/>
          <p:cNvSpPr txBox="1"/>
          <p:nvPr userDrawn="1"/>
        </p:nvSpPr>
        <p:spPr>
          <a:xfrm>
            <a:off x="1072994" y="4667649"/>
            <a:ext cx="2773568" cy="8078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 dirty="0">
                <a:solidFill>
                  <a:srgbClr val="44546A"/>
                </a:solidFill>
                <a:latin typeface="+mn-lt"/>
              </a:rPr>
              <a:t>Klik op de knop </a:t>
            </a:r>
            <a:r>
              <a:rPr lang="nl-NL" sz="1000" b="1" dirty="0">
                <a:solidFill>
                  <a:srgbClr val="44546A"/>
                </a:solidFill>
                <a:latin typeface="+mn-lt"/>
              </a:rPr>
              <a:t>‘Nieuwe dia’</a:t>
            </a:r>
            <a:br>
              <a:rPr lang="nl-NL" sz="1000" b="1" dirty="0">
                <a:solidFill>
                  <a:srgbClr val="44546A"/>
                </a:solidFill>
                <a:latin typeface="+mn-lt"/>
              </a:rPr>
            </a:br>
            <a:r>
              <a:rPr lang="nl-NL" sz="1000" dirty="0">
                <a:solidFill>
                  <a:srgbClr val="44546A"/>
                </a:solidFill>
                <a:latin typeface="+mn-lt"/>
              </a:rPr>
              <a:t>om een </a:t>
            </a:r>
            <a:r>
              <a:rPr lang="nl-NL" sz="1000" b="1" dirty="0">
                <a:solidFill>
                  <a:srgbClr val="44546A"/>
                </a:solidFill>
                <a:latin typeface="+mn-lt"/>
              </a:rPr>
              <a:t>template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indeling toe te voegen.</a:t>
            </a:r>
            <a:endParaRPr lang="en-GB" sz="1000" dirty="0">
              <a:solidFill>
                <a:srgbClr val="44546A"/>
              </a:solidFill>
              <a:latin typeface="+mn-lt"/>
            </a:endParaRPr>
          </a:p>
        </p:txBody>
      </p:sp>
      <p:sp>
        <p:nvSpPr>
          <p:cNvPr id="79" name="Tekstvak 78"/>
          <p:cNvSpPr txBox="1"/>
          <p:nvPr userDrawn="1"/>
        </p:nvSpPr>
        <p:spPr>
          <a:xfrm>
            <a:off x="4935951" y="4667649"/>
            <a:ext cx="2748843" cy="7504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50">
                <a:solidFill>
                  <a:srgbClr val="44546A"/>
                </a:solidFill>
              </a:defRPr>
            </a:lvl1pPr>
          </a:lstStyle>
          <a:p>
            <a:pPr lvl="0"/>
            <a:r>
              <a:rPr lang="nl-NL" sz="1000" b="1" dirty="0">
                <a:solidFill>
                  <a:srgbClr val="FF7800"/>
                </a:solidFill>
                <a:latin typeface="+mn-lt"/>
              </a:rPr>
              <a:t>Let op: </a:t>
            </a:r>
            <a:br>
              <a:rPr lang="nl-NL" sz="1000" dirty="0">
                <a:latin typeface="+mn-lt"/>
              </a:rPr>
            </a:br>
            <a:r>
              <a:rPr lang="nl-NL" sz="1000" dirty="0">
                <a:solidFill>
                  <a:srgbClr val="44546A"/>
                </a:solidFill>
                <a:latin typeface="+mn-lt"/>
              </a:rPr>
              <a:t>Het is </a:t>
            </a:r>
            <a:r>
              <a:rPr lang="nl-NL" sz="1000" b="1" u="sng" dirty="0">
                <a:solidFill>
                  <a:srgbClr val="44546A"/>
                </a:solidFill>
                <a:latin typeface="+mn-lt"/>
              </a:rPr>
              <a:t>niet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mogelijk een slide te kopiëren </a:t>
            </a:r>
            <a:br>
              <a:rPr lang="nl-NL" sz="1000" dirty="0">
                <a:solidFill>
                  <a:srgbClr val="44546A"/>
                </a:solidFill>
                <a:latin typeface="+mn-lt"/>
              </a:rPr>
            </a:br>
            <a:r>
              <a:rPr lang="nl-NL" sz="1000" dirty="0">
                <a:solidFill>
                  <a:srgbClr val="44546A"/>
                </a:solidFill>
                <a:latin typeface="+mn-lt"/>
              </a:rPr>
              <a:t>met een </a:t>
            </a:r>
            <a:r>
              <a:rPr lang="nl-NL" sz="1000" b="1" dirty="0">
                <a:solidFill>
                  <a:srgbClr val="44546A"/>
                </a:solidFill>
                <a:latin typeface="+mn-lt"/>
              </a:rPr>
              <a:t>andere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opmaak. Teksten en andere objecten dienen </a:t>
            </a:r>
            <a:r>
              <a:rPr lang="nl-NL" sz="1000" b="1" dirty="0">
                <a:solidFill>
                  <a:srgbClr val="FF7800"/>
                </a:solidFill>
                <a:latin typeface="+mn-lt"/>
              </a:rPr>
              <a:t>één-voor-één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te worden over gekopieerd, van de originele dia naar de nieuwe.</a:t>
            </a:r>
          </a:p>
        </p:txBody>
      </p:sp>
      <p:sp>
        <p:nvSpPr>
          <p:cNvPr id="77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/>
          </a:p>
        </p:txBody>
      </p:sp>
      <p:cxnSp>
        <p:nvCxnSpPr>
          <p:cNvPr id="62" name="Rechte verbindingslijn 61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8B07300-C75A-4859-A292-7E33BFD27FA0}"/>
              </a:ext>
            </a:extLst>
          </p:cNvPr>
          <p:cNvSpPr/>
          <p:nvPr userDrawn="1"/>
        </p:nvSpPr>
        <p:spPr>
          <a:xfrm>
            <a:off x="-11113" y="0"/>
            <a:ext cx="5120142" cy="148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afbeelding 8">
            <a:extLst>
              <a:ext uri="{FF2B5EF4-FFF2-40B4-BE49-F238E27FC236}">
                <a16:creationId xmlns:a16="http://schemas.microsoft.com/office/drawing/2014/main" id="{D402EFC2-4C5D-4518-A272-43F7A51EF7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63" y="1434"/>
            <a:ext cx="12192363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TITEL SLIDE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1A33526-C1E5-4D83-A1C8-78215899B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-11113" y="3936232"/>
            <a:ext cx="12201525" cy="3474218"/>
          </a:xfrm>
          <a:custGeom>
            <a:avLst/>
            <a:gdLst>
              <a:gd name="connsiteX0" fmla="*/ 12201525 w 12201525"/>
              <a:gd name="connsiteY0" fmla="*/ 3474218 h 3474218"/>
              <a:gd name="connsiteX1" fmla="*/ 12201525 w 12201525"/>
              <a:gd name="connsiteY1" fmla="*/ 2271712 h 3474218"/>
              <a:gd name="connsiteX2" fmla="*/ 12192001 w 12201525"/>
              <a:gd name="connsiteY2" fmla="*/ 2271712 h 3474218"/>
              <a:gd name="connsiteX3" fmla="*/ 12192001 w 12201525"/>
              <a:gd name="connsiteY3" fmla="*/ 1202506 h 3474218"/>
              <a:gd name="connsiteX4" fmla="*/ 12201525 w 12201525"/>
              <a:gd name="connsiteY4" fmla="*/ 1202506 h 3474218"/>
              <a:gd name="connsiteX5" fmla="*/ 12201525 w 12201525"/>
              <a:gd name="connsiteY5" fmla="*/ 0 h 3474218"/>
              <a:gd name="connsiteX6" fmla="*/ 689378 w 12201525"/>
              <a:gd name="connsiteY6" fmla="*/ 315577 h 3474218"/>
              <a:gd name="connsiteX7" fmla="*/ 9524 w 12201525"/>
              <a:gd name="connsiteY7" fmla="*/ 87410 h 3474218"/>
              <a:gd name="connsiteX8" fmla="*/ 9524 w 12201525"/>
              <a:gd name="connsiteY8" fmla="*/ 552450 h 3474218"/>
              <a:gd name="connsiteX9" fmla="*/ 0 w 12201525"/>
              <a:gd name="connsiteY9" fmla="*/ 552450 h 3474218"/>
              <a:gd name="connsiteX10" fmla="*/ 0 w 12201525"/>
              <a:gd name="connsiteY10" fmla="*/ 1194568 h 3474218"/>
              <a:gd name="connsiteX11" fmla="*/ 0 w 12201525"/>
              <a:gd name="connsiteY11" fmla="*/ 2279650 h 3474218"/>
              <a:gd name="connsiteX12" fmla="*/ 0 w 12201525"/>
              <a:gd name="connsiteY12" fmla="*/ 2921768 h 3474218"/>
              <a:gd name="connsiteX13" fmla="*/ 9524 w 12201525"/>
              <a:gd name="connsiteY13" fmla="*/ 2921768 h 3474218"/>
              <a:gd name="connsiteX14" fmla="*/ 9524 w 12201525"/>
              <a:gd name="connsiteY14" fmla="*/ 3386808 h 3474218"/>
              <a:gd name="connsiteX15" fmla="*/ 689378 w 12201525"/>
              <a:gd name="connsiteY15" fmla="*/ 3158641 h 347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1525" h="3474218">
                <a:moveTo>
                  <a:pt x="12201525" y="3474218"/>
                </a:moveTo>
                <a:lnTo>
                  <a:pt x="12201525" y="2271712"/>
                </a:lnTo>
                <a:lnTo>
                  <a:pt x="12192001" y="2271712"/>
                </a:lnTo>
                <a:lnTo>
                  <a:pt x="12192001" y="1202506"/>
                </a:lnTo>
                <a:lnTo>
                  <a:pt x="12201525" y="1202506"/>
                </a:lnTo>
                <a:lnTo>
                  <a:pt x="12201525" y="0"/>
                </a:lnTo>
                <a:lnTo>
                  <a:pt x="689378" y="315577"/>
                </a:lnTo>
                <a:lnTo>
                  <a:pt x="9524" y="87410"/>
                </a:lnTo>
                <a:lnTo>
                  <a:pt x="9524" y="552450"/>
                </a:lnTo>
                <a:lnTo>
                  <a:pt x="0" y="552450"/>
                </a:lnTo>
                <a:lnTo>
                  <a:pt x="0" y="1194568"/>
                </a:lnTo>
                <a:lnTo>
                  <a:pt x="0" y="2279650"/>
                </a:lnTo>
                <a:lnTo>
                  <a:pt x="0" y="2921768"/>
                </a:lnTo>
                <a:lnTo>
                  <a:pt x="9524" y="2921768"/>
                </a:lnTo>
                <a:lnTo>
                  <a:pt x="9524" y="3386808"/>
                </a:lnTo>
                <a:lnTo>
                  <a:pt x="689378" y="3158641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98500" y="4754248"/>
            <a:ext cx="10775070" cy="490400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 dirty="0"/>
              <a:t>Plaats hier de titel van de presentatie</a:t>
            </a:r>
          </a:p>
        </p:txBody>
      </p:sp>
      <p:sp>
        <p:nvSpPr>
          <p:cNvPr id="3927" name="Tijdelijke aanduiding voor tekst 3926">
            <a:extLst>
              <a:ext uri="{FF2B5EF4-FFF2-40B4-BE49-F238E27FC236}">
                <a16:creationId xmlns:a16="http://schemas.microsoft.com/office/drawing/2014/main" id="{76570FAB-FA05-423A-97CF-0E4BF1225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4267" y="6100763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66CBF784-02C5-4FA0-ACDC-E113BBBB30B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5419726"/>
            <a:ext cx="10773500" cy="365125"/>
          </a:xfrm>
        </p:spPr>
        <p:txBody>
          <a:bodyPr vert="horz" lIns="0" tIns="0" rIns="0" bIns="0" anchor="ctr" anchorCtr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3"/>
            <a:r>
              <a:rPr lang="nl-NL" dirty="0"/>
              <a:t>Naam van de spreker of 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5355D78C-391F-4E7E-AB73-92547894D680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698500" y="5804353"/>
            <a:ext cx="10773500" cy="258311"/>
          </a:xfrm>
        </p:spPr>
        <p:txBody>
          <a:bodyPr vert="horz" lIns="0" tIns="0" rIns="0" bIns="0" anchor="ctr" anchorCtr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 sz="1400"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3"/>
            <a:r>
              <a:rPr lang="nl-NL" dirty="0"/>
              <a:t>Naam van de spreker of subtitel</a:t>
            </a:r>
          </a:p>
        </p:txBody>
      </p:sp>
    </p:spTree>
    <p:extLst>
      <p:ext uri="{BB962C8B-B14F-4D97-AF65-F5344CB8AC3E}">
        <p14:creationId xmlns:p14="http://schemas.microsoft.com/office/powerpoint/2010/main" val="38679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39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4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4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oofdstuk 2: Tekstveld">
            <a:extLst>
              <a:ext uri="{FF2B5EF4-FFF2-40B4-BE49-F238E27FC236}">
                <a16:creationId xmlns:a16="http://schemas.microsoft.com/office/drawing/2014/main" id="{E7EFF89E-69D3-4DF1-8604-9AF867B7E7F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05803" y="1900618"/>
            <a:ext cx="1674000" cy="2133531"/>
          </a:xfrm>
          <a:solidFill>
            <a:schemeClr val="tx2"/>
          </a:solidFill>
        </p:spPr>
        <p:txBody>
          <a:bodyPr lIns="180000" tIns="0" rIns="0" bIns="180000"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Hoofdstuk 7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MENU</a:t>
            </a:r>
          </a:p>
        </p:txBody>
      </p:sp>
      <p:sp>
        <p:nvSpPr>
          <p:cNvPr id="8" name="Hoofdstuk 6: Tekstveld">
            <a:extLst>
              <a:ext uri="{FF2B5EF4-FFF2-40B4-BE49-F238E27FC236}">
                <a16:creationId xmlns:a16="http://schemas.microsoft.com/office/drawing/2014/main" id="{181807B2-DAA9-4125-9505-5119EE4351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500" y="1896092"/>
            <a:ext cx="1656000" cy="4336716"/>
          </a:xfrm>
          <a:solidFill>
            <a:schemeClr val="accent3"/>
          </a:solidFill>
        </p:spPr>
        <p:txBody>
          <a:bodyPr lIns="180000" tIns="0" rIns="0" bIns="180000"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Hoofdstuk 1</a:t>
            </a:r>
          </a:p>
        </p:txBody>
      </p:sp>
      <p:sp>
        <p:nvSpPr>
          <p:cNvPr id="9" name="Hoofdstuk 3: Fotoveld">
            <a:extLst>
              <a:ext uri="{FF2B5EF4-FFF2-40B4-BE49-F238E27FC236}">
                <a16:creationId xmlns:a16="http://schemas.microsoft.com/office/drawing/2014/main" id="{072B39EF-68C9-4EB0-8091-CFC77220707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10268" y="4176076"/>
            <a:ext cx="1656000" cy="2056731"/>
          </a:xfrm>
          <a:solidFill>
            <a:schemeClr val="tx2">
              <a:lumMod val="50000"/>
              <a:lumOff val="50000"/>
            </a:schemeClr>
          </a:solidFill>
        </p:spPr>
        <p:txBody>
          <a:bodyPr lIns="180000" rIns="0" bIns="180000" anchor="b"/>
          <a:lstStyle>
            <a:lvl1pPr marL="0" indent="0" algn="l">
              <a:buNone/>
              <a:defRPr sz="1200" b="1">
                <a:solidFill>
                  <a:schemeClr val="bg1">
                    <a:alpha val="0"/>
                  </a:schemeClr>
                </a:solidFill>
                <a:effectLst>
                  <a:outerShdw blurRad="190500" dist="25400" dir="2700000" algn="tl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dirty="0"/>
              <a:t>Hoofdstuk 5</a:t>
            </a:r>
            <a:endParaRPr lang="en-US" dirty="0"/>
          </a:p>
        </p:txBody>
      </p:sp>
      <p:sp>
        <p:nvSpPr>
          <p:cNvPr id="10" name="Hoofdstuk 3: Tekstveld">
            <a:extLst>
              <a:ext uri="{FF2B5EF4-FFF2-40B4-BE49-F238E27FC236}">
                <a16:creationId xmlns:a16="http://schemas.microsoft.com/office/drawing/2014/main" id="{8D295945-8345-49D9-ABBD-991246A7FC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10268" y="5505478"/>
            <a:ext cx="1649768" cy="727329"/>
          </a:xfrm>
          <a:gradFill>
            <a:gsLst>
              <a:gs pos="0">
                <a:schemeClr val="tx1">
                  <a:alpha val="0"/>
                </a:schemeClr>
              </a:gs>
              <a:gs pos="33000">
                <a:schemeClr val="tx1">
                  <a:alpha val="14000"/>
                </a:schemeClr>
              </a:gs>
              <a:gs pos="100000">
                <a:schemeClr val="tx1">
                  <a:alpha val="56000"/>
                </a:schemeClr>
              </a:gs>
            </a:gsLst>
            <a:lin ang="5400000" scaled="1"/>
          </a:gradFill>
        </p:spPr>
        <p:txBody>
          <a:bodyPr lIns="180000" rIns="0" bIns="180000" anchor="b"/>
          <a:lstStyle>
            <a:lvl1pPr marL="0" indent="0">
              <a:buNone/>
              <a:defRPr sz="1600" b="1">
                <a:solidFill>
                  <a:schemeClr val="bg1"/>
                </a:solidFill>
                <a:effectLst>
                  <a:outerShdw blurRad="1270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nl-NL" dirty="0"/>
              <a:t>Hoofdstuk 4</a:t>
            </a:r>
            <a:endParaRPr lang="en-US" dirty="0"/>
          </a:p>
        </p:txBody>
      </p:sp>
      <p:sp>
        <p:nvSpPr>
          <p:cNvPr id="11" name="Hoofdstuk 2: Tekstveld">
            <a:extLst>
              <a:ext uri="{FF2B5EF4-FFF2-40B4-BE49-F238E27FC236}">
                <a16:creationId xmlns:a16="http://schemas.microsoft.com/office/drawing/2014/main" id="{667D4491-8885-4316-9CB6-F34E84DE0A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10268" y="1900618"/>
            <a:ext cx="1656000" cy="2133533"/>
          </a:xfrm>
          <a:solidFill>
            <a:schemeClr val="accent5"/>
          </a:solidFill>
        </p:spPr>
        <p:txBody>
          <a:bodyPr lIns="180000" tIns="0" rIns="0" bIns="180000"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Hoofdstuk 2</a:t>
            </a:r>
          </a:p>
        </p:txBody>
      </p:sp>
      <p:sp>
        <p:nvSpPr>
          <p:cNvPr id="12" name="Hoofdstuk 3: Fotoveld">
            <a:extLst>
              <a:ext uri="{FF2B5EF4-FFF2-40B4-BE49-F238E27FC236}">
                <a16:creationId xmlns:a16="http://schemas.microsoft.com/office/drawing/2014/main" id="{F2A9CE28-7BFE-4AE8-A67E-7B6F869626F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2036" y="1900619"/>
            <a:ext cx="3528000" cy="2133532"/>
          </a:xfrm>
          <a:solidFill>
            <a:schemeClr val="bg2">
              <a:lumMod val="50000"/>
            </a:schemeClr>
          </a:solidFill>
        </p:spPr>
        <p:txBody>
          <a:bodyPr lIns="180000" rIns="0" bIns="180000" anchor="b"/>
          <a:lstStyle>
            <a:lvl1pPr marL="0" indent="0" algn="l">
              <a:buNone/>
              <a:defRPr sz="1200" b="1">
                <a:solidFill>
                  <a:schemeClr val="bg1">
                    <a:alpha val="0"/>
                  </a:schemeClr>
                </a:solidFill>
                <a:effectLst>
                  <a:outerShdw blurRad="190500" dist="25400" dir="2700000" algn="tl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dirty="0"/>
              <a:t>Hoofdstuk 5</a:t>
            </a:r>
            <a:endParaRPr lang="en-US" dirty="0"/>
          </a:p>
        </p:txBody>
      </p:sp>
      <p:sp>
        <p:nvSpPr>
          <p:cNvPr id="13" name="Hoofdstuk 3: Tekstveld">
            <a:extLst>
              <a:ext uri="{FF2B5EF4-FFF2-40B4-BE49-F238E27FC236}">
                <a16:creationId xmlns:a16="http://schemas.microsoft.com/office/drawing/2014/main" id="{B7CE41B5-D270-4C27-BA2B-353986D3EC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22036" y="3388299"/>
            <a:ext cx="3528000" cy="645852"/>
          </a:xfrm>
          <a:gradFill>
            <a:gsLst>
              <a:gs pos="0">
                <a:schemeClr val="tx1">
                  <a:alpha val="0"/>
                </a:schemeClr>
              </a:gs>
              <a:gs pos="33000">
                <a:schemeClr val="tx1">
                  <a:alpha val="14000"/>
                </a:schemeClr>
              </a:gs>
              <a:gs pos="100000">
                <a:schemeClr val="tx1">
                  <a:alpha val="56000"/>
                </a:schemeClr>
              </a:gs>
            </a:gsLst>
            <a:lin ang="5400000" scaled="1"/>
          </a:gradFill>
        </p:spPr>
        <p:txBody>
          <a:bodyPr lIns="180000" rIns="0" bIns="180000" anchor="b"/>
          <a:lstStyle>
            <a:lvl1pPr marL="0" indent="0">
              <a:buNone/>
              <a:defRPr sz="1600" b="1">
                <a:solidFill>
                  <a:schemeClr val="bg1"/>
                </a:solidFill>
                <a:effectLst>
                  <a:outerShdw blurRad="1270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nl-NL" dirty="0"/>
              <a:t>Hoofdstuk 3</a:t>
            </a:r>
            <a:endParaRPr lang="en-US" dirty="0"/>
          </a:p>
        </p:txBody>
      </p:sp>
      <p:sp>
        <p:nvSpPr>
          <p:cNvPr id="16" name="Hoofdstuk 3: Fotoveld">
            <a:extLst>
              <a:ext uri="{FF2B5EF4-FFF2-40B4-BE49-F238E27FC236}">
                <a16:creationId xmlns:a16="http://schemas.microsoft.com/office/drawing/2014/main" id="{47B3C8F8-5CD8-4905-886B-44BB8B3BE77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158036" y="4176077"/>
            <a:ext cx="1692000" cy="2056730"/>
          </a:xfrm>
          <a:solidFill>
            <a:schemeClr val="tx1"/>
          </a:solidFill>
        </p:spPr>
        <p:txBody>
          <a:bodyPr lIns="180000" rIns="0" bIns="180000" anchor="b"/>
          <a:lstStyle>
            <a:lvl1pPr marL="0" indent="0" algn="l">
              <a:buNone/>
              <a:defRPr sz="1200" b="1">
                <a:solidFill>
                  <a:schemeClr val="bg1">
                    <a:alpha val="0"/>
                  </a:schemeClr>
                </a:solidFill>
                <a:effectLst>
                  <a:outerShdw blurRad="190500" dist="25400" dir="2700000" algn="tl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dirty="0"/>
              <a:t>Hoofdstuk 5</a:t>
            </a:r>
            <a:endParaRPr lang="en-US" dirty="0"/>
          </a:p>
        </p:txBody>
      </p:sp>
      <p:sp>
        <p:nvSpPr>
          <p:cNvPr id="17" name="Hoofdstuk 3: Tekstveld">
            <a:extLst>
              <a:ext uri="{FF2B5EF4-FFF2-40B4-BE49-F238E27FC236}">
                <a16:creationId xmlns:a16="http://schemas.microsoft.com/office/drawing/2014/main" id="{AE7099CE-4C59-45E3-B76B-89CCE92EC86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8036" y="5586955"/>
            <a:ext cx="1692000" cy="645852"/>
          </a:xfrm>
          <a:gradFill>
            <a:gsLst>
              <a:gs pos="0">
                <a:schemeClr val="tx1">
                  <a:alpha val="0"/>
                </a:schemeClr>
              </a:gs>
              <a:gs pos="33000">
                <a:schemeClr val="tx1">
                  <a:alpha val="14000"/>
                </a:schemeClr>
              </a:gs>
              <a:gs pos="100000">
                <a:schemeClr val="tx1">
                  <a:alpha val="56000"/>
                </a:schemeClr>
              </a:gs>
            </a:gsLst>
            <a:lin ang="5400000" scaled="1"/>
          </a:gradFill>
        </p:spPr>
        <p:txBody>
          <a:bodyPr lIns="180000" rIns="0" bIns="180000" anchor="b"/>
          <a:lstStyle>
            <a:lvl1pPr marL="0" indent="0">
              <a:buNone/>
              <a:defRPr sz="1600" b="1">
                <a:solidFill>
                  <a:schemeClr val="bg1"/>
                </a:solidFill>
                <a:effectLst>
                  <a:outerShdw blurRad="1270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nl-NL" dirty="0"/>
              <a:t>Hoofdstuk 6</a:t>
            </a:r>
            <a:endParaRPr lang="en-US" dirty="0"/>
          </a:p>
        </p:txBody>
      </p:sp>
      <p:sp>
        <p:nvSpPr>
          <p:cNvPr id="18" name="Hoofdstuk 2: Tekstveld">
            <a:extLst>
              <a:ext uri="{FF2B5EF4-FFF2-40B4-BE49-F238E27FC236}">
                <a16:creationId xmlns:a16="http://schemas.microsoft.com/office/drawing/2014/main" id="{3DC30979-F438-46E5-84D1-6DF87E8DB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2036" y="4176077"/>
            <a:ext cx="1674000" cy="2056730"/>
          </a:xfrm>
          <a:solidFill>
            <a:schemeClr val="accent1"/>
          </a:solidFill>
        </p:spPr>
        <p:txBody>
          <a:bodyPr lIns="180000" tIns="0" rIns="0" bIns="180000"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Hoofdstuk 5</a:t>
            </a:r>
          </a:p>
        </p:txBody>
      </p:sp>
      <p:sp>
        <p:nvSpPr>
          <p:cNvPr id="19" name="Hoofdstuk 3: Fotoveld">
            <a:extLst>
              <a:ext uri="{FF2B5EF4-FFF2-40B4-BE49-F238E27FC236}">
                <a16:creationId xmlns:a16="http://schemas.microsoft.com/office/drawing/2014/main" id="{6840ECA0-50C9-451E-A37F-7208DE11EAE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817570" y="1896092"/>
            <a:ext cx="1656000" cy="2138057"/>
          </a:xfrm>
          <a:solidFill>
            <a:schemeClr val="tx2">
              <a:lumMod val="50000"/>
              <a:lumOff val="50000"/>
            </a:schemeClr>
          </a:solidFill>
        </p:spPr>
        <p:txBody>
          <a:bodyPr lIns="180000" rIns="0" bIns="180000" anchor="b"/>
          <a:lstStyle>
            <a:lvl1pPr marL="0" indent="0" algn="l">
              <a:buNone/>
              <a:defRPr sz="1200" b="1">
                <a:solidFill>
                  <a:schemeClr val="bg1">
                    <a:alpha val="0"/>
                  </a:schemeClr>
                </a:solidFill>
                <a:effectLst>
                  <a:outerShdw blurRad="190500" dist="25400" dir="2700000" algn="tl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dirty="0"/>
              <a:t>Hoofdstuk 5</a:t>
            </a:r>
            <a:endParaRPr lang="en-US" dirty="0"/>
          </a:p>
        </p:txBody>
      </p:sp>
      <p:sp>
        <p:nvSpPr>
          <p:cNvPr id="20" name="Hoofdstuk 3: Tekstveld">
            <a:extLst>
              <a:ext uri="{FF2B5EF4-FFF2-40B4-BE49-F238E27FC236}">
                <a16:creationId xmlns:a16="http://schemas.microsoft.com/office/drawing/2014/main" id="{5A47032C-A5A3-47C4-B67B-369E2F5D521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817569" y="3388297"/>
            <a:ext cx="1656000" cy="645852"/>
          </a:xfrm>
          <a:gradFill>
            <a:gsLst>
              <a:gs pos="0">
                <a:schemeClr val="tx1">
                  <a:alpha val="0"/>
                </a:schemeClr>
              </a:gs>
              <a:gs pos="33000">
                <a:schemeClr val="tx1">
                  <a:alpha val="14000"/>
                </a:schemeClr>
              </a:gs>
              <a:gs pos="100000">
                <a:schemeClr val="tx1">
                  <a:alpha val="56000"/>
                </a:schemeClr>
              </a:gs>
            </a:gsLst>
            <a:lin ang="5400000" scaled="1"/>
          </a:gradFill>
        </p:spPr>
        <p:txBody>
          <a:bodyPr lIns="180000" rIns="0" bIns="180000" anchor="b"/>
          <a:lstStyle>
            <a:lvl1pPr marL="0" indent="0">
              <a:buNone/>
              <a:defRPr sz="1600" b="1">
                <a:solidFill>
                  <a:schemeClr val="bg1"/>
                </a:solidFill>
                <a:effectLst>
                  <a:outerShdw blurRad="1270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nl-NL" dirty="0"/>
              <a:t>Hoofdstuk 9</a:t>
            </a:r>
          </a:p>
        </p:txBody>
      </p:sp>
      <p:sp>
        <p:nvSpPr>
          <p:cNvPr id="21" name="Hoofdstuk 8: Tekstveld">
            <a:extLst>
              <a:ext uri="{FF2B5EF4-FFF2-40B4-BE49-F238E27FC236}">
                <a16:creationId xmlns:a16="http://schemas.microsoft.com/office/drawing/2014/main" id="{BD0DF3A9-05E6-4541-9324-CDD20451D08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05803" y="4176077"/>
            <a:ext cx="3467767" cy="2056731"/>
          </a:xfrm>
          <a:solidFill>
            <a:schemeClr val="accent6"/>
          </a:solidFill>
        </p:spPr>
        <p:txBody>
          <a:bodyPr lIns="180000" tIns="0" rIns="0" bIns="180000"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Hoofdstuk 8</a:t>
            </a:r>
          </a:p>
        </p:txBody>
      </p:sp>
      <p:sp>
        <p:nvSpPr>
          <p:cNvPr id="25" name="Tijdelijke aanduiding voor tekst 3924">
            <a:extLst>
              <a:ext uri="{FF2B5EF4-FFF2-40B4-BE49-F238E27FC236}">
                <a16:creationId xmlns:a16="http://schemas.microsoft.com/office/drawing/2014/main" id="{C65F653D-A37C-412D-9223-B5379EC5D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26" name="Tijdelijke aanduiding voor tekst 3926">
            <a:extLst>
              <a:ext uri="{FF2B5EF4-FFF2-40B4-BE49-F238E27FC236}">
                <a16:creationId xmlns:a16="http://schemas.microsoft.com/office/drawing/2014/main" id="{F06E7A88-A003-4D15-8B61-E431AB239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7" name="Tijdelijke aanduiding voor titel 1">
            <a:extLst>
              <a:ext uri="{FF2B5EF4-FFF2-40B4-BE49-F238E27FC236}">
                <a16:creationId xmlns:a16="http://schemas.microsoft.com/office/drawing/2014/main" id="{40F22B31-EC4F-4683-A88E-2039C01B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0BA371F3-1F8F-4D65-B0F3-8FEC0F53222A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23" name="Meer informatie">
              <a:extLst>
                <a:ext uri="{FF2B5EF4-FFF2-40B4-BE49-F238E27FC236}">
                  <a16:creationId xmlns:a16="http://schemas.microsoft.com/office/drawing/2014/main" id="{78FD9EE2-2AA9-4EA0-AEAE-66D00B5935D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67" name="Freeform 101">
                <a:extLst>
                  <a:ext uri="{FF2B5EF4-FFF2-40B4-BE49-F238E27FC236}">
                    <a16:creationId xmlns:a16="http://schemas.microsoft.com/office/drawing/2014/main" id="{FCA44A39-F97F-4B48-90A3-0BFD7E9981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167E0612-E53F-483E-9190-2FEBEBCEE18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D8294AB3-124C-4D8A-B4BF-C1E63335EA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7B8ADD7-CA2B-4F22-992F-1263830CD1D6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83AF6024-B632-4451-B1AD-3E4AAC8DE5D6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55165C30-A57C-4F01-A088-9F9170B6FF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8AF6D6-1510-44B1-BDAE-857EDAC0BC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56660E4-18BE-47A4-8FD3-9BE25B74C97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E95B4B2-FC61-438E-ACC5-BF9D129202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7D863FB-2AF6-4296-BAEC-3ED26FDC2C0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D48B91D-4650-4D89-94C4-FC7A6F0D1C3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06D9DAF1-6E3F-4E38-934E-0B62B094AD5A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B57A5845-4BAE-4445-9F93-586128E4F11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E9004EE6-58E4-4FAA-8EC6-7C37C775D62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6" name="Gelijkbenige driehoek 65">
                <a:extLst>
                  <a:ext uri="{FF2B5EF4-FFF2-40B4-BE49-F238E27FC236}">
                    <a16:creationId xmlns:a16="http://schemas.microsoft.com/office/drawing/2014/main" id="{443D1793-CAC8-4D2D-BB8C-03F94B6328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D15E168A-BE78-433B-BFDB-69DC41D645E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C7BB1E92-ACEF-43C7-AFF0-F3FEFF99503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C448988E-1AC7-4C0A-8CFE-506674143CA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756C4B5A-59AB-4363-B4A7-EF774CBCB1B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41FD5824-6FC9-4921-A26E-E120D45B4B5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DB631EAA-200B-4788-AC6F-AD567EFE55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70EE5558-3BD0-44EC-8F7E-BF66FB655EBC}"/>
                  </a:ext>
                </a:extLst>
              </p:cNvPr>
              <p:cNvCxnSpPr>
                <a:cxnSpLocks/>
                <a:stCxn id="6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E7581A99-4ADA-4EA2-87FF-AA73B12A887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41F3AA3-600F-4E44-A979-9E9111576202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AB4A3B7-7739-4366-BAD5-DE0980C70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32784B1B-AAB5-4B8D-B6B9-5D30266A097C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A584C80-021A-4BF4-94F0-B8C6AE48CC6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1E8B3BBA-A5FF-449A-99F5-90E16EBD757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5061BBA9-3DBF-4630-BBBB-AE59C38515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8F61EC03-744D-4811-A435-73AD617051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A8DCA590-8863-4A63-9CD8-065E3EEA89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Ovaal 56">
                      <a:extLst>
                        <a:ext uri="{FF2B5EF4-FFF2-40B4-BE49-F238E27FC236}">
                          <a16:creationId xmlns:a16="http://schemas.microsoft.com/office/drawing/2014/main" id="{2991BECD-EDD2-4788-8CA5-44DF889E9B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1E2BD988-9762-495C-BB32-5FC4C62A21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4" name="Afbeelding 53">
                    <a:extLst>
                      <a:ext uri="{FF2B5EF4-FFF2-40B4-BE49-F238E27FC236}">
                        <a16:creationId xmlns:a16="http://schemas.microsoft.com/office/drawing/2014/main" id="{57EF8CFD-DAC5-4084-8857-71054FE953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5115CA12-39A8-4DD3-86C0-9D0F482220C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F6C2D13-F1E1-4A71-A36D-26407B6262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8C8762DD-E901-4501-9AD8-D86F7432183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6BCDA581-DC67-48B9-AE46-D11B839D352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55AE89B0-5AB9-4512-BDC2-B5F62B3279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3455D1EA-5F84-4B56-95E1-1FA12FCEF0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72D88211-54AB-40BB-B427-79183366C40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B07F4524-3E04-49DF-BF85-239F98FB407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100% TEKST</a:t>
            </a:r>
          </a:p>
        </p:txBody>
      </p:sp>
      <p:grpSp>
        <p:nvGrpSpPr>
          <p:cNvPr id="81" name="Instructie">
            <a:extLst>
              <a:ext uri="{FF2B5EF4-FFF2-40B4-BE49-F238E27FC236}">
                <a16:creationId xmlns:a16="http://schemas.microsoft.com/office/drawing/2014/main" id="{E21D1E59-E629-41A0-8176-192E4868387C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75F9E56-D95E-4FCF-8AC1-97DFBE4AA4BF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295D38E8-8623-4B00-9B72-32580A76CC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BE635885-657D-4C9F-B1A5-D0A700212D3F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E1119AC4-93D7-47A1-ADA7-CB6652BCA5C0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4B62DA55-2B31-4803-BD8B-D2671FD81D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FA0919E7-A21E-4CE2-9D7A-78251CE75867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1F161FF-F525-4C2D-8260-DF4464EC522A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8E3ECF20-6EFC-4B73-8D5C-D07EA4085F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F6D0923D-FE7F-4D76-A3B8-C9E447A10039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214E9859-6A44-416D-B6CB-3040837848D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3" name="Rechthoek met één afgeknipte en afgeronde hoek 47">
                  <a:extLst>
                    <a:ext uri="{FF2B5EF4-FFF2-40B4-BE49-F238E27FC236}">
                      <a16:creationId xmlns:a16="http://schemas.microsoft.com/office/drawing/2014/main" id="{D1F4D2C7-82D5-4B24-9C35-20F7CFE55F4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hthoekige driehoek 93">
                  <a:extLst>
                    <a:ext uri="{FF2B5EF4-FFF2-40B4-BE49-F238E27FC236}">
                      <a16:creationId xmlns:a16="http://schemas.microsoft.com/office/drawing/2014/main" id="{AC523085-D4DC-4EA4-AF67-963C6CFDB8E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E5196B84-A1B4-4AE1-9BF3-0FA1CBA776B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3A773D63-11DC-4E51-8C2B-052DFB0519D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98D797E1-F79B-4AED-9DFD-08014A6ED3D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97" name="Instructie">
            <a:extLst>
              <a:ext uri="{FF2B5EF4-FFF2-40B4-BE49-F238E27FC236}">
                <a16:creationId xmlns:a16="http://schemas.microsoft.com/office/drawing/2014/main" id="{C764C57A-F8D4-4BAA-97E6-CB6051B0D7A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29B20505-46CB-4437-8D39-3164A6030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B6EEFF6B-F1C0-4627-BDD2-C4E78525685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0CF452C4-C91C-4408-9ED3-0DDC7F19BA2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206C0744-6C26-4D31-9EE7-A7CAB2D2FA0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3D157440-EABE-4C75-AF7C-B32DEC0FD21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103" name="Meer informatie">
              <a:extLst>
                <a:ext uri="{FF2B5EF4-FFF2-40B4-BE49-F238E27FC236}">
                  <a16:creationId xmlns:a16="http://schemas.microsoft.com/office/drawing/2014/main" id="{5F2D6109-D452-4D7C-A032-0EB85C4E9269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5" name="Freeform 101">
                <a:extLst>
                  <a:ext uri="{FF2B5EF4-FFF2-40B4-BE49-F238E27FC236}">
                    <a16:creationId xmlns:a16="http://schemas.microsoft.com/office/drawing/2014/main" id="{1F55E9E5-F0CE-4F3F-A80F-EDE496D72C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1BF4FD0-BA3E-4F8F-9102-93CF6AD631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7630DFF2-F79C-4F0A-9BC3-345F5A6436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9B01CAC7-1BDA-45FD-83FA-5411A7EB55F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E439996F-4866-4882-B309-241C88DE249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7E25E797-6D8A-486A-BE14-B4ED1E2622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1EFC76CE-5EEA-45D3-87C7-5905D3EAC25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2DDD07D3-FC26-48E9-AA78-622C06DC9EF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D41C4446-6D48-4715-93A8-09414F181D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0F9B9BB2-F04D-4DB7-8A0C-DC5BBF4B40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A049B5CC-1C0F-4DC2-9F05-B9DD6F7782F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535CB627-90EC-4805-9057-235FAC29B69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6" name="Groep 165">
                  <a:extLst>
                    <a:ext uri="{FF2B5EF4-FFF2-40B4-BE49-F238E27FC236}">
                      <a16:creationId xmlns:a16="http://schemas.microsoft.com/office/drawing/2014/main" id="{B620BFAB-97A2-40C8-9717-8786540C414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B5E096C0-7279-4A8C-99E1-DBD1B85A18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1CC2728D-4482-4FD7-98D3-058D5EF5F3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4410BDE3-11D4-4303-A2FC-9CFD696E14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283FF9C9-8741-4007-97D8-65D9E657C7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5EA866F3-6B80-4005-B43D-830E0907BA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9EA20C08-2E63-45E0-A2F7-4F3B169DAD5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3CE8D544-FF80-4C25-86D4-45F3302FAE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Pijl: punthaak 168">
                    <a:extLst>
                      <a:ext uri="{FF2B5EF4-FFF2-40B4-BE49-F238E27FC236}">
                        <a16:creationId xmlns:a16="http://schemas.microsoft.com/office/drawing/2014/main" id="{906CF7B0-C621-4F7D-9743-7250A312D0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92FEF85-E261-47BD-98C2-4ADC0ADD9BB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7D4DE677-6E15-4F7D-A0DC-353D7928CB6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D93D82A0-2E80-4D06-8734-A9E5137B21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6F521F2D-F7F0-42BD-A1CB-A72672BB0A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CA0FE669-1699-4B32-996B-A9E40FCA62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EEED0A99-36A1-49F7-816F-DCA2A4956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EB021D1F-6430-4643-8EDB-0541016B16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8" name="Groep 157">
                  <a:extLst>
                    <a:ext uri="{FF2B5EF4-FFF2-40B4-BE49-F238E27FC236}">
                      <a16:creationId xmlns:a16="http://schemas.microsoft.com/office/drawing/2014/main" id="{5DDA1AA6-0D91-40A9-B8D3-ACE225D09C3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20FDAD47-3DFF-4C8D-A338-0C9BBE6C9B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Pijl: punthaak 159">
                    <a:extLst>
                      <a:ext uri="{FF2B5EF4-FFF2-40B4-BE49-F238E27FC236}">
                        <a16:creationId xmlns:a16="http://schemas.microsoft.com/office/drawing/2014/main" id="{58FC7373-8258-42DB-B499-183C289394B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128">
                <a:extLst>
                  <a:ext uri="{FF2B5EF4-FFF2-40B4-BE49-F238E27FC236}">
                    <a16:creationId xmlns:a16="http://schemas.microsoft.com/office/drawing/2014/main" id="{315B7861-5F44-43F4-9C20-27D4E1C628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DE78CD9E-D771-4254-A534-29698DC8D4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97087B30-9502-4D2F-A2FE-607ECB38BD9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9313E8BD-90E0-4B1D-AC46-51AEA368C087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67237C8B-2F77-4729-AC71-821B93667A8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8" name="Groep 147">
                    <a:extLst>
                      <a:ext uri="{FF2B5EF4-FFF2-40B4-BE49-F238E27FC236}">
                        <a16:creationId xmlns:a16="http://schemas.microsoft.com/office/drawing/2014/main" id="{97EC96B3-0D48-41ED-94A3-DFE70622F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2" name="Rechte verbindingslijn 151">
                      <a:extLst>
                        <a:ext uri="{FF2B5EF4-FFF2-40B4-BE49-F238E27FC236}">
                          <a16:creationId xmlns:a16="http://schemas.microsoft.com/office/drawing/2014/main" id="{FA37AEF4-9901-4379-8E85-5FD89DAD8A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3" name="Rechte verbindingslijn 152">
                      <a:extLst>
                        <a:ext uri="{FF2B5EF4-FFF2-40B4-BE49-F238E27FC236}">
                          <a16:creationId xmlns:a16="http://schemas.microsoft.com/office/drawing/2014/main" id="{3D811AE7-6CC7-40C1-A642-7CDDEC3776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153">
                      <a:extLst>
                        <a:ext uri="{FF2B5EF4-FFF2-40B4-BE49-F238E27FC236}">
                          <a16:creationId xmlns:a16="http://schemas.microsoft.com/office/drawing/2014/main" id="{C64D8C71-862D-4868-9ED2-D5C0FB5BCB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154">
                      <a:extLst>
                        <a:ext uri="{FF2B5EF4-FFF2-40B4-BE49-F238E27FC236}">
                          <a16:creationId xmlns:a16="http://schemas.microsoft.com/office/drawing/2014/main" id="{CEEADB60-1CED-4F1F-93D3-9ACC6985EA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155">
                      <a:extLst>
                        <a:ext uri="{FF2B5EF4-FFF2-40B4-BE49-F238E27FC236}">
                          <a16:creationId xmlns:a16="http://schemas.microsoft.com/office/drawing/2014/main" id="{5D4C7BE8-62AD-4BB0-9223-963E27F476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49" name="Groep 148">
                    <a:extLst>
                      <a:ext uri="{FF2B5EF4-FFF2-40B4-BE49-F238E27FC236}">
                        <a16:creationId xmlns:a16="http://schemas.microsoft.com/office/drawing/2014/main" id="{BE9211BB-BBD5-4307-ACB4-C6D17C2C424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0" name="Rechthoek 149">
                      <a:extLst>
                        <a:ext uri="{FF2B5EF4-FFF2-40B4-BE49-F238E27FC236}">
                          <a16:creationId xmlns:a16="http://schemas.microsoft.com/office/drawing/2014/main" id="{42553A7E-34CE-4D9A-97FE-D015283FB8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1" name="Pijl: punthaak 150">
                      <a:extLst>
                        <a:ext uri="{FF2B5EF4-FFF2-40B4-BE49-F238E27FC236}">
                          <a16:creationId xmlns:a16="http://schemas.microsoft.com/office/drawing/2014/main" id="{DAA23B29-2FE3-4071-BD6F-D9775BE4D1C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BFE86FBB-4A3A-4819-87AF-38D79E61629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F74098AE-16DB-4411-A108-BE8ED2C5E90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8DEC628-F08D-47B9-8D6A-FDFEB8ADABD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1513C39-B7AE-4438-8BB6-A6EE1BB362C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1D769B4F-AEC4-4D01-9497-2A74137520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E172394-5F68-41FE-B524-A7D0556077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DFF66B3E-37FC-475D-AF2E-46E5D1A3FE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0C9FCBA2-CEDD-420C-A04E-F35A4D63B5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FCAC1A35-8C29-4633-ADB7-8098BAC80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BAAED654-F6FC-4249-8293-8DE1EC361A7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5C75CBE5-CFEE-45C1-A4DA-AD4BB7D882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2D42D35B-4B17-44E9-8F58-22E53C4BB6F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4184BED-6AA0-4287-A067-765EDC26A3C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27AF349-CE4C-4FC8-8BA0-6435E5D4E79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783CE9EA-E629-4BA3-9880-C904EA3D9C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252F9BDA-1D5C-4082-AF8D-548C88EFD9E3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37304962-1DFE-4D0A-8D44-2F51F81D0533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4986DB37-0670-4EE4-88DC-371A82BDBF7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96545B8A-C0D6-42D6-8D2A-8D501B662FF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3DB6F6B0-E980-426A-A1BF-1425E58D06F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0A66424F-4C98-42D5-B463-B84390DC041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4EB8CA2C-2BB8-4357-804B-F19D284CA14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FFF2F6A9-8B4E-4037-81B1-847A61359DA3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0D61EFEE-8D1C-44EE-B6B0-22FFC5EA45F0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D95D64F4-364F-4C11-9F7B-EC5132913DFC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304C2F86-E195-4B3F-8AD7-3DFFF3A1838B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BFFCFE4E-DC32-4374-925F-A0B8C98BB218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EC39FCC1-CFC8-498F-A918-8B6291BB92AB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A0945D08-9588-4AD1-A77E-5F791ADC3C0F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179" name="Tijdelijke aanduiding voor voettekst 2">
            <a:extLst>
              <a:ext uri="{FF2B5EF4-FFF2-40B4-BE49-F238E27FC236}">
                <a16:creationId xmlns:a16="http://schemas.microsoft.com/office/drawing/2014/main" id="{B88B7921-79CB-41A8-ACBD-8279CFC5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180" name="Tijdelijke aanduiding voor dianummer 3">
            <a:extLst>
              <a:ext uri="{FF2B5EF4-FFF2-40B4-BE49-F238E27FC236}">
                <a16:creationId xmlns:a16="http://schemas.microsoft.com/office/drawing/2014/main" id="{12F1577B-E56D-41AA-A2A8-7F79CDBC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84" name="Tijdelijke aanduiding voor tekst 3924">
            <a:extLst>
              <a:ext uri="{FF2B5EF4-FFF2-40B4-BE49-F238E27FC236}">
                <a16:creationId xmlns:a16="http://schemas.microsoft.com/office/drawing/2014/main" id="{4599CA89-D229-4209-B472-34D2AFEF52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85" name="Tijdelijke aanduiding voor tekst 3926">
            <a:extLst>
              <a:ext uri="{FF2B5EF4-FFF2-40B4-BE49-F238E27FC236}">
                <a16:creationId xmlns:a16="http://schemas.microsoft.com/office/drawing/2014/main" id="{80D83D80-89C1-4090-BF99-7231DC213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86" name="Tijdelijke aanduiding voor titel 1">
            <a:extLst>
              <a:ext uri="{FF2B5EF4-FFF2-40B4-BE49-F238E27FC236}">
                <a16:creationId xmlns:a16="http://schemas.microsoft.com/office/drawing/2014/main" id="{5068186C-1059-4F26-8EBB-596ECB28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4928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FOTO, 75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12881FE-5A59-48E7-9152-3AA0E861C3A4}"/>
              </a:ext>
            </a:extLst>
          </p:cNvPr>
          <p:cNvSpPr/>
          <p:nvPr userDrawn="1"/>
        </p:nvSpPr>
        <p:spPr>
          <a:xfrm>
            <a:off x="7767056" y="-1"/>
            <a:ext cx="4424944" cy="6891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25% FOTO, 75% TEKST</a:t>
            </a:r>
          </a:p>
        </p:txBody>
      </p:sp>
      <p:sp>
        <p:nvSpPr>
          <p:cNvPr id="8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7756787" y="0"/>
            <a:ext cx="4435213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181" name="Instructie">
            <a:extLst>
              <a:ext uri="{FF2B5EF4-FFF2-40B4-BE49-F238E27FC236}">
                <a16:creationId xmlns:a16="http://schemas.microsoft.com/office/drawing/2014/main" id="{918B05C4-3B5E-4919-94D8-BC3FD3808BC0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182" name="Meer informatie">
              <a:extLst>
                <a:ext uri="{FF2B5EF4-FFF2-40B4-BE49-F238E27FC236}">
                  <a16:creationId xmlns:a16="http://schemas.microsoft.com/office/drawing/2014/main" id="{859CF21C-F5DD-4BEA-AEDF-F078B4996031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222" name="Freeform 101">
                <a:extLst>
                  <a:ext uri="{FF2B5EF4-FFF2-40B4-BE49-F238E27FC236}">
                    <a16:creationId xmlns:a16="http://schemas.microsoft.com/office/drawing/2014/main" id="{0E7FB08E-98D3-4AC5-9E31-C1FEB18F9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23E2D7FC-3E7B-42D1-AE4C-998352DF3DD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2C1EC70F-12AB-4844-A619-07E8DCA03B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E7AB2FC1-D716-49B3-A5B9-282D7A74EDB6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795ABFB2-6A0D-410B-BF50-AB2F8D06DA7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3C7D0C21-AC63-4506-8B55-E389278041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BFA47C28-587A-4CB5-8DE1-602EEDC241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DC6262A-8259-4F93-9934-D96C4590595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DCC34E3E-853D-4E26-A748-8B6666C2B7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A01E29F3-5D76-45E0-9CC2-3BC2C07FF6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0A19C806-5A95-4858-9BC1-2FBA66C0425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1345006C-B986-41F1-957B-DF788E1A9B5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9" name="Rechthoek 218">
                <a:extLst>
                  <a:ext uri="{FF2B5EF4-FFF2-40B4-BE49-F238E27FC236}">
                    <a16:creationId xmlns:a16="http://schemas.microsoft.com/office/drawing/2014/main" id="{73732B44-F1D8-4501-A19D-4645C4B6E12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20" name="Rechte verbindingslijn 219">
                <a:extLst>
                  <a:ext uri="{FF2B5EF4-FFF2-40B4-BE49-F238E27FC236}">
                    <a16:creationId xmlns:a16="http://schemas.microsoft.com/office/drawing/2014/main" id="{AA212A2A-B01B-4049-9049-ED09F47ABA5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21" name="Gelijkbenige driehoek 220">
                <a:extLst>
                  <a:ext uri="{FF2B5EF4-FFF2-40B4-BE49-F238E27FC236}">
                    <a16:creationId xmlns:a16="http://schemas.microsoft.com/office/drawing/2014/main" id="{00FCD339-EE76-4B92-ADFA-1622CB932D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CE35247E-CEC9-4B60-83E1-05FECCB5BCB2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13" name="Rechthoek 212">
                <a:extLst>
                  <a:ext uri="{FF2B5EF4-FFF2-40B4-BE49-F238E27FC236}">
                    <a16:creationId xmlns:a16="http://schemas.microsoft.com/office/drawing/2014/main" id="{D4BDC84C-9AB4-42FD-9DD1-184C49655CD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Ovaal 213">
                <a:extLst>
                  <a:ext uri="{FF2B5EF4-FFF2-40B4-BE49-F238E27FC236}">
                    <a16:creationId xmlns:a16="http://schemas.microsoft.com/office/drawing/2014/main" id="{62A26030-886C-45A7-834C-10630A38401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B453B4D5-7382-4AF9-B3A6-7A1F4C371C2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hthoek: afgeronde hoeken 215">
                <a:extLst>
                  <a:ext uri="{FF2B5EF4-FFF2-40B4-BE49-F238E27FC236}">
                    <a16:creationId xmlns:a16="http://schemas.microsoft.com/office/drawing/2014/main" id="{6F968410-DFD3-4927-960F-1B4DD7A604F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B42B789A-1FBA-4FE6-B137-4F61B34105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8FEE0AF7-0FDB-4C2D-B676-901DF2714635}"/>
                  </a:ext>
                </a:extLst>
              </p:cNvPr>
              <p:cNvCxnSpPr>
                <a:cxnSpLocks/>
                <a:stCxn id="21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C7521257-856A-43B1-BC0E-3CE3E31A04D1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BBCB641F-658A-401B-B1D5-F2543AFB3522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31EB5C3C-D21C-44D9-BCFD-A3617AECC3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4608E7EE-DF43-4A48-83BC-633366E59BB4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77707D87-2047-4658-9CE5-65114B5696E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EDBCA16F-EE8E-46EB-A572-8F21F1A53F0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6B005E03-EE38-43E2-A20C-2F01ED3029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10" name="Rechthoek 209">
                      <a:extLst>
                        <a:ext uri="{FF2B5EF4-FFF2-40B4-BE49-F238E27FC236}">
                          <a16:creationId xmlns:a16="http://schemas.microsoft.com/office/drawing/2014/main" id="{B11AE86E-86EB-44E4-BB1D-341DD62014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1" name="Rechthoek 210">
                      <a:extLst>
                        <a:ext uri="{FF2B5EF4-FFF2-40B4-BE49-F238E27FC236}">
                          <a16:creationId xmlns:a16="http://schemas.microsoft.com/office/drawing/2014/main" id="{F830F647-9BCC-4560-8728-F5F38D8005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2" name="Ovaal 211">
                      <a:extLst>
                        <a:ext uri="{FF2B5EF4-FFF2-40B4-BE49-F238E27FC236}">
                          <a16:creationId xmlns:a16="http://schemas.microsoft.com/office/drawing/2014/main" id="{448FC08D-4874-48DA-B8BA-2E760CC447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7CCDAF4B-97D5-4B04-B1D7-EE0E446E8B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9" name="Afbeelding 208">
                    <a:extLst>
                      <a:ext uri="{FF2B5EF4-FFF2-40B4-BE49-F238E27FC236}">
                        <a16:creationId xmlns:a16="http://schemas.microsoft.com/office/drawing/2014/main" id="{BA9C6F68-85CD-497A-BCAD-F39821124C1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54CC36B-78D7-4629-B2E5-1F6B7100F83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5" name="Rechthoek 204">
                    <a:extLst>
                      <a:ext uri="{FF2B5EF4-FFF2-40B4-BE49-F238E27FC236}">
                        <a16:creationId xmlns:a16="http://schemas.microsoft.com/office/drawing/2014/main" id="{C00CAE28-5543-49FB-A161-C4206AAD17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13BEB5FE-757D-4A1B-A7F6-80891EA47D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317E96B-219F-4D30-9855-5895C865658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0A857B2A-3D2E-42C4-9203-E136DE6BA3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8C4690C8-6B64-4701-BB19-B530CDD59E4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511F1409-D112-4A49-882F-E50B42936B7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9" name="Gelijkbenige driehoek 198">
                <a:extLst>
                  <a:ext uri="{FF2B5EF4-FFF2-40B4-BE49-F238E27FC236}">
                    <a16:creationId xmlns:a16="http://schemas.microsoft.com/office/drawing/2014/main" id="{34E38CBA-3CA0-416C-94B7-5150DDA66B0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2" name="Instructie">
            <a:extLst>
              <a:ext uri="{FF2B5EF4-FFF2-40B4-BE49-F238E27FC236}">
                <a16:creationId xmlns:a16="http://schemas.microsoft.com/office/drawing/2014/main" id="{86C9DAF6-0C73-4D5B-A2C4-4AF84236CB42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BDF59B46-C52A-44BE-AF31-36FA8CC09401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304" name="Rechte verbindingslijn 303">
              <a:extLst>
                <a:ext uri="{FF2B5EF4-FFF2-40B4-BE49-F238E27FC236}">
                  <a16:creationId xmlns:a16="http://schemas.microsoft.com/office/drawing/2014/main" id="{D14286D4-CC7E-4CCA-8424-F513C4C6EA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05" name="Ovaal 304">
              <a:extLst>
                <a:ext uri="{FF2B5EF4-FFF2-40B4-BE49-F238E27FC236}">
                  <a16:creationId xmlns:a16="http://schemas.microsoft.com/office/drawing/2014/main" id="{BA460E31-D6B1-421A-B338-FAC46897F412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06" name="Rechthoek 305">
              <a:extLst>
                <a:ext uri="{FF2B5EF4-FFF2-40B4-BE49-F238E27FC236}">
                  <a16:creationId xmlns:a16="http://schemas.microsoft.com/office/drawing/2014/main" id="{97564892-2FC1-4A62-A118-08278F3BC89A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307" name="Rechte verbindingslijn 306">
              <a:extLst>
                <a:ext uri="{FF2B5EF4-FFF2-40B4-BE49-F238E27FC236}">
                  <a16:creationId xmlns:a16="http://schemas.microsoft.com/office/drawing/2014/main" id="{89A12F2A-44D1-4DDF-BFC8-CA20BC27FA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08" name="Ovaal 307">
              <a:extLst>
                <a:ext uri="{FF2B5EF4-FFF2-40B4-BE49-F238E27FC236}">
                  <a16:creationId xmlns:a16="http://schemas.microsoft.com/office/drawing/2014/main" id="{2C9ED67F-6F27-4FCF-9A01-57178D2A9CFB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4EC1A184-E5C9-4B30-8A95-92B94306C766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310" name="Rechte verbindingslijn 309">
              <a:extLst>
                <a:ext uri="{FF2B5EF4-FFF2-40B4-BE49-F238E27FC236}">
                  <a16:creationId xmlns:a16="http://schemas.microsoft.com/office/drawing/2014/main" id="{B51FF8C6-11B0-4F34-8B6C-A5E936C478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1" name="Groep 310">
              <a:extLst>
                <a:ext uri="{FF2B5EF4-FFF2-40B4-BE49-F238E27FC236}">
                  <a16:creationId xmlns:a16="http://schemas.microsoft.com/office/drawing/2014/main" id="{4C0EFF1D-76BF-429F-A247-96B7AE2C7EAA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AB000B48-1581-4681-B7DE-F10E1FE09B4A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14" name="Rechthoek met één afgeknipte en afgeronde hoek 47">
                  <a:extLst>
                    <a:ext uri="{FF2B5EF4-FFF2-40B4-BE49-F238E27FC236}">
                      <a16:creationId xmlns:a16="http://schemas.microsoft.com/office/drawing/2014/main" id="{4A4B5471-0427-46B6-9029-7A3BFFDE3C3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Rechthoekige driehoek 314">
                  <a:extLst>
                    <a:ext uri="{FF2B5EF4-FFF2-40B4-BE49-F238E27FC236}">
                      <a16:creationId xmlns:a16="http://schemas.microsoft.com/office/drawing/2014/main" id="{80653355-BAB8-485F-9F4C-2C373A34B0E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A172E1A7-28C9-49AA-ADC9-2C209BEFE0A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9CE27E9A-93DA-4910-AECB-017417C1DA5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4F5F66CE-1812-4561-9C9C-B1CEF6B3F24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318" name="Instructie">
            <a:extLst>
              <a:ext uri="{FF2B5EF4-FFF2-40B4-BE49-F238E27FC236}">
                <a16:creationId xmlns:a16="http://schemas.microsoft.com/office/drawing/2014/main" id="{E430C42C-B711-4743-83E8-37CEE72DBC6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19" name="Rechte verbindingslijn 318">
              <a:extLst>
                <a:ext uri="{FF2B5EF4-FFF2-40B4-BE49-F238E27FC236}">
                  <a16:creationId xmlns:a16="http://schemas.microsoft.com/office/drawing/2014/main" id="{9DD4E94F-A022-4295-8FBD-E7AD2355E1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20" name="Ovaal 319">
              <a:extLst>
                <a:ext uri="{FF2B5EF4-FFF2-40B4-BE49-F238E27FC236}">
                  <a16:creationId xmlns:a16="http://schemas.microsoft.com/office/drawing/2014/main" id="{AACC9A62-668C-445F-AC10-0DFC1F77BF3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1" name="Ovaal 320">
              <a:extLst>
                <a:ext uri="{FF2B5EF4-FFF2-40B4-BE49-F238E27FC236}">
                  <a16:creationId xmlns:a16="http://schemas.microsoft.com/office/drawing/2014/main" id="{1B3BC023-95AD-4C82-945A-340F9A022174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2" name="Ovaal 321">
              <a:extLst>
                <a:ext uri="{FF2B5EF4-FFF2-40B4-BE49-F238E27FC236}">
                  <a16:creationId xmlns:a16="http://schemas.microsoft.com/office/drawing/2014/main" id="{F5BCF25D-DBB7-41EA-AC6F-5A3CCF44DAA7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23" name="Ovaal 322">
              <a:extLst>
                <a:ext uri="{FF2B5EF4-FFF2-40B4-BE49-F238E27FC236}">
                  <a16:creationId xmlns:a16="http://schemas.microsoft.com/office/drawing/2014/main" id="{F367F355-6EF2-4FBA-A9E9-001F72433FD3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324" name="Meer informatie">
              <a:extLst>
                <a:ext uri="{FF2B5EF4-FFF2-40B4-BE49-F238E27FC236}">
                  <a16:creationId xmlns:a16="http://schemas.microsoft.com/office/drawing/2014/main" id="{4E5BDFBA-0BF5-4E3D-AB33-85906614BB5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96" name="Freeform 101">
                <a:extLst>
                  <a:ext uri="{FF2B5EF4-FFF2-40B4-BE49-F238E27FC236}">
                    <a16:creationId xmlns:a16="http://schemas.microsoft.com/office/drawing/2014/main" id="{A8B87A34-745F-4F22-AB57-6475119D6C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97" name="Rechthoek 396">
                <a:extLst>
                  <a:ext uri="{FF2B5EF4-FFF2-40B4-BE49-F238E27FC236}">
                    <a16:creationId xmlns:a16="http://schemas.microsoft.com/office/drawing/2014/main" id="{05420CFB-80B3-4608-A39F-8B4A2DCD276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98" name="Rechte verbindingslijn 397">
                <a:extLst>
                  <a:ext uri="{FF2B5EF4-FFF2-40B4-BE49-F238E27FC236}">
                    <a16:creationId xmlns:a16="http://schemas.microsoft.com/office/drawing/2014/main" id="{678B174E-E84B-4674-BD82-47A64BBAEA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25" name="Rechthoek 324">
              <a:extLst>
                <a:ext uri="{FF2B5EF4-FFF2-40B4-BE49-F238E27FC236}">
                  <a16:creationId xmlns:a16="http://schemas.microsoft.com/office/drawing/2014/main" id="{01FC706E-177F-4242-BEF3-112D4A3B41E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26" name="Ovaal 325">
              <a:extLst>
                <a:ext uri="{FF2B5EF4-FFF2-40B4-BE49-F238E27FC236}">
                  <a16:creationId xmlns:a16="http://schemas.microsoft.com/office/drawing/2014/main" id="{514FAFAA-831C-4E7B-B5C8-15263A1D26C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27" name="Rechte verbindingslijn 326">
              <a:extLst>
                <a:ext uri="{FF2B5EF4-FFF2-40B4-BE49-F238E27FC236}">
                  <a16:creationId xmlns:a16="http://schemas.microsoft.com/office/drawing/2014/main" id="{4FAF31F3-7FAD-4D66-A400-9B02271196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8" name="Groep 327">
              <a:extLst>
                <a:ext uri="{FF2B5EF4-FFF2-40B4-BE49-F238E27FC236}">
                  <a16:creationId xmlns:a16="http://schemas.microsoft.com/office/drawing/2014/main" id="{B1FD5D9B-C0B4-43C2-8985-FC2444D9D4E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44" name="Rechthoek 343">
                <a:extLst>
                  <a:ext uri="{FF2B5EF4-FFF2-40B4-BE49-F238E27FC236}">
                    <a16:creationId xmlns:a16="http://schemas.microsoft.com/office/drawing/2014/main" id="{0993EB99-5BCA-4C62-A905-D37AB3CC487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45" name="Rechte verbindingslijn 344">
                <a:extLst>
                  <a:ext uri="{FF2B5EF4-FFF2-40B4-BE49-F238E27FC236}">
                    <a16:creationId xmlns:a16="http://schemas.microsoft.com/office/drawing/2014/main" id="{09EE079B-10AE-4464-8352-054CA24F8D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Rechte verbindingslijn 345">
                <a:extLst>
                  <a:ext uri="{FF2B5EF4-FFF2-40B4-BE49-F238E27FC236}">
                    <a16:creationId xmlns:a16="http://schemas.microsoft.com/office/drawing/2014/main" id="{2823E627-7949-4C46-A9B4-640A22398D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echthoek 346">
                <a:extLst>
                  <a:ext uri="{FF2B5EF4-FFF2-40B4-BE49-F238E27FC236}">
                    <a16:creationId xmlns:a16="http://schemas.microsoft.com/office/drawing/2014/main" id="{F8A91D0A-178D-49AF-83AE-A48DCA565F8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8" name="Groep 347">
                <a:extLst>
                  <a:ext uri="{FF2B5EF4-FFF2-40B4-BE49-F238E27FC236}">
                    <a16:creationId xmlns:a16="http://schemas.microsoft.com/office/drawing/2014/main" id="{5A800A97-7305-4342-84F6-1D24F67640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87" name="Groep 386">
                  <a:extLst>
                    <a:ext uri="{FF2B5EF4-FFF2-40B4-BE49-F238E27FC236}">
                      <a16:creationId xmlns:a16="http://schemas.microsoft.com/office/drawing/2014/main" id="{FB33AF09-9832-41C4-AC9B-195B603FB4C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91" name="Rechte verbindingslijn 390">
                    <a:extLst>
                      <a:ext uri="{FF2B5EF4-FFF2-40B4-BE49-F238E27FC236}">
                        <a16:creationId xmlns:a16="http://schemas.microsoft.com/office/drawing/2014/main" id="{064B6BCF-15C1-4EE7-BB62-1DD5E0D23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2" name="Rechte verbindingslijn 391">
                    <a:extLst>
                      <a:ext uri="{FF2B5EF4-FFF2-40B4-BE49-F238E27FC236}">
                        <a16:creationId xmlns:a16="http://schemas.microsoft.com/office/drawing/2014/main" id="{5EF30EB0-CF29-478F-8AD0-2A1664499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3" name="Rechte verbindingslijn 392">
                    <a:extLst>
                      <a:ext uri="{FF2B5EF4-FFF2-40B4-BE49-F238E27FC236}">
                        <a16:creationId xmlns:a16="http://schemas.microsoft.com/office/drawing/2014/main" id="{E193BDFB-4970-423E-930B-7EB3A0C5F0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4" name="Rechte verbindingslijn 393">
                    <a:extLst>
                      <a:ext uri="{FF2B5EF4-FFF2-40B4-BE49-F238E27FC236}">
                        <a16:creationId xmlns:a16="http://schemas.microsoft.com/office/drawing/2014/main" id="{022E2BBC-F613-418E-A3C0-711D35536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5" name="Rechte verbindingslijn 394">
                    <a:extLst>
                      <a:ext uri="{FF2B5EF4-FFF2-40B4-BE49-F238E27FC236}">
                        <a16:creationId xmlns:a16="http://schemas.microsoft.com/office/drawing/2014/main" id="{99B6A05A-53B2-4C9C-A603-1C062686E5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88" name="Groep 387">
                  <a:extLst>
                    <a:ext uri="{FF2B5EF4-FFF2-40B4-BE49-F238E27FC236}">
                      <a16:creationId xmlns:a16="http://schemas.microsoft.com/office/drawing/2014/main" id="{8D9FD28A-6835-4BB9-8976-0EC1A42E0B4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02C9065B-8874-42C1-8C36-D444DB8168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0" name="Pijl: punthaak 389">
                    <a:extLst>
                      <a:ext uri="{FF2B5EF4-FFF2-40B4-BE49-F238E27FC236}">
                        <a16:creationId xmlns:a16="http://schemas.microsoft.com/office/drawing/2014/main" id="{0B3BFC58-F34D-471D-995D-0D45E3F04A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49" name="Groep 348">
                <a:extLst>
                  <a:ext uri="{FF2B5EF4-FFF2-40B4-BE49-F238E27FC236}">
                    <a16:creationId xmlns:a16="http://schemas.microsoft.com/office/drawing/2014/main" id="{0EF7DEB3-7EBF-4587-A12F-E1BFC69D1FB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62772295-0651-4641-85EE-AE59F46032D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82" name="Rechte verbindingslijn 381">
                    <a:extLst>
                      <a:ext uri="{FF2B5EF4-FFF2-40B4-BE49-F238E27FC236}">
                        <a16:creationId xmlns:a16="http://schemas.microsoft.com/office/drawing/2014/main" id="{79583650-91D1-4AD7-A75F-E48391BFF4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3" name="Rechte verbindingslijn 382">
                    <a:extLst>
                      <a:ext uri="{FF2B5EF4-FFF2-40B4-BE49-F238E27FC236}">
                        <a16:creationId xmlns:a16="http://schemas.microsoft.com/office/drawing/2014/main" id="{29BF1E18-4BA2-4BC3-9EB6-890F4FCA9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4" name="Rechte verbindingslijn 383">
                    <a:extLst>
                      <a:ext uri="{FF2B5EF4-FFF2-40B4-BE49-F238E27FC236}">
                        <a16:creationId xmlns:a16="http://schemas.microsoft.com/office/drawing/2014/main" id="{6D3E484B-5084-4E92-A8C0-9223A463DB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5" name="Rechte verbindingslijn 384">
                    <a:extLst>
                      <a:ext uri="{FF2B5EF4-FFF2-40B4-BE49-F238E27FC236}">
                        <a16:creationId xmlns:a16="http://schemas.microsoft.com/office/drawing/2014/main" id="{CEFCCB12-838B-4022-A289-B9BE1492C4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6" name="Rechte verbindingslijn 385">
                    <a:extLst>
                      <a:ext uri="{FF2B5EF4-FFF2-40B4-BE49-F238E27FC236}">
                        <a16:creationId xmlns:a16="http://schemas.microsoft.com/office/drawing/2014/main" id="{496718EF-C1E0-4113-875C-D66D25A321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79" name="Groep 378">
                  <a:extLst>
                    <a:ext uri="{FF2B5EF4-FFF2-40B4-BE49-F238E27FC236}">
                      <a16:creationId xmlns:a16="http://schemas.microsoft.com/office/drawing/2014/main" id="{71AAD515-4FB2-4D68-A40F-A6E92FB7923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80" name="Rechthoek 379">
                    <a:extLst>
                      <a:ext uri="{FF2B5EF4-FFF2-40B4-BE49-F238E27FC236}">
                        <a16:creationId xmlns:a16="http://schemas.microsoft.com/office/drawing/2014/main" id="{C609F5A4-2A47-4C4B-AA01-9539E25E17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1" name="Pijl: punthaak 380">
                    <a:extLst>
                      <a:ext uri="{FF2B5EF4-FFF2-40B4-BE49-F238E27FC236}">
                        <a16:creationId xmlns:a16="http://schemas.microsoft.com/office/drawing/2014/main" id="{DFA4AE3B-EBFF-4813-8EAC-480D7208A8E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50" name="Rechte verbindingslijn 349">
                <a:extLst>
                  <a:ext uri="{FF2B5EF4-FFF2-40B4-BE49-F238E27FC236}">
                    <a16:creationId xmlns:a16="http://schemas.microsoft.com/office/drawing/2014/main" id="{981E26F9-4440-486F-9785-D4B98F3C20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1" name="Rechte verbindingslijn 350">
                <a:extLst>
                  <a:ext uri="{FF2B5EF4-FFF2-40B4-BE49-F238E27FC236}">
                    <a16:creationId xmlns:a16="http://schemas.microsoft.com/office/drawing/2014/main" id="{1A7A5DA3-7EF7-4983-88A4-8BA748867D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52" name="Groep 351">
                <a:extLst>
                  <a:ext uri="{FF2B5EF4-FFF2-40B4-BE49-F238E27FC236}">
                    <a16:creationId xmlns:a16="http://schemas.microsoft.com/office/drawing/2014/main" id="{F286C15C-38CF-4BCB-AEED-F26CDF93F01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67" name="Rechthoek 366">
                  <a:extLst>
                    <a:ext uri="{FF2B5EF4-FFF2-40B4-BE49-F238E27FC236}">
                      <a16:creationId xmlns:a16="http://schemas.microsoft.com/office/drawing/2014/main" id="{2C8AEF9B-D369-4738-80EE-0522801DF10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8" name="Groep 367">
                  <a:extLst>
                    <a:ext uri="{FF2B5EF4-FFF2-40B4-BE49-F238E27FC236}">
                      <a16:creationId xmlns:a16="http://schemas.microsoft.com/office/drawing/2014/main" id="{E65809D3-2A79-4345-8321-593BF510D9D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69" name="Groep 368">
                    <a:extLst>
                      <a:ext uri="{FF2B5EF4-FFF2-40B4-BE49-F238E27FC236}">
                        <a16:creationId xmlns:a16="http://schemas.microsoft.com/office/drawing/2014/main" id="{244F517D-E502-4FCD-ADBA-F9BEAC72593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73" name="Rechte verbindingslijn 372">
                      <a:extLst>
                        <a:ext uri="{FF2B5EF4-FFF2-40B4-BE49-F238E27FC236}">
                          <a16:creationId xmlns:a16="http://schemas.microsoft.com/office/drawing/2014/main" id="{9F2CC509-F628-4E2B-9D2F-D10222163E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4" name="Rechte verbindingslijn 373">
                      <a:extLst>
                        <a:ext uri="{FF2B5EF4-FFF2-40B4-BE49-F238E27FC236}">
                          <a16:creationId xmlns:a16="http://schemas.microsoft.com/office/drawing/2014/main" id="{DF9E3B80-483C-4895-A7DB-63C4070C01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5" name="Rechte verbindingslijn 374">
                      <a:extLst>
                        <a:ext uri="{FF2B5EF4-FFF2-40B4-BE49-F238E27FC236}">
                          <a16:creationId xmlns:a16="http://schemas.microsoft.com/office/drawing/2014/main" id="{EDD82D6D-B26A-4301-866A-45F781E98F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6" name="Rechte verbindingslijn 375">
                      <a:extLst>
                        <a:ext uri="{FF2B5EF4-FFF2-40B4-BE49-F238E27FC236}">
                          <a16:creationId xmlns:a16="http://schemas.microsoft.com/office/drawing/2014/main" id="{B43CCBCF-2C63-44C4-AA51-0C9CA0A14B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7" name="Rechte verbindingslijn 376">
                      <a:extLst>
                        <a:ext uri="{FF2B5EF4-FFF2-40B4-BE49-F238E27FC236}">
                          <a16:creationId xmlns:a16="http://schemas.microsoft.com/office/drawing/2014/main" id="{D91D1071-54C4-4D46-BCFC-E7708CC252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70" name="Groep 369">
                    <a:extLst>
                      <a:ext uri="{FF2B5EF4-FFF2-40B4-BE49-F238E27FC236}">
                        <a16:creationId xmlns:a16="http://schemas.microsoft.com/office/drawing/2014/main" id="{BBE9388F-C370-45A9-9FB5-518A901B06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71" name="Rechthoek 370">
                      <a:extLst>
                        <a:ext uri="{FF2B5EF4-FFF2-40B4-BE49-F238E27FC236}">
                          <a16:creationId xmlns:a16="http://schemas.microsoft.com/office/drawing/2014/main" id="{0E05A03B-A2EA-4635-989B-0609F64975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2" name="Pijl: punthaak 371">
                      <a:extLst>
                        <a:ext uri="{FF2B5EF4-FFF2-40B4-BE49-F238E27FC236}">
                          <a16:creationId xmlns:a16="http://schemas.microsoft.com/office/drawing/2014/main" id="{20FBE9FF-B6FF-423A-801D-C663B9BBC88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53" name="Groep 352">
                <a:extLst>
                  <a:ext uri="{FF2B5EF4-FFF2-40B4-BE49-F238E27FC236}">
                    <a16:creationId xmlns:a16="http://schemas.microsoft.com/office/drawing/2014/main" id="{ADC7000D-3370-4449-AF19-9DA958E7D40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56" name="Rechthoek 355">
                  <a:extLst>
                    <a:ext uri="{FF2B5EF4-FFF2-40B4-BE49-F238E27FC236}">
                      <a16:creationId xmlns:a16="http://schemas.microsoft.com/office/drawing/2014/main" id="{1106869F-D68C-4E18-B0B8-79973215891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7" name="Groep 356">
                  <a:extLst>
                    <a:ext uri="{FF2B5EF4-FFF2-40B4-BE49-F238E27FC236}">
                      <a16:creationId xmlns:a16="http://schemas.microsoft.com/office/drawing/2014/main" id="{3903C1CE-1E6A-4502-9EBD-E4422BE54F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58" name="Groep 357">
                    <a:extLst>
                      <a:ext uri="{FF2B5EF4-FFF2-40B4-BE49-F238E27FC236}">
                        <a16:creationId xmlns:a16="http://schemas.microsoft.com/office/drawing/2014/main" id="{B7455AE8-0AA6-41D2-9B5F-FE16FDFF253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62" name="Rechte verbindingslijn 361">
                      <a:extLst>
                        <a:ext uri="{FF2B5EF4-FFF2-40B4-BE49-F238E27FC236}">
                          <a16:creationId xmlns:a16="http://schemas.microsoft.com/office/drawing/2014/main" id="{118DBD22-7ACB-4EA9-A0D4-90FEFE7642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3" name="Rechte verbindingslijn 362">
                      <a:extLst>
                        <a:ext uri="{FF2B5EF4-FFF2-40B4-BE49-F238E27FC236}">
                          <a16:creationId xmlns:a16="http://schemas.microsoft.com/office/drawing/2014/main" id="{7843C6A2-0A69-4C29-8794-39438B9495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4" name="Rechte verbindingslijn 363">
                      <a:extLst>
                        <a:ext uri="{FF2B5EF4-FFF2-40B4-BE49-F238E27FC236}">
                          <a16:creationId xmlns:a16="http://schemas.microsoft.com/office/drawing/2014/main" id="{901D09A0-F5FA-4DDF-8A78-3A4C8B81382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5" name="Rechte verbindingslijn 364">
                      <a:extLst>
                        <a:ext uri="{FF2B5EF4-FFF2-40B4-BE49-F238E27FC236}">
                          <a16:creationId xmlns:a16="http://schemas.microsoft.com/office/drawing/2014/main" id="{5D5C0BF5-4539-4DE7-9CB9-4C8438B5D5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6" name="Rechte verbindingslijn 365">
                      <a:extLst>
                        <a:ext uri="{FF2B5EF4-FFF2-40B4-BE49-F238E27FC236}">
                          <a16:creationId xmlns:a16="http://schemas.microsoft.com/office/drawing/2014/main" id="{BFC757D1-DC92-43C1-8F0A-20A6541F7C5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59" name="Groep 358">
                    <a:extLst>
                      <a:ext uri="{FF2B5EF4-FFF2-40B4-BE49-F238E27FC236}">
                        <a16:creationId xmlns:a16="http://schemas.microsoft.com/office/drawing/2014/main" id="{6F823272-C1C5-46D3-B916-F656EE2AC7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2A58C3C9-1EE5-4E66-BA73-2CAB3B0EC2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1" name="Pijl: punthaak 360">
                      <a:extLst>
                        <a:ext uri="{FF2B5EF4-FFF2-40B4-BE49-F238E27FC236}">
                          <a16:creationId xmlns:a16="http://schemas.microsoft.com/office/drawing/2014/main" id="{88E7E4B9-A85C-460F-84F1-A962BF992D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54" name="Rechthoek 353">
                <a:extLst>
                  <a:ext uri="{FF2B5EF4-FFF2-40B4-BE49-F238E27FC236}">
                    <a16:creationId xmlns:a16="http://schemas.microsoft.com/office/drawing/2014/main" id="{71F1E7AC-2B43-41B6-825A-5F48C8EB091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55" name="Rechthoek 354">
                <a:extLst>
                  <a:ext uri="{FF2B5EF4-FFF2-40B4-BE49-F238E27FC236}">
                    <a16:creationId xmlns:a16="http://schemas.microsoft.com/office/drawing/2014/main" id="{32BD2853-E34C-41DB-8914-0690F27B31A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9" name="Rechte verbindingslijn 328">
              <a:extLst>
                <a:ext uri="{FF2B5EF4-FFF2-40B4-BE49-F238E27FC236}">
                  <a16:creationId xmlns:a16="http://schemas.microsoft.com/office/drawing/2014/main" id="{1ED312F2-F5C1-4246-B641-8530E6E2AA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30" name="Rechthoek 329">
              <a:extLst>
                <a:ext uri="{FF2B5EF4-FFF2-40B4-BE49-F238E27FC236}">
                  <a16:creationId xmlns:a16="http://schemas.microsoft.com/office/drawing/2014/main" id="{5FD55E76-F33A-4271-90A9-B119FDD5C089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31" name="Ovaal 330">
              <a:extLst>
                <a:ext uri="{FF2B5EF4-FFF2-40B4-BE49-F238E27FC236}">
                  <a16:creationId xmlns:a16="http://schemas.microsoft.com/office/drawing/2014/main" id="{04A0892E-C13C-4375-918D-21CCD39649E7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32" name="Rechthoek 331">
              <a:extLst>
                <a:ext uri="{FF2B5EF4-FFF2-40B4-BE49-F238E27FC236}">
                  <a16:creationId xmlns:a16="http://schemas.microsoft.com/office/drawing/2014/main" id="{D41D5419-949C-47FB-8CBE-5FC9AA9DB2E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333" name="Ovaal 332">
              <a:extLst>
                <a:ext uri="{FF2B5EF4-FFF2-40B4-BE49-F238E27FC236}">
                  <a16:creationId xmlns:a16="http://schemas.microsoft.com/office/drawing/2014/main" id="{E34469B0-82FB-4444-8D04-885DB47B801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34" name="Ovaal 333">
              <a:extLst>
                <a:ext uri="{FF2B5EF4-FFF2-40B4-BE49-F238E27FC236}">
                  <a16:creationId xmlns:a16="http://schemas.microsoft.com/office/drawing/2014/main" id="{15F867D7-484D-4927-8174-F3E0BCDE534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35" name="Rechthoek 334">
              <a:extLst>
                <a:ext uri="{FF2B5EF4-FFF2-40B4-BE49-F238E27FC236}">
                  <a16:creationId xmlns:a16="http://schemas.microsoft.com/office/drawing/2014/main" id="{6D3E4142-5282-4FB4-AF14-91C2F399277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336" name="Ovaal 335">
              <a:extLst>
                <a:ext uri="{FF2B5EF4-FFF2-40B4-BE49-F238E27FC236}">
                  <a16:creationId xmlns:a16="http://schemas.microsoft.com/office/drawing/2014/main" id="{207BAD4D-8D2A-4B06-A051-3A5A83CC020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37" name="Rechthoek 336">
              <a:extLst>
                <a:ext uri="{FF2B5EF4-FFF2-40B4-BE49-F238E27FC236}">
                  <a16:creationId xmlns:a16="http://schemas.microsoft.com/office/drawing/2014/main" id="{EA90EEB9-D243-43BD-8F91-5312E2CCC8F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338" name="Rechthoek 337">
              <a:extLst>
                <a:ext uri="{FF2B5EF4-FFF2-40B4-BE49-F238E27FC236}">
                  <a16:creationId xmlns:a16="http://schemas.microsoft.com/office/drawing/2014/main" id="{68531BE0-C786-41A1-ABC1-D902830DE02B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339" name="Rechthoek 338">
              <a:extLst>
                <a:ext uri="{FF2B5EF4-FFF2-40B4-BE49-F238E27FC236}">
                  <a16:creationId xmlns:a16="http://schemas.microsoft.com/office/drawing/2014/main" id="{4B4768A3-A278-4FFA-878B-34BF0855535F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40" name="Rechthoek 339">
              <a:extLst>
                <a:ext uri="{FF2B5EF4-FFF2-40B4-BE49-F238E27FC236}">
                  <a16:creationId xmlns:a16="http://schemas.microsoft.com/office/drawing/2014/main" id="{4CF5DC64-DEC2-4191-887D-6747566AD730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341" name="Rechthoek 340">
              <a:extLst>
                <a:ext uri="{FF2B5EF4-FFF2-40B4-BE49-F238E27FC236}">
                  <a16:creationId xmlns:a16="http://schemas.microsoft.com/office/drawing/2014/main" id="{11370F0D-B398-495F-BFAE-85BE19777AAB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342" name="Rechthoek 341">
              <a:extLst>
                <a:ext uri="{FF2B5EF4-FFF2-40B4-BE49-F238E27FC236}">
                  <a16:creationId xmlns:a16="http://schemas.microsoft.com/office/drawing/2014/main" id="{D111E5B3-4FA9-49F3-AC33-74FC8A90DD2C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0AEEDC7E-775A-4681-93DF-446D70A04239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400" name="Tijdelijke aanduiding voor voettekst 2">
            <a:extLst>
              <a:ext uri="{FF2B5EF4-FFF2-40B4-BE49-F238E27FC236}">
                <a16:creationId xmlns:a16="http://schemas.microsoft.com/office/drawing/2014/main" id="{EE1EC552-02D3-4550-917F-B7B55998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401" name="Tijdelijke aanduiding voor dianummer 3">
            <a:extLst>
              <a:ext uri="{FF2B5EF4-FFF2-40B4-BE49-F238E27FC236}">
                <a16:creationId xmlns:a16="http://schemas.microsoft.com/office/drawing/2014/main" id="{212B0FCF-A82E-4F3D-9E84-FFB11E32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54" name="Tijdelijke aanduiding voor tekst 3924">
            <a:extLst>
              <a:ext uri="{FF2B5EF4-FFF2-40B4-BE49-F238E27FC236}">
                <a16:creationId xmlns:a16="http://schemas.microsoft.com/office/drawing/2014/main" id="{1146EECE-ACF0-453A-98C7-F7E78A3AD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55" name="Tijdelijke aanduiding voor tekst 3926">
            <a:extLst>
              <a:ext uri="{FF2B5EF4-FFF2-40B4-BE49-F238E27FC236}">
                <a16:creationId xmlns:a16="http://schemas.microsoft.com/office/drawing/2014/main" id="{7516EFE4-93AD-4980-83B5-14B92CACD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22776"/>
            <a:ext cx="1689303" cy="473459"/>
          </a:xfrm>
          <a:blipFill>
            <a:blip r:embed="rId4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56" name="Tijdelijke aanduiding voor titel 1">
            <a:extLst>
              <a:ext uri="{FF2B5EF4-FFF2-40B4-BE49-F238E27FC236}">
                <a16:creationId xmlns:a16="http://schemas.microsoft.com/office/drawing/2014/main" id="{90AAD839-E595-40DE-9246-7740225C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6712922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157" name="Tijdelijke aanduiding voor verticale tekst 2">
            <a:extLst>
              <a:ext uri="{FF2B5EF4-FFF2-40B4-BE49-F238E27FC236}">
                <a16:creationId xmlns:a16="http://schemas.microsoft.com/office/drawing/2014/main" id="{6E73C065-4D74-46A9-B29A-86AB8350F95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944006"/>
            <a:ext cx="6712922" cy="4096931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366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TEKST – 2X 15% FOTO – 2X 15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48B1558D-5182-49A5-92E4-8543D5FC39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3977928" y="-885712"/>
            <a:ext cx="423619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25% TEKST – 2X 15% FOTO – 2X 15% TEKST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28C48F0D-CE3C-4EC4-8705-C2D1566D14D0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F5DFC06-86E5-4E64-B5A7-2C658710644A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6BAF6E3-53F6-4298-8D77-9DC81D155A64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78AF09B-ABCB-497F-92A1-A63D4518B74B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1791929-7DF9-4187-B92D-3857759DADB4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E75255E-5D2A-484F-A8CD-840984B64731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C771562-A3CD-47DF-B98D-FCAC0D0DC9D7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F0B8AC3-E1A3-4412-86D4-3994698687A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C3D25BE8-AC0C-4D35-97CE-338C2EA48A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77845" y="538107"/>
            <a:ext cx="3714155" cy="3138294"/>
          </a:xfrm>
          <a:solidFill>
            <a:schemeClr val="bg1">
              <a:lumMod val="95000"/>
            </a:schemeClr>
          </a:solidFill>
        </p:spPr>
        <p:txBody>
          <a:bodyPr tIns="972000" anchor="t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dirty="0"/>
              <a:t>Klik op onderstaand icoon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0" name="Tijdelijke aanduiding voor afbeelding 12">
            <a:extLst>
              <a:ext uri="{FF2B5EF4-FFF2-40B4-BE49-F238E27FC236}">
                <a16:creationId xmlns:a16="http://schemas.microsoft.com/office/drawing/2014/main" id="{CF5CEB3F-F5CE-4291-B01F-F4E79243BA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67464" y="3676403"/>
            <a:ext cx="3708000" cy="3181598"/>
          </a:xfrm>
          <a:solidFill>
            <a:schemeClr val="bg1">
              <a:lumMod val="95000"/>
            </a:schemeClr>
          </a:solidFill>
        </p:spPr>
        <p:txBody>
          <a:bodyPr tIns="972000" anchor="t" anchorCtr="0"/>
          <a:lstStyle>
            <a:lvl1pPr marL="0" indent="0" algn="ctr">
              <a:buNone/>
              <a:defRPr sz="1050" b="1" baseline="0"/>
            </a:lvl1pPr>
          </a:lstStyle>
          <a:p>
            <a:r>
              <a:rPr lang="nl-NL" dirty="0"/>
              <a:t>Klik op onderstaand icoon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3A7077D-5A4B-4862-8717-11C994FA92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4764088" cy="6858000"/>
          </a:xfrm>
          <a:solidFill>
            <a:schemeClr val="bg1">
              <a:alpha val="85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  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15C3F967-1254-4BFC-8AFD-66627AC2C6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0800" y="2130007"/>
            <a:ext cx="2989263" cy="150459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0" name="Tijdelijke aanduiding voor tekst 28">
            <a:extLst>
              <a:ext uri="{FF2B5EF4-FFF2-40B4-BE49-F238E27FC236}">
                <a16:creationId xmlns:a16="http://schemas.microsoft.com/office/drawing/2014/main" id="{25DDA742-682F-4E3D-A2D0-5075CE76BD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43368" y="4930719"/>
            <a:ext cx="2989263" cy="1746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5" name="Tijdelijke aanduiding voor voettekst 2">
            <a:extLst>
              <a:ext uri="{FF2B5EF4-FFF2-40B4-BE49-F238E27FC236}">
                <a16:creationId xmlns:a16="http://schemas.microsoft.com/office/drawing/2014/main" id="{4BFA94E9-0BED-4F8F-9BAF-3A2F26E8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36" name="Tijdelijke aanduiding voor dianummer 3">
            <a:extLst>
              <a:ext uri="{FF2B5EF4-FFF2-40B4-BE49-F238E27FC236}">
                <a16:creationId xmlns:a16="http://schemas.microsoft.com/office/drawing/2014/main" id="{3EA8F073-E7BC-4728-8481-A9C40B47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tekst 3924">
            <a:extLst>
              <a:ext uri="{FF2B5EF4-FFF2-40B4-BE49-F238E27FC236}">
                <a16:creationId xmlns:a16="http://schemas.microsoft.com/office/drawing/2014/main" id="{14343D35-FA30-4685-AE1E-85D161F0DA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31" name="Tijdelijke aanduiding voor tekst 3926">
            <a:extLst>
              <a:ext uri="{FF2B5EF4-FFF2-40B4-BE49-F238E27FC236}">
                <a16:creationId xmlns:a16="http://schemas.microsoft.com/office/drawing/2014/main" id="{1C6E6799-90B3-487A-A125-9CF950657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222776"/>
            <a:ext cx="1689303" cy="473459"/>
          </a:xfrm>
          <a:blipFill>
            <a:blip r:embed="rId2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7553D38E-B418-486D-9E7B-EA0B239D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3358654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2ED85725-899F-4AFA-89BA-478D8A9E900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944006"/>
            <a:ext cx="3358654" cy="4096931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  <p:grpSp>
        <p:nvGrpSpPr>
          <p:cNvPr id="23" name="Instructie">
            <a:extLst>
              <a:ext uri="{FF2B5EF4-FFF2-40B4-BE49-F238E27FC236}">
                <a16:creationId xmlns:a16="http://schemas.microsoft.com/office/drawing/2014/main" id="{D8E3B3B4-843F-4DF2-AE6A-A863D77294A5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25" name="Meer informatie">
              <a:extLst>
                <a:ext uri="{FF2B5EF4-FFF2-40B4-BE49-F238E27FC236}">
                  <a16:creationId xmlns:a16="http://schemas.microsoft.com/office/drawing/2014/main" id="{B31DB5C8-451D-4566-8B75-72DF2B7A64DB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73" name="Freeform 101">
                <a:extLst>
                  <a:ext uri="{FF2B5EF4-FFF2-40B4-BE49-F238E27FC236}">
                    <a16:creationId xmlns:a16="http://schemas.microsoft.com/office/drawing/2014/main" id="{024C1D72-0E09-482A-9061-F789DA19E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041FE78A-224D-4DBB-8D94-2D8A595A41FB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75" name="Rechte verbindingslijn 74">
                <a:extLst>
                  <a:ext uri="{FF2B5EF4-FFF2-40B4-BE49-F238E27FC236}">
                    <a16:creationId xmlns:a16="http://schemas.microsoft.com/office/drawing/2014/main" id="{65347FFF-62E0-4410-9ED6-79847E48E4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BF9EF01A-7EB0-47BC-8C67-D4B1EA4822FD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457A4C02-6F93-41CF-8E0C-0A8B2D48DFA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386514EB-1BA2-43FA-ADC0-95856D7BF8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9F3D4DBA-2801-4D63-89F6-407F0C0752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8410A61-24EE-489C-9A19-65DB6216B49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95B69A9-E807-4A47-958F-982D172861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3FE2B2E1-FD8A-448C-AD00-EA63B0824DF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D1850410-1F6E-4954-AF0B-D16BC5C972E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4534ABFE-6A4F-4ACF-8A0A-8D0456866EB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DA2BD7D-DB74-4DFF-9303-B68CB4235C5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9DAFE354-821A-45D7-9ED7-5BC6B63D13F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17760BF4-827B-4A1C-9F92-69082EABCCE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668E79CE-BF7A-4A6F-94D2-6888AB68885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3D6CA134-AF5F-4784-B3D4-D9E680CCB2F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F8B8FB1-3AFC-4EA6-A400-93513D68EB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604B011-D4BF-4407-936F-0F74AE381B8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hthoek: afgeronde hoeken 66">
                <a:extLst>
                  <a:ext uri="{FF2B5EF4-FFF2-40B4-BE49-F238E27FC236}">
                    <a16:creationId xmlns:a16="http://schemas.microsoft.com/office/drawing/2014/main" id="{FD4A7310-96B3-4C63-9259-ED07DADCD95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BF5250AB-0EAA-458D-8B86-47A1A6E67A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17F3BE55-5181-4DAE-B21E-58189F7D760B}"/>
                  </a:ext>
                </a:extLst>
              </p:cNvPr>
              <p:cNvCxnSpPr>
                <a:cxnSpLocks/>
                <a:stCxn id="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34757241-9B7D-4A99-8D06-46D09FECF36D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61D5177-EF5A-47E6-B76F-6C444685693E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6BCB48E7-2D9A-4B54-B3A6-C92964A748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BDE172B4-25E1-4671-A444-B9364195E240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73203EDF-F64E-423C-9DE9-0585045A157B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8B14FCB9-A0BA-4FF4-B4AC-0CD4E7E4779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F0058631-FEBB-40F6-AC43-53651C134F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1F17513-70C6-4383-827D-565C66FC3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02C0643A-E26A-4885-8086-C638F737C1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" name="Ovaal 62">
                      <a:extLst>
                        <a:ext uri="{FF2B5EF4-FFF2-40B4-BE49-F238E27FC236}">
                          <a16:creationId xmlns:a16="http://schemas.microsoft.com/office/drawing/2014/main" id="{A29A9232-8F70-4DBD-B106-ACFD8B5BCE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C26D9EEE-2EA8-4B40-8935-87724431809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0" name="Afbeelding 59">
                    <a:extLst>
                      <a:ext uri="{FF2B5EF4-FFF2-40B4-BE49-F238E27FC236}">
                        <a16:creationId xmlns:a16="http://schemas.microsoft.com/office/drawing/2014/main" id="{DD122C20-F2B4-4FFC-98B4-D3765FA773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5D6B28BA-02D4-4397-85EE-D119C7E1F20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4221D3C-AD55-4322-A55A-C952B6EE7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D45F2350-C4C6-4C9D-9769-417E42E2AF5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06DCEF67-8152-42A1-8E1D-3C064AB9600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6D42B920-61E9-4EA2-A621-CC5CB572E6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DE2642D2-9FFE-475F-92C8-BFDBB72EC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3146765-5AAC-4CA4-B0A1-C89B56FB14B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EC5107B2-EC88-4F7B-9602-0A7D9DE3346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4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FOTO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hthoek 151">
            <a:extLst>
              <a:ext uri="{FF2B5EF4-FFF2-40B4-BE49-F238E27FC236}">
                <a16:creationId xmlns:a16="http://schemas.microsoft.com/office/drawing/2014/main" id="{54397E52-7E58-4CD9-9F2F-CE0FC694B318}"/>
              </a:ext>
            </a:extLst>
          </p:cNvPr>
          <p:cNvSpPr/>
          <p:nvPr userDrawn="1"/>
        </p:nvSpPr>
        <p:spPr>
          <a:xfrm>
            <a:off x="6093936" y="-1"/>
            <a:ext cx="6098064" cy="6891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50% FOTO, 50% TEKST</a:t>
            </a:r>
          </a:p>
        </p:txBody>
      </p:sp>
      <p:grpSp>
        <p:nvGrpSpPr>
          <p:cNvPr id="179" name="Instructie">
            <a:extLst>
              <a:ext uri="{FF2B5EF4-FFF2-40B4-BE49-F238E27FC236}">
                <a16:creationId xmlns:a16="http://schemas.microsoft.com/office/drawing/2014/main" id="{E4F1F2BB-4186-4E0B-8D82-D837AA1FF7B6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180" name="Meer informatie">
              <a:extLst>
                <a:ext uri="{FF2B5EF4-FFF2-40B4-BE49-F238E27FC236}">
                  <a16:creationId xmlns:a16="http://schemas.microsoft.com/office/drawing/2014/main" id="{6C1FB6A4-1CF4-463D-92A8-0B07C4A5C8C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733C25FC-006E-42C9-A213-E330153052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4C3E02DB-6086-4C9D-BA9D-E9715B11425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3F9DB337-655F-4D0C-91D8-BCB44C4218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6CD3669D-431D-46CB-899E-6128AEFA0939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1C3CB2A-F874-4F49-B3D9-7DD81EFCE46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D60CF-7F6F-456B-A1A8-47EA73E26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AA349139-69A7-4408-B685-B7CEA477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7D5985E9-D39A-4473-BFC0-E7A7D1897E7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E46D4C40-8306-4B69-BDF0-B9C1F1F719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089B986A-6E86-423A-954F-A26468E9450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FFADAD9-8766-464B-BD5D-87FFA46EE72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9A69302D-0F58-450B-BBBE-2E48AD486DA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099F5EF6-B166-460F-9237-2EBF2D69BD7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1E31DB8D-D4A7-4EDA-8E6A-0C55193708B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39D606D3-966D-4757-8C2F-70C4632834F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396B0A11-0B1E-4852-AF12-6193A6043199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2321A34-D884-45C2-B8C1-1C953D6113B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35B7C71F-F410-454C-AEA2-7599E6C30EB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C01D345F-C8F1-4C63-8661-184CA88D910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1924D098-79F2-4D91-A789-96805748015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F584FDCA-4974-4BB4-91F2-01C7DF17A9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6750495-D2B6-4E74-97DD-B7EC23D8CF9B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F7C50E48-8036-4F7B-9E24-FB326E9CE53C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C02587AF-DE60-4C34-B3FC-4BB3C905DDD5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879B8C27-A5A7-4BE8-BDC8-7AA6D4B46D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4" name="Groep 193">
              <a:extLst>
                <a:ext uri="{FF2B5EF4-FFF2-40B4-BE49-F238E27FC236}">
                  <a16:creationId xmlns:a16="http://schemas.microsoft.com/office/drawing/2014/main" id="{53D6196E-056D-4560-AA42-818C9AA45739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366872EA-C004-4AFA-A287-D8570DB55C96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F8F58DAE-7733-4622-B18B-218140BE1AB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3B3BC935-E3AD-40FB-B1A4-A3644E5DB1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ADDE1D37-BF02-4C27-9479-0900AF892C4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Rechthoek 208">
                      <a:extLst>
                        <a:ext uri="{FF2B5EF4-FFF2-40B4-BE49-F238E27FC236}">
                          <a16:creationId xmlns:a16="http://schemas.microsoft.com/office/drawing/2014/main" id="{F8A3F7D1-D58C-4870-B1FD-D868105F02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0" name="Ovaal 209">
                      <a:extLst>
                        <a:ext uri="{FF2B5EF4-FFF2-40B4-BE49-F238E27FC236}">
                          <a16:creationId xmlns:a16="http://schemas.microsoft.com/office/drawing/2014/main" id="{9DAEEC75-D915-4ACD-8B83-DDBE19DF8E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6" name="Afbeelding 205">
                    <a:extLst>
                      <a:ext uri="{FF2B5EF4-FFF2-40B4-BE49-F238E27FC236}">
                        <a16:creationId xmlns:a16="http://schemas.microsoft.com/office/drawing/2014/main" id="{9FBD4871-713C-4ECE-949A-7D244095C4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479EFD1C-A6B0-429D-A6CA-6F8B2FED76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1172FCAC-758F-49BD-8EE1-29B949FCA7C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E14D7F84-E540-44F2-BAD3-9096A69629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B5D00D6B-CB54-4B43-9C6F-840B1E61DB0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CB4AA802-908C-4F8D-9192-BCADE31C56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6DC56024-1116-44C9-A748-500A242283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C057CE83-7D48-412B-B8F4-444BAEB6A3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01AF4B7F-D3BE-4F24-98FB-38098BF8FDD4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17CDB8B4-03A0-4990-B259-20FC638CE5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3" name="Instructie">
            <a:extLst>
              <a:ext uri="{FF2B5EF4-FFF2-40B4-BE49-F238E27FC236}">
                <a16:creationId xmlns:a16="http://schemas.microsoft.com/office/drawing/2014/main" id="{D4431A68-5CF5-44B8-B3DD-96FE0AFC1B54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3C5B9AA4-4BA2-4B69-8956-40C775C0854D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1357C499-FC49-4B78-BDE2-1E78D9097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259997A5-DFF2-4744-940B-4CCD3A2223E3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78B771B1-7450-4F03-B999-617E60A0A24E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228" name="Rechte verbindingslijn 227">
              <a:extLst>
                <a:ext uri="{FF2B5EF4-FFF2-40B4-BE49-F238E27FC236}">
                  <a16:creationId xmlns:a16="http://schemas.microsoft.com/office/drawing/2014/main" id="{2CB70151-C380-4230-8943-CA03225A6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AD9A157F-51D3-4312-954B-66EBCACFB016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89784A7A-CA40-47E1-9AE9-7EA7C7C5EE36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F06E8A65-4E6C-4BA6-837C-A20AC6BFD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73FD82AE-634F-40EF-A60B-8F72E1419AD7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233" name="Groep 232">
                <a:extLst>
                  <a:ext uri="{FF2B5EF4-FFF2-40B4-BE49-F238E27FC236}">
                    <a16:creationId xmlns:a16="http://schemas.microsoft.com/office/drawing/2014/main" id="{571548E6-7DF5-4D38-9FA6-17FB95FC417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35" name="Rechthoek met één afgeknipte en afgeronde hoek 47">
                  <a:extLst>
                    <a:ext uri="{FF2B5EF4-FFF2-40B4-BE49-F238E27FC236}">
                      <a16:creationId xmlns:a16="http://schemas.microsoft.com/office/drawing/2014/main" id="{B4A12C6F-2658-484F-93F1-3AA0691E06B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hthoekige driehoek 235">
                  <a:extLst>
                    <a:ext uri="{FF2B5EF4-FFF2-40B4-BE49-F238E27FC236}">
                      <a16:creationId xmlns:a16="http://schemas.microsoft.com/office/drawing/2014/main" id="{84223D09-DF81-4D58-9B16-419A6B90A2D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hthoek 236">
                  <a:extLst>
                    <a:ext uri="{FF2B5EF4-FFF2-40B4-BE49-F238E27FC236}">
                      <a16:creationId xmlns:a16="http://schemas.microsoft.com/office/drawing/2014/main" id="{C2642E58-0E9B-4DA0-B6C9-BE991EE6F9E6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0E035D58-4947-462E-8D4F-9787C4B0DB2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FC80AFFF-5483-45FA-8596-F72E2BFEB16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39" name="Instructie">
            <a:extLst>
              <a:ext uri="{FF2B5EF4-FFF2-40B4-BE49-F238E27FC236}">
                <a16:creationId xmlns:a16="http://schemas.microsoft.com/office/drawing/2014/main" id="{1492A8BB-37E2-4F9B-8EBA-A73FE67BA27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40" name="Rechte verbindingslijn 239">
              <a:extLst>
                <a:ext uri="{FF2B5EF4-FFF2-40B4-BE49-F238E27FC236}">
                  <a16:creationId xmlns:a16="http://schemas.microsoft.com/office/drawing/2014/main" id="{CB3C4849-DDAA-4619-808C-0D158B1211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CFF21C06-70D2-488B-80A4-54E067C4990B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00939700-F7B8-4DAF-B06C-F635E2FA208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A7362490-8E9F-439C-AA00-9304A602A98B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E167FCE7-653B-49AA-B3A5-0545191C1BD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245" name="Meer informatie">
              <a:extLst>
                <a:ext uri="{FF2B5EF4-FFF2-40B4-BE49-F238E27FC236}">
                  <a16:creationId xmlns:a16="http://schemas.microsoft.com/office/drawing/2014/main" id="{7656B97C-0481-46B8-9FD6-5C6E7642CA3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17" name="Freeform 101">
                <a:extLst>
                  <a:ext uri="{FF2B5EF4-FFF2-40B4-BE49-F238E27FC236}">
                    <a16:creationId xmlns:a16="http://schemas.microsoft.com/office/drawing/2014/main" id="{2B3389DD-2490-4CEA-8E3C-FE05727CC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18" name="Rechthoek 317">
                <a:extLst>
                  <a:ext uri="{FF2B5EF4-FFF2-40B4-BE49-F238E27FC236}">
                    <a16:creationId xmlns:a16="http://schemas.microsoft.com/office/drawing/2014/main" id="{8C135118-394E-4655-8E87-CAF63559D80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13932D89-9097-441F-988C-EF2CB38ABE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261E6BFB-2D60-4DC6-BF9F-5E2546BA0E9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492D9FF3-1B0A-4FB7-A5C4-8014F922D9C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7E17783C-B82D-433A-A3DA-F41280C884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9" name="Groep 248">
              <a:extLst>
                <a:ext uri="{FF2B5EF4-FFF2-40B4-BE49-F238E27FC236}">
                  <a16:creationId xmlns:a16="http://schemas.microsoft.com/office/drawing/2014/main" id="{B60CEBF5-1897-4005-8ACD-5988394F1C6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0970BD60-43AE-4C7F-831F-6BBDB4C7A9E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B0E94971-51D5-4938-BE77-E3BC36C19E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echte verbindingslijn 266">
                <a:extLst>
                  <a:ext uri="{FF2B5EF4-FFF2-40B4-BE49-F238E27FC236}">
                    <a16:creationId xmlns:a16="http://schemas.microsoft.com/office/drawing/2014/main" id="{E6DF2C13-3814-42B9-89E5-D2AF2B22EA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C69AF764-74C1-4E9A-8527-72E4F7D8C3D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9" name="Groep 268">
                <a:extLst>
                  <a:ext uri="{FF2B5EF4-FFF2-40B4-BE49-F238E27FC236}">
                    <a16:creationId xmlns:a16="http://schemas.microsoft.com/office/drawing/2014/main" id="{31A2E8CF-5386-4B11-83BA-CC3E6CAB08A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5B1EC23A-5274-4CA3-8C27-D211DEC7C90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524BE706-AC40-47AC-BBE1-17CF11A7BE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8F3880A1-3127-4A65-B62E-06414D989D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F86406FF-047C-45B2-B48A-DCAAB44E08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0CFC6090-3A39-4A20-AC65-00B33E6865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650D07B9-BEFE-490D-9A90-59443D313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32036042-59DF-48E7-A808-575DCC299D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D1D9850C-19DA-494A-A5E5-C47F1D6D84D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1" name="Pijl: punthaak 310">
                    <a:extLst>
                      <a:ext uri="{FF2B5EF4-FFF2-40B4-BE49-F238E27FC236}">
                        <a16:creationId xmlns:a16="http://schemas.microsoft.com/office/drawing/2014/main" id="{25646772-1255-4B64-94AC-4611DA660A4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0" name="Groep 269">
                <a:extLst>
                  <a:ext uri="{FF2B5EF4-FFF2-40B4-BE49-F238E27FC236}">
                    <a16:creationId xmlns:a16="http://schemas.microsoft.com/office/drawing/2014/main" id="{554AAA18-3796-4803-A06A-B0BCAF9B2C0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E226B31A-CD9F-4395-BD02-0090F0BA950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861ECB34-7164-4647-82B1-C9ADEF647D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1E2E2BC7-7381-4082-A87F-0F9A991636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84FEAC90-E06D-40B5-AD8F-4DC3EF1B1B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A8E51A42-F72B-4BA2-9698-F13958877A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68EC47EA-6AE6-4E48-B881-43797D5DD9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7EF28D21-904A-4BAB-815C-0DBBEA5AF2A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1" name="Rechthoek 300">
                    <a:extLst>
                      <a:ext uri="{FF2B5EF4-FFF2-40B4-BE49-F238E27FC236}">
                        <a16:creationId xmlns:a16="http://schemas.microsoft.com/office/drawing/2014/main" id="{0FC56588-D0F4-4F76-A35E-41B4D0A4B0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2" name="Pijl: punthaak 301">
                    <a:extLst>
                      <a:ext uri="{FF2B5EF4-FFF2-40B4-BE49-F238E27FC236}">
                        <a16:creationId xmlns:a16="http://schemas.microsoft.com/office/drawing/2014/main" id="{2E01DA79-486A-45EB-95F8-FB102243713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93A5E691-CBD9-476E-8075-6A4165291C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2" name="Rechte verbindingslijn 271">
                <a:extLst>
                  <a:ext uri="{FF2B5EF4-FFF2-40B4-BE49-F238E27FC236}">
                    <a16:creationId xmlns:a16="http://schemas.microsoft.com/office/drawing/2014/main" id="{E4648EA4-1DD7-43B3-982A-BDA11995B1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F56BE2C7-E197-4129-9127-AF9A5FD6EBE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DF00A21C-FB84-47CF-8DCA-669E17D13DC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C11564A-4F46-495E-995B-8360CEB7ED5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E4C81386-1DD7-4ABA-A5D4-AF7FB9965E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34D44FD6-AA20-4A2A-9AE0-0B2028A14F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BABAD441-372F-4553-9C24-003768DF44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BFE40EA9-3462-40D7-9CD8-35C9FD934E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058165A0-F59C-4BC7-B0FD-7D6958E283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869DA51C-0FA8-49C4-948A-D44003E2A7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397A9A9A-1BE9-422A-92B0-AE4B81EA50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2" name="Rechthoek 291">
                      <a:extLst>
                        <a:ext uri="{FF2B5EF4-FFF2-40B4-BE49-F238E27FC236}">
                          <a16:creationId xmlns:a16="http://schemas.microsoft.com/office/drawing/2014/main" id="{A7B318F8-0759-4D77-A04A-C1471A06C5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Pijl: punthaak 292">
                      <a:extLst>
                        <a:ext uri="{FF2B5EF4-FFF2-40B4-BE49-F238E27FC236}">
                          <a16:creationId xmlns:a16="http://schemas.microsoft.com/office/drawing/2014/main" id="{F5952D8B-1DC0-4E80-8BC4-FBD10D9B3C2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0F105233-5614-4D66-B40A-97715604038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D77CE2FD-500C-4470-BD3C-3E42A8BEE2A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484A00CB-0536-495C-A738-41F4C16F9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9B0E72FA-ABC6-41DB-BF1E-12098ED112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444F70A5-8274-4AD5-94B0-E63270FEFB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CFAA5D82-385F-402C-988D-2D82727599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1ACA0F5E-DA5B-4600-92A1-2808C0DFBF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C144CBA1-65FF-43D5-950C-1F8D119E89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ABCD63C3-C162-4DAB-9F0C-0694D81CAF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8712E97C-2BB2-4401-B5A6-64B156EAEC7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463A01F6-E322-4FF8-9FE7-A7B3A963E3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AFCB7987-8E50-4211-8A8F-89F38EF5302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96B96222-175D-4AE3-A35D-DD3D6FE64E5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16292215-7144-40C2-BDDB-E30E069B3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50" name="Rechte verbindingslijn 249">
              <a:extLst>
                <a:ext uri="{FF2B5EF4-FFF2-40B4-BE49-F238E27FC236}">
                  <a16:creationId xmlns:a16="http://schemas.microsoft.com/office/drawing/2014/main" id="{E0B589D5-8E81-4726-8755-6B9929713E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71DF523B-935C-4904-8D0A-00AB1F48973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79637BF5-4248-4156-9748-C11C460536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667F1D79-5052-4E83-86F8-26731AFDC4A7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E0E1697B-5F89-42FF-BFAB-1DE511419CD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4EFF9B58-1641-42B5-9872-E040F5C38BB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41C57F03-C4FD-4697-BF52-692F968FC16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76461CA0-3527-4FA3-9AD3-FB01CB32035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E5F7A663-DEE1-4389-9396-714A81C68F26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7DA333AB-81A9-4C26-9396-0DCA84D3CD00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C6C49EAB-9BC3-4AF3-8D46-9FC10B5BF95E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2BA900D6-30A7-4EF1-B3F0-0B3F4E46BAF0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B20398AF-2CAF-40F0-AD4D-582BE71500C7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9442C897-D434-4534-8C93-B81D3FDA478E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29B2F30D-84F1-4EE3-9E65-A9A15B63D59E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324" name="Tijdelijke aanduiding voor afbeelding 8">
            <a:extLst>
              <a:ext uri="{FF2B5EF4-FFF2-40B4-BE49-F238E27FC236}">
                <a16:creationId xmlns:a16="http://schemas.microsoft.com/office/drawing/2014/main" id="{ED22F832-CB8C-4C5B-847D-F57899D819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936" y="0"/>
            <a:ext cx="609806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326" name="Tijdelijke aanduiding voor voettekst 2">
            <a:extLst>
              <a:ext uri="{FF2B5EF4-FFF2-40B4-BE49-F238E27FC236}">
                <a16:creationId xmlns:a16="http://schemas.microsoft.com/office/drawing/2014/main" id="{53E2FB1B-E3A8-48AE-ACD0-A4F32CA5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327" name="Tijdelijke aanduiding voor dianummer 3">
            <a:extLst>
              <a:ext uri="{FF2B5EF4-FFF2-40B4-BE49-F238E27FC236}">
                <a16:creationId xmlns:a16="http://schemas.microsoft.com/office/drawing/2014/main" id="{3F4FC970-F313-4E8C-9368-10F2ECDB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53" name="Tijdelijke aanduiding voor tekst 3924">
            <a:extLst>
              <a:ext uri="{FF2B5EF4-FFF2-40B4-BE49-F238E27FC236}">
                <a16:creationId xmlns:a16="http://schemas.microsoft.com/office/drawing/2014/main" id="{61D27A6F-F449-4591-90BB-47D8A2C3D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54" name="Tijdelijke aanduiding voor tekst 3926">
            <a:extLst>
              <a:ext uri="{FF2B5EF4-FFF2-40B4-BE49-F238E27FC236}">
                <a16:creationId xmlns:a16="http://schemas.microsoft.com/office/drawing/2014/main" id="{BC4861E7-235D-49F7-AB7A-29132CFB2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22776"/>
            <a:ext cx="1689303" cy="473459"/>
          </a:xfrm>
          <a:blipFill>
            <a:blip r:embed="rId4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55" name="Tijdelijke aanduiding voor titel 1">
            <a:extLst>
              <a:ext uri="{FF2B5EF4-FFF2-40B4-BE49-F238E27FC236}">
                <a16:creationId xmlns:a16="http://schemas.microsoft.com/office/drawing/2014/main" id="{B3CD75A6-3167-4732-A2E0-C17D2869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50272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46306E72-2D77-42DA-865E-DBAF7BF031E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944006"/>
            <a:ext cx="5027270" cy="4096931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3558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32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FOTO, 25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A3DBBDEA-AE28-4555-86F6-98DD9A344ECC}"/>
              </a:ext>
            </a:extLst>
          </p:cNvPr>
          <p:cNvSpPr/>
          <p:nvPr userDrawn="1"/>
        </p:nvSpPr>
        <p:spPr>
          <a:xfrm>
            <a:off x="4468336" y="-1"/>
            <a:ext cx="7723664" cy="6891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Tijdelijke aanduiding voor afbeelding 8">
            <a:extLst>
              <a:ext uri="{FF2B5EF4-FFF2-40B4-BE49-F238E27FC236}">
                <a16:creationId xmlns:a16="http://schemas.microsoft.com/office/drawing/2014/main" id="{5CFE7F97-2109-4DE1-997E-438DDA5BA4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0400" y="0"/>
            <a:ext cx="77108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75% FOTO, 25% TEKST</a:t>
            </a:r>
          </a:p>
        </p:txBody>
      </p:sp>
      <p:grpSp>
        <p:nvGrpSpPr>
          <p:cNvPr id="181" name="Instructie">
            <a:extLst>
              <a:ext uri="{FF2B5EF4-FFF2-40B4-BE49-F238E27FC236}">
                <a16:creationId xmlns:a16="http://schemas.microsoft.com/office/drawing/2014/main" id="{3DCF5638-3E1F-4598-BDE1-E522E64B8482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182" name="Meer informatie">
              <a:extLst>
                <a:ext uri="{FF2B5EF4-FFF2-40B4-BE49-F238E27FC236}">
                  <a16:creationId xmlns:a16="http://schemas.microsoft.com/office/drawing/2014/main" id="{8BDE30B3-9CA4-4BB6-8A8E-5CCD00BA3604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222" name="Freeform 101">
                <a:extLst>
                  <a:ext uri="{FF2B5EF4-FFF2-40B4-BE49-F238E27FC236}">
                    <a16:creationId xmlns:a16="http://schemas.microsoft.com/office/drawing/2014/main" id="{0156300D-50C9-4BD0-A925-7358736E1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F353F7FB-355F-43F5-B93A-3520A4BB880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80E2ECF9-9F38-4E62-B864-1ED98877AE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00337175-82CD-4660-90F7-999E622E4749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10637E59-E0FD-4F80-9BE6-FD0027B2BAF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BC129F36-4569-470C-BBC0-4F69F4BC4C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49106698-E080-4BFF-BB63-6CBFA406F0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D07E7E71-54F9-494F-9735-AD3A4F7BF67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B0BDA682-CEC0-4A22-9B6F-CAE87CC6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7C1AB7B3-5542-4802-BB19-6D82E371448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1978FD2B-E681-4E29-B867-5350F48A935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67E304B4-4DCA-4C61-8DA2-07D9373D4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9" name="Rechthoek 218">
                <a:extLst>
                  <a:ext uri="{FF2B5EF4-FFF2-40B4-BE49-F238E27FC236}">
                    <a16:creationId xmlns:a16="http://schemas.microsoft.com/office/drawing/2014/main" id="{DABB6DFF-A11E-423E-BA70-7C99EC0414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20" name="Rechte verbindingslijn 219">
                <a:extLst>
                  <a:ext uri="{FF2B5EF4-FFF2-40B4-BE49-F238E27FC236}">
                    <a16:creationId xmlns:a16="http://schemas.microsoft.com/office/drawing/2014/main" id="{8B8EDAD7-C9C3-426A-86B0-CB05DBD85C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21" name="Gelijkbenige driehoek 220">
                <a:extLst>
                  <a:ext uri="{FF2B5EF4-FFF2-40B4-BE49-F238E27FC236}">
                    <a16:creationId xmlns:a16="http://schemas.microsoft.com/office/drawing/2014/main" id="{6603DA73-4505-4916-8474-EEFE6DD0BEA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A1167613-B69D-4B78-8895-A48CD23A8B7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13" name="Rechthoek 212">
                <a:extLst>
                  <a:ext uri="{FF2B5EF4-FFF2-40B4-BE49-F238E27FC236}">
                    <a16:creationId xmlns:a16="http://schemas.microsoft.com/office/drawing/2014/main" id="{EA1ECE4F-F494-4B67-9112-EABE746DBC1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Ovaal 213">
                <a:extLst>
                  <a:ext uri="{FF2B5EF4-FFF2-40B4-BE49-F238E27FC236}">
                    <a16:creationId xmlns:a16="http://schemas.microsoft.com/office/drawing/2014/main" id="{2D76AF88-4D8A-4A9F-AC6C-9D0BA99300C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E782CBA8-2588-4F97-B961-5D6D7A76039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hthoek: afgeronde hoeken 215">
                <a:extLst>
                  <a:ext uri="{FF2B5EF4-FFF2-40B4-BE49-F238E27FC236}">
                    <a16:creationId xmlns:a16="http://schemas.microsoft.com/office/drawing/2014/main" id="{ECD723D2-3DA0-4E1E-A1D2-0B5B410F64B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66602F34-5658-496F-B5B4-8BA14908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A33004D-EBE0-4848-B814-3F800635251D}"/>
                  </a:ext>
                </a:extLst>
              </p:cNvPr>
              <p:cNvCxnSpPr>
                <a:cxnSpLocks/>
                <a:stCxn id="21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6885A425-BF45-40F7-9391-F6D0A217095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898884E6-6058-485B-B07D-7FA855A46B8B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9B5FCEF7-B897-40C1-851C-2476521997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CCB41CA2-0032-4EEA-BE76-BE7FF5E7FD2D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26FF0BE3-F239-4B6F-A72E-7E2D4B4EBE0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7B5DEE8A-DF45-45DA-8A2D-C1763CAA0B4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53AE7A69-4F06-4975-BC5B-B29DF9118C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10" name="Rechthoek 209">
                      <a:extLst>
                        <a:ext uri="{FF2B5EF4-FFF2-40B4-BE49-F238E27FC236}">
                          <a16:creationId xmlns:a16="http://schemas.microsoft.com/office/drawing/2014/main" id="{3D725AC4-38D5-4094-BB82-B249E5413D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1" name="Rechthoek 210">
                      <a:extLst>
                        <a:ext uri="{FF2B5EF4-FFF2-40B4-BE49-F238E27FC236}">
                          <a16:creationId xmlns:a16="http://schemas.microsoft.com/office/drawing/2014/main" id="{929D8023-291B-4B9F-91D0-15B1ABC4DB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2" name="Ovaal 211">
                      <a:extLst>
                        <a:ext uri="{FF2B5EF4-FFF2-40B4-BE49-F238E27FC236}">
                          <a16:creationId xmlns:a16="http://schemas.microsoft.com/office/drawing/2014/main" id="{30F49A98-B51A-48F1-AC83-09341380CB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C6838D23-186A-442C-8A3D-C1439B1E539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9" name="Afbeelding 208">
                    <a:extLst>
                      <a:ext uri="{FF2B5EF4-FFF2-40B4-BE49-F238E27FC236}">
                        <a16:creationId xmlns:a16="http://schemas.microsoft.com/office/drawing/2014/main" id="{5B4D2F20-BC2E-4F41-BF42-291D8FE1D1C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C295A4CE-1DC5-4EBD-84C7-392BA1B77B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5" name="Rechthoek 204">
                    <a:extLst>
                      <a:ext uri="{FF2B5EF4-FFF2-40B4-BE49-F238E27FC236}">
                        <a16:creationId xmlns:a16="http://schemas.microsoft.com/office/drawing/2014/main" id="{ED96D699-EEB5-41E8-8B4A-2CBC894744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533FAC2B-225C-4D18-BB83-4CD163AD82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B62966BC-605B-47A5-9125-3F981726B2B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A79EB694-90B9-4827-86D2-089C7CA127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ED8F3D59-547C-48B9-9EBE-7104B2AF953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ED6867D5-7A43-426E-9FDA-A87D61658F8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9" name="Gelijkbenige driehoek 198">
                <a:extLst>
                  <a:ext uri="{FF2B5EF4-FFF2-40B4-BE49-F238E27FC236}">
                    <a16:creationId xmlns:a16="http://schemas.microsoft.com/office/drawing/2014/main" id="{0A72FBFB-3BCC-4A7C-A14A-07B34C449BF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0" name="Instructie">
            <a:extLst>
              <a:ext uri="{FF2B5EF4-FFF2-40B4-BE49-F238E27FC236}">
                <a16:creationId xmlns:a16="http://schemas.microsoft.com/office/drawing/2014/main" id="{0066A061-4974-4D81-B433-AC64F906A51B}"/>
              </a:ext>
            </a:extLst>
          </p:cNvPr>
          <p:cNvGrpSpPr/>
          <p:nvPr userDrawn="1"/>
        </p:nvGrpSpPr>
        <p:grpSpPr>
          <a:xfrm>
            <a:off x="-3428327" y="6394635"/>
            <a:ext cx="3222791" cy="1938049"/>
            <a:chOff x="-3428327" y="4919951"/>
            <a:chExt cx="3222791" cy="1938049"/>
          </a:xfrm>
        </p:grpSpPr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AE99414D-6FA0-4E9C-B334-D8183657B0C7}"/>
                </a:ext>
              </a:extLst>
            </p:cNvPr>
            <p:cNvSpPr/>
            <p:nvPr userDrawn="1"/>
          </p:nvSpPr>
          <p:spPr>
            <a:xfrm>
              <a:off x="-3419345" y="4919951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47F7503B-980A-4413-A6F0-8DF21EAA0A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185969"/>
              <a:ext cx="2444788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4F3BB6E8-D20B-45F2-BC1C-5326ACA72EA4}"/>
                </a:ext>
              </a:extLst>
            </p:cNvPr>
            <p:cNvSpPr/>
            <p:nvPr userDrawn="1"/>
          </p:nvSpPr>
          <p:spPr>
            <a:xfrm>
              <a:off x="-3428327" y="53145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17B970A9-1444-4A26-87CB-4C3F096A05C5}"/>
                </a:ext>
              </a:extLst>
            </p:cNvPr>
            <p:cNvSpPr/>
            <p:nvPr userDrawn="1"/>
          </p:nvSpPr>
          <p:spPr>
            <a:xfrm>
              <a:off x="-3062645" y="5380646"/>
              <a:ext cx="1946732" cy="3609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</a:t>
              </a:r>
            </a:p>
          </p:txBody>
        </p:sp>
        <p:cxnSp>
          <p:nvCxnSpPr>
            <p:cNvPr id="228" name="Rechte verbindingslijn 227">
              <a:extLst>
                <a:ext uri="{FF2B5EF4-FFF2-40B4-BE49-F238E27FC236}">
                  <a16:creationId xmlns:a16="http://schemas.microsoft.com/office/drawing/2014/main" id="{DCFBA7A7-9369-4F95-BBD1-27D383CCD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08826CF1-9115-4D56-8895-5E33D5C97561}"/>
                </a:ext>
              </a:extLst>
            </p:cNvPr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6BFD9BB4-5D91-4591-854F-72894A15D030}"/>
                </a:ext>
              </a:extLst>
            </p:cNvPr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D5793514-BB14-46AB-9114-947BEBA6D1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C76FA155-D07E-47F2-9C92-C6F3A7B58F48}"/>
                </a:ext>
              </a:extLst>
            </p:cNvPr>
            <p:cNvGrpSpPr/>
            <p:nvPr userDrawn="1"/>
          </p:nvGrpSpPr>
          <p:grpSpPr>
            <a:xfrm>
              <a:off x="-886669" y="5102332"/>
              <a:ext cx="681133" cy="750023"/>
              <a:chOff x="-910573" y="4987990"/>
              <a:chExt cx="681133" cy="750023"/>
            </a:xfrm>
          </p:grpSpPr>
          <p:grpSp>
            <p:nvGrpSpPr>
              <p:cNvPr id="233" name="Groep 232">
                <a:extLst>
                  <a:ext uri="{FF2B5EF4-FFF2-40B4-BE49-F238E27FC236}">
                    <a16:creationId xmlns:a16="http://schemas.microsoft.com/office/drawing/2014/main" id="{91CE5247-6523-412C-920D-31E8D4683E4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35" name="Rechthoek met één afgeknipte en afgeronde hoek 47">
                  <a:extLst>
                    <a:ext uri="{FF2B5EF4-FFF2-40B4-BE49-F238E27FC236}">
                      <a16:creationId xmlns:a16="http://schemas.microsoft.com/office/drawing/2014/main" id="{1875E36B-A919-40C6-8100-896E9AD39EC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hthoekige driehoek 235">
                  <a:extLst>
                    <a:ext uri="{FF2B5EF4-FFF2-40B4-BE49-F238E27FC236}">
                      <a16:creationId xmlns:a16="http://schemas.microsoft.com/office/drawing/2014/main" id="{509FCB03-0197-49EA-ACC6-3882A5BD248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hthoek 236">
                  <a:extLst>
                    <a:ext uri="{FF2B5EF4-FFF2-40B4-BE49-F238E27FC236}">
                      <a16:creationId xmlns:a16="http://schemas.microsoft.com/office/drawing/2014/main" id="{1243DA0F-DE26-45DE-836A-F09A8E8742F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F9DA1855-4D03-4830-B8B4-C1441C82A95D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54E80C36-0A50-4258-98EE-4225BE1D120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39" name="Instructie">
            <a:extLst>
              <a:ext uri="{FF2B5EF4-FFF2-40B4-BE49-F238E27FC236}">
                <a16:creationId xmlns:a16="http://schemas.microsoft.com/office/drawing/2014/main" id="{3C3001E4-4D80-4BE8-8E56-2956BB974F1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40" name="Rechte verbindingslijn 239">
              <a:extLst>
                <a:ext uri="{FF2B5EF4-FFF2-40B4-BE49-F238E27FC236}">
                  <a16:creationId xmlns:a16="http://schemas.microsoft.com/office/drawing/2014/main" id="{380A9D76-B838-4CF5-B0D6-59F5C7896B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85DF3434-2831-45E7-961B-FA09AA25263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1DD0C96C-48FD-4D57-8403-9BB95E600CD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C7E49AB4-77E6-4DC5-8292-D831152C765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651A8A5E-41C7-4B75-9C74-39D823113FD0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grpSp>
          <p:nvGrpSpPr>
            <p:cNvPr id="245" name="Meer informatie">
              <a:extLst>
                <a:ext uri="{FF2B5EF4-FFF2-40B4-BE49-F238E27FC236}">
                  <a16:creationId xmlns:a16="http://schemas.microsoft.com/office/drawing/2014/main" id="{31D08BD2-0D31-4CF5-8DF3-51A15DF7518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17" name="Freeform 101">
                <a:extLst>
                  <a:ext uri="{FF2B5EF4-FFF2-40B4-BE49-F238E27FC236}">
                    <a16:creationId xmlns:a16="http://schemas.microsoft.com/office/drawing/2014/main" id="{B2F92E9A-1982-4E7A-999A-BAECEC749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18" name="Rechthoek 317">
                <a:extLst>
                  <a:ext uri="{FF2B5EF4-FFF2-40B4-BE49-F238E27FC236}">
                    <a16:creationId xmlns:a16="http://schemas.microsoft.com/office/drawing/2014/main" id="{AD333EC0-F22E-4B6F-939D-723C8E44876C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424B79F-65D0-4D49-9505-CE39BBB820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FF8777A0-F0F6-4211-B09D-AC3240F1C27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592A2C11-9844-4443-824F-45CB7F62594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5E343C77-D055-4415-BD48-EC43F645FB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9" name="Groep 248">
              <a:extLst>
                <a:ext uri="{FF2B5EF4-FFF2-40B4-BE49-F238E27FC236}">
                  <a16:creationId xmlns:a16="http://schemas.microsoft.com/office/drawing/2014/main" id="{4C8C9E5C-23A8-4EA6-94BC-3DADD17CF5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43B0F132-FFB3-4661-B4D8-536D59B1D5C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64679BFF-6A5A-4D95-9417-99A5D93C5B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echte verbindingslijn 266">
                <a:extLst>
                  <a:ext uri="{FF2B5EF4-FFF2-40B4-BE49-F238E27FC236}">
                    <a16:creationId xmlns:a16="http://schemas.microsoft.com/office/drawing/2014/main" id="{355C7018-2911-4063-B764-36FBE76550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EC59F761-EECD-4C88-8F8E-B92E2982DEC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9" name="Groep 268">
                <a:extLst>
                  <a:ext uri="{FF2B5EF4-FFF2-40B4-BE49-F238E27FC236}">
                    <a16:creationId xmlns:a16="http://schemas.microsoft.com/office/drawing/2014/main" id="{055851B2-371A-44D7-93B5-CE67D6509A7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4620B3DB-DBE9-49D6-B4AF-E3187A50DD2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297CF46D-4490-4BF9-98DC-CC7B359EEC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808C0156-1D68-4ADF-9BAF-58AE48E45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8BAD22EE-8008-497B-AAEE-8029208F9A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E8CC0463-8F8F-4A01-8F64-4D2A559C39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EFAE7479-C5BF-4DA9-B314-026D27291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36512FAD-234E-411F-92DB-F3644A18DAE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320E042D-BCF1-476E-B46F-FD5A62721B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1" name="Pijl: punthaak 310">
                    <a:extLst>
                      <a:ext uri="{FF2B5EF4-FFF2-40B4-BE49-F238E27FC236}">
                        <a16:creationId xmlns:a16="http://schemas.microsoft.com/office/drawing/2014/main" id="{8B18BF1D-0EB8-42FC-ACCF-C903DD2FDF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0" name="Groep 269">
                <a:extLst>
                  <a:ext uri="{FF2B5EF4-FFF2-40B4-BE49-F238E27FC236}">
                    <a16:creationId xmlns:a16="http://schemas.microsoft.com/office/drawing/2014/main" id="{616FEB98-4E7B-4B63-8489-85680B84F32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C5E7119E-3E98-40F0-9C94-FC28BA318D3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983A6159-5FED-406D-9495-2279356C56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23F58461-BF53-4E00-8FF2-8C84B52092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D45B58C9-ED36-4C56-A824-747970292E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C4E20145-7F37-4E0F-A589-9F2A4C9CB1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67C5888D-3D9F-4FBC-83D5-92C1FCC03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27A47369-7CD5-4B86-AA2E-D086808FC34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1" name="Rechthoek 300">
                    <a:extLst>
                      <a:ext uri="{FF2B5EF4-FFF2-40B4-BE49-F238E27FC236}">
                        <a16:creationId xmlns:a16="http://schemas.microsoft.com/office/drawing/2014/main" id="{755C8320-FDC9-4D47-AB2E-2A7B3E6B37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2" name="Pijl: punthaak 301">
                    <a:extLst>
                      <a:ext uri="{FF2B5EF4-FFF2-40B4-BE49-F238E27FC236}">
                        <a16:creationId xmlns:a16="http://schemas.microsoft.com/office/drawing/2014/main" id="{694F49C7-7FDB-44A1-83A6-8197896E569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22001CFA-10F2-4E5B-BD6D-1F1CFE75DC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2" name="Rechte verbindingslijn 271">
                <a:extLst>
                  <a:ext uri="{FF2B5EF4-FFF2-40B4-BE49-F238E27FC236}">
                    <a16:creationId xmlns:a16="http://schemas.microsoft.com/office/drawing/2014/main" id="{B6580FCE-0FF3-4A73-8EE2-C09DB6162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F47F6638-8550-4AF8-8072-D0803EF1029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E529F70C-CA24-4633-909D-A9730199A9A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80EBA0D0-3AD7-46A0-AC6D-D93826C6A63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80CEF604-1E8A-47C8-9961-1179BAEC628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EEF29D4A-FD89-49BC-A580-91F6F8E7D8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80B6986C-709C-4E3E-B226-FC8246AA58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E9907DE0-D868-4630-BCD0-66631DA069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7AE1F5F3-C34E-4966-8C53-FCCBF5326A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9AD42C74-34D0-47F4-9ADB-7FF4D818CB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2402ABB9-E6E4-42DB-88A5-73A89CB586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2" name="Rechthoek 291">
                      <a:extLst>
                        <a:ext uri="{FF2B5EF4-FFF2-40B4-BE49-F238E27FC236}">
                          <a16:creationId xmlns:a16="http://schemas.microsoft.com/office/drawing/2014/main" id="{94CD5AEA-0672-4366-9637-D1D52244D9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Pijl: punthaak 292">
                      <a:extLst>
                        <a:ext uri="{FF2B5EF4-FFF2-40B4-BE49-F238E27FC236}">
                          <a16:creationId xmlns:a16="http://schemas.microsoft.com/office/drawing/2014/main" id="{F9D99D91-17BE-4C80-9A7D-0717F902109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453F528C-085F-4C42-A9D3-3881AA4C13D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D625C789-A0BB-4E93-ABC7-1EC9B7F1BC7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4B47BC86-2EC7-4E71-A056-D48D458B81F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C8F3C7DE-7803-4E45-ACBD-77880A5E82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1F1AA1A1-CC24-49A5-A7F0-3880CCD679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CACD0BC4-1FC1-4B4A-B9FA-EEF456CDF5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02B7FD35-7D55-4867-A950-D070D1724A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B3FB4148-366A-46D9-80C5-5A69F26103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D630B013-C91C-4487-9CBD-7C4D569F71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9B660C98-9E35-46D6-803C-B8C39FD5489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CCD00DAF-A586-4384-8138-F4AA3CC90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E62AAD34-F58F-4BEF-815E-2807A3A0B8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6A8FBF72-D94C-45E9-BE6D-D0031972A68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855DF562-A4D3-49F3-A85F-E913E1A86A6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50" name="Rechte verbindingslijn 249">
              <a:extLst>
                <a:ext uri="{FF2B5EF4-FFF2-40B4-BE49-F238E27FC236}">
                  <a16:creationId xmlns:a16="http://schemas.microsoft.com/office/drawing/2014/main" id="{D05094E3-082D-4EBB-8301-8FB6E23131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AA6D504D-12EA-4C65-81BC-463F1F66245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69F31143-8329-4E88-9A43-34A530DA73E7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AAE632D7-7F34-49FF-B9F4-A42F7F0B4EA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66725" marR="0" lvl="0" indent="-2857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D906FBD6-605B-4911-A1C9-75861548AA4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58A7F84D-5DA1-4047-8F44-4079520AB7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814CB6D0-BF71-4C28-A693-76FC00C5AE7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DBC8CAB4-A2EF-4334-BE1A-20E51C14E2B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5A7152D6-334A-4F1E-BC3D-28CDF2EE123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0A92F4DE-9A76-42E0-9C6F-994C7DA58512}"/>
                </a:ext>
              </a:extLst>
            </p:cNvPr>
            <p:cNvSpPr/>
            <p:nvPr userDrawn="1"/>
          </p:nvSpPr>
          <p:spPr>
            <a:xfrm>
              <a:off x="-3059324" y="246590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30DB8BE3-2673-409C-A255-4C90312662D2}"/>
                </a:ext>
              </a:extLst>
            </p:cNvPr>
            <p:cNvSpPr/>
            <p:nvPr userDrawn="1"/>
          </p:nvSpPr>
          <p:spPr>
            <a:xfrm>
              <a:off x="-3059324" y="321758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A6A52E0-A68C-4027-9985-32B1A870BE14}"/>
                </a:ext>
              </a:extLst>
            </p:cNvPr>
            <p:cNvSpPr/>
            <p:nvPr userDrawn="1"/>
          </p:nvSpPr>
          <p:spPr>
            <a:xfrm>
              <a:off x="-3059324" y="359447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67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5D3C5D2D-ADDB-4AFB-81B9-01E4EA1B91D0}"/>
                </a:ext>
              </a:extLst>
            </p:cNvPr>
            <p:cNvSpPr/>
            <p:nvPr userDrawn="1"/>
          </p:nvSpPr>
          <p:spPr>
            <a:xfrm>
              <a:off x="-3059324" y="395709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26352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Alfabetische 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BFA1135A-FDD4-44E5-B157-4E5C72B77F98}"/>
                </a:ext>
              </a:extLst>
            </p:cNvPr>
            <p:cNvSpPr/>
            <p:nvPr userDrawn="1"/>
          </p:nvSpPr>
          <p:spPr>
            <a:xfrm>
              <a:off x="-3059324" y="470456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41ABD1E0-6968-4609-A082-750002AAEC3E}"/>
                </a:ext>
              </a:extLst>
            </p:cNvPr>
            <p:cNvSpPr/>
            <p:nvPr userDrawn="1"/>
          </p:nvSpPr>
          <p:spPr>
            <a:xfrm>
              <a:off x="-3059324" y="433391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cursief</a:t>
              </a:r>
            </a:p>
          </p:txBody>
        </p:sp>
      </p:grpSp>
      <p:sp>
        <p:nvSpPr>
          <p:cNvPr id="321" name="Tijdelijke aanduiding voor voettekst 2">
            <a:extLst>
              <a:ext uri="{FF2B5EF4-FFF2-40B4-BE49-F238E27FC236}">
                <a16:creationId xmlns:a16="http://schemas.microsoft.com/office/drawing/2014/main" id="{52D1E8B6-5776-470A-9BD5-D41A555C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322" name="Tijdelijke aanduiding voor dianummer 3">
            <a:extLst>
              <a:ext uri="{FF2B5EF4-FFF2-40B4-BE49-F238E27FC236}">
                <a16:creationId xmlns:a16="http://schemas.microsoft.com/office/drawing/2014/main" id="{59062BBE-266A-4C49-BD02-E433FA4E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54" name="Tijdelijke aanduiding voor tekst 3924">
            <a:extLst>
              <a:ext uri="{FF2B5EF4-FFF2-40B4-BE49-F238E27FC236}">
                <a16:creationId xmlns:a16="http://schemas.microsoft.com/office/drawing/2014/main" id="{A4EBAFCE-3BAA-4232-B8EE-B14DD88170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-1589" y="0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nl-NL" sz="100" dirty="0"/>
            </a:lvl1pPr>
          </a:lstStyle>
          <a:p>
            <a:pPr marL="0" lv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155" name="Tijdelijke aanduiding voor tekst 3926">
            <a:extLst>
              <a:ext uri="{FF2B5EF4-FFF2-40B4-BE49-F238E27FC236}">
                <a16:creationId xmlns:a16="http://schemas.microsoft.com/office/drawing/2014/main" id="{C624524C-18BF-4FB0-83DD-F37CA69AC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22776"/>
            <a:ext cx="1689303" cy="473459"/>
          </a:xfrm>
          <a:blipFill>
            <a:blip r:embed="rId4"/>
            <a:srcRect/>
            <a:stretch>
              <a:fillRect l="451" r="451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56" name="Tijdelijke aanduiding voor titel 1">
            <a:extLst>
              <a:ext uri="{FF2B5EF4-FFF2-40B4-BE49-F238E27FC236}">
                <a16:creationId xmlns:a16="http://schemas.microsoft.com/office/drawing/2014/main" id="{CFE0D328-34A2-4989-BEB1-F0795FB4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277553"/>
            <a:ext cx="3358654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157" name="Tijdelijke aanduiding voor verticale tekst 2">
            <a:extLst>
              <a:ext uri="{FF2B5EF4-FFF2-40B4-BE49-F238E27FC236}">
                <a16:creationId xmlns:a16="http://schemas.microsoft.com/office/drawing/2014/main" id="{E0398A27-ACC2-440E-9E9D-E1E37339FA4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944006"/>
            <a:ext cx="3358654" cy="4096931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437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LAK" hidden="1">
            <a:extLst>
              <a:ext uri="{FF2B5EF4-FFF2-40B4-BE49-F238E27FC236}">
                <a16:creationId xmlns:a16="http://schemas.microsoft.com/office/drawing/2014/main" id="{471384A0-47E0-4284-B6E1-EEA6ECE62D42}"/>
              </a:ext>
            </a:extLst>
          </p:cNvPr>
          <p:cNvSpPr txBox="1">
            <a:spLocks/>
          </p:cNvSpPr>
          <p:nvPr userDrawn="1"/>
        </p:nvSpPr>
        <p:spPr>
          <a:xfrm>
            <a:off x="-1589" y="5688832"/>
            <a:ext cx="12192001" cy="1202506"/>
          </a:xfrm>
          <a:custGeom>
            <a:avLst/>
            <a:gdLst>
              <a:gd name="connsiteX0" fmla="*/ 12180888 w 12180888"/>
              <a:gd name="connsiteY0" fmla="*/ 0 h 1202506"/>
              <a:gd name="connsiteX1" fmla="*/ 12180888 w 12180888"/>
              <a:gd name="connsiteY1" fmla="*/ 1202506 h 1202506"/>
              <a:gd name="connsiteX2" fmla="*/ 0 w 12180888"/>
              <a:gd name="connsiteY2" fmla="*/ 1202506 h 1202506"/>
              <a:gd name="connsiteX3" fmla="*/ 0 w 12180888"/>
              <a:gd name="connsiteY3" fmla="*/ 87410 h 1202506"/>
              <a:gd name="connsiteX4" fmla="*/ 679234 w 12180888"/>
              <a:gd name="connsiteY4" fmla="*/ 315577 h 12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888" h="1202506">
                <a:moveTo>
                  <a:pt x="12180888" y="0"/>
                </a:moveTo>
                <a:lnTo>
                  <a:pt x="12180888" y="1202506"/>
                </a:lnTo>
                <a:lnTo>
                  <a:pt x="0" y="1202506"/>
                </a:lnTo>
                <a:lnTo>
                  <a:pt x="0" y="87410"/>
                </a:lnTo>
                <a:lnTo>
                  <a:pt x="679234" y="315577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 Light" panose="020F0302020204030204" pitchFamily="34" charset="0"/>
              <a:buChar char="→"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4837" indent="-3429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25475" indent="-354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     </a:t>
            </a:r>
            <a:endParaRPr lang="nl-NL" dirty="0"/>
          </a:p>
        </p:txBody>
      </p:sp>
      <p:sp>
        <p:nvSpPr>
          <p:cNvPr id="107" name="LOGO" hidden="1">
            <a:extLst>
              <a:ext uri="{FF2B5EF4-FFF2-40B4-BE49-F238E27FC236}">
                <a16:creationId xmlns:a16="http://schemas.microsoft.com/office/drawing/2014/main" id="{83D09D2D-D6EA-4FE4-BA59-88289DDBA2E4}"/>
              </a:ext>
            </a:extLst>
          </p:cNvPr>
          <p:cNvSpPr txBox="1">
            <a:spLocks/>
          </p:cNvSpPr>
          <p:nvPr userDrawn="1"/>
        </p:nvSpPr>
        <p:spPr>
          <a:xfrm>
            <a:off x="9784267" y="6100763"/>
            <a:ext cx="1689303" cy="473459"/>
          </a:xfrm>
          <a:prstGeom prst="rect">
            <a:avLst/>
          </a:prstGeom>
          <a:blipFill>
            <a:blip r:embed="rId22"/>
            <a:srcRect/>
            <a:stretch>
              <a:fillRect l="451" r="451"/>
            </a:stretch>
          </a:blipFill>
        </p:spPr>
        <p:txBody>
          <a:bodyPr/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 Light" panose="020F0302020204030204" pitchFamily="34" charset="0"/>
              <a:buChar char="→"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4837" indent="-3429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25475" indent="-354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    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8500" y="1277553"/>
            <a:ext cx="1077507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944006"/>
            <a:ext cx="10773500" cy="4096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Numerieke 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6"/>
            <a:r>
              <a:rPr lang="nl-NL" dirty="0"/>
              <a:t>Alfabetische 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7"/>
            <a:r>
              <a:rPr lang="nl-NL" dirty="0"/>
              <a:t>Leestekst cursief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128488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Inholland</a:t>
            </a:r>
            <a:endParaRPr lang="nl-NL" sz="1600" b="1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5411A5D9-E028-4D06-9C98-7FF92BC3E1C9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0D51EA-2C0B-423F-808A-D7E320607645}"/>
                </a:ext>
              </a:extLst>
            </p:cNvPr>
            <p:cNvSpPr/>
            <p:nvPr userDrawn="1"/>
          </p:nvSpPr>
          <p:spPr>
            <a:xfrm>
              <a:off x="0" y="5688831"/>
              <a:ext cx="12169774" cy="1169169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9B9C6E-D591-4B5A-88EC-0D456E9EEA77}"/>
                </a:ext>
              </a:extLst>
            </p:cNvPr>
            <p:cNvSpPr/>
            <p:nvPr userDrawn="1"/>
          </p:nvSpPr>
          <p:spPr>
            <a:xfrm>
              <a:off x="0" y="0"/>
              <a:ext cx="12169774" cy="741500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969C4B-FE96-4B5E-AC7E-F03D13C17B67}"/>
                </a:ext>
              </a:extLst>
            </p:cNvPr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AE7E668-C2A5-4854-9DA1-0B4C4EAB09BF}"/>
                </a:ext>
              </a:extLst>
            </p:cNvPr>
            <p:cNvSpPr/>
            <p:nvPr userDrawn="1"/>
          </p:nvSpPr>
          <p:spPr>
            <a:xfrm rot="5400000">
              <a:off x="8379719" y="3071367"/>
              <a:ext cx="6858000" cy="715265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B02457-A563-4894-84F5-CDE73B5FDF1D}"/>
                </a:ext>
              </a:extLst>
            </p:cNvPr>
            <p:cNvSpPr/>
            <p:nvPr userDrawn="1"/>
          </p:nvSpPr>
          <p:spPr>
            <a:xfrm>
              <a:off x="0" y="1231900"/>
              <a:ext cx="12169774" cy="359999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  <p:sp>
        <p:nvSpPr>
          <p:cNvPr id="16" name="Tijdelijke aanduiding voor tekst 3926">
            <a:extLst>
              <a:ext uri="{FF2B5EF4-FFF2-40B4-BE49-F238E27FC236}">
                <a16:creationId xmlns:a16="http://schemas.microsoft.com/office/drawing/2014/main" id="{535A5918-252C-4A30-BD50-F26B65389173}"/>
              </a:ext>
            </a:extLst>
          </p:cNvPr>
          <p:cNvSpPr txBox="1">
            <a:spLocks/>
          </p:cNvSpPr>
          <p:nvPr userDrawn="1"/>
        </p:nvSpPr>
        <p:spPr>
          <a:xfrm>
            <a:off x="698500" y="222776"/>
            <a:ext cx="1689303" cy="473459"/>
          </a:xfrm>
          <a:prstGeom prst="rect">
            <a:avLst/>
          </a:prstGeom>
          <a:blipFill>
            <a:blip r:embed="rId22"/>
            <a:srcRect/>
            <a:stretch>
              <a:fillRect l="451" r="451"/>
            </a:stretch>
          </a:blipFill>
        </p:spPr>
        <p:txBody>
          <a:bodyPr/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 Light" panose="020F0302020204030204" pitchFamily="34" charset="0"/>
              <a:buChar char="→"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4837" indent="-3429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25475" indent="-354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0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2" r:id="rId19"/>
    <p:sldLayoutId id="214748371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Segoe UI Light" panose="020B0502040204020203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71488" indent="-2540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Calibri Light" panose="020F0302020204030204" pitchFamily="34" charset="0"/>
        <a:buChar char="→"/>
        <a:defRPr sz="16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2000" b="1" kern="1200" cap="none" spc="3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+mj-lt"/>
        <a:buAutoNum type="arabicPeriod"/>
        <a:defRPr sz="16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604837" indent="-3429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+mj-lt"/>
        <a:buAutoNum type="arabicPeriod"/>
        <a:defRPr sz="16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625475" indent="-354013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+mj-lt"/>
        <a:buAutoNum type="alphaLcPeriod"/>
        <a:defRPr sz="16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b="0" i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3000" b="1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C13FF-2702-428F-AF50-2536C0A0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94B16-E448-4241-ABB0-903169091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A59A1B-0DD7-4B54-B686-984D1C88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F92EB-779C-47A1-B4C8-EA3908047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A83D5C-2E7A-49CE-8908-E74F2C0A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91D9-EF43-435D-BA77-4DFFE3265A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5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persoon, grond, gebouw, buiten&#10;&#10;Automatisch gegenereerde beschrijving">
            <a:extLst>
              <a:ext uri="{FF2B5EF4-FFF2-40B4-BE49-F238E27FC236}">
                <a16:creationId xmlns:a16="http://schemas.microsoft.com/office/drawing/2014/main" id="{0C541C56-1A34-490B-A489-5B0C3E78B70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b="7822"/>
          <a:stretch/>
        </p:blipFill>
        <p:spPr/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AF70E84-3CBC-4769-A826-3EF9E69F9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A8C882-4828-4B96-B61C-93CF4FE5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02C9A5-716F-45E6-800B-D4D02CE26F90}" type="slidenum">
              <a:rPr lang="nl-NL" noProof="0" smtClean="0"/>
              <a:pPr lvl="0"/>
              <a:t>1</a:t>
            </a:fld>
            <a:endParaRPr lang="nl-NL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B135AE3-5B71-498A-8140-45A1ECCE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 Architectuurraad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7F5F7FA-07CB-4174-A49D-25ACADD09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D18B170D-636F-4DD7-ACF6-C1EC0753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dirty="0"/>
              <a:t>Mark de Jong</a:t>
            </a:r>
          </a:p>
        </p:txBody>
      </p:sp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E0305AC2-E28E-415E-9E0A-A6183D91979B}"/>
              </a:ext>
            </a:extLst>
          </p:cNvPr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nl-NL" dirty="0"/>
              <a:t>Enterprise Architect</a:t>
            </a:r>
          </a:p>
        </p:txBody>
      </p:sp>
    </p:spTree>
    <p:extLst>
      <p:ext uri="{BB962C8B-B14F-4D97-AF65-F5344CB8AC3E}">
        <p14:creationId xmlns:p14="http://schemas.microsoft.com/office/powerpoint/2010/main" val="8009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AFED807-1B5C-4421-8565-7258F1DA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jullie aandacht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C4502A67-4FE4-424C-9DA5-A1846C33E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dirty="0"/>
              <a:t>Mark de Jong</a:t>
            </a:r>
          </a:p>
          <a:p>
            <a:pPr lvl="2"/>
            <a:r>
              <a:rPr lang="nl-NL" dirty="0"/>
              <a:t>06- 2295 7086</a:t>
            </a:r>
          </a:p>
          <a:p>
            <a:pPr lvl="2"/>
            <a:r>
              <a:rPr lang="nl-NL" dirty="0"/>
              <a:t>mark.dejong@inholland.nl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3452EC-636A-4EE4-AF10-3D744D0F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Voorstellen Architectuurraad </a:t>
            </a:r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2C559F-E88B-4FBE-83EF-BC94B1DC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5880D43-3717-4126-9B05-7DC4CBDFA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61B3AA-44FF-4708-A9E2-DECEDFC990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Tijdelijke aanduiding voor afbeelding 29">
            <a:extLst>
              <a:ext uri="{FF2B5EF4-FFF2-40B4-BE49-F238E27FC236}">
                <a16:creationId xmlns:a16="http://schemas.microsoft.com/office/drawing/2014/main" id="{2ABA5BF3-C208-48D9-97DD-E733E5C06D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r="4431"/>
          <a:stretch/>
        </p:blipFill>
        <p:spPr>
          <a:xfrm>
            <a:off x="7553325" y="1668463"/>
            <a:ext cx="3130550" cy="4579937"/>
          </a:xfrm>
        </p:spPr>
      </p:pic>
    </p:spTree>
    <p:extLst>
      <p:ext uri="{BB962C8B-B14F-4D97-AF65-F5344CB8AC3E}">
        <p14:creationId xmlns:p14="http://schemas.microsoft.com/office/powerpoint/2010/main" val="16267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0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9" descr="Afbeelding met persoon, grond, gebouw, buiten&#10;&#10;Automatisch gegenereerde beschrijving">
            <a:extLst>
              <a:ext uri="{FF2B5EF4-FFF2-40B4-BE49-F238E27FC236}">
                <a16:creationId xmlns:a16="http://schemas.microsoft.com/office/drawing/2014/main" id="{BDEF8B57-4BBC-4D16-AE91-AB7C8742EDC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b="7822"/>
          <a:stretch/>
        </p:blipFill>
        <p:spPr/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38CCEF5-5442-4334-8371-6AE7897414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46C4EF-45D9-418F-AC5B-8AE9874A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02C9A5-716F-45E6-800B-D4D02CE26F90}" type="slidenum">
              <a:rPr lang="nl-NL" noProof="0" smtClean="0"/>
              <a:pPr lvl="0"/>
              <a:t>2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B135AE3-5B71-498A-8140-45A1ECCE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E5AA58A-08F8-4FF8-82FC-4BE369967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D18B170D-636F-4DD7-ACF6-C1EC0753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endParaRPr lang="nl-NL" dirty="0"/>
          </a:p>
        </p:txBody>
      </p:sp>
      <p:sp>
        <p:nvSpPr>
          <p:cNvPr id="12" name="Tijdelijke aanduiding voor verticale tekst 11">
            <a:extLst>
              <a:ext uri="{FF2B5EF4-FFF2-40B4-BE49-F238E27FC236}">
                <a16:creationId xmlns:a16="http://schemas.microsoft.com/office/drawing/2014/main" id="{4F307406-A698-47AC-9D20-3ECB8CA900C1}"/>
              </a:ext>
            </a:extLst>
          </p:cNvPr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04779920-F433-4B7A-9D25-7F0AAA17D112}"/>
              </a:ext>
            </a:extLst>
          </p:cNvPr>
          <p:cNvSpPr/>
          <p:nvPr/>
        </p:nvSpPr>
        <p:spPr>
          <a:xfrm>
            <a:off x="3314700" y="0"/>
            <a:ext cx="5562600" cy="3314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 op!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Niet verwijderen. Dit is een overgangsslide.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 staat niet op template.</a:t>
            </a:r>
          </a:p>
        </p:txBody>
      </p:sp>
    </p:spTree>
    <p:extLst>
      <p:ext uri="{BB962C8B-B14F-4D97-AF65-F5344CB8AC3E}">
        <p14:creationId xmlns:p14="http://schemas.microsoft.com/office/powerpoint/2010/main" val="16362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C42562A-D47E-4946-B780-BF006E67D8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 b="1422"/>
          <a:stretch>
            <a:fillRect/>
          </a:stretch>
        </p:blipFill>
        <p:spPr>
          <a:xfrm rot="5400000">
            <a:off x="6545263" y="1211263"/>
            <a:ext cx="6858000" cy="4435475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09B070-6718-419C-8D37-AFCA47B1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Voorstellen Architectuurraad </a:t>
            </a:r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F971CD-2485-4A4C-BB0D-1263E8A5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8261071-2A0B-4513-8893-B1343BCEA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7AC34FF-8F58-4249-BB33-B2256211F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F29066C-D1A3-4E4B-BAE6-E9D0AB53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 de Jong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CA836A9D-A626-41E3-AB4B-1E8C35790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dirty="0"/>
              <a:t>Enterprise Architect</a:t>
            </a:r>
          </a:p>
          <a:p>
            <a:pPr lvl="2"/>
            <a:r>
              <a:rPr lang="nl-NL" dirty="0"/>
              <a:t>Werkzaam binnen het hoger onderwijs sinds 2005.</a:t>
            </a:r>
          </a:p>
          <a:p>
            <a:pPr lvl="2"/>
            <a:r>
              <a:rPr lang="nl-NL" dirty="0"/>
              <a:t>Veel ontwikkelingen rond integratie en API Management, Archivering, DLWO, Security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Betrokken bij </a:t>
            </a:r>
            <a:r>
              <a:rPr lang="nl-NL" dirty="0" err="1"/>
              <a:t>SURFconext</a:t>
            </a:r>
            <a:r>
              <a:rPr lang="nl-NL" dirty="0"/>
              <a:t>, </a:t>
            </a:r>
            <a:r>
              <a:rPr lang="nl-NL" dirty="0" err="1"/>
              <a:t>SURFmedia</a:t>
            </a:r>
            <a:r>
              <a:rPr lang="nl-NL" dirty="0"/>
              <a:t>, Open Onderwijs API, Sharekit/HBO Kennisbanken, Studiekeuze 123, </a:t>
            </a:r>
            <a:r>
              <a:rPr lang="nl-NL" dirty="0" err="1"/>
              <a:t>Grouphub</a:t>
            </a:r>
            <a:r>
              <a:rPr lang="nl-NL" dirty="0"/>
              <a:t>, HORA 2.0/2.2, SURF standaarden (IMS </a:t>
            </a:r>
            <a:r>
              <a:rPr lang="nl-NL" dirty="0" err="1"/>
              <a:t>Edu</a:t>
            </a:r>
            <a:r>
              <a:rPr lang="nl-NL" dirty="0"/>
              <a:t>-API </a:t>
            </a:r>
            <a:r>
              <a:rPr lang="nl-NL" dirty="0" err="1"/>
              <a:t>task</a:t>
            </a:r>
            <a:r>
              <a:rPr lang="nl-NL" dirty="0"/>
              <a:t> force)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Ervaring bij verschillende hogescholen, universiteiten en MBO instellingen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Gericht op flexibilisering van onderwijs over instellingen heen.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0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743FF66-2AD8-4963-88A2-4842FEBF96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399" r="25399"/>
          <a:stretch>
            <a:fillRect/>
          </a:stretch>
        </p:blipFill>
        <p:spPr>
          <a:xfrm>
            <a:off x="7755199" y="1047023"/>
            <a:ext cx="4435213" cy="6856566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148DF8-66B8-4AAB-A37B-3B595F54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545E50-92D0-452C-8AA6-D5A2C5C3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7C63AD-2637-493E-841A-38A0FE07A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3BC7974-256F-4429-9667-A17F994272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589DB4-63FC-4807-BA04-FDA8CA84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Marc Berenschot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1319CDCB-1E2A-4909-8CB7-0FDE50F6E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Infrastructuur Architect (50%) &amp; Security Manager (50%), Lid FG-team</a:t>
            </a:r>
          </a:p>
          <a:p>
            <a:r>
              <a:rPr lang="nl-NL" dirty="0"/>
              <a:t>Universiteit Twente</a:t>
            </a:r>
          </a:p>
          <a:p>
            <a:pPr lvl="1"/>
            <a:r>
              <a:rPr lang="nl-NL" dirty="0"/>
              <a:t>3000 medewerkers</a:t>
            </a:r>
          </a:p>
          <a:p>
            <a:pPr lvl="1"/>
            <a:r>
              <a:rPr lang="nl-NL" dirty="0"/>
              <a:t>10000 studenten</a:t>
            </a:r>
          </a:p>
          <a:p>
            <a:endParaRPr lang="nl-NL" dirty="0"/>
          </a:p>
          <a:p>
            <a:r>
              <a:rPr lang="nl-NL" dirty="0"/>
              <a:t>Lid van Architectenberaad HO, betrokken bij </a:t>
            </a:r>
            <a:r>
              <a:rPr lang="nl-NL" dirty="0" err="1"/>
              <a:t>Edustandaard</a:t>
            </a:r>
            <a:r>
              <a:rPr lang="nl-NL" dirty="0"/>
              <a:t> IAA werkgroep, werkgroep Standaarden HBO en werkgroep Cloud </a:t>
            </a:r>
            <a:r>
              <a:rPr lang="nl-NL"/>
              <a:t>Integratie.</a:t>
            </a:r>
            <a:endParaRPr lang="nl-NL" dirty="0"/>
          </a:p>
          <a:p>
            <a:r>
              <a:rPr lang="nl-NL" dirty="0"/>
              <a:t>Tussen Universiteiten en HBO groot verschil op gebied van </a:t>
            </a:r>
            <a:r>
              <a:rPr lang="nl-NL" dirty="0" err="1"/>
              <a:t>cloud</a:t>
            </a:r>
            <a:r>
              <a:rPr lang="nl-NL" dirty="0"/>
              <a:t>-gebruik en </a:t>
            </a:r>
            <a:r>
              <a:rPr lang="nl-NL" dirty="0" err="1"/>
              <a:t>standaardengebruik</a:t>
            </a:r>
            <a:r>
              <a:rPr lang="nl-NL" dirty="0"/>
              <a:t>. HBO loopt (ver) voorop, belang van standaarden bij de universiteiten nog onderbelicht.</a:t>
            </a:r>
          </a:p>
        </p:txBody>
      </p:sp>
    </p:spTree>
    <p:extLst>
      <p:ext uri="{BB962C8B-B14F-4D97-AF65-F5344CB8AC3E}">
        <p14:creationId xmlns:p14="http://schemas.microsoft.com/office/powerpoint/2010/main" val="27083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jdelijke aanduiding voor verticale tekst 58">
            <a:extLst>
              <a:ext uri="{FF2B5EF4-FFF2-40B4-BE49-F238E27FC236}">
                <a16:creationId xmlns:a16="http://schemas.microsoft.com/office/drawing/2014/main" id="{DE3D22ED-6DF0-427D-BA37-676DA4FDF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944006"/>
            <a:ext cx="5254046" cy="4096931"/>
          </a:xfrm>
        </p:spPr>
        <p:txBody>
          <a:bodyPr/>
          <a:lstStyle/>
          <a:p>
            <a:pPr lvl="3"/>
            <a:r>
              <a:rPr lang="nl-NL" dirty="0">
                <a:solidFill>
                  <a:schemeClr val="accent6"/>
                </a:solidFill>
                <a:latin typeface="+mn-lt"/>
              </a:rPr>
              <a:t>Locaties</a:t>
            </a:r>
          </a:p>
          <a:p>
            <a:pPr lvl="2"/>
            <a:r>
              <a:rPr lang="nl-NL" dirty="0"/>
              <a:t>9 verspreid over Noord en Zuid Holland</a:t>
            </a:r>
          </a:p>
          <a:p>
            <a:pPr lvl="2"/>
            <a:endParaRPr lang="nl-NL" dirty="0">
              <a:solidFill>
                <a:schemeClr val="accent1"/>
              </a:solidFill>
            </a:endParaRPr>
          </a:p>
          <a:p>
            <a:pPr lvl="3"/>
            <a:r>
              <a:rPr lang="nl-NL" dirty="0">
                <a:solidFill>
                  <a:schemeClr val="accent4"/>
                </a:solidFill>
                <a:latin typeface="+mn-lt"/>
              </a:rPr>
              <a:t>Studenten</a:t>
            </a:r>
          </a:p>
          <a:p>
            <a:pPr lvl="2"/>
            <a:r>
              <a:rPr lang="nl-NL" dirty="0"/>
              <a:t>25.000 (aantal volgens VH)</a:t>
            </a:r>
          </a:p>
          <a:p>
            <a:pPr lvl="2"/>
            <a:endParaRPr lang="nl-NL" dirty="0">
              <a:solidFill>
                <a:schemeClr val="accent4"/>
              </a:solidFill>
            </a:endParaRPr>
          </a:p>
          <a:p>
            <a:pPr lvl="3"/>
            <a:r>
              <a:rPr lang="nl-NL" dirty="0">
                <a:solidFill>
                  <a:schemeClr val="accent1"/>
                </a:solidFill>
                <a:latin typeface="+mn-lt"/>
              </a:rPr>
              <a:t>Medewerkers</a:t>
            </a:r>
          </a:p>
          <a:p>
            <a:pPr lvl="2"/>
            <a:r>
              <a:rPr lang="nl-NL" dirty="0"/>
              <a:t>2250 medewerkers (1800 FTE)</a:t>
            </a:r>
            <a:endParaRPr lang="nl-NL" dirty="0">
              <a:solidFill>
                <a:schemeClr val="accent6"/>
              </a:solidFill>
            </a:endParaRPr>
          </a:p>
          <a:p>
            <a:pPr lvl="3"/>
            <a:endParaRPr lang="nl-NL" dirty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6312C3-D4E2-403D-8313-7080ED68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Voorstellen Architectuurraad </a:t>
            </a:r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1E0F5-DC4E-4A8F-80B0-8A29FA3A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5</a:t>
            </a:fld>
            <a:endParaRPr lang="nl-NL"/>
          </a:p>
        </p:txBody>
      </p:sp>
      <p:sp>
        <p:nvSpPr>
          <p:cNvPr id="60" name="Tijdelijke aanduiding voor tekst 59">
            <a:extLst>
              <a:ext uri="{FF2B5EF4-FFF2-40B4-BE49-F238E27FC236}">
                <a16:creationId xmlns:a16="http://schemas.microsoft.com/office/drawing/2014/main" id="{FC069612-D71F-41F1-9A6F-ACA6ED7DA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id="{430313EB-3A14-4382-AE03-CC6491E85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8" name="Titel 57">
            <a:extLst>
              <a:ext uri="{FF2B5EF4-FFF2-40B4-BE49-F238E27FC236}">
                <a16:creationId xmlns:a16="http://schemas.microsoft.com/office/drawing/2014/main" id="{81B00CA5-9E86-4EC7-BB3A-5EED28FA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</a:t>
            </a:r>
            <a:r>
              <a:rPr lang="nl-NL" dirty="0" err="1"/>
              <a:t>Inholland</a:t>
            </a:r>
            <a:endParaRPr lang="nl-NL" dirty="0"/>
          </a:p>
        </p:txBody>
      </p:sp>
      <p:grpSp>
        <p:nvGrpSpPr>
          <p:cNvPr id="7" name="Group 77">
            <a:extLst>
              <a:ext uri="{FF2B5EF4-FFF2-40B4-BE49-F238E27FC236}">
                <a16:creationId xmlns:a16="http://schemas.microsoft.com/office/drawing/2014/main" id="{1BDF5E3B-C8E3-43FB-8301-93306FD8FFF4}"/>
              </a:ext>
            </a:extLst>
          </p:cNvPr>
          <p:cNvGrpSpPr>
            <a:grpSpLocks noChangeAspect="1"/>
          </p:cNvGrpSpPr>
          <p:nvPr/>
        </p:nvGrpSpPr>
        <p:grpSpPr>
          <a:xfrm>
            <a:off x="6867591" y="1948346"/>
            <a:ext cx="3812284" cy="4502962"/>
            <a:chOff x="1230651" y="992221"/>
            <a:chExt cx="5800725" cy="6851651"/>
          </a:xfrm>
        </p:grpSpPr>
        <p:sp>
          <p:nvSpPr>
            <p:cNvPr id="8" name="Drenthe">
              <a:extLst>
                <a:ext uri="{FF2B5EF4-FFF2-40B4-BE49-F238E27FC236}">
                  <a16:creationId xmlns:a16="http://schemas.microsoft.com/office/drawing/2014/main" id="{53C21E7B-687C-45CB-8B85-3485F99E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439" y="1892334"/>
              <a:ext cx="1457325" cy="1468438"/>
            </a:xfrm>
            <a:custGeom>
              <a:avLst/>
              <a:gdLst>
                <a:gd name="T0" fmla="*/ 232 w 918"/>
                <a:gd name="T1" fmla="*/ 127 h 925"/>
                <a:gd name="T2" fmla="*/ 263 w 918"/>
                <a:gd name="T3" fmla="*/ 60 h 925"/>
                <a:gd name="T4" fmla="*/ 293 w 918"/>
                <a:gd name="T5" fmla="*/ 28 h 925"/>
                <a:gd name="T6" fmla="*/ 326 w 918"/>
                <a:gd name="T7" fmla="*/ 8 h 925"/>
                <a:gd name="T8" fmla="*/ 390 w 918"/>
                <a:gd name="T9" fmla="*/ 12 h 925"/>
                <a:gd name="T10" fmla="*/ 421 w 918"/>
                <a:gd name="T11" fmla="*/ 70 h 925"/>
                <a:gd name="T12" fmla="*/ 442 w 918"/>
                <a:gd name="T13" fmla="*/ 91 h 925"/>
                <a:gd name="T14" fmla="*/ 478 w 918"/>
                <a:gd name="T15" fmla="*/ 127 h 925"/>
                <a:gd name="T16" fmla="*/ 527 w 918"/>
                <a:gd name="T17" fmla="*/ 133 h 925"/>
                <a:gd name="T18" fmla="*/ 635 w 918"/>
                <a:gd name="T19" fmla="*/ 184 h 925"/>
                <a:gd name="T20" fmla="*/ 794 w 918"/>
                <a:gd name="T21" fmla="*/ 363 h 925"/>
                <a:gd name="T22" fmla="*/ 845 w 918"/>
                <a:gd name="T23" fmla="*/ 515 h 925"/>
                <a:gd name="T24" fmla="*/ 891 w 918"/>
                <a:gd name="T25" fmla="*/ 549 h 925"/>
                <a:gd name="T26" fmla="*/ 900 w 918"/>
                <a:gd name="T27" fmla="*/ 561 h 925"/>
                <a:gd name="T28" fmla="*/ 899 w 918"/>
                <a:gd name="T29" fmla="*/ 631 h 925"/>
                <a:gd name="T30" fmla="*/ 857 w 918"/>
                <a:gd name="T31" fmla="*/ 887 h 925"/>
                <a:gd name="T32" fmla="*/ 814 w 918"/>
                <a:gd name="T33" fmla="*/ 870 h 925"/>
                <a:gd name="T34" fmla="*/ 779 w 918"/>
                <a:gd name="T35" fmla="*/ 879 h 925"/>
                <a:gd name="T36" fmla="*/ 749 w 918"/>
                <a:gd name="T37" fmla="*/ 867 h 925"/>
                <a:gd name="T38" fmla="*/ 711 w 918"/>
                <a:gd name="T39" fmla="*/ 857 h 925"/>
                <a:gd name="T40" fmla="*/ 672 w 918"/>
                <a:gd name="T41" fmla="*/ 860 h 925"/>
                <a:gd name="T42" fmla="*/ 632 w 918"/>
                <a:gd name="T43" fmla="*/ 858 h 925"/>
                <a:gd name="T44" fmla="*/ 603 w 918"/>
                <a:gd name="T45" fmla="*/ 864 h 925"/>
                <a:gd name="T46" fmla="*/ 570 w 918"/>
                <a:gd name="T47" fmla="*/ 888 h 925"/>
                <a:gd name="T48" fmla="*/ 551 w 918"/>
                <a:gd name="T49" fmla="*/ 890 h 925"/>
                <a:gd name="T50" fmla="*/ 557 w 918"/>
                <a:gd name="T51" fmla="*/ 864 h 925"/>
                <a:gd name="T52" fmla="*/ 370 w 918"/>
                <a:gd name="T53" fmla="*/ 867 h 925"/>
                <a:gd name="T54" fmla="*/ 376 w 918"/>
                <a:gd name="T55" fmla="*/ 925 h 925"/>
                <a:gd name="T56" fmla="*/ 366 w 918"/>
                <a:gd name="T57" fmla="*/ 918 h 925"/>
                <a:gd name="T58" fmla="*/ 343 w 918"/>
                <a:gd name="T59" fmla="*/ 912 h 925"/>
                <a:gd name="T60" fmla="*/ 327 w 918"/>
                <a:gd name="T61" fmla="*/ 901 h 925"/>
                <a:gd name="T62" fmla="*/ 299 w 918"/>
                <a:gd name="T63" fmla="*/ 915 h 925"/>
                <a:gd name="T64" fmla="*/ 290 w 918"/>
                <a:gd name="T65" fmla="*/ 903 h 925"/>
                <a:gd name="T66" fmla="*/ 269 w 918"/>
                <a:gd name="T67" fmla="*/ 913 h 925"/>
                <a:gd name="T68" fmla="*/ 246 w 918"/>
                <a:gd name="T69" fmla="*/ 918 h 925"/>
                <a:gd name="T70" fmla="*/ 239 w 918"/>
                <a:gd name="T71" fmla="*/ 897 h 925"/>
                <a:gd name="T72" fmla="*/ 224 w 918"/>
                <a:gd name="T73" fmla="*/ 870 h 925"/>
                <a:gd name="T74" fmla="*/ 208 w 918"/>
                <a:gd name="T75" fmla="*/ 858 h 925"/>
                <a:gd name="T76" fmla="*/ 193 w 918"/>
                <a:gd name="T77" fmla="*/ 833 h 925"/>
                <a:gd name="T78" fmla="*/ 161 w 918"/>
                <a:gd name="T79" fmla="*/ 845 h 925"/>
                <a:gd name="T80" fmla="*/ 142 w 918"/>
                <a:gd name="T81" fmla="*/ 840 h 925"/>
                <a:gd name="T82" fmla="*/ 117 w 918"/>
                <a:gd name="T83" fmla="*/ 819 h 925"/>
                <a:gd name="T84" fmla="*/ 103 w 918"/>
                <a:gd name="T85" fmla="*/ 815 h 925"/>
                <a:gd name="T86" fmla="*/ 79 w 918"/>
                <a:gd name="T87" fmla="*/ 810 h 925"/>
                <a:gd name="T88" fmla="*/ 48 w 918"/>
                <a:gd name="T89" fmla="*/ 806 h 925"/>
                <a:gd name="T90" fmla="*/ 30 w 918"/>
                <a:gd name="T91" fmla="*/ 778 h 925"/>
                <a:gd name="T92" fmla="*/ 27 w 918"/>
                <a:gd name="T93" fmla="*/ 691 h 925"/>
                <a:gd name="T94" fmla="*/ 54 w 918"/>
                <a:gd name="T95" fmla="*/ 609 h 925"/>
                <a:gd name="T96" fmla="*/ 0 w 918"/>
                <a:gd name="T97" fmla="*/ 545 h 925"/>
                <a:gd name="T98" fmla="*/ 117 w 918"/>
                <a:gd name="T99" fmla="*/ 445 h 925"/>
                <a:gd name="T100" fmla="*/ 202 w 918"/>
                <a:gd name="T101" fmla="*/ 466 h 925"/>
                <a:gd name="T102" fmla="*/ 176 w 918"/>
                <a:gd name="T103" fmla="*/ 193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8" h="925">
                  <a:moveTo>
                    <a:pt x="184" y="172"/>
                  </a:moveTo>
                  <a:lnTo>
                    <a:pt x="211" y="181"/>
                  </a:lnTo>
                  <a:lnTo>
                    <a:pt x="223" y="149"/>
                  </a:lnTo>
                  <a:lnTo>
                    <a:pt x="229" y="146"/>
                  </a:lnTo>
                  <a:lnTo>
                    <a:pt x="232" y="127"/>
                  </a:lnTo>
                  <a:lnTo>
                    <a:pt x="246" y="88"/>
                  </a:lnTo>
                  <a:lnTo>
                    <a:pt x="248" y="78"/>
                  </a:lnTo>
                  <a:lnTo>
                    <a:pt x="254" y="72"/>
                  </a:lnTo>
                  <a:lnTo>
                    <a:pt x="260" y="61"/>
                  </a:lnTo>
                  <a:lnTo>
                    <a:pt x="263" y="60"/>
                  </a:lnTo>
                  <a:lnTo>
                    <a:pt x="267" y="55"/>
                  </a:lnTo>
                  <a:lnTo>
                    <a:pt x="269" y="43"/>
                  </a:lnTo>
                  <a:lnTo>
                    <a:pt x="270" y="40"/>
                  </a:lnTo>
                  <a:lnTo>
                    <a:pt x="279" y="36"/>
                  </a:lnTo>
                  <a:lnTo>
                    <a:pt x="293" y="28"/>
                  </a:lnTo>
                  <a:lnTo>
                    <a:pt x="294" y="26"/>
                  </a:lnTo>
                  <a:lnTo>
                    <a:pt x="300" y="24"/>
                  </a:lnTo>
                  <a:lnTo>
                    <a:pt x="309" y="17"/>
                  </a:lnTo>
                  <a:lnTo>
                    <a:pt x="309" y="11"/>
                  </a:lnTo>
                  <a:lnTo>
                    <a:pt x="326" y="8"/>
                  </a:lnTo>
                  <a:lnTo>
                    <a:pt x="342" y="3"/>
                  </a:lnTo>
                  <a:lnTo>
                    <a:pt x="349" y="3"/>
                  </a:lnTo>
                  <a:lnTo>
                    <a:pt x="358" y="0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24"/>
                  </a:lnTo>
                  <a:lnTo>
                    <a:pt x="396" y="27"/>
                  </a:lnTo>
                  <a:lnTo>
                    <a:pt x="400" y="27"/>
                  </a:lnTo>
                  <a:lnTo>
                    <a:pt x="414" y="52"/>
                  </a:lnTo>
                  <a:lnTo>
                    <a:pt x="421" y="70"/>
                  </a:lnTo>
                  <a:lnTo>
                    <a:pt x="433" y="66"/>
                  </a:lnTo>
                  <a:lnTo>
                    <a:pt x="435" y="66"/>
                  </a:lnTo>
                  <a:lnTo>
                    <a:pt x="439" y="73"/>
                  </a:lnTo>
                  <a:lnTo>
                    <a:pt x="439" y="79"/>
                  </a:lnTo>
                  <a:lnTo>
                    <a:pt x="442" y="91"/>
                  </a:lnTo>
                  <a:lnTo>
                    <a:pt x="449" y="91"/>
                  </a:lnTo>
                  <a:lnTo>
                    <a:pt x="461" y="102"/>
                  </a:lnTo>
                  <a:lnTo>
                    <a:pt x="466" y="108"/>
                  </a:lnTo>
                  <a:lnTo>
                    <a:pt x="470" y="109"/>
                  </a:lnTo>
                  <a:lnTo>
                    <a:pt x="478" y="127"/>
                  </a:lnTo>
                  <a:lnTo>
                    <a:pt x="481" y="130"/>
                  </a:lnTo>
                  <a:lnTo>
                    <a:pt x="484" y="137"/>
                  </a:lnTo>
                  <a:lnTo>
                    <a:pt x="487" y="139"/>
                  </a:lnTo>
                  <a:lnTo>
                    <a:pt x="488" y="149"/>
                  </a:lnTo>
                  <a:lnTo>
                    <a:pt x="527" y="133"/>
                  </a:lnTo>
                  <a:lnTo>
                    <a:pt x="543" y="128"/>
                  </a:lnTo>
                  <a:lnTo>
                    <a:pt x="582" y="130"/>
                  </a:lnTo>
                  <a:lnTo>
                    <a:pt x="590" y="134"/>
                  </a:lnTo>
                  <a:lnTo>
                    <a:pt x="594" y="142"/>
                  </a:lnTo>
                  <a:lnTo>
                    <a:pt x="635" y="184"/>
                  </a:lnTo>
                  <a:lnTo>
                    <a:pt x="654" y="205"/>
                  </a:lnTo>
                  <a:lnTo>
                    <a:pt x="669" y="219"/>
                  </a:lnTo>
                  <a:lnTo>
                    <a:pt x="723" y="281"/>
                  </a:lnTo>
                  <a:lnTo>
                    <a:pt x="767" y="325"/>
                  </a:lnTo>
                  <a:lnTo>
                    <a:pt x="794" y="363"/>
                  </a:lnTo>
                  <a:lnTo>
                    <a:pt x="843" y="437"/>
                  </a:lnTo>
                  <a:lnTo>
                    <a:pt x="845" y="436"/>
                  </a:lnTo>
                  <a:lnTo>
                    <a:pt x="852" y="445"/>
                  </a:lnTo>
                  <a:lnTo>
                    <a:pt x="872" y="449"/>
                  </a:lnTo>
                  <a:lnTo>
                    <a:pt x="845" y="515"/>
                  </a:lnTo>
                  <a:lnTo>
                    <a:pt x="867" y="518"/>
                  </a:lnTo>
                  <a:lnTo>
                    <a:pt x="870" y="528"/>
                  </a:lnTo>
                  <a:lnTo>
                    <a:pt x="875" y="528"/>
                  </a:lnTo>
                  <a:lnTo>
                    <a:pt x="888" y="549"/>
                  </a:lnTo>
                  <a:lnTo>
                    <a:pt x="891" y="549"/>
                  </a:lnTo>
                  <a:lnTo>
                    <a:pt x="894" y="555"/>
                  </a:lnTo>
                  <a:lnTo>
                    <a:pt x="897" y="555"/>
                  </a:lnTo>
                  <a:lnTo>
                    <a:pt x="902" y="554"/>
                  </a:lnTo>
                  <a:lnTo>
                    <a:pt x="902" y="554"/>
                  </a:lnTo>
                  <a:lnTo>
                    <a:pt x="900" y="561"/>
                  </a:lnTo>
                  <a:lnTo>
                    <a:pt x="899" y="570"/>
                  </a:lnTo>
                  <a:lnTo>
                    <a:pt x="918" y="569"/>
                  </a:lnTo>
                  <a:lnTo>
                    <a:pt x="918" y="569"/>
                  </a:lnTo>
                  <a:lnTo>
                    <a:pt x="899" y="613"/>
                  </a:lnTo>
                  <a:lnTo>
                    <a:pt x="899" y="631"/>
                  </a:lnTo>
                  <a:lnTo>
                    <a:pt x="881" y="870"/>
                  </a:lnTo>
                  <a:lnTo>
                    <a:pt x="882" y="873"/>
                  </a:lnTo>
                  <a:lnTo>
                    <a:pt x="869" y="890"/>
                  </a:lnTo>
                  <a:lnTo>
                    <a:pt x="863" y="885"/>
                  </a:lnTo>
                  <a:lnTo>
                    <a:pt x="857" y="887"/>
                  </a:lnTo>
                  <a:lnTo>
                    <a:pt x="841" y="882"/>
                  </a:lnTo>
                  <a:lnTo>
                    <a:pt x="836" y="879"/>
                  </a:lnTo>
                  <a:lnTo>
                    <a:pt x="833" y="876"/>
                  </a:lnTo>
                  <a:lnTo>
                    <a:pt x="823" y="876"/>
                  </a:lnTo>
                  <a:lnTo>
                    <a:pt x="814" y="870"/>
                  </a:lnTo>
                  <a:lnTo>
                    <a:pt x="806" y="869"/>
                  </a:lnTo>
                  <a:lnTo>
                    <a:pt x="800" y="875"/>
                  </a:lnTo>
                  <a:lnTo>
                    <a:pt x="793" y="875"/>
                  </a:lnTo>
                  <a:lnTo>
                    <a:pt x="785" y="881"/>
                  </a:lnTo>
                  <a:lnTo>
                    <a:pt x="779" y="879"/>
                  </a:lnTo>
                  <a:lnTo>
                    <a:pt x="770" y="882"/>
                  </a:lnTo>
                  <a:lnTo>
                    <a:pt x="763" y="879"/>
                  </a:lnTo>
                  <a:lnTo>
                    <a:pt x="761" y="876"/>
                  </a:lnTo>
                  <a:lnTo>
                    <a:pt x="752" y="876"/>
                  </a:lnTo>
                  <a:lnTo>
                    <a:pt x="749" y="867"/>
                  </a:lnTo>
                  <a:lnTo>
                    <a:pt x="739" y="864"/>
                  </a:lnTo>
                  <a:lnTo>
                    <a:pt x="738" y="864"/>
                  </a:lnTo>
                  <a:lnTo>
                    <a:pt x="732" y="861"/>
                  </a:lnTo>
                  <a:lnTo>
                    <a:pt x="717" y="863"/>
                  </a:lnTo>
                  <a:lnTo>
                    <a:pt x="711" y="857"/>
                  </a:lnTo>
                  <a:lnTo>
                    <a:pt x="700" y="863"/>
                  </a:lnTo>
                  <a:lnTo>
                    <a:pt x="693" y="863"/>
                  </a:lnTo>
                  <a:lnTo>
                    <a:pt x="690" y="864"/>
                  </a:lnTo>
                  <a:lnTo>
                    <a:pt x="676" y="860"/>
                  </a:lnTo>
                  <a:lnTo>
                    <a:pt x="672" y="860"/>
                  </a:lnTo>
                  <a:lnTo>
                    <a:pt x="661" y="866"/>
                  </a:lnTo>
                  <a:lnTo>
                    <a:pt x="648" y="864"/>
                  </a:lnTo>
                  <a:lnTo>
                    <a:pt x="645" y="860"/>
                  </a:lnTo>
                  <a:lnTo>
                    <a:pt x="635" y="861"/>
                  </a:lnTo>
                  <a:lnTo>
                    <a:pt x="632" y="858"/>
                  </a:lnTo>
                  <a:lnTo>
                    <a:pt x="627" y="858"/>
                  </a:lnTo>
                  <a:lnTo>
                    <a:pt x="620" y="860"/>
                  </a:lnTo>
                  <a:lnTo>
                    <a:pt x="615" y="863"/>
                  </a:lnTo>
                  <a:lnTo>
                    <a:pt x="611" y="867"/>
                  </a:lnTo>
                  <a:lnTo>
                    <a:pt x="603" y="864"/>
                  </a:lnTo>
                  <a:lnTo>
                    <a:pt x="597" y="869"/>
                  </a:lnTo>
                  <a:lnTo>
                    <a:pt x="596" y="866"/>
                  </a:lnTo>
                  <a:lnTo>
                    <a:pt x="587" y="869"/>
                  </a:lnTo>
                  <a:lnTo>
                    <a:pt x="575" y="882"/>
                  </a:lnTo>
                  <a:lnTo>
                    <a:pt x="570" y="888"/>
                  </a:lnTo>
                  <a:lnTo>
                    <a:pt x="561" y="892"/>
                  </a:lnTo>
                  <a:lnTo>
                    <a:pt x="558" y="898"/>
                  </a:lnTo>
                  <a:lnTo>
                    <a:pt x="558" y="898"/>
                  </a:lnTo>
                  <a:lnTo>
                    <a:pt x="548" y="898"/>
                  </a:lnTo>
                  <a:lnTo>
                    <a:pt x="551" y="890"/>
                  </a:lnTo>
                  <a:lnTo>
                    <a:pt x="549" y="885"/>
                  </a:lnTo>
                  <a:lnTo>
                    <a:pt x="555" y="879"/>
                  </a:lnTo>
                  <a:lnTo>
                    <a:pt x="554" y="876"/>
                  </a:lnTo>
                  <a:lnTo>
                    <a:pt x="551" y="875"/>
                  </a:lnTo>
                  <a:lnTo>
                    <a:pt x="557" y="864"/>
                  </a:lnTo>
                  <a:lnTo>
                    <a:pt x="524" y="854"/>
                  </a:lnTo>
                  <a:lnTo>
                    <a:pt x="467" y="825"/>
                  </a:lnTo>
                  <a:lnTo>
                    <a:pt x="406" y="839"/>
                  </a:lnTo>
                  <a:lnTo>
                    <a:pt x="399" y="843"/>
                  </a:lnTo>
                  <a:lnTo>
                    <a:pt x="370" y="867"/>
                  </a:lnTo>
                  <a:lnTo>
                    <a:pt x="370" y="870"/>
                  </a:lnTo>
                  <a:lnTo>
                    <a:pt x="372" y="888"/>
                  </a:lnTo>
                  <a:lnTo>
                    <a:pt x="375" y="897"/>
                  </a:lnTo>
                  <a:lnTo>
                    <a:pt x="378" y="922"/>
                  </a:lnTo>
                  <a:lnTo>
                    <a:pt x="376" y="925"/>
                  </a:lnTo>
                  <a:lnTo>
                    <a:pt x="373" y="925"/>
                  </a:lnTo>
                  <a:lnTo>
                    <a:pt x="373" y="922"/>
                  </a:lnTo>
                  <a:lnTo>
                    <a:pt x="372" y="922"/>
                  </a:lnTo>
                  <a:lnTo>
                    <a:pt x="369" y="918"/>
                  </a:lnTo>
                  <a:lnTo>
                    <a:pt x="366" y="918"/>
                  </a:lnTo>
                  <a:lnTo>
                    <a:pt x="363" y="913"/>
                  </a:lnTo>
                  <a:lnTo>
                    <a:pt x="357" y="913"/>
                  </a:lnTo>
                  <a:lnTo>
                    <a:pt x="351" y="910"/>
                  </a:lnTo>
                  <a:lnTo>
                    <a:pt x="345" y="910"/>
                  </a:lnTo>
                  <a:lnTo>
                    <a:pt x="343" y="912"/>
                  </a:lnTo>
                  <a:lnTo>
                    <a:pt x="336" y="910"/>
                  </a:lnTo>
                  <a:lnTo>
                    <a:pt x="335" y="909"/>
                  </a:lnTo>
                  <a:lnTo>
                    <a:pt x="332" y="907"/>
                  </a:lnTo>
                  <a:lnTo>
                    <a:pt x="332" y="903"/>
                  </a:lnTo>
                  <a:lnTo>
                    <a:pt x="327" y="901"/>
                  </a:lnTo>
                  <a:lnTo>
                    <a:pt x="323" y="912"/>
                  </a:lnTo>
                  <a:lnTo>
                    <a:pt x="320" y="915"/>
                  </a:lnTo>
                  <a:lnTo>
                    <a:pt x="309" y="919"/>
                  </a:lnTo>
                  <a:lnTo>
                    <a:pt x="305" y="918"/>
                  </a:lnTo>
                  <a:lnTo>
                    <a:pt x="299" y="915"/>
                  </a:lnTo>
                  <a:lnTo>
                    <a:pt x="296" y="910"/>
                  </a:lnTo>
                  <a:lnTo>
                    <a:pt x="296" y="904"/>
                  </a:lnTo>
                  <a:lnTo>
                    <a:pt x="293" y="901"/>
                  </a:lnTo>
                  <a:lnTo>
                    <a:pt x="293" y="898"/>
                  </a:lnTo>
                  <a:lnTo>
                    <a:pt x="290" y="903"/>
                  </a:lnTo>
                  <a:lnTo>
                    <a:pt x="284" y="907"/>
                  </a:lnTo>
                  <a:lnTo>
                    <a:pt x="284" y="910"/>
                  </a:lnTo>
                  <a:lnTo>
                    <a:pt x="281" y="913"/>
                  </a:lnTo>
                  <a:lnTo>
                    <a:pt x="272" y="909"/>
                  </a:lnTo>
                  <a:lnTo>
                    <a:pt x="269" y="913"/>
                  </a:lnTo>
                  <a:lnTo>
                    <a:pt x="260" y="913"/>
                  </a:lnTo>
                  <a:lnTo>
                    <a:pt x="257" y="918"/>
                  </a:lnTo>
                  <a:lnTo>
                    <a:pt x="249" y="922"/>
                  </a:lnTo>
                  <a:lnTo>
                    <a:pt x="248" y="922"/>
                  </a:lnTo>
                  <a:lnTo>
                    <a:pt x="246" y="918"/>
                  </a:lnTo>
                  <a:lnTo>
                    <a:pt x="245" y="918"/>
                  </a:lnTo>
                  <a:lnTo>
                    <a:pt x="240" y="913"/>
                  </a:lnTo>
                  <a:lnTo>
                    <a:pt x="240" y="907"/>
                  </a:lnTo>
                  <a:lnTo>
                    <a:pt x="237" y="903"/>
                  </a:lnTo>
                  <a:lnTo>
                    <a:pt x="239" y="897"/>
                  </a:lnTo>
                  <a:lnTo>
                    <a:pt x="234" y="891"/>
                  </a:lnTo>
                  <a:lnTo>
                    <a:pt x="233" y="884"/>
                  </a:lnTo>
                  <a:lnTo>
                    <a:pt x="227" y="876"/>
                  </a:lnTo>
                  <a:lnTo>
                    <a:pt x="229" y="873"/>
                  </a:lnTo>
                  <a:lnTo>
                    <a:pt x="224" y="870"/>
                  </a:lnTo>
                  <a:lnTo>
                    <a:pt x="221" y="872"/>
                  </a:lnTo>
                  <a:lnTo>
                    <a:pt x="220" y="869"/>
                  </a:lnTo>
                  <a:lnTo>
                    <a:pt x="218" y="866"/>
                  </a:lnTo>
                  <a:lnTo>
                    <a:pt x="209" y="861"/>
                  </a:lnTo>
                  <a:lnTo>
                    <a:pt x="208" y="858"/>
                  </a:lnTo>
                  <a:lnTo>
                    <a:pt x="200" y="855"/>
                  </a:lnTo>
                  <a:lnTo>
                    <a:pt x="193" y="849"/>
                  </a:lnTo>
                  <a:lnTo>
                    <a:pt x="193" y="842"/>
                  </a:lnTo>
                  <a:lnTo>
                    <a:pt x="196" y="839"/>
                  </a:lnTo>
                  <a:lnTo>
                    <a:pt x="193" y="833"/>
                  </a:lnTo>
                  <a:lnTo>
                    <a:pt x="187" y="833"/>
                  </a:lnTo>
                  <a:lnTo>
                    <a:pt x="175" y="839"/>
                  </a:lnTo>
                  <a:lnTo>
                    <a:pt x="167" y="839"/>
                  </a:lnTo>
                  <a:lnTo>
                    <a:pt x="164" y="845"/>
                  </a:lnTo>
                  <a:lnTo>
                    <a:pt x="161" y="845"/>
                  </a:lnTo>
                  <a:lnTo>
                    <a:pt x="158" y="843"/>
                  </a:lnTo>
                  <a:lnTo>
                    <a:pt x="152" y="836"/>
                  </a:lnTo>
                  <a:lnTo>
                    <a:pt x="149" y="834"/>
                  </a:lnTo>
                  <a:lnTo>
                    <a:pt x="145" y="840"/>
                  </a:lnTo>
                  <a:lnTo>
                    <a:pt x="142" y="840"/>
                  </a:lnTo>
                  <a:lnTo>
                    <a:pt x="137" y="837"/>
                  </a:lnTo>
                  <a:lnTo>
                    <a:pt x="134" y="833"/>
                  </a:lnTo>
                  <a:lnTo>
                    <a:pt x="127" y="833"/>
                  </a:lnTo>
                  <a:lnTo>
                    <a:pt x="123" y="828"/>
                  </a:lnTo>
                  <a:lnTo>
                    <a:pt x="117" y="819"/>
                  </a:lnTo>
                  <a:lnTo>
                    <a:pt x="117" y="819"/>
                  </a:lnTo>
                  <a:lnTo>
                    <a:pt x="112" y="821"/>
                  </a:lnTo>
                  <a:lnTo>
                    <a:pt x="112" y="821"/>
                  </a:lnTo>
                  <a:lnTo>
                    <a:pt x="105" y="816"/>
                  </a:lnTo>
                  <a:lnTo>
                    <a:pt x="103" y="815"/>
                  </a:lnTo>
                  <a:lnTo>
                    <a:pt x="100" y="816"/>
                  </a:lnTo>
                  <a:lnTo>
                    <a:pt x="93" y="810"/>
                  </a:lnTo>
                  <a:lnTo>
                    <a:pt x="91" y="807"/>
                  </a:lnTo>
                  <a:lnTo>
                    <a:pt x="84" y="809"/>
                  </a:lnTo>
                  <a:lnTo>
                    <a:pt x="79" y="810"/>
                  </a:lnTo>
                  <a:lnTo>
                    <a:pt x="73" y="816"/>
                  </a:lnTo>
                  <a:lnTo>
                    <a:pt x="61" y="815"/>
                  </a:lnTo>
                  <a:lnTo>
                    <a:pt x="60" y="813"/>
                  </a:lnTo>
                  <a:lnTo>
                    <a:pt x="52" y="816"/>
                  </a:lnTo>
                  <a:lnTo>
                    <a:pt x="48" y="806"/>
                  </a:lnTo>
                  <a:lnTo>
                    <a:pt x="45" y="803"/>
                  </a:lnTo>
                  <a:lnTo>
                    <a:pt x="43" y="804"/>
                  </a:lnTo>
                  <a:lnTo>
                    <a:pt x="40" y="801"/>
                  </a:lnTo>
                  <a:lnTo>
                    <a:pt x="34" y="794"/>
                  </a:lnTo>
                  <a:lnTo>
                    <a:pt x="30" y="778"/>
                  </a:lnTo>
                  <a:lnTo>
                    <a:pt x="18" y="754"/>
                  </a:lnTo>
                  <a:lnTo>
                    <a:pt x="0" y="704"/>
                  </a:lnTo>
                  <a:lnTo>
                    <a:pt x="3" y="697"/>
                  </a:lnTo>
                  <a:lnTo>
                    <a:pt x="6" y="696"/>
                  </a:lnTo>
                  <a:lnTo>
                    <a:pt x="27" y="691"/>
                  </a:lnTo>
                  <a:lnTo>
                    <a:pt x="46" y="682"/>
                  </a:lnTo>
                  <a:lnTo>
                    <a:pt x="46" y="675"/>
                  </a:lnTo>
                  <a:lnTo>
                    <a:pt x="78" y="640"/>
                  </a:lnTo>
                  <a:lnTo>
                    <a:pt x="72" y="634"/>
                  </a:lnTo>
                  <a:lnTo>
                    <a:pt x="54" y="609"/>
                  </a:lnTo>
                  <a:lnTo>
                    <a:pt x="46" y="606"/>
                  </a:lnTo>
                  <a:lnTo>
                    <a:pt x="14" y="567"/>
                  </a:lnTo>
                  <a:lnTo>
                    <a:pt x="9" y="560"/>
                  </a:lnTo>
                  <a:lnTo>
                    <a:pt x="6" y="554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9" y="513"/>
                  </a:lnTo>
                  <a:lnTo>
                    <a:pt x="79" y="488"/>
                  </a:lnTo>
                  <a:lnTo>
                    <a:pt x="105" y="454"/>
                  </a:lnTo>
                  <a:lnTo>
                    <a:pt x="117" y="445"/>
                  </a:lnTo>
                  <a:lnTo>
                    <a:pt x="121" y="436"/>
                  </a:lnTo>
                  <a:lnTo>
                    <a:pt x="127" y="431"/>
                  </a:lnTo>
                  <a:lnTo>
                    <a:pt x="133" y="431"/>
                  </a:lnTo>
                  <a:lnTo>
                    <a:pt x="172" y="434"/>
                  </a:lnTo>
                  <a:lnTo>
                    <a:pt x="202" y="466"/>
                  </a:lnTo>
                  <a:lnTo>
                    <a:pt x="258" y="425"/>
                  </a:lnTo>
                  <a:lnTo>
                    <a:pt x="291" y="363"/>
                  </a:lnTo>
                  <a:lnTo>
                    <a:pt x="229" y="267"/>
                  </a:lnTo>
                  <a:lnTo>
                    <a:pt x="233" y="214"/>
                  </a:lnTo>
                  <a:lnTo>
                    <a:pt x="176" y="193"/>
                  </a:lnTo>
                  <a:lnTo>
                    <a:pt x="184" y="1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levoland">
              <a:extLst>
                <a:ext uri="{FF2B5EF4-FFF2-40B4-BE49-F238E27FC236}">
                  <a16:creationId xmlns:a16="http://schemas.microsoft.com/office/drawing/2014/main" id="{194DF73B-2A0B-4385-8C44-BF6FB72B9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5426" y="2782921"/>
              <a:ext cx="1341438" cy="1462088"/>
            </a:xfrm>
            <a:custGeom>
              <a:avLst/>
              <a:gdLst>
                <a:gd name="T0" fmla="*/ 285 w 845"/>
                <a:gd name="T1" fmla="*/ 485 h 921"/>
                <a:gd name="T2" fmla="*/ 322 w 845"/>
                <a:gd name="T3" fmla="*/ 428 h 921"/>
                <a:gd name="T4" fmla="*/ 261 w 845"/>
                <a:gd name="T5" fmla="*/ 305 h 921"/>
                <a:gd name="T6" fmla="*/ 316 w 845"/>
                <a:gd name="T7" fmla="*/ 387 h 921"/>
                <a:gd name="T8" fmla="*/ 301 w 845"/>
                <a:gd name="T9" fmla="*/ 445 h 921"/>
                <a:gd name="T10" fmla="*/ 566 w 845"/>
                <a:gd name="T11" fmla="*/ 14 h 921"/>
                <a:gd name="T12" fmla="*/ 592 w 845"/>
                <a:gd name="T13" fmla="*/ 6 h 921"/>
                <a:gd name="T14" fmla="*/ 636 w 845"/>
                <a:gd name="T15" fmla="*/ 61 h 921"/>
                <a:gd name="T16" fmla="*/ 674 w 845"/>
                <a:gd name="T17" fmla="*/ 90 h 921"/>
                <a:gd name="T18" fmla="*/ 715 w 845"/>
                <a:gd name="T19" fmla="*/ 111 h 921"/>
                <a:gd name="T20" fmla="*/ 739 w 845"/>
                <a:gd name="T21" fmla="*/ 130 h 921"/>
                <a:gd name="T22" fmla="*/ 776 w 845"/>
                <a:gd name="T23" fmla="*/ 203 h 921"/>
                <a:gd name="T24" fmla="*/ 788 w 845"/>
                <a:gd name="T25" fmla="*/ 218 h 921"/>
                <a:gd name="T26" fmla="*/ 794 w 845"/>
                <a:gd name="T27" fmla="*/ 239 h 921"/>
                <a:gd name="T28" fmla="*/ 766 w 845"/>
                <a:gd name="T29" fmla="*/ 263 h 921"/>
                <a:gd name="T30" fmla="*/ 771 w 845"/>
                <a:gd name="T31" fmla="*/ 270 h 921"/>
                <a:gd name="T32" fmla="*/ 815 w 845"/>
                <a:gd name="T33" fmla="*/ 291 h 921"/>
                <a:gd name="T34" fmla="*/ 845 w 845"/>
                <a:gd name="T35" fmla="*/ 314 h 921"/>
                <a:gd name="T36" fmla="*/ 786 w 845"/>
                <a:gd name="T37" fmla="*/ 343 h 921"/>
                <a:gd name="T38" fmla="*/ 737 w 845"/>
                <a:gd name="T39" fmla="*/ 349 h 921"/>
                <a:gd name="T40" fmla="*/ 619 w 845"/>
                <a:gd name="T41" fmla="*/ 367 h 921"/>
                <a:gd name="T42" fmla="*/ 689 w 845"/>
                <a:gd name="T43" fmla="*/ 452 h 921"/>
                <a:gd name="T44" fmla="*/ 694 w 845"/>
                <a:gd name="T45" fmla="*/ 533 h 921"/>
                <a:gd name="T46" fmla="*/ 679 w 845"/>
                <a:gd name="T47" fmla="*/ 576 h 921"/>
                <a:gd name="T48" fmla="*/ 655 w 845"/>
                <a:gd name="T49" fmla="*/ 602 h 921"/>
                <a:gd name="T50" fmla="*/ 648 w 845"/>
                <a:gd name="T51" fmla="*/ 633 h 921"/>
                <a:gd name="T52" fmla="*/ 598 w 845"/>
                <a:gd name="T53" fmla="*/ 675 h 921"/>
                <a:gd name="T54" fmla="*/ 576 w 845"/>
                <a:gd name="T55" fmla="*/ 685 h 921"/>
                <a:gd name="T56" fmla="*/ 570 w 845"/>
                <a:gd name="T57" fmla="*/ 694 h 921"/>
                <a:gd name="T58" fmla="*/ 543 w 845"/>
                <a:gd name="T59" fmla="*/ 715 h 921"/>
                <a:gd name="T60" fmla="*/ 495 w 845"/>
                <a:gd name="T61" fmla="*/ 736 h 921"/>
                <a:gd name="T62" fmla="*/ 458 w 845"/>
                <a:gd name="T63" fmla="*/ 745 h 921"/>
                <a:gd name="T64" fmla="*/ 427 w 845"/>
                <a:gd name="T65" fmla="*/ 767 h 921"/>
                <a:gd name="T66" fmla="*/ 282 w 845"/>
                <a:gd name="T67" fmla="*/ 916 h 921"/>
                <a:gd name="T68" fmla="*/ 201 w 845"/>
                <a:gd name="T69" fmla="*/ 858 h 921"/>
                <a:gd name="T70" fmla="*/ 92 w 845"/>
                <a:gd name="T71" fmla="*/ 803 h 921"/>
                <a:gd name="T72" fmla="*/ 13 w 845"/>
                <a:gd name="T73" fmla="*/ 802 h 921"/>
                <a:gd name="T74" fmla="*/ 12 w 845"/>
                <a:gd name="T75" fmla="*/ 784 h 921"/>
                <a:gd name="T76" fmla="*/ 10 w 845"/>
                <a:gd name="T77" fmla="*/ 781 h 921"/>
                <a:gd name="T78" fmla="*/ 0 w 845"/>
                <a:gd name="T79" fmla="*/ 718 h 921"/>
                <a:gd name="T80" fmla="*/ 91 w 845"/>
                <a:gd name="T81" fmla="*/ 663 h 921"/>
                <a:gd name="T82" fmla="*/ 124 w 845"/>
                <a:gd name="T83" fmla="*/ 636 h 921"/>
                <a:gd name="T84" fmla="*/ 297 w 845"/>
                <a:gd name="T85" fmla="*/ 512 h 921"/>
                <a:gd name="T86" fmla="*/ 292 w 845"/>
                <a:gd name="T87" fmla="*/ 496 h 921"/>
                <a:gd name="T88" fmla="*/ 294 w 845"/>
                <a:gd name="T89" fmla="*/ 488 h 921"/>
                <a:gd name="T90" fmla="*/ 313 w 845"/>
                <a:gd name="T91" fmla="*/ 461 h 921"/>
                <a:gd name="T92" fmla="*/ 383 w 845"/>
                <a:gd name="T93" fmla="*/ 418 h 921"/>
                <a:gd name="T94" fmla="*/ 388 w 845"/>
                <a:gd name="T95" fmla="*/ 412 h 921"/>
                <a:gd name="T96" fmla="*/ 477 w 845"/>
                <a:gd name="T97" fmla="*/ 369 h 921"/>
                <a:gd name="T98" fmla="*/ 468 w 845"/>
                <a:gd name="T99" fmla="*/ 303 h 921"/>
                <a:gd name="T100" fmla="*/ 451 w 845"/>
                <a:gd name="T101" fmla="*/ 282 h 921"/>
                <a:gd name="T102" fmla="*/ 515 w 845"/>
                <a:gd name="T103" fmla="*/ 18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5" h="921">
                  <a:moveTo>
                    <a:pt x="286" y="491"/>
                  </a:moveTo>
                  <a:lnTo>
                    <a:pt x="283" y="490"/>
                  </a:lnTo>
                  <a:lnTo>
                    <a:pt x="283" y="487"/>
                  </a:lnTo>
                  <a:lnTo>
                    <a:pt x="285" y="485"/>
                  </a:lnTo>
                  <a:lnTo>
                    <a:pt x="288" y="473"/>
                  </a:lnTo>
                  <a:lnTo>
                    <a:pt x="300" y="443"/>
                  </a:lnTo>
                  <a:lnTo>
                    <a:pt x="307" y="43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4" y="423"/>
                  </a:lnTo>
                  <a:lnTo>
                    <a:pt x="313" y="388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316" y="387"/>
                  </a:lnTo>
                  <a:lnTo>
                    <a:pt x="327" y="423"/>
                  </a:lnTo>
                  <a:lnTo>
                    <a:pt x="325" y="430"/>
                  </a:lnTo>
                  <a:lnTo>
                    <a:pt x="307" y="439"/>
                  </a:lnTo>
                  <a:lnTo>
                    <a:pt x="301" y="445"/>
                  </a:lnTo>
                  <a:lnTo>
                    <a:pt x="289" y="476"/>
                  </a:lnTo>
                  <a:lnTo>
                    <a:pt x="286" y="491"/>
                  </a:lnTo>
                  <a:close/>
                  <a:moveTo>
                    <a:pt x="557" y="11"/>
                  </a:moveTo>
                  <a:lnTo>
                    <a:pt x="566" y="14"/>
                  </a:lnTo>
                  <a:lnTo>
                    <a:pt x="573" y="21"/>
                  </a:lnTo>
                  <a:lnTo>
                    <a:pt x="579" y="18"/>
                  </a:lnTo>
                  <a:lnTo>
                    <a:pt x="573" y="0"/>
                  </a:lnTo>
                  <a:lnTo>
                    <a:pt x="592" y="6"/>
                  </a:lnTo>
                  <a:lnTo>
                    <a:pt x="627" y="41"/>
                  </a:lnTo>
                  <a:lnTo>
                    <a:pt x="633" y="63"/>
                  </a:lnTo>
                  <a:lnTo>
                    <a:pt x="636" y="61"/>
                  </a:lnTo>
                  <a:lnTo>
                    <a:pt x="636" y="61"/>
                  </a:lnTo>
                  <a:lnTo>
                    <a:pt x="645" y="76"/>
                  </a:lnTo>
                  <a:lnTo>
                    <a:pt x="657" y="87"/>
                  </a:lnTo>
                  <a:lnTo>
                    <a:pt x="657" y="90"/>
                  </a:lnTo>
                  <a:lnTo>
                    <a:pt x="674" y="90"/>
                  </a:lnTo>
                  <a:lnTo>
                    <a:pt x="676" y="91"/>
                  </a:lnTo>
                  <a:lnTo>
                    <a:pt x="688" y="94"/>
                  </a:lnTo>
                  <a:lnTo>
                    <a:pt x="695" y="97"/>
                  </a:lnTo>
                  <a:lnTo>
                    <a:pt x="715" y="111"/>
                  </a:lnTo>
                  <a:lnTo>
                    <a:pt x="721" y="118"/>
                  </a:lnTo>
                  <a:lnTo>
                    <a:pt x="730" y="127"/>
                  </a:lnTo>
                  <a:lnTo>
                    <a:pt x="736" y="130"/>
                  </a:lnTo>
                  <a:lnTo>
                    <a:pt x="739" y="130"/>
                  </a:lnTo>
                  <a:lnTo>
                    <a:pt x="757" y="148"/>
                  </a:lnTo>
                  <a:lnTo>
                    <a:pt x="761" y="152"/>
                  </a:lnTo>
                  <a:lnTo>
                    <a:pt x="767" y="170"/>
                  </a:lnTo>
                  <a:lnTo>
                    <a:pt x="776" y="203"/>
                  </a:lnTo>
                  <a:lnTo>
                    <a:pt x="783" y="206"/>
                  </a:lnTo>
                  <a:lnTo>
                    <a:pt x="786" y="212"/>
                  </a:lnTo>
                  <a:lnTo>
                    <a:pt x="786" y="218"/>
                  </a:lnTo>
                  <a:lnTo>
                    <a:pt x="788" y="218"/>
                  </a:lnTo>
                  <a:lnTo>
                    <a:pt x="791" y="220"/>
                  </a:lnTo>
                  <a:lnTo>
                    <a:pt x="795" y="229"/>
                  </a:lnTo>
                  <a:lnTo>
                    <a:pt x="795" y="234"/>
                  </a:lnTo>
                  <a:lnTo>
                    <a:pt x="794" y="239"/>
                  </a:lnTo>
                  <a:lnTo>
                    <a:pt x="791" y="239"/>
                  </a:lnTo>
                  <a:lnTo>
                    <a:pt x="785" y="245"/>
                  </a:lnTo>
                  <a:lnTo>
                    <a:pt x="776" y="251"/>
                  </a:lnTo>
                  <a:lnTo>
                    <a:pt x="766" y="263"/>
                  </a:lnTo>
                  <a:lnTo>
                    <a:pt x="766" y="269"/>
                  </a:lnTo>
                  <a:lnTo>
                    <a:pt x="769" y="272"/>
                  </a:lnTo>
                  <a:lnTo>
                    <a:pt x="771" y="272"/>
                  </a:lnTo>
                  <a:lnTo>
                    <a:pt x="771" y="270"/>
                  </a:lnTo>
                  <a:lnTo>
                    <a:pt x="785" y="275"/>
                  </a:lnTo>
                  <a:lnTo>
                    <a:pt x="791" y="275"/>
                  </a:lnTo>
                  <a:lnTo>
                    <a:pt x="800" y="278"/>
                  </a:lnTo>
                  <a:lnTo>
                    <a:pt x="815" y="291"/>
                  </a:lnTo>
                  <a:lnTo>
                    <a:pt x="831" y="296"/>
                  </a:lnTo>
                  <a:lnTo>
                    <a:pt x="842" y="308"/>
                  </a:lnTo>
                  <a:lnTo>
                    <a:pt x="845" y="311"/>
                  </a:lnTo>
                  <a:lnTo>
                    <a:pt x="845" y="314"/>
                  </a:lnTo>
                  <a:lnTo>
                    <a:pt x="840" y="320"/>
                  </a:lnTo>
                  <a:lnTo>
                    <a:pt x="818" y="333"/>
                  </a:lnTo>
                  <a:lnTo>
                    <a:pt x="788" y="340"/>
                  </a:lnTo>
                  <a:lnTo>
                    <a:pt x="786" y="343"/>
                  </a:lnTo>
                  <a:lnTo>
                    <a:pt x="764" y="355"/>
                  </a:lnTo>
                  <a:lnTo>
                    <a:pt x="751" y="357"/>
                  </a:lnTo>
                  <a:lnTo>
                    <a:pt x="745" y="352"/>
                  </a:lnTo>
                  <a:lnTo>
                    <a:pt x="737" y="349"/>
                  </a:lnTo>
                  <a:lnTo>
                    <a:pt x="682" y="361"/>
                  </a:lnTo>
                  <a:lnTo>
                    <a:pt x="677" y="363"/>
                  </a:lnTo>
                  <a:lnTo>
                    <a:pt x="674" y="367"/>
                  </a:lnTo>
                  <a:lnTo>
                    <a:pt x="619" y="367"/>
                  </a:lnTo>
                  <a:lnTo>
                    <a:pt x="618" y="408"/>
                  </a:lnTo>
                  <a:lnTo>
                    <a:pt x="640" y="408"/>
                  </a:lnTo>
                  <a:lnTo>
                    <a:pt x="649" y="409"/>
                  </a:lnTo>
                  <a:lnTo>
                    <a:pt x="689" y="452"/>
                  </a:lnTo>
                  <a:lnTo>
                    <a:pt x="692" y="461"/>
                  </a:lnTo>
                  <a:lnTo>
                    <a:pt x="700" y="505"/>
                  </a:lnTo>
                  <a:lnTo>
                    <a:pt x="700" y="505"/>
                  </a:lnTo>
                  <a:lnTo>
                    <a:pt x="694" y="533"/>
                  </a:lnTo>
                  <a:lnTo>
                    <a:pt x="688" y="542"/>
                  </a:lnTo>
                  <a:lnTo>
                    <a:pt x="685" y="557"/>
                  </a:lnTo>
                  <a:lnTo>
                    <a:pt x="679" y="573"/>
                  </a:lnTo>
                  <a:lnTo>
                    <a:pt x="679" y="576"/>
                  </a:lnTo>
                  <a:lnTo>
                    <a:pt x="677" y="578"/>
                  </a:lnTo>
                  <a:lnTo>
                    <a:pt x="671" y="575"/>
                  </a:lnTo>
                  <a:lnTo>
                    <a:pt x="669" y="576"/>
                  </a:lnTo>
                  <a:lnTo>
                    <a:pt x="655" y="602"/>
                  </a:lnTo>
                  <a:lnTo>
                    <a:pt x="655" y="603"/>
                  </a:lnTo>
                  <a:lnTo>
                    <a:pt x="660" y="612"/>
                  </a:lnTo>
                  <a:lnTo>
                    <a:pt x="649" y="627"/>
                  </a:lnTo>
                  <a:lnTo>
                    <a:pt x="648" y="633"/>
                  </a:lnTo>
                  <a:lnTo>
                    <a:pt x="630" y="651"/>
                  </a:lnTo>
                  <a:lnTo>
                    <a:pt x="622" y="655"/>
                  </a:lnTo>
                  <a:lnTo>
                    <a:pt x="601" y="673"/>
                  </a:lnTo>
                  <a:lnTo>
                    <a:pt x="598" y="675"/>
                  </a:lnTo>
                  <a:lnTo>
                    <a:pt x="597" y="676"/>
                  </a:lnTo>
                  <a:lnTo>
                    <a:pt x="582" y="688"/>
                  </a:lnTo>
                  <a:lnTo>
                    <a:pt x="580" y="688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4" y="688"/>
                  </a:lnTo>
                  <a:lnTo>
                    <a:pt x="576" y="691"/>
                  </a:lnTo>
                  <a:lnTo>
                    <a:pt x="570" y="694"/>
                  </a:lnTo>
                  <a:lnTo>
                    <a:pt x="568" y="699"/>
                  </a:lnTo>
                  <a:lnTo>
                    <a:pt x="561" y="703"/>
                  </a:lnTo>
                  <a:lnTo>
                    <a:pt x="551" y="708"/>
                  </a:lnTo>
                  <a:lnTo>
                    <a:pt x="543" y="715"/>
                  </a:lnTo>
                  <a:lnTo>
                    <a:pt x="534" y="718"/>
                  </a:lnTo>
                  <a:lnTo>
                    <a:pt x="525" y="718"/>
                  </a:lnTo>
                  <a:lnTo>
                    <a:pt x="500" y="740"/>
                  </a:lnTo>
                  <a:lnTo>
                    <a:pt x="495" y="736"/>
                  </a:lnTo>
                  <a:lnTo>
                    <a:pt x="492" y="734"/>
                  </a:lnTo>
                  <a:lnTo>
                    <a:pt x="468" y="745"/>
                  </a:lnTo>
                  <a:lnTo>
                    <a:pt x="463" y="751"/>
                  </a:lnTo>
                  <a:lnTo>
                    <a:pt x="458" y="745"/>
                  </a:lnTo>
                  <a:lnTo>
                    <a:pt x="455" y="745"/>
                  </a:lnTo>
                  <a:lnTo>
                    <a:pt x="440" y="748"/>
                  </a:lnTo>
                  <a:lnTo>
                    <a:pt x="439" y="749"/>
                  </a:lnTo>
                  <a:lnTo>
                    <a:pt x="427" y="767"/>
                  </a:lnTo>
                  <a:lnTo>
                    <a:pt x="395" y="864"/>
                  </a:lnTo>
                  <a:lnTo>
                    <a:pt x="389" y="881"/>
                  </a:lnTo>
                  <a:lnTo>
                    <a:pt x="386" y="885"/>
                  </a:lnTo>
                  <a:lnTo>
                    <a:pt x="282" y="916"/>
                  </a:lnTo>
                  <a:lnTo>
                    <a:pt x="267" y="921"/>
                  </a:lnTo>
                  <a:lnTo>
                    <a:pt x="267" y="921"/>
                  </a:lnTo>
                  <a:lnTo>
                    <a:pt x="249" y="906"/>
                  </a:lnTo>
                  <a:lnTo>
                    <a:pt x="201" y="858"/>
                  </a:lnTo>
                  <a:lnTo>
                    <a:pt x="201" y="858"/>
                  </a:lnTo>
                  <a:lnTo>
                    <a:pt x="179" y="836"/>
                  </a:lnTo>
                  <a:lnTo>
                    <a:pt x="151" y="818"/>
                  </a:lnTo>
                  <a:lnTo>
                    <a:pt x="92" y="803"/>
                  </a:lnTo>
                  <a:lnTo>
                    <a:pt x="27" y="813"/>
                  </a:lnTo>
                  <a:lnTo>
                    <a:pt x="21" y="811"/>
                  </a:lnTo>
                  <a:lnTo>
                    <a:pt x="13" y="802"/>
                  </a:lnTo>
                  <a:lnTo>
                    <a:pt x="13" y="802"/>
                  </a:lnTo>
                  <a:lnTo>
                    <a:pt x="15" y="800"/>
                  </a:lnTo>
                  <a:lnTo>
                    <a:pt x="13" y="797"/>
                  </a:lnTo>
                  <a:lnTo>
                    <a:pt x="19" y="791"/>
                  </a:lnTo>
                  <a:lnTo>
                    <a:pt x="12" y="784"/>
                  </a:lnTo>
                  <a:lnTo>
                    <a:pt x="9" y="784"/>
                  </a:lnTo>
                  <a:lnTo>
                    <a:pt x="7" y="785"/>
                  </a:lnTo>
                  <a:lnTo>
                    <a:pt x="7" y="784"/>
                  </a:lnTo>
                  <a:lnTo>
                    <a:pt x="10" y="781"/>
                  </a:lnTo>
                  <a:lnTo>
                    <a:pt x="10" y="776"/>
                  </a:lnTo>
                  <a:lnTo>
                    <a:pt x="9" y="746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33" y="699"/>
                  </a:lnTo>
                  <a:lnTo>
                    <a:pt x="37" y="688"/>
                  </a:lnTo>
                  <a:lnTo>
                    <a:pt x="79" y="663"/>
                  </a:lnTo>
                  <a:lnTo>
                    <a:pt x="91" y="663"/>
                  </a:lnTo>
                  <a:lnTo>
                    <a:pt x="95" y="660"/>
                  </a:lnTo>
                  <a:lnTo>
                    <a:pt x="98" y="658"/>
                  </a:lnTo>
                  <a:lnTo>
                    <a:pt x="104" y="648"/>
                  </a:lnTo>
                  <a:lnTo>
                    <a:pt x="124" y="636"/>
                  </a:lnTo>
                  <a:lnTo>
                    <a:pt x="245" y="549"/>
                  </a:lnTo>
                  <a:lnTo>
                    <a:pt x="255" y="548"/>
                  </a:lnTo>
                  <a:lnTo>
                    <a:pt x="261" y="545"/>
                  </a:lnTo>
                  <a:lnTo>
                    <a:pt x="297" y="512"/>
                  </a:lnTo>
                  <a:lnTo>
                    <a:pt x="298" y="506"/>
                  </a:lnTo>
                  <a:lnTo>
                    <a:pt x="295" y="502"/>
                  </a:lnTo>
                  <a:lnTo>
                    <a:pt x="295" y="494"/>
                  </a:lnTo>
                  <a:lnTo>
                    <a:pt x="292" y="496"/>
                  </a:lnTo>
                  <a:lnTo>
                    <a:pt x="289" y="496"/>
                  </a:lnTo>
                  <a:lnTo>
                    <a:pt x="291" y="487"/>
                  </a:lnTo>
                  <a:lnTo>
                    <a:pt x="294" y="485"/>
                  </a:lnTo>
                  <a:lnTo>
                    <a:pt x="294" y="488"/>
                  </a:lnTo>
                  <a:lnTo>
                    <a:pt x="295" y="485"/>
                  </a:lnTo>
                  <a:lnTo>
                    <a:pt x="300" y="484"/>
                  </a:lnTo>
                  <a:lnTo>
                    <a:pt x="304" y="481"/>
                  </a:lnTo>
                  <a:lnTo>
                    <a:pt x="313" y="461"/>
                  </a:lnTo>
                  <a:lnTo>
                    <a:pt x="319" y="452"/>
                  </a:lnTo>
                  <a:lnTo>
                    <a:pt x="348" y="451"/>
                  </a:lnTo>
                  <a:lnTo>
                    <a:pt x="352" y="449"/>
                  </a:lnTo>
                  <a:lnTo>
                    <a:pt x="383" y="418"/>
                  </a:lnTo>
                  <a:lnTo>
                    <a:pt x="385" y="417"/>
                  </a:lnTo>
                  <a:lnTo>
                    <a:pt x="380" y="414"/>
                  </a:lnTo>
                  <a:lnTo>
                    <a:pt x="385" y="409"/>
                  </a:lnTo>
                  <a:lnTo>
                    <a:pt x="388" y="412"/>
                  </a:lnTo>
                  <a:lnTo>
                    <a:pt x="386" y="414"/>
                  </a:lnTo>
                  <a:lnTo>
                    <a:pt x="388" y="415"/>
                  </a:lnTo>
                  <a:lnTo>
                    <a:pt x="415" y="387"/>
                  </a:lnTo>
                  <a:lnTo>
                    <a:pt x="477" y="369"/>
                  </a:lnTo>
                  <a:lnTo>
                    <a:pt x="486" y="361"/>
                  </a:lnTo>
                  <a:lnTo>
                    <a:pt x="489" y="361"/>
                  </a:lnTo>
                  <a:lnTo>
                    <a:pt x="498" y="352"/>
                  </a:lnTo>
                  <a:lnTo>
                    <a:pt x="468" y="303"/>
                  </a:lnTo>
                  <a:lnTo>
                    <a:pt x="452" y="291"/>
                  </a:lnTo>
                  <a:lnTo>
                    <a:pt x="451" y="290"/>
                  </a:lnTo>
                  <a:lnTo>
                    <a:pt x="455" y="288"/>
                  </a:lnTo>
                  <a:lnTo>
                    <a:pt x="451" y="282"/>
                  </a:lnTo>
                  <a:lnTo>
                    <a:pt x="445" y="284"/>
                  </a:lnTo>
                  <a:lnTo>
                    <a:pt x="446" y="124"/>
                  </a:lnTo>
                  <a:lnTo>
                    <a:pt x="509" y="23"/>
                  </a:lnTo>
                  <a:lnTo>
                    <a:pt x="515" y="18"/>
                  </a:lnTo>
                  <a:lnTo>
                    <a:pt x="552" y="14"/>
                  </a:lnTo>
                  <a:lnTo>
                    <a:pt x="555" y="14"/>
                  </a:lnTo>
                  <a:lnTo>
                    <a:pt x="557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iesland">
              <a:extLst>
                <a:ext uri="{FF2B5EF4-FFF2-40B4-BE49-F238E27FC236}">
                  <a16:creationId xmlns:a16="http://schemas.microsoft.com/office/drawing/2014/main" id="{98C54207-BFEC-4957-B43D-DFEB3F37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6014" y="1117634"/>
              <a:ext cx="2338388" cy="1770063"/>
            </a:xfrm>
            <a:custGeom>
              <a:avLst/>
              <a:gdLst>
                <a:gd name="T0" fmla="*/ 621 w 1473"/>
                <a:gd name="T1" fmla="*/ 1064 h 1115"/>
                <a:gd name="T2" fmla="*/ 472 w 1473"/>
                <a:gd name="T3" fmla="*/ 687 h 1115"/>
                <a:gd name="T4" fmla="*/ 472 w 1473"/>
                <a:gd name="T5" fmla="*/ 687 h 1115"/>
                <a:gd name="T6" fmla="*/ 316 w 1473"/>
                <a:gd name="T7" fmla="*/ 779 h 1115"/>
                <a:gd name="T8" fmla="*/ 315 w 1473"/>
                <a:gd name="T9" fmla="*/ 769 h 1115"/>
                <a:gd name="T10" fmla="*/ 215 w 1473"/>
                <a:gd name="T11" fmla="*/ 325 h 1115"/>
                <a:gd name="T12" fmla="*/ 148 w 1473"/>
                <a:gd name="T13" fmla="*/ 366 h 1115"/>
                <a:gd name="T14" fmla="*/ 57 w 1473"/>
                <a:gd name="T15" fmla="*/ 449 h 1115"/>
                <a:gd name="T16" fmla="*/ 97 w 1473"/>
                <a:gd name="T17" fmla="*/ 369 h 1115"/>
                <a:gd name="T18" fmla="*/ 233 w 1473"/>
                <a:gd name="T19" fmla="*/ 358 h 1115"/>
                <a:gd name="T20" fmla="*/ 269 w 1473"/>
                <a:gd name="T21" fmla="*/ 325 h 1115"/>
                <a:gd name="T22" fmla="*/ 1236 w 1473"/>
                <a:gd name="T23" fmla="*/ 230 h 1115"/>
                <a:gd name="T24" fmla="*/ 1334 w 1473"/>
                <a:gd name="T25" fmla="*/ 315 h 1115"/>
                <a:gd name="T26" fmla="*/ 1306 w 1473"/>
                <a:gd name="T27" fmla="*/ 370 h 1115"/>
                <a:gd name="T28" fmla="*/ 1290 w 1473"/>
                <a:gd name="T29" fmla="*/ 408 h 1115"/>
                <a:gd name="T30" fmla="*/ 1279 w 1473"/>
                <a:gd name="T31" fmla="*/ 473 h 1115"/>
                <a:gd name="T32" fmla="*/ 1248 w 1473"/>
                <a:gd name="T33" fmla="*/ 613 h 1115"/>
                <a:gd name="T34" fmla="*/ 1473 w 1473"/>
                <a:gd name="T35" fmla="*/ 851 h 1115"/>
                <a:gd name="T36" fmla="*/ 1182 w 1473"/>
                <a:gd name="T37" fmla="*/ 1033 h 1115"/>
                <a:gd name="T38" fmla="*/ 1097 w 1473"/>
                <a:gd name="T39" fmla="*/ 1091 h 1115"/>
                <a:gd name="T40" fmla="*/ 1030 w 1473"/>
                <a:gd name="T41" fmla="*/ 1055 h 1115"/>
                <a:gd name="T42" fmla="*/ 990 w 1473"/>
                <a:gd name="T43" fmla="*/ 1088 h 1115"/>
                <a:gd name="T44" fmla="*/ 912 w 1473"/>
                <a:gd name="T45" fmla="*/ 1110 h 1115"/>
                <a:gd name="T46" fmla="*/ 805 w 1473"/>
                <a:gd name="T47" fmla="*/ 1063 h 1115"/>
                <a:gd name="T48" fmla="*/ 758 w 1473"/>
                <a:gd name="T49" fmla="*/ 1046 h 1115"/>
                <a:gd name="T50" fmla="*/ 731 w 1473"/>
                <a:gd name="T51" fmla="*/ 1024 h 1115"/>
                <a:gd name="T52" fmla="*/ 579 w 1473"/>
                <a:gd name="T53" fmla="*/ 1040 h 1115"/>
                <a:gd name="T54" fmla="*/ 467 w 1473"/>
                <a:gd name="T55" fmla="*/ 997 h 1115"/>
                <a:gd name="T56" fmla="*/ 503 w 1473"/>
                <a:gd name="T57" fmla="*/ 924 h 1115"/>
                <a:gd name="T58" fmla="*/ 509 w 1473"/>
                <a:gd name="T59" fmla="*/ 878 h 1115"/>
                <a:gd name="T60" fmla="*/ 503 w 1473"/>
                <a:gd name="T61" fmla="*/ 831 h 1115"/>
                <a:gd name="T62" fmla="*/ 497 w 1473"/>
                <a:gd name="T63" fmla="*/ 760 h 1115"/>
                <a:gd name="T64" fmla="*/ 493 w 1473"/>
                <a:gd name="T65" fmla="*/ 748 h 1115"/>
                <a:gd name="T66" fmla="*/ 503 w 1473"/>
                <a:gd name="T67" fmla="*/ 724 h 1115"/>
                <a:gd name="T68" fmla="*/ 445 w 1473"/>
                <a:gd name="T69" fmla="*/ 694 h 1115"/>
                <a:gd name="T70" fmla="*/ 496 w 1473"/>
                <a:gd name="T71" fmla="*/ 625 h 1115"/>
                <a:gd name="T72" fmla="*/ 519 w 1473"/>
                <a:gd name="T73" fmla="*/ 518 h 1115"/>
                <a:gd name="T74" fmla="*/ 630 w 1473"/>
                <a:gd name="T75" fmla="*/ 388 h 1115"/>
                <a:gd name="T76" fmla="*/ 867 w 1473"/>
                <a:gd name="T77" fmla="*/ 243 h 1115"/>
                <a:gd name="T78" fmla="*/ 952 w 1473"/>
                <a:gd name="T79" fmla="*/ 181 h 1115"/>
                <a:gd name="T80" fmla="*/ 1042 w 1473"/>
                <a:gd name="T81" fmla="*/ 178 h 1115"/>
                <a:gd name="T82" fmla="*/ 1197 w 1473"/>
                <a:gd name="T83" fmla="*/ 170 h 1115"/>
                <a:gd name="T84" fmla="*/ 624 w 1473"/>
                <a:gd name="T85" fmla="*/ 127 h 1115"/>
                <a:gd name="T86" fmla="*/ 564 w 1473"/>
                <a:gd name="T87" fmla="*/ 143 h 1115"/>
                <a:gd name="T88" fmla="*/ 564 w 1473"/>
                <a:gd name="T89" fmla="*/ 161 h 1115"/>
                <a:gd name="T90" fmla="*/ 439 w 1473"/>
                <a:gd name="T91" fmla="*/ 205 h 1115"/>
                <a:gd name="T92" fmla="*/ 352 w 1473"/>
                <a:gd name="T93" fmla="*/ 231 h 1115"/>
                <a:gd name="T94" fmla="*/ 312 w 1473"/>
                <a:gd name="T95" fmla="*/ 249 h 1115"/>
                <a:gd name="T96" fmla="*/ 301 w 1473"/>
                <a:gd name="T97" fmla="*/ 187 h 1115"/>
                <a:gd name="T98" fmla="*/ 433 w 1473"/>
                <a:gd name="T99" fmla="*/ 157 h 1115"/>
                <a:gd name="T100" fmla="*/ 1125 w 1473"/>
                <a:gd name="T101" fmla="*/ 82 h 1115"/>
                <a:gd name="T102" fmla="*/ 806 w 1473"/>
                <a:gd name="T103" fmla="*/ 81 h 1115"/>
                <a:gd name="T104" fmla="*/ 1002 w 1473"/>
                <a:gd name="T105" fmla="*/ 85 h 1115"/>
                <a:gd name="T106" fmla="*/ 857 w 1473"/>
                <a:gd name="T107" fmla="*/ 115 h 1115"/>
                <a:gd name="T108" fmla="*/ 773 w 1473"/>
                <a:gd name="T109" fmla="*/ 133 h 1115"/>
                <a:gd name="T110" fmla="*/ 710 w 1473"/>
                <a:gd name="T111" fmla="*/ 70 h 1115"/>
                <a:gd name="T112" fmla="*/ 1324 w 1473"/>
                <a:gd name="T113" fmla="*/ 8 h 1115"/>
                <a:gd name="T114" fmla="*/ 1294 w 1473"/>
                <a:gd name="T115" fmla="*/ 55 h 1115"/>
                <a:gd name="T116" fmla="*/ 1215 w 1473"/>
                <a:gd name="T117" fmla="*/ 67 h 1115"/>
                <a:gd name="T118" fmla="*/ 1182 w 1473"/>
                <a:gd name="T119" fmla="*/ 91 h 1115"/>
                <a:gd name="T120" fmla="*/ 1184 w 1473"/>
                <a:gd name="T121" fmla="*/ 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3" h="1115">
                  <a:moveTo>
                    <a:pt x="660" y="1070"/>
                  </a:moveTo>
                  <a:lnTo>
                    <a:pt x="661" y="1073"/>
                  </a:lnTo>
                  <a:lnTo>
                    <a:pt x="658" y="1073"/>
                  </a:lnTo>
                  <a:lnTo>
                    <a:pt x="651" y="1070"/>
                  </a:lnTo>
                  <a:lnTo>
                    <a:pt x="652" y="1069"/>
                  </a:lnTo>
                  <a:lnTo>
                    <a:pt x="657" y="1069"/>
                  </a:lnTo>
                  <a:lnTo>
                    <a:pt x="660" y="1070"/>
                  </a:lnTo>
                  <a:close/>
                  <a:moveTo>
                    <a:pt x="621" y="1064"/>
                  </a:moveTo>
                  <a:lnTo>
                    <a:pt x="618" y="1061"/>
                  </a:lnTo>
                  <a:lnTo>
                    <a:pt x="618" y="1061"/>
                  </a:lnTo>
                  <a:lnTo>
                    <a:pt x="621" y="1063"/>
                  </a:lnTo>
                  <a:lnTo>
                    <a:pt x="621" y="1064"/>
                  </a:lnTo>
                  <a:lnTo>
                    <a:pt x="621" y="1064"/>
                  </a:lnTo>
                  <a:close/>
                  <a:moveTo>
                    <a:pt x="506" y="879"/>
                  </a:moveTo>
                  <a:lnTo>
                    <a:pt x="506" y="878"/>
                  </a:lnTo>
                  <a:lnTo>
                    <a:pt x="506" y="873"/>
                  </a:lnTo>
                  <a:lnTo>
                    <a:pt x="507" y="876"/>
                  </a:lnTo>
                  <a:lnTo>
                    <a:pt x="506" y="879"/>
                  </a:lnTo>
                  <a:close/>
                  <a:moveTo>
                    <a:pt x="499" y="816"/>
                  </a:moveTo>
                  <a:lnTo>
                    <a:pt x="497" y="810"/>
                  </a:lnTo>
                  <a:lnTo>
                    <a:pt x="497" y="809"/>
                  </a:lnTo>
                  <a:lnTo>
                    <a:pt x="499" y="815"/>
                  </a:lnTo>
                  <a:lnTo>
                    <a:pt x="499" y="816"/>
                  </a:lnTo>
                  <a:close/>
                  <a:moveTo>
                    <a:pt x="472" y="687"/>
                  </a:moveTo>
                  <a:lnTo>
                    <a:pt x="475" y="691"/>
                  </a:lnTo>
                  <a:lnTo>
                    <a:pt x="478" y="693"/>
                  </a:lnTo>
                  <a:lnTo>
                    <a:pt x="482" y="691"/>
                  </a:lnTo>
                  <a:lnTo>
                    <a:pt x="487" y="697"/>
                  </a:lnTo>
                  <a:lnTo>
                    <a:pt x="490" y="706"/>
                  </a:lnTo>
                  <a:lnTo>
                    <a:pt x="496" y="718"/>
                  </a:lnTo>
                  <a:lnTo>
                    <a:pt x="476" y="716"/>
                  </a:lnTo>
                  <a:lnTo>
                    <a:pt x="475" y="710"/>
                  </a:lnTo>
                  <a:lnTo>
                    <a:pt x="469" y="702"/>
                  </a:lnTo>
                  <a:lnTo>
                    <a:pt x="467" y="688"/>
                  </a:lnTo>
                  <a:lnTo>
                    <a:pt x="467" y="687"/>
                  </a:lnTo>
                  <a:lnTo>
                    <a:pt x="472" y="687"/>
                  </a:lnTo>
                  <a:close/>
                  <a:moveTo>
                    <a:pt x="439" y="687"/>
                  </a:moveTo>
                  <a:lnTo>
                    <a:pt x="440" y="691"/>
                  </a:lnTo>
                  <a:lnTo>
                    <a:pt x="439" y="694"/>
                  </a:lnTo>
                  <a:lnTo>
                    <a:pt x="436" y="693"/>
                  </a:lnTo>
                  <a:lnTo>
                    <a:pt x="431" y="696"/>
                  </a:lnTo>
                  <a:lnTo>
                    <a:pt x="428" y="694"/>
                  </a:lnTo>
                  <a:lnTo>
                    <a:pt x="404" y="702"/>
                  </a:lnTo>
                  <a:lnTo>
                    <a:pt x="327" y="770"/>
                  </a:lnTo>
                  <a:lnTo>
                    <a:pt x="327" y="773"/>
                  </a:lnTo>
                  <a:lnTo>
                    <a:pt x="322" y="778"/>
                  </a:lnTo>
                  <a:lnTo>
                    <a:pt x="319" y="776"/>
                  </a:lnTo>
                  <a:lnTo>
                    <a:pt x="316" y="779"/>
                  </a:lnTo>
                  <a:lnTo>
                    <a:pt x="321" y="781"/>
                  </a:lnTo>
                  <a:lnTo>
                    <a:pt x="324" y="778"/>
                  </a:lnTo>
                  <a:lnTo>
                    <a:pt x="325" y="778"/>
                  </a:lnTo>
                  <a:lnTo>
                    <a:pt x="321" y="781"/>
                  </a:lnTo>
                  <a:lnTo>
                    <a:pt x="315" y="779"/>
                  </a:lnTo>
                  <a:lnTo>
                    <a:pt x="282" y="809"/>
                  </a:lnTo>
                  <a:lnTo>
                    <a:pt x="282" y="809"/>
                  </a:lnTo>
                  <a:lnTo>
                    <a:pt x="278" y="803"/>
                  </a:lnTo>
                  <a:lnTo>
                    <a:pt x="278" y="803"/>
                  </a:lnTo>
                  <a:lnTo>
                    <a:pt x="310" y="775"/>
                  </a:lnTo>
                  <a:lnTo>
                    <a:pt x="310" y="772"/>
                  </a:lnTo>
                  <a:lnTo>
                    <a:pt x="315" y="769"/>
                  </a:lnTo>
                  <a:lnTo>
                    <a:pt x="312" y="772"/>
                  </a:lnTo>
                  <a:lnTo>
                    <a:pt x="312" y="773"/>
                  </a:lnTo>
                  <a:lnTo>
                    <a:pt x="400" y="696"/>
                  </a:lnTo>
                  <a:lnTo>
                    <a:pt x="404" y="694"/>
                  </a:lnTo>
                  <a:lnTo>
                    <a:pt x="428" y="687"/>
                  </a:lnTo>
                  <a:lnTo>
                    <a:pt x="428" y="687"/>
                  </a:lnTo>
                  <a:lnTo>
                    <a:pt x="431" y="688"/>
                  </a:lnTo>
                  <a:lnTo>
                    <a:pt x="436" y="687"/>
                  </a:lnTo>
                  <a:lnTo>
                    <a:pt x="436" y="685"/>
                  </a:lnTo>
                  <a:lnTo>
                    <a:pt x="439" y="687"/>
                  </a:lnTo>
                  <a:close/>
                  <a:moveTo>
                    <a:pt x="191" y="320"/>
                  </a:moveTo>
                  <a:lnTo>
                    <a:pt x="215" y="325"/>
                  </a:lnTo>
                  <a:lnTo>
                    <a:pt x="216" y="325"/>
                  </a:lnTo>
                  <a:lnTo>
                    <a:pt x="218" y="333"/>
                  </a:lnTo>
                  <a:lnTo>
                    <a:pt x="213" y="336"/>
                  </a:lnTo>
                  <a:lnTo>
                    <a:pt x="210" y="339"/>
                  </a:lnTo>
                  <a:lnTo>
                    <a:pt x="206" y="337"/>
                  </a:lnTo>
                  <a:lnTo>
                    <a:pt x="209" y="340"/>
                  </a:lnTo>
                  <a:lnTo>
                    <a:pt x="204" y="339"/>
                  </a:lnTo>
                  <a:lnTo>
                    <a:pt x="197" y="339"/>
                  </a:lnTo>
                  <a:lnTo>
                    <a:pt x="184" y="343"/>
                  </a:lnTo>
                  <a:lnTo>
                    <a:pt x="176" y="351"/>
                  </a:lnTo>
                  <a:lnTo>
                    <a:pt x="164" y="358"/>
                  </a:lnTo>
                  <a:lnTo>
                    <a:pt x="148" y="366"/>
                  </a:lnTo>
                  <a:lnTo>
                    <a:pt x="113" y="378"/>
                  </a:lnTo>
                  <a:lnTo>
                    <a:pt x="97" y="387"/>
                  </a:lnTo>
                  <a:lnTo>
                    <a:pt x="96" y="390"/>
                  </a:lnTo>
                  <a:lnTo>
                    <a:pt x="101" y="405"/>
                  </a:lnTo>
                  <a:lnTo>
                    <a:pt x="98" y="408"/>
                  </a:lnTo>
                  <a:lnTo>
                    <a:pt x="94" y="408"/>
                  </a:lnTo>
                  <a:lnTo>
                    <a:pt x="93" y="411"/>
                  </a:lnTo>
                  <a:lnTo>
                    <a:pt x="91" y="418"/>
                  </a:lnTo>
                  <a:lnTo>
                    <a:pt x="94" y="419"/>
                  </a:lnTo>
                  <a:lnTo>
                    <a:pt x="93" y="425"/>
                  </a:lnTo>
                  <a:lnTo>
                    <a:pt x="70" y="434"/>
                  </a:lnTo>
                  <a:lnTo>
                    <a:pt x="57" y="449"/>
                  </a:lnTo>
                  <a:lnTo>
                    <a:pt x="51" y="451"/>
                  </a:lnTo>
                  <a:lnTo>
                    <a:pt x="37" y="451"/>
                  </a:lnTo>
                  <a:lnTo>
                    <a:pt x="30" y="452"/>
                  </a:lnTo>
                  <a:lnTo>
                    <a:pt x="13" y="461"/>
                  </a:lnTo>
                  <a:lnTo>
                    <a:pt x="7" y="461"/>
                  </a:lnTo>
                  <a:lnTo>
                    <a:pt x="4" y="458"/>
                  </a:lnTo>
                  <a:lnTo>
                    <a:pt x="0" y="451"/>
                  </a:lnTo>
                  <a:lnTo>
                    <a:pt x="0" y="446"/>
                  </a:lnTo>
                  <a:lnTo>
                    <a:pt x="54" y="412"/>
                  </a:lnTo>
                  <a:lnTo>
                    <a:pt x="63" y="405"/>
                  </a:lnTo>
                  <a:lnTo>
                    <a:pt x="82" y="381"/>
                  </a:lnTo>
                  <a:lnTo>
                    <a:pt x="97" y="369"/>
                  </a:lnTo>
                  <a:lnTo>
                    <a:pt x="152" y="331"/>
                  </a:lnTo>
                  <a:lnTo>
                    <a:pt x="164" y="328"/>
                  </a:lnTo>
                  <a:lnTo>
                    <a:pt x="184" y="320"/>
                  </a:lnTo>
                  <a:lnTo>
                    <a:pt x="191" y="320"/>
                  </a:lnTo>
                  <a:lnTo>
                    <a:pt x="191" y="320"/>
                  </a:lnTo>
                  <a:close/>
                  <a:moveTo>
                    <a:pt x="257" y="348"/>
                  </a:moveTo>
                  <a:lnTo>
                    <a:pt x="254" y="352"/>
                  </a:lnTo>
                  <a:lnTo>
                    <a:pt x="251" y="352"/>
                  </a:lnTo>
                  <a:lnTo>
                    <a:pt x="245" y="360"/>
                  </a:lnTo>
                  <a:lnTo>
                    <a:pt x="243" y="360"/>
                  </a:lnTo>
                  <a:lnTo>
                    <a:pt x="239" y="358"/>
                  </a:lnTo>
                  <a:lnTo>
                    <a:pt x="233" y="358"/>
                  </a:lnTo>
                  <a:lnTo>
                    <a:pt x="233" y="355"/>
                  </a:lnTo>
                  <a:lnTo>
                    <a:pt x="237" y="355"/>
                  </a:lnTo>
                  <a:lnTo>
                    <a:pt x="239" y="352"/>
                  </a:lnTo>
                  <a:lnTo>
                    <a:pt x="236" y="348"/>
                  </a:lnTo>
                  <a:lnTo>
                    <a:pt x="233" y="348"/>
                  </a:lnTo>
                  <a:lnTo>
                    <a:pt x="242" y="339"/>
                  </a:lnTo>
                  <a:lnTo>
                    <a:pt x="242" y="336"/>
                  </a:lnTo>
                  <a:lnTo>
                    <a:pt x="251" y="330"/>
                  </a:lnTo>
                  <a:lnTo>
                    <a:pt x="257" y="322"/>
                  </a:lnTo>
                  <a:lnTo>
                    <a:pt x="260" y="321"/>
                  </a:lnTo>
                  <a:lnTo>
                    <a:pt x="266" y="321"/>
                  </a:lnTo>
                  <a:lnTo>
                    <a:pt x="269" y="325"/>
                  </a:lnTo>
                  <a:lnTo>
                    <a:pt x="267" y="330"/>
                  </a:lnTo>
                  <a:lnTo>
                    <a:pt x="263" y="340"/>
                  </a:lnTo>
                  <a:lnTo>
                    <a:pt x="257" y="348"/>
                  </a:lnTo>
                  <a:close/>
                  <a:moveTo>
                    <a:pt x="303" y="185"/>
                  </a:moveTo>
                  <a:lnTo>
                    <a:pt x="301" y="184"/>
                  </a:lnTo>
                  <a:lnTo>
                    <a:pt x="304" y="181"/>
                  </a:lnTo>
                  <a:lnTo>
                    <a:pt x="303" y="185"/>
                  </a:lnTo>
                  <a:close/>
                  <a:moveTo>
                    <a:pt x="1248" y="158"/>
                  </a:moveTo>
                  <a:lnTo>
                    <a:pt x="1227" y="190"/>
                  </a:lnTo>
                  <a:lnTo>
                    <a:pt x="1227" y="211"/>
                  </a:lnTo>
                  <a:lnTo>
                    <a:pt x="1231" y="224"/>
                  </a:lnTo>
                  <a:lnTo>
                    <a:pt x="1236" y="230"/>
                  </a:lnTo>
                  <a:lnTo>
                    <a:pt x="1242" y="236"/>
                  </a:lnTo>
                  <a:lnTo>
                    <a:pt x="1273" y="243"/>
                  </a:lnTo>
                  <a:lnTo>
                    <a:pt x="1278" y="246"/>
                  </a:lnTo>
                  <a:lnTo>
                    <a:pt x="1281" y="251"/>
                  </a:lnTo>
                  <a:lnTo>
                    <a:pt x="1284" y="261"/>
                  </a:lnTo>
                  <a:lnTo>
                    <a:pt x="1288" y="266"/>
                  </a:lnTo>
                  <a:lnTo>
                    <a:pt x="1294" y="266"/>
                  </a:lnTo>
                  <a:lnTo>
                    <a:pt x="1306" y="258"/>
                  </a:lnTo>
                  <a:lnTo>
                    <a:pt x="1321" y="261"/>
                  </a:lnTo>
                  <a:lnTo>
                    <a:pt x="1339" y="269"/>
                  </a:lnTo>
                  <a:lnTo>
                    <a:pt x="1333" y="314"/>
                  </a:lnTo>
                  <a:lnTo>
                    <a:pt x="1334" y="315"/>
                  </a:lnTo>
                  <a:lnTo>
                    <a:pt x="1342" y="317"/>
                  </a:lnTo>
                  <a:lnTo>
                    <a:pt x="1345" y="320"/>
                  </a:lnTo>
                  <a:lnTo>
                    <a:pt x="1339" y="327"/>
                  </a:lnTo>
                  <a:lnTo>
                    <a:pt x="1331" y="330"/>
                  </a:lnTo>
                  <a:lnTo>
                    <a:pt x="1328" y="334"/>
                  </a:lnTo>
                  <a:lnTo>
                    <a:pt x="1328" y="340"/>
                  </a:lnTo>
                  <a:lnTo>
                    <a:pt x="1325" y="343"/>
                  </a:lnTo>
                  <a:lnTo>
                    <a:pt x="1324" y="349"/>
                  </a:lnTo>
                  <a:lnTo>
                    <a:pt x="1322" y="351"/>
                  </a:lnTo>
                  <a:lnTo>
                    <a:pt x="1315" y="349"/>
                  </a:lnTo>
                  <a:lnTo>
                    <a:pt x="1308" y="352"/>
                  </a:lnTo>
                  <a:lnTo>
                    <a:pt x="1306" y="370"/>
                  </a:lnTo>
                  <a:lnTo>
                    <a:pt x="1309" y="381"/>
                  </a:lnTo>
                  <a:lnTo>
                    <a:pt x="1309" y="385"/>
                  </a:lnTo>
                  <a:lnTo>
                    <a:pt x="1306" y="385"/>
                  </a:lnTo>
                  <a:lnTo>
                    <a:pt x="1305" y="388"/>
                  </a:lnTo>
                  <a:lnTo>
                    <a:pt x="1302" y="385"/>
                  </a:lnTo>
                  <a:lnTo>
                    <a:pt x="1300" y="385"/>
                  </a:lnTo>
                  <a:lnTo>
                    <a:pt x="1297" y="390"/>
                  </a:lnTo>
                  <a:lnTo>
                    <a:pt x="1294" y="394"/>
                  </a:lnTo>
                  <a:lnTo>
                    <a:pt x="1294" y="399"/>
                  </a:lnTo>
                  <a:lnTo>
                    <a:pt x="1293" y="402"/>
                  </a:lnTo>
                  <a:lnTo>
                    <a:pt x="1287" y="403"/>
                  </a:lnTo>
                  <a:lnTo>
                    <a:pt x="1290" y="408"/>
                  </a:lnTo>
                  <a:lnTo>
                    <a:pt x="1288" y="411"/>
                  </a:lnTo>
                  <a:lnTo>
                    <a:pt x="1285" y="414"/>
                  </a:lnTo>
                  <a:lnTo>
                    <a:pt x="1287" y="418"/>
                  </a:lnTo>
                  <a:lnTo>
                    <a:pt x="1285" y="425"/>
                  </a:lnTo>
                  <a:lnTo>
                    <a:pt x="1269" y="428"/>
                  </a:lnTo>
                  <a:lnTo>
                    <a:pt x="1272" y="439"/>
                  </a:lnTo>
                  <a:lnTo>
                    <a:pt x="1279" y="445"/>
                  </a:lnTo>
                  <a:lnTo>
                    <a:pt x="1281" y="452"/>
                  </a:lnTo>
                  <a:lnTo>
                    <a:pt x="1285" y="457"/>
                  </a:lnTo>
                  <a:lnTo>
                    <a:pt x="1284" y="464"/>
                  </a:lnTo>
                  <a:lnTo>
                    <a:pt x="1281" y="467"/>
                  </a:lnTo>
                  <a:lnTo>
                    <a:pt x="1279" y="473"/>
                  </a:lnTo>
                  <a:lnTo>
                    <a:pt x="1275" y="481"/>
                  </a:lnTo>
                  <a:lnTo>
                    <a:pt x="1269" y="487"/>
                  </a:lnTo>
                  <a:lnTo>
                    <a:pt x="1266" y="491"/>
                  </a:lnTo>
                  <a:lnTo>
                    <a:pt x="1260" y="493"/>
                  </a:lnTo>
                  <a:lnTo>
                    <a:pt x="1257" y="494"/>
                  </a:lnTo>
                  <a:lnTo>
                    <a:pt x="1255" y="503"/>
                  </a:lnTo>
                  <a:lnTo>
                    <a:pt x="1249" y="509"/>
                  </a:lnTo>
                  <a:lnTo>
                    <a:pt x="1248" y="514"/>
                  </a:lnTo>
                  <a:lnTo>
                    <a:pt x="1236" y="536"/>
                  </a:lnTo>
                  <a:lnTo>
                    <a:pt x="1233" y="552"/>
                  </a:lnTo>
                  <a:lnTo>
                    <a:pt x="1231" y="593"/>
                  </a:lnTo>
                  <a:lnTo>
                    <a:pt x="1248" y="613"/>
                  </a:lnTo>
                  <a:lnTo>
                    <a:pt x="1260" y="624"/>
                  </a:lnTo>
                  <a:lnTo>
                    <a:pt x="1291" y="628"/>
                  </a:lnTo>
                  <a:lnTo>
                    <a:pt x="1318" y="627"/>
                  </a:lnTo>
                  <a:lnTo>
                    <a:pt x="1331" y="634"/>
                  </a:lnTo>
                  <a:lnTo>
                    <a:pt x="1339" y="642"/>
                  </a:lnTo>
                  <a:lnTo>
                    <a:pt x="1343" y="651"/>
                  </a:lnTo>
                  <a:lnTo>
                    <a:pt x="1366" y="660"/>
                  </a:lnTo>
                  <a:lnTo>
                    <a:pt x="1366" y="660"/>
                  </a:lnTo>
                  <a:lnTo>
                    <a:pt x="1358" y="681"/>
                  </a:lnTo>
                  <a:lnTo>
                    <a:pt x="1415" y="702"/>
                  </a:lnTo>
                  <a:lnTo>
                    <a:pt x="1411" y="755"/>
                  </a:lnTo>
                  <a:lnTo>
                    <a:pt x="1473" y="851"/>
                  </a:lnTo>
                  <a:lnTo>
                    <a:pt x="1440" y="913"/>
                  </a:lnTo>
                  <a:lnTo>
                    <a:pt x="1384" y="954"/>
                  </a:lnTo>
                  <a:lnTo>
                    <a:pt x="1354" y="922"/>
                  </a:lnTo>
                  <a:lnTo>
                    <a:pt x="1315" y="919"/>
                  </a:lnTo>
                  <a:lnTo>
                    <a:pt x="1309" y="919"/>
                  </a:lnTo>
                  <a:lnTo>
                    <a:pt x="1303" y="924"/>
                  </a:lnTo>
                  <a:lnTo>
                    <a:pt x="1299" y="933"/>
                  </a:lnTo>
                  <a:lnTo>
                    <a:pt x="1287" y="942"/>
                  </a:lnTo>
                  <a:lnTo>
                    <a:pt x="1261" y="976"/>
                  </a:lnTo>
                  <a:lnTo>
                    <a:pt x="1221" y="1003"/>
                  </a:lnTo>
                  <a:lnTo>
                    <a:pt x="1182" y="1033"/>
                  </a:lnTo>
                  <a:lnTo>
                    <a:pt x="1182" y="1033"/>
                  </a:lnTo>
                  <a:lnTo>
                    <a:pt x="1170" y="1043"/>
                  </a:lnTo>
                  <a:lnTo>
                    <a:pt x="1158" y="1051"/>
                  </a:lnTo>
                  <a:lnTo>
                    <a:pt x="1154" y="1051"/>
                  </a:lnTo>
                  <a:lnTo>
                    <a:pt x="1149" y="1054"/>
                  </a:lnTo>
                  <a:lnTo>
                    <a:pt x="1145" y="1057"/>
                  </a:lnTo>
                  <a:lnTo>
                    <a:pt x="1140" y="1058"/>
                  </a:lnTo>
                  <a:lnTo>
                    <a:pt x="1128" y="1057"/>
                  </a:lnTo>
                  <a:lnTo>
                    <a:pt x="1118" y="1061"/>
                  </a:lnTo>
                  <a:lnTo>
                    <a:pt x="1121" y="1076"/>
                  </a:lnTo>
                  <a:lnTo>
                    <a:pt x="1119" y="1079"/>
                  </a:lnTo>
                  <a:lnTo>
                    <a:pt x="1105" y="1088"/>
                  </a:lnTo>
                  <a:lnTo>
                    <a:pt x="1097" y="1091"/>
                  </a:lnTo>
                  <a:lnTo>
                    <a:pt x="1093" y="1084"/>
                  </a:lnTo>
                  <a:lnTo>
                    <a:pt x="1082" y="1085"/>
                  </a:lnTo>
                  <a:lnTo>
                    <a:pt x="1075" y="1087"/>
                  </a:lnTo>
                  <a:lnTo>
                    <a:pt x="1072" y="1090"/>
                  </a:lnTo>
                  <a:lnTo>
                    <a:pt x="1067" y="1090"/>
                  </a:lnTo>
                  <a:lnTo>
                    <a:pt x="1064" y="1090"/>
                  </a:lnTo>
                  <a:lnTo>
                    <a:pt x="1060" y="1085"/>
                  </a:lnTo>
                  <a:lnTo>
                    <a:pt x="1055" y="1084"/>
                  </a:lnTo>
                  <a:lnTo>
                    <a:pt x="1051" y="1072"/>
                  </a:lnTo>
                  <a:lnTo>
                    <a:pt x="1045" y="1064"/>
                  </a:lnTo>
                  <a:lnTo>
                    <a:pt x="1043" y="1052"/>
                  </a:lnTo>
                  <a:lnTo>
                    <a:pt x="1030" y="1055"/>
                  </a:lnTo>
                  <a:lnTo>
                    <a:pt x="1025" y="1058"/>
                  </a:lnTo>
                  <a:lnTo>
                    <a:pt x="1024" y="1060"/>
                  </a:lnTo>
                  <a:lnTo>
                    <a:pt x="1025" y="1066"/>
                  </a:lnTo>
                  <a:lnTo>
                    <a:pt x="1016" y="1063"/>
                  </a:lnTo>
                  <a:lnTo>
                    <a:pt x="1012" y="1064"/>
                  </a:lnTo>
                  <a:lnTo>
                    <a:pt x="1003" y="1066"/>
                  </a:lnTo>
                  <a:lnTo>
                    <a:pt x="1002" y="1069"/>
                  </a:lnTo>
                  <a:lnTo>
                    <a:pt x="999" y="1070"/>
                  </a:lnTo>
                  <a:lnTo>
                    <a:pt x="1000" y="1073"/>
                  </a:lnTo>
                  <a:lnTo>
                    <a:pt x="999" y="1075"/>
                  </a:lnTo>
                  <a:lnTo>
                    <a:pt x="999" y="1082"/>
                  </a:lnTo>
                  <a:lnTo>
                    <a:pt x="990" y="1088"/>
                  </a:lnTo>
                  <a:lnTo>
                    <a:pt x="985" y="1095"/>
                  </a:lnTo>
                  <a:lnTo>
                    <a:pt x="976" y="1100"/>
                  </a:lnTo>
                  <a:lnTo>
                    <a:pt x="973" y="1106"/>
                  </a:lnTo>
                  <a:lnTo>
                    <a:pt x="954" y="1115"/>
                  </a:lnTo>
                  <a:lnTo>
                    <a:pt x="949" y="1115"/>
                  </a:lnTo>
                  <a:lnTo>
                    <a:pt x="940" y="1110"/>
                  </a:lnTo>
                  <a:lnTo>
                    <a:pt x="936" y="1110"/>
                  </a:lnTo>
                  <a:lnTo>
                    <a:pt x="933" y="1109"/>
                  </a:lnTo>
                  <a:lnTo>
                    <a:pt x="924" y="1109"/>
                  </a:lnTo>
                  <a:lnTo>
                    <a:pt x="918" y="1106"/>
                  </a:lnTo>
                  <a:lnTo>
                    <a:pt x="915" y="1110"/>
                  </a:lnTo>
                  <a:lnTo>
                    <a:pt x="912" y="1110"/>
                  </a:lnTo>
                  <a:lnTo>
                    <a:pt x="910" y="1103"/>
                  </a:lnTo>
                  <a:lnTo>
                    <a:pt x="899" y="1097"/>
                  </a:lnTo>
                  <a:lnTo>
                    <a:pt x="897" y="1094"/>
                  </a:lnTo>
                  <a:lnTo>
                    <a:pt x="875" y="1110"/>
                  </a:lnTo>
                  <a:lnTo>
                    <a:pt x="875" y="1110"/>
                  </a:lnTo>
                  <a:lnTo>
                    <a:pt x="872" y="1112"/>
                  </a:lnTo>
                  <a:lnTo>
                    <a:pt x="866" y="1090"/>
                  </a:lnTo>
                  <a:lnTo>
                    <a:pt x="831" y="1055"/>
                  </a:lnTo>
                  <a:lnTo>
                    <a:pt x="812" y="1049"/>
                  </a:lnTo>
                  <a:lnTo>
                    <a:pt x="818" y="1067"/>
                  </a:lnTo>
                  <a:lnTo>
                    <a:pt x="812" y="1070"/>
                  </a:lnTo>
                  <a:lnTo>
                    <a:pt x="805" y="1063"/>
                  </a:lnTo>
                  <a:lnTo>
                    <a:pt x="794" y="1060"/>
                  </a:lnTo>
                  <a:lnTo>
                    <a:pt x="794" y="1060"/>
                  </a:lnTo>
                  <a:lnTo>
                    <a:pt x="796" y="1054"/>
                  </a:lnTo>
                  <a:lnTo>
                    <a:pt x="793" y="1057"/>
                  </a:lnTo>
                  <a:lnTo>
                    <a:pt x="791" y="1057"/>
                  </a:lnTo>
                  <a:lnTo>
                    <a:pt x="790" y="1054"/>
                  </a:lnTo>
                  <a:lnTo>
                    <a:pt x="787" y="1057"/>
                  </a:lnTo>
                  <a:lnTo>
                    <a:pt x="785" y="1055"/>
                  </a:lnTo>
                  <a:lnTo>
                    <a:pt x="785" y="1049"/>
                  </a:lnTo>
                  <a:lnTo>
                    <a:pt x="782" y="1048"/>
                  </a:lnTo>
                  <a:lnTo>
                    <a:pt x="770" y="1046"/>
                  </a:lnTo>
                  <a:lnTo>
                    <a:pt x="758" y="1046"/>
                  </a:lnTo>
                  <a:lnTo>
                    <a:pt x="761" y="1042"/>
                  </a:lnTo>
                  <a:lnTo>
                    <a:pt x="760" y="1040"/>
                  </a:lnTo>
                  <a:lnTo>
                    <a:pt x="757" y="1048"/>
                  </a:lnTo>
                  <a:lnTo>
                    <a:pt x="754" y="1048"/>
                  </a:lnTo>
                  <a:lnTo>
                    <a:pt x="754" y="1051"/>
                  </a:lnTo>
                  <a:lnTo>
                    <a:pt x="751" y="1049"/>
                  </a:lnTo>
                  <a:lnTo>
                    <a:pt x="743" y="1049"/>
                  </a:lnTo>
                  <a:lnTo>
                    <a:pt x="743" y="1048"/>
                  </a:lnTo>
                  <a:lnTo>
                    <a:pt x="739" y="1045"/>
                  </a:lnTo>
                  <a:lnTo>
                    <a:pt x="742" y="1042"/>
                  </a:lnTo>
                  <a:lnTo>
                    <a:pt x="742" y="1031"/>
                  </a:lnTo>
                  <a:lnTo>
                    <a:pt x="731" y="1024"/>
                  </a:lnTo>
                  <a:lnTo>
                    <a:pt x="724" y="1025"/>
                  </a:lnTo>
                  <a:lnTo>
                    <a:pt x="706" y="1039"/>
                  </a:lnTo>
                  <a:lnTo>
                    <a:pt x="693" y="1037"/>
                  </a:lnTo>
                  <a:lnTo>
                    <a:pt x="675" y="1040"/>
                  </a:lnTo>
                  <a:lnTo>
                    <a:pt x="673" y="1045"/>
                  </a:lnTo>
                  <a:lnTo>
                    <a:pt x="672" y="1055"/>
                  </a:lnTo>
                  <a:lnTo>
                    <a:pt x="669" y="1057"/>
                  </a:lnTo>
                  <a:lnTo>
                    <a:pt x="658" y="1064"/>
                  </a:lnTo>
                  <a:lnTo>
                    <a:pt x="645" y="1067"/>
                  </a:lnTo>
                  <a:lnTo>
                    <a:pt x="640" y="1066"/>
                  </a:lnTo>
                  <a:lnTo>
                    <a:pt x="619" y="1058"/>
                  </a:lnTo>
                  <a:lnTo>
                    <a:pt x="579" y="1040"/>
                  </a:lnTo>
                  <a:lnTo>
                    <a:pt x="555" y="1033"/>
                  </a:lnTo>
                  <a:lnTo>
                    <a:pt x="549" y="1033"/>
                  </a:lnTo>
                  <a:lnTo>
                    <a:pt x="546" y="1034"/>
                  </a:lnTo>
                  <a:lnTo>
                    <a:pt x="546" y="1037"/>
                  </a:lnTo>
                  <a:lnTo>
                    <a:pt x="537" y="1039"/>
                  </a:lnTo>
                  <a:lnTo>
                    <a:pt x="524" y="1043"/>
                  </a:lnTo>
                  <a:lnTo>
                    <a:pt x="515" y="1040"/>
                  </a:lnTo>
                  <a:lnTo>
                    <a:pt x="497" y="1030"/>
                  </a:lnTo>
                  <a:lnTo>
                    <a:pt x="482" y="1013"/>
                  </a:lnTo>
                  <a:lnTo>
                    <a:pt x="470" y="1004"/>
                  </a:lnTo>
                  <a:lnTo>
                    <a:pt x="466" y="1000"/>
                  </a:lnTo>
                  <a:lnTo>
                    <a:pt x="467" y="997"/>
                  </a:lnTo>
                  <a:lnTo>
                    <a:pt x="467" y="995"/>
                  </a:lnTo>
                  <a:lnTo>
                    <a:pt x="463" y="994"/>
                  </a:lnTo>
                  <a:lnTo>
                    <a:pt x="455" y="984"/>
                  </a:lnTo>
                  <a:lnTo>
                    <a:pt x="460" y="979"/>
                  </a:lnTo>
                  <a:lnTo>
                    <a:pt x="463" y="973"/>
                  </a:lnTo>
                  <a:lnTo>
                    <a:pt x="472" y="963"/>
                  </a:lnTo>
                  <a:lnTo>
                    <a:pt x="485" y="957"/>
                  </a:lnTo>
                  <a:lnTo>
                    <a:pt x="490" y="954"/>
                  </a:lnTo>
                  <a:lnTo>
                    <a:pt x="500" y="951"/>
                  </a:lnTo>
                  <a:lnTo>
                    <a:pt x="504" y="943"/>
                  </a:lnTo>
                  <a:lnTo>
                    <a:pt x="506" y="927"/>
                  </a:lnTo>
                  <a:lnTo>
                    <a:pt x="503" y="924"/>
                  </a:lnTo>
                  <a:lnTo>
                    <a:pt x="500" y="903"/>
                  </a:lnTo>
                  <a:lnTo>
                    <a:pt x="496" y="896"/>
                  </a:lnTo>
                  <a:lnTo>
                    <a:pt x="500" y="891"/>
                  </a:lnTo>
                  <a:lnTo>
                    <a:pt x="503" y="893"/>
                  </a:lnTo>
                  <a:lnTo>
                    <a:pt x="506" y="891"/>
                  </a:lnTo>
                  <a:lnTo>
                    <a:pt x="506" y="890"/>
                  </a:lnTo>
                  <a:lnTo>
                    <a:pt x="502" y="890"/>
                  </a:lnTo>
                  <a:lnTo>
                    <a:pt x="503" y="888"/>
                  </a:lnTo>
                  <a:lnTo>
                    <a:pt x="506" y="888"/>
                  </a:lnTo>
                  <a:lnTo>
                    <a:pt x="507" y="890"/>
                  </a:lnTo>
                  <a:lnTo>
                    <a:pt x="509" y="888"/>
                  </a:lnTo>
                  <a:lnTo>
                    <a:pt x="509" y="878"/>
                  </a:lnTo>
                  <a:lnTo>
                    <a:pt x="509" y="876"/>
                  </a:lnTo>
                  <a:lnTo>
                    <a:pt x="512" y="879"/>
                  </a:lnTo>
                  <a:lnTo>
                    <a:pt x="512" y="876"/>
                  </a:lnTo>
                  <a:lnTo>
                    <a:pt x="509" y="873"/>
                  </a:lnTo>
                  <a:lnTo>
                    <a:pt x="507" y="869"/>
                  </a:lnTo>
                  <a:lnTo>
                    <a:pt x="504" y="870"/>
                  </a:lnTo>
                  <a:lnTo>
                    <a:pt x="503" y="869"/>
                  </a:lnTo>
                  <a:lnTo>
                    <a:pt x="510" y="867"/>
                  </a:lnTo>
                  <a:lnTo>
                    <a:pt x="512" y="860"/>
                  </a:lnTo>
                  <a:lnTo>
                    <a:pt x="506" y="840"/>
                  </a:lnTo>
                  <a:lnTo>
                    <a:pt x="504" y="839"/>
                  </a:lnTo>
                  <a:lnTo>
                    <a:pt x="503" y="831"/>
                  </a:lnTo>
                  <a:lnTo>
                    <a:pt x="503" y="828"/>
                  </a:lnTo>
                  <a:lnTo>
                    <a:pt x="502" y="827"/>
                  </a:lnTo>
                  <a:lnTo>
                    <a:pt x="500" y="819"/>
                  </a:lnTo>
                  <a:lnTo>
                    <a:pt x="500" y="804"/>
                  </a:lnTo>
                  <a:lnTo>
                    <a:pt x="499" y="802"/>
                  </a:lnTo>
                  <a:lnTo>
                    <a:pt x="506" y="787"/>
                  </a:lnTo>
                  <a:lnTo>
                    <a:pt x="504" y="784"/>
                  </a:lnTo>
                  <a:lnTo>
                    <a:pt x="506" y="772"/>
                  </a:lnTo>
                  <a:lnTo>
                    <a:pt x="504" y="772"/>
                  </a:lnTo>
                  <a:lnTo>
                    <a:pt x="499" y="769"/>
                  </a:lnTo>
                  <a:lnTo>
                    <a:pt x="499" y="761"/>
                  </a:lnTo>
                  <a:lnTo>
                    <a:pt x="497" y="760"/>
                  </a:lnTo>
                  <a:lnTo>
                    <a:pt x="497" y="758"/>
                  </a:lnTo>
                  <a:lnTo>
                    <a:pt x="502" y="758"/>
                  </a:lnTo>
                  <a:lnTo>
                    <a:pt x="502" y="752"/>
                  </a:lnTo>
                  <a:lnTo>
                    <a:pt x="503" y="754"/>
                  </a:lnTo>
                  <a:lnTo>
                    <a:pt x="504" y="754"/>
                  </a:lnTo>
                  <a:lnTo>
                    <a:pt x="502" y="745"/>
                  </a:lnTo>
                  <a:lnTo>
                    <a:pt x="503" y="730"/>
                  </a:lnTo>
                  <a:lnTo>
                    <a:pt x="500" y="740"/>
                  </a:lnTo>
                  <a:lnTo>
                    <a:pt x="500" y="754"/>
                  </a:lnTo>
                  <a:lnTo>
                    <a:pt x="496" y="755"/>
                  </a:lnTo>
                  <a:lnTo>
                    <a:pt x="494" y="752"/>
                  </a:lnTo>
                  <a:lnTo>
                    <a:pt x="493" y="748"/>
                  </a:lnTo>
                  <a:lnTo>
                    <a:pt x="490" y="740"/>
                  </a:lnTo>
                  <a:lnTo>
                    <a:pt x="487" y="736"/>
                  </a:lnTo>
                  <a:lnTo>
                    <a:pt x="481" y="730"/>
                  </a:lnTo>
                  <a:lnTo>
                    <a:pt x="479" y="721"/>
                  </a:lnTo>
                  <a:lnTo>
                    <a:pt x="481" y="719"/>
                  </a:lnTo>
                  <a:lnTo>
                    <a:pt x="487" y="719"/>
                  </a:lnTo>
                  <a:lnTo>
                    <a:pt x="487" y="724"/>
                  </a:lnTo>
                  <a:lnTo>
                    <a:pt x="491" y="724"/>
                  </a:lnTo>
                  <a:lnTo>
                    <a:pt x="491" y="719"/>
                  </a:lnTo>
                  <a:lnTo>
                    <a:pt x="496" y="719"/>
                  </a:lnTo>
                  <a:lnTo>
                    <a:pt x="499" y="724"/>
                  </a:lnTo>
                  <a:lnTo>
                    <a:pt x="503" y="724"/>
                  </a:lnTo>
                  <a:lnTo>
                    <a:pt x="499" y="713"/>
                  </a:lnTo>
                  <a:lnTo>
                    <a:pt x="494" y="709"/>
                  </a:lnTo>
                  <a:lnTo>
                    <a:pt x="491" y="703"/>
                  </a:lnTo>
                  <a:lnTo>
                    <a:pt x="490" y="696"/>
                  </a:lnTo>
                  <a:lnTo>
                    <a:pt x="491" y="691"/>
                  </a:lnTo>
                  <a:lnTo>
                    <a:pt x="490" y="684"/>
                  </a:lnTo>
                  <a:lnTo>
                    <a:pt x="481" y="666"/>
                  </a:lnTo>
                  <a:lnTo>
                    <a:pt x="479" y="664"/>
                  </a:lnTo>
                  <a:lnTo>
                    <a:pt x="476" y="666"/>
                  </a:lnTo>
                  <a:lnTo>
                    <a:pt x="452" y="688"/>
                  </a:lnTo>
                  <a:lnTo>
                    <a:pt x="446" y="691"/>
                  </a:lnTo>
                  <a:lnTo>
                    <a:pt x="445" y="694"/>
                  </a:lnTo>
                  <a:lnTo>
                    <a:pt x="442" y="694"/>
                  </a:lnTo>
                  <a:lnTo>
                    <a:pt x="439" y="685"/>
                  </a:lnTo>
                  <a:lnTo>
                    <a:pt x="440" y="684"/>
                  </a:lnTo>
                  <a:lnTo>
                    <a:pt x="442" y="685"/>
                  </a:lnTo>
                  <a:lnTo>
                    <a:pt x="448" y="684"/>
                  </a:lnTo>
                  <a:lnTo>
                    <a:pt x="451" y="681"/>
                  </a:lnTo>
                  <a:lnTo>
                    <a:pt x="478" y="655"/>
                  </a:lnTo>
                  <a:lnTo>
                    <a:pt x="479" y="652"/>
                  </a:lnTo>
                  <a:lnTo>
                    <a:pt x="482" y="640"/>
                  </a:lnTo>
                  <a:lnTo>
                    <a:pt x="481" y="636"/>
                  </a:lnTo>
                  <a:lnTo>
                    <a:pt x="481" y="634"/>
                  </a:lnTo>
                  <a:lnTo>
                    <a:pt x="496" y="625"/>
                  </a:lnTo>
                  <a:lnTo>
                    <a:pt x="504" y="615"/>
                  </a:lnTo>
                  <a:lnTo>
                    <a:pt x="509" y="596"/>
                  </a:lnTo>
                  <a:lnTo>
                    <a:pt x="512" y="560"/>
                  </a:lnTo>
                  <a:lnTo>
                    <a:pt x="515" y="546"/>
                  </a:lnTo>
                  <a:lnTo>
                    <a:pt x="515" y="540"/>
                  </a:lnTo>
                  <a:lnTo>
                    <a:pt x="509" y="537"/>
                  </a:lnTo>
                  <a:lnTo>
                    <a:pt x="509" y="534"/>
                  </a:lnTo>
                  <a:lnTo>
                    <a:pt x="512" y="530"/>
                  </a:lnTo>
                  <a:lnTo>
                    <a:pt x="513" y="527"/>
                  </a:lnTo>
                  <a:lnTo>
                    <a:pt x="519" y="524"/>
                  </a:lnTo>
                  <a:lnTo>
                    <a:pt x="521" y="519"/>
                  </a:lnTo>
                  <a:lnTo>
                    <a:pt x="519" y="518"/>
                  </a:lnTo>
                  <a:lnTo>
                    <a:pt x="527" y="496"/>
                  </a:lnTo>
                  <a:lnTo>
                    <a:pt x="531" y="487"/>
                  </a:lnTo>
                  <a:lnTo>
                    <a:pt x="534" y="476"/>
                  </a:lnTo>
                  <a:lnTo>
                    <a:pt x="545" y="460"/>
                  </a:lnTo>
                  <a:lnTo>
                    <a:pt x="558" y="448"/>
                  </a:lnTo>
                  <a:lnTo>
                    <a:pt x="578" y="427"/>
                  </a:lnTo>
                  <a:lnTo>
                    <a:pt x="585" y="424"/>
                  </a:lnTo>
                  <a:lnTo>
                    <a:pt x="597" y="415"/>
                  </a:lnTo>
                  <a:lnTo>
                    <a:pt x="607" y="409"/>
                  </a:lnTo>
                  <a:lnTo>
                    <a:pt x="610" y="406"/>
                  </a:lnTo>
                  <a:lnTo>
                    <a:pt x="619" y="400"/>
                  </a:lnTo>
                  <a:lnTo>
                    <a:pt x="630" y="388"/>
                  </a:lnTo>
                  <a:lnTo>
                    <a:pt x="646" y="373"/>
                  </a:lnTo>
                  <a:lnTo>
                    <a:pt x="652" y="357"/>
                  </a:lnTo>
                  <a:lnTo>
                    <a:pt x="679" y="330"/>
                  </a:lnTo>
                  <a:lnTo>
                    <a:pt x="705" y="317"/>
                  </a:lnTo>
                  <a:lnTo>
                    <a:pt x="716" y="314"/>
                  </a:lnTo>
                  <a:lnTo>
                    <a:pt x="752" y="300"/>
                  </a:lnTo>
                  <a:lnTo>
                    <a:pt x="761" y="299"/>
                  </a:lnTo>
                  <a:lnTo>
                    <a:pt x="770" y="294"/>
                  </a:lnTo>
                  <a:lnTo>
                    <a:pt x="776" y="294"/>
                  </a:lnTo>
                  <a:lnTo>
                    <a:pt x="787" y="287"/>
                  </a:lnTo>
                  <a:lnTo>
                    <a:pt x="845" y="252"/>
                  </a:lnTo>
                  <a:lnTo>
                    <a:pt x="867" y="243"/>
                  </a:lnTo>
                  <a:lnTo>
                    <a:pt x="876" y="239"/>
                  </a:lnTo>
                  <a:lnTo>
                    <a:pt x="879" y="237"/>
                  </a:lnTo>
                  <a:lnTo>
                    <a:pt x="882" y="236"/>
                  </a:lnTo>
                  <a:lnTo>
                    <a:pt x="896" y="231"/>
                  </a:lnTo>
                  <a:lnTo>
                    <a:pt x="908" y="224"/>
                  </a:lnTo>
                  <a:lnTo>
                    <a:pt x="927" y="214"/>
                  </a:lnTo>
                  <a:lnTo>
                    <a:pt x="942" y="208"/>
                  </a:lnTo>
                  <a:lnTo>
                    <a:pt x="948" y="202"/>
                  </a:lnTo>
                  <a:lnTo>
                    <a:pt x="957" y="200"/>
                  </a:lnTo>
                  <a:lnTo>
                    <a:pt x="961" y="197"/>
                  </a:lnTo>
                  <a:lnTo>
                    <a:pt x="951" y="182"/>
                  </a:lnTo>
                  <a:lnTo>
                    <a:pt x="952" y="181"/>
                  </a:lnTo>
                  <a:lnTo>
                    <a:pt x="955" y="184"/>
                  </a:lnTo>
                  <a:lnTo>
                    <a:pt x="957" y="182"/>
                  </a:lnTo>
                  <a:lnTo>
                    <a:pt x="958" y="187"/>
                  </a:lnTo>
                  <a:lnTo>
                    <a:pt x="957" y="188"/>
                  </a:lnTo>
                  <a:lnTo>
                    <a:pt x="963" y="196"/>
                  </a:lnTo>
                  <a:lnTo>
                    <a:pt x="970" y="197"/>
                  </a:lnTo>
                  <a:lnTo>
                    <a:pt x="976" y="194"/>
                  </a:lnTo>
                  <a:lnTo>
                    <a:pt x="990" y="196"/>
                  </a:lnTo>
                  <a:lnTo>
                    <a:pt x="1016" y="187"/>
                  </a:lnTo>
                  <a:lnTo>
                    <a:pt x="1028" y="182"/>
                  </a:lnTo>
                  <a:lnTo>
                    <a:pt x="1040" y="181"/>
                  </a:lnTo>
                  <a:lnTo>
                    <a:pt x="1042" y="178"/>
                  </a:lnTo>
                  <a:lnTo>
                    <a:pt x="1043" y="181"/>
                  </a:lnTo>
                  <a:lnTo>
                    <a:pt x="1058" y="178"/>
                  </a:lnTo>
                  <a:lnTo>
                    <a:pt x="1084" y="170"/>
                  </a:lnTo>
                  <a:lnTo>
                    <a:pt x="1109" y="167"/>
                  </a:lnTo>
                  <a:lnTo>
                    <a:pt x="1133" y="163"/>
                  </a:lnTo>
                  <a:lnTo>
                    <a:pt x="1148" y="167"/>
                  </a:lnTo>
                  <a:lnTo>
                    <a:pt x="1149" y="163"/>
                  </a:lnTo>
                  <a:lnTo>
                    <a:pt x="1152" y="167"/>
                  </a:lnTo>
                  <a:lnTo>
                    <a:pt x="1155" y="161"/>
                  </a:lnTo>
                  <a:lnTo>
                    <a:pt x="1158" y="164"/>
                  </a:lnTo>
                  <a:lnTo>
                    <a:pt x="1166" y="164"/>
                  </a:lnTo>
                  <a:lnTo>
                    <a:pt x="1197" y="170"/>
                  </a:lnTo>
                  <a:lnTo>
                    <a:pt x="1234" y="152"/>
                  </a:lnTo>
                  <a:lnTo>
                    <a:pt x="1240" y="152"/>
                  </a:lnTo>
                  <a:lnTo>
                    <a:pt x="1248" y="158"/>
                  </a:lnTo>
                  <a:close/>
                  <a:moveTo>
                    <a:pt x="619" y="102"/>
                  </a:moveTo>
                  <a:lnTo>
                    <a:pt x="609" y="103"/>
                  </a:lnTo>
                  <a:lnTo>
                    <a:pt x="607" y="105"/>
                  </a:lnTo>
                  <a:lnTo>
                    <a:pt x="609" y="106"/>
                  </a:lnTo>
                  <a:lnTo>
                    <a:pt x="634" y="103"/>
                  </a:lnTo>
                  <a:lnTo>
                    <a:pt x="639" y="103"/>
                  </a:lnTo>
                  <a:lnTo>
                    <a:pt x="640" y="108"/>
                  </a:lnTo>
                  <a:lnTo>
                    <a:pt x="637" y="120"/>
                  </a:lnTo>
                  <a:lnTo>
                    <a:pt x="624" y="127"/>
                  </a:lnTo>
                  <a:lnTo>
                    <a:pt x="619" y="129"/>
                  </a:lnTo>
                  <a:lnTo>
                    <a:pt x="612" y="130"/>
                  </a:lnTo>
                  <a:lnTo>
                    <a:pt x="610" y="129"/>
                  </a:lnTo>
                  <a:lnTo>
                    <a:pt x="612" y="129"/>
                  </a:lnTo>
                  <a:lnTo>
                    <a:pt x="610" y="127"/>
                  </a:lnTo>
                  <a:lnTo>
                    <a:pt x="609" y="129"/>
                  </a:lnTo>
                  <a:lnTo>
                    <a:pt x="606" y="127"/>
                  </a:lnTo>
                  <a:lnTo>
                    <a:pt x="596" y="136"/>
                  </a:lnTo>
                  <a:lnTo>
                    <a:pt x="579" y="145"/>
                  </a:lnTo>
                  <a:lnTo>
                    <a:pt x="570" y="143"/>
                  </a:lnTo>
                  <a:lnTo>
                    <a:pt x="566" y="139"/>
                  </a:lnTo>
                  <a:lnTo>
                    <a:pt x="564" y="143"/>
                  </a:lnTo>
                  <a:lnTo>
                    <a:pt x="567" y="146"/>
                  </a:lnTo>
                  <a:lnTo>
                    <a:pt x="567" y="152"/>
                  </a:lnTo>
                  <a:lnTo>
                    <a:pt x="558" y="149"/>
                  </a:lnTo>
                  <a:lnTo>
                    <a:pt x="551" y="145"/>
                  </a:lnTo>
                  <a:lnTo>
                    <a:pt x="545" y="143"/>
                  </a:lnTo>
                  <a:lnTo>
                    <a:pt x="545" y="145"/>
                  </a:lnTo>
                  <a:lnTo>
                    <a:pt x="545" y="146"/>
                  </a:lnTo>
                  <a:lnTo>
                    <a:pt x="557" y="155"/>
                  </a:lnTo>
                  <a:lnTo>
                    <a:pt x="572" y="161"/>
                  </a:lnTo>
                  <a:lnTo>
                    <a:pt x="570" y="163"/>
                  </a:lnTo>
                  <a:lnTo>
                    <a:pt x="567" y="161"/>
                  </a:lnTo>
                  <a:lnTo>
                    <a:pt x="564" y="161"/>
                  </a:lnTo>
                  <a:lnTo>
                    <a:pt x="563" y="164"/>
                  </a:lnTo>
                  <a:lnTo>
                    <a:pt x="564" y="166"/>
                  </a:lnTo>
                  <a:lnTo>
                    <a:pt x="561" y="167"/>
                  </a:lnTo>
                  <a:lnTo>
                    <a:pt x="552" y="169"/>
                  </a:lnTo>
                  <a:lnTo>
                    <a:pt x="513" y="169"/>
                  </a:lnTo>
                  <a:lnTo>
                    <a:pt x="502" y="169"/>
                  </a:lnTo>
                  <a:lnTo>
                    <a:pt x="487" y="173"/>
                  </a:lnTo>
                  <a:lnTo>
                    <a:pt x="479" y="176"/>
                  </a:lnTo>
                  <a:lnTo>
                    <a:pt x="461" y="194"/>
                  </a:lnTo>
                  <a:lnTo>
                    <a:pt x="449" y="202"/>
                  </a:lnTo>
                  <a:lnTo>
                    <a:pt x="443" y="205"/>
                  </a:lnTo>
                  <a:lnTo>
                    <a:pt x="439" y="205"/>
                  </a:lnTo>
                  <a:lnTo>
                    <a:pt x="430" y="211"/>
                  </a:lnTo>
                  <a:lnTo>
                    <a:pt x="419" y="206"/>
                  </a:lnTo>
                  <a:lnTo>
                    <a:pt x="416" y="211"/>
                  </a:lnTo>
                  <a:lnTo>
                    <a:pt x="410" y="214"/>
                  </a:lnTo>
                  <a:lnTo>
                    <a:pt x="406" y="214"/>
                  </a:lnTo>
                  <a:lnTo>
                    <a:pt x="403" y="218"/>
                  </a:lnTo>
                  <a:lnTo>
                    <a:pt x="403" y="221"/>
                  </a:lnTo>
                  <a:lnTo>
                    <a:pt x="394" y="221"/>
                  </a:lnTo>
                  <a:lnTo>
                    <a:pt x="385" y="217"/>
                  </a:lnTo>
                  <a:lnTo>
                    <a:pt x="376" y="221"/>
                  </a:lnTo>
                  <a:lnTo>
                    <a:pt x="367" y="218"/>
                  </a:lnTo>
                  <a:lnTo>
                    <a:pt x="352" y="231"/>
                  </a:lnTo>
                  <a:lnTo>
                    <a:pt x="352" y="230"/>
                  </a:lnTo>
                  <a:lnTo>
                    <a:pt x="348" y="227"/>
                  </a:lnTo>
                  <a:lnTo>
                    <a:pt x="333" y="230"/>
                  </a:lnTo>
                  <a:lnTo>
                    <a:pt x="328" y="234"/>
                  </a:lnTo>
                  <a:lnTo>
                    <a:pt x="330" y="242"/>
                  </a:lnTo>
                  <a:lnTo>
                    <a:pt x="328" y="243"/>
                  </a:lnTo>
                  <a:lnTo>
                    <a:pt x="330" y="246"/>
                  </a:lnTo>
                  <a:lnTo>
                    <a:pt x="325" y="246"/>
                  </a:lnTo>
                  <a:lnTo>
                    <a:pt x="322" y="243"/>
                  </a:lnTo>
                  <a:lnTo>
                    <a:pt x="318" y="243"/>
                  </a:lnTo>
                  <a:lnTo>
                    <a:pt x="316" y="246"/>
                  </a:lnTo>
                  <a:lnTo>
                    <a:pt x="312" y="249"/>
                  </a:lnTo>
                  <a:lnTo>
                    <a:pt x="307" y="257"/>
                  </a:lnTo>
                  <a:lnTo>
                    <a:pt x="301" y="258"/>
                  </a:lnTo>
                  <a:lnTo>
                    <a:pt x="299" y="264"/>
                  </a:lnTo>
                  <a:lnTo>
                    <a:pt x="287" y="261"/>
                  </a:lnTo>
                  <a:lnTo>
                    <a:pt x="272" y="252"/>
                  </a:lnTo>
                  <a:lnTo>
                    <a:pt x="272" y="249"/>
                  </a:lnTo>
                  <a:lnTo>
                    <a:pt x="269" y="236"/>
                  </a:lnTo>
                  <a:lnTo>
                    <a:pt x="269" y="230"/>
                  </a:lnTo>
                  <a:lnTo>
                    <a:pt x="273" y="224"/>
                  </a:lnTo>
                  <a:lnTo>
                    <a:pt x="288" y="211"/>
                  </a:lnTo>
                  <a:lnTo>
                    <a:pt x="299" y="196"/>
                  </a:lnTo>
                  <a:lnTo>
                    <a:pt x="301" y="187"/>
                  </a:lnTo>
                  <a:lnTo>
                    <a:pt x="303" y="187"/>
                  </a:lnTo>
                  <a:lnTo>
                    <a:pt x="301" y="191"/>
                  </a:lnTo>
                  <a:lnTo>
                    <a:pt x="303" y="191"/>
                  </a:lnTo>
                  <a:lnTo>
                    <a:pt x="304" y="185"/>
                  </a:lnTo>
                  <a:lnTo>
                    <a:pt x="309" y="181"/>
                  </a:lnTo>
                  <a:lnTo>
                    <a:pt x="307" y="179"/>
                  </a:lnTo>
                  <a:lnTo>
                    <a:pt x="304" y="179"/>
                  </a:lnTo>
                  <a:lnTo>
                    <a:pt x="307" y="178"/>
                  </a:lnTo>
                  <a:lnTo>
                    <a:pt x="407" y="160"/>
                  </a:lnTo>
                  <a:lnTo>
                    <a:pt x="425" y="155"/>
                  </a:lnTo>
                  <a:lnTo>
                    <a:pt x="428" y="157"/>
                  </a:lnTo>
                  <a:lnTo>
                    <a:pt x="433" y="157"/>
                  </a:lnTo>
                  <a:lnTo>
                    <a:pt x="525" y="127"/>
                  </a:lnTo>
                  <a:lnTo>
                    <a:pt x="530" y="123"/>
                  </a:lnTo>
                  <a:lnTo>
                    <a:pt x="548" y="117"/>
                  </a:lnTo>
                  <a:lnTo>
                    <a:pt x="606" y="94"/>
                  </a:lnTo>
                  <a:lnTo>
                    <a:pt x="624" y="91"/>
                  </a:lnTo>
                  <a:lnTo>
                    <a:pt x="634" y="91"/>
                  </a:lnTo>
                  <a:lnTo>
                    <a:pt x="639" y="91"/>
                  </a:lnTo>
                  <a:lnTo>
                    <a:pt x="640" y="94"/>
                  </a:lnTo>
                  <a:lnTo>
                    <a:pt x="640" y="97"/>
                  </a:lnTo>
                  <a:lnTo>
                    <a:pt x="639" y="99"/>
                  </a:lnTo>
                  <a:lnTo>
                    <a:pt x="619" y="102"/>
                  </a:lnTo>
                  <a:close/>
                  <a:moveTo>
                    <a:pt x="1125" y="82"/>
                  </a:moveTo>
                  <a:lnTo>
                    <a:pt x="1127" y="94"/>
                  </a:lnTo>
                  <a:lnTo>
                    <a:pt x="1125" y="90"/>
                  </a:lnTo>
                  <a:lnTo>
                    <a:pt x="1122" y="94"/>
                  </a:lnTo>
                  <a:lnTo>
                    <a:pt x="1115" y="97"/>
                  </a:lnTo>
                  <a:lnTo>
                    <a:pt x="1112" y="102"/>
                  </a:lnTo>
                  <a:lnTo>
                    <a:pt x="1108" y="99"/>
                  </a:lnTo>
                  <a:lnTo>
                    <a:pt x="1105" y="90"/>
                  </a:lnTo>
                  <a:lnTo>
                    <a:pt x="1111" y="82"/>
                  </a:lnTo>
                  <a:lnTo>
                    <a:pt x="1118" y="82"/>
                  </a:lnTo>
                  <a:lnTo>
                    <a:pt x="1125" y="81"/>
                  </a:lnTo>
                  <a:lnTo>
                    <a:pt x="1125" y="82"/>
                  </a:lnTo>
                  <a:close/>
                  <a:moveTo>
                    <a:pt x="806" y="81"/>
                  </a:moveTo>
                  <a:lnTo>
                    <a:pt x="857" y="79"/>
                  </a:lnTo>
                  <a:lnTo>
                    <a:pt x="921" y="72"/>
                  </a:lnTo>
                  <a:lnTo>
                    <a:pt x="934" y="75"/>
                  </a:lnTo>
                  <a:lnTo>
                    <a:pt x="1002" y="70"/>
                  </a:lnTo>
                  <a:lnTo>
                    <a:pt x="1036" y="72"/>
                  </a:lnTo>
                  <a:lnTo>
                    <a:pt x="1042" y="73"/>
                  </a:lnTo>
                  <a:lnTo>
                    <a:pt x="1046" y="78"/>
                  </a:lnTo>
                  <a:lnTo>
                    <a:pt x="1045" y="81"/>
                  </a:lnTo>
                  <a:lnTo>
                    <a:pt x="1040" y="84"/>
                  </a:lnTo>
                  <a:lnTo>
                    <a:pt x="1031" y="85"/>
                  </a:lnTo>
                  <a:lnTo>
                    <a:pt x="1009" y="85"/>
                  </a:lnTo>
                  <a:lnTo>
                    <a:pt x="1002" y="85"/>
                  </a:lnTo>
                  <a:lnTo>
                    <a:pt x="981" y="84"/>
                  </a:lnTo>
                  <a:lnTo>
                    <a:pt x="967" y="90"/>
                  </a:lnTo>
                  <a:lnTo>
                    <a:pt x="963" y="94"/>
                  </a:lnTo>
                  <a:lnTo>
                    <a:pt x="948" y="97"/>
                  </a:lnTo>
                  <a:lnTo>
                    <a:pt x="945" y="97"/>
                  </a:lnTo>
                  <a:lnTo>
                    <a:pt x="937" y="102"/>
                  </a:lnTo>
                  <a:lnTo>
                    <a:pt x="912" y="106"/>
                  </a:lnTo>
                  <a:lnTo>
                    <a:pt x="910" y="109"/>
                  </a:lnTo>
                  <a:lnTo>
                    <a:pt x="884" y="115"/>
                  </a:lnTo>
                  <a:lnTo>
                    <a:pt x="866" y="115"/>
                  </a:lnTo>
                  <a:lnTo>
                    <a:pt x="857" y="117"/>
                  </a:lnTo>
                  <a:lnTo>
                    <a:pt x="857" y="115"/>
                  </a:lnTo>
                  <a:lnTo>
                    <a:pt x="855" y="121"/>
                  </a:lnTo>
                  <a:lnTo>
                    <a:pt x="854" y="123"/>
                  </a:lnTo>
                  <a:lnTo>
                    <a:pt x="852" y="123"/>
                  </a:lnTo>
                  <a:lnTo>
                    <a:pt x="854" y="121"/>
                  </a:lnTo>
                  <a:lnTo>
                    <a:pt x="854" y="114"/>
                  </a:lnTo>
                  <a:lnTo>
                    <a:pt x="834" y="112"/>
                  </a:lnTo>
                  <a:lnTo>
                    <a:pt x="818" y="108"/>
                  </a:lnTo>
                  <a:lnTo>
                    <a:pt x="807" y="108"/>
                  </a:lnTo>
                  <a:lnTo>
                    <a:pt x="805" y="111"/>
                  </a:lnTo>
                  <a:lnTo>
                    <a:pt x="802" y="118"/>
                  </a:lnTo>
                  <a:lnTo>
                    <a:pt x="788" y="129"/>
                  </a:lnTo>
                  <a:lnTo>
                    <a:pt x="773" y="133"/>
                  </a:lnTo>
                  <a:lnTo>
                    <a:pt x="766" y="136"/>
                  </a:lnTo>
                  <a:lnTo>
                    <a:pt x="754" y="137"/>
                  </a:lnTo>
                  <a:lnTo>
                    <a:pt x="754" y="142"/>
                  </a:lnTo>
                  <a:lnTo>
                    <a:pt x="751" y="145"/>
                  </a:lnTo>
                  <a:lnTo>
                    <a:pt x="745" y="143"/>
                  </a:lnTo>
                  <a:lnTo>
                    <a:pt x="731" y="134"/>
                  </a:lnTo>
                  <a:lnTo>
                    <a:pt x="718" y="127"/>
                  </a:lnTo>
                  <a:lnTo>
                    <a:pt x="712" y="120"/>
                  </a:lnTo>
                  <a:lnTo>
                    <a:pt x="703" y="106"/>
                  </a:lnTo>
                  <a:lnTo>
                    <a:pt x="703" y="97"/>
                  </a:lnTo>
                  <a:lnTo>
                    <a:pt x="707" y="76"/>
                  </a:lnTo>
                  <a:lnTo>
                    <a:pt x="710" y="70"/>
                  </a:lnTo>
                  <a:lnTo>
                    <a:pt x="715" y="66"/>
                  </a:lnTo>
                  <a:lnTo>
                    <a:pt x="721" y="64"/>
                  </a:lnTo>
                  <a:lnTo>
                    <a:pt x="730" y="64"/>
                  </a:lnTo>
                  <a:lnTo>
                    <a:pt x="751" y="72"/>
                  </a:lnTo>
                  <a:lnTo>
                    <a:pt x="784" y="79"/>
                  </a:lnTo>
                  <a:lnTo>
                    <a:pt x="806" y="81"/>
                  </a:lnTo>
                  <a:close/>
                  <a:moveTo>
                    <a:pt x="1211" y="3"/>
                  </a:moveTo>
                  <a:lnTo>
                    <a:pt x="1218" y="5"/>
                  </a:lnTo>
                  <a:lnTo>
                    <a:pt x="1227" y="14"/>
                  </a:lnTo>
                  <a:lnTo>
                    <a:pt x="1240" y="17"/>
                  </a:lnTo>
                  <a:lnTo>
                    <a:pt x="1254" y="17"/>
                  </a:lnTo>
                  <a:lnTo>
                    <a:pt x="1324" y="8"/>
                  </a:lnTo>
                  <a:lnTo>
                    <a:pt x="1363" y="3"/>
                  </a:lnTo>
                  <a:lnTo>
                    <a:pt x="1397" y="2"/>
                  </a:lnTo>
                  <a:lnTo>
                    <a:pt x="1399" y="5"/>
                  </a:lnTo>
                  <a:lnTo>
                    <a:pt x="1397" y="9"/>
                  </a:lnTo>
                  <a:lnTo>
                    <a:pt x="1382" y="17"/>
                  </a:lnTo>
                  <a:lnTo>
                    <a:pt x="1373" y="21"/>
                  </a:lnTo>
                  <a:lnTo>
                    <a:pt x="1363" y="23"/>
                  </a:lnTo>
                  <a:lnTo>
                    <a:pt x="1342" y="33"/>
                  </a:lnTo>
                  <a:lnTo>
                    <a:pt x="1330" y="34"/>
                  </a:lnTo>
                  <a:lnTo>
                    <a:pt x="1324" y="42"/>
                  </a:lnTo>
                  <a:lnTo>
                    <a:pt x="1300" y="54"/>
                  </a:lnTo>
                  <a:lnTo>
                    <a:pt x="1294" y="55"/>
                  </a:lnTo>
                  <a:lnTo>
                    <a:pt x="1275" y="55"/>
                  </a:lnTo>
                  <a:lnTo>
                    <a:pt x="1254" y="60"/>
                  </a:lnTo>
                  <a:lnTo>
                    <a:pt x="1258" y="66"/>
                  </a:lnTo>
                  <a:lnTo>
                    <a:pt x="1258" y="67"/>
                  </a:lnTo>
                  <a:lnTo>
                    <a:pt x="1254" y="64"/>
                  </a:lnTo>
                  <a:lnTo>
                    <a:pt x="1251" y="61"/>
                  </a:lnTo>
                  <a:lnTo>
                    <a:pt x="1225" y="61"/>
                  </a:lnTo>
                  <a:lnTo>
                    <a:pt x="1225" y="67"/>
                  </a:lnTo>
                  <a:lnTo>
                    <a:pt x="1224" y="67"/>
                  </a:lnTo>
                  <a:lnTo>
                    <a:pt x="1222" y="61"/>
                  </a:lnTo>
                  <a:lnTo>
                    <a:pt x="1216" y="63"/>
                  </a:lnTo>
                  <a:lnTo>
                    <a:pt x="1215" y="67"/>
                  </a:lnTo>
                  <a:lnTo>
                    <a:pt x="1212" y="67"/>
                  </a:lnTo>
                  <a:lnTo>
                    <a:pt x="1215" y="72"/>
                  </a:lnTo>
                  <a:lnTo>
                    <a:pt x="1208" y="70"/>
                  </a:lnTo>
                  <a:lnTo>
                    <a:pt x="1205" y="72"/>
                  </a:lnTo>
                  <a:lnTo>
                    <a:pt x="1208" y="76"/>
                  </a:lnTo>
                  <a:lnTo>
                    <a:pt x="1205" y="78"/>
                  </a:lnTo>
                  <a:lnTo>
                    <a:pt x="1205" y="79"/>
                  </a:lnTo>
                  <a:lnTo>
                    <a:pt x="1208" y="84"/>
                  </a:lnTo>
                  <a:lnTo>
                    <a:pt x="1202" y="85"/>
                  </a:lnTo>
                  <a:lnTo>
                    <a:pt x="1194" y="82"/>
                  </a:lnTo>
                  <a:lnTo>
                    <a:pt x="1188" y="82"/>
                  </a:lnTo>
                  <a:lnTo>
                    <a:pt x="1182" y="91"/>
                  </a:lnTo>
                  <a:lnTo>
                    <a:pt x="1179" y="93"/>
                  </a:lnTo>
                  <a:lnTo>
                    <a:pt x="1175" y="91"/>
                  </a:lnTo>
                  <a:lnTo>
                    <a:pt x="1175" y="90"/>
                  </a:lnTo>
                  <a:lnTo>
                    <a:pt x="1178" y="82"/>
                  </a:lnTo>
                  <a:lnTo>
                    <a:pt x="1179" y="69"/>
                  </a:lnTo>
                  <a:lnTo>
                    <a:pt x="1182" y="58"/>
                  </a:lnTo>
                  <a:lnTo>
                    <a:pt x="1188" y="45"/>
                  </a:lnTo>
                  <a:lnTo>
                    <a:pt x="1197" y="33"/>
                  </a:lnTo>
                  <a:lnTo>
                    <a:pt x="1215" y="17"/>
                  </a:lnTo>
                  <a:lnTo>
                    <a:pt x="1221" y="15"/>
                  </a:lnTo>
                  <a:lnTo>
                    <a:pt x="1219" y="12"/>
                  </a:lnTo>
                  <a:lnTo>
                    <a:pt x="1184" y="5"/>
                  </a:lnTo>
                  <a:lnTo>
                    <a:pt x="1176" y="21"/>
                  </a:lnTo>
                  <a:lnTo>
                    <a:pt x="1172" y="23"/>
                  </a:lnTo>
                  <a:lnTo>
                    <a:pt x="1170" y="21"/>
                  </a:lnTo>
                  <a:lnTo>
                    <a:pt x="1170" y="15"/>
                  </a:lnTo>
                  <a:lnTo>
                    <a:pt x="1178" y="0"/>
                  </a:lnTo>
                  <a:lnTo>
                    <a:pt x="1190" y="0"/>
                  </a:lnTo>
                  <a:lnTo>
                    <a:pt x="121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Gelderland">
              <a:extLst>
                <a:ext uri="{FF2B5EF4-FFF2-40B4-BE49-F238E27FC236}">
                  <a16:creationId xmlns:a16="http://schemas.microsoft.com/office/drawing/2014/main" id="{BD435F23-EB9C-4409-A5E6-1A862F41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339" y="3575084"/>
              <a:ext cx="2755900" cy="1922463"/>
            </a:xfrm>
            <a:custGeom>
              <a:avLst/>
              <a:gdLst>
                <a:gd name="T0" fmla="*/ 909 w 1736"/>
                <a:gd name="T1" fmla="*/ 61 h 1211"/>
                <a:gd name="T2" fmla="*/ 1021 w 1736"/>
                <a:gd name="T3" fmla="*/ 64 h 1211"/>
                <a:gd name="T4" fmla="*/ 1072 w 1736"/>
                <a:gd name="T5" fmla="*/ 192 h 1211"/>
                <a:gd name="T6" fmla="*/ 1034 w 1736"/>
                <a:gd name="T7" fmla="*/ 250 h 1211"/>
                <a:gd name="T8" fmla="*/ 1025 w 1736"/>
                <a:gd name="T9" fmla="*/ 317 h 1211"/>
                <a:gd name="T10" fmla="*/ 1073 w 1736"/>
                <a:gd name="T11" fmla="*/ 406 h 1211"/>
                <a:gd name="T12" fmla="*/ 1094 w 1736"/>
                <a:gd name="T13" fmla="*/ 456 h 1211"/>
                <a:gd name="T14" fmla="*/ 1106 w 1736"/>
                <a:gd name="T15" fmla="*/ 455 h 1211"/>
                <a:gd name="T16" fmla="*/ 1169 w 1736"/>
                <a:gd name="T17" fmla="*/ 452 h 1211"/>
                <a:gd name="T18" fmla="*/ 1230 w 1736"/>
                <a:gd name="T19" fmla="*/ 453 h 1211"/>
                <a:gd name="T20" fmla="*/ 1309 w 1736"/>
                <a:gd name="T21" fmla="*/ 428 h 1211"/>
                <a:gd name="T22" fmla="*/ 1393 w 1736"/>
                <a:gd name="T23" fmla="*/ 500 h 1211"/>
                <a:gd name="T24" fmla="*/ 1510 w 1736"/>
                <a:gd name="T25" fmla="*/ 526 h 1211"/>
                <a:gd name="T26" fmla="*/ 1543 w 1736"/>
                <a:gd name="T27" fmla="*/ 540 h 1211"/>
                <a:gd name="T28" fmla="*/ 1585 w 1736"/>
                <a:gd name="T29" fmla="*/ 576 h 1211"/>
                <a:gd name="T30" fmla="*/ 1660 w 1736"/>
                <a:gd name="T31" fmla="*/ 658 h 1211"/>
                <a:gd name="T32" fmla="*/ 1599 w 1736"/>
                <a:gd name="T33" fmla="*/ 719 h 1211"/>
                <a:gd name="T34" fmla="*/ 1715 w 1736"/>
                <a:gd name="T35" fmla="*/ 813 h 1211"/>
                <a:gd name="T36" fmla="*/ 1703 w 1736"/>
                <a:gd name="T37" fmla="*/ 901 h 1211"/>
                <a:gd name="T38" fmla="*/ 1615 w 1736"/>
                <a:gd name="T39" fmla="*/ 947 h 1211"/>
                <a:gd name="T40" fmla="*/ 1540 w 1736"/>
                <a:gd name="T41" fmla="*/ 955 h 1211"/>
                <a:gd name="T42" fmla="*/ 1425 w 1736"/>
                <a:gd name="T43" fmla="*/ 1008 h 1211"/>
                <a:gd name="T44" fmla="*/ 1354 w 1736"/>
                <a:gd name="T45" fmla="*/ 1010 h 1211"/>
                <a:gd name="T46" fmla="*/ 1339 w 1736"/>
                <a:gd name="T47" fmla="*/ 1029 h 1211"/>
                <a:gd name="T48" fmla="*/ 1294 w 1736"/>
                <a:gd name="T49" fmla="*/ 1055 h 1211"/>
                <a:gd name="T50" fmla="*/ 1215 w 1736"/>
                <a:gd name="T51" fmla="*/ 996 h 1211"/>
                <a:gd name="T52" fmla="*/ 1125 w 1736"/>
                <a:gd name="T53" fmla="*/ 979 h 1211"/>
                <a:gd name="T54" fmla="*/ 1057 w 1736"/>
                <a:gd name="T55" fmla="*/ 959 h 1211"/>
                <a:gd name="T56" fmla="*/ 1107 w 1736"/>
                <a:gd name="T57" fmla="*/ 1047 h 1211"/>
                <a:gd name="T58" fmla="*/ 1001 w 1736"/>
                <a:gd name="T59" fmla="*/ 1032 h 1211"/>
                <a:gd name="T60" fmla="*/ 898 w 1736"/>
                <a:gd name="T61" fmla="*/ 1073 h 1211"/>
                <a:gd name="T62" fmla="*/ 919 w 1736"/>
                <a:gd name="T63" fmla="*/ 1105 h 1211"/>
                <a:gd name="T64" fmla="*/ 936 w 1736"/>
                <a:gd name="T65" fmla="*/ 1141 h 1211"/>
                <a:gd name="T66" fmla="*/ 900 w 1736"/>
                <a:gd name="T67" fmla="*/ 1198 h 1211"/>
                <a:gd name="T68" fmla="*/ 822 w 1736"/>
                <a:gd name="T69" fmla="*/ 1150 h 1211"/>
                <a:gd name="T70" fmla="*/ 704 w 1736"/>
                <a:gd name="T71" fmla="*/ 1165 h 1211"/>
                <a:gd name="T72" fmla="*/ 621 w 1736"/>
                <a:gd name="T73" fmla="*/ 1105 h 1211"/>
                <a:gd name="T74" fmla="*/ 519 w 1736"/>
                <a:gd name="T75" fmla="*/ 1084 h 1211"/>
                <a:gd name="T76" fmla="*/ 434 w 1736"/>
                <a:gd name="T77" fmla="*/ 1095 h 1211"/>
                <a:gd name="T78" fmla="*/ 346 w 1736"/>
                <a:gd name="T79" fmla="*/ 1149 h 1211"/>
                <a:gd name="T80" fmla="*/ 240 w 1736"/>
                <a:gd name="T81" fmla="*/ 1211 h 1211"/>
                <a:gd name="T82" fmla="*/ 139 w 1736"/>
                <a:gd name="T83" fmla="*/ 1178 h 1211"/>
                <a:gd name="T84" fmla="*/ 79 w 1736"/>
                <a:gd name="T85" fmla="*/ 1141 h 1211"/>
                <a:gd name="T86" fmla="*/ 7 w 1736"/>
                <a:gd name="T87" fmla="*/ 1079 h 1211"/>
                <a:gd name="T88" fmla="*/ 46 w 1736"/>
                <a:gd name="T89" fmla="*/ 1028 h 1211"/>
                <a:gd name="T90" fmla="*/ 89 w 1736"/>
                <a:gd name="T91" fmla="*/ 977 h 1211"/>
                <a:gd name="T92" fmla="*/ 146 w 1736"/>
                <a:gd name="T93" fmla="*/ 907 h 1211"/>
                <a:gd name="T94" fmla="*/ 240 w 1736"/>
                <a:gd name="T95" fmla="*/ 840 h 1211"/>
                <a:gd name="T96" fmla="*/ 361 w 1736"/>
                <a:gd name="T97" fmla="*/ 852 h 1211"/>
                <a:gd name="T98" fmla="*/ 522 w 1736"/>
                <a:gd name="T99" fmla="*/ 865 h 1211"/>
                <a:gd name="T100" fmla="*/ 594 w 1736"/>
                <a:gd name="T101" fmla="*/ 853 h 1211"/>
                <a:gd name="T102" fmla="*/ 558 w 1736"/>
                <a:gd name="T103" fmla="*/ 785 h 1211"/>
                <a:gd name="T104" fmla="*/ 537 w 1736"/>
                <a:gd name="T105" fmla="*/ 685 h 1211"/>
                <a:gd name="T106" fmla="*/ 515 w 1736"/>
                <a:gd name="T107" fmla="*/ 644 h 1211"/>
                <a:gd name="T108" fmla="*/ 503 w 1736"/>
                <a:gd name="T109" fmla="*/ 673 h 1211"/>
                <a:gd name="T110" fmla="*/ 440 w 1736"/>
                <a:gd name="T111" fmla="*/ 680 h 1211"/>
                <a:gd name="T112" fmla="*/ 476 w 1736"/>
                <a:gd name="T113" fmla="*/ 617 h 1211"/>
                <a:gd name="T114" fmla="*/ 463 w 1736"/>
                <a:gd name="T115" fmla="*/ 562 h 1211"/>
                <a:gd name="T116" fmla="*/ 410 w 1736"/>
                <a:gd name="T117" fmla="*/ 525 h 1211"/>
                <a:gd name="T118" fmla="*/ 548 w 1736"/>
                <a:gd name="T119" fmla="*/ 268 h 1211"/>
                <a:gd name="T120" fmla="*/ 655 w 1736"/>
                <a:gd name="T121" fmla="*/ 219 h 1211"/>
                <a:gd name="T122" fmla="*/ 703 w 1736"/>
                <a:gd name="T123" fmla="*/ 189 h 1211"/>
                <a:gd name="T124" fmla="*/ 790 w 1736"/>
                <a:gd name="T125" fmla="*/ 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6" h="1211">
                  <a:moveTo>
                    <a:pt x="821" y="4"/>
                  </a:moveTo>
                  <a:lnTo>
                    <a:pt x="834" y="0"/>
                  </a:lnTo>
                  <a:lnTo>
                    <a:pt x="848" y="13"/>
                  </a:lnTo>
                  <a:lnTo>
                    <a:pt x="861" y="28"/>
                  </a:lnTo>
                  <a:lnTo>
                    <a:pt x="867" y="40"/>
                  </a:lnTo>
                  <a:lnTo>
                    <a:pt x="878" y="61"/>
                  </a:lnTo>
                  <a:lnTo>
                    <a:pt x="881" y="70"/>
                  </a:lnTo>
                  <a:lnTo>
                    <a:pt x="888" y="67"/>
                  </a:lnTo>
                  <a:lnTo>
                    <a:pt x="891" y="71"/>
                  </a:lnTo>
                  <a:lnTo>
                    <a:pt x="903" y="62"/>
                  </a:lnTo>
                  <a:lnTo>
                    <a:pt x="909" y="61"/>
                  </a:lnTo>
                  <a:lnTo>
                    <a:pt x="916" y="73"/>
                  </a:lnTo>
                  <a:lnTo>
                    <a:pt x="958" y="29"/>
                  </a:lnTo>
                  <a:lnTo>
                    <a:pt x="969" y="26"/>
                  </a:lnTo>
                  <a:lnTo>
                    <a:pt x="972" y="22"/>
                  </a:lnTo>
                  <a:lnTo>
                    <a:pt x="975" y="18"/>
                  </a:lnTo>
                  <a:lnTo>
                    <a:pt x="981" y="21"/>
                  </a:lnTo>
                  <a:lnTo>
                    <a:pt x="985" y="22"/>
                  </a:lnTo>
                  <a:lnTo>
                    <a:pt x="1003" y="35"/>
                  </a:lnTo>
                  <a:lnTo>
                    <a:pt x="1009" y="50"/>
                  </a:lnTo>
                  <a:lnTo>
                    <a:pt x="1013" y="58"/>
                  </a:lnTo>
                  <a:lnTo>
                    <a:pt x="1021" y="64"/>
                  </a:lnTo>
                  <a:lnTo>
                    <a:pt x="1036" y="70"/>
                  </a:lnTo>
                  <a:lnTo>
                    <a:pt x="1043" y="80"/>
                  </a:lnTo>
                  <a:lnTo>
                    <a:pt x="1046" y="88"/>
                  </a:lnTo>
                  <a:lnTo>
                    <a:pt x="1048" y="104"/>
                  </a:lnTo>
                  <a:lnTo>
                    <a:pt x="1046" y="119"/>
                  </a:lnTo>
                  <a:lnTo>
                    <a:pt x="1049" y="123"/>
                  </a:lnTo>
                  <a:lnTo>
                    <a:pt x="1057" y="129"/>
                  </a:lnTo>
                  <a:lnTo>
                    <a:pt x="1072" y="150"/>
                  </a:lnTo>
                  <a:lnTo>
                    <a:pt x="1076" y="165"/>
                  </a:lnTo>
                  <a:lnTo>
                    <a:pt x="1078" y="171"/>
                  </a:lnTo>
                  <a:lnTo>
                    <a:pt x="1072" y="192"/>
                  </a:lnTo>
                  <a:lnTo>
                    <a:pt x="1067" y="200"/>
                  </a:lnTo>
                  <a:lnTo>
                    <a:pt x="1067" y="215"/>
                  </a:lnTo>
                  <a:lnTo>
                    <a:pt x="1066" y="219"/>
                  </a:lnTo>
                  <a:lnTo>
                    <a:pt x="1063" y="222"/>
                  </a:lnTo>
                  <a:lnTo>
                    <a:pt x="1046" y="228"/>
                  </a:lnTo>
                  <a:lnTo>
                    <a:pt x="1027" y="232"/>
                  </a:lnTo>
                  <a:lnTo>
                    <a:pt x="1022" y="237"/>
                  </a:lnTo>
                  <a:lnTo>
                    <a:pt x="1022" y="243"/>
                  </a:lnTo>
                  <a:lnTo>
                    <a:pt x="1025" y="246"/>
                  </a:lnTo>
                  <a:lnTo>
                    <a:pt x="1027" y="249"/>
                  </a:lnTo>
                  <a:lnTo>
                    <a:pt x="1034" y="250"/>
                  </a:lnTo>
                  <a:lnTo>
                    <a:pt x="1037" y="252"/>
                  </a:lnTo>
                  <a:lnTo>
                    <a:pt x="1039" y="255"/>
                  </a:lnTo>
                  <a:lnTo>
                    <a:pt x="1033" y="259"/>
                  </a:lnTo>
                  <a:lnTo>
                    <a:pt x="1024" y="262"/>
                  </a:lnTo>
                  <a:lnTo>
                    <a:pt x="1021" y="267"/>
                  </a:lnTo>
                  <a:lnTo>
                    <a:pt x="1022" y="282"/>
                  </a:lnTo>
                  <a:lnTo>
                    <a:pt x="1021" y="298"/>
                  </a:lnTo>
                  <a:lnTo>
                    <a:pt x="1019" y="309"/>
                  </a:lnTo>
                  <a:lnTo>
                    <a:pt x="1016" y="313"/>
                  </a:lnTo>
                  <a:lnTo>
                    <a:pt x="1016" y="316"/>
                  </a:lnTo>
                  <a:lnTo>
                    <a:pt x="1025" y="317"/>
                  </a:lnTo>
                  <a:lnTo>
                    <a:pt x="1028" y="325"/>
                  </a:lnTo>
                  <a:lnTo>
                    <a:pt x="1030" y="341"/>
                  </a:lnTo>
                  <a:lnTo>
                    <a:pt x="1036" y="343"/>
                  </a:lnTo>
                  <a:lnTo>
                    <a:pt x="1045" y="343"/>
                  </a:lnTo>
                  <a:lnTo>
                    <a:pt x="1048" y="347"/>
                  </a:lnTo>
                  <a:lnTo>
                    <a:pt x="1049" y="356"/>
                  </a:lnTo>
                  <a:lnTo>
                    <a:pt x="1055" y="362"/>
                  </a:lnTo>
                  <a:lnTo>
                    <a:pt x="1055" y="377"/>
                  </a:lnTo>
                  <a:lnTo>
                    <a:pt x="1064" y="389"/>
                  </a:lnTo>
                  <a:lnTo>
                    <a:pt x="1067" y="400"/>
                  </a:lnTo>
                  <a:lnTo>
                    <a:pt x="1073" y="406"/>
                  </a:lnTo>
                  <a:lnTo>
                    <a:pt x="1067" y="413"/>
                  </a:lnTo>
                  <a:lnTo>
                    <a:pt x="1067" y="419"/>
                  </a:lnTo>
                  <a:lnTo>
                    <a:pt x="1078" y="420"/>
                  </a:lnTo>
                  <a:lnTo>
                    <a:pt x="1084" y="425"/>
                  </a:lnTo>
                  <a:lnTo>
                    <a:pt x="1095" y="423"/>
                  </a:lnTo>
                  <a:lnTo>
                    <a:pt x="1095" y="426"/>
                  </a:lnTo>
                  <a:lnTo>
                    <a:pt x="1094" y="432"/>
                  </a:lnTo>
                  <a:lnTo>
                    <a:pt x="1087" y="437"/>
                  </a:lnTo>
                  <a:lnTo>
                    <a:pt x="1085" y="441"/>
                  </a:lnTo>
                  <a:lnTo>
                    <a:pt x="1088" y="452"/>
                  </a:lnTo>
                  <a:lnTo>
                    <a:pt x="1094" y="456"/>
                  </a:lnTo>
                  <a:lnTo>
                    <a:pt x="1101" y="458"/>
                  </a:lnTo>
                  <a:lnTo>
                    <a:pt x="1104" y="462"/>
                  </a:lnTo>
                  <a:lnTo>
                    <a:pt x="1104" y="468"/>
                  </a:lnTo>
                  <a:lnTo>
                    <a:pt x="1106" y="470"/>
                  </a:lnTo>
                  <a:lnTo>
                    <a:pt x="1109" y="468"/>
                  </a:lnTo>
                  <a:lnTo>
                    <a:pt x="1109" y="465"/>
                  </a:lnTo>
                  <a:lnTo>
                    <a:pt x="1104" y="461"/>
                  </a:lnTo>
                  <a:lnTo>
                    <a:pt x="1103" y="456"/>
                  </a:lnTo>
                  <a:lnTo>
                    <a:pt x="1107" y="458"/>
                  </a:lnTo>
                  <a:lnTo>
                    <a:pt x="1107" y="456"/>
                  </a:lnTo>
                  <a:lnTo>
                    <a:pt x="1106" y="455"/>
                  </a:lnTo>
                  <a:lnTo>
                    <a:pt x="1107" y="450"/>
                  </a:lnTo>
                  <a:lnTo>
                    <a:pt x="1112" y="455"/>
                  </a:lnTo>
                  <a:lnTo>
                    <a:pt x="1113" y="446"/>
                  </a:lnTo>
                  <a:lnTo>
                    <a:pt x="1115" y="440"/>
                  </a:lnTo>
                  <a:lnTo>
                    <a:pt x="1116" y="440"/>
                  </a:lnTo>
                  <a:lnTo>
                    <a:pt x="1119" y="440"/>
                  </a:lnTo>
                  <a:lnTo>
                    <a:pt x="1124" y="438"/>
                  </a:lnTo>
                  <a:lnTo>
                    <a:pt x="1130" y="440"/>
                  </a:lnTo>
                  <a:lnTo>
                    <a:pt x="1140" y="440"/>
                  </a:lnTo>
                  <a:lnTo>
                    <a:pt x="1154" y="450"/>
                  </a:lnTo>
                  <a:lnTo>
                    <a:pt x="1169" y="452"/>
                  </a:lnTo>
                  <a:lnTo>
                    <a:pt x="1175" y="455"/>
                  </a:lnTo>
                  <a:lnTo>
                    <a:pt x="1182" y="455"/>
                  </a:lnTo>
                  <a:lnTo>
                    <a:pt x="1184" y="456"/>
                  </a:lnTo>
                  <a:lnTo>
                    <a:pt x="1197" y="456"/>
                  </a:lnTo>
                  <a:lnTo>
                    <a:pt x="1206" y="458"/>
                  </a:lnTo>
                  <a:lnTo>
                    <a:pt x="1206" y="453"/>
                  </a:lnTo>
                  <a:lnTo>
                    <a:pt x="1212" y="456"/>
                  </a:lnTo>
                  <a:lnTo>
                    <a:pt x="1215" y="453"/>
                  </a:lnTo>
                  <a:lnTo>
                    <a:pt x="1225" y="450"/>
                  </a:lnTo>
                  <a:lnTo>
                    <a:pt x="1227" y="452"/>
                  </a:lnTo>
                  <a:lnTo>
                    <a:pt x="1230" y="453"/>
                  </a:lnTo>
                  <a:lnTo>
                    <a:pt x="1230" y="456"/>
                  </a:lnTo>
                  <a:lnTo>
                    <a:pt x="1233" y="458"/>
                  </a:lnTo>
                  <a:lnTo>
                    <a:pt x="1252" y="458"/>
                  </a:lnTo>
                  <a:lnTo>
                    <a:pt x="1260" y="456"/>
                  </a:lnTo>
                  <a:lnTo>
                    <a:pt x="1269" y="456"/>
                  </a:lnTo>
                  <a:lnTo>
                    <a:pt x="1269" y="443"/>
                  </a:lnTo>
                  <a:lnTo>
                    <a:pt x="1275" y="438"/>
                  </a:lnTo>
                  <a:lnTo>
                    <a:pt x="1279" y="438"/>
                  </a:lnTo>
                  <a:lnTo>
                    <a:pt x="1281" y="434"/>
                  </a:lnTo>
                  <a:lnTo>
                    <a:pt x="1298" y="432"/>
                  </a:lnTo>
                  <a:lnTo>
                    <a:pt x="1309" y="428"/>
                  </a:lnTo>
                  <a:lnTo>
                    <a:pt x="1315" y="431"/>
                  </a:lnTo>
                  <a:lnTo>
                    <a:pt x="1327" y="431"/>
                  </a:lnTo>
                  <a:lnTo>
                    <a:pt x="1342" y="432"/>
                  </a:lnTo>
                  <a:lnTo>
                    <a:pt x="1342" y="440"/>
                  </a:lnTo>
                  <a:lnTo>
                    <a:pt x="1348" y="449"/>
                  </a:lnTo>
                  <a:lnTo>
                    <a:pt x="1352" y="461"/>
                  </a:lnTo>
                  <a:lnTo>
                    <a:pt x="1372" y="480"/>
                  </a:lnTo>
                  <a:lnTo>
                    <a:pt x="1379" y="497"/>
                  </a:lnTo>
                  <a:lnTo>
                    <a:pt x="1385" y="498"/>
                  </a:lnTo>
                  <a:lnTo>
                    <a:pt x="1391" y="498"/>
                  </a:lnTo>
                  <a:lnTo>
                    <a:pt x="1393" y="500"/>
                  </a:lnTo>
                  <a:lnTo>
                    <a:pt x="1394" y="508"/>
                  </a:lnTo>
                  <a:lnTo>
                    <a:pt x="1399" y="520"/>
                  </a:lnTo>
                  <a:lnTo>
                    <a:pt x="1401" y="525"/>
                  </a:lnTo>
                  <a:lnTo>
                    <a:pt x="1410" y="529"/>
                  </a:lnTo>
                  <a:lnTo>
                    <a:pt x="1413" y="532"/>
                  </a:lnTo>
                  <a:lnTo>
                    <a:pt x="1416" y="532"/>
                  </a:lnTo>
                  <a:lnTo>
                    <a:pt x="1436" y="526"/>
                  </a:lnTo>
                  <a:lnTo>
                    <a:pt x="1473" y="532"/>
                  </a:lnTo>
                  <a:lnTo>
                    <a:pt x="1506" y="526"/>
                  </a:lnTo>
                  <a:lnTo>
                    <a:pt x="1507" y="525"/>
                  </a:lnTo>
                  <a:lnTo>
                    <a:pt x="1510" y="526"/>
                  </a:lnTo>
                  <a:lnTo>
                    <a:pt x="1510" y="528"/>
                  </a:lnTo>
                  <a:lnTo>
                    <a:pt x="1516" y="531"/>
                  </a:lnTo>
                  <a:lnTo>
                    <a:pt x="1518" y="535"/>
                  </a:lnTo>
                  <a:lnTo>
                    <a:pt x="1522" y="537"/>
                  </a:lnTo>
                  <a:lnTo>
                    <a:pt x="1519" y="544"/>
                  </a:lnTo>
                  <a:lnTo>
                    <a:pt x="1519" y="546"/>
                  </a:lnTo>
                  <a:lnTo>
                    <a:pt x="1528" y="553"/>
                  </a:lnTo>
                  <a:lnTo>
                    <a:pt x="1536" y="547"/>
                  </a:lnTo>
                  <a:lnTo>
                    <a:pt x="1540" y="546"/>
                  </a:lnTo>
                  <a:lnTo>
                    <a:pt x="1542" y="541"/>
                  </a:lnTo>
                  <a:lnTo>
                    <a:pt x="1543" y="540"/>
                  </a:lnTo>
                  <a:lnTo>
                    <a:pt x="1549" y="541"/>
                  </a:lnTo>
                  <a:lnTo>
                    <a:pt x="1554" y="547"/>
                  </a:lnTo>
                  <a:lnTo>
                    <a:pt x="1558" y="540"/>
                  </a:lnTo>
                  <a:lnTo>
                    <a:pt x="1563" y="540"/>
                  </a:lnTo>
                  <a:lnTo>
                    <a:pt x="1582" y="550"/>
                  </a:lnTo>
                  <a:lnTo>
                    <a:pt x="1584" y="552"/>
                  </a:lnTo>
                  <a:lnTo>
                    <a:pt x="1585" y="558"/>
                  </a:lnTo>
                  <a:lnTo>
                    <a:pt x="1585" y="561"/>
                  </a:lnTo>
                  <a:lnTo>
                    <a:pt x="1582" y="565"/>
                  </a:lnTo>
                  <a:lnTo>
                    <a:pt x="1585" y="567"/>
                  </a:lnTo>
                  <a:lnTo>
                    <a:pt x="1585" y="576"/>
                  </a:lnTo>
                  <a:lnTo>
                    <a:pt x="1587" y="580"/>
                  </a:lnTo>
                  <a:lnTo>
                    <a:pt x="1585" y="589"/>
                  </a:lnTo>
                  <a:lnTo>
                    <a:pt x="1575" y="605"/>
                  </a:lnTo>
                  <a:lnTo>
                    <a:pt x="1590" y="611"/>
                  </a:lnTo>
                  <a:lnTo>
                    <a:pt x="1609" y="616"/>
                  </a:lnTo>
                  <a:lnTo>
                    <a:pt x="1625" y="623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664" y="655"/>
                  </a:lnTo>
                  <a:lnTo>
                    <a:pt x="1661" y="661"/>
                  </a:lnTo>
                  <a:lnTo>
                    <a:pt x="1660" y="658"/>
                  </a:lnTo>
                  <a:lnTo>
                    <a:pt x="1658" y="658"/>
                  </a:lnTo>
                  <a:lnTo>
                    <a:pt x="1652" y="662"/>
                  </a:lnTo>
                  <a:lnTo>
                    <a:pt x="1654" y="667"/>
                  </a:lnTo>
                  <a:lnTo>
                    <a:pt x="1658" y="671"/>
                  </a:lnTo>
                  <a:lnTo>
                    <a:pt x="1658" y="676"/>
                  </a:lnTo>
                  <a:lnTo>
                    <a:pt x="1646" y="689"/>
                  </a:lnTo>
                  <a:lnTo>
                    <a:pt x="1606" y="697"/>
                  </a:lnTo>
                  <a:lnTo>
                    <a:pt x="1607" y="699"/>
                  </a:lnTo>
                  <a:lnTo>
                    <a:pt x="1607" y="705"/>
                  </a:lnTo>
                  <a:lnTo>
                    <a:pt x="1602" y="717"/>
                  </a:lnTo>
                  <a:lnTo>
                    <a:pt x="1599" y="719"/>
                  </a:lnTo>
                  <a:lnTo>
                    <a:pt x="1599" y="725"/>
                  </a:lnTo>
                  <a:lnTo>
                    <a:pt x="1599" y="726"/>
                  </a:lnTo>
                  <a:lnTo>
                    <a:pt x="1599" y="744"/>
                  </a:lnTo>
                  <a:lnTo>
                    <a:pt x="1625" y="744"/>
                  </a:lnTo>
                  <a:lnTo>
                    <a:pt x="1661" y="762"/>
                  </a:lnTo>
                  <a:lnTo>
                    <a:pt x="1670" y="770"/>
                  </a:lnTo>
                  <a:lnTo>
                    <a:pt x="1675" y="776"/>
                  </a:lnTo>
                  <a:lnTo>
                    <a:pt x="1681" y="779"/>
                  </a:lnTo>
                  <a:lnTo>
                    <a:pt x="1712" y="805"/>
                  </a:lnTo>
                  <a:lnTo>
                    <a:pt x="1712" y="811"/>
                  </a:lnTo>
                  <a:lnTo>
                    <a:pt x="1715" y="813"/>
                  </a:lnTo>
                  <a:lnTo>
                    <a:pt x="1731" y="816"/>
                  </a:lnTo>
                  <a:lnTo>
                    <a:pt x="1734" y="825"/>
                  </a:lnTo>
                  <a:lnTo>
                    <a:pt x="1733" y="835"/>
                  </a:lnTo>
                  <a:lnTo>
                    <a:pt x="1736" y="849"/>
                  </a:lnTo>
                  <a:lnTo>
                    <a:pt x="1734" y="855"/>
                  </a:lnTo>
                  <a:lnTo>
                    <a:pt x="1731" y="859"/>
                  </a:lnTo>
                  <a:lnTo>
                    <a:pt x="1719" y="861"/>
                  </a:lnTo>
                  <a:lnTo>
                    <a:pt x="1715" y="865"/>
                  </a:lnTo>
                  <a:lnTo>
                    <a:pt x="1704" y="868"/>
                  </a:lnTo>
                  <a:lnTo>
                    <a:pt x="1703" y="888"/>
                  </a:lnTo>
                  <a:lnTo>
                    <a:pt x="1703" y="901"/>
                  </a:lnTo>
                  <a:lnTo>
                    <a:pt x="1693" y="910"/>
                  </a:lnTo>
                  <a:lnTo>
                    <a:pt x="1694" y="913"/>
                  </a:lnTo>
                  <a:lnTo>
                    <a:pt x="1679" y="931"/>
                  </a:lnTo>
                  <a:lnTo>
                    <a:pt x="1663" y="938"/>
                  </a:lnTo>
                  <a:lnTo>
                    <a:pt x="1663" y="944"/>
                  </a:lnTo>
                  <a:lnTo>
                    <a:pt x="1660" y="946"/>
                  </a:lnTo>
                  <a:lnTo>
                    <a:pt x="1646" y="950"/>
                  </a:lnTo>
                  <a:lnTo>
                    <a:pt x="1642" y="959"/>
                  </a:lnTo>
                  <a:lnTo>
                    <a:pt x="1633" y="964"/>
                  </a:lnTo>
                  <a:lnTo>
                    <a:pt x="1618" y="952"/>
                  </a:lnTo>
                  <a:lnTo>
                    <a:pt x="1615" y="947"/>
                  </a:lnTo>
                  <a:lnTo>
                    <a:pt x="1613" y="941"/>
                  </a:lnTo>
                  <a:lnTo>
                    <a:pt x="1612" y="943"/>
                  </a:lnTo>
                  <a:lnTo>
                    <a:pt x="1609" y="943"/>
                  </a:lnTo>
                  <a:lnTo>
                    <a:pt x="1606" y="934"/>
                  </a:lnTo>
                  <a:lnTo>
                    <a:pt x="1602" y="934"/>
                  </a:lnTo>
                  <a:lnTo>
                    <a:pt x="1597" y="931"/>
                  </a:lnTo>
                  <a:lnTo>
                    <a:pt x="1593" y="932"/>
                  </a:lnTo>
                  <a:lnTo>
                    <a:pt x="1555" y="950"/>
                  </a:lnTo>
                  <a:lnTo>
                    <a:pt x="1548" y="956"/>
                  </a:lnTo>
                  <a:lnTo>
                    <a:pt x="1545" y="956"/>
                  </a:lnTo>
                  <a:lnTo>
                    <a:pt x="1540" y="955"/>
                  </a:lnTo>
                  <a:lnTo>
                    <a:pt x="1497" y="970"/>
                  </a:lnTo>
                  <a:lnTo>
                    <a:pt x="1485" y="977"/>
                  </a:lnTo>
                  <a:lnTo>
                    <a:pt x="1479" y="985"/>
                  </a:lnTo>
                  <a:lnTo>
                    <a:pt x="1476" y="985"/>
                  </a:lnTo>
                  <a:lnTo>
                    <a:pt x="1472" y="979"/>
                  </a:lnTo>
                  <a:lnTo>
                    <a:pt x="1464" y="982"/>
                  </a:lnTo>
                  <a:lnTo>
                    <a:pt x="1457" y="989"/>
                  </a:lnTo>
                  <a:lnTo>
                    <a:pt x="1448" y="995"/>
                  </a:lnTo>
                  <a:lnTo>
                    <a:pt x="1437" y="999"/>
                  </a:lnTo>
                  <a:lnTo>
                    <a:pt x="1428" y="1005"/>
                  </a:lnTo>
                  <a:lnTo>
                    <a:pt x="1425" y="1008"/>
                  </a:lnTo>
                  <a:lnTo>
                    <a:pt x="1425" y="1013"/>
                  </a:lnTo>
                  <a:lnTo>
                    <a:pt x="1421" y="1019"/>
                  </a:lnTo>
                  <a:lnTo>
                    <a:pt x="1401" y="1023"/>
                  </a:lnTo>
                  <a:lnTo>
                    <a:pt x="1394" y="1029"/>
                  </a:lnTo>
                  <a:lnTo>
                    <a:pt x="1390" y="1026"/>
                  </a:lnTo>
                  <a:lnTo>
                    <a:pt x="1379" y="1014"/>
                  </a:lnTo>
                  <a:lnTo>
                    <a:pt x="1375" y="1010"/>
                  </a:lnTo>
                  <a:lnTo>
                    <a:pt x="1370" y="1014"/>
                  </a:lnTo>
                  <a:lnTo>
                    <a:pt x="1358" y="1020"/>
                  </a:lnTo>
                  <a:lnTo>
                    <a:pt x="1355" y="1017"/>
                  </a:lnTo>
                  <a:lnTo>
                    <a:pt x="1354" y="1010"/>
                  </a:lnTo>
                  <a:lnTo>
                    <a:pt x="1343" y="1005"/>
                  </a:lnTo>
                  <a:lnTo>
                    <a:pt x="1342" y="1002"/>
                  </a:lnTo>
                  <a:lnTo>
                    <a:pt x="1325" y="1001"/>
                  </a:lnTo>
                  <a:lnTo>
                    <a:pt x="1321" y="996"/>
                  </a:lnTo>
                  <a:lnTo>
                    <a:pt x="1319" y="998"/>
                  </a:lnTo>
                  <a:lnTo>
                    <a:pt x="1319" y="1001"/>
                  </a:lnTo>
                  <a:lnTo>
                    <a:pt x="1316" y="1011"/>
                  </a:lnTo>
                  <a:lnTo>
                    <a:pt x="1316" y="1014"/>
                  </a:lnTo>
                  <a:lnTo>
                    <a:pt x="1331" y="1026"/>
                  </a:lnTo>
                  <a:lnTo>
                    <a:pt x="1337" y="1028"/>
                  </a:lnTo>
                  <a:lnTo>
                    <a:pt x="1339" y="1029"/>
                  </a:lnTo>
                  <a:lnTo>
                    <a:pt x="1331" y="1040"/>
                  </a:lnTo>
                  <a:lnTo>
                    <a:pt x="1331" y="1046"/>
                  </a:lnTo>
                  <a:lnTo>
                    <a:pt x="1336" y="1055"/>
                  </a:lnTo>
                  <a:lnTo>
                    <a:pt x="1334" y="1056"/>
                  </a:lnTo>
                  <a:lnTo>
                    <a:pt x="1331" y="1055"/>
                  </a:lnTo>
                  <a:lnTo>
                    <a:pt x="1334" y="1065"/>
                  </a:lnTo>
                  <a:lnTo>
                    <a:pt x="1333" y="1068"/>
                  </a:lnTo>
                  <a:lnTo>
                    <a:pt x="1330" y="1068"/>
                  </a:lnTo>
                  <a:lnTo>
                    <a:pt x="1315" y="1058"/>
                  </a:lnTo>
                  <a:lnTo>
                    <a:pt x="1300" y="1058"/>
                  </a:lnTo>
                  <a:lnTo>
                    <a:pt x="1294" y="1055"/>
                  </a:lnTo>
                  <a:lnTo>
                    <a:pt x="1296" y="1050"/>
                  </a:lnTo>
                  <a:lnTo>
                    <a:pt x="1291" y="1041"/>
                  </a:lnTo>
                  <a:lnTo>
                    <a:pt x="1285" y="1035"/>
                  </a:lnTo>
                  <a:lnTo>
                    <a:pt x="1257" y="1032"/>
                  </a:lnTo>
                  <a:lnTo>
                    <a:pt x="1239" y="1034"/>
                  </a:lnTo>
                  <a:lnTo>
                    <a:pt x="1234" y="1011"/>
                  </a:lnTo>
                  <a:lnTo>
                    <a:pt x="1231" y="1010"/>
                  </a:lnTo>
                  <a:lnTo>
                    <a:pt x="1233" y="1005"/>
                  </a:lnTo>
                  <a:lnTo>
                    <a:pt x="1222" y="1001"/>
                  </a:lnTo>
                  <a:lnTo>
                    <a:pt x="1218" y="1001"/>
                  </a:lnTo>
                  <a:lnTo>
                    <a:pt x="1215" y="996"/>
                  </a:lnTo>
                  <a:lnTo>
                    <a:pt x="1207" y="996"/>
                  </a:lnTo>
                  <a:lnTo>
                    <a:pt x="1203" y="998"/>
                  </a:lnTo>
                  <a:lnTo>
                    <a:pt x="1200" y="1004"/>
                  </a:lnTo>
                  <a:lnTo>
                    <a:pt x="1193" y="1005"/>
                  </a:lnTo>
                  <a:lnTo>
                    <a:pt x="1176" y="1005"/>
                  </a:lnTo>
                  <a:lnTo>
                    <a:pt x="1173" y="1004"/>
                  </a:lnTo>
                  <a:lnTo>
                    <a:pt x="1155" y="1005"/>
                  </a:lnTo>
                  <a:lnTo>
                    <a:pt x="1151" y="1005"/>
                  </a:lnTo>
                  <a:lnTo>
                    <a:pt x="1139" y="998"/>
                  </a:lnTo>
                  <a:lnTo>
                    <a:pt x="1125" y="985"/>
                  </a:lnTo>
                  <a:lnTo>
                    <a:pt x="1125" y="979"/>
                  </a:lnTo>
                  <a:lnTo>
                    <a:pt x="1133" y="977"/>
                  </a:lnTo>
                  <a:lnTo>
                    <a:pt x="1130" y="974"/>
                  </a:lnTo>
                  <a:lnTo>
                    <a:pt x="1130" y="971"/>
                  </a:lnTo>
                  <a:lnTo>
                    <a:pt x="1110" y="956"/>
                  </a:lnTo>
                  <a:lnTo>
                    <a:pt x="1109" y="959"/>
                  </a:lnTo>
                  <a:lnTo>
                    <a:pt x="1097" y="952"/>
                  </a:lnTo>
                  <a:lnTo>
                    <a:pt x="1076" y="955"/>
                  </a:lnTo>
                  <a:lnTo>
                    <a:pt x="1070" y="961"/>
                  </a:lnTo>
                  <a:lnTo>
                    <a:pt x="1063" y="955"/>
                  </a:lnTo>
                  <a:lnTo>
                    <a:pt x="1060" y="961"/>
                  </a:lnTo>
                  <a:lnTo>
                    <a:pt x="1057" y="959"/>
                  </a:lnTo>
                  <a:lnTo>
                    <a:pt x="1054" y="961"/>
                  </a:lnTo>
                  <a:lnTo>
                    <a:pt x="1055" y="965"/>
                  </a:lnTo>
                  <a:lnTo>
                    <a:pt x="1049" y="970"/>
                  </a:lnTo>
                  <a:lnTo>
                    <a:pt x="1064" y="970"/>
                  </a:lnTo>
                  <a:lnTo>
                    <a:pt x="1075" y="977"/>
                  </a:lnTo>
                  <a:lnTo>
                    <a:pt x="1081" y="980"/>
                  </a:lnTo>
                  <a:lnTo>
                    <a:pt x="1087" y="993"/>
                  </a:lnTo>
                  <a:lnTo>
                    <a:pt x="1087" y="1002"/>
                  </a:lnTo>
                  <a:lnTo>
                    <a:pt x="1106" y="1017"/>
                  </a:lnTo>
                  <a:lnTo>
                    <a:pt x="1104" y="1026"/>
                  </a:lnTo>
                  <a:lnTo>
                    <a:pt x="1107" y="1047"/>
                  </a:lnTo>
                  <a:lnTo>
                    <a:pt x="1087" y="1040"/>
                  </a:lnTo>
                  <a:lnTo>
                    <a:pt x="1073" y="1037"/>
                  </a:lnTo>
                  <a:lnTo>
                    <a:pt x="1057" y="1038"/>
                  </a:lnTo>
                  <a:lnTo>
                    <a:pt x="1045" y="1035"/>
                  </a:lnTo>
                  <a:lnTo>
                    <a:pt x="1036" y="1031"/>
                  </a:lnTo>
                  <a:lnTo>
                    <a:pt x="1022" y="1017"/>
                  </a:lnTo>
                  <a:lnTo>
                    <a:pt x="1010" y="1011"/>
                  </a:lnTo>
                  <a:lnTo>
                    <a:pt x="1006" y="1020"/>
                  </a:lnTo>
                  <a:lnTo>
                    <a:pt x="1000" y="1023"/>
                  </a:lnTo>
                  <a:lnTo>
                    <a:pt x="1001" y="1028"/>
                  </a:lnTo>
                  <a:lnTo>
                    <a:pt x="1001" y="1032"/>
                  </a:lnTo>
                  <a:lnTo>
                    <a:pt x="990" y="1038"/>
                  </a:lnTo>
                  <a:lnTo>
                    <a:pt x="982" y="1046"/>
                  </a:lnTo>
                  <a:lnTo>
                    <a:pt x="979" y="1043"/>
                  </a:lnTo>
                  <a:lnTo>
                    <a:pt x="967" y="1046"/>
                  </a:lnTo>
                  <a:lnTo>
                    <a:pt x="963" y="1056"/>
                  </a:lnTo>
                  <a:lnTo>
                    <a:pt x="952" y="1062"/>
                  </a:lnTo>
                  <a:lnTo>
                    <a:pt x="937" y="1064"/>
                  </a:lnTo>
                  <a:lnTo>
                    <a:pt x="928" y="1059"/>
                  </a:lnTo>
                  <a:lnTo>
                    <a:pt x="922" y="1059"/>
                  </a:lnTo>
                  <a:lnTo>
                    <a:pt x="913" y="1055"/>
                  </a:lnTo>
                  <a:lnTo>
                    <a:pt x="898" y="1073"/>
                  </a:lnTo>
                  <a:lnTo>
                    <a:pt x="910" y="1083"/>
                  </a:lnTo>
                  <a:lnTo>
                    <a:pt x="907" y="1087"/>
                  </a:lnTo>
                  <a:lnTo>
                    <a:pt x="907" y="1086"/>
                  </a:lnTo>
                  <a:lnTo>
                    <a:pt x="906" y="1087"/>
                  </a:lnTo>
                  <a:lnTo>
                    <a:pt x="903" y="1086"/>
                  </a:lnTo>
                  <a:lnTo>
                    <a:pt x="901" y="1086"/>
                  </a:lnTo>
                  <a:lnTo>
                    <a:pt x="900" y="1084"/>
                  </a:lnTo>
                  <a:lnTo>
                    <a:pt x="898" y="1087"/>
                  </a:lnTo>
                  <a:lnTo>
                    <a:pt x="900" y="1090"/>
                  </a:lnTo>
                  <a:lnTo>
                    <a:pt x="915" y="1099"/>
                  </a:lnTo>
                  <a:lnTo>
                    <a:pt x="919" y="1105"/>
                  </a:lnTo>
                  <a:lnTo>
                    <a:pt x="928" y="1113"/>
                  </a:lnTo>
                  <a:lnTo>
                    <a:pt x="930" y="1114"/>
                  </a:lnTo>
                  <a:lnTo>
                    <a:pt x="925" y="1117"/>
                  </a:lnTo>
                  <a:lnTo>
                    <a:pt x="928" y="1119"/>
                  </a:lnTo>
                  <a:lnTo>
                    <a:pt x="924" y="1126"/>
                  </a:lnTo>
                  <a:lnTo>
                    <a:pt x="927" y="1132"/>
                  </a:lnTo>
                  <a:lnTo>
                    <a:pt x="933" y="1132"/>
                  </a:lnTo>
                  <a:lnTo>
                    <a:pt x="937" y="1135"/>
                  </a:lnTo>
                  <a:lnTo>
                    <a:pt x="940" y="1134"/>
                  </a:lnTo>
                  <a:lnTo>
                    <a:pt x="942" y="1135"/>
                  </a:lnTo>
                  <a:lnTo>
                    <a:pt x="936" y="1141"/>
                  </a:lnTo>
                  <a:lnTo>
                    <a:pt x="934" y="1150"/>
                  </a:lnTo>
                  <a:lnTo>
                    <a:pt x="940" y="1158"/>
                  </a:lnTo>
                  <a:lnTo>
                    <a:pt x="940" y="1162"/>
                  </a:lnTo>
                  <a:lnTo>
                    <a:pt x="912" y="1183"/>
                  </a:lnTo>
                  <a:lnTo>
                    <a:pt x="907" y="1184"/>
                  </a:lnTo>
                  <a:lnTo>
                    <a:pt x="906" y="1187"/>
                  </a:lnTo>
                  <a:lnTo>
                    <a:pt x="906" y="1195"/>
                  </a:lnTo>
                  <a:lnTo>
                    <a:pt x="906" y="1195"/>
                  </a:lnTo>
                  <a:lnTo>
                    <a:pt x="903" y="1195"/>
                  </a:lnTo>
                  <a:lnTo>
                    <a:pt x="901" y="1198"/>
                  </a:lnTo>
                  <a:lnTo>
                    <a:pt x="900" y="1198"/>
                  </a:lnTo>
                  <a:lnTo>
                    <a:pt x="888" y="1199"/>
                  </a:lnTo>
                  <a:lnTo>
                    <a:pt x="885" y="1195"/>
                  </a:lnTo>
                  <a:lnTo>
                    <a:pt x="885" y="1192"/>
                  </a:lnTo>
                  <a:lnTo>
                    <a:pt x="881" y="1189"/>
                  </a:lnTo>
                  <a:lnTo>
                    <a:pt x="873" y="1186"/>
                  </a:lnTo>
                  <a:lnTo>
                    <a:pt x="870" y="1186"/>
                  </a:lnTo>
                  <a:lnTo>
                    <a:pt x="867" y="1168"/>
                  </a:lnTo>
                  <a:lnTo>
                    <a:pt x="849" y="1146"/>
                  </a:lnTo>
                  <a:lnTo>
                    <a:pt x="843" y="1144"/>
                  </a:lnTo>
                  <a:lnTo>
                    <a:pt x="824" y="1147"/>
                  </a:lnTo>
                  <a:lnTo>
                    <a:pt x="822" y="1150"/>
                  </a:lnTo>
                  <a:lnTo>
                    <a:pt x="828" y="1170"/>
                  </a:lnTo>
                  <a:lnTo>
                    <a:pt x="822" y="1176"/>
                  </a:lnTo>
                  <a:lnTo>
                    <a:pt x="822" y="1176"/>
                  </a:lnTo>
                  <a:lnTo>
                    <a:pt x="809" y="1173"/>
                  </a:lnTo>
                  <a:lnTo>
                    <a:pt x="766" y="1177"/>
                  </a:lnTo>
                  <a:lnTo>
                    <a:pt x="743" y="1183"/>
                  </a:lnTo>
                  <a:lnTo>
                    <a:pt x="730" y="1183"/>
                  </a:lnTo>
                  <a:lnTo>
                    <a:pt x="722" y="1181"/>
                  </a:lnTo>
                  <a:lnTo>
                    <a:pt x="715" y="1177"/>
                  </a:lnTo>
                  <a:lnTo>
                    <a:pt x="709" y="1173"/>
                  </a:lnTo>
                  <a:lnTo>
                    <a:pt x="704" y="1165"/>
                  </a:lnTo>
                  <a:lnTo>
                    <a:pt x="706" y="1164"/>
                  </a:lnTo>
                  <a:lnTo>
                    <a:pt x="703" y="1159"/>
                  </a:lnTo>
                  <a:lnTo>
                    <a:pt x="695" y="1152"/>
                  </a:lnTo>
                  <a:lnTo>
                    <a:pt x="691" y="1150"/>
                  </a:lnTo>
                  <a:lnTo>
                    <a:pt x="673" y="1147"/>
                  </a:lnTo>
                  <a:lnTo>
                    <a:pt x="669" y="1143"/>
                  </a:lnTo>
                  <a:lnTo>
                    <a:pt x="663" y="1131"/>
                  </a:lnTo>
                  <a:lnTo>
                    <a:pt x="655" y="1123"/>
                  </a:lnTo>
                  <a:lnTo>
                    <a:pt x="637" y="1120"/>
                  </a:lnTo>
                  <a:lnTo>
                    <a:pt x="627" y="1114"/>
                  </a:lnTo>
                  <a:lnTo>
                    <a:pt x="621" y="1105"/>
                  </a:lnTo>
                  <a:lnTo>
                    <a:pt x="615" y="1089"/>
                  </a:lnTo>
                  <a:lnTo>
                    <a:pt x="609" y="1081"/>
                  </a:lnTo>
                  <a:lnTo>
                    <a:pt x="604" y="1080"/>
                  </a:lnTo>
                  <a:lnTo>
                    <a:pt x="592" y="1080"/>
                  </a:lnTo>
                  <a:lnTo>
                    <a:pt x="587" y="1079"/>
                  </a:lnTo>
                  <a:lnTo>
                    <a:pt x="572" y="1068"/>
                  </a:lnTo>
                  <a:lnTo>
                    <a:pt x="560" y="1065"/>
                  </a:lnTo>
                  <a:lnTo>
                    <a:pt x="548" y="1068"/>
                  </a:lnTo>
                  <a:lnTo>
                    <a:pt x="531" y="1068"/>
                  </a:lnTo>
                  <a:lnTo>
                    <a:pt x="527" y="1073"/>
                  </a:lnTo>
                  <a:lnTo>
                    <a:pt x="519" y="1084"/>
                  </a:lnTo>
                  <a:lnTo>
                    <a:pt x="513" y="1086"/>
                  </a:lnTo>
                  <a:lnTo>
                    <a:pt x="494" y="1080"/>
                  </a:lnTo>
                  <a:lnTo>
                    <a:pt x="479" y="1067"/>
                  </a:lnTo>
                  <a:lnTo>
                    <a:pt x="473" y="1064"/>
                  </a:lnTo>
                  <a:lnTo>
                    <a:pt x="470" y="1064"/>
                  </a:lnTo>
                  <a:lnTo>
                    <a:pt x="461" y="1067"/>
                  </a:lnTo>
                  <a:lnTo>
                    <a:pt x="458" y="1074"/>
                  </a:lnTo>
                  <a:lnTo>
                    <a:pt x="457" y="1083"/>
                  </a:lnTo>
                  <a:lnTo>
                    <a:pt x="452" y="1087"/>
                  </a:lnTo>
                  <a:lnTo>
                    <a:pt x="446" y="1092"/>
                  </a:lnTo>
                  <a:lnTo>
                    <a:pt x="434" y="1095"/>
                  </a:lnTo>
                  <a:lnTo>
                    <a:pt x="428" y="1095"/>
                  </a:lnTo>
                  <a:lnTo>
                    <a:pt x="416" y="1095"/>
                  </a:lnTo>
                  <a:lnTo>
                    <a:pt x="406" y="1090"/>
                  </a:lnTo>
                  <a:lnTo>
                    <a:pt x="397" y="1079"/>
                  </a:lnTo>
                  <a:lnTo>
                    <a:pt x="394" y="1076"/>
                  </a:lnTo>
                  <a:lnTo>
                    <a:pt x="386" y="1077"/>
                  </a:lnTo>
                  <a:lnTo>
                    <a:pt x="384" y="1079"/>
                  </a:lnTo>
                  <a:lnTo>
                    <a:pt x="379" y="1087"/>
                  </a:lnTo>
                  <a:lnTo>
                    <a:pt x="369" y="1101"/>
                  </a:lnTo>
                  <a:lnTo>
                    <a:pt x="352" y="1129"/>
                  </a:lnTo>
                  <a:lnTo>
                    <a:pt x="346" y="1149"/>
                  </a:lnTo>
                  <a:lnTo>
                    <a:pt x="345" y="1170"/>
                  </a:lnTo>
                  <a:lnTo>
                    <a:pt x="342" y="1176"/>
                  </a:lnTo>
                  <a:lnTo>
                    <a:pt x="336" y="1178"/>
                  </a:lnTo>
                  <a:lnTo>
                    <a:pt x="306" y="1192"/>
                  </a:lnTo>
                  <a:lnTo>
                    <a:pt x="288" y="1205"/>
                  </a:lnTo>
                  <a:lnTo>
                    <a:pt x="283" y="1205"/>
                  </a:lnTo>
                  <a:lnTo>
                    <a:pt x="270" y="1201"/>
                  </a:lnTo>
                  <a:lnTo>
                    <a:pt x="260" y="1201"/>
                  </a:lnTo>
                  <a:lnTo>
                    <a:pt x="254" y="1202"/>
                  </a:lnTo>
                  <a:lnTo>
                    <a:pt x="246" y="1208"/>
                  </a:lnTo>
                  <a:lnTo>
                    <a:pt x="240" y="1211"/>
                  </a:lnTo>
                  <a:lnTo>
                    <a:pt x="233" y="1208"/>
                  </a:lnTo>
                  <a:lnTo>
                    <a:pt x="224" y="1199"/>
                  </a:lnTo>
                  <a:lnTo>
                    <a:pt x="216" y="1196"/>
                  </a:lnTo>
                  <a:lnTo>
                    <a:pt x="210" y="1196"/>
                  </a:lnTo>
                  <a:lnTo>
                    <a:pt x="189" y="1201"/>
                  </a:lnTo>
                  <a:lnTo>
                    <a:pt x="170" y="1196"/>
                  </a:lnTo>
                  <a:lnTo>
                    <a:pt x="158" y="1196"/>
                  </a:lnTo>
                  <a:lnTo>
                    <a:pt x="124" y="1205"/>
                  </a:lnTo>
                  <a:lnTo>
                    <a:pt x="124" y="1193"/>
                  </a:lnTo>
                  <a:lnTo>
                    <a:pt x="136" y="1184"/>
                  </a:lnTo>
                  <a:lnTo>
                    <a:pt x="139" y="1178"/>
                  </a:lnTo>
                  <a:lnTo>
                    <a:pt x="134" y="1176"/>
                  </a:lnTo>
                  <a:lnTo>
                    <a:pt x="133" y="1171"/>
                  </a:lnTo>
                  <a:lnTo>
                    <a:pt x="134" y="1165"/>
                  </a:lnTo>
                  <a:lnTo>
                    <a:pt x="136" y="1156"/>
                  </a:lnTo>
                  <a:lnTo>
                    <a:pt x="136" y="1152"/>
                  </a:lnTo>
                  <a:lnTo>
                    <a:pt x="115" y="1141"/>
                  </a:lnTo>
                  <a:lnTo>
                    <a:pt x="104" y="1132"/>
                  </a:lnTo>
                  <a:lnTo>
                    <a:pt x="100" y="1129"/>
                  </a:lnTo>
                  <a:lnTo>
                    <a:pt x="94" y="1129"/>
                  </a:lnTo>
                  <a:lnTo>
                    <a:pt x="88" y="1131"/>
                  </a:lnTo>
                  <a:lnTo>
                    <a:pt x="79" y="1141"/>
                  </a:lnTo>
                  <a:lnTo>
                    <a:pt x="73" y="1141"/>
                  </a:lnTo>
                  <a:lnTo>
                    <a:pt x="70" y="1140"/>
                  </a:lnTo>
                  <a:lnTo>
                    <a:pt x="61" y="1131"/>
                  </a:lnTo>
                  <a:lnTo>
                    <a:pt x="57" y="1122"/>
                  </a:lnTo>
                  <a:lnTo>
                    <a:pt x="52" y="1119"/>
                  </a:lnTo>
                  <a:lnTo>
                    <a:pt x="52" y="1114"/>
                  </a:lnTo>
                  <a:lnTo>
                    <a:pt x="51" y="1113"/>
                  </a:lnTo>
                  <a:lnTo>
                    <a:pt x="25" y="1101"/>
                  </a:lnTo>
                  <a:lnTo>
                    <a:pt x="18" y="1095"/>
                  </a:lnTo>
                  <a:lnTo>
                    <a:pt x="12" y="1083"/>
                  </a:lnTo>
                  <a:lnTo>
                    <a:pt x="7" y="1079"/>
                  </a:lnTo>
                  <a:lnTo>
                    <a:pt x="7" y="1079"/>
                  </a:lnTo>
                  <a:lnTo>
                    <a:pt x="21" y="1079"/>
                  </a:lnTo>
                  <a:lnTo>
                    <a:pt x="27" y="1049"/>
                  </a:lnTo>
                  <a:lnTo>
                    <a:pt x="7" y="1046"/>
                  </a:lnTo>
                  <a:lnTo>
                    <a:pt x="1" y="1037"/>
                  </a:lnTo>
                  <a:lnTo>
                    <a:pt x="3" y="1028"/>
                  </a:lnTo>
                  <a:lnTo>
                    <a:pt x="0" y="1017"/>
                  </a:lnTo>
                  <a:lnTo>
                    <a:pt x="3" y="1014"/>
                  </a:lnTo>
                  <a:lnTo>
                    <a:pt x="13" y="1023"/>
                  </a:lnTo>
                  <a:lnTo>
                    <a:pt x="37" y="1023"/>
                  </a:lnTo>
                  <a:lnTo>
                    <a:pt x="46" y="1028"/>
                  </a:lnTo>
                  <a:lnTo>
                    <a:pt x="49" y="1023"/>
                  </a:lnTo>
                  <a:lnTo>
                    <a:pt x="60" y="1019"/>
                  </a:lnTo>
                  <a:lnTo>
                    <a:pt x="63" y="1016"/>
                  </a:lnTo>
                  <a:lnTo>
                    <a:pt x="57" y="1011"/>
                  </a:lnTo>
                  <a:lnTo>
                    <a:pt x="55" y="1007"/>
                  </a:lnTo>
                  <a:lnTo>
                    <a:pt x="57" y="1001"/>
                  </a:lnTo>
                  <a:lnTo>
                    <a:pt x="64" y="998"/>
                  </a:lnTo>
                  <a:lnTo>
                    <a:pt x="75" y="998"/>
                  </a:lnTo>
                  <a:lnTo>
                    <a:pt x="82" y="993"/>
                  </a:lnTo>
                  <a:lnTo>
                    <a:pt x="88" y="985"/>
                  </a:lnTo>
                  <a:lnTo>
                    <a:pt x="89" y="977"/>
                  </a:lnTo>
                  <a:lnTo>
                    <a:pt x="91" y="976"/>
                  </a:lnTo>
                  <a:lnTo>
                    <a:pt x="97" y="977"/>
                  </a:lnTo>
                  <a:lnTo>
                    <a:pt x="103" y="976"/>
                  </a:lnTo>
                  <a:lnTo>
                    <a:pt x="113" y="977"/>
                  </a:lnTo>
                  <a:lnTo>
                    <a:pt x="116" y="974"/>
                  </a:lnTo>
                  <a:lnTo>
                    <a:pt x="118" y="961"/>
                  </a:lnTo>
                  <a:lnTo>
                    <a:pt x="131" y="937"/>
                  </a:lnTo>
                  <a:lnTo>
                    <a:pt x="136" y="938"/>
                  </a:lnTo>
                  <a:lnTo>
                    <a:pt x="134" y="929"/>
                  </a:lnTo>
                  <a:lnTo>
                    <a:pt x="146" y="911"/>
                  </a:lnTo>
                  <a:lnTo>
                    <a:pt x="146" y="907"/>
                  </a:lnTo>
                  <a:lnTo>
                    <a:pt x="149" y="907"/>
                  </a:lnTo>
                  <a:lnTo>
                    <a:pt x="176" y="855"/>
                  </a:lnTo>
                  <a:lnTo>
                    <a:pt x="176" y="855"/>
                  </a:lnTo>
                  <a:lnTo>
                    <a:pt x="189" y="864"/>
                  </a:lnTo>
                  <a:lnTo>
                    <a:pt x="201" y="865"/>
                  </a:lnTo>
                  <a:lnTo>
                    <a:pt x="206" y="865"/>
                  </a:lnTo>
                  <a:lnTo>
                    <a:pt x="213" y="859"/>
                  </a:lnTo>
                  <a:lnTo>
                    <a:pt x="221" y="843"/>
                  </a:lnTo>
                  <a:lnTo>
                    <a:pt x="225" y="838"/>
                  </a:lnTo>
                  <a:lnTo>
                    <a:pt x="233" y="835"/>
                  </a:lnTo>
                  <a:lnTo>
                    <a:pt x="240" y="840"/>
                  </a:lnTo>
                  <a:lnTo>
                    <a:pt x="251" y="852"/>
                  </a:lnTo>
                  <a:lnTo>
                    <a:pt x="261" y="858"/>
                  </a:lnTo>
                  <a:lnTo>
                    <a:pt x="273" y="861"/>
                  </a:lnTo>
                  <a:lnTo>
                    <a:pt x="288" y="862"/>
                  </a:lnTo>
                  <a:lnTo>
                    <a:pt x="303" y="873"/>
                  </a:lnTo>
                  <a:lnTo>
                    <a:pt x="312" y="873"/>
                  </a:lnTo>
                  <a:lnTo>
                    <a:pt x="322" y="867"/>
                  </a:lnTo>
                  <a:lnTo>
                    <a:pt x="333" y="855"/>
                  </a:lnTo>
                  <a:lnTo>
                    <a:pt x="340" y="850"/>
                  </a:lnTo>
                  <a:lnTo>
                    <a:pt x="348" y="849"/>
                  </a:lnTo>
                  <a:lnTo>
                    <a:pt x="361" y="852"/>
                  </a:lnTo>
                  <a:lnTo>
                    <a:pt x="370" y="850"/>
                  </a:lnTo>
                  <a:lnTo>
                    <a:pt x="400" y="840"/>
                  </a:lnTo>
                  <a:lnTo>
                    <a:pt x="412" y="829"/>
                  </a:lnTo>
                  <a:lnTo>
                    <a:pt x="419" y="825"/>
                  </a:lnTo>
                  <a:lnTo>
                    <a:pt x="445" y="831"/>
                  </a:lnTo>
                  <a:lnTo>
                    <a:pt x="461" y="829"/>
                  </a:lnTo>
                  <a:lnTo>
                    <a:pt x="467" y="829"/>
                  </a:lnTo>
                  <a:lnTo>
                    <a:pt x="479" y="838"/>
                  </a:lnTo>
                  <a:lnTo>
                    <a:pt x="485" y="844"/>
                  </a:lnTo>
                  <a:lnTo>
                    <a:pt x="516" y="855"/>
                  </a:lnTo>
                  <a:lnTo>
                    <a:pt x="522" y="865"/>
                  </a:lnTo>
                  <a:lnTo>
                    <a:pt x="530" y="871"/>
                  </a:lnTo>
                  <a:lnTo>
                    <a:pt x="537" y="874"/>
                  </a:lnTo>
                  <a:lnTo>
                    <a:pt x="561" y="880"/>
                  </a:lnTo>
                  <a:lnTo>
                    <a:pt x="578" y="890"/>
                  </a:lnTo>
                  <a:lnTo>
                    <a:pt x="587" y="883"/>
                  </a:lnTo>
                  <a:lnTo>
                    <a:pt x="592" y="886"/>
                  </a:lnTo>
                  <a:lnTo>
                    <a:pt x="592" y="879"/>
                  </a:lnTo>
                  <a:lnTo>
                    <a:pt x="597" y="877"/>
                  </a:lnTo>
                  <a:lnTo>
                    <a:pt x="598" y="868"/>
                  </a:lnTo>
                  <a:lnTo>
                    <a:pt x="594" y="858"/>
                  </a:lnTo>
                  <a:lnTo>
                    <a:pt x="594" y="853"/>
                  </a:lnTo>
                  <a:lnTo>
                    <a:pt x="595" y="850"/>
                  </a:lnTo>
                  <a:lnTo>
                    <a:pt x="597" y="843"/>
                  </a:lnTo>
                  <a:lnTo>
                    <a:pt x="588" y="832"/>
                  </a:lnTo>
                  <a:lnTo>
                    <a:pt x="585" y="819"/>
                  </a:lnTo>
                  <a:lnTo>
                    <a:pt x="581" y="813"/>
                  </a:lnTo>
                  <a:lnTo>
                    <a:pt x="575" y="811"/>
                  </a:lnTo>
                  <a:lnTo>
                    <a:pt x="567" y="805"/>
                  </a:lnTo>
                  <a:lnTo>
                    <a:pt x="564" y="801"/>
                  </a:lnTo>
                  <a:lnTo>
                    <a:pt x="563" y="791"/>
                  </a:lnTo>
                  <a:lnTo>
                    <a:pt x="561" y="788"/>
                  </a:lnTo>
                  <a:lnTo>
                    <a:pt x="558" y="785"/>
                  </a:lnTo>
                  <a:lnTo>
                    <a:pt x="557" y="788"/>
                  </a:lnTo>
                  <a:lnTo>
                    <a:pt x="546" y="777"/>
                  </a:lnTo>
                  <a:lnTo>
                    <a:pt x="552" y="777"/>
                  </a:lnTo>
                  <a:lnTo>
                    <a:pt x="554" y="750"/>
                  </a:lnTo>
                  <a:lnTo>
                    <a:pt x="536" y="744"/>
                  </a:lnTo>
                  <a:lnTo>
                    <a:pt x="537" y="734"/>
                  </a:lnTo>
                  <a:lnTo>
                    <a:pt x="530" y="729"/>
                  </a:lnTo>
                  <a:lnTo>
                    <a:pt x="533" y="720"/>
                  </a:lnTo>
                  <a:lnTo>
                    <a:pt x="536" y="698"/>
                  </a:lnTo>
                  <a:lnTo>
                    <a:pt x="534" y="697"/>
                  </a:lnTo>
                  <a:lnTo>
                    <a:pt x="537" y="685"/>
                  </a:lnTo>
                  <a:lnTo>
                    <a:pt x="536" y="673"/>
                  </a:lnTo>
                  <a:lnTo>
                    <a:pt x="533" y="673"/>
                  </a:lnTo>
                  <a:lnTo>
                    <a:pt x="530" y="670"/>
                  </a:lnTo>
                  <a:lnTo>
                    <a:pt x="528" y="658"/>
                  </a:lnTo>
                  <a:lnTo>
                    <a:pt x="525" y="656"/>
                  </a:lnTo>
                  <a:lnTo>
                    <a:pt x="527" y="652"/>
                  </a:lnTo>
                  <a:lnTo>
                    <a:pt x="525" y="643"/>
                  </a:lnTo>
                  <a:lnTo>
                    <a:pt x="519" y="644"/>
                  </a:lnTo>
                  <a:lnTo>
                    <a:pt x="519" y="647"/>
                  </a:lnTo>
                  <a:lnTo>
                    <a:pt x="518" y="647"/>
                  </a:lnTo>
                  <a:lnTo>
                    <a:pt x="515" y="644"/>
                  </a:lnTo>
                  <a:lnTo>
                    <a:pt x="506" y="646"/>
                  </a:lnTo>
                  <a:lnTo>
                    <a:pt x="507" y="650"/>
                  </a:lnTo>
                  <a:lnTo>
                    <a:pt x="510" y="652"/>
                  </a:lnTo>
                  <a:lnTo>
                    <a:pt x="510" y="653"/>
                  </a:lnTo>
                  <a:lnTo>
                    <a:pt x="512" y="655"/>
                  </a:lnTo>
                  <a:lnTo>
                    <a:pt x="510" y="661"/>
                  </a:lnTo>
                  <a:lnTo>
                    <a:pt x="515" y="662"/>
                  </a:lnTo>
                  <a:lnTo>
                    <a:pt x="515" y="667"/>
                  </a:lnTo>
                  <a:lnTo>
                    <a:pt x="513" y="670"/>
                  </a:lnTo>
                  <a:lnTo>
                    <a:pt x="506" y="668"/>
                  </a:lnTo>
                  <a:lnTo>
                    <a:pt x="503" y="673"/>
                  </a:lnTo>
                  <a:lnTo>
                    <a:pt x="509" y="676"/>
                  </a:lnTo>
                  <a:lnTo>
                    <a:pt x="500" y="685"/>
                  </a:lnTo>
                  <a:lnTo>
                    <a:pt x="492" y="683"/>
                  </a:lnTo>
                  <a:lnTo>
                    <a:pt x="484" y="685"/>
                  </a:lnTo>
                  <a:lnTo>
                    <a:pt x="482" y="692"/>
                  </a:lnTo>
                  <a:lnTo>
                    <a:pt x="470" y="692"/>
                  </a:lnTo>
                  <a:lnTo>
                    <a:pt x="463" y="695"/>
                  </a:lnTo>
                  <a:lnTo>
                    <a:pt x="446" y="686"/>
                  </a:lnTo>
                  <a:lnTo>
                    <a:pt x="446" y="683"/>
                  </a:lnTo>
                  <a:lnTo>
                    <a:pt x="442" y="682"/>
                  </a:lnTo>
                  <a:lnTo>
                    <a:pt x="440" y="680"/>
                  </a:lnTo>
                  <a:lnTo>
                    <a:pt x="451" y="667"/>
                  </a:lnTo>
                  <a:lnTo>
                    <a:pt x="464" y="658"/>
                  </a:lnTo>
                  <a:lnTo>
                    <a:pt x="463" y="643"/>
                  </a:lnTo>
                  <a:lnTo>
                    <a:pt x="472" y="634"/>
                  </a:lnTo>
                  <a:lnTo>
                    <a:pt x="472" y="631"/>
                  </a:lnTo>
                  <a:lnTo>
                    <a:pt x="464" y="626"/>
                  </a:lnTo>
                  <a:lnTo>
                    <a:pt x="485" y="629"/>
                  </a:lnTo>
                  <a:lnTo>
                    <a:pt x="485" y="626"/>
                  </a:lnTo>
                  <a:lnTo>
                    <a:pt x="481" y="625"/>
                  </a:lnTo>
                  <a:lnTo>
                    <a:pt x="481" y="619"/>
                  </a:lnTo>
                  <a:lnTo>
                    <a:pt x="476" y="617"/>
                  </a:lnTo>
                  <a:lnTo>
                    <a:pt x="472" y="613"/>
                  </a:lnTo>
                  <a:lnTo>
                    <a:pt x="473" y="613"/>
                  </a:lnTo>
                  <a:lnTo>
                    <a:pt x="475" y="604"/>
                  </a:lnTo>
                  <a:lnTo>
                    <a:pt x="485" y="602"/>
                  </a:lnTo>
                  <a:lnTo>
                    <a:pt x="489" y="594"/>
                  </a:lnTo>
                  <a:lnTo>
                    <a:pt x="478" y="588"/>
                  </a:lnTo>
                  <a:lnTo>
                    <a:pt x="476" y="586"/>
                  </a:lnTo>
                  <a:lnTo>
                    <a:pt x="479" y="577"/>
                  </a:lnTo>
                  <a:lnTo>
                    <a:pt x="469" y="576"/>
                  </a:lnTo>
                  <a:lnTo>
                    <a:pt x="461" y="573"/>
                  </a:lnTo>
                  <a:lnTo>
                    <a:pt x="463" y="562"/>
                  </a:lnTo>
                  <a:lnTo>
                    <a:pt x="460" y="562"/>
                  </a:lnTo>
                  <a:lnTo>
                    <a:pt x="460" y="558"/>
                  </a:lnTo>
                  <a:lnTo>
                    <a:pt x="454" y="556"/>
                  </a:lnTo>
                  <a:lnTo>
                    <a:pt x="454" y="553"/>
                  </a:lnTo>
                  <a:lnTo>
                    <a:pt x="418" y="549"/>
                  </a:lnTo>
                  <a:lnTo>
                    <a:pt x="403" y="543"/>
                  </a:lnTo>
                  <a:lnTo>
                    <a:pt x="403" y="538"/>
                  </a:lnTo>
                  <a:lnTo>
                    <a:pt x="401" y="528"/>
                  </a:lnTo>
                  <a:lnTo>
                    <a:pt x="398" y="525"/>
                  </a:lnTo>
                  <a:lnTo>
                    <a:pt x="403" y="522"/>
                  </a:lnTo>
                  <a:lnTo>
                    <a:pt x="410" y="525"/>
                  </a:lnTo>
                  <a:lnTo>
                    <a:pt x="413" y="520"/>
                  </a:lnTo>
                  <a:lnTo>
                    <a:pt x="416" y="510"/>
                  </a:lnTo>
                  <a:lnTo>
                    <a:pt x="416" y="500"/>
                  </a:lnTo>
                  <a:lnTo>
                    <a:pt x="378" y="468"/>
                  </a:lnTo>
                  <a:lnTo>
                    <a:pt x="388" y="422"/>
                  </a:lnTo>
                  <a:lnTo>
                    <a:pt x="388" y="422"/>
                  </a:lnTo>
                  <a:lnTo>
                    <a:pt x="401" y="416"/>
                  </a:lnTo>
                  <a:lnTo>
                    <a:pt x="507" y="386"/>
                  </a:lnTo>
                  <a:lnTo>
                    <a:pt x="510" y="382"/>
                  </a:lnTo>
                  <a:lnTo>
                    <a:pt x="516" y="364"/>
                  </a:lnTo>
                  <a:lnTo>
                    <a:pt x="548" y="268"/>
                  </a:lnTo>
                  <a:lnTo>
                    <a:pt x="560" y="250"/>
                  </a:lnTo>
                  <a:lnTo>
                    <a:pt x="561" y="249"/>
                  </a:lnTo>
                  <a:lnTo>
                    <a:pt x="575" y="246"/>
                  </a:lnTo>
                  <a:lnTo>
                    <a:pt x="579" y="246"/>
                  </a:lnTo>
                  <a:lnTo>
                    <a:pt x="584" y="252"/>
                  </a:lnTo>
                  <a:lnTo>
                    <a:pt x="589" y="246"/>
                  </a:lnTo>
                  <a:lnTo>
                    <a:pt x="613" y="235"/>
                  </a:lnTo>
                  <a:lnTo>
                    <a:pt x="616" y="235"/>
                  </a:lnTo>
                  <a:lnTo>
                    <a:pt x="621" y="241"/>
                  </a:lnTo>
                  <a:lnTo>
                    <a:pt x="646" y="219"/>
                  </a:lnTo>
                  <a:lnTo>
                    <a:pt x="655" y="219"/>
                  </a:lnTo>
                  <a:lnTo>
                    <a:pt x="664" y="216"/>
                  </a:lnTo>
                  <a:lnTo>
                    <a:pt x="672" y="209"/>
                  </a:lnTo>
                  <a:lnTo>
                    <a:pt x="682" y="204"/>
                  </a:lnTo>
                  <a:lnTo>
                    <a:pt x="689" y="200"/>
                  </a:lnTo>
                  <a:lnTo>
                    <a:pt x="691" y="195"/>
                  </a:lnTo>
                  <a:lnTo>
                    <a:pt x="697" y="192"/>
                  </a:lnTo>
                  <a:lnTo>
                    <a:pt x="694" y="189"/>
                  </a:lnTo>
                  <a:lnTo>
                    <a:pt x="695" y="186"/>
                  </a:lnTo>
                  <a:lnTo>
                    <a:pt x="697" y="186"/>
                  </a:lnTo>
                  <a:lnTo>
                    <a:pt x="701" y="189"/>
                  </a:lnTo>
                  <a:lnTo>
                    <a:pt x="703" y="189"/>
                  </a:lnTo>
                  <a:lnTo>
                    <a:pt x="718" y="177"/>
                  </a:lnTo>
                  <a:lnTo>
                    <a:pt x="719" y="176"/>
                  </a:lnTo>
                  <a:lnTo>
                    <a:pt x="722" y="174"/>
                  </a:lnTo>
                  <a:lnTo>
                    <a:pt x="743" y="156"/>
                  </a:lnTo>
                  <a:lnTo>
                    <a:pt x="751" y="152"/>
                  </a:lnTo>
                  <a:lnTo>
                    <a:pt x="769" y="134"/>
                  </a:lnTo>
                  <a:lnTo>
                    <a:pt x="770" y="128"/>
                  </a:lnTo>
                  <a:lnTo>
                    <a:pt x="781" y="112"/>
                  </a:lnTo>
                  <a:lnTo>
                    <a:pt x="776" y="104"/>
                  </a:lnTo>
                  <a:lnTo>
                    <a:pt x="776" y="103"/>
                  </a:lnTo>
                  <a:lnTo>
                    <a:pt x="790" y="77"/>
                  </a:lnTo>
                  <a:lnTo>
                    <a:pt x="791" y="76"/>
                  </a:lnTo>
                  <a:lnTo>
                    <a:pt x="798" y="79"/>
                  </a:lnTo>
                  <a:lnTo>
                    <a:pt x="800" y="77"/>
                  </a:lnTo>
                  <a:lnTo>
                    <a:pt x="800" y="74"/>
                  </a:lnTo>
                  <a:lnTo>
                    <a:pt x="806" y="58"/>
                  </a:lnTo>
                  <a:lnTo>
                    <a:pt x="809" y="43"/>
                  </a:lnTo>
                  <a:lnTo>
                    <a:pt x="815" y="34"/>
                  </a:lnTo>
                  <a:lnTo>
                    <a:pt x="821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Groningen">
              <a:extLst>
                <a:ext uri="{FF2B5EF4-FFF2-40B4-BE49-F238E27FC236}">
                  <a16:creationId xmlns:a16="http://schemas.microsoft.com/office/drawing/2014/main" id="{0ED6C0E6-A9E9-40A5-9034-BA333AF3A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3876" y="992221"/>
              <a:ext cx="1587500" cy="1804988"/>
            </a:xfrm>
            <a:custGeom>
              <a:avLst/>
              <a:gdLst>
                <a:gd name="T0" fmla="*/ 627 w 1000"/>
                <a:gd name="T1" fmla="*/ 160 h 1137"/>
                <a:gd name="T2" fmla="*/ 624 w 1000"/>
                <a:gd name="T3" fmla="*/ 178 h 1137"/>
                <a:gd name="T4" fmla="*/ 640 w 1000"/>
                <a:gd name="T5" fmla="*/ 187 h 1137"/>
                <a:gd name="T6" fmla="*/ 676 w 1000"/>
                <a:gd name="T7" fmla="*/ 191 h 1137"/>
                <a:gd name="T8" fmla="*/ 678 w 1000"/>
                <a:gd name="T9" fmla="*/ 266 h 1137"/>
                <a:gd name="T10" fmla="*/ 693 w 1000"/>
                <a:gd name="T11" fmla="*/ 333 h 1137"/>
                <a:gd name="T12" fmla="*/ 725 w 1000"/>
                <a:gd name="T13" fmla="*/ 361 h 1137"/>
                <a:gd name="T14" fmla="*/ 748 w 1000"/>
                <a:gd name="T15" fmla="*/ 379 h 1137"/>
                <a:gd name="T16" fmla="*/ 787 w 1000"/>
                <a:gd name="T17" fmla="*/ 397 h 1137"/>
                <a:gd name="T18" fmla="*/ 858 w 1000"/>
                <a:gd name="T19" fmla="*/ 410 h 1137"/>
                <a:gd name="T20" fmla="*/ 876 w 1000"/>
                <a:gd name="T21" fmla="*/ 404 h 1137"/>
                <a:gd name="T22" fmla="*/ 858 w 1000"/>
                <a:gd name="T23" fmla="*/ 469 h 1137"/>
                <a:gd name="T24" fmla="*/ 878 w 1000"/>
                <a:gd name="T25" fmla="*/ 484 h 1137"/>
                <a:gd name="T26" fmla="*/ 912 w 1000"/>
                <a:gd name="T27" fmla="*/ 490 h 1137"/>
                <a:gd name="T28" fmla="*/ 961 w 1000"/>
                <a:gd name="T29" fmla="*/ 507 h 1137"/>
                <a:gd name="T30" fmla="*/ 987 w 1000"/>
                <a:gd name="T31" fmla="*/ 524 h 1137"/>
                <a:gd name="T32" fmla="*/ 982 w 1000"/>
                <a:gd name="T33" fmla="*/ 587 h 1137"/>
                <a:gd name="T34" fmla="*/ 967 w 1000"/>
                <a:gd name="T35" fmla="*/ 633 h 1137"/>
                <a:gd name="T36" fmla="*/ 976 w 1000"/>
                <a:gd name="T37" fmla="*/ 704 h 1137"/>
                <a:gd name="T38" fmla="*/ 958 w 1000"/>
                <a:gd name="T39" fmla="*/ 975 h 1137"/>
                <a:gd name="T40" fmla="*/ 854 w 1000"/>
                <a:gd name="T41" fmla="*/ 1137 h 1137"/>
                <a:gd name="T42" fmla="*/ 846 w 1000"/>
                <a:gd name="T43" fmla="*/ 1116 h 1137"/>
                <a:gd name="T44" fmla="*/ 827 w 1000"/>
                <a:gd name="T45" fmla="*/ 1016 h 1137"/>
                <a:gd name="T46" fmla="*/ 678 w 1000"/>
                <a:gd name="T47" fmla="*/ 848 h 1137"/>
                <a:gd name="T48" fmla="*/ 537 w 1000"/>
                <a:gd name="T49" fmla="*/ 697 h 1137"/>
                <a:gd name="T50" fmla="*/ 436 w 1000"/>
                <a:gd name="T51" fmla="*/ 697 h 1137"/>
                <a:gd name="T52" fmla="*/ 397 w 1000"/>
                <a:gd name="T53" fmla="*/ 658 h 1137"/>
                <a:gd name="T54" fmla="*/ 369 w 1000"/>
                <a:gd name="T55" fmla="*/ 619 h 1137"/>
                <a:gd name="T56" fmla="*/ 313 w 1000"/>
                <a:gd name="T57" fmla="*/ 567 h 1137"/>
                <a:gd name="T58" fmla="*/ 255 w 1000"/>
                <a:gd name="T59" fmla="*/ 591 h 1137"/>
                <a:gd name="T60" fmla="*/ 222 w 1000"/>
                <a:gd name="T61" fmla="*/ 622 h 1137"/>
                <a:gd name="T62" fmla="*/ 187 w 1000"/>
                <a:gd name="T63" fmla="*/ 694 h 1137"/>
                <a:gd name="T64" fmla="*/ 116 w 1000"/>
                <a:gd name="T65" fmla="*/ 730 h 1137"/>
                <a:gd name="T66" fmla="*/ 22 w 1000"/>
                <a:gd name="T67" fmla="*/ 692 h 1137"/>
                <a:gd name="T68" fmla="*/ 28 w 1000"/>
                <a:gd name="T69" fmla="*/ 582 h 1137"/>
                <a:gd name="T70" fmla="*/ 52 w 1000"/>
                <a:gd name="T71" fmla="*/ 552 h 1137"/>
                <a:gd name="T72" fmla="*/ 45 w 1000"/>
                <a:gd name="T73" fmla="*/ 516 h 1137"/>
                <a:gd name="T74" fmla="*/ 63 w 1000"/>
                <a:gd name="T75" fmla="*/ 487 h 1137"/>
                <a:gd name="T76" fmla="*/ 73 w 1000"/>
                <a:gd name="T77" fmla="*/ 464 h 1137"/>
                <a:gd name="T78" fmla="*/ 79 w 1000"/>
                <a:gd name="T79" fmla="*/ 449 h 1137"/>
                <a:gd name="T80" fmla="*/ 101 w 1000"/>
                <a:gd name="T81" fmla="*/ 419 h 1137"/>
                <a:gd name="T82" fmla="*/ 107 w 1000"/>
                <a:gd name="T83" fmla="*/ 393 h 1137"/>
                <a:gd name="T84" fmla="*/ 61 w 1000"/>
                <a:gd name="T85" fmla="*/ 345 h 1137"/>
                <a:gd name="T86" fmla="*/ 9 w 1000"/>
                <a:gd name="T87" fmla="*/ 309 h 1137"/>
                <a:gd name="T88" fmla="*/ 25 w 1000"/>
                <a:gd name="T89" fmla="*/ 236 h 1137"/>
                <a:gd name="T90" fmla="*/ 70 w 1000"/>
                <a:gd name="T91" fmla="*/ 230 h 1137"/>
                <a:gd name="T92" fmla="*/ 131 w 1000"/>
                <a:gd name="T93" fmla="*/ 264 h 1137"/>
                <a:gd name="T94" fmla="*/ 369 w 1000"/>
                <a:gd name="T95" fmla="*/ 203 h 1137"/>
                <a:gd name="T96" fmla="*/ 542 w 1000"/>
                <a:gd name="T97" fmla="*/ 149 h 1137"/>
                <a:gd name="T98" fmla="*/ 228 w 1000"/>
                <a:gd name="T99" fmla="*/ 69 h 1137"/>
                <a:gd name="T100" fmla="*/ 225 w 1000"/>
                <a:gd name="T101" fmla="*/ 64 h 1137"/>
                <a:gd name="T102" fmla="*/ 397 w 1000"/>
                <a:gd name="T103" fmla="*/ 63 h 1137"/>
                <a:gd name="T104" fmla="*/ 394 w 1000"/>
                <a:gd name="T105" fmla="*/ 55 h 1137"/>
                <a:gd name="T106" fmla="*/ 407 w 1000"/>
                <a:gd name="T107" fmla="*/ 33 h 1137"/>
                <a:gd name="T108" fmla="*/ 376 w 1000"/>
                <a:gd name="T109" fmla="*/ 30 h 1137"/>
                <a:gd name="T110" fmla="*/ 306 w 1000"/>
                <a:gd name="T111" fmla="*/ 24 h 1137"/>
                <a:gd name="T112" fmla="*/ 321 w 1000"/>
                <a:gd name="T113" fmla="*/ 40 h 1137"/>
                <a:gd name="T114" fmla="*/ 309 w 1000"/>
                <a:gd name="T115" fmla="*/ 46 h 1137"/>
                <a:gd name="T116" fmla="*/ 288 w 1000"/>
                <a:gd name="T117" fmla="*/ 60 h 1137"/>
                <a:gd name="T118" fmla="*/ 258 w 1000"/>
                <a:gd name="T119" fmla="*/ 15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" h="1137">
                  <a:moveTo>
                    <a:pt x="588" y="164"/>
                  </a:moveTo>
                  <a:lnTo>
                    <a:pt x="591" y="167"/>
                  </a:lnTo>
                  <a:lnTo>
                    <a:pt x="595" y="166"/>
                  </a:lnTo>
                  <a:lnTo>
                    <a:pt x="607" y="155"/>
                  </a:lnTo>
                  <a:lnTo>
                    <a:pt x="610" y="154"/>
                  </a:lnTo>
                  <a:lnTo>
                    <a:pt x="627" y="160"/>
                  </a:lnTo>
                  <a:lnTo>
                    <a:pt x="630" y="166"/>
                  </a:lnTo>
                  <a:lnTo>
                    <a:pt x="628" y="170"/>
                  </a:lnTo>
                  <a:lnTo>
                    <a:pt x="627" y="173"/>
                  </a:lnTo>
                  <a:lnTo>
                    <a:pt x="610" y="170"/>
                  </a:lnTo>
                  <a:lnTo>
                    <a:pt x="610" y="173"/>
                  </a:lnTo>
                  <a:lnTo>
                    <a:pt x="624" y="178"/>
                  </a:lnTo>
                  <a:lnTo>
                    <a:pt x="624" y="181"/>
                  </a:lnTo>
                  <a:lnTo>
                    <a:pt x="616" y="179"/>
                  </a:lnTo>
                  <a:lnTo>
                    <a:pt x="615" y="182"/>
                  </a:lnTo>
                  <a:lnTo>
                    <a:pt x="627" y="185"/>
                  </a:lnTo>
                  <a:lnTo>
                    <a:pt x="634" y="185"/>
                  </a:lnTo>
                  <a:lnTo>
                    <a:pt x="640" y="187"/>
                  </a:lnTo>
                  <a:lnTo>
                    <a:pt x="642" y="184"/>
                  </a:lnTo>
                  <a:lnTo>
                    <a:pt x="634" y="182"/>
                  </a:lnTo>
                  <a:lnTo>
                    <a:pt x="633" y="181"/>
                  </a:lnTo>
                  <a:lnTo>
                    <a:pt x="636" y="164"/>
                  </a:lnTo>
                  <a:lnTo>
                    <a:pt x="655" y="170"/>
                  </a:lnTo>
                  <a:lnTo>
                    <a:pt x="676" y="191"/>
                  </a:lnTo>
                  <a:lnTo>
                    <a:pt x="676" y="199"/>
                  </a:lnTo>
                  <a:lnTo>
                    <a:pt x="669" y="219"/>
                  </a:lnTo>
                  <a:lnTo>
                    <a:pt x="667" y="242"/>
                  </a:lnTo>
                  <a:lnTo>
                    <a:pt x="672" y="246"/>
                  </a:lnTo>
                  <a:lnTo>
                    <a:pt x="681" y="261"/>
                  </a:lnTo>
                  <a:lnTo>
                    <a:pt x="678" y="266"/>
                  </a:lnTo>
                  <a:lnTo>
                    <a:pt x="682" y="267"/>
                  </a:lnTo>
                  <a:lnTo>
                    <a:pt x="682" y="270"/>
                  </a:lnTo>
                  <a:lnTo>
                    <a:pt x="682" y="287"/>
                  </a:lnTo>
                  <a:lnTo>
                    <a:pt x="687" y="302"/>
                  </a:lnTo>
                  <a:lnTo>
                    <a:pt x="687" y="310"/>
                  </a:lnTo>
                  <a:lnTo>
                    <a:pt x="693" y="333"/>
                  </a:lnTo>
                  <a:lnTo>
                    <a:pt x="694" y="337"/>
                  </a:lnTo>
                  <a:lnTo>
                    <a:pt x="700" y="337"/>
                  </a:lnTo>
                  <a:lnTo>
                    <a:pt x="716" y="352"/>
                  </a:lnTo>
                  <a:lnTo>
                    <a:pt x="721" y="357"/>
                  </a:lnTo>
                  <a:lnTo>
                    <a:pt x="725" y="358"/>
                  </a:lnTo>
                  <a:lnTo>
                    <a:pt x="725" y="361"/>
                  </a:lnTo>
                  <a:lnTo>
                    <a:pt x="722" y="361"/>
                  </a:lnTo>
                  <a:lnTo>
                    <a:pt x="721" y="369"/>
                  </a:lnTo>
                  <a:lnTo>
                    <a:pt x="730" y="372"/>
                  </a:lnTo>
                  <a:lnTo>
                    <a:pt x="733" y="376"/>
                  </a:lnTo>
                  <a:lnTo>
                    <a:pt x="736" y="375"/>
                  </a:lnTo>
                  <a:lnTo>
                    <a:pt x="748" y="379"/>
                  </a:lnTo>
                  <a:lnTo>
                    <a:pt x="751" y="382"/>
                  </a:lnTo>
                  <a:lnTo>
                    <a:pt x="755" y="382"/>
                  </a:lnTo>
                  <a:lnTo>
                    <a:pt x="761" y="384"/>
                  </a:lnTo>
                  <a:lnTo>
                    <a:pt x="776" y="391"/>
                  </a:lnTo>
                  <a:lnTo>
                    <a:pt x="781" y="391"/>
                  </a:lnTo>
                  <a:lnTo>
                    <a:pt x="787" y="397"/>
                  </a:lnTo>
                  <a:lnTo>
                    <a:pt x="794" y="401"/>
                  </a:lnTo>
                  <a:lnTo>
                    <a:pt x="809" y="407"/>
                  </a:lnTo>
                  <a:lnTo>
                    <a:pt x="822" y="407"/>
                  </a:lnTo>
                  <a:lnTo>
                    <a:pt x="828" y="409"/>
                  </a:lnTo>
                  <a:lnTo>
                    <a:pt x="830" y="412"/>
                  </a:lnTo>
                  <a:lnTo>
                    <a:pt x="858" y="410"/>
                  </a:lnTo>
                  <a:lnTo>
                    <a:pt x="861" y="404"/>
                  </a:lnTo>
                  <a:lnTo>
                    <a:pt x="873" y="403"/>
                  </a:lnTo>
                  <a:lnTo>
                    <a:pt x="876" y="399"/>
                  </a:lnTo>
                  <a:lnTo>
                    <a:pt x="879" y="399"/>
                  </a:lnTo>
                  <a:lnTo>
                    <a:pt x="879" y="403"/>
                  </a:lnTo>
                  <a:lnTo>
                    <a:pt x="876" y="404"/>
                  </a:lnTo>
                  <a:lnTo>
                    <a:pt x="870" y="412"/>
                  </a:lnTo>
                  <a:lnTo>
                    <a:pt x="866" y="416"/>
                  </a:lnTo>
                  <a:lnTo>
                    <a:pt x="863" y="430"/>
                  </a:lnTo>
                  <a:lnTo>
                    <a:pt x="864" y="442"/>
                  </a:lnTo>
                  <a:lnTo>
                    <a:pt x="857" y="463"/>
                  </a:lnTo>
                  <a:lnTo>
                    <a:pt x="858" y="469"/>
                  </a:lnTo>
                  <a:lnTo>
                    <a:pt x="861" y="470"/>
                  </a:lnTo>
                  <a:lnTo>
                    <a:pt x="861" y="475"/>
                  </a:lnTo>
                  <a:lnTo>
                    <a:pt x="864" y="478"/>
                  </a:lnTo>
                  <a:lnTo>
                    <a:pt x="872" y="481"/>
                  </a:lnTo>
                  <a:lnTo>
                    <a:pt x="873" y="484"/>
                  </a:lnTo>
                  <a:lnTo>
                    <a:pt x="878" y="484"/>
                  </a:lnTo>
                  <a:lnTo>
                    <a:pt x="879" y="488"/>
                  </a:lnTo>
                  <a:lnTo>
                    <a:pt x="891" y="488"/>
                  </a:lnTo>
                  <a:lnTo>
                    <a:pt x="896" y="487"/>
                  </a:lnTo>
                  <a:lnTo>
                    <a:pt x="896" y="488"/>
                  </a:lnTo>
                  <a:lnTo>
                    <a:pt x="897" y="490"/>
                  </a:lnTo>
                  <a:lnTo>
                    <a:pt x="912" y="490"/>
                  </a:lnTo>
                  <a:lnTo>
                    <a:pt x="921" y="497"/>
                  </a:lnTo>
                  <a:lnTo>
                    <a:pt x="933" y="500"/>
                  </a:lnTo>
                  <a:lnTo>
                    <a:pt x="939" y="497"/>
                  </a:lnTo>
                  <a:lnTo>
                    <a:pt x="948" y="504"/>
                  </a:lnTo>
                  <a:lnTo>
                    <a:pt x="958" y="506"/>
                  </a:lnTo>
                  <a:lnTo>
                    <a:pt x="961" y="507"/>
                  </a:lnTo>
                  <a:lnTo>
                    <a:pt x="979" y="512"/>
                  </a:lnTo>
                  <a:lnTo>
                    <a:pt x="981" y="513"/>
                  </a:lnTo>
                  <a:lnTo>
                    <a:pt x="982" y="512"/>
                  </a:lnTo>
                  <a:lnTo>
                    <a:pt x="981" y="509"/>
                  </a:lnTo>
                  <a:lnTo>
                    <a:pt x="984" y="501"/>
                  </a:lnTo>
                  <a:lnTo>
                    <a:pt x="987" y="524"/>
                  </a:lnTo>
                  <a:lnTo>
                    <a:pt x="987" y="531"/>
                  </a:lnTo>
                  <a:lnTo>
                    <a:pt x="990" y="543"/>
                  </a:lnTo>
                  <a:lnTo>
                    <a:pt x="991" y="572"/>
                  </a:lnTo>
                  <a:lnTo>
                    <a:pt x="990" y="576"/>
                  </a:lnTo>
                  <a:lnTo>
                    <a:pt x="984" y="582"/>
                  </a:lnTo>
                  <a:lnTo>
                    <a:pt x="982" y="587"/>
                  </a:lnTo>
                  <a:lnTo>
                    <a:pt x="1000" y="600"/>
                  </a:lnTo>
                  <a:lnTo>
                    <a:pt x="1000" y="603"/>
                  </a:lnTo>
                  <a:lnTo>
                    <a:pt x="985" y="610"/>
                  </a:lnTo>
                  <a:lnTo>
                    <a:pt x="978" y="610"/>
                  </a:lnTo>
                  <a:lnTo>
                    <a:pt x="967" y="630"/>
                  </a:lnTo>
                  <a:lnTo>
                    <a:pt x="967" y="633"/>
                  </a:lnTo>
                  <a:lnTo>
                    <a:pt x="964" y="637"/>
                  </a:lnTo>
                  <a:lnTo>
                    <a:pt x="964" y="654"/>
                  </a:lnTo>
                  <a:lnTo>
                    <a:pt x="958" y="664"/>
                  </a:lnTo>
                  <a:lnTo>
                    <a:pt x="955" y="666"/>
                  </a:lnTo>
                  <a:lnTo>
                    <a:pt x="958" y="692"/>
                  </a:lnTo>
                  <a:lnTo>
                    <a:pt x="976" y="704"/>
                  </a:lnTo>
                  <a:lnTo>
                    <a:pt x="975" y="757"/>
                  </a:lnTo>
                  <a:lnTo>
                    <a:pt x="987" y="861"/>
                  </a:lnTo>
                  <a:lnTo>
                    <a:pt x="991" y="873"/>
                  </a:lnTo>
                  <a:lnTo>
                    <a:pt x="984" y="883"/>
                  </a:lnTo>
                  <a:lnTo>
                    <a:pt x="960" y="964"/>
                  </a:lnTo>
                  <a:lnTo>
                    <a:pt x="958" y="975"/>
                  </a:lnTo>
                  <a:lnTo>
                    <a:pt x="887" y="1094"/>
                  </a:lnTo>
                  <a:lnTo>
                    <a:pt x="870" y="1115"/>
                  </a:lnTo>
                  <a:lnTo>
                    <a:pt x="869" y="1119"/>
                  </a:lnTo>
                  <a:lnTo>
                    <a:pt x="873" y="1136"/>
                  </a:lnTo>
                  <a:lnTo>
                    <a:pt x="873" y="1136"/>
                  </a:lnTo>
                  <a:lnTo>
                    <a:pt x="854" y="1137"/>
                  </a:lnTo>
                  <a:lnTo>
                    <a:pt x="855" y="1128"/>
                  </a:lnTo>
                  <a:lnTo>
                    <a:pt x="857" y="1121"/>
                  </a:lnTo>
                  <a:lnTo>
                    <a:pt x="857" y="1121"/>
                  </a:lnTo>
                  <a:lnTo>
                    <a:pt x="852" y="1122"/>
                  </a:lnTo>
                  <a:lnTo>
                    <a:pt x="849" y="1122"/>
                  </a:lnTo>
                  <a:lnTo>
                    <a:pt x="846" y="1116"/>
                  </a:lnTo>
                  <a:lnTo>
                    <a:pt x="843" y="1116"/>
                  </a:lnTo>
                  <a:lnTo>
                    <a:pt x="830" y="1095"/>
                  </a:lnTo>
                  <a:lnTo>
                    <a:pt x="827" y="1095"/>
                  </a:lnTo>
                  <a:lnTo>
                    <a:pt x="824" y="1085"/>
                  </a:lnTo>
                  <a:lnTo>
                    <a:pt x="800" y="1082"/>
                  </a:lnTo>
                  <a:lnTo>
                    <a:pt x="827" y="1016"/>
                  </a:lnTo>
                  <a:lnTo>
                    <a:pt x="807" y="1012"/>
                  </a:lnTo>
                  <a:lnTo>
                    <a:pt x="800" y="1003"/>
                  </a:lnTo>
                  <a:lnTo>
                    <a:pt x="798" y="1003"/>
                  </a:lnTo>
                  <a:lnTo>
                    <a:pt x="749" y="930"/>
                  </a:lnTo>
                  <a:lnTo>
                    <a:pt x="722" y="892"/>
                  </a:lnTo>
                  <a:lnTo>
                    <a:pt x="678" y="848"/>
                  </a:lnTo>
                  <a:lnTo>
                    <a:pt x="624" y="786"/>
                  </a:lnTo>
                  <a:lnTo>
                    <a:pt x="609" y="772"/>
                  </a:lnTo>
                  <a:lnTo>
                    <a:pt x="590" y="751"/>
                  </a:lnTo>
                  <a:lnTo>
                    <a:pt x="549" y="709"/>
                  </a:lnTo>
                  <a:lnTo>
                    <a:pt x="545" y="701"/>
                  </a:lnTo>
                  <a:lnTo>
                    <a:pt x="537" y="697"/>
                  </a:lnTo>
                  <a:lnTo>
                    <a:pt x="498" y="695"/>
                  </a:lnTo>
                  <a:lnTo>
                    <a:pt x="482" y="700"/>
                  </a:lnTo>
                  <a:lnTo>
                    <a:pt x="443" y="716"/>
                  </a:lnTo>
                  <a:lnTo>
                    <a:pt x="443" y="706"/>
                  </a:lnTo>
                  <a:lnTo>
                    <a:pt x="439" y="704"/>
                  </a:lnTo>
                  <a:lnTo>
                    <a:pt x="436" y="697"/>
                  </a:lnTo>
                  <a:lnTo>
                    <a:pt x="433" y="694"/>
                  </a:lnTo>
                  <a:lnTo>
                    <a:pt x="425" y="676"/>
                  </a:lnTo>
                  <a:lnTo>
                    <a:pt x="422" y="675"/>
                  </a:lnTo>
                  <a:lnTo>
                    <a:pt x="416" y="669"/>
                  </a:lnTo>
                  <a:lnTo>
                    <a:pt x="404" y="658"/>
                  </a:lnTo>
                  <a:lnTo>
                    <a:pt x="397" y="658"/>
                  </a:lnTo>
                  <a:lnTo>
                    <a:pt x="394" y="646"/>
                  </a:lnTo>
                  <a:lnTo>
                    <a:pt x="394" y="640"/>
                  </a:lnTo>
                  <a:lnTo>
                    <a:pt x="390" y="633"/>
                  </a:lnTo>
                  <a:lnTo>
                    <a:pt x="388" y="633"/>
                  </a:lnTo>
                  <a:lnTo>
                    <a:pt x="376" y="639"/>
                  </a:lnTo>
                  <a:lnTo>
                    <a:pt x="369" y="619"/>
                  </a:lnTo>
                  <a:lnTo>
                    <a:pt x="355" y="594"/>
                  </a:lnTo>
                  <a:lnTo>
                    <a:pt x="351" y="594"/>
                  </a:lnTo>
                  <a:lnTo>
                    <a:pt x="352" y="591"/>
                  </a:lnTo>
                  <a:lnTo>
                    <a:pt x="345" y="579"/>
                  </a:lnTo>
                  <a:lnTo>
                    <a:pt x="339" y="579"/>
                  </a:lnTo>
                  <a:lnTo>
                    <a:pt x="313" y="567"/>
                  </a:lnTo>
                  <a:lnTo>
                    <a:pt x="304" y="570"/>
                  </a:lnTo>
                  <a:lnTo>
                    <a:pt x="297" y="570"/>
                  </a:lnTo>
                  <a:lnTo>
                    <a:pt x="281" y="575"/>
                  </a:lnTo>
                  <a:lnTo>
                    <a:pt x="264" y="578"/>
                  </a:lnTo>
                  <a:lnTo>
                    <a:pt x="264" y="584"/>
                  </a:lnTo>
                  <a:lnTo>
                    <a:pt x="255" y="591"/>
                  </a:lnTo>
                  <a:lnTo>
                    <a:pt x="249" y="593"/>
                  </a:lnTo>
                  <a:lnTo>
                    <a:pt x="248" y="595"/>
                  </a:lnTo>
                  <a:lnTo>
                    <a:pt x="236" y="604"/>
                  </a:lnTo>
                  <a:lnTo>
                    <a:pt x="225" y="607"/>
                  </a:lnTo>
                  <a:lnTo>
                    <a:pt x="224" y="610"/>
                  </a:lnTo>
                  <a:lnTo>
                    <a:pt x="222" y="622"/>
                  </a:lnTo>
                  <a:lnTo>
                    <a:pt x="219" y="627"/>
                  </a:lnTo>
                  <a:lnTo>
                    <a:pt x="215" y="628"/>
                  </a:lnTo>
                  <a:lnTo>
                    <a:pt x="209" y="639"/>
                  </a:lnTo>
                  <a:lnTo>
                    <a:pt x="203" y="645"/>
                  </a:lnTo>
                  <a:lnTo>
                    <a:pt x="201" y="655"/>
                  </a:lnTo>
                  <a:lnTo>
                    <a:pt x="187" y="694"/>
                  </a:lnTo>
                  <a:lnTo>
                    <a:pt x="185" y="713"/>
                  </a:lnTo>
                  <a:lnTo>
                    <a:pt x="178" y="716"/>
                  </a:lnTo>
                  <a:lnTo>
                    <a:pt x="166" y="748"/>
                  </a:lnTo>
                  <a:lnTo>
                    <a:pt x="140" y="739"/>
                  </a:lnTo>
                  <a:lnTo>
                    <a:pt x="140" y="739"/>
                  </a:lnTo>
                  <a:lnTo>
                    <a:pt x="116" y="730"/>
                  </a:lnTo>
                  <a:lnTo>
                    <a:pt x="112" y="721"/>
                  </a:lnTo>
                  <a:lnTo>
                    <a:pt x="104" y="713"/>
                  </a:lnTo>
                  <a:lnTo>
                    <a:pt x="91" y="706"/>
                  </a:lnTo>
                  <a:lnTo>
                    <a:pt x="64" y="707"/>
                  </a:lnTo>
                  <a:lnTo>
                    <a:pt x="33" y="703"/>
                  </a:lnTo>
                  <a:lnTo>
                    <a:pt x="22" y="692"/>
                  </a:lnTo>
                  <a:lnTo>
                    <a:pt x="4" y="672"/>
                  </a:lnTo>
                  <a:lnTo>
                    <a:pt x="6" y="631"/>
                  </a:lnTo>
                  <a:lnTo>
                    <a:pt x="9" y="615"/>
                  </a:lnTo>
                  <a:lnTo>
                    <a:pt x="21" y="593"/>
                  </a:lnTo>
                  <a:lnTo>
                    <a:pt x="22" y="588"/>
                  </a:lnTo>
                  <a:lnTo>
                    <a:pt x="28" y="582"/>
                  </a:lnTo>
                  <a:lnTo>
                    <a:pt x="30" y="573"/>
                  </a:lnTo>
                  <a:lnTo>
                    <a:pt x="33" y="572"/>
                  </a:lnTo>
                  <a:lnTo>
                    <a:pt x="39" y="570"/>
                  </a:lnTo>
                  <a:lnTo>
                    <a:pt x="42" y="566"/>
                  </a:lnTo>
                  <a:lnTo>
                    <a:pt x="48" y="560"/>
                  </a:lnTo>
                  <a:lnTo>
                    <a:pt x="52" y="552"/>
                  </a:lnTo>
                  <a:lnTo>
                    <a:pt x="54" y="546"/>
                  </a:lnTo>
                  <a:lnTo>
                    <a:pt x="57" y="543"/>
                  </a:lnTo>
                  <a:lnTo>
                    <a:pt x="58" y="536"/>
                  </a:lnTo>
                  <a:lnTo>
                    <a:pt x="54" y="531"/>
                  </a:lnTo>
                  <a:lnTo>
                    <a:pt x="52" y="524"/>
                  </a:lnTo>
                  <a:lnTo>
                    <a:pt x="45" y="516"/>
                  </a:lnTo>
                  <a:lnTo>
                    <a:pt x="42" y="507"/>
                  </a:lnTo>
                  <a:lnTo>
                    <a:pt x="58" y="504"/>
                  </a:lnTo>
                  <a:lnTo>
                    <a:pt x="60" y="497"/>
                  </a:lnTo>
                  <a:lnTo>
                    <a:pt x="58" y="493"/>
                  </a:lnTo>
                  <a:lnTo>
                    <a:pt x="63" y="490"/>
                  </a:lnTo>
                  <a:lnTo>
                    <a:pt x="63" y="487"/>
                  </a:lnTo>
                  <a:lnTo>
                    <a:pt x="60" y="482"/>
                  </a:lnTo>
                  <a:lnTo>
                    <a:pt x="66" y="481"/>
                  </a:lnTo>
                  <a:lnTo>
                    <a:pt x="67" y="478"/>
                  </a:lnTo>
                  <a:lnTo>
                    <a:pt x="67" y="473"/>
                  </a:lnTo>
                  <a:lnTo>
                    <a:pt x="70" y="469"/>
                  </a:lnTo>
                  <a:lnTo>
                    <a:pt x="73" y="464"/>
                  </a:lnTo>
                  <a:lnTo>
                    <a:pt x="75" y="464"/>
                  </a:lnTo>
                  <a:lnTo>
                    <a:pt x="78" y="467"/>
                  </a:lnTo>
                  <a:lnTo>
                    <a:pt x="79" y="464"/>
                  </a:lnTo>
                  <a:lnTo>
                    <a:pt x="82" y="464"/>
                  </a:lnTo>
                  <a:lnTo>
                    <a:pt x="82" y="460"/>
                  </a:lnTo>
                  <a:lnTo>
                    <a:pt x="79" y="449"/>
                  </a:lnTo>
                  <a:lnTo>
                    <a:pt x="81" y="431"/>
                  </a:lnTo>
                  <a:lnTo>
                    <a:pt x="88" y="427"/>
                  </a:lnTo>
                  <a:lnTo>
                    <a:pt x="95" y="430"/>
                  </a:lnTo>
                  <a:lnTo>
                    <a:pt x="97" y="428"/>
                  </a:lnTo>
                  <a:lnTo>
                    <a:pt x="98" y="422"/>
                  </a:lnTo>
                  <a:lnTo>
                    <a:pt x="101" y="419"/>
                  </a:lnTo>
                  <a:lnTo>
                    <a:pt x="101" y="413"/>
                  </a:lnTo>
                  <a:lnTo>
                    <a:pt x="104" y="409"/>
                  </a:lnTo>
                  <a:lnTo>
                    <a:pt x="112" y="406"/>
                  </a:lnTo>
                  <a:lnTo>
                    <a:pt x="118" y="399"/>
                  </a:lnTo>
                  <a:lnTo>
                    <a:pt x="116" y="396"/>
                  </a:lnTo>
                  <a:lnTo>
                    <a:pt x="107" y="393"/>
                  </a:lnTo>
                  <a:lnTo>
                    <a:pt x="106" y="393"/>
                  </a:lnTo>
                  <a:lnTo>
                    <a:pt x="112" y="348"/>
                  </a:lnTo>
                  <a:lnTo>
                    <a:pt x="94" y="340"/>
                  </a:lnTo>
                  <a:lnTo>
                    <a:pt x="79" y="337"/>
                  </a:lnTo>
                  <a:lnTo>
                    <a:pt x="67" y="345"/>
                  </a:lnTo>
                  <a:lnTo>
                    <a:pt x="61" y="345"/>
                  </a:lnTo>
                  <a:lnTo>
                    <a:pt x="57" y="340"/>
                  </a:lnTo>
                  <a:lnTo>
                    <a:pt x="54" y="330"/>
                  </a:lnTo>
                  <a:lnTo>
                    <a:pt x="51" y="325"/>
                  </a:lnTo>
                  <a:lnTo>
                    <a:pt x="46" y="322"/>
                  </a:lnTo>
                  <a:lnTo>
                    <a:pt x="15" y="313"/>
                  </a:lnTo>
                  <a:lnTo>
                    <a:pt x="9" y="309"/>
                  </a:lnTo>
                  <a:lnTo>
                    <a:pt x="4" y="303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25" y="236"/>
                  </a:lnTo>
                  <a:lnTo>
                    <a:pt x="30" y="234"/>
                  </a:lnTo>
                  <a:lnTo>
                    <a:pt x="31" y="236"/>
                  </a:lnTo>
                  <a:lnTo>
                    <a:pt x="30" y="239"/>
                  </a:lnTo>
                  <a:lnTo>
                    <a:pt x="30" y="240"/>
                  </a:lnTo>
                  <a:lnTo>
                    <a:pt x="34" y="240"/>
                  </a:lnTo>
                  <a:lnTo>
                    <a:pt x="70" y="230"/>
                  </a:lnTo>
                  <a:lnTo>
                    <a:pt x="79" y="230"/>
                  </a:lnTo>
                  <a:lnTo>
                    <a:pt x="87" y="231"/>
                  </a:lnTo>
                  <a:lnTo>
                    <a:pt x="118" y="249"/>
                  </a:lnTo>
                  <a:lnTo>
                    <a:pt x="122" y="252"/>
                  </a:lnTo>
                  <a:lnTo>
                    <a:pt x="131" y="264"/>
                  </a:lnTo>
                  <a:lnTo>
                    <a:pt x="131" y="264"/>
                  </a:lnTo>
                  <a:lnTo>
                    <a:pt x="146" y="255"/>
                  </a:lnTo>
                  <a:lnTo>
                    <a:pt x="157" y="246"/>
                  </a:lnTo>
                  <a:lnTo>
                    <a:pt x="185" y="233"/>
                  </a:lnTo>
                  <a:lnTo>
                    <a:pt x="212" y="222"/>
                  </a:lnTo>
                  <a:lnTo>
                    <a:pt x="252" y="216"/>
                  </a:lnTo>
                  <a:lnTo>
                    <a:pt x="369" y="203"/>
                  </a:lnTo>
                  <a:lnTo>
                    <a:pt x="397" y="194"/>
                  </a:lnTo>
                  <a:lnTo>
                    <a:pt x="413" y="188"/>
                  </a:lnTo>
                  <a:lnTo>
                    <a:pt x="428" y="181"/>
                  </a:lnTo>
                  <a:lnTo>
                    <a:pt x="455" y="169"/>
                  </a:lnTo>
                  <a:lnTo>
                    <a:pt x="500" y="155"/>
                  </a:lnTo>
                  <a:lnTo>
                    <a:pt x="542" y="149"/>
                  </a:lnTo>
                  <a:lnTo>
                    <a:pt x="552" y="149"/>
                  </a:lnTo>
                  <a:lnTo>
                    <a:pt x="576" y="157"/>
                  </a:lnTo>
                  <a:lnTo>
                    <a:pt x="588" y="164"/>
                  </a:lnTo>
                  <a:close/>
                  <a:moveTo>
                    <a:pt x="225" y="64"/>
                  </a:moveTo>
                  <a:lnTo>
                    <a:pt x="230" y="64"/>
                  </a:lnTo>
                  <a:lnTo>
                    <a:pt x="228" y="69"/>
                  </a:lnTo>
                  <a:lnTo>
                    <a:pt x="216" y="67"/>
                  </a:lnTo>
                  <a:lnTo>
                    <a:pt x="206" y="67"/>
                  </a:lnTo>
                  <a:lnTo>
                    <a:pt x="204" y="66"/>
                  </a:lnTo>
                  <a:lnTo>
                    <a:pt x="206" y="63"/>
                  </a:lnTo>
                  <a:lnTo>
                    <a:pt x="212" y="61"/>
                  </a:lnTo>
                  <a:lnTo>
                    <a:pt x="225" y="64"/>
                  </a:lnTo>
                  <a:close/>
                  <a:moveTo>
                    <a:pt x="394" y="55"/>
                  </a:moveTo>
                  <a:lnTo>
                    <a:pt x="400" y="55"/>
                  </a:lnTo>
                  <a:lnTo>
                    <a:pt x="400" y="55"/>
                  </a:lnTo>
                  <a:lnTo>
                    <a:pt x="400" y="58"/>
                  </a:lnTo>
                  <a:lnTo>
                    <a:pt x="397" y="60"/>
                  </a:lnTo>
                  <a:lnTo>
                    <a:pt x="397" y="63"/>
                  </a:lnTo>
                  <a:lnTo>
                    <a:pt x="397" y="63"/>
                  </a:lnTo>
                  <a:lnTo>
                    <a:pt x="384" y="58"/>
                  </a:lnTo>
                  <a:lnTo>
                    <a:pt x="381" y="55"/>
                  </a:lnTo>
                  <a:lnTo>
                    <a:pt x="382" y="52"/>
                  </a:lnTo>
                  <a:lnTo>
                    <a:pt x="388" y="52"/>
                  </a:lnTo>
                  <a:lnTo>
                    <a:pt x="394" y="55"/>
                  </a:lnTo>
                  <a:close/>
                  <a:moveTo>
                    <a:pt x="422" y="28"/>
                  </a:moveTo>
                  <a:lnTo>
                    <a:pt x="422" y="30"/>
                  </a:lnTo>
                  <a:lnTo>
                    <a:pt x="421" y="31"/>
                  </a:lnTo>
                  <a:lnTo>
                    <a:pt x="412" y="28"/>
                  </a:lnTo>
                  <a:lnTo>
                    <a:pt x="407" y="30"/>
                  </a:lnTo>
                  <a:lnTo>
                    <a:pt x="407" y="33"/>
                  </a:lnTo>
                  <a:lnTo>
                    <a:pt x="413" y="37"/>
                  </a:lnTo>
                  <a:lnTo>
                    <a:pt x="412" y="40"/>
                  </a:lnTo>
                  <a:lnTo>
                    <a:pt x="392" y="31"/>
                  </a:lnTo>
                  <a:lnTo>
                    <a:pt x="390" y="31"/>
                  </a:lnTo>
                  <a:lnTo>
                    <a:pt x="378" y="33"/>
                  </a:lnTo>
                  <a:lnTo>
                    <a:pt x="376" y="30"/>
                  </a:lnTo>
                  <a:lnTo>
                    <a:pt x="376" y="27"/>
                  </a:lnTo>
                  <a:lnTo>
                    <a:pt x="382" y="21"/>
                  </a:lnTo>
                  <a:lnTo>
                    <a:pt x="388" y="19"/>
                  </a:lnTo>
                  <a:lnTo>
                    <a:pt x="407" y="21"/>
                  </a:lnTo>
                  <a:lnTo>
                    <a:pt x="422" y="28"/>
                  </a:lnTo>
                  <a:close/>
                  <a:moveTo>
                    <a:pt x="306" y="24"/>
                  </a:moveTo>
                  <a:lnTo>
                    <a:pt x="313" y="24"/>
                  </a:lnTo>
                  <a:lnTo>
                    <a:pt x="321" y="27"/>
                  </a:lnTo>
                  <a:lnTo>
                    <a:pt x="337" y="40"/>
                  </a:lnTo>
                  <a:lnTo>
                    <a:pt x="337" y="43"/>
                  </a:lnTo>
                  <a:lnTo>
                    <a:pt x="334" y="43"/>
                  </a:lnTo>
                  <a:lnTo>
                    <a:pt x="321" y="40"/>
                  </a:lnTo>
                  <a:lnTo>
                    <a:pt x="318" y="40"/>
                  </a:lnTo>
                  <a:lnTo>
                    <a:pt x="313" y="34"/>
                  </a:lnTo>
                  <a:lnTo>
                    <a:pt x="312" y="34"/>
                  </a:lnTo>
                  <a:lnTo>
                    <a:pt x="309" y="37"/>
                  </a:lnTo>
                  <a:lnTo>
                    <a:pt x="312" y="43"/>
                  </a:lnTo>
                  <a:lnTo>
                    <a:pt x="309" y="46"/>
                  </a:lnTo>
                  <a:lnTo>
                    <a:pt x="300" y="48"/>
                  </a:lnTo>
                  <a:lnTo>
                    <a:pt x="295" y="45"/>
                  </a:lnTo>
                  <a:lnTo>
                    <a:pt x="291" y="49"/>
                  </a:lnTo>
                  <a:lnTo>
                    <a:pt x="294" y="52"/>
                  </a:lnTo>
                  <a:lnTo>
                    <a:pt x="294" y="57"/>
                  </a:lnTo>
                  <a:lnTo>
                    <a:pt x="288" y="60"/>
                  </a:lnTo>
                  <a:lnTo>
                    <a:pt x="281" y="57"/>
                  </a:lnTo>
                  <a:lnTo>
                    <a:pt x="276" y="54"/>
                  </a:lnTo>
                  <a:lnTo>
                    <a:pt x="275" y="40"/>
                  </a:lnTo>
                  <a:lnTo>
                    <a:pt x="263" y="33"/>
                  </a:lnTo>
                  <a:lnTo>
                    <a:pt x="260" y="27"/>
                  </a:lnTo>
                  <a:lnTo>
                    <a:pt x="258" y="15"/>
                  </a:lnTo>
                  <a:lnTo>
                    <a:pt x="264" y="0"/>
                  </a:lnTo>
                  <a:lnTo>
                    <a:pt x="267" y="2"/>
                  </a:lnTo>
                  <a:lnTo>
                    <a:pt x="272" y="15"/>
                  </a:lnTo>
                  <a:lnTo>
                    <a:pt x="306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mburg">
              <a:extLst>
                <a:ext uri="{FF2B5EF4-FFF2-40B4-BE49-F238E27FC236}">
                  <a16:creationId xmlns:a16="http://schemas.microsoft.com/office/drawing/2014/main" id="{FB01D8BC-8BFD-4B93-8282-452CAFFF0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001" y="5391184"/>
              <a:ext cx="992188" cy="2452688"/>
            </a:xfrm>
            <a:custGeom>
              <a:avLst/>
              <a:gdLst>
                <a:gd name="T0" fmla="*/ 334 w 625"/>
                <a:gd name="T1" fmla="*/ 42 h 1545"/>
                <a:gd name="T2" fmla="*/ 367 w 625"/>
                <a:gd name="T3" fmla="*/ 51 h 1545"/>
                <a:gd name="T4" fmla="*/ 452 w 625"/>
                <a:gd name="T5" fmla="*/ 93 h 1545"/>
                <a:gd name="T6" fmla="*/ 442 w 625"/>
                <a:gd name="T7" fmla="*/ 126 h 1545"/>
                <a:gd name="T8" fmla="*/ 485 w 625"/>
                <a:gd name="T9" fmla="*/ 178 h 1545"/>
                <a:gd name="T10" fmla="*/ 510 w 625"/>
                <a:gd name="T11" fmla="*/ 221 h 1545"/>
                <a:gd name="T12" fmla="*/ 542 w 625"/>
                <a:gd name="T13" fmla="*/ 306 h 1545"/>
                <a:gd name="T14" fmla="*/ 618 w 625"/>
                <a:gd name="T15" fmla="*/ 445 h 1545"/>
                <a:gd name="T16" fmla="*/ 624 w 625"/>
                <a:gd name="T17" fmla="*/ 575 h 1545"/>
                <a:gd name="T18" fmla="*/ 562 w 625"/>
                <a:gd name="T19" fmla="*/ 694 h 1545"/>
                <a:gd name="T20" fmla="*/ 479 w 625"/>
                <a:gd name="T21" fmla="*/ 810 h 1545"/>
                <a:gd name="T22" fmla="*/ 495 w 625"/>
                <a:gd name="T23" fmla="*/ 919 h 1545"/>
                <a:gd name="T24" fmla="*/ 545 w 625"/>
                <a:gd name="T25" fmla="*/ 913 h 1545"/>
                <a:gd name="T26" fmla="*/ 536 w 625"/>
                <a:gd name="T27" fmla="*/ 958 h 1545"/>
                <a:gd name="T28" fmla="*/ 491 w 625"/>
                <a:gd name="T29" fmla="*/ 990 h 1545"/>
                <a:gd name="T30" fmla="*/ 442 w 625"/>
                <a:gd name="T31" fmla="*/ 1033 h 1545"/>
                <a:gd name="T32" fmla="*/ 394 w 625"/>
                <a:gd name="T33" fmla="*/ 1070 h 1545"/>
                <a:gd name="T34" fmla="*/ 370 w 625"/>
                <a:gd name="T35" fmla="*/ 1112 h 1545"/>
                <a:gd name="T36" fmla="*/ 330 w 625"/>
                <a:gd name="T37" fmla="*/ 1075 h 1545"/>
                <a:gd name="T38" fmla="*/ 303 w 625"/>
                <a:gd name="T39" fmla="*/ 1154 h 1545"/>
                <a:gd name="T40" fmla="*/ 337 w 625"/>
                <a:gd name="T41" fmla="*/ 1206 h 1545"/>
                <a:gd name="T42" fmla="*/ 394 w 625"/>
                <a:gd name="T43" fmla="*/ 1200 h 1545"/>
                <a:gd name="T44" fmla="*/ 451 w 625"/>
                <a:gd name="T45" fmla="*/ 1278 h 1545"/>
                <a:gd name="T46" fmla="*/ 495 w 625"/>
                <a:gd name="T47" fmla="*/ 1297 h 1545"/>
                <a:gd name="T48" fmla="*/ 491 w 625"/>
                <a:gd name="T49" fmla="*/ 1352 h 1545"/>
                <a:gd name="T50" fmla="*/ 465 w 625"/>
                <a:gd name="T51" fmla="*/ 1395 h 1545"/>
                <a:gd name="T52" fmla="*/ 439 w 625"/>
                <a:gd name="T53" fmla="*/ 1443 h 1545"/>
                <a:gd name="T54" fmla="*/ 404 w 625"/>
                <a:gd name="T55" fmla="*/ 1463 h 1545"/>
                <a:gd name="T56" fmla="*/ 436 w 625"/>
                <a:gd name="T57" fmla="*/ 1512 h 1545"/>
                <a:gd name="T58" fmla="*/ 389 w 625"/>
                <a:gd name="T59" fmla="*/ 1534 h 1545"/>
                <a:gd name="T60" fmla="*/ 318 w 625"/>
                <a:gd name="T61" fmla="*/ 1545 h 1545"/>
                <a:gd name="T62" fmla="*/ 243 w 625"/>
                <a:gd name="T63" fmla="*/ 1533 h 1545"/>
                <a:gd name="T64" fmla="*/ 165 w 625"/>
                <a:gd name="T65" fmla="*/ 1531 h 1545"/>
                <a:gd name="T66" fmla="*/ 112 w 625"/>
                <a:gd name="T67" fmla="*/ 1530 h 1545"/>
                <a:gd name="T68" fmla="*/ 109 w 625"/>
                <a:gd name="T69" fmla="*/ 1454 h 1545"/>
                <a:gd name="T70" fmla="*/ 82 w 625"/>
                <a:gd name="T71" fmla="*/ 1431 h 1545"/>
                <a:gd name="T72" fmla="*/ 73 w 625"/>
                <a:gd name="T73" fmla="*/ 1397 h 1545"/>
                <a:gd name="T74" fmla="*/ 82 w 625"/>
                <a:gd name="T75" fmla="*/ 1363 h 1545"/>
                <a:gd name="T76" fmla="*/ 145 w 625"/>
                <a:gd name="T77" fmla="*/ 1312 h 1545"/>
                <a:gd name="T78" fmla="*/ 179 w 625"/>
                <a:gd name="T79" fmla="*/ 1237 h 1545"/>
                <a:gd name="T80" fmla="*/ 173 w 625"/>
                <a:gd name="T81" fmla="*/ 1201 h 1545"/>
                <a:gd name="T82" fmla="*/ 183 w 625"/>
                <a:gd name="T83" fmla="*/ 1128 h 1545"/>
                <a:gd name="T84" fmla="*/ 221 w 625"/>
                <a:gd name="T85" fmla="*/ 1082 h 1545"/>
                <a:gd name="T86" fmla="*/ 222 w 625"/>
                <a:gd name="T87" fmla="*/ 1033 h 1545"/>
                <a:gd name="T88" fmla="*/ 230 w 625"/>
                <a:gd name="T89" fmla="*/ 1009 h 1545"/>
                <a:gd name="T90" fmla="*/ 256 w 625"/>
                <a:gd name="T91" fmla="*/ 939 h 1545"/>
                <a:gd name="T92" fmla="*/ 225 w 625"/>
                <a:gd name="T93" fmla="*/ 930 h 1545"/>
                <a:gd name="T94" fmla="*/ 201 w 625"/>
                <a:gd name="T95" fmla="*/ 930 h 1545"/>
                <a:gd name="T96" fmla="*/ 198 w 625"/>
                <a:gd name="T97" fmla="*/ 907 h 1545"/>
                <a:gd name="T98" fmla="*/ 152 w 625"/>
                <a:gd name="T99" fmla="*/ 897 h 1545"/>
                <a:gd name="T100" fmla="*/ 106 w 625"/>
                <a:gd name="T101" fmla="*/ 900 h 1545"/>
                <a:gd name="T102" fmla="*/ 71 w 625"/>
                <a:gd name="T103" fmla="*/ 872 h 1545"/>
                <a:gd name="T104" fmla="*/ 291 w 625"/>
                <a:gd name="T105" fmla="*/ 642 h 1545"/>
                <a:gd name="T106" fmla="*/ 382 w 625"/>
                <a:gd name="T107" fmla="*/ 330 h 1545"/>
                <a:gd name="T108" fmla="*/ 455 w 625"/>
                <a:gd name="T109" fmla="*/ 331 h 1545"/>
                <a:gd name="T110" fmla="*/ 407 w 625"/>
                <a:gd name="T111" fmla="*/ 215 h 1545"/>
                <a:gd name="T112" fmla="*/ 368 w 625"/>
                <a:gd name="T113" fmla="*/ 160 h 1545"/>
                <a:gd name="T114" fmla="*/ 303 w 625"/>
                <a:gd name="T115" fmla="*/ 76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5" h="1545">
                  <a:moveTo>
                    <a:pt x="283" y="32"/>
                  </a:moveTo>
                  <a:lnTo>
                    <a:pt x="289" y="26"/>
                  </a:lnTo>
                  <a:lnTo>
                    <a:pt x="283" y="6"/>
                  </a:lnTo>
                  <a:lnTo>
                    <a:pt x="285" y="3"/>
                  </a:lnTo>
                  <a:lnTo>
                    <a:pt x="304" y="0"/>
                  </a:lnTo>
                  <a:lnTo>
                    <a:pt x="310" y="2"/>
                  </a:lnTo>
                  <a:lnTo>
                    <a:pt x="328" y="24"/>
                  </a:lnTo>
                  <a:lnTo>
                    <a:pt x="331" y="42"/>
                  </a:lnTo>
                  <a:lnTo>
                    <a:pt x="334" y="42"/>
                  </a:lnTo>
                  <a:lnTo>
                    <a:pt x="342" y="45"/>
                  </a:lnTo>
                  <a:lnTo>
                    <a:pt x="346" y="48"/>
                  </a:lnTo>
                  <a:lnTo>
                    <a:pt x="346" y="51"/>
                  </a:lnTo>
                  <a:lnTo>
                    <a:pt x="349" y="55"/>
                  </a:lnTo>
                  <a:lnTo>
                    <a:pt x="361" y="54"/>
                  </a:lnTo>
                  <a:lnTo>
                    <a:pt x="362" y="54"/>
                  </a:lnTo>
                  <a:lnTo>
                    <a:pt x="364" y="51"/>
                  </a:lnTo>
                  <a:lnTo>
                    <a:pt x="367" y="51"/>
                  </a:lnTo>
                  <a:lnTo>
                    <a:pt x="367" y="51"/>
                  </a:lnTo>
                  <a:lnTo>
                    <a:pt x="368" y="58"/>
                  </a:lnTo>
                  <a:lnTo>
                    <a:pt x="404" y="60"/>
                  </a:lnTo>
                  <a:lnTo>
                    <a:pt x="415" y="67"/>
                  </a:lnTo>
                  <a:lnTo>
                    <a:pt x="436" y="76"/>
                  </a:lnTo>
                  <a:lnTo>
                    <a:pt x="442" y="82"/>
                  </a:lnTo>
                  <a:lnTo>
                    <a:pt x="445" y="90"/>
                  </a:lnTo>
                  <a:lnTo>
                    <a:pt x="446" y="90"/>
                  </a:lnTo>
                  <a:lnTo>
                    <a:pt x="448" y="88"/>
                  </a:lnTo>
                  <a:lnTo>
                    <a:pt x="452" y="93"/>
                  </a:lnTo>
                  <a:lnTo>
                    <a:pt x="454" y="94"/>
                  </a:lnTo>
                  <a:lnTo>
                    <a:pt x="452" y="99"/>
                  </a:lnTo>
                  <a:lnTo>
                    <a:pt x="445" y="99"/>
                  </a:lnTo>
                  <a:lnTo>
                    <a:pt x="442" y="99"/>
                  </a:lnTo>
                  <a:lnTo>
                    <a:pt x="437" y="102"/>
                  </a:lnTo>
                  <a:lnTo>
                    <a:pt x="436" y="106"/>
                  </a:lnTo>
                  <a:lnTo>
                    <a:pt x="437" y="117"/>
                  </a:lnTo>
                  <a:lnTo>
                    <a:pt x="442" y="121"/>
                  </a:lnTo>
                  <a:lnTo>
                    <a:pt x="442" y="126"/>
                  </a:lnTo>
                  <a:lnTo>
                    <a:pt x="442" y="130"/>
                  </a:lnTo>
                  <a:lnTo>
                    <a:pt x="437" y="136"/>
                  </a:lnTo>
                  <a:lnTo>
                    <a:pt x="440" y="145"/>
                  </a:lnTo>
                  <a:lnTo>
                    <a:pt x="439" y="151"/>
                  </a:lnTo>
                  <a:lnTo>
                    <a:pt x="442" y="157"/>
                  </a:lnTo>
                  <a:lnTo>
                    <a:pt x="449" y="161"/>
                  </a:lnTo>
                  <a:lnTo>
                    <a:pt x="462" y="166"/>
                  </a:lnTo>
                  <a:lnTo>
                    <a:pt x="485" y="175"/>
                  </a:lnTo>
                  <a:lnTo>
                    <a:pt x="485" y="178"/>
                  </a:lnTo>
                  <a:lnTo>
                    <a:pt x="491" y="175"/>
                  </a:lnTo>
                  <a:lnTo>
                    <a:pt x="494" y="176"/>
                  </a:lnTo>
                  <a:lnTo>
                    <a:pt x="494" y="179"/>
                  </a:lnTo>
                  <a:lnTo>
                    <a:pt x="501" y="179"/>
                  </a:lnTo>
                  <a:lnTo>
                    <a:pt x="521" y="184"/>
                  </a:lnTo>
                  <a:lnTo>
                    <a:pt x="521" y="194"/>
                  </a:lnTo>
                  <a:lnTo>
                    <a:pt x="518" y="199"/>
                  </a:lnTo>
                  <a:lnTo>
                    <a:pt x="516" y="200"/>
                  </a:lnTo>
                  <a:lnTo>
                    <a:pt x="510" y="221"/>
                  </a:lnTo>
                  <a:lnTo>
                    <a:pt x="509" y="221"/>
                  </a:lnTo>
                  <a:lnTo>
                    <a:pt x="503" y="239"/>
                  </a:lnTo>
                  <a:lnTo>
                    <a:pt x="500" y="237"/>
                  </a:lnTo>
                  <a:lnTo>
                    <a:pt x="500" y="248"/>
                  </a:lnTo>
                  <a:lnTo>
                    <a:pt x="497" y="261"/>
                  </a:lnTo>
                  <a:lnTo>
                    <a:pt x="512" y="272"/>
                  </a:lnTo>
                  <a:lnTo>
                    <a:pt x="525" y="284"/>
                  </a:lnTo>
                  <a:lnTo>
                    <a:pt x="531" y="294"/>
                  </a:lnTo>
                  <a:lnTo>
                    <a:pt x="542" y="306"/>
                  </a:lnTo>
                  <a:lnTo>
                    <a:pt x="556" y="320"/>
                  </a:lnTo>
                  <a:lnTo>
                    <a:pt x="562" y="327"/>
                  </a:lnTo>
                  <a:lnTo>
                    <a:pt x="571" y="349"/>
                  </a:lnTo>
                  <a:lnTo>
                    <a:pt x="579" y="363"/>
                  </a:lnTo>
                  <a:lnTo>
                    <a:pt x="589" y="370"/>
                  </a:lnTo>
                  <a:lnTo>
                    <a:pt x="600" y="379"/>
                  </a:lnTo>
                  <a:lnTo>
                    <a:pt x="613" y="403"/>
                  </a:lnTo>
                  <a:lnTo>
                    <a:pt x="613" y="434"/>
                  </a:lnTo>
                  <a:lnTo>
                    <a:pt x="618" y="445"/>
                  </a:lnTo>
                  <a:lnTo>
                    <a:pt x="622" y="464"/>
                  </a:lnTo>
                  <a:lnTo>
                    <a:pt x="618" y="496"/>
                  </a:lnTo>
                  <a:lnTo>
                    <a:pt x="618" y="502"/>
                  </a:lnTo>
                  <a:lnTo>
                    <a:pt x="615" y="502"/>
                  </a:lnTo>
                  <a:lnTo>
                    <a:pt x="613" y="505"/>
                  </a:lnTo>
                  <a:lnTo>
                    <a:pt x="613" y="531"/>
                  </a:lnTo>
                  <a:lnTo>
                    <a:pt x="606" y="573"/>
                  </a:lnTo>
                  <a:lnTo>
                    <a:pt x="625" y="572"/>
                  </a:lnTo>
                  <a:lnTo>
                    <a:pt x="624" y="575"/>
                  </a:lnTo>
                  <a:lnTo>
                    <a:pt x="613" y="593"/>
                  </a:lnTo>
                  <a:lnTo>
                    <a:pt x="625" y="631"/>
                  </a:lnTo>
                  <a:lnTo>
                    <a:pt x="591" y="663"/>
                  </a:lnTo>
                  <a:lnTo>
                    <a:pt x="591" y="664"/>
                  </a:lnTo>
                  <a:lnTo>
                    <a:pt x="594" y="672"/>
                  </a:lnTo>
                  <a:lnTo>
                    <a:pt x="570" y="676"/>
                  </a:lnTo>
                  <a:lnTo>
                    <a:pt x="570" y="682"/>
                  </a:lnTo>
                  <a:lnTo>
                    <a:pt x="565" y="687"/>
                  </a:lnTo>
                  <a:lnTo>
                    <a:pt x="562" y="694"/>
                  </a:lnTo>
                  <a:lnTo>
                    <a:pt x="561" y="700"/>
                  </a:lnTo>
                  <a:lnTo>
                    <a:pt x="556" y="707"/>
                  </a:lnTo>
                  <a:lnTo>
                    <a:pt x="556" y="713"/>
                  </a:lnTo>
                  <a:lnTo>
                    <a:pt x="546" y="730"/>
                  </a:lnTo>
                  <a:lnTo>
                    <a:pt x="533" y="746"/>
                  </a:lnTo>
                  <a:lnTo>
                    <a:pt x="528" y="758"/>
                  </a:lnTo>
                  <a:lnTo>
                    <a:pt x="527" y="763"/>
                  </a:lnTo>
                  <a:lnTo>
                    <a:pt x="491" y="803"/>
                  </a:lnTo>
                  <a:lnTo>
                    <a:pt x="479" y="810"/>
                  </a:lnTo>
                  <a:lnTo>
                    <a:pt x="492" y="839"/>
                  </a:lnTo>
                  <a:lnTo>
                    <a:pt x="491" y="842"/>
                  </a:lnTo>
                  <a:lnTo>
                    <a:pt x="480" y="840"/>
                  </a:lnTo>
                  <a:lnTo>
                    <a:pt x="476" y="843"/>
                  </a:lnTo>
                  <a:lnTo>
                    <a:pt x="476" y="845"/>
                  </a:lnTo>
                  <a:lnTo>
                    <a:pt x="477" y="861"/>
                  </a:lnTo>
                  <a:lnTo>
                    <a:pt x="482" y="900"/>
                  </a:lnTo>
                  <a:lnTo>
                    <a:pt x="489" y="916"/>
                  </a:lnTo>
                  <a:lnTo>
                    <a:pt x="495" y="919"/>
                  </a:lnTo>
                  <a:lnTo>
                    <a:pt x="506" y="919"/>
                  </a:lnTo>
                  <a:lnTo>
                    <a:pt x="509" y="916"/>
                  </a:lnTo>
                  <a:lnTo>
                    <a:pt x="512" y="916"/>
                  </a:lnTo>
                  <a:lnTo>
                    <a:pt x="518" y="912"/>
                  </a:lnTo>
                  <a:lnTo>
                    <a:pt x="527" y="903"/>
                  </a:lnTo>
                  <a:lnTo>
                    <a:pt x="567" y="884"/>
                  </a:lnTo>
                  <a:lnTo>
                    <a:pt x="573" y="887"/>
                  </a:lnTo>
                  <a:lnTo>
                    <a:pt x="583" y="896"/>
                  </a:lnTo>
                  <a:lnTo>
                    <a:pt x="545" y="913"/>
                  </a:lnTo>
                  <a:lnTo>
                    <a:pt x="543" y="915"/>
                  </a:lnTo>
                  <a:lnTo>
                    <a:pt x="576" y="936"/>
                  </a:lnTo>
                  <a:lnTo>
                    <a:pt x="576" y="937"/>
                  </a:lnTo>
                  <a:lnTo>
                    <a:pt x="565" y="946"/>
                  </a:lnTo>
                  <a:lnTo>
                    <a:pt x="564" y="952"/>
                  </a:lnTo>
                  <a:lnTo>
                    <a:pt x="561" y="952"/>
                  </a:lnTo>
                  <a:lnTo>
                    <a:pt x="558" y="954"/>
                  </a:lnTo>
                  <a:lnTo>
                    <a:pt x="551" y="952"/>
                  </a:lnTo>
                  <a:lnTo>
                    <a:pt x="536" y="958"/>
                  </a:lnTo>
                  <a:lnTo>
                    <a:pt x="533" y="957"/>
                  </a:lnTo>
                  <a:lnTo>
                    <a:pt x="528" y="960"/>
                  </a:lnTo>
                  <a:lnTo>
                    <a:pt x="525" y="963"/>
                  </a:lnTo>
                  <a:lnTo>
                    <a:pt x="512" y="970"/>
                  </a:lnTo>
                  <a:lnTo>
                    <a:pt x="498" y="973"/>
                  </a:lnTo>
                  <a:lnTo>
                    <a:pt x="494" y="982"/>
                  </a:lnTo>
                  <a:lnTo>
                    <a:pt x="492" y="984"/>
                  </a:lnTo>
                  <a:lnTo>
                    <a:pt x="492" y="988"/>
                  </a:lnTo>
                  <a:lnTo>
                    <a:pt x="491" y="990"/>
                  </a:lnTo>
                  <a:lnTo>
                    <a:pt x="488" y="985"/>
                  </a:lnTo>
                  <a:lnTo>
                    <a:pt x="486" y="991"/>
                  </a:lnTo>
                  <a:lnTo>
                    <a:pt x="483" y="993"/>
                  </a:lnTo>
                  <a:lnTo>
                    <a:pt x="480" y="997"/>
                  </a:lnTo>
                  <a:lnTo>
                    <a:pt x="470" y="1000"/>
                  </a:lnTo>
                  <a:lnTo>
                    <a:pt x="465" y="1003"/>
                  </a:lnTo>
                  <a:lnTo>
                    <a:pt x="464" y="1010"/>
                  </a:lnTo>
                  <a:lnTo>
                    <a:pt x="452" y="1024"/>
                  </a:lnTo>
                  <a:lnTo>
                    <a:pt x="442" y="1033"/>
                  </a:lnTo>
                  <a:lnTo>
                    <a:pt x="431" y="1036"/>
                  </a:lnTo>
                  <a:lnTo>
                    <a:pt x="427" y="1033"/>
                  </a:lnTo>
                  <a:lnTo>
                    <a:pt x="425" y="1036"/>
                  </a:lnTo>
                  <a:lnTo>
                    <a:pt x="421" y="1037"/>
                  </a:lnTo>
                  <a:lnTo>
                    <a:pt x="418" y="1043"/>
                  </a:lnTo>
                  <a:lnTo>
                    <a:pt x="406" y="1051"/>
                  </a:lnTo>
                  <a:lnTo>
                    <a:pt x="401" y="1063"/>
                  </a:lnTo>
                  <a:lnTo>
                    <a:pt x="392" y="1066"/>
                  </a:lnTo>
                  <a:lnTo>
                    <a:pt x="394" y="1070"/>
                  </a:lnTo>
                  <a:lnTo>
                    <a:pt x="388" y="1079"/>
                  </a:lnTo>
                  <a:lnTo>
                    <a:pt x="383" y="1084"/>
                  </a:lnTo>
                  <a:lnTo>
                    <a:pt x="383" y="1087"/>
                  </a:lnTo>
                  <a:lnTo>
                    <a:pt x="382" y="1091"/>
                  </a:lnTo>
                  <a:lnTo>
                    <a:pt x="383" y="1094"/>
                  </a:lnTo>
                  <a:lnTo>
                    <a:pt x="380" y="1097"/>
                  </a:lnTo>
                  <a:lnTo>
                    <a:pt x="382" y="1107"/>
                  </a:lnTo>
                  <a:lnTo>
                    <a:pt x="376" y="1110"/>
                  </a:lnTo>
                  <a:lnTo>
                    <a:pt x="370" y="1112"/>
                  </a:lnTo>
                  <a:lnTo>
                    <a:pt x="373" y="1121"/>
                  </a:lnTo>
                  <a:lnTo>
                    <a:pt x="368" y="1122"/>
                  </a:lnTo>
                  <a:lnTo>
                    <a:pt x="365" y="1119"/>
                  </a:lnTo>
                  <a:lnTo>
                    <a:pt x="358" y="1119"/>
                  </a:lnTo>
                  <a:lnTo>
                    <a:pt x="352" y="1121"/>
                  </a:lnTo>
                  <a:lnTo>
                    <a:pt x="351" y="1113"/>
                  </a:lnTo>
                  <a:lnTo>
                    <a:pt x="340" y="1100"/>
                  </a:lnTo>
                  <a:lnTo>
                    <a:pt x="334" y="1081"/>
                  </a:lnTo>
                  <a:lnTo>
                    <a:pt x="330" y="1075"/>
                  </a:lnTo>
                  <a:lnTo>
                    <a:pt x="309" y="1094"/>
                  </a:lnTo>
                  <a:lnTo>
                    <a:pt x="283" y="1097"/>
                  </a:lnTo>
                  <a:lnTo>
                    <a:pt x="285" y="1107"/>
                  </a:lnTo>
                  <a:lnTo>
                    <a:pt x="297" y="1121"/>
                  </a:lnTo>
                  <a:lnTo>
                    <a:pt x="295" y="1128"/>
                  </a:lnTo>
                  <a:lnTo>
                    <a:pt x="292" y="1128"/>
                  </a:lnTo>
                  <a:lnTo>
                    <a:pt x="291" y="1131"/>
                  </a:lnTo>
                  <a:lnTo>
                    <a:pt x="297" y="1146"/>
                  </a:lnTo>
                  <a:lnTo>
                    <a:pt x="303" y="1154"/>
                  </a:lnTo>
                  <a:lnTo>
                    <a:pt x="313" y="1158"/>
                  </a:lnTo>
                  <a:lnTo>
                    <a:pt x="313" y="1167"/>
                  </a:lnTo>
                  <a:lnTo>
                    <a:pt x="321" y="1172"/>
                  </a:lnTo>
                  <a:lnTo>
                    <a:pt x="319" y="1182"/>
                  </a:lnTo>
                  <a:lnTo>
                    <a:pt x="321" y="1192"/>
                  </a:lnTo>
                  <a:lnTo>
                    <a:pt x="310" y="1203"/>
                  </a:lnTo>
                  <a:lnTo>
                    <a:pt x="315" y="1212"/>
                  </a:lnTo>
                  <a:lnTo>
                    <a:pt x="322" y="1212"/>
                  </a:lnTo>
                  <a:lnTo>
                    <a:pt x="337" y="1206"/>
                  </a:lnTo>
                  <a:lnTo>
                    <a:pt x="349" y="1195"/>
                  </a:lnTo>
                  <a:lnTo>
                    <a:pt x="367" y="1192"/>
                  </a:lnTo>
                  <a:lnTo>
                    <a:pt x="368" y="1192"/>
                  </a:lnTo>
                  <a:lnTo>
                    <a:pt x="371" y="1197"/>
                  </a:lnTo>
                  <a:lnTo>
                    <a:pt x="377" y="1201"/>
                  </a:lnTo>
                  <a:lnTo>
                    <a:pt x="380" y="1206"/>
                  </a:lnTo>
                  <a:lnTo>
                    <a:pt x="386" y="1204"/>
                  </a:lnTo>
                  <a:lnTo>
                    <a:pt x="388" y="1201"/>
                  </a:lnTo>
                  <a:lnTo>
                    <a:pt x="394" y="1200"/>
                  </a:lnTo>
                  <a:lnTo>
                    <a:pt x="436" y="1198"/>
                  </a:lnTo>
                  <a:lnTo>
                    <a:pt x="436" y="1201"/>
                  </a:lnTo>
                  <a:lnTo>
                    <a:pt x="425" y="1228"/>
                  </a:lnTo>
                  <a:lnTo>
                    <a:pt x="424" y="1233"/>
                  </a:lnTo>
                  <a:lnTo>
                    <a:pt x="416" y="1237"/>
                  </a:lnTo>
                  <a:lnTo>
                    <a:pt x="427" y="1245"/>
                  </a:lnTo>
                  <a:lnTo>
                    <a:pt x="427" y="1251"/>
                  </a:lnTo>
                  <a:lnTo>
                    <a:pt x="430" y="1272"/>
                  </a:lnTo>
                  <a:lnTo>
                    <a:pt x="451" y="1278"/>
                  </a:lnTo>
                  <a:lnTo>
                    <a:pt x="455" y="1281"/>
                  </a:lnTo>
                  <a:lnTo>
                    <a:pt x="459" y="1279"/>
                  </a:lnTo>
                  <a:lnTo>
                    <a:pt x="464" y="1283"/>
                  </a:lnTo>
                  <a:lnTo>
                    <a:pt x="462" y="1291"/>
                  </a:lnTo>
                  <a:lnTo>
                    <a:pt x="474" y="1292"/>
                  </a:lnTo>
                  <a:lnTo>
                    <a:pt x="479" y="1289"/>
                  </a:lnTo>
                  <a:lnTo>
                    <a:pt x="482" y="1289"/>
                  </a:lnTo>
                  <a:lnTo>
                    <a:pt x="491" y="1292"/>
                  </a:lnTo>
                  <a:lnTo>
                    <a:pt x="495" y="1297"/>
                  </a:lnTo>
                  <a:lnTo>
                    <a:pt x="498" y="1292"/>
                  </a:lnTo>
                  <a:lnTo>
                    <a:pt x="501" y="1291"/>
                  </a:lnTo>
                  <a:lnTo>
                    <a:pt x="500" y="1297"/>
                  </a:lnTo>
                  <a:lnTo>
                    <a:pt x="494" y="1301"/>
                  </a:lnTo>
                  <a:lnTo>
                    <a:pt x="492" y="1306"/>
                  </a:lnTo>
                  <a:lnTo>
                    <a:pt x="489" y="1310"/>
                  </a:lnTo>
                  <a:lnTo>
                    <a:pt x="482" y="1334"/>
                  </a:lnTo>
                  <a:lnTo>
                    <a:pt x="483" y="1343"/>
                  </a:lnTo>
                  <a:lnTo>
                    <a:pt x="491" y="1352"/>
                  </a:lnTo>
                  <a:lnTo>
                    <a:pt x="495" y="1364"/>
                  </a:lnTo>
                  <a:lnTo>
                    <a:pt x="494" y="1367"/>
                  </a:lnTo>
                  <a:lnTo>
                    <a:pt x="492" y="1375"/>
                  </a:lnTo>
                  <a:lnTo>
                    <a:pt x="489" y="1376"/>
                  </a:lnTo>
                  <a:lnTo>
                    <a:pt x="488" y="1379"/>
                  </a:lnTo>
                  <a:lnTo>
                    <a:pt x="485" y="1383"/>
                  </a:lnTo>
                  <a:lnTo>
                    <a:pt x="482" y="1403"/>
                  </a:lnTo>
                  <a:lnTo>
                    <a:pt x="477" y="1403"/>
                  </a:lnTo>
                  <a:lnTo>
                    <a:pt x="465" y="1395"/>
                  </a:lnTo>
                  <a:lnTo>
                    <a:pt x="464" y="1389"/>
                  </a:lnTo>
                  <a:lnTo>
                    <a:pt x="437" y="1403"/>
                  </a:lnTo>
                  <a:lnTo>
                    <a:pt x="431" y="1404"/>
                  </a:lnTo>
                  <a:lnTo>
                    <a:pt x="430" y="1404"/>
                  </a:lnTo>
                  <a:lnTo>
                    <a:pt x="428" y="1425"/>
                  </a:lnTo>
                  <a:lnTo>
                    <a:pt x="433" y="1430"/>
                  </a:lnTo>
                  <a:lnTo>
                    <a:pt x="434" y="1431"/>
                  </a:lnTo>
                  <a:lnTo>
                    <a:pt x="434" y="1434"/>
                  </a:lnTo>
                  <a:lnTo>
                    <a:pt x="439" y="1443"/>
                  </a:lnTo>
                  <a:lnTo>
                    <a:pt x="436" y="1446"/>
                  </a:lnTo>
                  <a:lnTo>
                    <a:pt x="433" y="1446"/>
                  </a:lnTo>
                  <a:lnTo>
                    <a:pt x="436" y="1451"/>
                  </a:lnTo>
                  <a:lnTo>
                    <a:pt x="427" y="1458"/>
                  </a:lnTo>
                  <a:lnTo>
                    <a:pt x="421" y="1467"/>
                  </a:lnTo>
                  <a:lnTo>
                    <a:pt x="419" y="1469"/>
                  </a:lnTo>
                  <a:lnTo>
                    <a:pt x="415" y="1470"/>
                  </a:lnTo>
                  <a:lnTo>
                    <a:pt x="410" y="1466"/>
                  </a:lnTo>
                  <a:lnTo>
                    <a:pt x="404" y="1463"/>
                  </a:lnTo>
                  <a:lnTo>
                    <a:pt x="400" y="1460"/>
                  </a:lnTo>
                  <a:lnTo>
                    <a:pt x="397" y="1458"/>
                  </a:lnTo>
                  <a:lnTo>
                    <a:pt x="392" y="1461"/>
                  </a:lnTo>
                  <a:lnTo>
                    <a:pt x="388" y="1469"/>
                  </a:lnTo>
                  <a:lnTo>
                    <a:pt x="386" y="1477"/>
                  </a:lnTo>
                  <a:lnTo>
                    <a:pt x="398" y="1482"/>
                  </a:lnTo>
                  <a:lnTo>
                    <a:pt x="406" y="1488"/>
                  </a:lnTo>
                  <a:lnTo>
                    <a:pt x="410" y="1495"/>
                  </a:lnTo>
                  <a:lnTo>
                    <a:pt x="436" y="1512"/>
                  </a:lnTo>
                  <a:lnTo>
                    <a:pt x="437" y="1515"/>
                  </a:lnTo>
                  <a:lnTo>
                    <a:pt x="430" y="1527"/>
                  </a:lnTo>
                  <a:lnTo>
                    <a:pt x="427" y="1530"/>
                  </a:lnTo>
                  <a:lnTo>
                    <a:pt x="431" y="1539"/>
                  </a:lnTo>
                  <a:lnTo>
                    <a:pt x="427" y="1539"/>
                  </a:lnTo>
                  <a:lnTo>
                    <a:pt x="412" y="1542"/>
                  </a:lnTo>
                  <a:lnTo>
                    <a:pt x="394" y="1542"/>
                  </a:lnTo>
                  <a:lnTo>
                    <a:pt x="389" y="1540"/>
                  </a:lnTo>
                  <a:lnTo>
                    <a:pt x="389" y="1534"/>
                  </a:lnTo>
                  <a:lnTo>
                    <a:pt x="385" y="1530"/>
                  </a:lnTo>
                  <a:lnTo>
                    <a:pt x="376" y="1528"/>
                  </a:lnTo>
                  <a:lnTo>
                    <a:pt x="348" y="1537"/>
                  </a:lnTo>
                  <a:lnTo>
                    <a:pt x="340" y="1543"/>
                  </a:lnTo>
                  <a:lnTo>
                    <a:pt x="333" y="1545"/>
                  </a:lnTo>
                  <a:lnTo>
                    <a:pt x="333" y="1539"/>
                  </a:lnTo>
                  <a:lnTo>
                    <a:pt x="331" y="1539"/>
                  </a:lnTo>
                  <a:lnTo>
                    <a:pt x="322" y="1540"/>
                  </a:lnTo>
                  <a:lnTo>
                    <a:pt x="318" y="1545"/>
                  </a:lnTo>
                  <a:lnTo>
                    <a:pt x="307" y="1536"/>
                  </a:lnTo>
                  <a:lnTo>
                    <a:pt x="307" y="1528"/>
                  </a:lnTo>
                  <a:lnTo>
                    <a:pt x="303" y="1518"/>
                  </a:lnTo>
                  <a:lnTo>
                    <a:pt x="280" y="1530"/>
                  </a:lnTo>
                  <a:lnTo>
                    <a:pt x="271" y="1540"/>
                  </a:lnTo>
                  <a:lnTo>
                    <a:pt x="268" y="1539"/>
                  </a:lnTo>
                  <a:lnTo>
                    <a:pt x="265" y="1525"/>
                  </a:lnTo>
                  <a:lnTo>
                    <a:pt x="252" y="1533"/>
                  </a:lnTo>
                  <a:lnTo>
                    <a:pt x="243" y="1533"/>
                  </a:lnTo>
                  <a:lnTo>
                    <a:pt x="237" y="1536"/>
                  </a:lnTo>
                  <a:lnTo>
                    <a:pt x="231" y="1537"/>
                  </a:lnTo>
                  <a:lnTo>
                    <a:pt x="215" y="1516"/>
                  </a:lnTo>
                  <a:lnTo>
                    <a:pt x="209" y="1519"/>
                  </a:lnTo>
                  <a:lnTo>
                    <a:pt x="207" y="1519"/>
                  </a:lnTo>
                  <a:lnTo>
                    <a:pt x="198" y="1498"/>
                  </a:lnTo>
                  <a:lnTo>
                    <a:pt x="189" y="1500"/>
                  </a:lnTo>
                  <a:lnTo>
                    <a:pt x="170" y="1522"/>
                  </a:lnTo>
                  <a:lnTo>
                    <a:pt x="165" y="1531"/>
                  </a:lnTo>
                  <a:lnTo>
                    <a:pt x="155" y="1531"/>
                  </a:lnTo>
                  <a:lnTo>
                    <a:pt x="146" y="1525"/>
                  </a:lnTo>
                  <a:lnTo>
                    <a:pt x="142" y="1533"/>
                  </a:lnTo>
                  <a:lnTo>
                    <a:pt x="131" y="1534"/>
                  </a:lnTo>
                  <a:lnTo>
                    <a:pt x="125" y="1539"/>
                  </a:lnTo>
                  <a:lnTo>
                    <a:pt x="119" y="1537"/>
                  </a:lnTo>
                  <a:lnTo>
                    <a:pt x="116" y="1536"/>
                  </a:lnTo>
                  <a:lnTo>
                    <a:pt x="112" y="1536"/>
                  </a:lnTo>
                  <a:lnTo>
                    <a:pt x="112" y="1530"/>
                  </a:lnTo>
                  <a:lnTo>
                    <a:pt x="124" y="1513"/>
                  </a:lnTo>
                  <a:lnTo>
                    <a:pt x="128" y="1498"/>
                  </a:lnTo>
                  <a:lnTo>
                    <a:pt x="128" y="1495"/>
                  </a:lnTo>
                  <a:lnTo>
                    <a:pt x="121" y="1477"/>
                  </a:lnTo>
                  <a:lnTo>
                    <a:pt x="121" y="1475"/>
                  </a:lnTo>
                  <a:lnTo>
                    <a:pt x="127" y="1466"/>
                  </a:lnTo>
                  <a:lnTo>
                    <a:pt x="127" y="1464"/>
                  </a:lnTo>
                  <a:lnTo>
                    <a:pt x="121" y="1455"/>
                  </a:lnTo>
                  <a:lnTo>
                    <a:pt x="109" y="1454"/>
                  </a:lnTo>
                  <a:lnTo>
                    <a:pt x="107" y="1448"/>
                  </a:lnTo>
                  <a:lnTo>
                    <a:pt x="101" y="1448"/>
                  </a:lnTo>
                  <a:lnTo>
                    <a:pt x="100" y="1445"/>
                  </a:lnTo>
                  <a:lnTo>
                    <a:pt x="94" y="1446"/>
                  </a:lnTo>
                  <a:lnTo>
                    <a:pt x="86" y="1442"/>
                  </a:lnTo>
                  <a:lnTo>
                    <a:pt x="85" y="1440"/>
                  </a:lnTo>
                  <a:lnTo>
                    <a:pt x="86" y="1439"/>
                  </a:lnTo>
                  <a:lnTo>
                    <a:pt x="85" y="1436"/>
                  </a:lnTo>
                  <a:lnTo>
                    <a:pt x="82" y="1431"/>
                  </a:lnTo>
                  <a:lnTo>
                    <a:pt x="79" y="1433"/>
                  </a:lnTo>
                  <a:lnTo>
                    <a:pt x="80" y="1424"/>
                  </a:lnTo>
                  <a:lnTo>
                    <a:pt x="74" y="1416"/>
                  </a:lnTo>
                  <a:lnTo>
                    <a:pt x="76" y="1413"/>
                  </a:lnTo>
                  <a:lnTo>
                    <a:pt x="73" y="1412"/>
                  </a:lnTo>
                  <a:lnTo>
                    <a:pt x="73" y="1407"/>
                  </a:lnTo>
                  <a:lnTo>
                    <a:pt x="71" y="1404"/>
                  </a:lnTo>
                  <a:lnTo>
                    <a:pt x="71" y="1400"/>
                  </a:lnTo>
                  <a:lnTo>
                    <a:pt x="73" y="1397"/>
                  </a:lnTo>
                  <a:lnTo>
                    <a:pt x="71" y="1392"/>
                  </a:lnTo>
                  <a:lnTo>
                    <a:pt x="74" y="1388"/>
                  </a:lnTo>
                  <a:lnTo>
                    <a:pt x="73" y="1380"/>
                  </a:lnTo>
                  <a:lnTo>
                    <a:pt x="74" y="1379"/>
                  </a:lnTo>
                  <a:lnTo>
                    <a:pt x="71" y="1378"/>
                  </a:lnTo>
                  <a:lnTo>
                    <a:pt x="79" y="1372"/>
                  </a:lnTo>
                  <a:lnTo>
                    <a:pt x="74" y="1367"/>
                  </a:lnTo>
                  <a:lnTo>
                    <a:pt x="77" y="1364"/>
                  </a:lnTo>
                  <a:lnTo>
                    <a:pt x="82" y="1363"/>
                  </a:lnTo>
                  <a:lnTo>
                    <a:pt x="98" y="1352"/>
                  </a:lnTo>
                  <a:lnTo>
                    <a:pt x="107" y="1352"/>
                  </a:lnTo>
                  <a:lnTo>
                    <a:pt x="110" y="1342"/>
                  </a:lnTo>
                  <a:lnTo>
                    <a:pt x="119" y="1334"/>
                  </a:lnTo>
                  <a:lnTo>
                    <a:pt x="122" y="1330"/>
                  </a:lnTo>
                  <a:lnTo>
                    <a:pt x="124" y="1313"/>
                  </a:lnTo>
                  <a:lnTo>
                    <a:pt x="127" y="1309"/>
                  </a:lnTo>
                  <a:lnTo>
                    <a:pt x="134" y="1307"/>
                  </a:lnTo>
                  <a:lnTo>
                    <a:pt x="145" y="1312"/>
                  </a:lnTo>
                  <a:lnTo>
                    <a:pt x="149" y="1310"/>
                  </a:lnTo>
                  <a:lnTo>
                    <a:pt x="152" y="1304"/>
                  </a:lnTo>
                  <a:lnTo>
                    <a:pt x="152" y="1294"/>
                  </a:lnTo>
                  <a:lnTo>
                    <a:pt x="155" y="1285"/>
                  </a:lnTo>
                  <a:lnTo>
                    <a:pt x="165" y="1270"/>
                  </a:lnTo>
                  <a:lnTo>
                    <a:pt x="171" y="1254"/>
                  </a:lnTo>
                  <a:lnTo>
                    <a:pt x="182" y="1249"/>
                  </a:lnTo>
                  <a:lnTo>
                    <a:pt x="182" y="1243"/>
                  </a:lnTo>
                  <a:lnTo>
                    <a:pt x="179" y="1237"/>
                  </a:lnTo>
                  <a:lnTo>
                    <a:pt x="176" y="1234"/>
                  </a:lnTo>
                  <a:lnTo>
                    <a:pt x="168" y="1233"/>
                  </a:lnTo>
                  <a:lnTo>
                    <a:pt x="161" y="1240"/>
                  </a:lnTo>
                  <a:lnTo>
                    <a:pt x="153" y="1242"/>
                  </a:lnTo>
                  <a:lnTo>
                    <a:pt x="148" y="1239"/>
                  </a:lnTo>
                  <a:lnTo>
                    <a:pt x="148" y="1231"/>
                  </a:lnTo>
                  <a:lnTo>
                    <a:pt x="159" y="1216"/>
                  </a:lnTo>
                  <a:lnTo>
                    <a:pt x="162" y="1207"/>
                  </a:lnTo>
                  <a:lnTo>
                    <a:pt x="173" y="1201"/>
                  </a:lnTo>
                  <a:lnTo>
                    <a:pt x="182" y="1187"/>
                  </a:lnTo>
                  <a:lnTo>
                    <a:pt x="188" y="1182"/>
                  </a:lnTo>
                  <a:lnTo>
                    <a:pt x="189" y="1178"/>
                  </a:lnTo>
                  <a:lnTo>
                    <a:pt x="191" y="1173"/>
                  </a:lnTo>
                  <a:lnTo>
                    <a:pt x="189" y="1160"/>
                  </a:lnTo>
                  <a:lnTo>
                    <a:pt x="198" y="1143"/>
                  </a:lnTo>
                  <a:lnTo>
                    <a:pt x="198" y="1139"/>
                  </a:lnTo>
                  <a:lnTo>
                    <a:pt x="195" y="1133"/>
                  </a:lnTo>
                  <a:lnTo>
                    <a:pt x="183" y="1128"/>
                  </a:lnTo>
                  <a:lnTo>
                    <a:pt x="182" y="1124"/>
                  </a:lnTo>
                  <a:lnTo>
                    <a:pt x="188" y="1113"/>
                  </a:lnTo>
                  <a:lnTo>
                    <a:pt x="194" y="1098"/>
                  </a:lnTo>
                  <a:lnTo>
                    <a:pt x="195" y="1084"/>
                  </a:lnTo>
                  <a:lnTo>
                    <a:pt x="197" y="1081"/>
                  </a:lnTo>
                  <a:lnTo>
                    <a:pt x="201" y="1081"/>
                  </a:lnTo>
                  <a:lnTo>
                    <a:pt x="213" y="1087"/>
                  </a:lnTo>
                  <a:lnTo>
                    <a:pt x="219" y="1085"/>
                  </a:lnTo>
                  <a:lnTo>
                    <a:pt x="221" y="1082"/>
                  </a:lnTo>
                  <a:lnTo>
                    <a:pt x="222" y="1079"/>
                  </a:lnTo>
                  <a:lnTo>
                    <a:pt x="218" y="1066"/>
                  </a:lnTo>
                  <a:lnTo>
                    <a:pt x="221" y="1061"/>
                  </a:lnTo>
                  <a:lnTo>
                    <a:pt x="225" y="1058"/>
                  </a:lnTo>
                  <a:lnTo>
                    <a:pt x="227" y="1055"/>
                  </a:lnTo>
                  <a:lnTo>
                    <a:pt x="224" y="1049"/>
                  </a:lnTo>
                  <a:lnTo>
                    <a:pt x="218" y="1042"/>
                  </a:lnTo>
                  <a:lnTo>
                    <a:pt x="218" y="1037"/>
                  </a:lnTo>
                  <a:lnTo>
                    <a:pt x="222" y="1033"/>
                  </a:lnTo>
                  <a:lnTo>
                    <a:pt x="230" y="1030"/>
                  </a:lnTo>
                  <a:lnTo>
                    <a:pt x="245" y="1036"/>
                  </a:lnTo>
                  <a:lnTo>
                    <a:pt x="251" y="1030"/>
                  </a:lnTo>
                  <a:lnTo>
                    <a:pt x="252" y="1028"/>
                  </a:lnTo>
                  <a:lnTo>
                    <a:pt x="252" y="1019"/>
                  </a:lnTo>
                  <a:lnTo>
                    <a:pt x="249" y="1013"/>
                  </a:lnTo>
                  <a:lnTo>
                    <a:pt x="245" y="1012"/>
                  </a:lnTo>
                  <a:lnTo>
                    <a:pt x="234" y="1012"/>
                  </a:lnTo>
                  <a:lnTo>
                    <a:pt x="230" y="1009"/>
                  </a:lnTo>
                  <a:lnTo>
                    <a:pt x="228" y="1003"/>
                  </a:lnTo>
                  <a:lnTo>
                    <a:pt x="230" y="997"/>
                  </a:lnTo>
                  <a:lnTo>
                    <a:pt x="243" y="981"/>
                  </a:lnTo>
                  <a:lnTo>
                    <a:pt x="248" y="979"/>
                  </a:lnTo>
                  <a:lnTo>
                    <a:pt x="259" y="978"/>
                  </a:lnTo>
                  <a:lnTo>
                    <a:pt x="264" y="964"/>
                  </a:lnTo>
                  <a:lnTo>
                    <a:pt x="273" y="958"/>
                  </a:lnTo>
                  <a:lnTo>
                    <a:pt x="255" y="945"/>
                  </a:lnTo>
                  <a:lnTo>
                    <a:pt x="256" y="939"/>
                  </a:lnTo>
                  <a:lnTo>
                    <a:pt x="253" y="936"/>
                  </a:lnTo>
                  <a:lnTo>
                    <a:pt x="252" y="931"/>
                  </a:lnTo>
                  <a:lnTo>
                    <a:pt x="248" y="927"/>
                  </a:lnTo>
                  <a:lnTo>
                    <a:pt x="245" y="922"/>
                  </a:lnTo>
                  <a:lnTo>
                    <a:pt x="237" y="930"/>
                  </a:lnTo>
                  <a:lnTo>
                    <a:pt x="236" y="936"/>
                  </a:lnTo>
                  <a:lnTo>
                    <a:pt x="233" y="936"/>
                  </a:lnTo>
                  <a:lnTo>
                    <a:pt x="228" y="930"/>
                  </a:lnTo>
                  <a:lnTo>
                    <a:pt x="225" y="930"/>
                  </a:lnTo>
                  <a:lnTo>
                    <a:pt x="222" y="936"/>
                  </a:lnTo>
                  <a:lnTo>
                    <a:pt x="218" y="937"/>
                  </a:lnTo>
                  <a:lnTo>
                    <a:pt x="213" y="939"/>
                  </a:lnTo>
                  <a:lnTo>
                    <a:pt x="206" y="945"/>
                  </a:lnTo>
                  <a:lnTo>
                    <a:pt x="200" y="946"/>
                  </a:lnTo>
                  <a:lnTo>
                    <a:pt x="198" y="940"/>
                  </a:lnTo>
                  <a:lnTo>
                    <a:pt x="198" y="937"/>
                  </a:lnTo>
                  <a:lnTo>
                    <a:pt x="201" y="934"/>
                  </a:lnTo>
                  <a:lnTo>
                    <a:pt x="201" y="930"/>
                  </a:lnTo>
                  <a:lnTo>
                    <a:pt x="198" y="930"/>
                  </a:lnTo>
                  <a:lnTo>
                    <a:pt x="198" y="925"/>
                  </a:lnTo>
                  <a:lnTo>
                    <a:pt x="194" y="927"/>
                  </a:lnTo>
                  <a:lnTo>
                    <a:pt x="194" y="922"/>
                  </a:lnTo>
                  <a:lnTo>
                    <a:pt x="194" y="919"/>
                  </a:lnTo>
                  <a:lnTo>
                    <a:pt x="200" y="918"/>
                  </a:lnTo>
                  <a:lnTo>
                    <a:pt x="200" y="916"/>
                  </a:lnTo>
                  <a:lnTo>
                    <a:pt x="195" y="915"/>
                  </a:lnTo>
                  <a:lnTo>
                    <a:pt x="198" y="907"/>
                  </a:lnTo>
                  <a:lnTo>
                    <a:pt x="189" y="899"/>
                  </a:lnTo>
                  <a:lnTo>
                    <a:pt x="177" y="896"/>
                  </a:lnTo>
                  <a:lnTo>
                    <a:pt x="170" y="891"/>
                  </a:lnTo>
                  <a:lnTo>
                    <a:pt x="165" y="894"/>
                  </a:lnTo>
                  <a:lnTo>
                    <a:pt x="164" y="896"/>
                  </a:lnTo>
                  <a:lnTo>
                    <a:pt x="161" y="894"/>
                  </a:lnTo>
                  <a:lnTo>
                    <a:pt x="156" y="897"/>
                  </a:lnTo>
                  <a:lnTo>
                    <a:pt x="153" y="896"/>
                  </a:lnTo>
                  <a:lnTo>
                    <a:pt x="152" y="897"/>
                  </a:lnTo>
                  <a:lnTo>
                    <a:pt x="145" y="897"/>
                  </a:lnTo>
                  <a:lnTo>
                    <a:pt x="137" y="903"/>
                  </a:lnTo>
                  <a:lnTo>
                    <a:pt x="130" y="900"/>
                  </a:lnTo>
                  <a:lnTo>
                    <a:pt x="128" y="899"/>
                  </a:lnTo>
                  <a:lnTo>
                    <a:pt x="124" y="899"/>
                  </a:lnTo>
                  <a:lnTo>
                    <a:pt x="124" y="900"/>
                  </a:lnTo>
                  <a:lnTo>
                    <a:pt x="121" y="900"/>
                  </a:lnTo>
                  <a:lnTo>
                    <a:pt x="118" y="897"/>
                  </a:lnTo>
                  <a:lnTo>
                    <a:pt x="106" y="900"/>
                  </a:lnTo>
                  <a:lnTo>
                    <a:pt x="104" y="897"/>
                  </a:lnTo>
                  <a:lnTo>
                    <a:pt x="101" y="896"/>
                  </a:lnTo>
                  <a:lnTo>
                    <a:pt x="94" y="894"/>
                  </a:lnTo>
                  <a:lnTo>
                    <a:pt x="88" y="896"/>
                  </a:lnTo>
                  <a:lnTo>
                    <a:pt x="82" y="887"/>
                  </a:lnTo>
                  <a:lnTo>
                    <a:pt x="82" y="884"/>
                  </a:lnTo>
                  <a:lnTo>
                    <a:pt x="85" y="882"/>
                  </a:lnTo>
                  <a:lnTo>
                    <a:pt x="82" y="878"/>
                  </a:lnTo>
                  <a:lnTo>
                    <a:pt x="71" y="872"/>
                  </a:lnTo>
                  <a:lnTo>
                    <a:pt x="0" y="842"/>
                  </a:lnTo>
                  <a:lnTo>
                    <a:pt x="0" y="842"/>
                  </a:lnTo>
                  <a:lnTo>
                    <a:pt x="27" y="833"/>
                  </a:lnTo>
                  <a:lnTo>
                    <a:pt x="27" y="837"/>
                  </a:lnTo>
                  <a:lnTo>
                    <a:pt x="50" y="825"/>
                  </a:lnTo>
                  <a:lnTo>
                    <a:pt x="55" y="799"/>
                  </a:lnTo>
                  <a:lnTo>
                    <a:pt x="56" y="763"/>
                  </a:lnTo>
                  <a:lnTo>
                    <a:pt x="98" y="702"/>
                  </a:lnTo>
                  <a:lnTo>
                    <a:pt x="291" y="642"/>
                  </a:lnTo>
                  <a:lnTo>
                    <a:pt x="346" y="596"/>
                  </a:lnTo>
                  <a:lnTo>
                    <a:pt x="288" y="497"/>
                  </a:lnTo>
                  <a:lnTo>
                    <a:pt x="277" y="434"/>
                  </a:lnTo>
                  <a:lnTo>
                    <a:pt x="270" y="415"/>
                  </a:lnTo>
                  <a:lnTo>
                    <a:pt x="256" y="320"/>
                  </a:lnTo>
                  <a:lnTo>
                    <a:pt x="306" y="330"/>
                  </a:lnTo>
                  <a:lnTo>
                    <a:pt x="322" y="342"/>
                  </a:lnTo>
                  <a:lnTo>
                    <a:pt x="353" y="339"/>
                  </a:lnTo>
                  <a:lnTo>
                    <a:pt x="382" y="330"/>
                  </a:lnTo>
                  <a:lnTo>
                    <a:pt x="416" y="317"/>
                  </a:lnTo>
                  <a:lnTo>
                    <a:pt x="427" y="325"/>
                  </a:lnTo>
                  <a:lnTo>
                    <a:pt x="439" y="340"/>
                  </a:lnTo>
                  <a:lnTo>
                    <a:pt x="445" y="334"/>
                  </a:lnTo>
                  <a:lnTo>
                    <a:pt x="446" y="334"/>
                  </a:lnTo>
                  <a:lnTo>
                    <a:pt x="449" y="336"/>
                  </a:lnTo>
                  <a:lnTo>
                    <a:pt x="452" y="334"/>
                  </a:lnTo>
                  <a:lnTo>
                    <a:pt x="454" y="333"/>
                  </a:lnTo>
                  <a:lnTo>
                    <a:pt x="455" y="331"/>
                  </a:lnTo>
                  <a:lnTo>
                    <a:pt x="451" y="327"/>
                  </a:lnTo>
                  <a:lnTo>
                    <a:pt x="448" y="321"/>
                  </a:lnTo>
                  <a:lnTo>
                    <a:pt x="448" y="296"/>
                  </a:lnTo>
                  <a:lnTo>
                    <a:pt x="437" y="281"/>
                  </a:lnTo>
                  <a:lnTo>
                    <a:pt x="434" y="273"/>
                  </a:lnTo>
                  <a:lnTo>
                    <a:pt x="433" y="263"/>
                  </a:lnTo>
                  <a:lnTo>
                    <a:pt x="434" y="249"/>
                  </a:lnTo>
                  <a:lnTo>
                    <a:pt x="431" y="239"/>
                  </a:lnTo>
                  <a:lnTo>
                    <a:pt x="407" y="215"/>
                  </a:lnTo>
                  <a:lnTo>
                    <a:pt x="386" y="203"/>
                  </a:lnTo>
                  <a:lnTo>
                    <a:pt x="383" y="200"/>
                  </a:lnTo>
                  <a:lnTo>
                    <a:pt x="382" y="193"/>
                  </a:lnTo>
                  <a:lnTo>
                    <a:pt x="389" y="178"/>
                  </a:lnTo>
                  <a:lnTo>
                    <a:pt x="389" y="170"/>
                  </a:lnTo>
                  <a:lnTo>
                    <a:pt x="383" y="169"/>
                  </a:lnTo>
                  <a:lnTo>
                    <a:pt x="373" y="169"/>
                  </a:lnTo>
                  <a:lnTo>
                    <a:pt x="370" y="164"/>
                  </a:lnTo>
                  <a:lnTo>
                    <a:pt x="368" y="160"/>
                  </a:lnTo>
                  <a:lnTo>
                    <a:pt x="376" y="148"/>
                  </a:lnTo>
                  <a:lnTo>
                    <a:pt x="370" y="123"/>
                  </a:lnTo>
                  <a:lnTo>
                    <a:pt x="368" y="103"/>
                  </a:lnTo>
                  <a:lnTo>
                    <a:pt x="364" y="100"/>
                  </a:lnTo>
                  <a:lnTo>
                    <a:pt x="351" y="94"/>
                  </a:lnTo>
                  <a:lnTo>
                    <a:pt x="325" y="91"/>
                  </a:lnTo>
                  <a:lnTo>
                    <a:pt x="319" y="90"/>
                  </a:lnTo>
                  <a:lnTo>
                    <a:pt x="309" y="84"/>
                  </a:lnTo>
                  <a:lnTo>
                    <a:pt x="303" y="76"/>
                  </a:lnTo>
                  <a:lnTo>
                    <a:pt x="300" y="60"/>
                  </a:lnTo>
                  <a:lnTo>
                    <a:pt x="295" y="42"/>
                  </a:lnTo>
                  <a:lnTo>
                    <a:pt x="283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North Brabant">
              <a:extLst>
                <a:ext uri="{FF2B5EF4-FFF2-40B4-BE49-F238E27FC236}">
                  <a16:creationId xmlns:a16="http://schemas.microsoft.com/office/drawing/2014/main" id="{A0236569-32F3-477F-960E-23BFC04C8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5251" y="5264184"/>
              <a:ext cx="2786063" cy="1463675"/>
            </a:xfrm>
            <a:custGeom>
              <a:avLst/>
              <a:gdLst>
                <a:gd name="T0" fmla="*/ 818 w 1755"/>
                <a:gd name="T1" fmla="*/ 58 h 922"/>
                <a:gd name="T2" fmla="*/ 865 w 1755"/>
                <a:gd name="T3" fmla="*/ 68 h 922"/>
                <a:gd name="T4" fmla="*/ 897 w 1755"/>
                <a:gd name="T5" fmla="*/ 120 h 922"/>
                <a:gd name="T6" fmla="*/ 985 w 1755"/>
                <a:gd name="T7" fmla="*/ 135 h 922"/>
                <a:gd name="T8" fmla="*/ 1049 w 1755"/>
                <a:gd name="T9" fmla="*/ 141 h 922"/>
                <a:gd name="T10" fmla="*/ 1140 w 1755"/>
                <a:gd name="T11" fmla="*/ 23 h 922"/>
                <a:gd name="T12" fmla="*/ 1197 w 1755"/>
                <a:gd name="T13" fmla="*/ 31 h 922"/>
                <a:gd name="T14" fmla="*/ 1240 w 1755"/>
                <a:gd name="T15" fmla="*/ 3 h 922"/>
                <a:gd name="T16" fmla="*/ 1333 w 1755"/>
                <a:gd name="T17" fmla="*/ 4 h 922"/>
                <a:gd name="T18" fmla="*/ 1398 w 1755"/>
                <a:gd name="T19" fmla="*/ 56 h 922"/>
                <a:gd name="T20" fmla="*/ 1467 w 1755"/>
                <a:gd name="T21" fmla="*/ 100 h 922"/>
                <a:gd name="T22" fmla="*/ 1570 w 1755"/>
                <a:gd name="T23" fmla="*/ 109 h 922"/>
                <a:gd name="T24" fmla="*/ 1625 w 1755"/>
                <a:gd name="T25" fmla="*/ 171 h 922"/>
                <a:gd name="T26" fmla="*/ 1673 w 1755"/>
                <a:gd name="T27" fmla="*/ 247 h 922"/>
                <a:gd name="T28" fmla="*/ 1731 w 1755"/>
                <a:gd name="T29" fmla="*/ 319 h 922"/>
                <a:gd name="T30" fmla="*/ 1755 w 1755"/>
                <a:gd name="T31" fmla="*/ 411 h 922"/>
                <a:gd name="T32" fmla="*/ 1716 w 1755"/>
                <a:gd name="T33" fmla="*/ 397 h 922"/>
                <a:gd name="T34" fmla="*/ 1589 w 1755"/>
                <a:gd name="T35" fmla="*/ 577 h 922"/>
                <a:gd name="T36" fmla="*/ 1327 w 1755"/>
                <a:gd name="T37" fmla="*/ 913 h 922"/>
                <a:gd name="T38" fmla="*/ 1292 w 1755"/>
                <a:gd name="T39" fmla="*/ 867 h 922"/>
                <a:gd name="T40" fmla="*/ 1225 w 1755"/>
                <a:gd name="T41" fmla="*/ 804 h 922"/>
                <a:gd name="T42" fmla="*/ 1161 w 1755"/>
                <a:gd name="T43" fmla="*/ 861 h 922"/>
                <a:gd name="T44" fmla="*/ 1043 w 1755"/>
                <a:gd name="T45" fmla="*/ 864 h 922"/>
                <a:gd name="T46" fmla="*/ 931 w 1755"/>
                <a:gd name="T47" fmla="*/ 782 h 922"/>
                <a:gd name="T48" fmla="*/ 834 w 1755"/>
                <a:gd name="T49" fmla="*/ 664 h 922"/>
                <a:gd name="T50" fmla="*/ 798 w 1755"/>
                <a:gd name="T51" fmla="*/ 520 h 922"/>
                <a:gd name="T52" fmla="*/ 770 w 1755"/>
                <a:gd name="T53" fmla="*/ 585 h 922"/>
                <a:gd name="T54" fmla="*/ 692 w 1755"/>
                <a:gd name="T55" fmla="*/ 661 h 922"/>
                <a:gd name="T56" fmla="*/ 674 w 1755"/>
                <a:gd name="T57" fmla="*/ 635 h 922"/>
                <a:gd name="T58" fmla="*/ 656 w 1755"/>
                <a:gd name="T59" fmla="*/ 628 h 922"/>
                <a:gd name="T60" fmla="*/ 628 w 1755"/>
                <a:gd name="T61" fmla="*/ 631 h 922"/>
                <a:gd name="T62" fmla="*/ 550 w 1755"/>
                <a:gd name="T63" fmla="*/ 617 h 922"/>
                <a:gd name="T64" fmla="*/ 592 w 1755"/>
                <a:gd name="T65" fmla="*/ 616 h 922"/>
                <a:gd name="T66" fmla="*/ 622 w 1755"/>
                <a:gd name="T67" fmla="*/ 619 h 922"/>
                <a:gd name="T68" fmla="*/ 600 w 1755"/>
                <a:gd name="T69" fmla="*/ 580 h 922"/>
                <a:gd name="T70" fmla="*/ 615 w 1755"/>
                <a:gd name="T71" fmla="*/ 544 h 922"/>
                <a:gd name="T72" fmla="*/ 567 w 1755"/>
                <a:gd name="T73" fmla="*/ 502 h 922"/>
                <a:gd name="T74" fmla="*/ 528 w 1755"/>
                <a:gd name="T75" fmla="*/ 511 h 922"/>
                <a:gd name="T76" fmla="*/ 476 w 1755"/>
                <a:gd name="T77" fmla="*/ 574 h 922"/>
                <a:gd name="T78" fmla="*/ 364 w 1755"/>
                <a:gd name="T79" fmla="*/ 604 h 922"/>
                <a:gd name="T80" fmla="*/ 258 w 1755"/>
                <a:gd name="T81" fmla="*/ 544 h 922"/>
                <a:gd name="T82" fmla="*/ 195 w 1755"/>
                <a:gd name="T83" fmla="*/ 598 h 922"/>
                <a:gd name="T84" fmla="*/ 192 w 1755"/>
                <a:gd name="T85" fmla="*/ 641 h 922"/>
                <a:gd name="T86" fmla="*/ 162 w 1755"/>
                <a:gd name="T87" fmla="*/ 716 h 922"/>
                <a:gd name="T88" fmla="*/ 70 w 1755"/>
                <a:gd name="T89" fmla="*/ 671 h 922"/>
                <a:gd name="T90" fmla="*/ 76 w 1755"/>
                <a:gd name="T91" fmla="*/ 605 h 922"/>
                <a:gd name="T92" fmla="*/ 44 w 1755"/>
                <a:gd name="T93" fmla="*/ 420 h 922"/>
                <a:gd name="T94" fmla="*/ 19 w 1755"/>
                <a:gd name="T95" fmla="*/ 311 h 922"/>
                <a:gd name="T96" fmla="*/ 155 w 1755"/>
                <a:gd name="T97" fmla="*/ 259 h 922"/>
                <a:gd name="T98" fmla="*/ 203 w 1755"/>
                <a:gd name="T99" fmla="*/ 201 h 922"/>
                <a:gd name="T100" fmla="*/ 488 w 1755"/>
                <a:gd name="T101" fmla="*/ 141 h 922"/>
                <a:gd name="T102" fmla="*/ 588 w 1755"/>
                <a:gd name="T103" fmla="*/ 46 h 922"/>
                <a:gd name="T104" fmla="*/ 709 w 1755"/>
                <a:gd name="T105" fmla="*/ 3 h 922"/>
                <a:gd name="T106" fmla="*/ 704 w 1755"/>
                <a:gd name="T107" fmla="*/ 582 h 922"/>
                <a:gd name="T108" fmla="*/ 694 w 1755"/>
                <a:gd name="T109" fmla="*/ 586 h 922"/>
                <a:gd name="T110" fmla="*/ 689 w 1755"/>
                <a:gd name="T111" fmla="*/ 596 h 922"/>
                <a:gd name="T112" fmla="*/ 709 w 1755"/>
                <a:gd name="T113" fmla="*/ 599 h 922"/>
                <a:gd name="T114" fmla="*/ 707 w 1755"/>
                <a:gd name="T115" fmla="*/ 595 h 922"/>
                <a:gd name="T116" fmla="*/ 704 w 1755"/>
                <a:gd name="T117" fmla="*/ 586 h 922"/>
                <a:gd name="T118" fmla="*/ 721 w 1755"/>
                <a:gd name="T119" fmla="*/ 579 h 922"/>
                <a:gd name="T120" fmla="*/ 713 w 1755"/>
                <a:gd name="T121" fmla="*/ 585 h 922"/>
                <a:gd name="T122" fmla="*/ 665 w 1755"/>
                <a:gd name="T123" fmla="*/ 614 h 922"/>
                <a:gd name="T124" fmla="*/ 707 w 1755"/>
                <a:gd name="T125" fmla="*/ 644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5" h="922">
                  <a:moveTo>
                    <a:pt x="768" y="15"/>
                  </a:moveTo>
                  <a:lnTo>
                    <a:pt x="773" y="17"/>
                  </a:lnTo>
                  <a:lnTo>
                    <a:pt x="779" y="31"/>
                  </a:lnTo>
                  <a:lnTo>
                    <a:pt x="786" y="37"/>
                  </a:lnTo>
                  <a:lnTo>
                    <a:pt x="812" y="49"/>
                  </a:lnTo>
                  <a:lnTo>
                    <a:pt x="813" y="50"/>
                  </a:lnTo>
                  <a:lnTo>
                    <a:pt x="813" y="55"/>
                  </a:lnTo>
                  <a:lnTo>
                    <a:pt x="818" y="58"/>
                  </a:lnTo>
                  <a:lnTo>
                    <a:pt x="822" y="67"/>
                  </a:lnTo>
                  <a:lnTo>
                    <a:pt x="830" y="76"/>
                  </a:lnTo>
                  <a:lnTo>
                    <a:pt x="834" y="77"/>
                  </a:lnTo>
                  <a:lnTo>
                    <a:pt x="840" y="77"/>
                  </a:lnTo>
                  <a:lnTo>
                    <a:pt x="849" y="67"/>
                  </a:lnTo>
                  <a:lnTo>
                    <a:pt x="855" y="65"/>
                  </a:lnTo>
                  <a:lnTo>
                    <a:pt x="861" y="65"/>
                  </a:lnTo>
                  <a:lnTo>
                    <a:pt x="865" y="68"/>
                  </a:lnTo>
                  <a:lnTo>
                    <a:pt x="876" y="77"/>
                  </a:lnTo>
                  <a:lnTo>
                    <a:pt x="897" y="88"/>
                  </a:lnTo>
                  <a:lnTo>
                    <a:pt x="897" y="92"/>
                  </a:lnTo>
                  <a:lnTo>
                    <a:pt x="895" y="101"/>
                  </a:lnTo>
                  <a:lnTo>
                    <a:pt x="894" y="107"/>
                  </a:lnTo>
                  <a:lnTo>
                    <a:pt x="895" y="112"/>
                  </a:lnTo>
                  <a:lnTo>
                    <a:pt x="900" y="114"/>
                  </a:lnTo>
                  <a:lnTo>
                    <a:pt x="897" y="120"/>
                  </a:lnTo>
                  <a:lnTo>
                    <a:pt x="885" y="129"/>
                  </a:lnTo>
                  <a:lnTo>
                    <a:pt x="885" y="141"/>
                  </a:lnTo>
                  <a:lnTo>
                    <a:pt x="919" y="132"/>
                  </a:lnTo>
                  <a:lnTo>
                    <a:pt x="931" y="132"/>
                  </a:lnTo>
                  <a:lnTo>
                    <a:pt x="950" y="137"/>
                  </a:lnTo>
                  <a:lnTo>
                    <a:pt x="971" y="132"/>
                  </a:lnTo>
                  <a:lnTo>
                    <a:pt x="977" y="132"/>
                  </a:lnTo>
                  <a:lnTo>
                    <a:pt x="985" y="135"/>
                  </a:lnTo>
                  <a:lnTo>
                    <a:pt x="994" y="144"/>
                  </a:lnTo>
                  <a:lnTo>
                    <a:pt x="1001" y="146"/>
                  </a:lnTo>
                  <a:lnTo>
                    <a:pt x="1007" y="144"/>
                  </a:lnTo>
                  <a:lnTo>
                    <a:pt x="1015" y="138"/>
                  </a:lnTo>
                  <a:lnTo>
                    <a:pt x="1021" y="137"/>
                  </a:lnTo>
                  <a:lnTo>
                    <a:pt x="1031" y="137"/>
                  </a:lnTo>
                  <a:lnTo>
                    <a:pt x="1044" y="141"/>
                  </a:lnTo>
                  <a:lnTo>
                    <a:pt x="1049" y="141"/>
                  </a:lnTo>
                  <a:lnTo>
                    <a:pt x="1067" y="128"/>
                  </a:lnTo>
                  <a:lnTo>
                    <a:pt x="1097" y="114"/>
                  </a:lnTo>
                  <a:lnTo>
                    <a:pt x="1103" y="112"/>
                  </a:lnTo>
                  <a:lnTo>
                    <a:pt x="1106" y="104"/>
                  </a:lnTo>
                  <a:lnTo>
                    <a:pt x="1107" y="85"/>
                  </a:lnTo>
                  <a:lnTo>
                    <a:pt x="1113" y="65"/>
                  </a:lnTo>
                  <a:lnTo>
                    <a:pt x="1130" y="37"/>
                  </a:lnTo>
                  <a:lnTo>
                    <a:pt x="1140" y="23"/>
                  </a:lnTo>
                  <a:lnTo>
                    <a:pt x="1145" y="15"/>
                  </a:lnTo>
                  <a:lnTo>
                    <a:pt x="1147" y="12"/>
                  </a:lnTo>
                  <a:lnTo>
                    <a:pt x="1155" y="12"/>
                  </a:lnTo>
                  <a:lnTo>
                    <a:pt x="1158" y="15"/>
                  </a:lnTo>
                  <a:lnTo>
                    <a:pt x="1167" y="26"/>
                  </a:lnTo>
                  <a:lnTo>
                    <a:pt x="1177" y="31"/>
                  </a:lnTo>
                  <a:lnTo>
                    <a:pt x="1189" y="31"/>
                  </a:lnTo>
                  <a:lnTo>
                    <a:pt x="1197" y="31"/>
                  </a:lnTo>
                  <a:lnTo>
                    <a:pt x="1207" y="28"/>
                  </a:lnTo>
                  <a:lnTo>
                    <a:pt x="1213" y="23"/>
                  </a:lnTo>
                  <a:lnTo>
                    <a:pt x="1218" y="17"/>
                  </a:lnTo>
                  <a:lnTo>
                    <a:pt x="1219" y="10"/>
                  </a:lnTo>
                  <a:lnTo>
                    <a:pt x="1222" y="3"/>
                  </a:lnTo>
                  <a:lnTo>
                    <a:pt x="1231" y="0"/>
                  </a:lnTo>
                  <a:lnTo>
                    <a:pt x="1234" y="0"/>
                  </a:lnTo>
                  <a:lnTo>
                    <a:pt x="1240" y="3"/>
                  </a:lnTo>
                  <a:lnTo>
                    <a:pt x="1255" y="16"/>
                  </a:lnTo>
                  <a:lnTo>
                    <a:pt x="1274" y="22"/>
                  </a:lnTo>
                  <a:lnTo>
                    <a:pt x="1280" y="19"/>
                  </a:lnTo>
                  <a:lnTo>
                    <a:pt x="1288" y="9"/>
                  </a:lnTo>
                  <a:lnTo>
                    <a:pt x="1292" y="4"/>
                  </a:lnTo>
                  <a:lnTo>
                    <a:pt x="1309" y="3"/>
                  </a:lnTo>
                  <a:lnTo>
                    <a:pt x="1321" y="1"/>
                  </a:lnTo>
                  <a:lnTo>
                    <a:pt x="1333" y="4"/>
                  </a:lnTo>
                  <a:lnTo>
                    <a:pt x="1348" y="15"/>
                  </a:lnTo>
                  <a:lnTo>
                    <a:pt x="1353" y="16"/>
                  </a:lnTo>
                  <a:lnTo>
                    <a:pt x="1365" y="16"/>
                  </a:lnTo>
                  <a:lnTo>
                    <a:pt x="1370" y="17"/>
                  </a:lnTo>
                  <a:lnTo>
                    <a:pt x="1376" y="23"/>
                  </a:lnTo>
                  <a:lnTo>
                    <a:pt x="1382" y="41"/>
                  </a:lnTo>
                  <a:lnTo>
                    <a:pt x="1388" y="50"/>
                  </a:lnTo>
                  <a:lnTo>
                    <a:pt x="1398" y="56"/>
                  </a:lnTo>
                  <a:lnTo>
                    <a:pt x="1416" y="59"/>
                  </a:lnTo>
                  <a:lnTo>
                    <a:pt x="1424" y="67"/>
                  </a:lnTo>
                  <a:lnTo>
                    <a:pt x="1430" y="79"/>
                  </a:lnTo>
                  <a:lnTo>
                    <a:pt x="1434" y="83"/>
                  </a:lnTo>
                  <a:lnTo>
                    <a:pt x="1452" y="86"/>
                  </a:lnTo>
                  <a:lnTo>
                    <a:pt x="1456" y="88"/>
                  </a:lnTo>
                  <a:lnTo>
                    <a:pt x="1464" y="95"/>
                  </a:lnTo>
                  <a:lnTo>
                    <a:pt x="1467" y="100"/>
                  </a:lnTo>
                  <a:lnTo>
                    <a:pt x="1465" y="101"/>
                  </a:lnTo>
                  <a:lnTo>
                    <a:pt x="1470" y="109"/>
                  </a:lnTo>
                  <a:lnTo>
                    <a:pt x="1476" y="113"/>
                  </a:lnTo>
                  <a:lnTo>
                    <a:pt x="1483" y="117"/>
                  </a:lnTo>
                  <a:lnTo>
                    <a:pt x="1491" y="119"/>
                  </a:lnTo>
                  <a:lnTo>
                    <a:pt x="1504" y="119"/>
                  </a:lnTo>
                  <a:lnTo>
                    <a:pt x="1527" y="113"/>
                  </a:lnTo>
                  <a:lnTo>
                    <a:pt x="1570" y="109"/>
                  </a:lnTo>
                  <a:lnTo>
                    <a:pt x="1583" y="110"/>
                  </a:lnTo>
                  <a:lnTo>
                    <a:pt x="1583" y="110"/>
                  </a:lnTo>
                  <a:lnTo>
                    <a:pt x="1595" y="122"/>
                  </a:lnTo>
                  <a:lnTo>
                    <a:pt x="1600" y="140"/>
                  </a:lnTo>
                  <a:lnTo>
                    <a:pt x="1603" y="156"/>
                  </a:lnTo>
                  <a:lnTo>
                    <a:pt x="1609" y="164"/>
                  </a:lnTo>
                  <a:lnTo>
                    <a:pt x="1619" y="170"/>
                  </a:lnTo>
                  <a:lnTo>
                    <a:pt x="1625" y="171"/>
                  </a:lnTo>
                  <a:lnTo>
                    <a:pt x="1651" y="174"/>
                  </a:lnTo>
                  <a:lnTo>
                    <a:pt x="1664" y="180"/>
                  </a:lnTo>
                  <a:lnTo>
                    <a:pt x="1668" y="183"/>
                  </a:lnTo>
                  <a:lnTo>
                    <a:pt x="1670" y="201"/>
                  </a:lnTo>
                  <a:lnTo>
                    <a:pt x="1677" y="228"/>
                  </a:lnTo>
                  <a:lnTo>
                    <a:pt x="1670" y="240"/>
                  </a:lnTo>
                  <a:lnTo>
                    <a:pt x="1670" y="244"/>
                  </a:lnTo>
                  <a:lnTo>
                    <a:pt x="1673" y="247"/>
                  </a:lnTo>
                  <a:lnTo>
                    <a:pt x="1683" y="247"/>
                  </a:lnTo>
                  <a:lnTo>
                    <a:pt x="1689" y="250"/>
                  </a:lnTo>
                  <a:lnTo>
                    <a:pt x="1689" y="258"/>
                  </a:lnTo>
                  <a:lnTo>
                    <a:pt x="1682" y="273"/>
                  </a:lnTo>
                  <a:lnTo>
                    <a:pt x="1683" y="280"/>
                  </a:lnTo>
                  <a:lnTo>
                    <a:pt x="1686" y="283"/>
                  </a:lnTo>
                  <a:lnTo>
                    <a:pt x="1707" y="295"/>
                  </a:lnTo>
                  <a:lnTo>
                    <a:pt x="1731" y="319"/>
                  </a:lnTo>
                  <a:lnTo>
                    <a:pt x="1734" y="329"/>
                  </a:lnTo>
                  <a:lnTo>
                    <a:pt x="1733" y="343"/>
                  </a:lnTo>
                  <a:lnTo>
                    <a:pt x="1734" y="353"/>
                  </a:lnTo>
                  <a:lnTo>
                    <a:pt x="1737" y="361"/>
                  </a:lnTo>
                  <a:lnTo>
                    <a:pt x="1748" y="376"/>
                  </a:lnTo>
                  <a:lnTo>
                    <a:pt x="1748" y="401"/>
                  </a:lnTo>
                  <a:lnTo>
                    <a:pt x="1751" y="407"/>
                  </a:lnTo>
                  <a:lnTo>
                    <a:pt x="1755" y="411"/>
                  </a:lnTo>
                  <a:lnTo>
                    <a:pt x="1754" y="413"/>
                  </a:lnTo>
                  <a:lnTo>
                    <a:pt x="1752" y="414"/>
                  </a:lnTo>
                  <a:lnTo>
                    <a:pt x="1749" y="416"/>
                  </a:lnTo>
                  <a:lnTo>
                    <a:pt x="1746" y="414"/>
                  </a:lnTo>
                  <a:lnTo>
                    <a:pt x="1745" y="414"/>
                  </a:lnTo>
                  <a:lnTo>
                    <a:pt x="1739" y="420"/>
                  </a:lnTo>
                  <a:lnTo>
                    <a:pt x="1727" y="405"/>
                  </a:lnTo>
                  <a:lnTo>
                    <a:pt x="1716" y="397"/>
                  </a:lnTo>
                  <a:lnTo>
                    <a:pt x="1682" y="410"/>
                  </a:lnTo>
                  <a:lnTo>
                    <a:pt x="1653" y="419"/>
                  </a:lnTo>
                  <a:lnTo>
                    <a:pt x="1622" y="422"/>
                  </a:lnTo>
                  <a:lnTo>
                    <a:pt x="1607" y="410"/>
                  </a:lnTo>
                  <a:lnTo>
                    <a:pt x="1556" y="400"/>
                  </a:lnTo>
                  <a:lnTo>
                    <a:pt x="1570" y="495"/>
                  </a:lnTo>
                  <a:lnTo>
                    <a:pt x="1577" y="514"/>
                  </a:lnTo>
                  <a:lnTo>
                    <a:pt x="1589" y="577"/>
                  </a:lnTo>
                  <a:lnTo>
                    <a:pt x="1646" y="674"/>
                  </a:lnTo>
                  <a:lnTo>
                    <a:pt x="1591" y="722"/>
                  </a:lnTo>
                  <a:lnTo>
                    <a:pt x="1398" y="782"/>
                  </a:lnTo>
                  <a:lnTo>
                    <a:pt x="1356" y="841"/>
                  </a:lnTo>
                  <a:lnTo>
                    <a:pt x="1355" y="879"/>
                  </a:lnTo>
                  <a:lnTo>
                    <a:pt x="1350" y="905"/>
                  </a:lnTo>
                  <a:lnTo>
                    <a:pt x="1327" y="917"/>
                  </a:lnTo>
                  <a:lnTo>
                    <a:pt x="1327" y="913"/>
                  </a:lnTo>
                  <a:lnTo>
                    <a:pt x="1300" y="922"/>
                  </a:lnTo>
                  <a:lnTo>
                    <a:pt x="1300" y="922"/>
                  </a:lnTo>
                  <a:lnTo>
                    <a:pt x="1295" y="919"/>
                  </a:lnTo>
                  <a:lnTo>
                    <a:pt x="1291" y="889"/>
                  </a:lnTo>
                  <a:lnTo>
                    <a:pt x="1292" y="877"/>
                  </a:lnTo>
                  <a:lnTo>
                    <a:pt x="1292" y="873"/>
                  </a:lnTo>
                  <a:lnTo>
                    <a:pt x="1292" y="870"/>
                  </a:lnTo>
                  <a:lnTo>
                    <a:pt x="1292" y="867"/>
                  </a:lnTo>
                  <a:lnTo>
                    <a:pt x="1294" y="862"/>
                  </a:lnTo>
                  <a:lnTo>
                    <a:pt x="1292" y="855"/>
                  </a:lnTo>
                  <a:lnTo>
                    <a:pt x="1282" y="847"/>
                  </a:lnTo>
                  <a:lnTo>
                    <a:pt x="1265" y="829"/>
                  </a:lnTo>
                  <a:lnTo>
                    <a:pt x="1258" y="819"/>
                  </a:lnTo>
                  <a:lnTo>
                    <a:pt x="1255" y="811"/>
                  </a:lnTo>
                  <a:lnTo>
                    <a:pt x="1230" y="804"/>
                  </a:lnTo>
                  <a:lnTo>
                    <a:pt x="1225" y="804"/>
                  </a:lnTo>
                  <a:lnTo>
                    <a:pt x="1224" y="805"/>
                  </a:lnTo>
                  <a:lnTo>
                    <a:pt x="1219" y="810"/>
                  </a:lnTo>
                  <a:lnTo>
                    <a:pt x="1218" y="817"/>
                  </a:lnTo>
                  <a:lnTo>
                    <a:pt x="1207" y="826"/>
                  </a:lnTo>
                  <a:lnTo>
                    <a:pt x="1185" y="831"/>
                  </a:lnTo>
                  <a:lnTo>
                    <a:pt x="1182" y="840"/>
                  </a:lnTo>
                  <a:lnTo>
                    <a:pt x="1176" y="840"/>
                  </a:lnTo>
                  <a:lnTo>
                    <a:pt x="1161" y="861"/>
                  </a:lnTo>
                  <a:lnTo>
                    <a:pt x="1128" y="853"/>
                  </a:lnTo>
                  <a:lnTo>
                    <a:pt x="1092" y="843"/>
                  </a:lnTo>
                  <a:lnTo>
                    <a:pt x="1092" y="844"/>
                  </a:lnTo>
                  <a:lnTo>
                    <a:pt x="1092" y="849"/>
                  </a:lnTo>
                  <a:lnTo>
                    <a:pt x="1088" y="856"/>
                  </a:lnTo>
                  <a:lnTo>
                    <a:pt x="1083" y="861"/>
                  </a:lnTo>
                  <a:lnTo>
                    <a:pt x="1062" y="861"/>
                  </a:lnTo>
                  <a:lnTo>
                    <a:pt x="1043" y="864"/>
                  </a:lnTo>
                  <a:lnTo>
                    <a:pt x="1015" y="856"/>
                  </a:lnTo>
                  <a:lnTo>
                    <a:pt x="992" y="864"/>
                  </a:lnTo>
                  <a:lnTo>
                    <a:pt x="989" y="862"/>
                  </a:lnTo>
                  <a:lnTo>
                    <a:pt x="980" y="853"/>
                  </a:lnTo>
                  <a:lnTo>
                    <a:pt x="994" y="801"/>
                  </a:lnTo>
                  <a:lnTo>
                    <a:pt x="992" y="796"/>
                  </a:lnTo>
                  <a:lnTo>
                    <a:pt x="956" y="773"/>
                  </a:lnTo>
                  <a:lnTo>
                    <a:pt x="931" y="782"/>
                  </a:lnTo>
                  <a:lnTo>
                    <a:pt x="921" y="789"/>
                  </a:lnTo>
                  <a:lnTo>
                    <a:pt x="894" y="782"/>
                  </a:lnTo>
                  <a:lnTo>
                    <a:pt x="892" y="732"/>
                  </a:lnTo>
                  <a:lnTo>
                    <a:pt x="885" y="726"/>
                  </a:lnTo>
                  <a:lnTo>
                    <a:pt x="880" y="720"/>
                  </a:lnTo>
                  <a:lnTo>
                    <a:pt x="877" y="711"/>
                  </a:lnTo>
                  <a:lnTo>
                    <a:pt x="874" y="707"/>
                  </a:lnTo>
                  <a:lnTo>
                    <a:pt x="834" y="664"/>
                  </a:lnTo>
                  <a:lnTo>
                    <a:pt x="855" y="622"/>
                  </a:lnTo>
                  <a:lnTo>
                    <a:pt x="865" y="604"/>
                  </a:lnTo>
                  <a:lnTo>
                    <a:pt x="840" y="546"/>
                  </a:lnTo>
                  <a:lnTo>
                    <a:pt x="815" y="544"/>
                  </a:lnTo>
                  <a:lnTo>
                    <a:pt x="809" y="544"/>
                  </a:lnTo>
                  <a:lnTo>
                    <a:pt x="803" y="532"/>
                  </a:lnTo>
                  <a:lnTo>
                    <a:pt x="803" y="522"/>
                  </a:lnTo>
                  <a:lnTo>
                    <a:pt x="798" y="520"/>
                  </a:lnTo>
                  <a:lnTo>
                    <a:pt x="797" y="520"/>
                  </a:lnTo>
                  <a:lnTo>
                    <a:pt x="785" y="529"/>
                  </a:lnTo>
                  <a:lnTo>
                    <a:pt x="780" y="538"/>
                  </a:lnTo>
                  <a:lnTo>
                    <a:pt x="776" y="543"/>
                  </a:lnTo>
                  <a:lnTo>
                    <a:pt x="771" y="553"/>
                  </a:lnTo>
                  <a:lnTo>
                    <a:pt x="774" y="570"/>
                  </a:lnTo>
                  <a:lnTo>
                    <a:pt x="770" y="577"/>
                  </a:lnTo>
                  <a:lnTo>
                    <a:pt x="770" y="585"/>
                  </a:lnTo>
                  <a:lnTo>
                    <a:pt x="733" y="616"/>
                  </a:lnTo>
                  <a:lnTo>
                    <a:pt x="727" y="622"/>
                  </a:lnTo>
                  <a:lnTo>
                    <a:pt x="700" y="658"/>
                  </a:lnTo>
                  <a:lnTo>
                    <a:pt x="700" y="653"/>
                  </a:lnTo>
                  <a:lnTo>
                    <a:pt x="697" y="653"/>
                  </a:lnTo>
                  <a:lnTo>
                    <a:pt x="695" y="656"/>
                  </a:lnTo>
                  <a:lnTo>
                    <a:pt x="698" y="659"/>
                  </a:lnTo>
                  <a:lnTo>
                    <a:pt x="692" y="661"/>
                  </a:lnTo>
                  <a:lnTo>
                    <a:pt x="685" y="659"/>
                  </a:lnTo>
                  <a:lnTo>
                    <a:pt x="695" y="656"/>
                  </a:lnTo>
                  <a:lnTo>
                    <a:pt x="692" y="655"/>
                  </a:lnTo>
                  <a:lnTo>
                    <a:pt x="689" y="655"/>
                  </a:lnTo>
                  <a:lnTo>
                    <a:pt x="688" y="652"/>
                  </a:lnTo>
                  <a:lnTo>
                    <a:pt x="682" y="649"/>
                  </a:lnTo>
                  <a:lnTo>
                    <a:pt x="680" y="641"/>
                  </a:lnTo>
                  <a:lnTo>
                    <a:pt x="674" y="635"/>
                  </a:lnTo>
                  <a:lnTo>
                    <a:pt x="673" y="631"/>
                  </a:lnTo>
                  <a:lnTo>
                    <a:pt x="670" y="631"/>
                  </a:lnTo>
                  <a:lnTo>
                    <a:pt x="667" y="634"/>
                  </a:lnTo>
                  <a:lnTo>
                    <a:pt x="665" y="631"/>
                  </a:lnTo>
                  <a:lnTo>
                    <a:pt x="659" y="629"/>
                  </a:lnTo>
                  <a:lnTo>
                    <a:pt x="661" y="626"/>
                  </a:lnTo>
                  <a:lnTo>
                    <a:pt x="658" y="626"/>
                  </a:lnTo>
                  <a:lnTo>
                    <a:pt x="656" y="628"/>
                  </a:lnTo>
                  <a:lnTo>
                    <a:pt x="649" y="626"/>
                  </a:lnTo>
                  <a:lnTo>
                    <a:pt x="647" y="628"/>
                  </a:lnTo>
                  <a:lnTo>
                    <a:pt x="641" y="634"/>
                  </a:lnTo>
                  <a:lnTo>
                    <a:pt x="641" y="638"/>
                  </a:lnTo>
                  <a:lnTo>
                    <a:pt x="640" y="638"/>
                  </a:lnTo>
                  <a:lnTo>
                    <a:pt x="634" y="635"/>
                  </a:lnTo>
                  <a:lnTo>
                    <a:pt x="634" y="631"/>
                  </a:lnTo>
                  <a:lnTo>
                    <a:pt x="628" y="631"/>
                  </a:lnTo>
                  <a:lnTo>
                    <a:pt x="625" y="629"/>
                  </a:lnTo>
                  <a:lnTo>
                    <a:pt x="621" y="634"/>
                  </a:lnTo>
                  <a:lnTo>
                    <a:pt x="613" y="629"/>
                  </a:lnTo>
                  <a:lnTo>
                    <a:pt x="568" y="638"/>
                  </a:lnTo>
                  <a:lnTo>
                    <a:pt x="559" y="635"/>
                  </a:lnTo>
                  <a:lnTo>
                    <a:pt x="552" y="629"/>
                  </a:lnTo>
                  <a:lnTo>
                    <a:pt x="550" y="623"/>
                  </a:lnTo>
                  <a:lnTo>
                    <a:pt x="550" y="617"/>
                  </a:lnTo>
                  <a:lnTo>
                    <a:pt x="549" y="610"/>
                  </a:lnTo>
                  <a:lnTo>
                    <a:pt x="550" y="605"/>
                  </a:lnTo>
                  <a:lnTo>
                    <a:pt x="553" y="604"/>
                  </a:lnTo>
                  <a:lnTo>
                    <a:pt x="564" y="604"/>
                  </a:lnTo>
                  <a:lnTo>
                    <a:pt x="567" y="608"/>
                  </a:lnTo>
                  <a:lnTo>
                    <a:pt x="571" y="610"/>
                  </a:lnTo>
                  <a:lnTo>
                    <a:pt x="580" y="611"/>
                  </a:lnTo>
                  <a:lnTo>
                    <a:pt x="592" y="616"/>
                  </a:lnTo>
                  <a:lnTo>
                    <a:pt x="597" y="619"/>
                  </a:lnTo>
                  <a:lnTo>
                    <a:pt x="604" y="620"/>
                  </a:lnTo>
                  <a:lnTo>
                    <a:pt x="612" y="623"/>
                  </a:lnTo>
                  <a:lnTo>
                    <a:pt x="612" y="626"/>
                  </a:lnTo>
                  <a:lnTo>
                    <a:pt x="619" y="626"/>
                  </a:lnTo>
                  <a:lnTo>
                    <a:pt x="619" y="625"/>
                  </a:lnTo>
                  <a:lnTo>
                    <a:pt x="616" y="623"/>
                  </a:lnTo>
                  <a:lnTo>
                    <a:pt x="622" y="619"/>
                  </a:lnTo>
                  <a:lnTo>
                    <a:pt x="621" y="617"/>
                  </a:lnTo>
                  <a:lnTo>
                    <a:pt x="615" y="620"/>
                  </a:lnTo>
                  <a:lnTo>
                    <a:pt x="607" y="619"/>
                  </a:lnTo>
                  <a:lnTo>
                    <a:pt x="606" y="619"/>
                  </a:lnTo>
                  <a:lnTo>
                    <a:pt x="601" y="601"/>
                  </a:lnTo>
                  <a:lnTo>
                    <a:pt x="603" y="595"/>
                  </a:lnTo>
                  <a:lnTo>
                    <a:pt x="600" y="583"/>
                  </a:lnTo>
                  <a:lnTo>
                    <a:pt x="600" y="580"/>
                  </a:lnTo>
                  <a:lnTo>
                    <a:pt x="604" y="577"/>
                  </a:lnTo>
                  <a:lnTo>
                    <a:pt x="609" y="570"/>
                  </a:lnTo>
                  <a:lnTo>
                    <a:pt x="610" y="565"/>
                  </a:lnTo>
                  <a:lnTo>
                    <a:pt x="612" y="568"/>
                  </a:lnTo>
                  <a:lnTo>
                    <a:pt x="615" y="570"/>
                  </a:lnTo>
                  <a:lnTo>
                    <a:pt x="621" y="565"/>
                  </a:lnTo>
                  <a:lnTo>
                    <a:pt x="610" y="558"/>
                  </a:lnTo>
                  <a:lnTo>
                    <a:pt x="615" y="544"/>
                  </a:lnTo>
                  <a:lnTo>
                    <a:pt x="616" y="531"/>
                  </a:lnTo>
                  <a:lnTo>
                    <a:pt x="612" y="528"/>
                  </a:lnTo>
                  <a:lnTo>
                    <a:pt x="597" y="526"/>
                  </a:lnTo>
                  <a:lnTo>
                    <a:pt x="595" y="522"/>
                  </a:lnTo>
                  <a:lnTo>
                    <a:pt x="594" y="511"/>
                  </a:lnTo>
                  <a:lnTo>
                    <a:pt x="592" y="508"/>
                  </a:lnTo>
                  <a:lnTo>
                    <a:pt x="574" y="502"/>
                  </a:lnTo>
                  <a:lnTo>
                    <a:pt x="567" y="502"/>
                  </a:lnTo>
                  <a:lnTo>
                    <a:pt x="562" y="501"/>
                  </a:lnTo>
                  <a:lnTo>
                    <a:pt x="558" y="497"/>
                  </a:lnTo>
                  <a:lnTo>
                    <a:pt x="550" y="495"/>
                  </a:lnTo>
                  <a:lnTo>
                    <a:pt x="538" y="498"/>
                  </a:lnTo>
                  <a:lnTo>
                    <a:pt x="537" y="501"/>
                  </a:lnTo>
                  <a:lnTo>
                    <a:pt x="531" y="502"/>
                  </a:lnTo>
                  <a:lnTo>
                    <a:pt x="528" y="507"/>
                  </a:lnTo>
                  <a:lnTo>
                    <a:pt x="528" y="511"/>
                  </a:lnTo>
                  <a:lnTo>
                    <a:pt x="525" y="517"/>
                  </a:lnTo>
                  <a:lnTo>
                    <a:pt x="510" y="525"/>
                  </a:lnTo>
                  <a:lnTo>
                    <a:pt x="503" y="540"/>
                  </a:lnTo>
                  <a:lnTo>
                    <a:pt x="497" y="544"/>
                  </a:lnTo>
                  <a:lnTo>
                    <a:pt x="497" y="549"/>
                  </a:lnTo>
                  <a:lnTo>
                    <a:pt x="485" y="552"/>
                  </a:lnTo>
                  <a:lnTo>
                    <a:pt x="482" y="564"/>
                  </a:lnTo>
                  <a:lnTo>
                    <a:pt x="476" y="574"/>
                  </a:lnTo>
                  <a:lnTo>
                    <a:pt x="467" y="576"/>
                  </a:lnTo>
                  <a:lnTo>
                    <a:pt x="450" y="585"/>
                  </a:lnTo>
                  <a:lnTo>
                    <a:pt x="453" y="611"/>
                  </a:lnTo>
                  <a:lnTo>
                    <a:pt x="443" y="614"/>
                  </a:lnTo>
                  <a:lnTo>
                    <a:pt x="437" y="613"/>
                  </a:lnTo>
                  <a:lnTo>
                    <a:pt x="425" y="619"/>
                  </a:lnTo>
                  <a:lnTo>
                    <a:pt x="415" y="613"/>
                  </a:lnTo>
                  <a:lnTo>
                    <a:pt x="364" y="604"/>
                  </a:lnTo>
                  <a:lnTo>
                    <a:pt x="327" y="617"/>
                  </a:lnTo>
                  <a:lnTo>
                    <a:pt x="322" y="579"/>
                  </a:lnTo>
                  <a:lnTo>
                    <a:pt x="338" y="543"/>
                  </a:lnTo>
                  <a:lnTo>
                    <a:pt x="328" y="528"/>
                  </a:lnTo>
                  <a:lnTo>
                    <a:pt x="280" y="535"/>
                  </a:lnTo>
                  <a:lnTo>
                    <a:pt x="273" y="534"/>
                  </a:lnTo>
                  <a:lnTo>
                    <a:pt x="268" y="535"/>
                  </a:lnTo>
                  <a:lnTo>
                    <a:pt x="258" y="544"/>
                  </a:lnTo>
                  <a:lnTo>
                    <a:pt x="238" y="549"/>
                  </a:lnTo>
                  <a:lnTo>
                    <a:pt x="186" y="577"/>
                  </a:lnTo>
                  <a:lnTo>
                    <a:pt x="182" y="579"/>
                  </a:lnTo>
                  <a:lnTo>
                    <a:pt x="179" y="583"/>
                  </a:lnTo>
                  <a:lnTo>
                    <a:pt x="183" y="585"/>
                  </a:lnTo>
                  <a:lnTo>
                    <a:pt x="192" y="585"/>
                  </a:lnTo>
                  <a:lnTo>
                    <a:pt x="195" y="592"/>
                  </a:lnTo>
                  <a:lnTo>
                    <a:pt x="195" y="598"/>
                  </a:lnTo>
                  <a:lnTo>
                    <a:pt x="198" y="601"/>
                  </a:lnTo>
                  <a:lnTo>
                    <a:pt x="195" y="604"/>
                  </a:lnTo>
                  <a:lnTo>
                    <a:pt x="192" y="604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89" y="614"/>
                  </a:lnTo>
                  <a:lnTo>
                    <a:pt x="183" y="622"/>
                  </a:lnTo>
                  <a:lnTo>
                    <a:pt x="192" y="641"/>
                  </a:lnTo>
                  <a:lnTo>
                    <a:pt x="230" y="690"/>
                  </a:lnTo>
                  <a:lnTo>
                    <a:pt x="224" y="696"/>
                  </a:lnTo>
                  <a:lnTo>
                    <a:pt x="228" y="707"/>
                  </a:lnTo>
                  <a:lnTo>
                    <a:pt x="221" y="705"/>
                  </a:lnTo>
                  <a:lnTo>
                    <a:pt x="194" y="717"/>
                  </a:lnTo>
                  <a:lnTo>
                    <a:pt x="183" y="720"/>
                  </a:lnTo>
                  <a:lnTo>
                    <a:pt x="177" y="719"/>
                  </a:lnTo>
                  <a:lnTo>
                    <a:pt x="162" y="716"/>
                  </a:lnTo>
                  <a:lnTo>
                    <a:pt x="144" y="714"/>
                  </a:lnTo>
                  <a:lnTo>
                    <a:pt x="140" y="690"/>
                  </a:lnTo>
                  <a:lnTo>
                    <a:pt x="137" y="686"/>
                  </a:lnTo>
                  <a:lnTo>
                    <a:pt x="82" y="689"/>
                  </a:lnTo>
                  <a:lnTo>
                    <a:pt x="82" y="689"/>
                  </a:lnTo>
                  <a:lnTo>
                    <a:pt x="79" y="679"/>
                  </a:lnTo>
                  <a:lnTo>
                    <a:pt x="73" y="679"/>
                  </a:lnTo>
                  <a:lnTo>
                    <a:pt x="70" y="671"/>
                  </a:lnTo>
                  <a:lnTo>
                    <a:pt x="71" y="670"/>
                  </a:lnTo>
                  <a:lnTo>
                    <a:pt x="71" y="661"/>
                  </a:lnTo>
                  <a:lnTo>
                    <a:pt x="74" y="658"/>
                  </a:lnTo>
                  <a:lnTo>
                    <a:pt x="74" y="650"/>
                  </a:lnTo>
                  <a:lnTo>
                    <a:pt x="70" y="628"/>
                  </a:lnTo>
                  <a:lnTo>
                    <a:pt x="73" y="620"/>
                  </a:lnTo>
                  <a:lnTo>
                    <a:pt x="80" y="614"/>
                  </a:lnTo>
                  <a:lnTo>
                    <a:pt x="76" y="605"/>
                  </a:lnTo>
                  <a:lnTo>
                    <a:pt x="40" y="522"/>
                  </a:lnTo>
                  <a:lnTo>
                    <a:pt x="28" y="495"/>
                  </a:lnTo>
                  <a:lnTo>
                    <a:pt x="28" y="483"/>
                  </a:lnTo>
                  <a:lnTo>
                    <a:pt x="34" y="465"/>
                  </a:lnTo>
                  <a:lnTo>
                    <a:pt x="32" y="464"/>
                  </a:lnTo>
                  <a:lnTo>
                    <a:pt x="43" y="435"/>
                  </a:lnTo>
                  <a:lnTo>
                    <a:pt x="44" y="429"/>
                  </a:lnTo>
                  <a:lnTo>
                    <a:pt x="44" y="420"/>
                  </a:lnTo>
                  <a:lnTo>
                    <a:pt x="43" y="416"/>
                  </a:lnTo>
                  <a:lnTo>
                    <a:pt x="35" y="404"/>
                  </a:lnTo>
                  <a:lnTo>
                    <a:pt x="4" y="365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1" y="337"/>
                  </a:lnTo>
                  <a:lnTo>
                    <a:pt x="9" y="322"/>
                  </a:lnTo>
                  <a:lnTo>
                    <a:pt x="19" y="311"/>
                  </a:lnTo>
                  <a:lnTo>
                    <a:pt x="44" y="30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80" y="285"/>
                  </a:lnTo>
                  <a:lnTo>
                    <a:pt x="103" y="279"/>
                  </a:lnTo>
                  <a:lnTo>
                    <a:pt x="116" y="273"/>
                  </a:lnTo>
                  <a:lnTo>
                    <a:pt x="135" y="268"/>
                  </a:lnTo>
                  <a:lnTo>
                    <a:pt x="155" y="259"/>
                  </a:lnTo>
                  <a:lnTo>
                    <a:pt x="162" y="255"/>
                  </a:lnTo>
                  <a:lnTo>
                    <a:pt x="171" y="246"/>
                  </a:lnTo>
                  <a:lnTo>
                    <a:pt x="177" y="235"/>
                  </a:lnTo>
                  <a:lnTo>
                    <a:pt x="180" y="226"/>
                  </a:lnTo>
                  <a:lnTo>
                    <a:pt x="192" y="214"/>
                  </a:lnTo>
                  <a:lnTo>
                    <a:pt x="194" y="209"/>
                  </a:lnTo>
                  <a:lnTo>
                    <a:pt x="200" y="209"/>
                  </a:lnTo>
                  <a:lnTo>
                    <a:pt x="203" y="201"/>
                  </a:lnTo>
                  <a:lnTo>
                    <a:pt x="209" y="197"/>
                  </a:lnTo>
                  <a:lnTo>
                    <a:pt x="222" y="185"/>
                  </a:lnTo>
                  <a:lnTo>
                    <a:pt x="292" y="209"/>
                  </a:lnTo>
                  <a:lnTo>
                    <a:pt x="313" y="210"/>
                  </a:lnTo>
                  <a:lnTo>
                    <a:pt x="385" y="191"/>
                  </a:lnTo>
                  <a:lnTo>
                    <a:pt x="400" y="179"/>
                  </a:lnTo>
                  <a:lnTo>
                    <a:pt x="458" y="162"/>
                  </a:lnTo>
                  <a:lnTo>
                    <a:pt x="488" y="141"/>
                  </a:lnTo>
                  <a:lnTo>
                    <a:pt x="509" y="123"/>
                  </a:lnTo>
                  <a:lnTo>
                    <a:pt x="521" y="110"/>
                  </a:lnTo>
                  <a:lnTo>
                    <a:pt x="524" y="104"/>
                  </a:lnTo>
                  <a:lnTo>
                    <a:pt x="534" y="76"/>
                  </a:lnTo>
                  <a:lnTo>
                    <a:pt x="547" y="58"/>
                  </a:lnTo>
                  <a:lnTo>
                    <a:pt x="562" y="50"/>
                  </a:lnTo>
                  <a:lnTo>
                    <a:pt x="576" y="47"/>
                  </a:lnTo>
                  <a:lnTo>
                    <a:pt x="588" y="46"/>
                  </a:lnTo>
                  <a:lnTo>
                    <a:pt x="612" y="49"/>
                  </a:lnTo>
                  <a:lnTo>
                    <a:pt x="622" y="47"/>
                  </a:lnTo>
                  <a:lnTo>
                    <a:pt x="628" y="44"/>
                  </a:lnTo>
                  <a:lnTo>
                    <a:pt x="643" y="34"/>
                  </a:lnTo>
                  <a:lnTo>
                    <a:pt x="659" y="17"/>
                  </a:lnTo>
                  <a:lnTo>
                    <a:pt x="682" y="6"/>
                  </a:lnTo>
                  <a:lnTo>
                    <a:pt x="692" y="3"/>
                  </a:lnTo>
                  <a:lnTo>
                    <a:pt x="709" y="3"/>
                  </a:lnTo>
                  <a:lnTo>
                    <a:pt x="736" y="10"/>
                  </a:lnTo>
                  <a:lnTo>
                    <a:pt x="768" y="15"/>
                  </a:lnTo>
                  <a:close/>
                  <a:moveTo>
                    <a:pt x="697" y="576"/>
                  </a:moveTo>
                  <a:lnTo>
                    <a:pt x="697" y="579"/>
                  </a:lnTo>
                  <a:lnTo>
                    <a:pt x="703" y="579"/>
                  </a:lnTo>
                  <a:lnTo>
                    <a:pt x="700" y="580"/>
                  </a:lnTo>
                  <a:lnTo>
                    <a:pt x="701" y="582"/>
                  </a:lnTo>
                  <a:lnTo>
                    <a:pt x="704" y="582"/>
                  </a:lnTo>
                  <a:lnTo>
                    <a:pt x="701" y="588"/>
                  </a:lnTo>
                  <a:lnTo>
                    <a:pt x="698" y="588"/>
                  </a:lnTo>
                  <a:lnTo>
                    <a:pt x="698" y="592"/>
                  </a:lnTo>
                  <a:lnTo>
                    <a:pt x="697" y="592"/>
                  </a:lnTo>
                  <a:lnTo>
                    <a:pt x="695" y="588"/>
                  </a:lnTo>
                  <a:lnTo>
                    <a:pt x="697" y="586"/>
                  </a:lnTo>
                  <a:lnTo>
                    <a:pt x="697" y="583"/>
                  </a:lnTo>
                  <a:lnTo>
                    <a:pt x="694" y="586"/>
                  </a:lnTo>
                  <a:lnTo>
                    <a:pt x="692" y="583"/>
                  </a:lnTo>
                  <a:lnTo>
                    <a:pt x="694" y="582"/>
                  </a:lnTo>
                  <a:lnTo>
                    <a:pt x="694" y="580"/>
                  </a:lnTo>
                  <a:lnTo>
                    <a:pt x="688" y="583"/>
                  </a:lnTo>
                  <a:lnTo>
                    <a:pt x="691" y="588"/>
                  </a:lnTo>
                  <a:lnTo>
                    <a:pt x="689" y="591"/>
                  </a:lnTo>
                  <a:lnTo>
                    <a:pt x="691" y="592"/>
                  </a:lnTo>
                  <a:lnTo>
                    <a:pt x="689" y="596"/>
                  </a:lnTo>
                  <a:lnTo>
                    <a:pt x="688" y="596"/>
                  </a:lnTo>
                  <a:lnTo>
                    <a:pt x="685" y="599"/>
                  </a:lnTo>
                  <a:lnTo>
                    <a:pt x="695" y="601"/>
                  </a:lnTo>
                  <a:lnTo>
                    <a:pt x="698" y="607"/>
                  </a:lnTo>
                  <a:lnTo>
                    <a:pt x="703" y="605"/>
                  </a:lnTo>
                  <a:lnTo>
                    <a:pt x="706" y="608"/>
                  </a:lnTo>
                  <a:lnTo>
                    <a:pt x="709" y="604"/>
                  </a:lnTo>
                  <a:lnTo>
                    <a:pt x="709" y="599"/>
                  </a:lnTo>
                  <a:lnTo>
                    <a:pt x="707" y="599"/>
                  </a:lnTo>
                  <a:lnTo>
                    <a:pt x="709" y="596"/>
                  </a:lnTo>
                  <a:lnTo>
                    <a:pt x="710" y="598"/>
                  </a:lnTo>
                  <a:lnTo>
                    <a:pt x="713" y="596"/>
                  </a:lnTo>
                  <a:lnTo>
                    <a:pt x="710" y="595"/>
                  </a:lnTo>
                  <a:lnTo>
                    <a:pt x="712" y="594"/>
                  </a:lnTo>
                  <a:lnTo>
                    <a:pt x="707" y="592"/>
                  </a:lnTo>
                  <a:lnTo>
                    <a:pt x="707" y="595"/>
                  </a:lnTo>
                  <a:lnTo>
                    <a:pt x="706" y="595"/>
                  </a:lnTo>
                  <a:lnTo>
                    <a:pt x="706" y="592"/>
                  </a:lnTo>
                  <a:lnTo>
                    <a:pt x="704" y="594"/>
                  </a:lnTo>
                  <a:lnTo>
                    <a:pt x="703" y="589"/>
                  </a:lnTo>
                  <a:lnTo>
                    <a:pt x="709" y="589"/>
                  </a:lnTo>
                  <a:lnTo>
                    <a:pt x="709" y="586"/>
                  </a:lnTo>
                  <a:lnTo>
                    <a:pt x="707" y="585"/>
                  </a:lnTo>
                  <a:lnTo>
                    <a:pt x="704" y="586"/>
                  </a:lnTo>
                  <a:lnTo>
                    <a:pt x="706" y="583"/>
                  </a:lnTo>
                  <a:lnTo>
                    <a:pt x="707" y="582"/>
                  </a:lnTo>
                  <a:lnTo>
                    <a:pt x="709" y="583"/>
                  </a:lnTo>
                  <a:lnTo>
                    <a:pt x="712" y="579"/>
                  </a:lnTo>
                  <a:lnTo>
                    <a:pt x="715" y="579"/>
                  </a:lnTo>
                  <a:lnTo>
                    <a:pt x="716" y="582"/>
                  </a:lnTo>
                  <a:lnTo>
                    <a:pt x="716" y="580"/>
                  </a:lnTo>
                  <a:lnTo>
                    <a:pt x="721" y="579"/>
                  </a:lnTo>
                  <a:lnTo>
                    <a:pt x="719" y="576"/>
                  </a:lnTo>
                  <a:lnTo>
                    <a:pt x="722" y="574"/>
                  </a:lnTo>
                  <a:lnTo>
                    <a:pt x="719" y="571"/>
                  </a:lnTo>
                  <a:lnTo>
                    <a:pt x="718" y="574"/>
                  </a:lnTo>
                  <a:lnTo>
                    <a:pt x="715" y="576"/>
                  </a:lnTo>
                  <a:lnTo>
                    <a:pt x="703" y="577"/>
                  </a:lnTo>
                  <a:lnTo>
                    <a:pt x="697" y="576"/>
                  </a:lnTo>
                  <a:close/>
                  <a:moveTo>
                    <a:pt x="713" y="585"/>
                  </a:moveTo>
                  <a:lnTo>
                    <a:pt x="713" y="586"/>
                  </a:lnTo>
                  <a:lnTo>
                    <a:pt x="719" y="586"/>
                  </a:lnTo>
                  <a:lnTo>
                    <a:pt x="716" y="582"/>
                  </a:lnTo>
                  <a:lnTo>
                    <a:pt x="715" y="585"/>
                  </a:lnTo>
                  <a:lnTo>
                    <a:pt x="713" y="585"/>
                  </a:lnTo>
                  <a:close/>
                  <a:moveTo>
                    <a:pt x="665" y="617"/>
                  </a:moveTo>
                  <a:lnTo>
                    <a:pt x="667" y="616"/>
                  </a:lnTo>
                  <a:lnTo>
                    <a:pt x="665" y="614"/>
                  </a:lnTo>
                  <a:lnTo>
                    <a:pt x="664" y="617"/>
                  </a:lnTo>
                  <a:lnTo>
                    <a:pt x="665" y="617"/>
                  </a:lnTo>
                  <a:close/>
                  <a:moveTo>
                    <a:pt x="641" y="632"/>
                  </a:moveTo>
                  <a:lnTo>
                    <a:pt x="641" y="631"/>
                  </a:lnTo>
                  <a:lnTo>
                    <a:pt x="638" y="631"/>
                  </a:lnTo>
                  <a:lnTo>
                    <a:pt x="640" y="632"/>
                  </a:lnTo>
                  <a:lnTo>
                    <a:pt x="641" y="632"/>
                  </a:lnTo>
                  <a:close/>
                  <a:moveTo>
                    <a:pt x="707" y="644"/>
                  </a:moveTo>
                  <a:lnTo>
                    <a:pt x="706" y="637"/>
                  </a:lnTo>
                  <a:lnTo>
                    <a:pt x="701" y="638"/>
                  </a:lnTo>
                  <a:lnTo>
                    <a:pt x="697" y="640"/>
                  </a:lnTo>
                  <a:lnTo>
                    <a:pt x="700" y="643"/>
                  </a:lnTo>
                  <a:lnTo>
                    <a:pt x="695" y="646"/>
                  </a:lnTo>
                  <a:lnTo>
                    <a:pt x="707" y="6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North Holland">
              <a:extLst>
                <a:ext uri="{FF2B5EF4-FFF2-40B4-BE49-F238E27FC236}">
                  <a16:creationId xmlns:a16="http://schemas.microsoft.com/office/drawing/2014/main" id="{96811FE7-D469-4F6A-87F5-014C9B7ECB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2451" y="1936784"/>
              <a:ext cx="1360488" cy="2478088"/>
            </a:xfrm>
            <a:custGeom>
              <a:avLst/>
              <a:gdLst>
                <a:gd name="T0" fmla="*/ 510 w 857"/>
                <a:gd name="T1" fmla="*/ 1296 h 1561"/>
                <a:gd name="T2" fmla="*/ 492 w 857"/>
                <a:gd name="T3" fmla="*/ 1263 h 1561"/>
                <a:gd name="T4" fmla="*/ 855 w 857"/>
                <a:gd name="T5" fmla="*/ 838 h 1561"/>
                <a:gd name="T6" fmla="*/ 179 w 857"/>
                <a:gd name="T7" fmla="*/ 335 h 1561"/>
                <a:gd name="T8" fmla="*/ 130 w 857"/>
                <a:gd name="T9" fmla="*/ 341 h 1561"/>
                <a:gd name="T10" fmla="*/ 530 w 857"/>
                <a:gd name="T11" fmla="*/ 388 h 1561"/>
                <a:gd name="T12" fmla="*/ 577 w 857"/>
                <a:gd name="T13" fmla="*/ 639 h 1561"/>
                <a:gd name="T14" fmla="*/ 649 w 857"/>
                <a:gd name="T15" fmla="*/ 688 h 1561"/>
                <a:gd name="T16" fmla="*/ 718 w 857"/>
                <a:gd name="T17" fmla="*/ 681 h 1561"/>
                <a:gd name="T18" fmla="*/ 749 w 857"/>
                <a:gd name="T19" fmla="*/ 712 h 1561"/>
                <a:gd name="T20" fmla="*/ 759 w 857"/>
                <a:gd name="T21" fmla="*/ 745 h 1561"/>
                <a:gd name="T22" fmla="*/ 746 w 857"/>
                <a:gd name="T23" fmla="*/ 770 h 1561"/>
                <a:gd name="T24" fmla="*/ 701 w 857"/>
                <a:gd name="T25" fmla="*/ 823 h 1561"/>
                <a:gd name="T26" fmla="*/ 598 w 857"/>
                <a:gd name="T27" fmla="*/ 881 h 1561"/>
                <a:gd name="T28" fmla="*/ 542 w 857"/>
                <a:gd name="T29" fmla="*/ 853 h 1561"/>
                <a:gd name="T30" fmla="*/ 509 w 857"/>
                <a:gd name="T31" fmla="*/ 856 h 1561"/>
                <a:gd name="T32" fmla="*/ 498 w 857"/>
                <a:gd name="T33" fmla="*/ 918 h 1561"/>
                <a:gd name="T34" fmla="*/ 534 w 857"/>
                <a:gd name="T35" fmla="*/ 1009 h 1561"/>
                <a:gd name="T36" fmla="*/ 545 w 857"/>
                <a:gd name="T37" fmla="*/ 1081 h 1561"/>
                <a:gd name="T38" fmla="*/ 527 w 857"/>
                <a:gd name="T39" fmla="*/ 1115 h 1561"/>
                <a:gd name="T40" fmla="*/ 525 w 857"/>
                <a:gd name="T41" fmla="*/ 1136 h 1561"/>
                <a:gd name="T42" fmla="*/ 562 w 857"/>
                <a:gd name="T43" fmla="*/ 1160 h 1561"/>
                <a:gd name="T44" fmla="*/ 567 w 857"/>
                <a:gd name="T45" fmla="*/ 1084 h 1561"/>
                <a:gd name="T46" fmla="*/ 585 w 857"/>
                <a:gd name="T47" fmla="*/ 1136 h 1561"/>
                <a:gd name="T48" fmla="*/ 555 w 857"/>
                <a:gd name="T49" fmla="*/ 1172 h 1561"/>
                <a:gd name="T50" fmla="*/ 513 w 857"/>
                <a:gd name="T51" fmla="*/ 1214 h 1561"/>
                <a:gd name="T52" fmla="*/ 488 w 857"/>
                <a:gd name="T53" fmla="*/ 1261 h 1561"/>
                <a:gd name="T54" fmla="*/ 443 w 857"/>
                <a:gd name="T55" fmla="*/ 1260 h 1561"/>
                <a:gd name="T56" fmla="*/ 443 w 857"/>
                <a:gd name="T57" fmla="*/ 1273 h 1561"/>
                <a:gd name="T58" fmla="*/ 491 w 857"/>
                <a:gd name="T59" fmla="*/ 1306 h 1561"/>
                <a:gd name="T60" fmla="*/ 510 w 857"/>
                <a:gd name="T61" fmla="*/ 1317 h 1561"/>
                <a:gd name="T62" fmla="*/ 604 w 857"/>
                <a:gd name="T63" fmla="*/ 1332 h 1561"/>
                <a:gd name="T64" fmla="*/ 767 w 857"/>
                <a:gd name="T65" fmla="*/ 1411 h 1561"/>
                <a:gd name="T66" fmla="*/ 643 w 857"/>
                <a:gd name="T67" fmla="*/ 1561 h 1561"/>
                <a:gd name="T68" fmla="*/ 537 w 857"/>
                <a:gd name="T69" fmla="*/ 1503 h 1561"/>
                <a:gd name="T70" fmla="*/ 507 w 857"/>
                <a:gd name="T71" fmla="*/ 1442 h 1561"/>
                <a:gd name="T72" fmla="*/ 533 w 857"/>
                <a:gd name="T73" fmla="*/ 1399 h 1561"/>
                <a:gd name="T74" fmla="*/ 518 w 857"/>
                <a:gd name="T75" fmla="*/ 1403 h 1561"/>
                <a:gd name="T76" fmla="*/ 474 w 857"/>
                <a:gd name="T77" fmla="*/ 1391 h 1561"/>
                <a:gd name="T78" fmla="*/ 412 w 857"/>
                <a:gd name="T79" fmla="*/ 1418 h 1561"/>
                <a:gd name="T80" fmla="*/ 350 w 857"/>
                <a:gd name="T81" fmla="*/ 1443 h 1561"/>
                <a:gd name="T82" fmla="*/ 274 w 857"/>
                <a:gd name="T83" fmla="*/ 1481 h 1561"/>
                <a:gd name="T84" fmla="*/ 216 w 857"/>
                <a:gd name="T85" fmla="*/ 1497 h 1561"/>
                <a:gd name="T86" fmla="*/ 98 w 857"/>
                <a:gd name="T87" fmla="*/ 1508 h 1561"/>
                <a:gd name="T88" fmla="*/ 85 w 857"/>
                <a:gd name="T89" fmla="*/ 1406 h 1561"/>
                <a:gd name="T90" fmla="*/ 0 w 857"/>
                <a:gd name="T91" fmla="*/ 1332 h 1561"/>
                <a:gd name="T92" fmla="*/ 112 w 857"/>
                <a:gd name="T93" fmla="*/ 933 h 1561"/>
                <a:gd name="T94" fmla="*/ 198 w 857"/>
                <a:gd name="T95" fmla="*/ 488 h 1561"/>
                <a:gd name="T96" fmla="*/ 268 w 857"/>
                <a:gd name="T97" fmla="*/ 344 h 1561"/>
                <a:gd name="T98" fmla="*/ 274 w 857"/>
                <a:gd name="T99" fmla="*/ 362 h 1561"/>
                <a:gd name="T100" fmla="*/ 291 w 857"/>
                <a:gd name="T101" fmla="*/ 357 h 1561"/>
                <a:gd name="T102" fmla="*/ 391 w 857"/>
                <a:gd name="T103" fmla="*/ 454 h 1561"/>
                <a:gd name="T104" fmla="*/ 465 w 857"/>
                <a:gd name="T105" fmla="*/ 396 h 1561"/>
                <a:gd name="T106" fmla="*/ 524 w 857"/>
                <a:gd name="T107" fmla="*/ 381 h 1561"/>
                <a:gd name="T108" fmla="*/ 391 w 857"/>
                <a:gd name="T109" fmla="*/ 77 h 1561"/>
                <a:gd name="T110" fmla="*/ 365 w 857"/>
                <a:gd name="T111" fmla="*/ 178 h 1561"/>
                <a:gd name="T112" fmla="*/ 333 w 857"/>
                <a:gd name="T113" fmla="*/ 236 h 1561"/>
                <a:gd name="T114" fmla="*/ 271 w 857"/>
                <a:gd name="T115" fmla="*/ 283 h 1561"/>
                <a:gd name="T116" fmla="*/ 262 w 857"/>
                <a:gd name="T117" fmla="*/ 293 h 1561"/>
                <a:gd name="T118" fmla="*/ 230 w 857"/>
                <a:gd name="T119" fmla="*/ 303 h 1561"/>
                <a:gd name="T120" fmla="*/ 213 w 857"/>
                <a:gd name="T121" fmla="*/ 193 h 1561"/>
                <a:gd name="T122" fmla="*/ 348 w 857"/>
                <a:gd name="T123" fmla="*/ 2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7" h="1561">
                  <a:moveTo>
                    <a:pt x="579" y="1308"/>
                  </a:moveTo>
                  <a:lnTo>
                    <a:pt x="574" y="1303"/>
                  </a:lnTo>
                  <a:lnTo>
                    <a:pt x="573" y="1302"/>
                  </a:lnTo>
                  <a:lnTo>
                    <a:pt x="579" y="1305"/>
                  </a:lnTo>
                  <a:lnTo>
                    <a:pt x="580" y="1308"/>
                  </a:lnTo>
                  <a:lnTo>
                    <a:pt x="579" y="1308"/>
                  </a:lnTo>
                  <a:close/>
                  <a:moveTo>
                    <a:pt x="506" y="1299"/>
                  </a:moveTo>
                  <a:lnTo>
                    <a:pt x="504" y="1297"/>
                  </a:lnTo>
                  <a:lnTo>
                    <a:pt x="506" y="1296"/>
                  </a:lnTo>
                  <a:lnTo>
                    <a:pt x="510" y="1296"/>
                  </a:lnTo>
                  <a:lnTo>
                    <a:pt x="506" y="1299"/>
                  </a:lnTo>
                  <a:close/>
                  <a:moveTo>
                    <a:pt x="543" y="1276"/>
                  </a:moveTo>
                  <a:lnTo>
                    <a:pt x="542" y="1276"/>
                  </a:lnTo>
                  <a:lnTo>
                    <a:pt x="542" y="1273"/>
                  </a:lnTo>
                  <a:lnTo>
                    <a:pt x="543" y="1275"/>
                  </a:lnTo>
                  <a:lnTo>
                    <a:pt x="543" y="1276"/>
                  </a:lnTo>
                  <a:close/>
                  <a:moveTo>
                    <a:pt x="491" y="1266"/>
                  </a:moveTo>
                  <a:lnTo>
                    <a:pt x="489" y="1266"/>
                  </a:lnTo>
                  <a:lnTo>
                    <a:pt x="489" y="1264"/>
                  </a:lnTo>
                  <a:lnTo>
                    <a:pt x="492" y="1263"/>
                  </a:lnTo>
                  <a:lnTo>
                    <a:pt x="491" y="1266"/>
                  </a:lnTo>
                  <a:close/>
                  <a:moveTo>
                    <a:pt x="537" y="859"/>
                  </a:moveTo>
                  <a:lnTo>
                    <a:pt x="536" y="859"/>
                  </a:lnTo>
                  <a:lnTo>
                    <a:pt x="537" y="856"/>
                  </a:lnTo>
                  <a:lnTo>
                    <a:pt x="537" y="859"/>
                  </a:lnTo>
                  <a:close/>
                  <a:moveTo>
                    <a:pt x="764" y="767"/>
                  </a:moveTo>
                  <a:lnTo>
                    <a:pt x="815" y="791"/>
                  </a:lnTo>
                  <a:lnTo>
                    <a:pt x="857" y="836"/>
                  </a:lnTo>
                  <a:lnTo>
                    <a:pt x="857" y="836"/>
                  </a:lnTo>
                  <a:lnTo>
                    <a:pt x="855" y="838"/>
                  </a:lnTo>
                  <a:lnTo>
                    <a:pt x="855" y="838"/>
                  </a:lnTo>
                  <a:lnTo>
                    <a:pt x="813" y="793"/>
                  </a:lnTo>
                  <a:lnTo>
                    <a:pt x="764" y="772"/>
                  </a:lnTo>
                  <a:lnTo>
                    <a:pt x="752" y="772"/>
                  </a:lnTo>
                  <a:lnTo>
                    <a:pt x="748" y="772"/>
                  </a:lnTo>
                  <a:lnTo>
                    <a:pt x="749" y="769"/>
                  </a:lnTo>
                  <a:lnTo>
                    <a:pt x="764" y="767"/>
                  </a:lnTo>
                  <a:close/>
                  <a:moveTo>
                    <a:pt x="200" y="335"/>
                  </a:moveTo>
                  <a:lnTo>
                    <a:pt x="197" y="336"/>
                  </a:lnTo>
                  <a:lnTo>
                    <a:pt x="179" y="335"/>
                  </a:lnTo>
                  <a:lnTo>
                    <a:pt x="170" y="336"/>
                  </a:lnTo>
                  <a:lnTo>
                    <a:pt x="150" y="341"/>
                  </a:lnTo>
                  <a:lnTo>
                    <a:pt x="140" y="347"/>
                  </a:lnTo>
                  <a:lnTo>
                    <a:pt x="140" y="348"/>
                  </a:lnTo>
                  <a:lnTo>
                    <a:pt x="145" y="351"/>
                  </a:lnTo>
                  <a:lnTo>
                    <a:pt x="142" y="354"/>
                  </a:lnTo>
                  <a:lnTo>
                    <a:pt x="134" y="354"/>
                  </a:lnTo>
                  <a:lnTo>
                    <a:pt x="130" y="350"/>
                  </a:lnTo>
                  <a:lnTo>
                    <a:pt x="128" y="345"/>
                  </a:lnTo>
                  <a:lnTo>
                    <a:pt x="130" y="341"/>
                  </a:lnTo>
                  <a:lnTo>
                    <a:pt x="134" y="336"/>
                  </a:lnTo>
                  <a:lnTo>
                    <a:pt x="143" y="330"/>
                  </a:lnTo>
                  <a:lnTo>
                    <a:pt x="152" y="323"/>
                  </a:lnTo>
                  <a:lnTo>
                    <a:pt x="158" y="321"/>
                  </a:lnTo>
                  <a:lnTo>
                    <a:pt x="165" y="321"/>
                  </a:lnTo>
                  <a:lnTo>
                    <a:pt x="179" y="324"/>
                  </a:lnTo>
                  <a:lnTo>
                    <a:pt x="200" y="332"/>
                  </a:lnTo>
                  <a:lnTo>
                    <a:pt x="200" y="335"/>
                  </a:lnTo>
                  <a:close/>
                  <a:moveTo>
                    <a:pt x="531" y="385"/>
                  </a:moveTo>
                  <a:lnTo>
                    <a:pt x="530" y="388"/>
                  </a:lnTo>
                  <a:lnTo>
                    <a:pt x="527" y="388"/>
                  </a:lnTo>
                  <a:lnTo>
                    <a:pt x="518" y="396"/>
                  </a:lnTo>
                  <a:lnTo>
                    <a:pt x="516" y="399"/>
                  </a:lnTo>
                  <a:lnTo>
                    <a:pt x="516" y="411"/>
                  </a:lnTo>
                  <a:lnTo>
                    <a:pt x="524" y="409"/>
                  </a:lnTo>
                  <a:lnTo>
                    <a:pt x="549" y="456"/>
                  </a:lnTo>
                  <a:lnTo>
                    <a:pt x="551" y="457"/>
                  </a:lnTo>
                  <a:lnTo>
                    <a:pt x="555" y="468"/>
                  </a:lnTo>
                  <a:lnTo>
                    <a:pt x="586" y="530"/>
                  </a:lnTo>
                  <a:lnTo>
                    <a:pt x="577" y="639"/>
                  </a:lnTo>
                  <a:lnTo>
                    <a:pt x="585" y="639"/>
                  </a:lnTo>
                  <a:lnTo>
                    <a:pt x="588" y="647"/>
                  </a:lnTo>
                  <a:lnTo>
                    <a:pt x="594" y="668"/>
                  </a:lnTo>
                  <a:lnTo>
                    <a:pt x="607" y="681"/>
                  </a:lnTo>
                  <a:lnTo>
                    <a:pt x="610" y="685"/>
                  </a:lnTo>
                  <a:lnTo>
                    <a:pt x="621" y="694"/>
                  </a:lnTo>
                  <a:lnTo>
                    <a:pt x="627" y="697"/>
                  </a:lnTo>
                  <a:lnTo>
                    <a:pt x="637" y="697"/>
                  </a:lnTo>
                  <a:lnTo>
                    <a:pt x="646" y="691"/>
                  </a:lnTo>
                  <a:lnTo>
                    <a:pt x="649" y="688"/>
                  </a:lnTo>
                  <a:lnTo>
                    <a:pt x="661" y="669"/>
                  </a:lnTo>
                  <a:lnTo>
                    <a:pt x="673" y="669"/>
                  </a:lnTo>
                  <a:lnTo>
                    <a:pt x="688" y="672"/>
                  </a:lnTo>
                  <a:lnTo>
                    <a:pt x="692" y="673"/>
                  </a:lnTo>
                  <a:lnTo>
                    <a:pt x="698" y="675"/>
                  </a:lnTo>
                  <a:lnTo>
                    <a:pt x="701" y="678"/>
                  </a:lnTo>
                  <a:lnTo>
                    <a:pt x="707" y="682"/>
                  </a:lnTo>
                  <a:lnTo>
                    <a:pt x="713" y="682"/>
                  </a:lnTo>
                  <a:lnTo>
                    <a:pt x="716" y="679"/>
                  </a:lnTo>
                  <a:lnTo>
                    <a:pt x="718" y="681"/>
                  </a:lnTo>
                  <a:lnTo>
                    <a:pt x="730" y="678"/>
                  </a:lnTo>
                  <a:lnTo>
                    <a:pt x="731" y="681"/>
                  </a:lnTo>
                  <a:lnTo>
                    <a:pt x="722" y="682"/>
                  </a:lnTo>
                  <a:lnTo>
                    <a:pt x="722" y="684"/>
                  </a:lnTo>
                  <a:lnTo>
                    <a:pt x="736" y="682"/>
                  </a:lnTo>
                  <a:lnTo>
                    <a:pt x="742" y="688"/>
                  </a:lnTo>
                  <a:lnTo>
                    <a:pt x="746" y="690"/>
                  </a:lnTo>
                  <a:lnTo>
                    <a:pt x="751" y="703"/>
                  </a:lnTo>
                  <a:lnTo>
                    <a:pt x="748" y="708"/>
                  </a:lnTo>
                  <a:lnTo>
                    <a:pt x="749" y="712"/>
                  </a:lnTo>
                  <a:lnTo>
                    <a:pt x="748" y="715"/>
                  </a:lnTo>
                  <a:lnTo>
                    <a:pt x="749" y="726"/>
                  </a:lnTo>
                  <a:lnTo>
                    <a:pt x="751" y="727"/>
                  </a:lnTo>
                  <a:lnTo>
                    <a:pt x="751" y="733"/>
                  </a:lnTo>
                  <a:lnTo>
                    <a:pt x="762" y="742"/>
                  </a:lnTo>
                  <a:lnTo>
                    <a:pt x="768" y="742"/>
                  </a:lnTo>
                  <a:lnTo>
                    <a:pt x="768" y="745"/>
                  </a:lnTo>
                  <a:lnTo>
                    <a:pt x="768" y="747"/>
                  </a:lnTo>
                  <a:lnTo>
                    <a:pt x="761" y="744"/>
                  </a:lnTo>
                  <a:lnTo>
                    <a:pt x="759" y="745"/>
                  </a:lnTo>
                  <a:lnTo>
                    <a:pt x="761" y="753"/>
                  </a:lnTo>
                  <a:lnTo>
                    <a:pt x="755" y="756"/>
                  </a:lnTo>
                  <a:lnTo>
                    <a:pt x="754" y="759"/>
                  </a:lnTo>
                  <a:lnTo>
                    <a:pt x="746" y="759"/>
                  </a:lnTo>
                  <a:lnTo>
                    <a:pt x="746" y="760"/>
                  </a:lnTo>
                  <a:lnTo>
                    <a:pt x="748" y="762"/>
                  </a:lnTo>
                  <a:lnTo>
                    <a:pt x="743" y="762"/>
                  </a:lnTo>
                  <a:lnTo>
                    <a:pt x="743" y="763"/>
                  </a:lnTo>
                  <a:lnTo>
                    <a:pt x="748" y="767"/>
                  </a:lnTo>
                  <a:lnTo>
                    <a:pt x="746" y="770"/>
                  </a:lnTo>
                  <a:lnTo>
                    <a:pt x="745" y="769"/>
                  </a:lnTo>
                  <a:lnTo>
                    <a:pt x="742" y="769"/>
                  </a:lnTo>
                  <a:lnTo>
                    <a:pt x="734" y="775"/>
                  </a:lnTo>
                  <a:lnTo>
                    <a:pt x="722" y="776"/>
                  </a:lnTo>
                  <a:lnTo>
                    <a:pt x="721" y="778"/>
                  </a:lnTo>
                  <a:lnTo>
                    <a:pt x="718" y="776"/>
                  </a:lnTo>
                  <a:lnTo>
                    <a:pt x="712" y="778"/>
                  </a:lnTo>
                  <a:lnTo>
                    <a:pt x="709" y="785"/>
                  </a:lnTo>
                  <a:lnTo>
                    <a:pt x="709" y="797"/>
                  </a:lnTo>
                  <a:lnTo>
                    <a:pt x="701" y="823"/>
                  </a:lnTo>
                  <a:lnTo>
                    <a:pt x="697" y="829"/>
                  </a:lnTo>
                  <a:lnTo>
                    <a:pt x="674" y="842"/>
                  </a:lnTo>
                  <a:lnTo>
                    <a:pt x="668" y="848"/>
                  </a:lnTo>
                  <a:lnTo>
                    <a:pt x="665" y="854"/>
                  </a:lnTo>
                  <a:lnTo>
                    <a:pt x="658" y="854"/>
                  </a:lnTo>
                  <a:lnTo>
                    <a:pt x="649" y="857"/>
                  </a:lnTo>
                  <a:lnTo>
                    <a:pt x="642" y="860"/>
                  </a:lnTo>
                  <a:lnTo>
                    <a:pt x="628" y="875"/>
                  </a:lnTo>
                  <a:lnTo>
                    <a:pt x="615" y="876"/>
                  </a:lnTo>
                  <a:lnTo>
                    <a:pt x="598" y="881"/>
                  </a:lnTo>
                  <a:lnTo>
                    <a:pt x="595" y="876"/>
                  </a:lnTo>
                  <a:lnTo>
                    <a:pt x="597" y="869"/>
                  </a:lnTo>
                  <a:lnTo>
                    <a:pt x="591" y="860"/>
                  </a:lnTo>
                  <a:lnTo>
                    <a:pt x="579" y="862"/>
                  </a:lnTo>
                  <a:lnTo>
                    <a:pt x="567" y="853"/>
                  </a:lnTo>
                  <a:lnTo>
                    <a:pt x="562" y="845"/>
                  </a:lnTo>
                  <a:lnTo>
                    <a:pt x="549" y="850"/>
                  </a:lnTo>
                  <a:lnTo>
                    <a:pt x="543" y="856"/>
                  </a:lnTo>
                  <a:lnTo>
                    <a:pt x="540" y="854"/>
                  </a:lnTo>
                  <a:lnTo>
                    <a:pt x="542" y="853"/>
                  </a:lnTo>
                  <a:lnTo>
                    <a:pt x="539" y="854"/>
                  </a:lnTo>
                  <a:lnTo>
                    <a:pt x="533" y="853"/>
                  </a:lnTo>
                  <a:lnTo>
                    <a:pt x="533" y="857"/>
                  </a:lnTo>
                  <a:lnTo>
                    <a:pt x="534" y="859"/>
                  </a:lnTo>
                  <a:lnTo>
                    <a:pt x="531" y="859"/>
                  </a:lnTo>
                  <a:lnTo>
                    <a:pt x="531" y="853"/>
                  </a:lnTo>
                  <a:lnTo>
                    <a:pt x="528" y="848"/>
                  </a:lnTo>
                  <a:lnTo>
                    <a:pt x="522" y="848"/>
                  </a:lnTo>
                  <a:lnTo>
                    <a:pt x="515" y="856"/>
                  </a:lnTo>
                  <a:lnTo>
                    <a:pt x="509" y="856"/>
                  </a:lnTo>
                  <a:lnTo>
                    <a:pt x="504" y="860"/>
                  </a:lnTo>
                  <a:lnTo>
                    <a:pt x="498" y="863"/>
                  </a:lnTo>
                  <a:lnTo>
                    <a:pt x="495" y="869"/>
                  </a:lnTo>
                  <a:lnTo>
                    <a:pt x="495" y="878"/>
                  </a:lnTo>
                  <a:lnTo>
                    <a:pt x="498" y="897"/>
                  </a:lnTo>
                  <a:lnTo>
                    <a:pt x="498" y="902"/>
                  </a:lnTo>
                  <a:lnTo>
                    <a:pt x="500" y="905"/>
                  </a:lnTo>
                  <a:lnTo>
                    <a:pt x="498" y="908"/>
                  </a:lnTo>
                  <a:lnTo>
                    <a:pt x="501" y="912"/>
                  </a:lnTo>
                  <a:lnTo>
                    <a:pt x="498" y="918"/>
                  </a:lnTo>
                  <a:lnTo>
                    <a:pt x="501" y="926"/>
                  </a:lnTo>
                  <a:lnTo>
                    <a:pt x="506" y="933"/>
                  </a:lnTo>
                  <a:lnTo>
                    <a:pt x="504" y="936"/>
                  </a:lnTo>
                  <a:lnTo>
                    <a:pt x="510" y="950"/>
                  </a:lnTo>
                  <a:lnTo>
                    <a:pt x="509" y="960"/>
                  </a:lnTo>
                  <a:lnTo>
                    <a:pt x="519" y="970"/>
                  </a:lnTo>
                  <a:lnTo>
                    <a:pt x="521" y="976"/>
                  </a:lnTo>
                  <a:lnTo>
                    <a:pt x="531" y="996"/>
                  </a:lnTo>
                  <a:lnTo>
                    <a:pt x="530" y="1005"/>
                  </a:lnTo>
                  <a:lnTo>
                    <a:pt x="534" y="1009"/>
                  </a:lnTo>
                  <a:lnTo>
                    <a:pt x="540" y="1021"/>
                  </a:lnTo>
                  <a:lnTo>
                    <a:pt x="542" y="1029"/>
                  </a:lnTo>
                  <a:lnTo>
                    <a:pt x="545" y="1036"/>
                  </a:lnTo>
                  <a:lnTo>
                    <a:pt x="549" y="1036"/>
                  </a:lnTo>
                  <a:lnTo>
                    <a:pt x="549" y="1042"/>
                  </a:lnTo>
                  <a:lnTo>
                    <a:pt x="555" y="1047"/>
                  </a:lnTo>
                  <a:lnTo>
                    <a:pt x="559" y="1060"/>
                  </a:lnTo>
                  <a:lnTo>
                    <a:pt x="549" y="1076"/>
                  </a:lnTo>
                  <a:lnTo>
                    <a:pt x="546" y="1078"/>
                  </a:lnTo>
                  <a:lnTo>
                    <a:pt x="545" y="1081"/>
                  </a:lnTo>
                  <a:lnTo>
                    <a:pt x="542" y="1082"/>
                  </a:lnTo>
                  <a:lnTo>
                    <a:pt x="539" y="1081"/>
                  </a:lnTo>
                  <a:lnTo>
                    <a:pt x="536" y="1084"/>
                  </a:lnTo>
                  <a:lnTo>
                    <a:pt x="534" y="1093"/>
                  </a:lnTo>
                  <a:lnTo>
                    <a:pt x="536" y="1100"/>
                  </a:lnTo>
                  <a:lnTo>
                    <a:pt x="543" y="1109"/>
                  </a:lnTo>
                  <a:lnTo>
                    <a:pt x="543" y="1111"/>
                  </a:lnTo>
                  <a:lnTo>
                    <a:pt x="542" y="1115"/>
                  </a:lnTo>
                  <a:lnTo>
                    <a:pt x="533" y="1117"/>
                  </a:lnTo>
                  <a:lnTo>
                    <a:pt x="527" y="1115"/>
                  </a:lnTo>
                  <a:lnTo>
                    <a:pt x="515" y="1121"/>
                  </a:lnTo>
                  <a:lnTo>
                    <a:pt x="510" y="1118"/>
                  </a:lnTo>
                  <a:lnTo>
                    <a:pt x="513" y="1126"/>
                  </a:lnTo>
                  <a:lnTo>
                    <a:pt x="518" y="1127"/>
                  </a:lnTo>
                  <a:lnTo>
                    <a:pt x="516" y="1129"/>
                  </a:lnTo>
                  <a:lnTo>
                    <a:pt x="518" y="1130"/>
                  </a:lnTo>
                  <a:lnTo>
                    <a:pt x="524" y="1124"/>
                  </a:lnTo>
                  <a:lnTo>
                    <a:pt x="527" y="1124"/>
                  </a:lnTo>
                  <a:lnTo>
                    <a:pt x="530" y="1126"/>
                  </a:lnTo>
                  <a:lnTo>
                    <a:pt x="525" y="1136"/>
                  </a:lnTo>
                  <a:lnTo>
                    <a:pt x="524" y="1145"/>
                  </a:lnTo>
                  <a:lnTo>
                    <a:pt x="527" y="1151"/>
                  </a:lnTo>
                  <a:lnTo>
                    <a:pt x="525" y="1157"/>
                  </a:lnTo>
                  <a:lnTo>
                    <a:pt x="527" y="1160"/>
                  </a:lnTo>
                  <a:lnTo>
                    <a:pt x="533" y="1160"/>
                  </a:lnTo>
                  <a:lnTo>
                    <a:pt x="536" y="1161"/>
                  </a:lnTo>
                  <a:lnTo>
                    <a:pt x="542" y="1160"/>
                  </a:lnTo>
                  <a:lnTo>
                    <a:pt x="553" y="1163"/>
                  </a:lnTo>
                  <a:lnTo>
                    <a:pt x="561" y="1163"/>
                  </a:lnTo>
                  <a:lnTo>
                    <a:pt x="562" y="1160"/>
                  </a:lnTo>
                  <a:lnTo>
                    <a:pt x="565" y="1141"/>
                  </a:lnTo>
                  <a:lnTo>
                    <a:pt x="567" y="1136"/>
                  </a:lnTo>
                  <a:lnTo>
                    <a:pt x="570" y="1132"/>
                  </a:lnTo>
                  <a:lnTo>
                    <a:pt x="573" y="1132"/>
                  </a:lnTo>
                  <a:lnTo>
                    <a:pt x="573" y="1130"/>
                  </a:lnTo>
                  <a:lnTo>
                    <a:pt x="571" y="1121"/>
                  </a:lnTo>
                  <a:lnTo>
                    <a:pt x="573" y="1118"/>
                  </a:lnTo>
                  <a:lnTo>
                    <a:pt x="565" y="1085"/>
                  </a:lnTo>
                  <a:lnTo>
                    <a:pt x="565" y="1084"/>
                  </a:lnTo>
                  <a:lnTo>
                    <a:pt x="567" y="1084"/>
                  </a:lnTo>
                  <a:lnTo>
                    <a:pt x="577" y="1115"/>
                  </a:lnTo>
                  <a:lnTo>
                    <a:pt x="583" y="1121"/>
                  </a:lnTo>
                  <a:lnTo>
                    <a:pt x="585" y="1124"/>
                  </a:lnTo>
                  <a:lnTo>
                    <a:pt x="595" y="1126"/>
                  </a:lnTo>
                  <a:lnTo>
                    <a:pt x="603" y="1124"/>
                  </a:lnTo>
                  <a:lnTo>
                    <a:pt x="607" y="1124"/>
                  </a:lnTo>
                  <a:lnTo>
                    <a:pt x="607" y="1127"/>
                  </a:lnTo>
                  <a:lnTo>
                    <a:pt x="598" y="1130"/>
                  </a:lnTo>
                  <a:lnTo>
                    <a:pt x="592" y="1135"/>
                  </a:lnTo>
                  <a:lnTo>
                    <a:pt x="585" y="1136"/>
                  </a:lnTo>
                  <a:lnTo>
                    <a:pt x="579" y="1144"/>
                  </a:lnTo>
                  <a:lnTo>
                    <a:pt x="571" y="1144"/>
                  </a:lnTo>
                  <a:lnTo>
                    <a:pt x="568" y="1161"/>
                  </a:lnTo>
                  <a:lnTo>
                    <a:pt x="562" y="1172"/>
                  </a:lnTo>
                  <a:lnTo>
                    <a:pt x="561" y="1173"/>
                  </a:lnTo>
                  <a:lnTo>
                    <a:pt x="558" y="1173"/>
                  </a:lnTo>
                  <a:lnTo>
                    <a:pt x="558" y="1172"/>
                  </a:lnTo>
                  <a:lnTo>
                    <a:pt x="559" y="1169"/>
                  </a:lnTo>
                  <a:lnTo>
                    <a:pt x="558" y="1169"/>
                  </a:lnTo>
                  <a:lnTo>
                    <a:pt x="555" y="1172"/>
                  </a:lnTo>
                  <a:lnTo>
                    <a:pt x="551" y="1175"/>
                  </a:lnTo>
                  <a:lnTo>
                    <a:pt x="548" y="1181"/>
                  </a:lnTo>
                  <a:lnTo>
                    <a:pt x="548" y="1190"/>
                  </a:lnTo>
                  <a:lnTo>
                    <a:pt x="543" y="1194"/>
                  </a:lnTo>
                  <a:lnTo>
                    <a:pt x="542" y="1200"/>
                  </a:lnTo>
                  <a:lnTo>
                    <a:pt x="533" y="1199"/>
                  </a:lnTo>
                  <a:lnTo>
                    <a:pt x="530" y="1200"/>
                  </a:lnTo>
                  <a:lnTo>
                    <a:pt x="527" y="1202"/>
                  </a:lnTo>
                  <a:lnTo>
                    <a:pt x="522" y="1211"/>
                  </a:lnTo>
                  <a:lnTo>
                    <a:pt x="513" y="1214"/>
                  </a:lnTo>
                  <a:lnTo>
                    <a:pt x="509" y="1220"/>
                  </a:lnTo>
                  <a:lnTo>
                    <a:pt x="501" y="1239"/>
                  </a:lnTo>
                  <a:lnTo>
                    <a:pt x="497" y="1242"/>
                  </a:lnTo>
                  <a:lnTo>
                    <a:pt x="495" y="1245"/>
                  </a:lnTo>
                  <a:lnTo>
                    <a:pt x="489" y="1245"/>
                  </a:lnTo>
                  <a:lnTo>
                    <a:pt x="489" y="1247"/>
                  </a:lnTo>
                  <a:lnTo>
                    <a:pt x="491" y="1251"/>
                  </a:lnTo>
                  <a:lnTo>
                    <a:pt x="489" y="1255"/>
                  </a:lnTo>
                  <a:lnTo>
                    <a:pt x="491" y="1257"/>
                  </a:lnTo>
                  <a:lnTo>
                    <a:pt x="488" y="1261"/>
                  </a:lnTo>
                  <a:lnTo>
                    <a:pt x="485" y="1263"/>
                  </a:lnTo>
                  <a:lnTo>
                    <a:pt x="480" y="1258"/>
                  </a:lnTo>
                  <a:lnTo>
                    <a:pt x="477" y="1254"/>
                  </a:lnTo>
                  <a:lnTo>
                    <a:pt x="470" y="1255"/>
                  </a:lnTo>
                  <a:lnTo>
                    <a:pt x="459" y="1261"/>
                  </a:lnTo>
                  <a:lnTo>
                    <a:pt x="452" y="1252"/>
                  </a:lnTo>
                  <a:lnTo>
                    <a:pt x="449" y="1252"/>
                  </a:lnTo>
                  <a:lnTo>
                    <a:pt x="445" y="1247"/>
                  </a:lnTo>
                  <a:lnTo>
                    <a:pt x="440" y="1252"/>
                  </a:lnTo>
                  <a:lnTo>
                    <a:pt x="443" y="1260"/>
                  </a:lnTo>
                  <a:lnTo>
                    <a:pt x="449" y="1260"/>
                  </a:lnTo>
                  <a:lnTo>
                    <a:pt x="458" y="1267"/>
                  </a:lnTo>
                  <a:lnTo>
                    <a:pt x="456" y="1269"/>
                  </a:lnTo>
                  <a:lnTo>
                    <a:pt x="453" y="1269"/>
                  </a:lnTo>
                  <a:lnTo>
                    <a:pt x="453" y="1272"/>
                  </a:lnTo>
                  <a:lnTo>
                    <a:pt x="451" y="1276"/>
                  </a:lnTo>
                  <a:lnTo>
                    <a:pt x="451" y="1270"/>
                  </a:lnTo>
                  <a:lnTo>
                    <a:pt x="448" y="1269"/>
                  </a:lnTo>
                  <a:lnTo>
                    <a:pt x="445" y="1269"/>
                  </a:lnTo>
                  <a:lnTo>
                    <a:pt x="443" y="1273"/>
                  </a:lnTo>
                  <a:lnTo>
                    <a:pt x="448" y="1278"/>
                  </a:lnTo>
                  <a:lnTo>
                    <a:pt x="453" y="1279"/>
                  </a:lnTo>
                  <a:lnTo>
                    <a:pt x="456" y="1285"/>
                  </a:lnTo>
                  <a:lnTo>
                    <a:pt x="462" y="1287"/>
                  </a:lnTo>
                  <a:lnTo>
                    <a:pt x="464" y="1291"/>
                  </a:lnTo>
                  <a:lnTo>
                    <a:pt x="468" y="1294"/>
                  </a:lnTo>
                  <a:lnTo>
                    <a:pt x="471" y="1299"/>
                  </a:lnTo>
                  <a:lnTo>
                    <a:pt x="477" y="1303"/>
                  </a:lnTo>
                  <a:lnTo>
                    <a:pt x="482" y="1306"/>
                  </a:lnTo>
                  <a:lnTo>
                    <a:pt x="491" y="1306"/>
                  </a:lnTo>
                  <a:lnTo>
                    <a:pt x="497" y="1302"/>
                  </a:lnTo>
                  <a:lnTo>
                    <a:pt x="504" y="1300"/>
                  </a:lnTo>
                  <a:lnTo>
                    <a:pt x="510" y="1306"/>
                  </a:lnTo>
                  <a:lnTo>
                    <a:pt x="510" y="1312"/>
                  </a:lnTo>
                  <a:lnTo>
                    <a:pt x="504" y="1315"/>
                  </a:lnTo>
                  <a:lnTo>
                    <a:pt x="504" y="1318"/>
                  </a:lnTo>
                  <a:lnTo>
                    <a:pt x="507" y="1321"/>
                  </a:lnTo>
                  <a:lnTo>
                    <a:pt x="512" y="1320"/>
                  </a:lnTo>
                  <a:lnTo>
                    <a:pt x="510" y="1317"/>
                  </a:lnTo>
                  <a:lnTo>
                    <a:pt x="510" y="1317"/>
                  </a:lnTo>
                  <a:lnTo>
                    <a:pt x="519" y="1320"/>
                  </a:lnTo>
                  <a:lnTo>
                    <a:pt x="534" y="1317"/>
                  </a:lnTo>
                  <a:lnTo>
                    <a:pt x="543" y="1318"/>
                  </a:lnTo>
                  <a:lnTo>
                    <a:pt x="551" y="1312"/>
                  </a:lnTo>
                  <a:lnTo>
                    <a:pt x="564" y="1315"/>
                  </a:lnTo>
                  <a:lnTo>
                    <a:pt x="574" y="1321"/>
                  </a:lnTo>
                  <a:lnTo>
                    <a:pt x="582" y="1329"/>
                  </a:lnTo>
                  <a:lnTo>
                    <a:pt x="592" y="1330"/>
                  </a:lnTo>
                  <a:lnTo>
                    <a:pt x="600" y="1333"/>
                  </a:lnTo>
                  <a:lnTo>
                    <a:pt x="604" y="1332"/>
                  </a:lnTo>
                  <a:lnTo>
                    <a:pt x="607" y="1335"/>
                  </a:lnTo>
                  <a:lnTo>
                    <a:pt x="607" y="1335"/>
                  </a:lnTo>
                  <a:lnTo>
                    <a:pt x="615" y="1344"/>
                  </a:lnTo>
                  <a:lnTo>
                    <a:pt x="621" y="1346"/>
                  </a:lnTo>
                  <a:lnTo>
                    <a:pt x="686" y="1336"/>
                  </a:lnTo>
                  <a:lnTo>
                    <a:pt x="745" y="1349"/>
                  </a:lnTo>
                  <a:lnTo>
                    <a:pt x="771" y="1369"/>
                  </a:lnTo>
                  <a:lnTo>
                    <a:pt x="795" y="1391"/>
                  </a:lnTo>
                  <a:lnTo>
                    <a:pt x="795" y="1391"/>
                  </a:lnTo>
                  <a:lnTo>
                    <a:pt x="767" y="1411"/>
                  </a:lnTo>
                  <a:lnTo>
                    <a:pt x="739" y="1406"/>
                  </a:lnTo>
                  <a:lnTo>
                    <a:pt x="730" y="1414"/>
                  </a:lnTo>
                  <a:lnTo>
                    <a:pt x="725" y="1412"/>
                  </a:lnTo>
                  <a:lnTo>
                    <a:pt x="709" y="1443"/>
                  </a:lnTo>
                  <a:lnTo>
                    <a:pt x="689" y="1461"/>
                  </a:lnTo>
                  <a:lnTo>
                    <a:pt x="688" y="1496"/>
                  </a:lnTo>
                  <a:lnTo>
                    <a:pt x="686" y="1509"/>
                  </a:lnTo>
                  <a:lnTo>
                    <a:pt x="679" y="1526"/>
                  </a:lnTo>
                  <a:lnTo>
                    <a:pt x="659" y="1561"/>
                  </a:lnTo>
                  <a:lnTo>
                    <a:pt x="643" y="1561"/>
                  </a:lnTo>
                  <a:lnTo>
                    <a:pt x="595" y="1557"/>
                  </a:lnTo>
                  <a:lnTo>
                    <a:pt x="594" y="1551"/>
                  </a:lnTo>
                  <a:lnTo>
                    <a:pt x="604" y="1545"/>
                  </a:lnTo>
                  <a:lnTo>
                    <a:pt x="610" y="1539"/>
                  </a:lnTo>
                  <a:lnTo>
                    <a:pt x="616" y="1530"/>
                  </a:lnTo>
                  <a:lnTo>
                    <a:pt x="604" y="1506"/>
                  </a:lnTo>
                  <a:lnTo>
                    <a:pt x="592" y="1500"/>
                  </a:lnTo>
                  <a:lnTo>
                    <a:pt x="589" y="1506"/>
                  </a:lnTo>
                  <a:lnTo>
                    <a:pt x="549" y="1506"/>
                  </a:lnTo>
                  <a:lnTo>
                    <a:pt x="537" y="1503"/>
                  </a:lnTo>
                  <a:lnTo>
                    <a:pt x="518" y="1494"/>
                  </a:lnTo>
                  <a:lnTo>
                    <a:pt x="518" y="1485"/>
                  </a:lnTo>
                  <a:lnTo>
                    <a:pt x="515" y="1481"/>
                  </a:lnTo>
                  <a:lnTo>
                    <a:pt x="534" y="1472"/>
                  </a:lnTo>
                  <a:lnTo>
                    <a:pt x="521" y="1458"/>
                  </a:lnTo>
                  <a:lnTo>
                    <a:pt x="521" y="1454"/>
                  </a:lnTo>
                  <a:lnTo>
                    <a:pt x="518" y="1442"/>
                  </a:lnTo>
                  <a:lnTo>
                    <a:pt x="512" y="1446"/>
                  </a:lnTo>
                  <a:lnTo>
                    <a:pt x="509" y="1445"/>
                  </a:lnTo>
                  <a:lnTo>
                    <a:pt x="507" y="1442"/>
                  </a:lnTo>
                  <a:lnTo>
                    <a:pt x="509" y="1436"/>
                  </a:lnTo>
                  <a:lnTo>
                    <a:pt x="504" y="1432"/>
                  </a:lnTo>
                  <a:lnTo>
                    <a:pt x="504" y="1427"/>
                  </a:lnTo>
                  <a:lnTo>
                    <a:pt x="500" y="1418"/>
                  </a:lnTo>
                  <a:lnTo>
                    <a:pt x="507" y="1418"/>
                  </a:lnTo>
                  <a:lnTo>
                    <a:pt x="510" y="1414"/>
                  </a:lnTo>
                  <a:lnTo>
                    <a:pt x="518" y="1411"/>
                  </a:lnTo>
                  <a:lnTo>
                    <a:pt x="525" y="1411"/>
                  </a:lnTo>
                  <a:lnTo>
                    <a:pt x="525" y="1403"/>
                  </a:lnTo>
                  <a:lnTo>
                    <a:pt x="533" y="1399"/>
                  </a:lnTo>
                  <a:lnTo>
                    <a:pt x="536" y="1399"/>
                  </a:lnTo>
                  <a:lnTo>
                    <a:pt x="537" y="1400"/>
                  </a:lnTo>
                  <a:lnTo>
                    <a:pt x="537" y="1403"/>
                  </a:lnTo>
                  <a:lnTo>
                    <a:pt x="540" y="1405"/>
                  </a:lnTo>
                  <a:lnTo>
                    <a:pt x="539" y="1397"/>
                  </a:lnTo>
                  <a:lnTo>
                    <a:pt x="536" y="1393"/>
                  </a:lnTo>
                  <a:lnTo>
                    <a:pt x="533" y="1393"/>
                  </a:lnTo>
                  <a:lnTo>
                    <a:pt x="528" y="1396"/>
                  </a:lnTo>
                  <a:lnTo>
                    <a:pt x="525" y="1394"/>
                  </a:lnTo>
                  <a:lnTo>
                    <a:pt x="518" y="1403"/>
                  </a:lnTo>
                  <a:lnTo>
                    <a:pt x="509" y="1396"/>
                  </a:lnTo>
                  <a:lnTo>
                    <a:pt x="506" y="1396"/>
                  </a:lnTo>
                  <a:lnTo>
                    <a:pt x="503" y="1403"/>
                  </a:lnTo>
                  <a:lnTo>
                    <a:pt x="500" y="1400"/>
                  </a:lnTo>
                  <a:lnTo>
                    <a:pt x="497" y="1408"/>
                  </a:lnTo>
                  <a:lnTo>
                    <a:pt x="494" y="1409"/>
                  </a:lnTo>
                  <a:lnTo>
                    <a:pt x="492" y="1412"/>
                  </a:lnTo>
                  <a:lnTo>
                    <a:pt x="488" y="1412"/>
                  </a:lnTo>
                  <a:lnTo>
                    <a:pt x="480" y="1393"/>
                  </a:lnTo>
                  <a:lnTo>
                    <a:pt x="474" y="1391"/>
                  </a:lnTo>
                  <a:lnTo>
                    <a:pt x="464" y="1391"/>
                  </a:lnTo>
                  <a:lnTo>
                    <a:pt x="459" y="1391"/>
                  </a:lnTo>
                  <a:lnTo>
                    <a:pt x="452" y="1397"/>
                  </a:lnTo>
                  <a:lnTo>
                    <a:pt x="446" y="1406"/>
                  </a:lnTo>
                  <a:lnTo>
                    <a:pt x="445" y="1408"/>
                  </a:lnTo>
                  <a:lnTo>
                    <a:pt x="428" y="1405"/>
                  </a:lnTo>
                  <a:lnTo>
                    <a:pt x="425" y="1406"/>
                  </a:lnTo>
                  <a:lnTo>
                    <a:pt x="418" y="1402"/>
                  </a:lnTo>
                  <a:lnTo>
                    <a:pt x="410" y="1405"/>
                  </a:lnTo>
                  <a:lnTo>
                    <a:pt x="412" y="1418"/>
                  </a:lnTo>
                  <a:lnTo>
                    <a:pt x="407" y="1420"/>
                  </a:lnTo>
                  <a:lnTo>
                    <a:pt x="404" y="1423"/>
                  </a:lnTo>
                  <a:lnTo>
                    <a:pt x="403" y="1427"/>
                  </a:lnTo>
                  <a:lnTo>
                    <a:pt x="397" y="1429"/>
                  </a:lnTo>
                  <a:lnTo>
                    <a:pt x="394" y="1435"/>
                  </a:lnTo>
                  <a:lnTo>
                    <a:pt x="395" y="1439"/>
                  </a:lnTo>
                  <a:lnTo>
                    <a:pt x="391" y="1442"/>
                  </a:lnTo>
                  <a:lnTo>
                    <a:pt x="365" y="1440"/>
                  </a:lnTo>
                  <a:lnTo>
                    <a:pt x="362" y="1442"/>
                  </a:lnTo>
                  <a:lnTo>
                    <a:pt x="350" y="1443"/>
                  </a:lnTo>
                  <a:lnTo>
                    <a:pt x="346" y="1445"/>
                  </a:lnTo>
                  <a:lnTo>
                    <a:pt x="339" y="1451"/>
                  </a:lnTo>
                  <a:lnTo>
                    <a:pt x="337" y="1452"/>
                  </a:lnTo>
                  <a:lnTo>
                    <a:pt x="333" y="1463"/>
                  </a:lnTo>
                  <a:lnTo>
                    <a:pt x="316" y="1475"/>
                  </a:lnTo>
                  <a:lnTo>
                    <a:pt x="300" y="1482"/>
                  </a:lnTo>
                  <a:lnTo>
                    <a:pt x="294" y="1482"/>
                  </a:lnTo>
                  <a:lnTo>
                    <a:pt x="285" y="1482"/>
                  </a:lnTo>
                  <a:lnTo>
                    <a:pt x="285" y="1482"/>
                  </a:lnTo>
                  <a:lnTo>
                    <a:pt x="274" y="1481"/>
                  </a:lnTo>
                  <a:lnTo>
                    <a:pt x="265" y="1484"/>
                  </a:lnTo>
                  <a:lnTo>
                    <a:pt x="259" y="1493"/>
                  </a:lnTo>
                  <a:lnTo>
                    <a:pt x="252" y="1499"/>
                  </a:lnTo>
                  <a:lnTo>
                    <a:pt x="243" y="1500"/>
                  </a:lnTo>
                  <a:lnTo>
                    <a:pt x="231" y="1508"/>
                  </a:lnTo>
                  <a:lnTo>
                    <a:pt x="224" y="1518"/>
                  </a:lnTo>
                  <a:lnTo>
                    <a:pt x="219" y="1514"/>
                  </a:lnTo>
                  <a:lnTo>
                    <a:pt x="219" y="1511"/>
                  </a:lnTo>
                  <a:lnTo>
                    <a:pt x="219" y="1505"/>
                  </a:lnTo>
                  <a:lnTo>
                    <a:pt x="216" y="1497"/>
                  </a:lnTo>
                  <a:lnTo>
                    <a:pt x="218" y="1479"/>
                  </a:lnTo>
                  <a:lnTo>
                    <a:pt x="198" y="1476"/>
                  </a:lnTo>
                  <a:lnTo>
                    <a:pt x="189" y="1481"/>
                  </a:lnTo>
                  <a:lnTo>
                    <a:pt x="183" y="1488"/>
                  </a:lnTo>
                  <a:lnTo>
                    <a:pt x="182" y="1487"/>
                  </a:lnTo>
                  <a:lnTo>
                    <a:pt x="179" y="1488"/>
                  </a:lnTo>
                  <a:lnTo>
                    <a:pt x="161" y="1490"/>
                  </a:lnTo>
                  <a:lnTo>
                    <a:pt x="131" y="1508"/>
                  </a:lnTo>
                  <a:lnTo>
                    <a:pt x="112" y="1509"/>
                  </a:lnTo>
                  <a:lnTo>
                    <a:pt x="98" y="1508"/>
                  </a:lnTo>
                  <a:lnTo>
                    <a:pt x="83" y="1502"/>
                  </a:lnTo>
                  <a:lnTo>
                    <a:pt x="73" y="1505"/>
                  </a:lnTo>
                  <a:lnTo>
                    <a:pt x="59" y="1502"/>
                  </a:lnTo>
                  <a:lnTo>
                    <a:pt x="53" y="1497"/>
                  </a:lnTo>
                  <a:lnTo>
                    <a:pt x="52" y="1488"/>
                  </a:lnTo>
                  <a:lnTo>
                    <a:pt x="53" y="1485"/>
                  </a:lnTo>
                  <a:lnTo>
                    <a:pt x="61" y="1476"/>
                  </a:lnTo>
                  <a:lnTo>
                    <a:pt x="68" y="1438"/>
                  </a:lnTo>
                  <a:lnTo>
                    <a:pt x="67" y="1426"/>
                  </a:lnTo>
                  <a:lnTo>
                    <a:pt x="85" y="1406"/>
                  </a:lnTo>
                  <a:lnTo>
                    <a:pt x="94" y="1387"/>
                  </a:lnTo>
                  <a:lnTo>
                    <a:pt x="94" y="1382"/>
                  </a:lnTo>
                  <a:lnTo>
                    <a:pt x="100" y="1366"/>
                  </a:lnTo>
                  <a:lnTo>
                    <a:pt x="107" y="1355"/>
                  </a:lnTo>
                  <a:lnTo>
                    <a:pt x="85" y="1345"/>
                  </a:lnTo>
                  <a:lnTo>
                    <a:pt x="82" y="1346"/>
                  </a:lnTo>
                  <a:lnTo>
                    <a:pt x="70" y="1349"/>
                  </a:lnTo>
                  <a:lnTo>
                    <a:pt x="64" y="1360"/>
                  </a:lnTo>
                  <a:lnTo>
                    <a:pt x="0" y="1332"/>
                  </a:lnTo>
                  <a:lnTo>
                    <a:pt x="0" y="1332"/>
                  </a:lnTo>
                  <a:lnTo>
                    <a:pt x="52" y="1199"/>
                  </a:lnTo>
                  <a:lnTo>
                    <a:pt x="62" y="1167"/>
                  </a:lnTo>
                  <a:lnTo>
                    <a:pt x="65" y="1151"/>
                  </a:lnTo>
                  <a:lnTo>
                    <a:pt x="67" y="1132"/>
                  </a:lnTo>
                  <a:lnTo>
                    <a:pt x="71" y="1126"/>
                  </a:lnTo>
                  <a:lnTo>
                    <a:pt x="68" y="1115"/>
                  </a:lnTo>
                  <a:lnTo>
                    <a:pt x="76" y="1099"/>
                  </a:lnTo>
                  <a:lnTo>
                    <a:pt x="86" y="1069"/>
                  </a:lnTo>
                  <a:lnTo>
                    <a:pt x="98" y="1012"/>
                  </a:lnTo>
                  <a:lnTo>
                    <a:pt x="112" y="933"/>
                  </a:lnTo>
                  <a:lnTo>
                    <a:pt x="118" y="873"/>
                  </a:lnTo>
                  <a:lnTo>
                    <a:pt x="124" y="826"/>
                  </a:lnTo>
                  <a:lnTo>
                    <a:pt x="125" y="815"/>
                  </a:lnTo>
                  <a:lnTo>
                    <a:pt x="130" y="779"/>
                  </a:lnTo>
                  <a:lnTo>
                    <a:pt x="139" y="700"/>
                  </a:lnTo>
                  <a:lnTo>
                    <a:pt x="147" y="660"/>
                  </a:lnTo>
                  <a:lnTo>
                    <a:pt x="153" y="647"/>
                  </a:lnTo>
                  <a:lnTo>
                    <a:pt x="161" y="630"/>
                  </a:lnTo>
                  <a:lnTo>
                    <a:pt x="177" y="576"/>
                  </a:lnTo>
                  <a:lnTo>
                    <a:pt x="198" y="488"/>
                  </a:lnTo>
                  <a:lnTo>
                    <a:pt x="204" y="466"/>
                  </a:lnTo>
                  <a:lnTo>
                    <a:pt x="207" y="381"/>
                  </a:lnTo>
                  <a:lnTo>
                    <a:pt x="212" y="368"/>
                  </a:lnTo>
                  <a:lnTo>
                    <a:pt x="218" y="354"/>
                  </a:lnTo>
                  <a:lnTo>
                    <a:pt x="224" y="348"/>
                  </a:lnTo>
                  <a:lnTo>
                    <a:pt x="227" y="347"/>
                  </a:lnTo>
                  <a:lnTo>
                    <a:pt x="240" y="345"/>
                  </a:lnTo>
                  <a:lnTo>
                    <a:pt x="246" y="347"/>
                  </a:lnTo>
                  <a:lnTo>
                    <a:pt x="252" y="342"/>
                  </a:lnTo>
                  <a:lnTo>
                    <a:pt x="268" y="344"/>
                  </a:lnTo>
                  <a:lnTo>
                    <a:pt x="267" y="347"/>
                  </a:lnTo>
                  <a:lnTo>
                    <a:pt x="270" y="345"/>
                  </a:lnTo>
                  <a:lnTo>
                    <a:pt x="273" y="347"/>
                  </a:lnTo>
                  <a:lnTo>
                    <a:pt x="273" y="348"/>
                  </a:lnTo>
                  <a:lnTo>
                    <a:pt x="270" y="347"/>
                  </a:lnTo>
                  <a:lnTo>
                    <a:pt x="268" y="350"/>
                  </a:lnTo>
                  <a:lnTo>
                    <a:pt x="270" y="354"/>
                  </a:lnTo>
                  <a:lnTo>
                    <a:pt x="271" y="357"/>
                  </a:lnTo>
                  <a:lnTo>
                    <a:pt x="274" y="357"/>
                  </a:lnTo>
                  <a:lnTo>
                    <a:pt x="274" y="362"/>
                  </a:lnTo>
                  <a:lnTo>
                    <a:pt x="276" y="362"/>
                  </a:lnTo>
                  <a:lnTo>
                    <a:pt x="282" y="360"/>
                  </a:lnTo>
                  <a:lnTo>
                    <a:pt x="282" y="356"/>
                  </a:lnTo>
                  <a:lnTo>
                    <a:pt x="286" y="351"/>
                  </a:lnTo>
                  <a:lnTo>
                    <a:pt x="285" y="350"/>
                  </a:lnTo>
                  <a:lnTo>
                    <a:pt x="282" y="351"/>
                  </a:lnTo>
                  <a:lnTo>
                    <a:pt x="280" y="347"/>
                  </a:lnTo>
                  <a:lnTo>
                    <a:pt x="289" y="345"/>
                  </a:lnTo>
                  <a:lnTo>
                    <a:pt x="292" y="351"/>
                  </a:lnTo>
                  <a:lnTo>
                    <a:pt x="291" y="357"/>
                  </a:lnTo>
                  <a:lnTo>
                    <a:pt x="282" y="377"/>
                  </a:lnTo>
                  <a:lnTo>
                    <a:pt x="280" y="390"/>
                  </a:lnTo>
                  <a:lnTo>
                    <a:pt x="282" y="391"/>
                  </a:lnTo>
                  <a:lnTo>
                    <a:pt x="282" y="394"/>
                  </a:lnTo>
                  <a:lnTo>
                    <a:pt x="283" y="394"/>
                  </a:lnTo>
                  <a:lnTo>
                    <a:pt x="285" y="399"/>
                  </a:lnTo>
                  <a:lnTo>
                    <a:pt x="295" y="423"/>
                  </a:lnTo>
                  <a:lnTo>
                    <a:pt x="298" y="426"/>
                  </a:lnTo>
                  <a:lnTo>
                    <a:pt x="359" y="462"/>
                  </a:lnTo>
                  <a:lnTo>
                    <a:pt x="391" y="454"/>
                  </a:lnTo>
                  <a:lnTo>
                    <a:pt x="401" y="447"/>
                  </a:lnTo>
                  <a:lnTo>
                    <a:pt x="419" y="439"/>
                  </a:lnTo>
                  <a:lnTo>
                    <a:pt x="419" y="436"/>
                  </a:lnTo>
                  <a:lnTo>
                    <a:pt x="422" y="436"/>
                  </a:lnTo>
                  <a:lnTo>
                    <a:pt x="434" y="420"/>
                  </a:lnTo>
                  <a:lnTo>
                    <a:pt x="437" y="415"/>
                  </a:lnTo>
                  <a:lnTo>
                    <a:pt x="439" y="406"/>
                  </a:lnTo>
                  <a:lnTo>
                    <a:pt x="448" y="399"/>
                  </a:lnTo>
                  <a:lnTo>
                    <a:pt x="459" y="396"/>
                  </a:lnTo>
                  <a:lnTo>
                    <a:pt x="465" y="396"/>
                  </a:lnTo>
                  <a:lnTo>
                    <a:pt x="480" y="390"/>
                  </a:lnTo>
                  <a:lnTo>
                    <a:pt x="491" y="393"/>
                  </a:lnTo>
                  <a:lnTo>
                    <a:pt x="498" y="391"/>
                  </a:lnTo>
                  <a:lnTo>
                    <a:pt x="506" y="387"/>
                  </a:lnTo>
                  <a:lnTo>
                    <a:pt x="507" y="390"/>
                  </a:lnTo>
                  <a:lnTo>
                    <a:pt x="510" y="390"/>
                  </a:lnTo>
                  <a:lnTo>
                    <a:pt x="513" y="393"/>
                  </a:lnTo>
                  <a:lnTo>
                    <a:pt x="524" y="385"/>
                  </a:lnTo>
                  <a:lnTo>
                    <a:pt x="522" y="384"/>
                  </a:lnTo>
                  <a:lnTo>
                    <a:pt x="524" y="381"/>
                  </a:lnTo>
                  <a:lnTo>
                    <a:pt x="633" y="288"/>
                  </a:lnTo>
                  <a:lnTo>
                    <a:pt x="633" y="288"/>
                  </a:lnTo>
                  <a:lnTo>
                    <a:pt x="636" y="293"/>
                  </a:lnTo>
                  <a:lnTo>
                    <a:pt x="636" y="293"/>
                  </a:lnTo>
                  <a:lnTo>
                    <a:pt x="531" y="385"/>
                  </a:lnTo>
                  <a:close/>
                  <a:moveTo>
                    <a:pt x="365" y="44"/>
                  </a:moveTo>
                  <a:lnTo>
                    <a:pt x="370" y="42"/>
                  </a:lnTo>
                  <a:lnTo>
                    <a:pt x="373" y="45"/>
                  </a:lnTo>
                  <a:lnTo>
                    <a:pt x="380" y="56"/>
                  </a:lnTo>
                  <a:lnTo>
                    <a:pt x="391" y="77"/>
                  </a:lnTo>
                  <a:lnTo>
                    <a:pt x="391" y="83"/>
                  </a:lnTo>
                  <a:lnTo>
                    <a:pt x="388" y="83"/>
                  </a:lnTo>
                  <a:lnTo>
                    <a:pt x="386" y="87"/>
                  </a:lnTo>
                  <a:lnTo>
                    <a:pt x="385" y="81"/>
                  </a:lnTo>
                  <a:lnTo>
                    <a:pt x="382" y="130"/>
                  </a:lnTo>
                  <a:lnTo>
                    <a:pt x="385" y="145"/>
                  </a:lnTo>
                  <a:lnTo>
                    <a:pt x="383" y="156"/>
                  </a:lnTo>
                  <a:lnTo>
                    <a:pt x="380" y="168"/>
                  </a:lnTo>
                  <a:lnTo>
                    <a:pt x="376" y="169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58" y="187"/>
                  </a:lnTo>
                  <a:lnTo>
                    <a:pt x="356" y="203"/>
                  </a:lnTo>
                  <a:lnTo>
                    <a:pt x="349" y="214"/>
                  </a:lnTo>
                  <a:lnTo>
                    <a:pt x="346" y="221"/>
                  </a:lnTo>
                  <a:lnTo>
                    <a:pt x="343" y="224"/>
                  </a:lnTo>
                  <a:lnTo>
                    <a:pt x="342" y="223"/>
                  </a:lnTo>
                  <a:lnTo>
                    <a:pt x="337" y="227"/>
                  </a:lnTo>
                  <a:lnTo>
                    <a:pt x="337" y="230"/>
                  </a:lnTo>
                  <a:lnTo>
                    <a:pt x="333" y="236"/>
                  </a:lnTo>
                  <a:lnTo>
                    <a:pt x="328" y="238"/>
                  </a:lnTo>
                  <a:lnTo>
                    <a:pt x="322" y="241"/>
                  </a:lnTo>
                  <a:lnTo>
                    <a:pt x="309" y="242"/>
                  </a:lnTo>
                  <a:lnTo>
                    <a:pt x="306" y="244"/>
                  </a:lnTo>
                  <a:lnTo>
                    <a:pt x="280" y="277"/>
                  </a:lnTo>
                  <a:lnTo>
                    <a:pt x="280" y="280"/>
                  </a:lnTo>
                  <a:lnTo>
                    <a:pt x="285" y="283"/>
                  </a:lnTo>
                  <a:lnTo>
                    <a:pt x="282" y="286"/>
                  </a:lnTo>
                  <a:lnTo>
                    <a:pt x="274" y="286"/>
                  </a:lnTo>
                  <a:lnTo>
                    <a:pt x="271" y="283"/>
                  </a:lnTo>
                  <a:lnTo>
                    <a:pt x="268" y="284"/>
                  </a:lnTo>
                  <a:lnTo>
                    <a:pt x="262" y="281"/>
                  </a:lnTo>
                  <a:lnTo>
                    <a:pt x="256" y="281"/>
                  </a:lnTo>
                  <a:lnTo>
                    <a:pt x="243" y="274"/>
                  </a:lnTo>
                  <a:lnTo>
                    <a:pt x="240" y="277"/>
                  </a:lnTo>
                  <a:lnTo>
                    <a:pt x="243" y="277"/>
                  </a:lnTo>
                  <a:lnTo>
                    <a:pt x="245" y="283"/>
                  </a:lnTo>
                  <a:lnTo>
                    <a:pt x="255" y="286"/>
                  </a:lnTo>
                  <a:lnTo>
                    <a:pt x="256" y="290"/>
                  </a:lnTo>
                  <a:lnTo>
                    <a:pt x="262" y="293"/>
                  </a:lnTo>
                  <a:lnTo>
                    <a:pt x="264" y="296"/>
                  </a:lnTo>
                  <a:lnTo>
                    <a:pt x="261" y="296"/>
                  </a:lnTo>
                  <a:lnTo>
                    <a:pt x="255" y="293"/>
                  </a:lnTo>
                  <a:lnTo>
                    <a:pt x="255" y="294"/>
                  </a:lnTo>
                  <a:lnTo>
                    <a:pt x="245" y="299"/>
                  </a:lnTo>
                  <a:lnTo>
                    <a:pt x="245" y="300"/>
                  </a:lnTo>
                  <a:lnTo>
                    <a:pt x="248" y="300"/>
                  </a:lnTo>
                  <a:lnTo>
                    <a:pt x="248" y="302"/>
                  </a:lnTo>
                  <a:lnTo>
                    <a:pt x="237" y="305"/>
                  </a:lnTo>
                  <a:lnTo>
                    <a:pt x="230" y="303"/>
                  </a:lnTo>
                  <a:lnTo>
                    <a:pt x="224" y="308"/>
                  </a:lnTo>
                  <a:lnTo>
                    <a:pt x="227" y="308"/>
                  </a:lnTo>
                  <a:lnTo>
                    <a:pt x="224" y="311"/>
                  </a:lnTo>
                  <a:lnTo>
                    <a:pt x="221" y="311"/>
                  </a:lnTo>
                  <a:lnTo>
                    <a:pt x="213" y="303"/>
                  </a:lnTo>
                  <a:lnTo>
                    <a:pt x="204" y="287"/>
                  </a:lnTo>
                  <a:lnTo>
                    <a:pt x="201" y="269"/>
                  </a:lnTo>
                  <a:lnTo>
                    <a:pt x="203" y="241"/>
                  </a:lnTo>
                  <a:lnTo>
                    <a:pt x="209" y="209"/>
                  </a:lnTo>
                  <a:lnTo>
                    <a:pt x="213" y="193"/>
                  </a:lnTo>
                  <a:lnTo>
                    <a:pt x="222" y="171"/>
                  </a:lnTo>
                  <a:lnTo>
                    <a:pt x="240" y="138"/>
                  </a:lnTo>
                  <a:lnTo>
                    <a:pt x="268" y="93"/>
                  </a:lnTo>
                  <a:lnTo>
                    <a:pt x="279" y="80"/>
                  </a:lnTo>
                  <a:lnTo>
                    <a:pt x="309" y="29"/>
                  </a:lnTo>
                  <a:lnTo>
                    <a:pt x="322" y="14"/>
                  </a:lnTo>
                  <a:lnTo>
                    <a:pt x="333" y="3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8" y="2"/>
                  </a:lnTo>
                  <a:lnTo>
                    <a:pt x="353" y="12"/>
                  </a:lnTo>
                  <a:lnTo>
                    <a:pt x="358" y="15"/>
                  </a:lnTo>
                  <a:lnTo>
                    <a:pt x="362" y="26"/>
                  </a:lnTo>
                  <a:lnTo>
                    <a:pt x="362" y="35"/>
                  </a:lnTo>
                  <a:lnTo>
                    <a:pt x="364" y="41"/>
                  </a:lnTo>
                  <a:lnTo>
                    <a:pt x="365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Overijssel">
              <a:extLst>
                <a:ext uri="{FF2B5EF4-FFF2-40B4-BE49-F238E27FC236}">
                  <a16:creationId xmlns:a16="http://schemas.microsoft.com/office/drawing/2014/main" id="{79FA8017-B7DE-429D-97A5-B1B94FD3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501" y="2757521"/>
              <a:ext cx="1944688" cy="1806575"/>
            </a:xfrm>
            <a:custGeom>
              <a:avLst/>
              <a:gdLst>
                <a:gd name="T0" fmla="*/ 403 w 1225"/>
                <a:gd name="T1" fmla="*/ 95 h 1138"/>
                <a:gd name="T2" fmla="*/ 355 w 1225"/>
                <a:gd name="T3" fmla="*/ 233 h 1138"/>
                <a:gd name="T4" fmla="*/ 386 w 1225"/>
                <a:gd name="T5" fmla="*/ 270 h 1138"/>
                <a:gd name="T6" fmla="*/ 430 w 1225"/>
                <a:gd name="T7" fmla="*/ 271 h 1138"/>
                <a:gd name="T8" fmla="*/ 462 w 1225"/>
                <a:gd name="T9" fmla="*/ 292 h 1138"/>
                <a:gd name="T10" fmla="*/ 492 w 1225"/>
                <a:gd name="T11" fmla="*/ 294 h 1138"/>
                <a:gd name="T12" fmla="*/ 533 w 1225"/>
                <a:gd name="T13" fmla="*/ 313 h 1138"/>
                <a:gd name="T14" fmla="*/ 558 w 1225"/>
                <a:gd name="T15" fmla="*/ 339 h 1138"/>
                <a:gd name="T16" fmla="*/ 573 w 1225"/>
                <a:gd name="T17" fmla="*/ 377 h 1138"/>
                <a:gd name="T18" fmla="*/ 609 w 1225"/>
                <a:gd name="T19" fmla="*/ 362 h 1138"/>
                <a:gd name="T20" fmla="*/ 634 w 1225"/>
                <a:gd name="T21" fmla="*/ 374 h 1138"/>
                <a:gd name="T22" fmla="*/ 668 w 1225"/>
                <a:gd name="T23" fmla="*/ 367 h 1138"/>
                <a:gd name="T24" fmla="*/ 698 w 1225"/>
                <a:gd name="T25" fmla="*/ 377 h 1138"/>
                <a:gd name="T26" fmla="*/ 724 w 1225"/>
                <a:gd name="T27" fmla="*/ 298 h 1138"/>
                <a:gd name="T28" fmla="*/ 874 w 1225"/>
                <a:gd name="T29" fmla="*/ 340 h 1138"/>
                <a:gd name="T30" fmla="*/ 897 w 1225"/>
                <a:gd name="T31" fmla="*/ 371 h 1138"/>
                <a:gd name="T32" fmla="*/ 904 w 1225"/>
                <a:gd name="T33" fmla="*/ 455 h 1138"/>
                <a:gd name="T34" fmla="*/ 885 w 1225"/>
                <a:gd name="T35" fmla="*/ 583 h 1138"/>
                <a:gd name="T36" fmla="*/ 1016 w 1225"/>
                <a:gd name="T37" fmla="*/ 615 h 1138"/>
                <a:gd name="T38" fmla="*/ 1134 w 1225"/>
                <a:gd name="T39" fmla="*/ 606 h 1138"/>
                <a:gd name="T40" fmla="*/ 1189 w 1225"/>
                <a:gd name="T41" fmla="*/ 703 h 1138"/>
                <a:gd name="T42" fmla="*/ 1224 w 1225"/>
                <a:gd name="T43" fmla="*/ 779 h 1138"/>
                <a:gd name="T44" fmla="*/ 1180 w 1225"/>
                <a:gd name="T45" fmla="*/ 870 h 1138"/>
                <a:gd name="T46" fmla="*/ 1197 w 1225"/>
                <a:gd name="T47" fmla="*/ 928 h 1138"/>
                <a:gd name="T48" fmla="*/ 1149 w 1225"/>
                <a:gd name="T49" fmla="*/ 971 h 1138"/>
                <a:gd name="T50" fmla="*/ 1118 w 1225"/>
                <a:gd name="T51" fmla="*/ 1026 h 1138"/>
                <a:gd name="T52" fmla="*/ 1034 w 1225"/>
                <a:gd name="T53" fmla="*/ 1119 h 1138"/>
                <a:gd name="T54" fmla="*/ 836 w 1225"/>
                <a:gd name="T55" fmla="*/ 1120 h 1138"/>
                <a:gd name="T56" fmla="*/ 845 w 1225"/>
                <a:gd name="T57" fmla="*/ 1067 h 1138"/>
                <a:gd name="T58" fmla="*/ 801 w 1225"/>
                <a:gd name="T59" fmla="*/ 1061 h 1138"/>
                <a:gd name="T60" fmla="*/ 771 w 1225"/>
                <a:gd name="T61" fmla="*/ 1043 h 1138"/>
                <a:gd name="T62" fmla="*/ 671 w 1225"/>
                <a:gd name="T63" fmla="*/ 1044 h 1138"/>
                <a:gd name="T64" fmla="*/ 633 w 1225"/>
                <a:gd name="T65" fmla="*/ 995 h 1138"/>
                <a:gd name="T66" fmla="*/ 559 w 1225"/>
                <a:gd name="T67" fmla="*/ 947 h 1138"/>
                <a:gd name="T68" fmla="*/ 494 w 1225"/>
                <a:gd name="T69" fmla="*/ 973 h 1138"/>
                <a:gd name="T70" fmla="*/ 467 w 1225"/>
                <a:gd name="T71" fmla="*/ 973 h 1138"/>
                <a:gd name="T72" fmla="*/ 391 w 1225"/>
                <a:gd name="T73" fmla="*/ 955 h 1138"/>
                <a:gd name="T74" fmla="*/ 367 w 1225"/>
                <a:gd name="T75" fmla="*/ 970 h 1138"/>
                <a:gd name="T76" fmla="*/ 365 w 1225"/>
                <a:gd name="T77" fmla="*/ 983 h 1138"/>
                <a:gd name="T78" fmla="*/ 356 w 1225"/>
                <a:gd name="T79" fmla="*/ 941 h 1138"/>
                <a:gd name="T80" fmla="*/ 325 w 1225"/>
                <a:gd name="T81" fmla="*/ 904 h 1138"/>
                <a:gd name="T82" fmla="*/ 289 w 1225"/>
                <a:gd name="T83" fmla="*/ 840 h 1138"/>
                <a:gd name="T84" fmla="*/ 285 w 1225"/>
                <a:gd name="T85" fmla="*/ 777 h 1138"/>
                <a:gd name="T86" fmla="*/ 283 w 1225"/>
                <a:gd name="T87" fmla="*/ 752 h 1138"/>
                <a:gd name="T88" fmla="*/ 339 w 1225"/>
                <a:gd name="T89" fmla="*/ 686 h 1138"/>
                <a:gd name="T90" fmla="*/ 304 w 1225"/>
                <a:gd name="T91" fmla="*/ 595 h 1138"/>
                <a:gd name="T92" fmla="*/ 236 w 1225"/>
                <a:gd name="T93" fmla="*/ 533 h 1138"/>
                <a:gd name="T94" fmla="*/ 149 w 1225"/>
                <a:gd name="T95" fmla="*/ 582 h 1138"/>
                <a:gd name="T96" fmla="*/ 82 w 1225"/>
                <a:gd name="T97" fmla="*/ 519 h 1138"/>
                <a:gd name="T98" fmla="*/ 59 w 1225"/>
                <a:gd name="T99" fmla="*/ 379 h 1138"/>
                <a:gd name="T100" fmla="*/ 200 w 1225"/>
                <a:gd name="T101" fmla="*/ 349 h 1138"/>
                <a:gd name="T102" fmla="*/ 173 w 1225"/>
                <a:gd name="T103" fmla="*/ 291 h 1138"/>
                <a:gd name="T104" fmla="*/ 167 w 1225"/>
                <a:gd name="T105" fmla="*/ 261 h 1138"/>
                <a:gd name="T106" fmla="*/ 168 w 1225"/>
                <a:gd name="T107" fmla="*/ 228 h 1138"/>
                <a:gd name="T108" fmla="*/ 112 w 1225"/>
                <a:gd name="T109" fmla="*/ 143 h 1138"/>
                <a:gd name="T110" fmla="*/ 39 w 1225"/>
                <a:gd name="T111" fmla="*/ 103 h 1138"/>
                <a:gd name="T112" fmla="*/ 58 w 1225"/>
                <a:gd name="T113" fmla="*/ 76 h 1138"/>
                <a:gd name="T114" fmla="*/ 116 w 1225"/>
                <a:gd name="T115" fmla="*/ 73 h 1138"/>
                <a:gd name="T116" fmla="*/ 145 w 1225"/>
                <a:gd name="T117" fmla="*/ 36 h 1138"/>
                <a:gd name="T118" fmla="*/ 185 w 1225"/>
                <a:gd name="T119" fmla="*/ 19 h 1138"/>
                <a:gd name="T120" fmla="*/ 216 w 1225"/>
                <a:gd name="T121" fmla="*/ 54 h 1138"/>
                <a:gd name="T122" fmla="*/ 271 w 1225"/>
                <a:gd name="T123" fmla="*/ 24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5" h="1138">
                  <a:moveTo>
                    <a:pt x="325" y="0"/>
                  </a:moveTo>
                  <a:lnTo>
                    <a:pt x="331" y="9"/>
                  </a:lnTo>
                  <a:lnTo>
                    <a:pt x="334" y="15"/>
                  </a:lnTo>
                  <a:lnTo>
                    <a:pt x="339" y="22"/>
                  </a:lnTo>
                  <a:lnTo>
                    <a:pt x="371" y="61"/>
                  </a:lnTo>
                  <a:lnTo>
                    <a:pt x="379" y="64"/>
                  </a:lnTo>
                  <a:lnTo>
                    <a:pt x="397" y="89"/>
                  </a:lnTo>
                  <a:lnTo>
                    <a:pt x="403" y="95"/>
                  </a:lnTo>
                  <a:lnTo>
                    <a:pt x="371" y="130"/>
                  </a:lnTo>
                  <a:lnTo>
                    <a:pt x="371" y="137"/>
                  </a:lnTo>
                  <a:lnTo>
                    <a:pt x="352" y="146"/>
                  </a:lnTo>
                  <a:lnTo>
                    <a:pt x="331" y="151"/>
                  </a:lnTo>
                  <a:lnTo>
                    <a:pt x="328" y="152"/>
                  </a:lnTo>
                  <a:lnTo>
                    <a:pt x="325" y="159"/>
                  </a:lnTo>
                  <a:lnTo>
                    <a:pt x="343" y="209"/>
                  </a:lnTo>
                  <a:lnTo>
                    <a:pt x="355" y="233"/>
                  </a:lnTo>
                  <a:lnTo>
                    <a:pt x="359" y="249"/>
                  </a:lnTo>
                  <a:lnTo>
                    <a:pt x="365" y="256"/>
                  </a:lnTo>
                  <a:lnTo>
                    <a:pt x="368" y="259"/>
                  </a:lnTo>
                  <a:lnTo>
                    <a:pt x="370" y="258"/>
                  </a:lnTo>
                  <a:lnTo>
                    <a:pt x="373" y="261"/>
                  </a:lnTo>
                  <a:lnTo>
                    <a:pt x="377" y="271"/>
                  </a:lnTo>
                  <a:lnTo>
                    <a:pt x="385" y="268"/>
                  </a:lnTo>
                  <a:lnTo>
                    <a:pt x="386" y="270"/>
                  </a:lnTo>
                  <a:lnTo>
                    <a:pt x="398" y="271"/>
                  </a:lnTo>
                  <a:lnTo>
                    <a:pt x="404" y="265"/>
                  </a:lnTo>
                  <a:lnTo>
                    <a:pt x="409" y="264"/>
                  </a:lnTo>
                  <a:lnTo>
                    <a:pt x="416" y="262"/>
                  </a:lnTo>
                  <a:lnTo>
                    <a:pt x="418" y="265"/>
                  </a:lnTo>
                  <a:lnTo>
                    <a:pt x="425" y="271"/>
                  </a:lnTo>
                  <a:lnTo>
                    <a:pt x="428" y="270"/>
                  </a:lnTo>
                  <a:lnTo>
                    <a:pt x="430" y="271"/>
                  </a:lnTo>
                  <a:lnTo>
                    <a:pt x="437" y="276"/>
                  </a:lnTo>
                  <a:lnTo>
                    <a:pt x="437" y="276"/>
                  </a:lnTo>
                  <a:lnTo>
                    <a:pt x="442" y="274"/>
                  </a:lnTo>
                  <a:lnTo>
                    <a:pt x="442" y="274"/>
                  </a:lnTo>
                  <a:lnTo>
                    <a:pt x="448" y="283"/>
                  </a:lnTo>
                  <a:lnTo>
                    <a:pt x="452" y="288"/>
                  </a:lnTo>
                  <a:lnTo>
                    <a:pt x="459" y="288"/>
                  </a:lnTo>
                  <a:lnTo>
                    <a:pt x="462" y="292"/>
                  </a:lnTo>
                  <a:lnTo>
                    <a:pt x="467" y="295"/>
                  </a:lnTo>
                  <a:lnTo>
                    <a:pt x="470" y="295"/>
                  </a:lnTo>
                  <a:lnTo>
                    <a:pt x="474" y="289"/>
                  </a:lnTo>
                  <a:lnTo>
                    <a:pt x="477" y="291"/>
                  </a:lnTo>
                  <a:lnTo>
                    <a:pt x="483" y="298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92" y="294"/>
                  </a:lnTo>
                  <a:lnTo>
                    <a:pt x="500" y="294"/>
                  </a:lnTo>
                  <a:lnTo>
                    <a:pt x="512" y="288"/>
                  </a:lnTo>
                  <a:lnTo>
                    <a:pt x="518" y="288"/>
                  </a:lnTo>
                  <a:lnTo>
                    <a:pt x="521" y="294"/>
                  </a:lnTo>
                  <a:lnTo>
                    <a:pt x="518" y="297"/>
                  </a:lnTo>
                  <a:lnTo>
                    <a:pt x="518" y="304"/>
                  </a:lnTo>
                  <a:lnTo>
                    <a:pt x="525" y="310"/>
                  </a:lnTo>
                  <a:lnTo>
                    <a:pt x="533" y="313"/>
                  </a:lnTo>
                  <a:lnTo>
                    <a:pt x="534" y="316"/>
                  </a:lnTo>
                  <a:lnTo>
                    <a:pt x="543" y="321"/>
                  </a:lnTo>
                  <a:lnTo>
                    <a:pt x="545" y="324"/>
                  </a:lnTo>
                  <a:lnTo>
                    <a:pt x="546" y="327"/>
                  </a:lnTo>
                  <a:lnTo>
                    <a:pt x="549" y="325"/>
                  </a:lnTo>
                  <a:lnTo>
                    <a:pt x="554" y="328"/>
                  </a:lnTo>
                  <a:lnTo>
                    <a:pt x="552" y="331"/>
                  </a:lnTo>
                  <a:lnTo>
                    <a:pt x="558" y="339"/>
                  </a:lnTo>
                  <a:lnTo>
                    <a:pt x="559" y="346"/>
                  </a:lnTo>
                  <a:lnTo>
                    <a:pt x="564" y="352"/>
                  </a:lnTo>
                  <a:lnTo>
                    <a:pt x="562" y="358"/>
                  </a:lnTo>
                  <a:lnTo>
                    <a:pt x="565" y="362"/>
                  </a:lnTo>
                  <a:lnTo>
                    <a:pt x="565" y="368"/>
                  </a:lnTo>
                  <a:lnTo>
                    <a:pt x="570" y="373"/>
                  </a:lnTo>
                  <a:lnTo>
                    <a:pt x="571" y="373"/>
                  </a:lnTo>
                  <a:lnTo>
                    <a:pt x="573" y="377"/>
                  </a:lnTo>
                  <a:lnTo>
                    <a:pt x="574" y="377"/>
                  </a:lnTo>
                  <a:lnTo>
                    <a:pt x="582" y="373"/>
                  </a:lnTo>
                  <a:lnTo>
                    <a:pt x="585" y="368"/>
                  </a:lnTo>
                  <a:lnTo>
                    <a:pt x="594" y="368"/>
                  </a:lnTo>
                  <a:lnTo>
                    <a:pt x="597" y="364"/>
                  </a:lnTo>
                  <a:lnTo>
                    <a:pt x="606" y="368"/>
                  </a:lnTo>
                  <a:lnTo>
                    <a:pt x="609" y="365"/>
                  </a:lnTo>
                  <a:lnTo>
                    <a:pt x="609" y="362"/>
                  </a:lnTo>
                  <a:lnTo>
                    <a:pt x="615" y="358"/>
                  </a:lnTo>
                  <a:lnTo>
                    <a:pt x="618" y="353"/>
                  </a:lnTo>
                  <a:lnTo>
                    <a:pt x="618" y="356"/>
                  </a:lnTo>
                  <a:lnTo>
                    <a:pt x="621" y="359"/>
                  </a:lnTo>
                  <a:lnTo>
                    <a:pt x="621" y="365"/>
                  </a:lnTo>
                  <a:lnTo>
                    <a:pt x="624" y="370"/>
                  </a:lnTo>
                  <a:lnTo>
                    <a:pt x="630" y="373"/>
                  </a:lnTo>
                  <a:lnTo>
                    <a:pt x="634" y="374"/>
                  </a:lnTo>
                  <a:lnTo>
                    <a:pt x="645" y="370"/>
                  </a:lnTo>
                  <a:lnTo>
                    <a:pt x="648" y="367"/>
                  </a:lnTo>
                  <a:lnTo>
                    <a:pt x="652" y="356"/>
                  </a:lnTo>
                  <a:lnTo>
                    <a:pt x="657" y="358"/>
                  </a:lnTo>
                  <a:lnTo>
                    <a:pt x="657" y="362"/>
                  </a:lnTo>
                  <a:lnTo>
                    <a:pt x="660" y="364"/>
                  </a:lnTo>
                  <a:lnTo>
                    <a:pt x="661" y="365"/>
                  </a:lnTo>
                  <a:lnTo>
                    <a:pt x="668" y="367"/>
                  </a:lnTo>
                  <a:lnTo>
                    <a:pt x="670" y="365"/>
                  </a:lnTo>
                  <a:lnTo>
                    <a:pt x="676" y="365"/>
                  </a:lnTo>
                  <a:lnTo>
                    <a:pt x="682" y="368"/>
                  </a:lnTo>
                  <a:lnTo>
                    <a:pt x="688" y="368"/>
                  </a:lnTo>
                  <a:lnTo>
                    <a:pt x="691" y="373"/>
                  </a:lnTo>
                  <a:lnTo>
                    <a:pt x="694" y="373"/>
                  </a:lnTo>
                  <a:lnTo>
                    <a:pt x="697" y="377"/>
                  </a:lnTo>
                  <a:lnTo>
                    <a:pt x="698" y="377"/>
                  </a:lnTo>
                  <a:lnTo>
                    <a:pt x="698" y="380"/>
                  </a:lnTo>
                  <a:lnTo>
                    <a:pt x="701" y="380"/>
                  </a:lnTo>
                  <a:lnTo>
                    <a:pt x="703" y="377"/>
                  </a:lnTo>
                  <a:lnTo>
                    <a:pt x="700" y="352"/>
                  </a:lnTo>
                  <a:lnTo>
                    <a:pt x="697" y="343"/>
                  </a:lnTo>
                  <a:lnTo>
                    <a:pt x="695" y="325"/>
                  </a:lnTo>
                  <a:lnTo>
                    <a:pt x="695" y="322"/>
                  </a:lnTo>
                  <a:lnTo>
                    <a:pt x="724" y="298"/>
                  </a:lnTo>
                  <a:lnTo>
                    <a:pt x="731" y="294"/>
                  </a:lnTo>
                  <a:lnTo>
                    <a:pt x="792" y="280"/>
                  </a:lnTo>
                  <a:lnTo>
                    <a:pt x="849" y="309"/>
                  </a:lnTo>
                  <a:lnTo>
                    <a:pt x="882" y="319"/>
                  </a:lnTo>
                  <a:lnTo>
                    <a:pt x="876" y="330"/>
                  </a:lnTo>
                  <a:lnTo>
                    <a:pt x="879" y="331"/>
                  </a:lnTo>
                  <a:lnTo>
                    <a:pt x="880" y="334"/>
                  </a:lnTo>
                  <a:lnTo>
                    <a:pt x="874" y="340"/>
                  </a:lnTo>
                  <a:lnTo>
                    <a:pt x="876" y="345"/>
                  </a:lnTo>
                  <a:lnTo>
                    <a:pt x="873" y="353"/>
                  </a:lnTo>
                  <a:lnTo>
                    <a:pt x="883" y="353"/>
                  </a:lnTo>
                  <a:lnTo>
                    <a:pt x="883" y="353"/>
                  </a:lnTo>
                  <a:lnTo>
                    <a:pt x="885" y="355"/>
                  </a:lnTo>
                  <a:lnTo>
                    <a:pt x="889" y="361"/>
                  </a:lnTo>
                  <a:lnTo>
                    <a:pt x="891" y="362"/>
                  </a:lnTo>
                  <a:lnTo>
                    <a:pt x="897" y="371"/>
                  </a:lnTo>
                  <a:lnTo>
                    <a:pt x="894" y="389"/>
                  </a:lnTo>
                  <a:lnTo>
                    <a:pt x="891" y="401"/>
                  </a:lnTo>
                  <a:lnTo>
                    <a:pt x="889" y="413"/>
                  </a:lnTo>
                  <a:lnTo>
                    <a:pt x="934" y="453"/>
                  </a:lnTo>
                  <a:lnTo>
                    <a:pt x="922" y="458"/>
                  </a:lnTo>
                  <a:lnTo>
                    <a:pt x="916" y="458"/>
                  </a:lnTo>
                  <a:lnTo>
                    <a:pt x="910" y="455"/>
                  </a:lnTo>
                  <a:lnTo>
                    <a:pt x="904" y="455"/>
                  </a:lnTo>
                  <a:lnTo>
                    <a:pt x="895" y="453"/>
                  </a:lnTo>
                  <a:lnTo>
                    <a:pt x="891" y="470"/>
                  </a:lnTo>
                  <a:lnTo>
                    <a:pt x="886" y="473"/>
                  </a:lnTo>
                  <a:lnTo>
                    <a:pt x="885" y="476"/>
                  </a:lnTo>
                  <a:lnTo>
                    <a:pt x="852" y="468"/>
                  </a:lnTo>
                  <a:lnTo>
                    <a:pt x="876" y="518"/>
                  </a:lnTo>
                  <a:lnTo>
                    <a:pt x="870" y="571"/>
                  </a:lnTo>
                  <a:lnTo>
                    <a:pt x="885" y="583"/>
                  </a:lnTo>
                  <a:lnTo>
                    <a:pt x="891" y="586"/>
                  </a:lnTo>
                  <a:lnTo>
                    <a:pt x="897" y="588"/>
                  </a:lnTo>
                  <a:lnTo>
                    <a:pt x="921" y="607"/>
                  </a:lnTo>
                  <a:lnTo>
                    <a:pt x="928" y="610"/>
                  </a:lnTo>
                  <a:lnTo>
                    <a:pt x="945" y="615"/>
                  </a:lnTo>
                  <a:lnTo>
                    <a:pt x="1000" y="612"/>
                  </a:lnTo>
                  <a:lnTo>
                    <a:pt x="1010" y="615"/>
                  </a:lnTo>
                  <a:lnTo>
                    <a:pt x="1016" y="615"/>
                  </a:lnTo>
                  <a:lnTo>
                    <a:pt x="1016" y="628"/>
                  </a:lnTo>
                  <a:lnTo>
                    <a:pt x="1027" y="627"/>
                  </a:lnTo>
                  <a:lnTo>
                    <a:pt x="1068" y="638"/>
                  </a:lnTo>
                  <a:lnTo>
                    <a:pt x="1100" y="650"/>
                  </a:lnTo>
                  <a:lnTo>
                    <a:pt x="1107" y="649"/>
                  </a:lnTo>
                  <a:lnTo>
                    <a:pt x="1119" y="635"/>
                  </a:lnTo>
                  <a:lnTo>
                    <a:pt x="1124" y="630"/>
                  </a:lnTo>
                  <a:lnTo>
                    <a:pt x="1134" y="606"/>
                  </a:lnTo>
                  <a:lnTo>
                    <a:pt x="1145" y="598"/>
                  </a:lnTo>
                  <a:lnTo>
                    <a:pt x="1149" y="604"/>
                  </a:lnTo>
                  <a:lnTo>
                    <a:pt x="1149" y="609"/>
                  </a:lnTo>
                  <a:lnTo>
                    <a:pt x="1158" y="627"/>
                  </a:lnTo>
                  <a:lnTo>
                    <a:pt x="1166" y="659"/>
                  </a:lnTo>
                  <a:lnTo>
                    <a:pt x="1176" y="670"/>
                  </a:lnTo>
                  <a:lnTo>
                    <a:pt x="1189" y="700"/>
                  </a:lnTo>
                  <a:lnTo>
                    <a:pt x="1189" y="703"/>
                  </a:lnTo>
                  <a:lnTo>
                    <a:pt x="1194" y="703"/>
                  </a:lnTo>
                  <a:lnTo>
                    <a:pt x="1204" y="706"/>
                  </a:lnTo>
                  <a:lnTo>
                    <a:pt x="1207" y="704"/>
                  </a:lnTo>
                  <a:lnTo>
                    <a:pt x="1210" y="706"/>
                  </a:lnTo>
                  <a:lnTo>
                    <a:pt x="1210" y="710"/>
                  </a:lnTo>
                  <a:lnTo>
                    <a:pt x="1216" y="718"/>
                  </a:lnTo>
                  <a:lnTo>
                    <a:pt x="1225" y="746"/>
                  </a:lnTo>
                  <a:lnTo>
                    <a:pt x="1224" y="779"/>
                  </a:lnTo>
                  <a:lnTo>
                    <a:pt x="1209" y="801"/>
                  </a:lnTo>
                  <a:lnTo>
                    <a:pt x="1207" y="812"/>
                  </a:lnTo>
                  <a:lnTo>
                    <a:pt x="1200" y="821"/>
                  </a:lnTo>
                  <a:lnTo>
                    <a:pt x="1200" y="828"/>
                  </a:lnTo>
                  <a:lnTo>
                    <a:pt x="1198" y="835"/>
                  </a:lnTo>
                  <a:lnTo>
                    <a:pt x="1191" y="850"/>
                  </a:lnTo>
                  <a:lnTo>
                    <a:pt x="1188" y="853"/>
                  </a:lnTo>
                  <a:lnTo>
                    <a:pt x="1180" y="870"/>
                  </a:lnTo>
                  <a:lnTo>
                    <a:pt x="1180" y="874"/>
                  </a:lnTo>
                  <a:lnTo>
                    <a:pt x="1180" y="882"/>
                  </a:lnTo>
                  <a:lnTo>
                    <a:pt x="1182" y="888"/>
                  </a:lnTo>
                  <a:lnTo>
                    <a:pt x="1182" y="892"/>
                  </a:lnTo>
                  <a:lnTo>
                    <a:pt x="1180" y="892"/>
                  </a:lnTo>
                  <a:lnTo>
                    <a:pt x="1182" y="900"/>
                  </a:lnTo>
                  <a:lnTo>
                    <a:pt x="1186" y="906"/>
                  </a:lnTo>
                  <a:lnTo>
                    <a:pt x="1197" y="928"/>
                  </a:lnTo>
                  <a:lnTo>
                    <a:pt x="1216" y="949"/>
                  </a:lnTo>
                  <a:lnTo>
                    <a:pt x="1212" y="958"/>
                  </a:lnTo>
                  <a:lnTo>
                    <a:pt x="1191" y="971"/>
                  </a:lnTo>
                  <a:lnTo>
                    <a:pt x="1174" y="973"/>
                  </a:lnTo>
                  <a:lnTo>
                    <a:pt x="1173" y="974"/>
                  </a:lnTo>
                  <a:lnTo>
                    <a:pt x="1170" y="973"/>
                  </a:lnTo>
                  <a:lnTo>
                    <a:pt x="1158" y="970"/>
                  </a:lnTo>
                  <a:lnTo>
                    <a:pt x="1149" y="971"/>
                  </a:lnTo>
                  <a:lnTo>
                    <a:pt x="1148" y="970"/>
                  </a:lnTo>
                  <a:lnTo>
                    <a:pt x="1140" y="973"/>
                  </a:lnTo>
                  <a:lnTo>
                    <a:pt x="1140" y="977"/>
                  </a:lnTo>
                  <a:lnTo>
                    <a:pt x="1136" y="980"/>
                  </a:lnTo>
                  <a:lnTo>
                    <a:pt x="1136" y="991"/>
                  </a:lnTo>
                  <a:lnTo>
                    <a:pt x="1131" y="1003"/>
                  </a:lnTo>
                  <a:lnTo>
                    <a:pt x="1127" y="1009"/>
                  </a:lnTo>
                  <a:lnTo>
                    <a:pt x="1118" y="1026"/>
                  </a:lnTo>
                  <a:lnTo>
                    <a:pt x="1109" y="1041"/>
                  </a:lnTo>
                  <a:lnTo>
                    <a:pt x="1107" y="1043"/>
                  </a:lnTo>
                  <a:lnTo>
                    <a:pt x="1091" y="1046"/>
                  </a:lnTo>
                  <a:lnTo>
                    <a:pt x="1067" y="1049"/>
                  </a:lnTo>
                  <a:lnTo>
                    <a:pt x="1066" y="1052"/>
                  </a:lnTo>
                  <a:lnTo>
                    <a:pt x="1066" y="1059"/>
                  </a:lnTo>
                  <a:lnTo>
                    <a:pt x="1043" y="1079"/>
                  </a:lnTo>
                  <a:lnTo>
                    <a:pt x="1034" y="1119"/>
                  </a:lnTo>
                  <a:lnTo>
                    <a:pt x="1019" y="1135"/>
                  </a:lnTo>
                  <a:lnTo>
                    <a:pt x="985" y="1138"/>
                  </a:lnTo>
                  <a:lnTo>
                    <a:pt x="930" y="1138"/>
                  </a:lnTo>
                  <a:lnTo>
                    <a:pt x="930" y="1138"/>
                  </a:lnTo>
                  <a:lnTo>
                    <a:pt x="886" y="1138"/>
                  </a:lnTo>
                  <a:lnTo>
                    <a:pt x="870" y="1131"/>
                  </a:lnTo>
                  <a:lnTo>
                    <a:pt x="851" y="1126"/>
                  </a:lnTo>
                  <a:lnTo>
                    <a:pt x="836" y="1120"/>
                  </a:lnTo>
                  <a:lnTo>
                    <a:pt x="846" y="1104"/>
                  </a:lnTo>
                  <a:lnTo>
                    <a:pt x="848" y="1095"/>
                  </a:lnTo>
                  <a:lnTo>
                    <a:pt x="846" y="1091"/>
                  </a:lnTo>
                  <a:lnTo>
                    <a:pt x="846" y="1082"/>
                  </a:lnTo>
                  <a:lnTo>
                    <a:pt x="843" y="1080"/>
                  </a:lnTo>
                  <a:lnTo>
                    <a:pt x="846" y="1076"/>
                  </a:lnTo>
                  <a:lnTo>
                    <a:pt x="846" y="1073"/>
                  </a:lnTo>
                  <a:lnTo>
                    <a:pt x="845" y="1067"/>
                  </a:lnTo>
                  <a:lnTo>
                    <a:pt x="843" y="1065"/>
                  </a:lnTo>
                  <a:lnTo>
                    <a:pt x="824" y="1055"/>
                  </a:lnTo>
                  <a:lnTo>
                    <a:pt x="819" y="1055"/>
                  </a:lnTo>
                  <a:lnTo>
                    <a:pt x="815" y="1062"/>
                  </a:lnTo>
                  <a:lnTo>
                    <a:pt x="810" y="1056"/>
                  </a:lnTo>
                  <a:lnTo>
                    <a:pt x="804" y="1055"/>
                  </a:lnTo>
                  <a:lnTo>
                    <a:pt x="803" y="1056"/>
                  </a:lnTo>
                  <a:lnTo>
                    <a:pt x="801" y="1061"/>
                  </a:lnTo>
                  <a:lnTo>
                    <a:pt x="797" y="1062"/>
                  </a:lnTo>
                  <a:lnTo>
                    <a:pt x="789" y="1068"/>
                  </a:lnTo>
                  <a:lnTo>
                    <a:pt x="780" y="1061"/>
                  </a:lnTo>
                  <a:lnTo>
                    <a:pt x="780" y="1059"/>
                  </a:lnTo>
                  <a:lnTo>
                    <a:pt x="783" y="1052"/>
                  </a:lnTo>
                  <a:lnTo>
                    <a:pt x="779" y="1050"/>
                  </a:lnTo>
                  <a:lnTo>
                    <a:pt x="777" y="1046"/>
                  </a:lnTo>
                  <a:lnTo>
                    <a:pt x="771" y="1043"/>
                  </a:lnTo>
                  <a:lnTo>
                    <a:pt x="771" y="1041"/>
                  </a:lnTo>
                  <a:lnTo>
                    <a:pt x="768" y="1040"/>
                  </a:lnTo>
                  <a:lnTo>
                    <a:pt x="767" y="1041"/>
                  </a:lnTo>
                  <a:lnTo>
                    <a:pt x="734" y="1047"/>
                  </a:lnTo>
                  <a:lnTo>
                    <a:pt x="697" y="1041"/>
                  </a:lnTo>
                  <a:lnTo>
                    <a:pt x="677" y="1047"/>
                  </a:lnTo>
                  <a:lnTo>
                    <a:pt x="674" y="1047"/>
                  </a:lnTo>
                  <a:lnTo>
                    <a:pt x="671" y="1044"/>
                  </a:lnTo>
                  <a:lnTo>
                    <a:pt x="662" y="1040"/>
                  </a:lnTo>
                  <a:lnTo>
                    <a:pt x="660" y="1035"/>
                  </a:lnTo>
                  <a:lnTo>
                    <a:pt x="655" y="1023"/>
                  </a:lnTo>
                  <a:lnTo>
                    <a:pt x="654" y="1015"/>
                  </a:lnTo>
                  <a:lnTo>
                    <a:pt x="652" y="1013"/>
                  </a:lnTo>
                  <a:lnTo>
                    <a:pt x="646" y="1013"/>
                  </a:lnTo>
                  <a:lnTo>
                    <a:pt x="640" y="1012"/>
                  </a:lnTo>
                  <a:lnTo>
                    <a:pt x="633" y="995"/>
                  </a:lnTo>
                  <a:lnTo>
                    <a:pt x="613" y="976"/>
                  </a:lnTo>
                  <a:lnTo>
                    <a:pt x="609" y="964"/>
                  </a:lnTo>
                  <a:lnTo>
                    <a:pt x="603" y="955"/>
                  </a:lnTo>
                  <a:lnTo>
                    <a:pt x="603" y="947"/>
                  </a:lnTo>
                  <a:lnTo>
                    <a:pt x="588" y="946"/>
                  </a:lnTo>
                  <a:lnTo>
                    <a:pt x="576" y="946"/>
                  </a:lnTo>
                  <a:lnTo>
                    <a:pt x="570" y="943"/>
                  </a:lnTo>
                  <a:lnTo>
                    <a:pt x="559" y="947"/>
                  </a:lnTo>
                  <a:lnTo>
                    <a:pt x="542" y="949"/>
                  </a:lnTo>
                  <a:lnTo>
                    <a:pt x="540" y="953"/>
                  </a:lnTo>
                  <a:lnTo>
                    <a:pt x="536" y="953"/>
                  </a:lnTo>
                  <a:lnTo>
                    <a:pt x="530" y="958"/>
                  </a:lnTo>
                  <a:lnTo>
                    <a:pt x="530" y="971"/>
                  </a:lnTo>
                  <a:lnTo>
                    <a:pt x="521" y="971"/>
                  </a:lnTo>
                  <a:lnTo>
                    <a:pt x="513" y="973"/>
                  </a:lnTo>
                  <a:lnTo>
                    <a:pt x="494" y="973"/>
                  </a:lnTo>
                  <a:lnTo>
                    <a:pt x="491" y="971"/>
                  </a:lnTo>
                  <a:lnTo>
                    <a:pt x="491" y="968"/>
                  </a:lnTo>
                  <a:lnTo>
                    <a:pt x="488" y="967"/>
                  </a:lnTo>
                  <a:lnTo>
                    <a:pt x="486" y="965"/>
                  </a:lnTo>
                  <a:lnTo>
                    <a:pt x="476" y="968"/>
                  </a:lnTo>
                  <a:lnTo>
                    <a:pt x="473" y="971"/>
                  </a:lnTo>
                  <a:lnTo>
                    <a:pt x="467" y="968"/>
                  </a:lnTo>
                  <a:lnTo>
                    <a:pt x="467" y="973"/>
                  </a:lnTo>
                  <a:lnTo>
                    <a:pt x="458" y="971"/>
                  </a:lnTo>
                  <a:lnTo>
                    <a:pt x="445" y="971"/>
                  </a:lnTo>
                  <a:lnTo>
                    <a:pt x="443" y="970"/>
                  </a:lnTo>
                  <a:lnTo>
                    <a:pt x="436" y="970"/>
                  </a:lnTo>
                  <a:lnTo>
                    <a:pt x="430" y="967"/>
                  </a:lnTo>
                  <a:lnTo>
                    <a:pt x="415" y="965"/>
                  </a:lnTo>
                  <a:lnTo>
                    <a:pt x="401" y="955"/>
                  </a:lnTo>
                  <a:lnTo>
                    <a:pt x="391" y="955"/>
                  </a:lnTo>
                  <a:lnTo>
                    <a:pt x="385" y="953"/>
                  </a:lnTo>
                  <a:lnTo>
                    <a:pt x="380" y="955"/>
                  </a:lnTo>
                  <a:lnTo>
                    <a:pt x="377" y="955"/>
                  </a:lnTo>
                  <a:lnTo>
                    <a:pt x="376" y="955"/>
                  </a:lnTo>
                  <a:lnTo>
                    <a:pt x="374" y="961"/>
                  </a:lnTo>
                  <a:lnTo>
                    <a:pt x="373" y="970"/>
                  </a:lnTo>
                  <a:lnTo>
                    <a:pt x="368" y="965"/>
                  </a:lnTo>
                  <a:lnTo>
                    <a:pt x="367" y="970"/>
                  </a:lnTo>
                  <a:lnTo>
                    <a:pt x="368" y="971"/>
                  </a:lnTo>
                  <a:lnTo>
                    <a:pt x="368" y="973"/>
                  </a:lnTo>
                  <a:lnTo>
                    <a:pt x="364" y="971"/>
                  </a:lnTo>
                  <a:lnTo>
                    <a:pt x="365" y="976"/>
                  </a:lnTo>
                  <a:lnTo>
                    <a:pt x="370" y="980"/>
                  </a:lnTo>
                  <a:lnTo>
                    <a:pt x="370" y="983"/>
                  </a:lnTo>
                  <a:lnTo>
                    <a:pt x="367" y="985"/>
                  </a:lnTo>
                  <a:lnTo>
                    <a:pt x="365" y="983"/>
                  </a:lnTo>
                  <a:lnTo>
                    <a:pt x="365" y="977"/>
                  </a:lnTo>
                  <a:lnTo>
                    <a:pt x="362" y="973"/>
                  </a:lnTo>
                  <a:lnTo>
                    <a:pt x="355" y="971"/>
                  </a:lnTo>
                  <a:lnTo>
                    <a:pt x="349" y="967"/>
                  </a:lnTo>
                  <a:lnTo>
                    <a:pt x="346" y="956"/>
                  </a:lnTo>
                  <a:lnTo>
                    <a:pt x="348" y="952"/>
                  </a:lnTo>
                  <a:lnTo>
                    <a:pt x="355" y="947"/>
                  </a:lnTo>
                  <a:lnTo>
                    <a:pt x="356" y="941"/>
                  </a:lnTo>
                  <a:lnTo>
                    <a:pt x="356" y="938"/>
                  </a:lnTo>
                  <a:lnTo>
                    <a:pt x="345" y="940"/>
                  </a:lnTo>
                  <a:lnTo>
                    <a:pt x="339" y="935"/>
                  </a:lnTo>
                  <a:lnTo>
                    <a:pt x="328" y="934"/>
                  </a:lnTo>
                  <a:lnTo>
                    <a:pt x="328" y="928"/>
                  </a:lnTo>
                  <a:lnTo>
                    <a:pt x="334" y="921"/>
                  </a:lnTo>
                  <a:lnTo>
                    <a:pt x="328" y="915"/>
                  </a:lnTo>
                  <a:lnTo>
                    <a:pt x="325" y="904"/>
                  </a:lnTo>
                  <a:lnTo>
                    <a:pt x="316" y="892"/>
                  </a:lnTo>
                  <a:lnTo>
                    <a:pt x="316" y="877"/>
                  </a:lnTo>
                  <a:lnTo>
                    <a:pt x="310" y="871"/>
                  </a:lnTo>
                  <a:lnTo>
                    <a:pt x="309" y="862"/>
                  </a:lnTo>
                  <a:lnTo>
                    <a:pt x="306" y="858"/>
                  </a:lnTo>
                  <a:lnTo>
                    <a:pt x="297" y="858"/>
                  </a:lnTo>
                  <a:lnTo>
                    <a:pt x="291" y="856"/>
                  </a:lnTo>
                  <a:lnTo>
                    <a:pt x="289" y="840"/>
                  </a:lnTo>
                  <a:lnTo>
                    <a:pt x="286" y="832"/>
                  </a:lnTo>
                  <a:lnTo>
                    <a:pt x="277" y="831"/>
                  </a:lnTo>
                  <a:lnTo>
                    <a:pt x="277" y="828"/>
                  </a:lnTo>
                  <a:lnTo>
                    <a:pt x="280" y="824"/>
                  </a:lnTo>
                  <a:lnTo>
                    <a:pt x="282" y="813"/>
                  </a:lnTo>
                  <a:lnTo>
                    <a:pt x="283" y="797"/>
                  </a:lnTo>
                  <a:lnTo>
                    <a:pt x="282" y="782"/>
                  </a:lnTo>
                  <a:lnTo>
                    <a:pt x="285" y="777"/>
                  </a:lnTo>
                  <a:lnTo>
                    <a:pt x="294" y="774"/>
                  </a:lnTo>
                  <a:lnTo>
                    <a:pt x="300" y="770"/>
                  </a:lnTo>
                  <a:lnTo>
                    <a:pt x="298" y="767"/>
                  </a:lnTo>
                  <a:lnTo>
                    <a:pt x="295" y="765"/>
                  </a:lnTo>
                  <a:lnTo>
                    <a:pt x="288" y="764"/>
                  </a:lnTo>
                  <a:lnTo>
                    <a:pt x="286" y="761"/>
                  </a:lnTo>
                  <a:lnTo>
                    <a:pt x="283" y="758"/>
                  </a:lnTo>
                  <a:lnTo>
                    <a:pt x="283" y="752"/>
                  </a:lnTo>
                  <a:lnTo>
                    <a:pt x="288" y="747"/>
                  </a:lnTo>
                  <a:lnTo>
                    <a:pt x="307" y="743"/>
                  </a:lnTo>
                  <a:lnTo>
                    <a:pt x="324" y="737"/>
                  </a:lnTo>
                  <a:lnTo>
                    <a:pt x="327" y="734"/>
                  </a:lnTo>
                  <a:lnTo>
                    <a:pt x="328" y="730"/>
                  </a:lnTo>
                  <a:lnTo>
                    <a:pt x="328" y="715"/>
                  </a:lnTo>
                  <a:lnTo>
                    <a:pt x="333" y="707"/>
                  </a:lnTo>
                  <a:lnTo>
                    <a:pt x="339" y="686"/>
                  </a:lnTo>
                  <a:lnTo>
                    <a:pt x="337" y="680"/>
                  </a:lnTo>
                  <a:lnTo>
                    <a:pt x="333" y="665"/>
                  </a:lnTo>
                  <a:lnTo>
                    <a:pt x="318" y="644"/>
                  </a:lnTo>
                  <a:lnTo>
                    <a:pt x="310" y="638"/>
                  </a:lnTo>
                  <a:lnTo>
                    <a:pt x="307" y="634"/>
                  </a:lnTo>
                  <a:lnTo>
                    <a:pt x="309" y="619"/>
                  </a:lnTo>
                  <a:lnTo>
                    <a:pt x="307" y="603"/>
                  </a:lnTo>
                  <a:lnTo>
                    <a:pt x="304" y="595"/>
                  </a:lnTo>
                  <a:lnTo>
                    <a:pt x="297" y="585"/>
                  </a:lnTo>
                  <a:lnTo>
                    <a:pt x="282" y="579"/>
                  </a:lnTo>
                  <a:lnTo>
                    <a:pt x="274" y="573"/>
                  </a:lnTo>
                  <a:lnTo>
                    <a:pt x="270" y="565"/>
                  </a:lnTo>
                  <a:lnTo>
                    <a:pt x="264" y="550"/>
                  </a:lnTo>
                  <a:lnTo>
                    <a:pt x="246" y="537"/>
                  </a:lnTo>
                  <a:lnTo>
                    <a:pt x="242" y="536"/>
                  </a:lnTo>
                  <a:lnTo>
                    <a:pt x="236" y="533"/>
                  </a:lnTo>
                  <a:lnTo>
                    <a:pt x="233" y="537"/>
                  </a:lnTo>
                  <a:lnTo>
                    <a:pt x="230" y="541"/>
                  </a:lnTo>
                  <a:lnTo>
                    <a:pt x="219" y="544"/>
                  </a:lnTo>
                  <a:lnTo>
                    <a:pt x="177" y="588"/>
                  </a:lnTo>
                  <a:lnTo>
                    <a:pt x="170" y="576"/>
                  </a:lnTo>
                  <a:lnTo>
                    <a:pt x="164" y="577"/>
                  </a:lnTo>
                  <a:lnTo>
                    <a:pt x="152" y="586"/>
                  </a:lnTo>
                  <a:lnTo>
                    <a:pt x="149" y="582"/>
                  </a:lnTo>
                  <a:lnTo>
                    <a:pt x="142" y="585"/>
                  </a:lnTo>
                  <a:lnTo>
                    <a:pt x="139" y="576"/>
                  </a:lnTo>
                  <a:lnTo>
                    <a:pt x="128" y="555"/>
                  </a:lnTo>
                  <a:lnTo>
                    <a:pt x="122" y="543"/>
                  </a:lnTo>
                  <a:lnTo>
                    <a:pt x="109" y="528"/>
                  </a:lnTo>
                  <a:lnTo>
                    <a:pt x="95" y="515"/>
                  </a:lnTo>
                  <a:lnTo>
                    <a:pt x="82" y="519"/>
                  </a:lnTo>
                  <a:lnTo>
                    <a:pt x="82" y="519"/>
                  </a:lnTo>
                  <a:lnTo>
                    <a:pt x="74" y="477"/>
                  </a:lnTo>
                  <a:lnTo>
                    <a:pt x="71" y="468"/>
                  </a:lnTo>
                  <a:lnTo>
                    <a:pt x="31" y="425"/>
                  </a:lnTo>
                  <a:lnTo>
                    <a:pt x="22" y="424"/>
                  </a:lnTo>
                  <a:lnTo>
                    <a:pt x="0" y="424"/>
                  </a:lnTo>
                  <a:lnTo>
                    <a:pt x="1" y="383"/>
                  </a:lnTo>
                  <a:lnTo>
                    <a:pt x="56" y="383"/>
                  </a:lnTo>
                  <a:lnTo>
                    <a:pt x="59" y="379"/>
                  </a:lnTo>
                  <a:lnTo>
                    <a:pt x="64" y="377"/>
                  </a:lnTo>
                  <a:lnTo>
                    <a:pt x="119" y="365"/>
                  </a:lnTo>
                  <a:lnTo>
                    <a:pt x="127" y="368"/>
                  </a:lnTo>
                  <a:lnTo>
                    <a:pt x="133" y="373"/>
                  </a:lnTo>
                  <a:lnTo>
                    <a:pt x="146" y="371"/>
                  </a:lnTo>
                  <a:lnTo>
                    <a:pt x="168" y="359"/>
                  </a:lnTo>
                  <a:lnTo>
                    <a:pt x="168" y="355"/>
                  </a:lnTo>
                  <a:lnTo>
                    <a:pt x="200" y="349"/>
                  </a:lnTo>
                  <a:lnTo>
                    <a:pt x="222" y="334"/>
                  </a:lnTo>
                  <a:lnTo>
                    <a:pt x="227" y="330"/>
                  </a:lnTo>
                  <a:lnTo>
                    <a:pt x="227" y="327"/>
                  </a:lnTo>
                  <a:lnTo>
                    <a:pt x="224" y="322"/>
                  </a:lnTo>
                  <a:lnTo>
                    <a:pt x="213" y="312"/>
                  </a:lnTo>
                  <a:lnTo>
                    <a:pt x="197" y="307"/>
                  </a:lnTo>
                  <a:lnTo>
                    <a:pt x="182" y="294"/>
                  </a:lnTo>
                  <a:lnTo>
                    <a:pt x="173" y="291"/>
                  </a:lnTo>
                  <a:lnTo>
                    <a:pt x="167" y="291"/>
                  </a:lnTo>
                  <a:lnTo>
                    <a:pt x="153" y="286"/>
                  </a:lnTo>
                  <a:lnTo>
                    <a:pt x="153" y="288"/>
                  </a:lnTo>
                  <a:lnTo>
                    <a:pt x="151" y="288"/>
                  </a:lnTo>
                  <a:lnTo>
                    <a:pt x="148" y="285"/>
                  </a:lnTo>
                  <a:lnTo>
                    <a:pt x="148" y="279"/>
                  </a:lnTo>
                  <a:lnTo>
                    <a:pt x="158" y="267"/>
                  </a:lnTo>
                  <a:lnTo>
                    <a:pt x="167" y="261"/>
                  </a:lnTo>
                  <a:lnTo>
                    <a:pt x="171" y="255"/>
                  </a:lnTo>
                  <a:lnTo>
                    <a:pt x="176" y="255"/>
                  </a:lnTo>
                  <a:lnTo>
                    <a:pt x="177" y="250"/>
                  </a:lnTo>
                  <a:lnTo>
                    <a:pt x="177" y="245"/>
                  </a:lnTo>
                  <a:lnTo>
                    <a:pt x="173" y="236"/>
                  </a:lnTo>
                  <a:lnTo>
                    <a:pt x="170" y="234"/>
                  </a:lnTo>
                  <a:lnTo>
                    <a:pt x="168" y="234"/>
                  </a:lnTo>
                  <a:lnTo>
                    <a:pt x="168" y="228"/>
                  </a:lnTo>
                  <a:lnTo>
                    <a:pt x="165" y="222"/>
                  </a:lnTo>
                  <a:lnTo>
                    <a:pt x="158" y="219"/>
                  </a:lnTo>
                  <a:lnTo>
                    <a:pt x="149" y="186"/>
                  </a:lnTo>
                  <a:lnTo>
                    <a:pt x="142" y="168"/>
                  </a:lnTo>
                  <a:lnTo>
                    <a:pt x="139" y="164"/>
                  </a:lnTo>
                  <a:lnTo>
                    <a:pt x="121" y="146"/>
                  </a:lnTo>
                  <a:lnTo>
                    <a:pt x="118" y="146"/>
                  </a:lnTo>
                  <a:lnTo>
                    <a:pt x="112" y="143"/>
                  </a:lnTo>
                  <a:lnTo>
                    <a:pt x="101" y="134"/>
                  </a:lnTo>
                  <a:lnTo>
                    <a:pt x="97" y="127"/>
                  </a:lnTo>
                  <a:lnTo>
                    <a:pt x="77" y="113"/>
                  </a:lnTo>
                  <a:lnTo>
                    <a:pt x="70" y="110"/>
                  </a:lnTo>
                  <a:lnTo>
                    <a:pt x="58" y="107"/>
                  </a:lnTo>
                  <a:lnTo>
                    <a:pt x="56" y="106"/>
                  </a:lnTo>
                  <a:lnTo>
                    <a:pt x="39" y="106"/>
                  </a:lnTo>
                  <a:lnTo>
                    <a:pt x="39" y="103"/>
                  </a:lnTo>
                  <a:lnTo>
                    <a:pt x="27" y="92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40" y="61"/>
                  </a:lnTo>
                  <a:lnTo>
                    <a:pt x="42" y="64"/>
                  </a:lnTo>
                  <a:lnTo>
                    <a:pt x="53" y="70"/>
                  </a:lnTo>
                  <a:lnTo>
                    <a:pt x="55" y="76"/>
                  </a:lnTo>
                  <a:lnTo>
                    <a:pt x="58" y="76"/>
                  </a:lnTo>
                  <a:lnTo>
                    <a:pt x="61" y="73"/>
                  </a:lnTo>
                  <a:lnTo>
                    <a:pt x="67" y="76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92" y="82"/>
                  </a:lnTo>
                  <a:lnTo>
                    <a:pt x="97" y="82"/>
                  </a:lnTo>
                  <a:lnTo>
                    <a:pt x="116" y="73"/>
                  </a:lnTo>
                  <a:lnTo>
                    <a:pt x="119" y="67"/>
                  </a:lnTo>
                  <a:lnTo>
                    <a:pt x="128" y="62"/>
                  </a:lnTo>
                  <a:lnTo>
                    <a:pt x="133" y="55"/>
                  </a:lnTo>
                  <a:lnTo>
                    <a:pt x="142" y="49"/>
                  </a:lnTo>
                  <a:lnTo>
                    <a:pt x="142" y="42"/>
                  </a:lnTo>
                  <a:lnTo>
                    <a:pt x="143" y="40"/>
                  </a:lnTo>
                  <a:lnTo>
                    <a:pt x="142" y="37"/>
                  </a:lnTo>
                  <a:lnTo>
                    <a:pt x="145" y="36"/>
                  </a:lnTo>
                  <a:lnTo>
                    <a:pt x="146" y="33"/>
                  </a:lnTo>
                  <a:lnTo>
                    <a:pt x="155" y="31"/>
                  </a:lnTo>
                  <a:lnTo>
                    <a:pt x="159" y="30"/>
                  </a:lnTo>
                  <a:lnTo>
                    <a:pt x="168" y="33"/>
                  </a:lnTo>
                  <a:lnTo>
                    <a:pt x="167" y="27"/>
                  </a:lnTo>
                  <a:lnTo>
                    <a:pt x="168" y="24"/>
                  </a:lnTo>
                  <a:lnTo>
                    <a:pt x="173" y="22"/>
                  </a:lnTo>
                  <a:lnTo>
                    <a:pt x="185" y="19"/>
                  </a:lnTo>
                  <a:lnTo>
                    <a:pt x="188" y="31"/>
                  </a:lnTo>
                  <a:lnTo>
                    <a:pt x="194" y="39"/>
                  </a:lnTo>
                  <a:lnTo>
                    <a:pt x="198" y="51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16" y="54"/>
                  </a:lnTo>
                  <a:lnTo>
                    <a:pt x="225" y="52"/>
                  </a:lnTo>
                  <a:lnTo>
                    <a:pt x="236" y="51"/>
                  </a:lnTo>
                  <a:lnTo>
                    <a:pt x="240" y="58"/>
                  </a:lnTo>
                  <a:lnTo>
                    <a:pt x="248" y="55"/>
                  </a:lnTo>
                  <a:lnTo>
                    <a:pt x="262" y="46"/>
                  </a:lnTo>
                  <a:lnTo>
                    <a:pt x="264" y="43"/>
                  </a:lnTo>
                  <a:lnTo>
                    <a:pt x="261" y="28"/>
                  </a:lnTo>
                  <a:lnTo>
                    <a:pt x="271" y="24"/>
                  </a:lnTo>
                  <a:lnTo>
                    <a:pt x="283" y="25"/>
                  </a:lnTo>
                  <a:lnTo>
                    <a:pt x="288" y="24"/>
                  </a:lnTo>
                  <a:lnTo>
                    <a:pt x="292" y="21"/>
                  </a:lnTo>
                  <a:lnTo>
                    <a:pt x="297" y="18"/>
                  </a:lnTo>
                  <a:lnTo>
                    <a:pt x="301" y="18"/>
                  </a:lnTo>
                  <a:lnTo>
                    <a:pt x="313" y="1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Utrecht">
              <a:extLst>
                <a:ext uri="{FF2B5EF4-FFF2-40B4-BE49-F238E27FC236}">
                  <a16:creationId xmlns:a16="http://schemas.microsoft.com/office/drawing/2014/main" id="{8F8206FB-7B99-4291-877D-BA56F677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364" y="4143409"/>
              <a:ext cx="1257300" cy="858838"/>
            </a:xfrm>
            <a:custGeom>
              <a:avLst/>
              <a:gdLst>
                <a:gd name="T0" fmla="*/ 58 w 792"/>
                <a:gd name="T1" fmla="*/ 62 h 541"/>
                <a:gd name="T2" fmla="*/ 112 w 792"/>
                <a:gd name="T3" fmla="*/ 52 h 541"/>
                <a:gd name="T4" fmla="*/ 128 w 792"/>
                <a:gd name="T5" fmla="*/ 30 h 541"/>
                <a:gd name="T6" fmla="*/ 166 w 792"/>
                <a:gd name="T7" fmla="*/ 18 h 541"/>
                <a:gd name="T8" fmla="*/ 201 w 792"/>
                <a:gd name="T9" fmla="*/ 3 h 541"/>
                <a:gd name="T10" fmla="*/ 224 w 792"/>
                <a:gd name="T11" fmla="*/ 13 h 541"/>
                <a:gd name="T12" fmla="*/ 254 w 792"/>
                <a:gd name="T13" fmla="*/ 3 h 541"/>
                <a:gd name="T14" fmla="*/ 257 w 792"/>
                <a:gd name="T15" fmla="*/ 9 h 541"/>
                <a:gd name="T16" fmla="*/ 228 w 792"/>
                <a:gd name="T17" fmla="*/ 28 h 541"/>
                <a:gd name="T18" fmla="*/ 230 w 792"/>
                <a:gd name="T19" fmla="*/ 55 h 541"/>
                <a:gd name="T20" fmla="*/ 236 w 792"/>
                <a:gd name="T21" fmla="*/ 91 h 541"/>
                <a:gd name="T22" fmla="*/ 313 w 792"/>
                <a:gd name="T23" fmla="*/ 110 h 541"/>
                <a:gd name="T24" fmla="*/ 316 w 792"/>
                <a:gd name="T25" fmla="*/ 167 h 541"/>
                <a:gd name="T26" fmla="*/ 410 w 792"/>
                <a:gd name="T27" fmla="*/ 71 h 541"/>
                <a:gd name="T28" fmla="*/ 516 w 792"/>
                <a:gd name="T29" fmla="*/ 1 h 541"/>
                <a:gd name="T30" fmla="*/ 610 w 792"/>
                <a:gd name="T31" fmla="*/ 142 h 541"/>
                <a:gd name="T32" fmla="*/ 595 w 792"/>
                <a:gd name="T33" fmla="*/ 170 h 541"/>
                <a:gd name="T34" fmla="*/ 654 w 792"/>
                <a:gd name="T35" fmla="*/ 200 h 541"/>
                <a:gd name="T36" fmla="*/ 670 w 792"/>
                <a:gd name="T37" fmla="*/ 228 h 541"/>
                <a:gd name="T38" fmla="*/ 666 w 792"/>
                <a:gd name="T39" fmla="*/ 255 h 541"/>
                <a:gd name="T40" fmla="*/ 658 w 792"/>
                <a:gd name="T41" fmla="*/ 268 h 541"/>
                <a:gd name="T42" fmla="*/ 634 w 792"/>
                <a:gd name="T43" fmla="*/ 322 h 541"/>
                <a:gd name="T44" fmla="*/ 676 w 792"/>
                <a:gd name="T45" fmla="*/ 334 h 541"/>
                <a:gd name="T46" fmla="*/ 700 w 792"/>
                <a:gd name="T47" fmla="*/ 310 h 541"/>
                <a:gd name="T48" fmla="*/ 704 w 792"/>
                <a:gd name="T49" fmla="*/ 295 h 541"/>
                <a:gd name="T50" fmla="*/ 713 w 792"/>
                <a:gd name="T51" fmla="*/ 289 h 541"/>
                <a:gd name="T52" fmla="*/ 724 w 792"/>
                <a:gd name="T53" fmla="*/ 312 h 541"/>
                <a:gd name="T54" fmla="*/ 727 w 792"/>
                <a:gd name="T55" fmla="*/ 362 h 541"/>
                <a:gd name="T56" fmla="*/ 740 w 792"/>
                <a:gd name="T57" fmla="*/ 419 h 541"/>
                <a:gd name="T58" fmla="*/ 761 w 792"/>
                <a:gd name="T59" fmla="*/ 447 h 541"/>
                <a:gd name="T60" fmla="*/ 789 w 792"/>
                <a:gd name="T61" fmla="*/ 492 h 541"/>
                <a:gd name="T62" fmla="*/ 786 w 792"/>
                <a:gd name="T63" fmla="*/ 528 h 541"/>
                <a:gd name="T64" fmla="*/ 716 w 792"/>
                <a:gd name="T65" fmla="*/ 507 h 541"/>
                <a:gd name="T66" fmla="*/ 639 w 792"/>
                <a:gd name="T67" fmla="*/ 473 h 541"/>
                <a:gd name="T68" fmla="*/ 542 w 792"/>
                <a:gd name="T69" fmla="*/ 491 h 541"/>
                <a:gd name="T70" fmla="*/ 482 w 792"/>
                <a:gd name="T71" fmla="*/ 504 h 541"/>
                <a:gd name="T72" fmla="*/ 419 w 792"/>
                <a:gd name="T73" fmla="*/ 480 h 541"/>
                <a:gd name="T74" fmla="*/ 370 w 792"/>
                <a:gd name="T75" fmla="*/ 497 h 541"/>
                <a:gd name="T76" fmla="*/ 333 w 792"/>
                <a:gd name="T77" fmla="*/ 461 h 541"/>
                <a:gd name="T78" fmla="*/ 280 w 792"/>
                <a:gd name="T79" fmla="*/ 444 h 541"/>
                <a:gd name="T80" fmla="*/ 230 w 792"/>
                <a:gd name="T81" fmla="*/ 492 h 541"/>
                <a:gd name="T82" fmla="*/ 173 w 792"/>
                <a:gd name="T83" fmla="*/ 504 h 541"/>
                <a:gd name="T84" fmla="*/ 128 w 792"/>
                <a:gd name="T85" fmla="*/ 524 h 541"/>
                <a:gd name="T86" fmla="*/ 70 w 792"/>
                <a:gd name="T87" fmla="*/ 506 h 541"/>
                <a:gd name="T88" fmla="*/ 37 w 792"/>
                <a:gd name="T89" fmla="*/ 456 h 541"/>
                <a:gd name="T90" fmla="*/ 46 w 792"/>
                <a:gd name="T91" fmla="*/ 421 h 541"/>
                <a:gd name="T92" fmla="*/ 21 w 792"/>
                <a:gd name="T93" fmla="*/ 404 h 541"/>
                <a:gd name="T94" fmla="*/ 77 w 792"/>
                <a:gd name="T95" fmla="*/ 340 h 541"/>
                <a:gd name="T96" fmla="*/ 31 w 792"/>
                <a:gd name="T97" fmla="*/ 298 h 541"/>
                <a:gd name="T98" fmla="*/ 19 w 792"/>
                <a:gd name="T99" fmla="*/ 230 h 541"/>
                <a:gd name="T100" fmla="*/ 67 w 792"/>
                <a:gd name="T101" fmla="*/ 237 h 541"/>
                <a:gd name="T102" fmla="*/ 95 w 792"/>
                <a:gd name="T103" fmla="*/ 198 h 541"/>
                <a:gd name="T104" fmla="*/ 12 w 792"/>
                <a:gd name="T105" fmla="*/ 1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2" h="541">
                  <a:moveTo>
                    <a:pt x="6" y="92"/>
                  </a:moveTo>
                  <a:lnTo>
                    <a:pt x="16" y="91"/>
                  </a:lnTo>
                  <a:lnTo>
                    <a:pt x="21" y="92"/>
                  </a:lnTo>
                  <a:lnTo>
                    <a:pt x="3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61"/>
                  </a:lnTo>
                  <a:lnTo>
                    <a:pt x="67" y="55"/>
                  </a:lnTo>
                  <a:lnTo>
                    <a:pt x="71" y="53"/>
                  </a:lnTo>
                  <a:lnTo>
                    <a:pt x="83" y="52"/>
                  </a:lnTo>
                  <a:lnTo>
                    <a:pt x="86" y="50"/>
                  </a:lnTo>
                  <a:lnTo>
                    <a:pt x="112" y="52"/>
                  </a:lnTo>
                  <a:lnTo>
                    <a:pt x="116" y="49"/>
                  </a:lnTo>
                  <a:lnTo>
                    <a:pt x="115" y="45"/>
                  </a:lnTo>
                  <a:lnTo>
                    <a:pt x="118" y="39"/>
                  </a:lnTo>
                  <a:lnTo>
                    <a:pt x="124" y="37"/>
                  </a:lnTo>
                  <a:lnTo>
                    <a:pt x="125" y="33"/>
                  </a:lnTo>
                  <a:lnTo>
                    <a:pt x="128" y="30"/>
                  </a:lnTo>
                  <a:lnTo>
                    <a:pt x="133" y="28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6" y="16"/>
                  </a:lnTo>
                  <a:lnTo>
                    <a:pt x="149" y="15"/>
                  </a:lnTo>
                  <a:lnTo>
                    <a:pt x="166" y="18"/>
                  </a:lnTo>
                  <a:lnTo>
                    <a:pt x="167" y="16"/>
                  </a:lnTo>
                  <a:lnTo>
                    <a:pt x="173" y="7"/>
                  </a:lnTo>
                  <a:lnTo>
                    <a:pt x="180" y="1"/>
                  </a:lnTo>
                  <a:lnTo>
                    <a:pt x="185" y="0"/>
                  </a:lnTo>
                  <a:lnTo>
                    <a:pt x="195" y="1"/>
                  </a:lnTo>
                  <a:lnTo>
                    <a:pt x="201" y="3"/>
                  </a:lnTo>
                  <a:lnTo>
                    <a:pt x="209" y="22"/>
                  </a:lnTo>
                  <a:lnTo>
                    <a:pt x="213" y="22"/>
                  </a:lnTo>
                  <a:lnTo>
                    <a:pt x="215" y="18"/>
                  </a:lnTo>
                  <a:lnTo>
                    <a:pt x="218" y="18"/>
                  </a:lnTo>
                  <a:lnTo>
                    <a:pt x="221" y="10"/>
                  </a:lnTo>
                  <a:lnTo>
                    <a:pt x="224" y="13"/>
                  </a:lnTo>
                  <a:lnTo>
                    <a:pt x="227" y="6"/>
                  </a:lnTo>
                  <a:lnTo>
                    <a:pt x="230" y="6"/>
                  </a:lnTo>
                  <a:lnTo>
                    <a:pt x="239" y="13"/>
                  </a:lnTo>
                  <a:lnTo>
                    <a:pt x="246" y="4"/>
                  </a:lnTo>
                  <a:lnTo>
                    <a:pt x="249" y="6"/>
                  </a:lnTo>
                  <a:lnTo>
                    <a:pt x="254" y="3"/>
                  </a:lnTo>
                  <a:lnTo>
                    <a:pt x="257" y="3"/>
                  </a:lnTo>
                  <a:lnTo>
                    <a:pt x="260" y="7"/>
                  </a:lnTo>
                  <a:lnTo>
                    <a:pt x="261" y="15"/>
                  </a:lnTo>
                  <a:lnTo>
                    <a:pt x="258" y="13"/>
                  </a:lnTo>
                  <a:lnTo>
                    <a:pt x="258" y="10"/>
                  </a:lnTo>
                  <a:lnTo>
                    <a:pt x="257" y="9"/>
                  </a:lnTo>
                  <a:lnTo>
                    <a:pt x="254" y="9"/>
                  </a:lnTo>
                  <a:lnTo>
                    <a:pt x="246" y="13"/>
                  </a:lnTo>
                  <a:lnTo>
                    <a:pt x="245" y="21"/>
                  </a:lnTo>
                  <a:lnTo>
                    <a:pt x="239" y="21"/>
                  </a:lnTo>
                  <a:lnTo>
                    <a:pt x="231" y="24"/>
                  </a:lnTo>
                  <a:lnTo>
                    <a:pt x="228" y="28"/>
                  </a:lnTo>
                  <a:lnTo>
                    <a:pt x="221" y="28"/>
                  </a:lnTo>
                  <a:lnTo>
                    <a:pt x="225" y="37"/>
                  </a:lnTo>
                  <a:lnTo>
                    <a:pt x="225" y="42"/>
                  </a:lnTo>
                  <a:lnTo>
                    <a:pt x="228" y="46"/>
                  </a:lnTo>
                  <a:lnTo>
                    <a:pt x="228" y="52"/>
                  </a:lnTo>
                  <a:lnTo>
                    <a:pt x="230" y="55"/>
                  </a:lnTo>
                  <a:lnTo>
                    <a:pt x="233" y="56"/>
                  </a:lnTo>
                  <a:lnTo>
                    <a:pt x="239" y="52"/>
                  </a:lnTo>
                  <a:lnTo>
                    <a:pt x="242" y="64"/>
                  </a:lnTo>
                  <a:lnTo>
                    <a:pt x="242" y="68"/>
                  </a:lnTo>
                  <a:lnTo>
                    <a:pt x="255" y="82"/>
                  </a:lnTo>
                  <a:lnTo>
                    <a:pt x="236" y="91"/>
                  </a:lnTo>
                  <a:lnTo>
                    <a:pt x="239" y="95"/>
                  </a:lnTo>
                  <a:lnTo>
                    <a:pt x="239" y="104"/>
                  </a:lnTo>
                  <a:lnTo>
                    <a:pt x="258" y="113"/>
                  </a:lnTo>
                  <a:lnTo>
                    <a:pt x="270" y="116"/>
                  </a:lnTo>
                  <a:lnTo>
                    <a:pt x="310" y="116"/>
                  </a:lnTo>
                  <a:lnTo>
                    <a:pt x="313" y="110"/>
                  </a:lnTo>
                  <a:lnTo>
                    <a:pt x="325" y="116"/>
                  </a:lnTo>
                  <a:lnTo>
                    <a:pt x="337" y="140"/>
                  </a:lnTo>
                  <a:lnTo>
                    <a:pt x="331" y="149"/>
                  </a:lnTo>
                  <a:lnTo>
                    <a:pt x="325" y="155"/>
                  </a:lnTo>
                  <a:lnTo>
                    <a:pt x="315" y="161"/>
                  </a:lnTo>
                  <a:lnTo>
                    <a:pt x="316" y="167"/>
                  </a:lnTo>
                  <a:lnTo>
                    <a:pt x="364" y="171"/>
                  </a:lnTo>
                  <a:lnTo>
                    <a:pt x="380" y="171"/>
                  </a:lnTo>
                  <a:lnTo>
                    <a:pt x="400" y="136"/>
                  </a:lnTo>
                  <a:lnTo>
                    <a:pt x="407" y="119"/>
                  </a:lnTo>
                  <a:lnTo>
                    <a:pt x="409" y="106"/>
                  </a:lnTo>
                  <a:lnTo>
                    <a:pt x="410" y="71"/>
                  </a:lnTo>
                  <a:lnTo>
                    <a:pt x="430" y="53"/>
                  </a:lnTo>
                  <a:lnTo>
                    <a:pt x="445" y="22"/>
                  </a:lnTo>
                  <a:lnTo>
                    <a:pt x="451" y="24"/>
                  </a:lnTo>
                  <a:lnTo>
                    <a:pt x="460" y="16"/>
                  </a:lnTo>
                  <a:lnTo>
                    <a:pt x="488" y="21"/>
                  </a:lnTo>
                  <a:lnTo>
                    <a:pt x="516" y="1"/>
                  </a:lnTo>
                  <a:lnTo>
                    <a:pt x="516" y="1"/>
                  </a:lnTo>
                  <a:lnTo>
                    <a:pt x="564" y="48"/>
                  </a:lnTo>
                  <a:lnTo>
                    <a:pt x="582" y="64"/>
                  </a:lnTo>
                  <a:lnTo>
                    <a:pt x="582" y="64"/>
                  </a:lnTo>
                  <a:lnTo>
                    <a:pt x="572" y="110"/>
                  </a:lnTo>
                  <a:lnTo>
                    <a:pt x="610" y="142"/>
                  </a:lnTo>
                  <a:lnTo>
                    <a:pt x="610" y="152"/>
                  </a:lnTo>
                  <a:lnTo>
                    <a:pt x="607" y="162"/>
                  </a:lnTo>
                  <a:lnTo>
                    <a:pt x="604" y="167"/>
                  </a:lnTo>
                  <a:lnTo>
                    <a:pt x="597" y="164"/>
                  </a:lnTo>
                  <a:lnTo>
                    <a:pt x="592" y="167"/>
                  </a:lnTo>
                  <a:lnTo>
                    <a:pt x="595" y="170"/>
                  </a:lnTo>
                  <a:lnTo>
                    <a:pt x="597" y="180"/>
                  </a:lnTo>
                  <a:lnTo>
                    <a:pt x="597" y="185"/>
                  </a:lnTo>
                  <a:lnTo>
                    <a:pt x="612" y="191"/>
                  </a:lnTo>
                  <a:lnTo>
                    <a:pt x="648" y="195"/>
                  </a:lnTo>
                  <a:lnTo>
                    <a:pt x="648" y="198"/>
                  </a:lnTo>
                  <a:lnTo>
                    <a:pt x="654" y="200"/>
                  </a:lnTo>
                  <a:lnTo>
                    <a:pt x="654" y="204"/>
                  </a:lnTo>
                  <a:lnTo>
                    <a:pt x="657" y="204"/>
                  </a:lnTo>
                  <a:lnTo>
                    <a:pt x="655" y="215"/>
                  </a:lnTo>
                  <a:lnTo>
                    <a:pt x="663" y="218"/>
                  </a:lnTo>
                  <a:lnTo>
                    <a:pt x="673" y="219"/>
                  </a:lnTo>
                  <a:lnTo>
                    <a:pt x="670" y="228"/>
                  </a:lnTo>
                  <a:lnTo>
                    <a:pt x="672" y="230"/>
                  </a:lnTo>
                  <a:lnTo>
                    <a:pt x="683" y="236"/>
                  </a:lnTo>
                  <a:lnTo>
                    <a:pt x="679" y="244"/>
                  </a:lnTo>
                  <a:lnTo>
                    <a:pt x="669" y="246"/>
                  </a:lnTo>
                  <a:lnTo>
                    <a:pt x="667" y="255"/>
                  </a:lnTo>
                  <a:lnTo>
                    <a:pt x="666" y="255"/>
                  </a:lnTo>
                  <a:lnTo>
                    <a:pt x="670" y="259"/>
                  </a:lnTo>
                  <a:lnTo>
                    <a:pt x="675" y="261"/>
                  </a:lnTo>
                  <a:lnTo>
                    <a:pt x="675" y="267"/>
                  </a:lnTo>
                  <a:lnTo>
                    <a:pt x="679" y="268"/>
                  </a:lnTo>
                  <a:lnTo>
                    <a:pt x="679" y="271"/>
                  </a:lnTo>
                  <a:lnTo>
                    <a:pt x="658" y="268"/>
                  </a:lnTo>
                  <a:lnTo>
                    <a:pt x="666" y="273"/>
                  </a:lnTo>
                  <a:lnTo>
                    <a:pt x="666" y="276"/>
                  </a:lnTo>
                  <a:lnTo>
                    <a:pt x="657" y="285"/>
                  </a:lnTo>
                  <a:lnTo>
                    <a:pt x="658" y="300"/>
                  </a:lnTo>
                  <a:lnTo>
                    <a:pt x="645" y="309"/>
                  </a:lnTo>
                  <a:lnTo>
                    <a:pt x="634" y="322"/>
                  </a:lnTo>
                  <a:lnTo>
                    <a:pt x="636" y="324"/>
                  </a:lnTo>
                  <a:lnTo>
                    <a:pt x="640" y="325"/>
                  </a:lnTo>
                  <a:lnTo>
                    <a:pt x="640" y="328"/>
                  </a:lnTo>
                  <a:lnTo>
                    <a:pt x="657" y="337"/>
                  </a:lnTo>
                  <a:lnTo>
                    <a:pt x="664" y="334"/>
                  </a:lnTo>
                  <a:lnTo>
                    <a:pt x="676" y="334"/>
                  </a:lnTo>
                  <a:lnTo>
                    <a:pt x="678" y="327"/>
                  </a:lnTo>
                  <a:lnTo>
                    <a:pt x="686" y="325"/>
                  </a:lnTo>
                  <a:lnTo>
                    <a:pt x="694" y="327"/>
                  </a:lnTo>
                  <a:lnTo>
                    <a:pt x="703" y="318"/>
                  </a:lnTo>
                  <a:lnTo>
                    <a:pt x="697" y="315"/>
                  </a:lnTo>
                  <a:lnTo>
                    <a:pt x="700" y="310"/>
                  </a:lnTo>
                  <a:lnTo>
                    <a:pt x="707" y="312"/>
                  </a:lnTo>
                  <a:lnTo>
                    <a:pt x="709" y="309"/>
                  </a:lnTo>
                  <a:lnTo>
                    <a:pt x="709" y="304"/>
                  </a:lnTo>
                  <a:lnTo>
                    <a:pt x="704" y="303"/>
                  </a:lnTo>
                  <a:lnTo>
                    <a:pt x="706" y="297"/>
                  </a:lnTo>
                  <a:lnTo>
                    <a:pt x="704" y="295"/>
                  </a:lnTo>
                  <a:lnTo>
                    <a:pt x="704" y="294"/>
                  </a:lnTo>
                  <a:lnTo>
                    <a:pt x="701" y="292"/>
                  </a:lnTo>
                  <a:lnTo>
                    <a:pt x="700" y="288"/>
                  </a:lnTo>
                  <a:lnTo>
                    <a:pt x="709" y="286"/>
                  </a:lnTo>
                  <a:lnTo>
                    <a:pt x="712" y="289"/>
                  </a:lnTo>
                  <a:lnTo>
                    <a:pt x="713" y="289"/>
                  </a:lnTo>
                  <a:lnTo>
                    <a:pt x="713" y="286"/>
                  </a:lnTo>
                  <a:lnTo>
                    <a:pt x="719" y="285"/>
                  </a:lnTo>
                  <a:lnTo>
                    <a:pt x="721" y="294"/>
                  </a:lnTo>
                  <a:lnTo>
                    <a:pt x="719" y="298"/>
                  </a:lnTo>
                  <a:lnTo>
                    <a:pt x="722" y="300"/>
                  </a:lnTo>
                  <a:lnTo>
                    <a:pt x="724" y="312"/>
                  </a:lnTo>
                  <a:lnTo>
                    <a:pt x="727" y="315"/>
                  </a:lnTo>
                  <a:lnTo>
                    <a:pt x="730" y="315"/>
                  </a:lnTo>
                  <a:lnTo>
                    <a:pt x="731" y="327"/>
                  </a:lnTo>
                  <a:lnTo>
                    <a:pt x="728" y="339"/>
                  </a:lnTo>
                  <a:lnTo>
                    <a:pt x="730" y="340"/>
                  </a:lnTo>
                  <a:lnTo>
                    <a:pt x="727" y="362"/>
                  </a:lnTo>
                  <a:lnTo>
                    <a:pt x="724" y="371"/>
                  </a:lnTo>
                  <a:lnTo>
                    <a:pt x="731" y="376"/>
                  </a:lnTo>
                  <a:lnTo>
                    <a:pt x="730" y="386"/>
                  </a:lnTo>
                  <a:lnTo>
                    <a:pt x="748" y="392"/>
                  </a:lnTo>
                  <a:lnTo>
                    <a:pt x="746" y="419"/>
                  </a:lnTo>
                  <a:lnTo>
                    <a:pt x="740" y="419"/>
                  </a:lnTo>
                  <a:lnTo>
                    <a:pt x="751" y="430"/>
                  </a:lnTo>
                  <a:lnTo>
                    <a:pt x="752" y="427"/>
                  </a:lnTo>
                  <a:lnTo>
                    <a:pt x="755" y="430"/>
                  </a:lnTo>
                  <a:lnTo>
                    <a:pt x="757" y="433"/>
                  </a:lnTo>
                  <a:lnTo>
                    <a:pt x="758" y="443"/>
                  </a:lnTo>
                  <a:lnTo>
                    <a:pt x="761" y="447"/>
                  </a:lnTo>
                  <a:lnTo>
                    <a:pt x="769" y="453"/>
                  </a:lnTo>
                  <a:lnTo>
                    <a:pt x="775" y="455"/>
                  </a:lnTo>
                  <a:lnTo>
                    <a:pt x="779" y="461"/>
                  </a:lnTo>
                  <a:lnTo>
                    <a:pt x="782" y="474"/>
                  </a:lnTo>
                  <a:lnTo>
                    <a:pt x="791" y="485"/>
                  </a:lnTo>
                  <a:lnTo>
                    <a:pt x="789" y="492"/>
                  </a:lnTo>
                  <a:lnTo>
                    <a:pt x="788" y="495"/>
                  </a:lnTo>
                  <a:lnTo>
                    <a:pt x="788" y="500"/>
                  </a:lnTo>
                  <a:lnTo>
                    <a:pt x="792" y="510"/>
                  </a:lnTo>
                  <a:lnTo>
                    <a:pt x="791" y="519"/>
                  </a:lnTo>
                  <a:lnTo>
                    <a:pt x="786" y="521"/>
                  </a:lnTo>
                  <a:lnTo>
                    <a:pt x="786" y="528"/>
                  </a:lnTo>
                  <a:lnTo>
                    <a:pt x="781" y="525"/>
                  </a:lnTo>
                  <a:lnTo>
                    <a:pt x="772" y="532"/>
                  </a:lnTo>
                  <a:lnTo>
                    <a:pt x="755" y="522"/>
                  </a:lnTo>
                  <a:lnTo>
                    <a:pt x="731" y="516"/>
                  </a:lnTo>
                  <a:lnTo>
                    <a:pt x="724" y="513"/>
                  </a:lnTo>
                  <a:lnTo>
                    <a:pt x="716" y="507"/>
                  </a:lnTo>
                  <a:lnTo>
                    <a:pt x="710" y="497"/>
                  </a:lnTo>
                  <a:lnTo>
                    <a:pt x="679" y="486"/>
                  </a:lnTo>
                  <a:lnTo>
                    <a:pt x="673" y="480"/>
                  </a:lnTo>
                  <a:lnTo>
                    <a:pt x="661" y="471"/>
                  </a:lnTo>
                  <a:lnTo>
                    <a:pt x="655" y="471"/>
                  </a:lnTo>
                  <a:lnTo>
                    <a:pt x="639" y="473"/>
                  </a:lnTo>
                  <a:lnTo>
                    <a:pt x="613" y="467"/>
                  </a:lnTo>
                  <a:lnTo>
                    <a:pt x="606" y="471"/>
                  </a:lnTo>
                  <a:lnTo>
                    <a:pt x="594" y="482"/>
                  </a:lnTo>
                  <a:lnTo>
                    <a:pt x="564" y="492"/>
                  </a:lnTo>
                  <a:lnTo>
                    <a:pt x="555" y="494"/>
                  </a:lnTo>
                  <a:lnTo>
                    <a:pt x="542" y="491"/>
                  </a:lnTo>
                  <a:lnTo>
                    <a:pt x="534" y="492"/>
                  </a:lnTo>
                  <a:lnTo>
                    <a:pt x="527" y="497"/>
                  </a:lnTo>
                  <a:lnTo>
                    <a:pt x="516" y="509"/>
                  </a:lnTo>
                  <a:lnTo>
                    <a:pt x="506" y="515"/>
                  </a:lnTo>
                  <a:lnTo>
                    <a:pt x="497" y="515"/>
                  </a:lnTo>
                  <a:lnTo>
                    <a:pt x="482" y="504"/>
                  </a:lnTo>
                  <a:lnTo>
                    <a:pt x="467" y="503"/>
                  </a:lnTo>
                  <a:lnTo>
                    <a:pt x="455" y="500"/>
                  </a:lnTo>
                  <a:lnTo>
                    <a:pt x="445" y="494"/>
                  </a:lnTo>
                  <a:lnTo>
                    <a:pt x="434" y="482"/>
                  </a:lnTo>
                  <a:lnTo>
                    <a:pt x="427" y="477"/>
                  </a:lnTo>
                  <a:lnTo>
                    <a:pt x="419" y="480"/>
                  </a:lnTo>
                  <a:lnTo>
                    <a:pt x="415" y="485"/>
                  </a:lnTo>
                  <a:lnTo>
                    <a:pt x="407" y="501"/>
                  </a:lnTo>
                  <a:lnTo>
                    <a:pt x="400" y="507"/>
                  </a:lnTo>
                  <a:lnTo>
                    <a:pt x="395" y="507"/>
                  </a:lnTo>
                  <a:lnTo>
                    <a:pt x="383" y="506"/>
                  </a:lnTo>
                  <a:lnTo>
                    <a:pt x="370" y="497"/>
                  </a:lnTo>
                  <a:lnTo>
                    <a:pt x="370" y="497"/>
                  </a:lnTo>
                  <a:lnTo>
                    <a:pt x="364" y="492"/>
                  </a:lnTo>
                  <a:lnTo>
                    <a:pt x="346" y="489"/>
                  </a:lnTo>
                  <a:lnTo>
                    <a:pt x="340" y="486"/>
                  </a:lnTo>
                  <a:lnTo>
                    <a:pt x="336" y="476"/>
                  </a:lnTo>
                  <a:lnTo>
                    <a:pt x="333" y="461"/>
                  </a:lnTo>
                  <a:lnTo>
                    <a:pt x="331" y="456"/>
                  </a:lnTo>
                  <a:lnTo>
                    <a:pt x="318" y="449"/>
                  </a:lnTo>
                  <a:lnTo>
                    <a:pt x="309" y="444"/>
                  </a:lnTo>
                  <a:lnTo>
                    <a:pt x="301" y="443"/>
                  </a:lnTo>
                  <a:lnTo>
                    <a:pt x="291" y="441"/>
                  </a:lnTo>
                  <a:lnTo>
                    <a:pt x="280" y="444"/>
                  </a:lnTo>
                  <a:lnTo>
                    <a:pt x="263" y="453"/>
                  </a:lnTo>
                  <a:lnTo>
                    <a:pt x="260" y="459"/>
                  </a:lnTo>
                  <a:lnTo>
                    <a:pt x="243" y="471"/>
                  </a:lnTo>
                  <a:lnTo>
                    <a:pt x="237" y="479"/>
                  </a:lnTo>
                  <a:lnTo>
                    <a:pt x="234" y="486"/>
                  </a:lnTo>
                  <a:lnTo>
                    <a:pt x="230" y="492"/>
                  </a:lnTo>
                  <a:lnTo>
                    <a:pt x="219" y="494"/>
                  </a:lnTo>
                  <a:lnTo>
                    <a:pt x="206" y="482"/>
                  </a:lnTo>
                  <a:lnTo>
                    <a:pt x="198" y="480"/>
                  </a:lnTo>
                  <a:lnTo>
                    <a:pt x="194" y="482"/>
                  </a:lnTo>
                  <a:lnTo>
                    <a:pt x="186" y="486"/>
                  </a:lnTo>
                  <a:lnTo>
                    <a:pt x="173" y="504"/>
                  </a:lnTo>
                  <a:lnTo>
                    <a:pt x="169" y="507"/>
                  </a:lnTo>
                  <a:lnTo>
                    <a:pt x="161" y="507"/>
                  </a:lnTo>
                  <a:lnTo>
                    <a:pt x="146" y="501"/>
                  </a:lnTo>
                  <a:lnTo>
                    <a:pt x="142" y="501"/>
                  </a:lnTo>
                  <a:lnTo>
                    <a:pt x="136" y="509"/>
                  </a:lnTo>
                  <a:lnTo>
                    <a:pt x="128" y="524"/>
                  </a:lnTo>
                  <a:lnTo>
                    <a:pt x="122" y="532"/>
                  </a:lnTo>
                  <a:lnTo>
                    <a:pt x="103" y="537"/>
                  </a:lnTo>
                  <a:lnTo>
                    <a:pt x="94" y="538"/>
                  </a:lnTo>
                  <a:lnTo>
                    <a:pt x="85" y="541"/>
                  </a:lnTo>
                  <a:lnTo>
                    <a:pt x="77" y="512"/>
                  </a:lnTo>
                  <a:lnTo>
                    <a:pt x="70" y="506"/>
                  </a:lnTo>
                  <a:lnTo>
                    <a:pt x="69" y="498"/>
                  </a:lnTo>
                  <a:lnTo>
                    <a:pt x="61" y="494"/>
                  </a:lnTo>
                  <a:lnTo>
                    <a:pt x="49" y="480"/>
                  </a:lnTo>
                  <a:lnTo>
                    <a:pt x="40" y="467"/>
                  </a:lnTo>
                  <a:lnTo>
                    <a:pt x="43" y="465"/>
                  </a:lnTo>
                  <a:lnTo>
                    <a:pt x="37" y="456"/>
                  </a:lnTo>
                  <a:lnTo>
                    <a:pt x="30" y="455"/>
                  </a:lnTo>
                  <a:lnTo>
                    <a:pt x="22" y="443"/>
                  </a:lnTo>
                  <a:lnTo>
                    <a:pt x="60" y="434"/>
                  </a:lnTo>
                  <a:lnTo>
                    <a:pt x="61" y="433"/>
                  </a:lnTo>
                  <a:lnTo>
                    <a:pt x="54" y="418"/>
                  </a:lnTo>
                  <a:lnTo>
                    <a:pt x="46" y="421"/>
                  </a:lnTo>
                  <a:lnTo>
                    <a:pt x="31" y="419"/>
                  </a:lnTo>
                  <a:lnTo>
                    <a:pt x="25" y="424"/>
                  </a:lnTo>
                  <a:lnTo>
                    <a:pt x="15" y="425"/>
                  </a:lnTo>
                  <a:lnTo>
                    <a:pt x="12" y="416"/>
                  </a:lnTo>
                  <a:lnTo>
                    <a:pt x="12" y="410"/>
                  </a:lnTo>
                  <a:lnTo>
                    <a:pt x="21" y="404"/>
                  </a:lnTo>
                  <a:lnTo>
                    <a:pt x="19" y="394"/>
                  </a:lnTo>
                  <a:lnTo>
                    <a:pt x="25" y="388"/>
                  </a:lnTo>
                  <a:lnTo>
                    <a:pt x="37" y="370"/>
                  </a:lnTo>
                  <a:lnTo>
                    <a:pt x="54" y="358"/>
                  </a:lnTo>
                  <a:lnTo>
                    <a:pt x="73" y="350"/>
                  </a:lnTo>
                  <a:lnTo>
                    <a:pt x="77" y="340"/>
                  </a:lnTo>
                  <a:lnTo>
                    <a:pt x="49" y="340"/>
                  </a:lnTo>
                  <a:lnTo>
                    <a:pt x="39" y="343"/>
                  </a:lnTo>
                  <a:lnTo>
                    <a:pt x="40" y="336"/>
                  </a:lnTo>
                  <a:lnTo>
                    <a:pt x="34" y="328"/>
                  </a:lnTo>
                  <a:lnTo>
                    <a:pt x="33" y="321"/>
                  </a:lnTo>
                  <a:lnTo>
                    <a:pt x="31" y="298"/>
                  </a:lnTo>
                  <a:lnTo>
                    <a:pt x="31" y="283"/>
                  </a:lnTo>
                  <a:lnTo>
                    <a:pt x="0" y="261"/>
                  </a:lnTo>
                  <a:lnTo>
                    <a:pt x="1" y="253"/>
                  </a:lnTo>
                  <a:lnTo>
                    <a:pt x="12" y="249"/>
                  </a:lnTo>
                  <a:lnTo>
                    <a:pt x="15" y="237"/>
                  </a:lnTo>
                  <a:lnTo>
                    <a:pt x="19" y="230"/>
                  </a:lnTo>
                  <a:lnTo>
                    <a:pt x="27" y="225"/>
                  </a:lnTo>
                  <a:lnTo>
                    <a:pt x="36" y="224"/>
                  </a:lnTo>
                  <a:lnTo>
                    <a:pt x="42" y="221"/>
                  </a:lnTo>
                  <a:lnTo>
                    <a:pt x="43" y="230"/>
                  </a:lnTo>
                  <a:lnTo>
                    <a:pt x="49" y="234"/>
                  </a:lnTo>
                  <a:lnTo>
                    <a:pt x="67" y="237"/>
                  </a:lnTo>
                  <a:lnTo>
                    <a:pt x="74" y="236"/>
                  </a:lnTo>
                  <a:lnTo>
                    <a:pt x="74" y="234"/>
                  </a:lnTo>
                  <a:lnTo>
                    <a:pt x="79" y="233"/>
                  </a:lnTo>
                  <a:lnTo>
                    <a:pt x="76" y="207"/>
                  </a:lnTo>
                  <a:lnTo>
                    <a:pt x="95" y="200"/>
                  </a:lnTo>
                  <a:lnTo>
                    <a:pt x="95" y="198"/>
                  </a:lnTo>
                  <a:lnTo>
                    <a:pt x="64" y="176"/>
                  </a:lnTo>
                  <a:lnTo>
                    <a:pt x="49" y="171"/>
                  </a:lnTo>
                  <a:lnTo>
                    <a:pt x="22" y="142"/>
                  </a:lnTo>
                  <a:lnTo>
                    <a:pt x="21" y="137"/>
                  </a:lnTo>
                  <a:lnTo>
                    <a:pt x="13" y="137"/>
                  </a:lnTo>
                  <a:lnTo>
                    <a:pt x="12" y="128"/>
                  </a:lnTo>
                  <a:lnTo>
                    <a:pt x="13" y="113"/>
                  </a:lnTo>
                  <a:lnTo>
                    <a:pt x="6" y="103"/>
                  </a:lnTo>
                  <a:lnTo>
                    <a:pt x="6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Zeeland">
              <a:extLst>
                <a:ext uri="{FF2B5EF4-FFF2-40B4-BE49-F238E27FC236}">
                  <a16:creationId xmlns:a16="http://schemas.microsoft.com/office/drawing/2014/main" id="{D3B5C360-0E25-45A3-AA7D-01EB62AF46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651" y="5400709"/>
              <a:ext cx="1374775" cy="1376363"/>
            </a:xfrm>
            <a:custGeom>
              <a:avLst/>
              <a:gdLst>
                <a:gd name="T0" fmla="*/ 197 w 866"/>
                <a:gd name="T1" fmla="*/ 573 h 867"/>
                <a:gd name="T2" fmla="*/ 339 w 866"/>
                <a:gd name="T3" fmla="*/ 642 h 867"/>
                <a:gd name="T4" fmla="*/ 422 w 866"/>
                <a:gd name="T5" fmla="*/ 657 h 867"/>
                <a:gd name="T6" fmla="*/ 485 w 866"/>
                <a:gd name="T7" fmla="*/ 654 h 867"/>
                <a:gd name="T8" fmla="*/ 573 w 866"/>
                <a:gd name="T9" fmla="*/ 584 h 867"/>
                <a:gd name="T10" fmla="*/ 679 w 866"/>
                <a:gd name="T11" fmla="*/ 618 h 867"/>
                <a:gd name="T12" fmla="*/ 761 w 866"/>
                <a:gd name="T13" fmla="*/ 651 h 867"/>
                <a:gd name="T14" fmla="*/ 770 w 866"/>
                <a:gd name="T15" fmla="*/ 625 h 867"/>
                <a:gd name="T16" fmla="*/ 815 w 866"/>
                <a:gd name="T17" fmla="*/ 631 h 867"/>
                <a:gd name="T18" fmla="*/ 603 w 866"/>
                <a:gd name="T19" fmla="*/ 810 h 867"/>
                <a:gd name="T20" fmla="*/ 527 w 866"/>
                <a:gd name="T21" fmla="*/ 854 h 867"/>
                <a:gd name="T22" fmla="*/ 457 w 866"/>
                <a:gd name="T23" fmla="*/ 849 h 867"/>
                <a:gd name="T24" fmla="*/ 405 w 866"/>
                <a:gd name="T25" fmla="*/ 781 h 867"/>
                <a:gd name="T26" fmla="*/ 270 w 866"/>
                <a:gd name="T27" fmla="*/ 731 h 867"/>
                <a:gd name="T28" fmla="*/ 188 w 866"/>
                <a:gd name="T29" fmla="*/ 730 h 867"/>
                <a:gd name="T30" fmla="*/ 43 w 866"/>
                <a:gd name="T31" fmla="*/ 775 h 867"/>
                <a:gd name="T32" fmla="*/ 15 w 866"/>
                <a:gd name="T33" fmla="*/ 627 h 867"/>
                <a:gd name="T34" fmla="*/ 124 w 866"/>
                <a:gd name="T35" fmla="*/ 566 h 867"/>
                <a:gd name="T36" fmla="*/ 316 w 866"/>
                <a:gd name="T37" fmla="*/ 378 h 867"/>
                <a:gd name="T38" fmla="*/ 345 w 866"/>
                <a:gd name="T39" fmla="*/ 363 h 867"/>
                <a:gd name="T40" fmla="*/ 381 w 866"/>
                <a:gd name="T41" fmla="*/ 346 h 867"/>
                <a:gd name="T42" fmla="*/ 384 w 866"/>
                <a:gd name="T43" fmla="*/ 337 h 867"/>
                <a:gd name="T44" fmla="*/ 294 w 866"/>
                <a:gd name="T45" fmla="*/ 328 h 867"/>
                <a:gd name="T46" fmla="*/ 496 w 866"/>
                <a:gd name="T47" fmla="*/ 39 h 867"/>
                <a:gd name="T48" fmla="*/ 748 w 866"/>
                <a:gd name="T49" fmla="*/ 136 h 867"/>
                <a:gd name="T50" fmla="*/ 816 w 866"/>
                <a:gd name="T51" fmla="*/ 378 h 867"/>
                <a:gd name="T52" fmla="*/ 866 w 866"/>
                <a:gd name="T53" fmla="*/ 603 h 867"/>
                <a:gd name="T54" fmla="*/ 706 w 866"/>
                <a:gd name="T55" fmla="*/ 563 h 867"/>
                <a:gd name="T56" fmla="*/ 608 w 866"/>
                <a:gd name="T57" fmla="*/ 497 h 867"/>
                <a:gd name="T58" fmla="*/ 525 w 866"/>
                <a:gd name="T59" fmla="*/ 536 h 867"/>
                <a:gd name="T60" fmla="*/ 406 w 866"/>
                <a:gd name="T61" fmla="*/ 567 h 867"/>
                <a:gd name="T62" fmla="*/ 266 w 866"/>
                <a:gd name="T63" fmla="*/ 500 h 867"/>
                <a:gd name="T64" fmla="*/ 213 w 866"/>
                <a:gd name="T65" fmla="*/ 497 h 867"/>
                <a:gd name="T66" fmla="*/ 140 w 866"/>
                <a:gd name="T67" fmla="*/ 440 h 867"/>
                <a:gd name="T68" fmla="*/ 200 w 866"/>
                <a:gd name="T69" fmla="*/ 273 h 867"/>
                <a:gd name="T70" fmla="*/ 310 w 866"/>
                <a:gd name="T71" fmla="*/ 222 h 867"/>
                <a:gd name="T72" fmla="*/ 322 w 866"/>
                <a:gd name="T73" fmla="*/ 69 h 867"/>
                <a:gd name="T74" fmla="*/ 403 w 866"/>
                <a:gd name="T75" fmla="*/ 130 h 867"/>
                <a:gd name="T76" fmla="*/ 327 w 866"/>
                <a:gd name="T77" fmla="*/ 220 h 867"/>
                <a:gd name="T78" fmla="*/ 312 w 866"/>
                <a:gd name="T79" fmla="*/ 264 h 867"/>
                <a:gd name="T80" fmla="*/ 437 w 866"/>
                <a:gd name="T81" fmla="*/ 260 h 867"/>
                <a:gd name="T82" fmla="*/ 487 w 866"/>
                <a:gd name="T83" fmla="*/ 333 h 867"/>
                <a:gd name="T84" fmla="*/ 334 w 866"/>
                <a:gd name="T85" fmla="*/ 363 h 867"/>
                <a:gd name="T86" fmla="*/ 312 w 866"/>
                <a:gd name="T87" fmla="*/ 328 h 867"/>
                <a:gd name="T88" fmla="*/ 264 w 866"/>
                <a:gd name="T89" fmla="*/ 318 h 867"/>
                <a:gd name="T90" fmla="*/ 339 w 866"/>
                <a:gd name="T91" fmla="*/ 394 h 867"/>
                <a:gd name="T92" fmla="*/ 410 w 866"/>
                <a:gd name="T93" fmla="*/ 352 h 867"/>
                <a:gd name="T94" fmla="*/ 482 w 866"/>
                <a:gd name="T95" fmla="*/ 354 h 867"/>
                <a:gd name="T96" fmla="*/ 606 w 866"/>
                <a:gd name="T97" fmla="*/ 384 h 867"/>
                <a:gd name="T98" fmla="*/ 658 w 866"/>
                <a:gd name="T99" fmla="*/ 428 h 867"/>
                <a:gd name="T100" fmla="*/ 724 w 866"/>
                <a:gd name="T101" fmla="*/ 512 h 867"/>
                <a:gd name="T102" fmla="*/ 809 w 866"/>
                <a:gd name="T103" fmla="*/ 430 h 867"/>
                <a:gd name="T104" fmla="*/ 691 w 866"/>
                <a:gd name="T105" fmla="*/ 375 h 867"/>
                <a:gd name="T106" fmla="*/ 627 w 866"/>
                <a:gd name="T107" fmla="*/ 314 h 867"/>
                <a:gd name="T108" fmla="*/ 660 w 866"/>
                <a:gd name="T109" fmla="*/ 249 h 867"/>
                <a:gd name="T110" fmla="*/ 754 w 866"/>
                <a:gd name="T111" fmla="*/ 261 h 867"/>
                <a:gd name="T112" fmla="*/ 699 w 866"/>
                <a:gd name="T113" fmla="*/ 200 h 867"/>
                <a:gd name="T114" fmla="*/ 752 w 866"/>
                <a:gd name="T115" fmla="*/ 182 h 867"/>
                <a:gd name="T116" fmla="*/ 733 w 866"/>
                <a:gd name="T117" fmla="*/ 170 h 867"/>
                <a:gd name="T118" fmla="*/ 703 w 866"/>
                <a:gd name="T119" fmla="*/ 179 h 867"/>
                <a:gd name="T120" fmla="*/ 597 w 866"/>
                <a:gd name="T121" fmla="*/ 237 h 867"/>
                <a:gd name="T122" fmla="*/ 536 w 866"/>
                <a:gd name="T123" fmla="*/ 193 h 867"/>
                <a:gd name="T124" fmla="*/ 434 w 866"/>
                <a:gd name="T125" fmla="*/ 12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6" h="867">
                  <a:moveTo>
                    <a:pt x="733" y="622"/>
                  </a:moveTo>
                  <a:lnTo>
                    <a:pt x="736" y="622"/>
                  </a:lnTo>
                  <a:lnTo>
                    <a:pt x="736" y="621"/>
                  </a:lnTo>
                  <a:lnTo>
                    <a:pt x="737" y="621"/>
                  </a:lnTo>
                  <a:lnTo>
                    <a:pt x="742" y="631"/>
                  </a:lnTo>
                  <a:lnTo>
                    <a:pt x="740" y="631"/>
                  </a:lnTo>
                  <a:lnTo>
                    <a:pt x="731" y="633"/>
                  </a:lnTo>
                  <a:lnTo>
                    <a:pt x="719" y="628"/>
                  </a:lnTo>
                  <a:lnTo>
                    <a:pt x="716" y="624"/>
                  </a:lnTo>
                  <a:lnTo>
                    <a:pt x="724" y="619"/>
                  </a:lnTo>
                  <a:lnTo>
                    <a:pt x="731" y="621"/>
                  </a:lnTo>
                  <a:lnTo>
                    <a:pt x="733" y="622"/>
                  </a:lnTo>
                  <a:close/>
                  <a:moveTo>
                    <a:pt x="178" y="564"/>
                  </a:moveTo>
                  <a:lnTo>
                    <a:pt x="194" y="569"/>
                  </a:lnTo>
                  <a:lnTo>
                    <a:pt x="193" y="573"/>
                  </a:lnTo>
                  <a:lnTo>
                    <a:pt x="194" y="573"/>
                  </a:lnTo>
                  <a:lnTo>
                    <a:pt x="197" y="573"/>
                  </a:lnTo>
                  <a:lnTo>
                    <a:pt x="197" y="573"/>
                  </a:lnTo>
                  <a:lnTo>
                    <a:pt x="203" y="573"/>
                  </a:lnTo>
                  <a:lnTo>
                    <a:pt x="212" y="585"/>
                  </a:lnTo>
                  <a:lnTo>
                    <a:pt x="218" y="587"/>
                  </a:lnTo>
                  <a:lnTo>
                    <a:pt x="228" y="587"/>
                  </a:lnTo>
                  <a:lnTo>
                    <a:pt x="233" y="588"/>
                  </a:lnTo>
                  <a:lnTo>
                    <a:pt x="234" y="591"/>
                  </a:lnTo>
                  <a:lnTo>
                    <a:pt x="240" y="593"/>
                  </a:lnTo>
                  <a:lnTo>
                    <a:pt x="242" y="596"/>
                  </a:lnTo>
                  <a:lnTo>
                    <a:pt x="266" y="603"/>
                  </a:lnTo>
                  <a:lnTo>
                    <a:pt x="309" y="609"/>
                  </a:lnTo>
                  <a:lnTo>
                    <a:pt x="313" y="615"/>
                  </a:lnTo>
                  <a:lnTo>
                    <a:pt x="313" y="618"/>
                  </a:lnTo>
                  <a:lnTo>
                    <a:pt x="316" y="618"/>
                  </a:lnTo>
                  <a:lnTo>
                    <a:pt x="316" y="621"/>
                  </a:lnTo>
                  <a:lnTo>
                    <a:pt x="331" y="631"/>
                  </a:lnTo>
                  <a:lnTo>
                    <a:pt x="339" y="642"/>
                  </a:lnTo>
                  <a:lnTo>
                    <a:pt x="348" y="642"/>
                  </a:lnTo>
                  <a:lnTo>
                    <a:pt x="355" y="640"/>
                  </a:lnTo>
                  <a:lnTo>
                    <a:pt x="379" y="645"/>
                  </a:lnTo>
                  <a:lnTo>
                    <a:pt x="379" y="648"/>
                  </a:lnTo>
                  <a:lnTo>
                    <a:pt x="376" y="651"/>
                  </a:lnTo>
                  <a:lnTo>
                    <a:pt x="375" y="657"/>
                  </a:lnTo>
                  <a:lnTo>
                    <a:pt x="385" y="661"/>
                  </a:lnTo>
                  <a:lnTo>
                    <a:pt x="388" y="661"/>
                  </a:lnTo>
                  <a:lnTo>
                    <a:pt x="390" y="660"/>
                  </a:lnTo>
                  <a:lnTo>
                    <a:pt x="387" y="643"/>
                  </a:lnTo>
                  <a:lnTo>
                    <a:pt x="388" y="642"/>
                  </a:lnTo>
                  <a:lnTo>
                    <a:pt x="406" y="642"/>
                  </a:lnTo>
                  <a:lnTo>
                    <a:pt x="409" y="646"/>
                  </a:lnTo>
                  <a:lnTo>
                    <a:pt x="416" y="651"/>
                  </a:lnTo>
                  <a:lnTo>
                    <a:pt x="425" y="651"/>
                  </a:lnTo>
                  <a:lnTo>
                    <a:pt x="422" y="654"/>
                  </a:lnTo>
                  <a:lnTo>
                    <a:pt x="422" y="657"/>
                  </a:lnTo>
                  <a:lnTo>
                    <a:pt x="430" y="670"/>
                  </a:lnTo>
                  <a:lnTo>
                    <a:pt x="431" y="670"/>
                  </a:lnTo>
                  <a:lnTo>
                    <a:pt x="428" y="661"/>
                  </a:lnTo>
                  <a:lnTo>
                    <a:pt x="433" y="660"/>
                  </a:lnTo>
                  <a:lnTo>
                    <a:pt x="430" y="652"/>
                  </a:lnTo>
                  <a:lnTo>
                    <a:pt x="433" y="652"/>
                  </a:lnTo>
                  <a:lnTo>
                    <a:pt x="431" y="655"/>
                  </a:lnTo>
                  <a:lnTo>
                    <a:pt x="433" y="660"/>
                  </a:lnTo>
                  <a:lnTo>
                    <a:pt x="436" y="658"/>
                  </a:lnTo>
                  <a:lnTo>
                    <a:pt x="439" y="652"/>
                  </a:lnTo>
                  <a:lnTo>
                    <a:pt x="440" y="652"/>
                  </a:lnTo>
                  <a:lnTo>
                    <a:pt x="439" y="655"/>
                  </a:lnTo>
                  <a:lnTo>
                    <a:pt x="440" y="657"/>
                  </a:lnTo>
                  <a:lnTo>
                    <a:pt x="448" y="658"/>
                  </a:lnTo>
                  <a:lnTo>
                    <a:pt x="455" y="663"/>
                  </a:lnTo>
                  <a:lnTo>
                    <a:pt x="479" y="661"/>
                  </a:lnTo>
                  <a:lnTo>
                    <a:pt x="485" y="654"/>
                  </a:lnTo>
                  <a:lnTo>
                    <a:pt x="488" y="648"/>
                  </a:lnTo>
                  <a:lnTo>
                    <a:pt x="502" y="643"/>
                  </a:lnTo>
                  <a:lnTo>
                    <a:pt x="506" y="639"/>
                  </a:lnTo>
                  <a:lnTo>
                    <a:pt x="522" y="627"/>
                  </a:lnTo>
                  <a:lnTo>
                    <a:pt x="533" y="622"/>
                  </a:lnTo>
                  <a:lnTo>
                    <a:pt x="549" y="619"/>
                  </a:lnTo>
                  <a:lnTo>
                    <a:pt x="549" y="618"/>
                  </a:lnTo>
                  <a:lnTo>
                    <a:pt x="557" y="615"/>
                  </a:lnTo>
                  <a:lnTo>
                    <a:pt x="560" y="616"/>
                  </a:lnTo>
                  <a:lnTo>
                    <a:pt x="561" y="615"/>
                  </a:lnTo>
                  <a:lnTo>
                    <a:pt x="566" y="618"/>
                  </a:lnTo>
                  <a:lnTo>
                    <a:pt x="567" y="612"/>
                  </a:lnTo>
                  <a:lnTo>
                    <a:pt x="566" y="609"/>
                  </a:lnTo>
                  <a:lnTo>
                    <a:pt x="570" y="603"/>
                  </a:lnTo>
                  <a:lnTo>
                    <a:pt x="570" y="594"/>
                  </a:lnTo>
                  <a:lnTo>
                    <a:pt x="575" y="588"/>
                  </a:lnTo>
                  <a:lnTo>
                    <a:pt x="573" y="584"/>
                  </a:lnTo>
                  <a:lnTo>
                    <a:pt x="572" y="570"/>
                  </a:lnTo>
                  <a:lnTo>
                    <a:pt x="582" y="555"/>
                  </a:lnTo>
                  <a:lnTo>
                    <a:pt x="597" y="557"/>
                  </a:lnTo>
                  <a:lnTo>
                    <a:pt x="600" y="560"/>
                  </a:lnTo>
                  <a:lnTo>
                    <a:pt x="624" y="564"/>
                  </a:lnTo>
                  <a:lnTo>
                    <a:pt x="621" y="567"/>
                  </a:lnTo>
                  <a:lnTo>
                    <a:pt x="624" y="570"/>
                  </a:lnTo>
                  <a:lnTo>
                    <a:pt x="625" y="569"/>
                  </a:lnTo>
                  <a:lnTo>
                    <a:pt x="630" y="575"/>
                  </a:lnTo>
                  <a:lnTo>
                    <a:pt x="633" y="576"/>
                  </a:lnTo>
                  <a:lnTo>
                    <a:pt x="637" y="590"/>
                  </a:lnTo>
                  <a:lnTo>
                    <a:pt x="636" y="591"/>
                  </a:lnTo>
                  <a:lnTo>
                    <a:pt x="636" y="594"/>
                  </a:lnTo>
                  <a:lnTo>
                    <a:pt x="640" y="594"/>
                  </a:lnTo>
                  <a:lnTo>
                    <a:pt x="648" y="610"/>
                  </a:lnTo>
                  <a:lnTo>
                    <a:pt x="654" y="616"/>
                  </a:lnTo>
                  <a:lnTo>
                    <a:pt x="679" y="618"/>
                  </a:lnTo>
                  <a:lnTo>
                    <a:pt x="693" y="621"/>
                  </a:lnTo>
                  <a:lnTo>
                    <a:pt x="715" y="640"/>
                  </a:lnTo>
                  <a:lnTo>
                    <a:pt x="731" y="660"/>
                  </a:lnTo>
                  <a:lnTo>
                    <a:pt x="740" y="666"/>
                  </a:lnTo>
                  <a:lnTo>
                    <a:pt x="730" y="651"/>
                  </a:lnTo>
                  <a:lnTo>
                    <a:pt x="725" y="640"/>
                  </a:lnTo>
                  <a:lnTo>
                    <a:pt x="736" y="636"/>
                  </a:lnTo>
                  <a:lnTo>
                    <a:pt x="742" y="636"/>
                  </a:lnTo>
                  <a:lnTo>
                    <a:pt x="745" y="639"/>
                  </a:lnTo>
                  <a:lnTo>
                    <a:pt x="748" y="645"/>
                  </a:lnTo>
                  <a:lnTo>
                    <a:pt x="752" y="645"/>
                  </a:lnTo>
                  <a:lnTo>
                    <a:pt x="757" y="648"/>
                  </a:lnTo>
                  <a:lnTo>
                    <a:pt x="761" y="655"/>
                  </a:lnTo>
                  <a:lnTo>
                    <a:pt x="761" y="657"/>
                  </a:lnTo>
                  <a:lnTo>
                    <a:pt x="763" y="658"/>
                  </a:lnTo>
                  <a:lnTo>
                    <a:pt x="766" y="654"/>
                  </a:lnTo>
                  <a:lnTo>
                    <a:pt x="761" y="651"/>
                  </a:lnTo>
                  <a:lnTo>
                    <a:pt x="760" y="646"/>
                  </a:lnTo>
                  <a:lnTo>
                    <a:pt x="775" y="646"/>
                  </a:lnTo>
                  <a:lnTo>
                    <a:pt x="772" y="645"/>
                  </a:lnTo>
                  <a:lnTo>
                    <a:pt x="758" y="642"/>
                  </a:lnTo>
                  <a:lnTo>
                    <a:pt x="757" y="639"/>
                  </a:lnTo>
                  <a:lnTo>
                    <a:pt x="778" y="639"/>
                  </a:lnTo>
                  <a:lnTo>
                    <a:pt x="785" y="640"/>
                  </a:lnTo>
                  <a:lnTo>
                    <a:pt x="782" y="636"/>
                  </a:lnTo>
                  <a:lnTo>
                    <a:pt x="763" y="636"/>
                  </a:lnTo>
                  <a:lnTo>
                    <a:pt x="755" y="633"/>
                  </a:lnTo>
                  <a:lnTo>
                    <a:pt x="748" y="619"/>
                  </a:lnTo>
                  <a:lnTo>
                    <a:pt x="748" y="613"/>
                  </a:lnTo>
                  <a:lnTo>
                    <a:pt x="754" y="610"/>
                  </a:lnTo>
                  <a:lnTo>
                    <a:pt x="758" y="612"/>
                  </a:lnTo>
                  <a:lnTo>
                    <a:pt x="764" y="607"/>
                  </a:lnTo>
                  <a:lnTo>
                    <a:pt x="767" y="607"/>
                  </a:lnTo>
                  <a:lnTo>
                    <a:pt x="770" y="625"/>
                  </a:lnTo>
                  <a:lnTo>
                    <a:pt x="784" y="633"/>
                  </a:lnTo>
                  <a:lnTo>
                    <a:pt x="790" y="634"/>
                  </a:lnTo>
                  <a:lnTo>
                    <a:pt x="779" y="628"/>
                  </a:lnTo>
                  <a:lnTo>
                    <a:pt x="773" y="624"/>
                  </a:lnTo>
                  <a:lnTo>
                    <a:pt x="772" y="619"/>
                  </a:lnTo>
                  <a:lnTo>
                    <a:pt x="772" y="612"/>
                  </a:lnTo>
                  <a:lnTo>
                    <a:pt x="773" y="610"/>
                  </a:lnTo>
                  <a:lnTo>
                    <a:pt x="776" y="612"/>
                  </a:lnTo>
                  <a:lnTo>
                    <a:pt x="778" y="618"/>
                  </a:lnTo>
                  <a:lnTo>
                    <a:pt x="778" y="606"/>
                  </a:lnTo>
                  <a:lnTo>
                    <a:pt x="782" y="602"/>
                  </a:lnTo>
                  <a:lnTo>
                    <a:pt x="790" y="602"/>
                  </a:lnTo>
                  <a:lnTo>
                    <a:pt x="797" y="604"/>
                  </a:lnTo>
                  <a:lnTo>
                    <a:pt x="799" y="603"/>
                  </a:lnTo>
                  <a:lnTo>
                    <a:pt x="806" y="609"/>
                  </a:lnTo>
                  <a:lnTo>
                    <a:pt x="809" y="622"/>
                  </a:lnTo>
                  <a:lnTo>
                    <a:pt x="815" y="631"/>
                  </a:lnTo>
                  <a:lnTo>
                    <a:pt x="825" y="642"/>
                  </a:lnTo>
                  <a:lnTo>
                    <a:pt x="812" y="663"/>
                  </a:lnTo>
                  <a:lnTo>
                    <a:pt x="764" y="725"/>
                  </a:lnTo>
                  <a:lnTo>
                    <a:pt x="700" y="775"/>
                  </a:lnTo>
                  <a:lnTo>
                    <a:pt x="682" y="785"/>
                  </a:lnTo>
                  <a:lnTo>
                    <a:pt x="679" y="790"/>
                  </a:lnTo>
                  <a:lnTo>
                    <a:pt x="666" y="796"/>
                  </a:lnTo>
                  <a:lnTo>
                    <a:pt x="663" y="801"/>
                  </a:lnTo>
                  <a:lnTo>
                    <a:pt x="646" y="804"/>
                  </a:lnTo>
                  <a:lnTo>
                    <a:pt x="643" y="804"/>
                  </a:lnTo>
                  <a:lnTo>
                    <a:pt x="640" y="798"/>
                  </a:lnTo>
                  <a:lnTo>
                    <a:pt x="636" y="801"/>
                  </a:lnTo>
                  <a:lnTo>
                    <a:pt x="628" y="804"/>
                  </a:lnTo>
                  <a:lnTo>
                    <a:pt x="625" y="798"/>
                  </a:lnTo>
                  <a:lnTo>
                    <a:pt x="619" y="798"/>
                  </a:lnTo>
                  <a:lnTo>
                    <a:pt x="608" y="806"/>
                  </a:lnTo>
                  <a:lnTo>
                    <a:pt x="603" y="810"/>
                  </a:lnTo>
                  <a:lnTo>
                    <a:pt x="599" y="812"/>
                  </a:lnTo>
                  <a:lnTo>
                    <a:pt x="594" y="816"/>
                  </a:lnTo>
                  <a:lnTo>
                    <a:pt x="593" y="815"/>
                  </a:lnTo>
                  <a:lnTo>
                    <a:pt x="584" y="828"/>
                  </a:lnTo>
                  <a:lnTo>
                    <a:pt x="570" y="831"/>
                  </a:lnTo>
                  <a:lnTo>
                    <a:pt x="570" y="836"/>
                  </a:lnTo>
                  <a:lnTo>
                    <a:pt x="566" y="843"/>
                  </a:lnTo>
                  <a:lnTo>
                    <a:pt x="555" y="843"/>
                  </a:lnTo>
                  <a:lnTo>
                    <a:pt x="551" y="845"/>
                  </a:lnTo>
                  <a:lnTo>
                    <a:pt x="551" y="846"/>
                  </a:lnTo>
                  <a:lnTo>
                    <a:pt x="545" y="849"/>
                  </a:lnTo>
                  <a:lnTo>
                    <a:pt x="542" y="842"/>
                  </a:lnTo>
                  <a:lnTo>
                    <a:pt x="537" y="837"/>
                  </a:lnTo>
                  <a:lnTo>
                    <a:pt x="534" y="842"/>
                  </a:lnTo>
                  <a:lnTo>
                    <a:pt x="528" y="842"/>
                  </a:lnTo>
                  <a:lnTo>
                    <a:pt x="525" y="848"/>
                  </a:lnTo>
                  <a:lnTo>
                    <a:pt x="527" y="854"/>
                  </a:lnTo>
                  <a:lnTo>
                    <a:pt x="524" y="854"/>
                  </a:lnTo>
                  <a:lnTo>
                    <a:pt x="521" y="860"/>
                  </a:lnTo>
                  <a:lnTo>
                    <a:pt x="510" y="864"/>
                  </a:lnTo>
                  <a:lnTo>
                    <a:pt x="505" y="861"/>
                  </a:lnTo>
                  <a:lnTo>
                    <a:pt x="503" y="864"/>
                  </a:lnTo>
                  <a:lnTo>
                    <a:pt x="499" y="867"/>
                  </a:lnTo>
                  <a:lnTo>
                    <a:pt x="497" y="863"/>
                  </a:lnTo>
                  <a:lnTo>
                    <a:pt x="491" y="855"/>
                  </a:lnTo>
                  <a:lnTo>
                    <a:pt x="502" y="848"/>
                  </a:lnTo>
                  <a:lnTo>
                    <a:pt x="505" y="842"/>
                  </a:lnTo>
                  <a:lnTo>
                    <a:pt x="499" y="833"/>
                  </a:lnTo>
                  <a:lnTo>
                    <a:pt x="491" y="837"/>
                  </a:lnTo>
                  <a:lnTo>
                    <a:pt x="472" y="851"/>
                  </a:lnTo>
                  <a:lnTo>
                    <a:pt x="466" y="846"/>
                  </a:lnTo>
                  <a:lnTo>
                    <a:pt x="463" y="848"/>
                  </a:lnTo>
                  <a:lnTo>
                    <a:pt x="461" y="848"/>
                  </a:lnTo>
                  <a:lnTo>
                    <a:pt x="457" y="849"/>
                  </a:lnTo>
                  <a:lnTo>
                    <a:pt x="451" y="848"/>
                  </a:lnTo>
                  <a:lnTo>
                    <a:pt x="443" y="852"/>
                  </a:lnTo>
                  <a:lnTo>
                    <a:pt x="437" y="854"/>
                  </a:lnTo>
                  <a:lnTo>
                    <a:pt x="425" y="849"/>
                  </a:lnTo>
                  <a:lnTo>
                    <a:pt x="421" y="848"/>
                  </a:lnTo>
                  <a:lnTo>
                    <a:pt x="419" y="849"/>
                  </a:lnTo>
                  <a:lnTo>
                    <a:pt x="421" y="854"/>
                  </a:lnTo>
                  <a:lnTo>
                    <a:pt x="419" y="855"/>
                  </a:lnTo>
                  <a:lnTo>
                    <a:pt x="415" y="851"/>
                  </a:lnTo>
                  <a:lnTo>
                    <a:pt x="413" y="846"/>
                  </a:lnTo>
                  <a:lnTo>
                    <a:pt x="407" y="845"/>
                  </a:lnTo>
                  <a:lnTo>
                    <a:pt x="406" y="843"/>
                  </a:lnTo>
                  <a:lnTo>
                    <a:pt x="406" y="825"/>
                  </a:lnTo>
                  <a:lnTo>
                    <a:pt x="406" y="800"/>
                  </a:lnTo>
                  <a:lnTo>
                    <a:pt x="412" y="784"/>
                  </a:lnTo>
                  <a:lnTo>
                    <a:pt x="410" y="782"/>
                  </a:lnTo>
                  <a:lnTo>
                    <a:pt x="405" y="781"/>
                  </a:lnTo>
                  <a:lnTo>
                    <a:pt x="396" y="773"/>
                  </a:lnTo>
                  <a:lnTo>
                    <a:pt x="391" y="770"/>
                  </a:lnTo>
                  <a:lnTo>
                    <a:pt x="390" y="775"/>
                  </a:lnTo>
                  <a:lnTo>
                    <a:pt x="385" y="776"/>
                  </a:lnTo>
                  <a:lnTo>
                    <a:pt x="381" y="773"/>
                  </a:lnTo>
                  <a:lnTo>
                    <a:pt x="376" y="763"/>
                  </a:lnTo>
                  <a:lnTo>
                    <a:pt x="372" y="761"/>
                  </a:lnTo>
                  <a:lnTo>
                    <a:pt x="369" y="763"/>
                  </a:lnTo>
                  <a:lnTo>
                    <a:pt x="345" y="757"/>
                  </a:lnTo>
                  <a:lnTo>
                    <a:pt x="339" y="760"/>
                  </a:lnTo>
                  <a:lnTo>
                    <a:pt x="318" y="754"/>
                  </a:lnTo>
                  <a:lnTo>
                    <a:pt x="315" y="752"/>
                  </a:lnTo>
                  <a:lnTo>
                    <a:pt x="312" y="746"/>
                  </a:lnTo>
                  <a:lnTo>
                    <a:pt x="302" y="745"/>
                  </a:lnTo>
                  <a:lnTo>
                    <a:pt x="300" y="742"/>
                  </a:lnTo>
                  <a:lnTo>
                    <a:pt x="282" y="731"/>
                  </a:lnTo>
                  <a:lnTo>
                    <a:pt x="270" y="731"/>
                  </a:lnTo>
                  <a:lnTo>
                    <a:pt x="266" y="734"/>
                  </a:lnTo>
                  <a:lnTo>
                    <a:pt x="252" y="727"/>
                  </a:lnTo>
                  <a:lnTo>
                    <a:pt x="248" y="727"/>
                  </a:lnTo>
                  <a:lnTo>
                    <a:pt x="245" y="722"/>
                  </a:lnTo>
                  <a:lnTo>
                    <a:pt x="219" y="707"/>
                  </a:lnTo>
                  <a:lnTo>
                    <a:pt x="209" y="719"/>
                  </a:lnTo>
                  <a:lnTo>
                    <a:pt x="215" y="727"/>
                  </a:lnTo>
                  <a:lnTo>
                    <a:pt x="210" y="730"/>
                  </a:lnTo>
                  <a:lnTo>
                    <a:pt x="212" y="734"/>
                  </a:lnTo>
                  <a:lnTo>
                    <a:pt x="210" y="737"/>
                  </a:lnTo>
                  <a:lnTo>
                    <a:pt x="207" y="734"/>
                  </a:lnTo>
                  <a:lnTo>
                    <a:pt x="204" y="734"/>
                  </a:lnTo>
                  <a:lnTo>
                    <a:pt x="200" y="731"/>
                  </a:lnTo>
                  <a:lnTo>
                    <a:pt x="200" y="728"/>
                  </a:lnTo>
                  <a:lnTo>
                    <a:pt x="193" y="725"/>
                  </a:lnTo>
                  <a:lnTo>
                    <a:pt x="188" y="727"/>
                  </a:lnTo>
                  <a:lnTo>
                    <a:pt x="188" y="730"/>
                  </a:lnTo>
                  <a:lnTo>
                    <a:pt x="185" y="733"/>
                  </a:lnTo>
                  <a:lnTo>
                    <a:pt x="175" y="731"/>
                  </a:lnTo>
                  <a:lnTo>
                    <a:pt x="169" y="742"/>
                  </a:lnTo>
                  <a:lnTo>
                    <a:pt x="164" y="742"/>
                  </a:lnTo>
                  <a:lnTo>
                    <a:pt x="157" y="734"/>
                  </a:lnTo>
                  <a:lnTo>
                    <a:pt x="148" y="737"/>
                  </a:lnTo>
                  <a:lnTo>
                    <a:pt x="160" y="798"/>
                  </a:lnTo>
                  <a:lnTo>
                    <a:pt x="116" y="803"/>
                  </a:lnTo>
                  <a:lnTo>
                    <a:pt x="88" y="806"/>
                  </a:lnTo>
                  <a:lnTo>
                    <a:pt x="82" y="804"/>
                  </a:lnTo>
                  <a:lnTo>
                    <a:pt x="69" y="800"/>
                  </a:lnTo>
                  <a:lnTo>
                    <a:pt x="64" y="800"/>
                  </a:lnTo>
                  <a:lnTo>
                    <a:pt x="63" y="787"/>
                  </a:lnTo>
                  <a:lnTo>
                    <a:pt x="61" y="784"/>
                  </a:lnTo>
                  <a:lnTo>
                    <a:pt x="54" y="778"/>
                  </a:lnTo>
                  <a:lnTo>
                    <a:pt x="46" y="782"/>
                  </a:lnTo>
                  <a:lnTo>
                    <a:pt x="43" y="775"/>
                  </a:lnTo>
                  <a:lnTo>
                    <a:pt x="33" y="767"/>
                  </a:lnTo>
                  <a:lnTo>
                    <a:pt x="27" y="757"/>
                  </a:lnTo>
                  <a:lnTo>
                    <a:pt x="19" y="755"/>
                  </a:lnTo>
                  <a:lnTo>
                    <a:pt x="16" y="751"/>
                  </a:lnTo>
                  <a:lnTo>
                    <a:pt x="21" y="746"/>
                  </a:lnTo>
                  <a:lnTo>
                    <a:pt x="21" y="737"/>
                  </a:lnTo>
                  <a:lnTo>
                    <a:pt x="19" y="734"/>
                  </a:lnTo>
                  <a:lnTo>
                    <a:pt x="12" y="728"/>
                  </a:lnTo>
                  <a:lnTo>
                    <a:pt x="7" y="719"/>
                  </a:lnTo>
                  <a:lnTo>
                    <a:pt x="16" y="715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24" y="666"/>
                  </a:lnTo>
                  <a:lnTo>
                    <a:pt x="22" y="652"/>
                  </a:lnTo>
                  <a:lnTo>
                    <a:pt x="13" y="642"/>
                  </a:lnTo>
                  <a:lnTo>
                    <a:pt x="13" y="637"/>
                  </a:lnTo>
                  <a:lnTo>
                    <a:pt x="15" y="627"/>
                  </a:lnTo>
                  <a:lnTo>
                    <a:pt x="6" y="612"/>
                  </a:lnTo>
                  <a:lnTo>
                    <a:pt x="12" y="604"/>
                  </a:lnTo>
                  <a:lnTo>
                    <a:pt x="19" y="599"/>
                  </a:lnTo>
                  <a:lnTo>
                    <a:pt x="19" y="602"/>
                  </a:lnTo>
                  <a:lnTo>
                    <a:pt x="21" y="602"/>
                  </a:lnTo>
                  <a:lnTo>
                    <a:pt x="22" y="599"/>
                  </a:lnTo>
                  <a:lnTo>
                    <a:pt x="39" y="591"/>
                  </a:lnTo>
                  <a:lnTo>
                    <a:pt x="61" y="581"/>
                  </a:lnTo>
                  <a:lnTo>
                    <a:pt x="69" y="579"/>
                  </a:lnTo>
                  <a:lnTo>
                    <a:pt x="70" y="584"/>
                  </a:lnTo>
                  <a:lnTo>
                    <a:pt x="75" y="585"/>
                  </a:lnTo>
                  <a:lnTo>
                    <a:pt x="75" y="582"/>
                  </a:lnTo>
                  <a:lnTo>
                    <a:pt x="87" y="579"/>
                  </a:lnTo>
                  <a:lnTo>
                    <a:pt x="91" y="575"/>
                  </a:lnTo>
                  <a:lnTo>
                    <a:pt x="104" y="573"/>
                  </a:lnTo>
                  <a:lnTo>
                    <a:pt x="119" y="569"/>
                  </a:lnTo>
                  <a:lnTo>
                    <a:pt x="124" y="566"/>
                  </a:lnTo>
                  <a:lnTo>
                    <a:pt x="125" y="564"/>
                  </a:lnTo>
                  <a:lnTo>
                    <a:pt x="130" y="563"/>
                  </a:lnTo>
                  <a:lnTo>
                    <a:pt x="140" y="555"/>
                  </a:lnTo>
                  <a:lnTo>
                    <a:pt x="151" y="554"/>
                  </a:lnTo>
                  <a:lnTo>
                    <a:pt x="155" y="555"/>
                  </a:lnTo>
                  <a:lnTo>
                    <a:pt x="170" y="557"/>
                  </a:lnTo>
                  <a:lnTo>
                    <a:pt x="176" y="560"/>
                  </a:lnTo>
                  <a:lnTo>
                    <a:pt x="178" y="564"/>
                  </a:lnTo>
                  <a:close/>
                  <a:moveTo>
                    <a:pt x="327" y="394"/>
                  </a:moveTo>
                  <a:lnTo>
                    <a:pt x="328" y="396"/>
                  </a:lnTo>
                  <a:lnTo>
                    <a:pt x="324" y="394"/>
                  </a:lnTo>
                  <a:lnTo>
                    <a:pt x="322" y="393"/>
                  </a:lnTo>
                  <a:lnTo>
                    <a:pt x="325" y="393"/>
                  </a:lnTo>
                  <a:lnTo>
                    <a:pt x="327" y="394"/>
                  </a:lnTo>
                  <a:close/>
                  <a:moveTo>
                    <a:pt x="315" y="379"/>
                  </a:moveTo>
                  <a:lnTo>
                    <a:pt x="313" y="379"/>
                  </a:lnTo>
                  <a:lnTo>
                    <a:pt x="316" y="378"/>
                  </a:lnTo>
                  <a:lnTo>
                    <a:pt x="315" y="379"/>
                  </a:lnTo>
                  <a:close/>
                  <a:moveTo>
                    <a:pt x="313" y="373"/>
                  </a:moveTo>
                  <a:lnTo>
                    <a:pt x="313" y="373"/>
                  </a:lnTo>
                  <a:lnTo>
                    <a:pt x="312" y="372"/>
                  </a:lnTo>
                  <a:lnTo>
                    <a:pt x="313" y="369"/>
                  </a:lnTo>
                  <a:lnTo>
                    <a:pt x="313" y="373"/>
                  </a:lnTo>
                  <a:close/>
                  <a:moveTo>
                    <a:pt x="340" y="373"/>
                  </a:moveTo>
                  <a:lnTo>
                    <a:pt x="339" y="373"/>
                  </a:lnTo>
                  <a:lnTo>
                    <a:pt x="339" y="373"/>
                  </a:lnTo>
                  <a:lnTo>
                    <a:pt x="337" y="372"/>
                  </a:lnTo>
                  <a:lnTo>
                    <a:pt x="340" y="366"/>
                  </a:lnTo>
                  <a:lnTo>
                    <a:pt x="340" y="373"/>
                  </a:lnTo>
                  <a:close/>
                  <a:moveTo>
                    <a:pt x="343" y="366"/>
                  </a:moveTo>
                  <a:lnTo>
                    <a:pt x="343" y="367"/>
                  </a:lnTo>
                  <a:lnTo>
                    <a:pt x="342" y="363"/>
                  </a:lnTo>
                  <a:lnTo>
                    <a:pt x="345" y="361"/>
                  </a:lnTo>
                  <a:lnTo>
                    <a:pt x="345" y="363"/>
                  </a:lnTo>
                  <a:lnTo>
                    <a:pt x="343" y="366"/>
                  </a:lnTo>
                  <a:close/>
                  <a:moveTo>
                    <a:pt x="313" y="361"/>
                  </a:moveTo>
                  <a:lnTo>
                    <a:pt x="312" y="361"/>
                  </a:lnTo>
                  <a:lnTo>
                    <a:pt x="315" y="360"/>
                  </a:lnTo>
                  <a:lnTo>
                    <a:pt x="316" y="355"/>
                  </a:lnTo>
                  <a:lnTo>
                    <a:pt x="316" y="360"/>
                  </a:lnTo>
                  <a:lnTo>
                    <a:pt x="313" y="361"/>
                  </a:lnTo>
                  <a:close/>
                  <a:moveTo>
                    <a:pt x="381" y="346"/>
                  </a:moveTo>
                  <a:lnTo>
                    <a:pt x="385" y="346"/>
                  </a:lnTo>
                  <a:lnTo>
                    <a:pt x="387" y="345"/>
                  </a:lnTo>
                  <a:lnTo>
                    <a:pt x="391" y="349"/>
                  </a:lnTo>
                  <a:lnTo>
                    <a:pt x="385" y="351"/>
                  </a:lnTo>
                  <a:lnTo>
                    <a:pt x="369" y="349"/>
                  </a:lnTo>
                  <a:lnTo>
                    <a:pt x="369" y="346"/>
                  </a:lnTo>
                  <a:lnTo>
                    <a:pt x="370" y="345"/>
                  </a:lnTo>
                  <a:lnTo>
                    <a:pt x="375" y="343"/>
                  </a:lnTo>
                  <a:lnTo>
                    <a:pt x="381" y="346"/>
                  </a:lnTo>
                  <a:close/>
                  <a:moveTo>
                    <a:pt x="488" y="342"/>
                  </a:moveTo>
                  <a:lnTo>
                    <a:pt x="485" y="342"/>
                  </a:lnTo>
                  <a:lnTo>
                    <a:pt x="485" y="342"/>
                  </a:lnTo>
                  <a:lnTo>
                    <a:pt x="488" y="339"/>
                  </a:lnTo>
                  <a:lnTo>
                    <a:pt x="490" y="340"/>
                  </a:lnTo>
                  <a:lnTo>
                    <a:pt x="488" y="342"/>
                  </a:lnTo>
                  <a:close/>
                  <a:moveTo>
                    <a:pt x="396" y="343"/>
                  </a:moveTo>
                  <a:lnTo>
                    <a:pt x="390" y="339"/>
                  </a:lnTo>
                  <a:lnTo>
                    <a:pt x="390" y="339"/>
                  </a:lnTo>
                  <a:lnTo>
                    <a:pt x="393" y="337"/>
                  </a:lnTo>
                  <a:lnTo>
                    <a:pt x="396" y="340"/>
                  </a:lnTo>
                  <a:lnTo>
                    <a:pt x="396" y="343"/>
                  </a:lnTo>
                  <a:close/>
                  <a:moveTo>
                    <a:pt x="387" y="339"/>
                  </a:moveTo>
                  <a:lnTo>
                    <a:pt x="388" y="343"/>
                  </a:lnTo>
                  <a:lnTo>
                    <a:pt x="378" y="342"/>
                  </a:lnTo>
                  <a:lnTo>
                    <a:pt x="375" y="340"/>
                  </a:lnTo>
                  <a:lnTo>
                    <a:pt x="384" y="337"/>
                  </a:lnTo>
                  <a:lnTo>
                    <a:pt x="387" y="337"/>
                  </a:lnTo>
                  <a:lnTo>
                    <a:pt x="387" y="339"/>
                  </a:lnTo>
                  <a:close/>
                  <a:moveTo>
                    <a:pt x="307" y="337"/>
                  </a:moveTo>
                  <a:lnTo>
                    <a:pt x="310" y="339"/>
                  </a:lnTo>
                  <a:lnTo>
                    <a:pt x="315" y="342"/>
                  </a:lnTo>
                  <a:lnTo>
                    <a:pt x="316" y="346"/>
                  </a:lnTo>
                  <a:lnTo>
                    <a:pt x="316" y="352"/>
                  </a:lnTo>
                  <a:lnTo>
                    <a:pt x="315" y="352"/>
                  </a:lnTo>
                  <a:lnTo>
                    <a:pt x="312" y="360"/>
                  </a:lnTo>
                  <a:lnTo>
                    <a:pt x="310" y="358"/>
                  </a:lnTo>
                  <a:lnTo>
                    <a:pt x="309" y="349"/>
                  </a:lnTo>
                  <a:lnTo>
                    <a:pt x="305" y="340"/>
                  </a:lnTo>
                  <a:lnTo>
                    <a:pt x="305" y="336"/>
                  </a:lnTo>
                  <a:lnTo>
                    <a:pt x="307" y="337"/>
                  </a:lnTo>
                  <a:close/>
                  <a:moveTo>
                    <a:pt x="299" y="333"/>
                  </a:moveTo>
                  <a:lnTo>
                    <a:pt x="297" y="333"/>
                  </a:lnTo>
                  <a:lnTo>
                    <a:pt x="294" y="328"/>
                  </a:lnTo>
                  <a:lnTo>
                    <a:pt x="299" y="328"/>
                  </a:lnTo>
                  <a:lnTo>
                    <a:pt x="299" y="333"/>
                  </a:lnTo>
                  <a:close/>
                  <a:moveTo>
                    <a:pt x="293" y="322"/>
                  </a:moveTo>
                  <a:lnTo>
                    <a:pt x="296" y="322"/>
                  </a:lnTo>
                  <a:lnTo>
                    <a:pt x="296" y="325"/>
                  </a:lnTo>
                  <a:lnTo>
                    <a:pt x="293" y="324"/>
                  </a:lnTo>
                  <a:lnTo>
                    <a:pt x="290" y="324"/>
                  </a:lnTo>
                  <a:lnTo>
                    <a:pt x="290" y="322"/>
                  </a:lnTo>
                  <a:lnTo>
                    <a:pt x="293" y="322"/>
                  </a:lnTo>
                  <a:close/>
                  <a:moveTo>
                    <a:pt x="763" y="252"/>
                  </a:moveTo>
                  <a:lnTo>
                    <a:pt x="758" y="252"/>
                  </a:lnTo>
                  <a:lnTo>
                    <a:pt x="761" y="251"/>
                  </a:lnTo>
                  <a:lnTo>
                    <a:pt x="763" y="252"/>
                  </a:lnTo>
                  <a:close/>
                  <a:moveTo>
                    <a:pt x="451" y="24"/>
                  </a:moveTo>
                  <a:lnTo>
                    <a:pt x="460" y="31"/>
                  </a:lnTo>
                  <a:lnTo>
                    <a:pt x="487" y="40"/>
                  </a:lnTo>
                  <a:lnTo>
                    <a:pt x="496" y="39"/>
                  </a:lnTo>
                  <a:lnTo>
                    <a:pt x="515" y="14"/>
                  </a:lnTo>
                  <a:lnTo>
                    <a:pt x="530" y="6"/>
                  </a:lnTo>
                  <a:lnTo>
                    <a:pt x="548" y="0"/>
                  </a:lnTo>
                  <a:lnTo>
                    <a:pt x="566" y="3"/>
                  </a:lnTo>
                  <a:lnTo>
                    <a:pt x="579" y="15"/>
                  </a:lnTo>
                  <a:lnTo>
                    <a:pt x="615" y="24"/>
                  </a:lnTo>
                  <a:lnTo>
                    <a:pt x="616" y="27"/>
                  </a:lnTo>
                  <a:lnTo>
                    <a:pt x="621" y="43"/>
                  </a:lnTo>
                  <a:lnTo>
                    <a:pt x="636" y="66"/>
                  </a:lnTo>
                  <a:lnTo>
                    <a:pt x="637" y="96"/>
                  </a:lnTo>
                  <a:lnTo>
                    <a:pt x="640" y="108"/>
                  </a:lnTo>
                  <a:lnTo>
                    <a:pt x="649" y="121"/>
                  </a:lnTo>
                  <a:lnTo>
                    <a:pt x="657" y="124"/>
                  </a:lnTo>
                  <a:lnTo>
                    <a:pt x="697" y="128"/>
                  </a:lnTo>
                  <a:lnTo>
                    <a:pt x="715" y="134"/>
                  </a:lnTo>
                  <a:lnTo>
                    <a:pt x="733" y="134"/>
                  </a:lnTo>
                  <a:lnTo>
                    <a:pt x="748" y="136"/>
                  </a:lnTo>
                  <a:lnTo>
                    <a:pt x="791" y="169"/>
                  </a:lnTo>
                  <a:lnTo>
                    <a:pt x="821" y="190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28" y="214"/>
                  </a:lnTo>
                  <a:lnTo>
                    <a:pt x="803" y="225"/>
                  </a:lnTo>
                  <a:lnTo>
                    <a:pt x="793" y="236"/>
                  </a:lnTo>
                  <a:lnTo>
                    <a:pt x="785" y="251"/>
                  </a:lnTo>
                  <a:lnTo>
                    <a:pt x="784" y="264"/>
                  </a:lnTo>
                  <a:lnTo>
                    <a:pt x="785" y="270"/>
                  </a:lnTo>
                  <a:lnTo>
                    <a:pt x="788" y="279"/>
                  </a:lnTo>
                  <a:lnTo>
                    <a:pt x="819" y="318"/>
                  </a:lnTo>
                  <a:lnTo>
                    <a:pt x="827" y="330"/>
                  </a:lnTo>
                  <a:lnTo>
                    <a:pt x="828" y="334"/>
                  </a:lnTo>
                  <a:lnTo>
                    <a:pt x="828" y="343"/>
                  </a:lnTo>
                  <a:lnTo>
                    <a:pt x="827" y="349"/>
                  </a:lnTo>
                  <a:lnTo>
                    <a:pt x="816" y="378"/>
                  </a:lnTo>
                  <a:lnTo>
                    <a:pt x="818" y="379"/>
                  </a:lnTo>
                  <a:lnTo>
                    <a:pt x="812" y="399"/>
                  </a:lnTo>
                  <a:lnTo>
                    <a:pt x="812" y="409"/>
                  </a:lnTo>
                  <a:lnTo>
                    <a:pt x="824" y="436"/>
                  </a:lnTo>
                  <a:lnTo>
                    <a:pt x="860" y="521"/>
                  </a:lnTo>
                  <a:lnTo>
                    <a:pt x="864" y="528"/>
                  </a:lnTo>
                  <a:lnTo>
                    <a:pt x="857" y="534"/>
                  </a:lnTo>
                  <a:lnTo>
                    <a:pt x="854" y="542"/>
                  </a:lnTo>
                  <a:lnTo>
                    <a:pt x="858" y="564"/>
                  </a:lnTo>
                  <a:lnTo>
                    <a:pt x="858" y="572"/>
                  </a:lnTo>
                  <a:lnTo>
                    <a:pt x="855" y="575"/>
                  </a:lnTo>
                  <a:lnTo>
                    <a:pt x="855" y="584"/>
                  </a:lnTo>
                  <a:lnTo>
                    <a:pt x="854" y="585"/>
                  </a:lnTo>
                  <a:lnTo>
                    <a:pt x="857" y="593"/>
                  </a:lnTo>
                  <a:lnTo>
                    <a:pt x="863" y="593"/>
                  </a:lnTo>
                  <a:lnTo>
                    <a:pt x="866" y="603"/>
                  </a:lnTo>
                  <a:lnTo>
                    <a:pt x="866" y="603"/>
                  </a:lnTo>
                  <a:lnTo>
                    <a:pt x="833" y="604"/>
                  </a:lnTo>
                  <a:lnTo>
                    <a:pt x="834" y="600"/>
                  </a:lnTo>
                  <a:lnTo>
                    <a:pt x="834" y="593"/>
                  </a:lnTo>
                  <a:lnTo>
                    <a:pt x="822" y="573"/>
                  </a:lnTo>
                  <a:lnTo>
                    <a:pt x="806" y="566"/>
                  </a:lnTo>
                  <a:lnTo>
                    <a:pt x="800" y="567"/>
                  </a:lnTo>
                  <a:lnTo>
                    <a:pt x="797" y="561"/>
                  </a:lnTo>
                  <a:lnTo>
                    <a:pt x="794" y="557"/>
                  </a:lnTo>
                  <a:lnTo>
                    <a:pt x="785" y="558"/>
                  </a:lnTo>
                  <a:lnTo>
                    <a:pt x="778" y="563"/>
                  </a:lnTo>
                  <a:lnTo>
                    <a:pt x="772" y="564"/>
                  </a:lnTo>
                  <a:lnTo>
                    <a:pt x="767" y="564"/>
                  </a:lnTo>
                  <a:lnTo>
                    <a:pt x="754" y="573"/>
                  </a:lnTo>
                  <a:lnTo>
                    <a:pt x="746" y="573"/>
                  </a:lnTo>
                  <a:lnTo>
                    <a:pt x="736" y="572"/>
                  </a:lnTo>
                  <a:lnTo>
                    <a:pt x="728" y="567"/>
                  </a:lnTo>
                  <a:lnTo>
                    <a:pt x="706" y="563"/>
                  </a:lnTo>
                  <a:lnTo>
                    <a:pt x="684" y="554"/>
                  </a:lnTo>
                  <a:lnTo>
                    <a:pt x="681" y="554"/>
                  </a:lnTo>
                  <a:lnTo>
                    <a:pt x="679" y="555"/>
                  </a:lnTo>
                  <a:lnTo>
                    <a:pt x="673" y="548"/>
                  </a:lnTo>
                  <a:lnTo>
                    <a:pt x="664" y="545"/>
                  </a:lnTo>
                  <a:lnTo>
                    <a:pt x="654" y="536"/>
                  </a:lnTo>
                  <a:lnTo>
                    <a:pt x="654" y="533"/>
                  </a:lnTo>
                  <a:lnTo>
                    <a:pt x="649" y="527"/>
                  </a:lnTo>
                  <a:lnTo>
                    <a:pt x="652" y="521"/>
                  </a:lnTo>
                  <a:lnTo>
                    <a:pt x="637" y="516"/>
                  </a:lnTo>
                  <a:lnTo>
                    <a:pt x="636" y="510"/>
                  </a:lnTo>
                  <a:lnTo>
                    <a:pt x="634" y="509"/>
                  </a:lnTo>
                  <a:lnTo>
                    <a:pt x="633" y="512"/>
                  </a:lnTo>
                  <a:lnTo>
                    <a:pt x="619" y="506"/>
                  </a:lnTo>
                  <a:lnTo>
                    <a:pt x="615" y="500"/>
                  </a:lnTo>
                  <a:lnTo>
                    <a:pt x="609" y="500"/>
                  </a:lnTo>
                  <a:lnTo>
                    <a:pt x="608" y="497"/>
                  </a:lnTo>
                  <a:lnTo>
                    <a:pt x="605" y="496"/>
                  </a:lnTo>
                  <a:lnTo>
                    <a:pt x="603" y="493"/>
                  </a:lnTo>
                  <a:lnTo>
                    <a:pt x="593" y="485"/>
                  </a:lnTo>
                  <a:lnTo>
                    <a:pt x="588" y="476"/>
                  </a:lnTo>
                  <a:lnTo>
                    <a:pt x="582" y="473"/>
                  </a:lnTo>
                  <a:lnTo>
                    <a:pt x="570" y="482"/>
                  </a:lnTo>
                  <a:lnTo>
                    <a:pt x="558" y="482"/>
                  </a:lnTo>
                  <a:lnTo>
                    <a:pt x="543" y="493"/>
                  </a:lnTo>
                  <a:lnTo>
                    <a:pt x="536" y="490"/>
                  </a:lnTo>
                  <a:lnTo>
                    <a:pt x="534" y="490"/>
                  </a:lnTo>
                  <a:lnTo>
                    <a:pt x="536" y="499"/>
                  </a:lnTo>
                  <a:lnTo>
                    <a:pt x="531" y="499"/>
                  </a:lnTo>
                  <a:lnTo>
                    <a:pt x="536" y="509"/>
                  </a:lnTo>
                  <a:lnTo>
                    <a:pt x="536" y="513"/>
                  </a:lnTo>
                  <a:lnTo>
                    <a:pt x="530" y="524"/>
                  </a:lnTo>
                  <a:lnTo>
                    <a:pt x="528" y="533"/>
                  </a:lnTo>
                  <a:lnTo>
                    <a:pt x="525" y="536"/>
                  </a:lnTo>
                  <a:lnTo>
                    <a:pt x="525" y="540"/>
                  </a:lnTo>
                  <a:lnTo>
                    <a:pt x="522" y="543"/>
                  </a:lnTo>
                  <a:lnTo>
                    <a:pt x="512" y="573"/>
                  </a:lnTo>
                  <a:lnTo>
                    <a:pt x="505" y="576"/>
                  </a:lnTo>
                  <a:lnTo>
                    <a:pt x="484" y="570"/>
                  </a:lnTo>
                  <a:lnTo>
                    <a:pt x="476" y="575"/>
                  </a:lnTo>
                  <a:lnTo>
                    <a:pt x="472" y="579"/>
                  </a:lnTo>
                  <a:lnTo>
                    <a:pt x="464" y="579"/>
                  </a:lnTo>
                  <a:lnTo>
                    <a:pt x="460" y="582"/>
                  </a:lnTo>
                  <a:lnTo>
                    <a:pt x="452" y="584"/>
                  </a:lnTo>
                  <a:lnTo>
                    <a:pt x="448" y="587"/>
                  </a:lnTo>
                  <a:lnTo>
                    <a:pt x="431" y="587"/>
                  </a:lnTo>
                  <a:lnTo>
                    <a:pt x="430" y="590"/>
                  </a:lnTo>
                  <a:lnTo>
                    <a:pt x="427" y="588"/>
                  </a:lnTo>
                  <a:lnTo>
                    <a:pt x="416" y="576"/>
                  </a:lnTo>
                  <a:lnTo>
                    <a:pt x="407" y="569"/>
                  </a:lnTo>
                  <a:lnTo>
                    <a:pt x="406" y="567"/>
                  </a:lnTo>
                  <a:lnTo>
                    <a:pt x="393" y="558"/>
                  </a:lnTo>
                  <a:lnTo>
                    <a:pt x="394" y="551"/>
                  </a:lnTo>
                  <a:lnTo>
                    <a:pt x="382" y="551"/>
                  </a:lnTo>
                  <a:lnTo>
                    <a:pt x="372" y="543"/>
                  </a:lnTo>
                  <a:lnTo>
                    <a:pt x="363" y="549"/>
                  </a:lnTo>
                  <a:lnTo>
                    <a:pt x="354" y="549"/>
                  </a:lnTo>
                  <a:lnTo>
                    <a:pt x="351" y="548"/>
                  </a:lnTo>
                  <a:lnTo>
                    <a:pt x="346" y="543"/>
                  </a:lnTo>
                  <a:lnTo>
                    <a:pt x="340" y="525"/>
                  </a:lnTo>
                  <a:lnTo>
                    <a:pt x="336" y="525"/>
                  </a:lnTo>
                  <a:lnTo>
                    <a:pt x="331" y="516"/>
                  </a:lnTo>
                  <a:lnTo>
                    <a:pt x="322" y="506"/>
                  </a:lnTo>
                  <a:lnTo>
                    <a:pt x="307" y="496"/>
                  </a:lnTo>
                  <a:lnTo>
                    <a:pt x="300" y="491"/>
                  </a:lnTo>
                  <a:lnTo>
                    <a:pt x="272" y="490"/>
                  </a:lnTo>
                  <a:lnTo>
                    <a:pt x="266" y="496"/>
                  </a:lnTo>
                  <a:lnTo>
                    <a:pt x="266" y="500"/>
                  </a:lnTo>
                  <a:lnTo>
                    <a:pt x="260" y="503"/>
                  </a:lnTo>
                  <a:lnTo>
                    <a:pt x="258" y="505"/>
                  </a:lnTo>
                  <a:lnTo>
                    <a:pt x="252" y="503"/>
                  </a:lnTo>
                  <a:lnTo>
                    <a:pt x="248" y="505"/>
                  </a:lnTo>
                  <a:lnTo>
                    <a:pt x="242" y="503"/>
                  </a:lnTo>
                  <a:lnTo>
                    <a:pt x="236" y="506"/>
                  </a:lnTo>
                  <a:lnTo>
                    <a:pt x="228" y="500"/>
                  </a:lnTo>
                  <a:lnTo>
                    <a:pt x="228" y="488"/>
                  </a:lnTo>
                  <a:lnTo>
                    <a:pt x="224" y="488"/>
                  </a:lnTo>
                  <a:lnTo>
                    <a:pt x="224" y="502"/>
                  </a:lnTo>
                  <a:lnTo>
                    <a:pt x="219" y="500"/>
                  </a:lnTo>
                  <a:lnTo>
                    <a:pt x="219" y="494"/>
                  </a:lnTo>
                  <a:lnTo>
                    <a:pt x="216" y="499"/>
                  </a:lnTo>
                  <a:lnTo>
                    <a:pt x="216" y="499"/>
                  </a:lnTo>
                  <a:lnTo>
                    <a:pt x="216" y="494"/>
                  </a:lnTo>
                  <a:lnTo>
                    <a:pt x="215" y="494"/>
                  </a:lnTo>
                  <a:lnTo>
                    <a:pt x="213" y="497"/>
                  </a:lnTo>
                  <a:lnTo>
                    <a:pt x="213" y="499"/>
                  </a:lnTo>
                  <a:lnTo>
                    <a:pt x="224" y="503"/>
                  </a:lnTo>
                  <a:lnTo>
                    <a:pt x="224" y="505"/>
                  </a:lnTo>
                  <a:lnTo>
                    <a:pt x="215" y="503"/>
                  </a:lnTo>
                  <a:lnTo>
                    <a:pt x="210" y="503"/>
                  </a:lnTo>
                  <a:lnTo>
                    <a:pt x="209" y="506"/>
                  </a:lnTo>
                  <a:lnTo>
                    <a:pt x="207" y="505"/>
                  </a:lnTo>
                  <a:lnTo>
                    <a:pt x="203" y="508"/>
                  </a:lnTo>
                  <a:lnTo>
                    <a:pt x="199" y="505"/>
                  </a:lnTo>
                  <a:lnTo>
                    <a:pt x="196" y="500"/>
                  </a:lnTo>
                  <a:lnTo>
                    <a:pt x="187" y="491"/>
                  </a:lnTo>
                  <a:lnTo>
                    <a:pt x="182" y="491"/>
                  </a:lnTo>
                  <a:lnTo>
                    <a:pt x="181" y="490"/>
                  </a:lnTo>
                  <a:lnTo>
                    <a:pt x="167" y="479"/>
                  </a:lnTo>
                  <a:lnTo>
                    <a:pt x="158" y="472"/>
                  </a:lnTo>
                  <a:lnTo>
                    <a:pt x="154" y="466"/>
                  </a:lnTo>
                  <a:lnTo>
                    <a:pt x="140" y="440"/>
                  </a:lnTo>
                  <a:lnTo>
                    <a:pt x="131" y="427"/>
                  </a:lnTo>
                  <a:lnTo>
                    <a:pt x="121" y="418"/>
                  </a:lnTo>
                  <a:lnTo>
                    <a:pt x="115" y="416"/>
                  </a:lnTo>
                  <a:lnTo>
                    <a:pt x="90" y="397"/>
                  </a:lnTo>
                  <a:lnTo>
                    <a:pt x="81" y="384"/>
                  </a:lnTo>
                  <a:lnTo>
                    <a:pt x="75" y="382"/>
                  </a:lnTo>
                  <a:lnTo>
                    <a:pt x="73" y="376"/>
                  </a:lnTo>
                  <a:lnTo>
                    <a:pt x="70" y="375"/>
                  </a:lnTo>
                  <a:lnTo>
                    <a:pt x="72" y="363"/>
                  </a:lnTo>
                  <a:lnTo>
                    <a:pt x="76" y="351"/>
                  </a:lnTo>
                  <a:lnTo>
                    <a:pt x="96" y="339"/>
                  </a:lnTo>
                  <a:lnTo>
                    <a:pt x="116" y="322"/>
                  </a:lnTo>
                  <a:lnTo>
                    <a:pt x="131" y="314"/>
                  </a:lnTo>
                  <a:lnTo>
                    <a:pt x="155" y="299"/>
                  </a:lnTo>
                  <a:lnTo>
                    <a:pt x="163" y="297"/>
                  </a:lnTo>
                  <a:lnTo>
                    <a:pt x="175" y="287"/>
                  </a:lnTo>
                  <a:lnTo>
                    <a:pt x="200" y="273"/>
                  </a:lnTo>
                  <a:lnTo>
                    <a:pt x="209" y="272"/>
                  </a:lnTo>
                  <a:lnTo>
                    <a:pt x="221" y="275"/>
                  </a:lnTo>
                  <a:lnTo>
                    <a:pt x="228" y="275"/>
                  </a:lnTo>
                  <a:lnTo>
                    <a:pt x="239" y="276"/>
                  </a:lnTo>
                  <a:lnTo>
                    <a:pt x="249" y="284"/>
                  </a:lnTo>
                  <a:lnTo>
                    <a:pt x="254" y="284"/>
                  </a:lnTo>
                  <a:lnTo>
                    <a:pt x="282" y="272"/>
                  </a:lnTo>
                  <a:lnTo>
                    <a:pt x="296" y="269"/>
                  </a:lnTo>
                  <a:lnTo>
                    <a:pt x="300" y="267"/>
                  </a:lnTo>
                  <a:lnTo>
                    <a:pt x="303" y="248"/>
                  </a:lnTo>
                  <a:lnTo>
                    <a:pt x="305" y="237"/>
                  </a:lnTo>
                  <a:lnTo>
                    <a:pt x="306" y="236"/>
                  </a:lnTo>
                  <a:lnTo>
                    <a:pt x="305" y="233"/>
                  </a:lnTo>
                  <a:lnTo>
                    <a:pt x="303" y="231"/>
                  </a:lnTo>
                  <a:lnTo>
                    <a:pt x="300" y="230"/>
                  </a:lnTo>
                  <a:lnTo>
                    <a:pt x="307" y="228"/>
                  </a:lnTo>
                  <a:lnTo>
                    <a:pt x="310" y="222"/>
                  </a:lnTo>
                  <a:lnTo>
                    <a:pt x="330" y="203"/>
                  </a:lnTo>
                  <a:lnTo>
                    <a:pt x="328" y="200"/>
                  </a:lnTo>
                  <a:lnTo>
                    <a:pt x="333" y="199"/>
                  </a:lnTo>
                  <a:lnTo>
                    <a:pt x="339" y="187"/>
                  </a:lnTo>
                  <a:lnTo>
                    <a:pt x="336" y="182"/>
                  </a:lnTo>
                  <a:lnTo>
                    <a:pt x="337" y="182"/>
                  </a:lnTo>
                  <a:lnTo>
                    <a:pt x="340" y="181"/>
                  </a:lnTo>
                  <a:lnTo>
                    <a:pt x="340" y="164"/>
                  </a:lnTo>
                  <a:lnTo>
                    <a:pt x="327" y="160"/>
                  </a:lnTo>
                  <a:lnTo>
                    <a:pt x="316" y="151"/>
                  </a:lnTo>
                  <a:lnTo>
                    <a:pt x="306" y="134"/>
                  </a:lnTo>
                  <a:lnTo>
                    <a:pt x="303" y="125"/>
                  </a:lnTo>
                  <a:lnTo>
                    <a:pt x="302" y="117"/>
                  </a:lnTo>
                  <a:lnTo>
                    <a:pt x="302" y="106"/>
                  </a:lnTo>
                  <a:lnTo>
                    <a:pt x="309" y="90"/>
                  </a:lnTo>
                  <a:lnTo>
                    <a:pt x="316" y="75"/>
                  </a:lnTo>
                  <a:lnTo>
                    <a:pt x="322" y="69"/>
                  </a:lnTo>
                  <a:lnTo>
                    <a:pt x="328" y="67"/>
                  </a:lnTo>
                  <a:lnTo>
                    <a:pt x="346" y="61"/>
                  </a:lnTo>
                  <a:lnTo>
                    <a:pt x="357" y="60"/>
                  </a:lnTo>
                  <a:lnTo>
                    <a:pt x="387" y="48"/>
                  </a:lnTo>
                  <a:lnTo>
                    <a:pt x="410" y="48"/>
                  </a:lnTo>
                  <a:lnTo>
                    <a:pt x="436" y="52"/>
                  </a:lnTo>
                  <a:lnTo>
                    <a:pt x="440" y="34"/>
                  </a:lnTo>
                  <a:lnTo>
                    <a:pt x="443" y="28"/>
                  </a:lnTo>
                  <a:lnTo>
                    <a:pt x="451" y="24"/>
                  </a:lnTo>
                  <a:close/>
                  <a:moveTo>
                    <a:pt x="418" y="121"/>
                  </a:moveTo>
                  <a:lnTo>
                    <a:pt x="421" y="123"/>
                  </a:lnTo>
                  <a:lnTo>
                    <a:pt x="421" y="124"/>
                  </a:lnTo>
                  <a:lnTo>
                    <a:pt x="416" y="123"/>
                  </a:lnTo>
                  <a:lnTo>
                    <a:pt x="415" y="118"/>
                  </a:lnTo>
                  <a:lnTo>
                    <a:pt x="410" y="120"/>
                  </a:lnTo>
                  <a:lnTo>
                    <a:pt x="407" y="123"/>
                  </a:lnTo>
                  <a:lnTo>
                    <a:pt x="403" y="130"/>
                  </a:lnTo>
                  <a:lnTo>
                    <a:pt x="405" y="133"/>
                  </a:lnTo>
                  <a:lnTo>
                    <a:pt x="378" y="151"/>
                  </a:lnTo>
                  <a:lnTo>
                    <a:pt x="372" y="155"/>
                  </a:lnTo>
                  <a:lnTo>
                    <a:pt x="345" y="164"/>
                  </a:lnTo>
                  <a:lnTo>
                    <a:pt x="343" y="181"/>
                  </a:lnTo>
                  <a:lnTo>
                    <a:pt x="349" y="182"/>
                  </a:lnTo>
                  <a:lnTo>
                    <a:pt x="346" y="188"/>
                  </a:lnTo>
                  <a:lnTo>
                    <a:pt x="342" y="188"/>
                  </a:lnTo>
                  <a:lnTo>
                    <a:pt x="334" y="208"/>
                  </a:lnTo>
                  <a:lnTo>
                    <a:pt x="336" y="208"/>
                  </a:lnTo>
                  <a:lnTo>
                    <a:pt x="339" y="205"/>
                  </a:lnTo>
                  <a:lnTo>
                    <a:pt x="339" y="206"/>
                  </a:lnTo>
                  <a:lnTo>
                    <a:pt x="330" y="215"/>
                  </a:lnTo>
                  <a:lnTo>
                    <a:pt x="339" y="220"/>
                  </a:lnTo>
                  <a:lnTo>
                    <a:pt x="337" y="221"/>
                  </a:lnTo>
                  <a:lnTo>
                    <a:pt x="330" y="218"/>
                  </a:lnTo>
                  <a:lnTo>
                    <a:pt x="327" y="220"/>
                  </a:lnTo>
                  <a:lnTo>
                    <a:pt x="328" y="227"/>
                  </a:lnTo>
                  <a:lnTo>
                    <a:pt x="327" y="230"/>
                  </a:lnTo>
                  <a:lnTo>
                    <a:pt x="325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2" y="228"/>
                  </a:lnTo>
                  <a:lnTo>
                    <a:pt x="312" y="230"/>
                  </a:lnTo>
                  <a:lnTo>
                    <a:pt x="313" y="231"/>
                  </a:lnTo>
                  <a:lnTo>
                    <a:pt x="312" y="233"/>
                  </a:lnTo>
                  <a:lnTo>
                    <a:pt x="310" y="237"/>
                  </a:lnTo>
                  <a:lnTo>
                    <a:pt x="309" y="237"/>
                  </a:lnTo>
                  <a:lnTo>
                    <a:pt x="309" y="239"/>
                  </a:lnTo>
                  <a:lnTo>
                    <a:pt x="307" y="243"/>
                  </a:lnTo>
                  <a:lnTo>
                    <a:pt x="305" y="266"/>
                  </a:lnTo>
                  <a:lnTo>
                    <a:pt x="307" y="264"/>
                  </a:lnTo>
                  <a:lnTo>
                    <a:pt x="306" y="269"/>
                  </a:lnTo>
                  <a:lnTo>
                    <a:pt x="312" y="264"/>
                  </a:lnTo>
                  <a:lnTo>
                    <a:pt x="312" y="267"/>
                  </a:lnTo>
                  <a:lnTo>
                    <a:pt x="321" y="266"/>
                  </a:lnTo>
                  <a:lnTo>
                    <a:pt x="331" y="273"/>
                  </a:lnTo>
                  <a:lnTo>
                    <a:pt x="334" y="273"/>
                  </a:lnTo>
                  <a:lnTo>
                    <a:pt x="337" y="276"/>
                  </a:lnTo>
                  <a:lnTo>
                    <a:pt x="348" y="278"/>
                  </a:lnTo>
                  <a:lnTo>
                    <a:pt x="357" y="272"/>
                  </a:lnTo>
                  <a:lnTo>
                    <a:pt x="363" y="273"/>
                  </a:lnTo>
                  <a:lnTo>
                    <a:pt x="367" y="269"/>
                  </a:lnTo>
                  <a:lnTo>
                    <a:pt x="379" y="269"/>
                  </a:lnTo>
                  <a:lnTo>
                    <a:pt x="381" y="266"/>
                  </a:lnTo>
                  <a:lnTo>
                    <a:pt x="393" y="269"/>
                  </a:lnTo>
                  <a:lnTo>
                    <a:pt x="399" y="263"/>
                  </a:lnTo>
                  <a:lnTo>
                    <a:pt x="416" y="261"/>
                  </a:lnTo>
                  <a:lnTo>
                    <a:pt x="419" y="257"/>
                  </a:lnTo>
                  <a:lnTo>
                    <a:pt x="427" y="257"/>
                  </a:lnTo>
                  <a:lnTo>
                    <a:pt x="437" y="260"/>
                  </a:lnTo>
                  <a:lnTo>
                    <a:pt x="448" y="257"/>
                  </a:lnTo>
                  <a:lnTo>
                    <a:pt x="452" y="257"/>
                  </a:lnTo>
                  <a:lnTo>
                    <a:pt x="457" y="261"/>
                  </a:lnTo>
                  <a:lnTo>
                    <a:pt x="475" y="264"/>
                  </a:lnTo>
                  <a:lnTo>
                    <a:pt x="485" y="276"/>
                  </a:lnTo>
                  <a:lnTo>
                    <a:pt x="500" y="303"/>
                  </a:lnTo>
                  <a:lnTo>
                    <a:pt x="503" y="300"/>
                  </a:lnTo>
                  <a:lnTo>
                    <a:pt x="505" y="303"/>
                  </a:lnTo>
                  <a:lnTo>
                    <a:pt x="500" y="305"/>
                  </a:lnTo>
                  <a:lnTo>
                    <a:pt x="502" y="306"/>
                  </a:lnTo>
                  <a:lnTo>
                    <a:pt x="503" y="306"/>
                  </a:lnTo>
                  <a:lnTo>
                    <a:pt x="505" y="312"/>
                  </a:lnTo>
                  <a:lnTo>
                    <a:pt x="508" y="319"/>
                  </a:lnTo>
                  <a:lnTo>
                    <a:pt x="510" y="319"/>
                  </a:lnTo>
                  <a:lnTo>
                    <a:pt x="509" y="324"/>
                  </a:lnTo>
                  <a:lnTo>
                    <a:pt x="503" y="328"/>
                  </a:lnTo>
                  <a:lnTo>
                    <a:pt x="487" y="333"/>
                  </a:lnTo>
                  <a:lnTo>
                    <a:pt x="476" y="346"/>
                  </a:lnTo>
                  <a:lnTo>
                    <a:pt x="469" y="349"/>
                  </a:lnTo>
                  <a:lnTo>
                    <a:pt x="466" y="348"/>
                  </a:lnTo>
                  <a:lnTo>
                    <a:pt x="458" y="340"/>
                  </a:lnTo>
                  <a:lnTo>
                    <a:pt x="457" y="336"/>
                  </a:lnTo>
                  <a:lnTo>
                    <a:pt x="448" y="330"/>
                  </a:lnTo>
                  <a:lnTo>
                    <a:pt x="431" y="334"/>
                  </a:lnTo>
                  <a:lnTo>
                    <a:pt x="421" y="343"/>
                  </a:lnTo>
                  <a:lnTo>
                    <a:pt x="405" y="340"/>
                  </a:lnTo>
                  <a:lnTo>
                    <a:pt x="405" y="340"/>
                  </a:lnTo>
                  <a:lnTo>
                    <a:pt x="391" y="333"/>
                  </a:lnTo>
                  <a:lnTo>
                    <a:pt x="382" y="331"/>
                  </a:lnTo>
                  <a:lnTo>
                    <a:pt x="381" y="333"/>
                  </a:lnTo>
                  <a:lnTo>
                    <a:pt x="379" y="333"/>
                  </a:lnTo>
                  <a:lnTo>
                    <a:pt x="354" y="346"/>
                  </a:lnTo>
                  <a:lnTo>
                    <a:pt x="348" y="354"/>
                  </a:lnTo>
                  <a:lnTo>
                    <a:pt x="334" y="363"/>
                  </a:lnTo>
                  <a:lnTo>
                    <a:pt x="327" y="375"/>
                  </a:lnTo>
                  <a:lnTo>
                    <a:pt x="324" y="376"/>
                  </a:lnTo>
                  <a:lnTo>
                    <a:pt x="319" y="366"/>
                  </a:lnTo>
                  <a:lnTo>
                    <a:pt x="322" y="357"/>
                  </a:lnTo>
                  <a:lnTo>
                    <a:pt x="325" y="358"/>
                  </a:lnTo>
                  <a:lnTo>
                    <a:pt x="328" y="367"/>
                  </a:lnTo>
                  <a:lnTo>
                    <a:pt x="330" y="367"/>
                  </a:lnTo>
                  <a:lnTo>
                    <a:pt x="328" y="364"/>
                  </a:lnTo>
                  <a:lnTo>
                    <a:pt x="327" y="361"/>
                  </a:lnTo>
                  <a:lnTo>
                    <a:pt x="327" y="357"/>
                  </a:lnTo>
                  <a:lnTo>
                    <a:pt x="324" y="355"/>
                  </a:lnTo>
                  <a:lnTo>
                    <a:pt x="319" y="343"/>
                  </a:lnTo>
                  <a:lnTo>
                    <a:pt x="310" y="331"/>
                  </a:lnTo>
                  <a:lnTo>
                    <a:pt x="322" y="316"/>
                  </a:lnTo>
                  <a:lnTo>
                    <a:pt x="321" y="315"/>
                  </a:lnTo>
                  <a:lnTo>
                    <a:pt x="319" y="318"/>
                  </a:lnTo>
                  <a:lnTo>
                    <a:pt x="312" y="328"/>
                  </a:lnTo>
                  <a:lnTo>
                    <a:pt x="307" y="330"/>
                  </a:lnTo>
                  <a:lnTo>
                    <a:pt x="302" y="325"/>
                  </a:lnTo>
                  <a:lnTo>
                    <a:pt x="296" y="318"/>
                  </a:lnTo>
                  <a:lnTo>
                    <a:pt x="285" y="314"/>
                  </a:lnTo>
                  <a:lnTo>
                    <a:pt x="284" y="311"/>
                  </a:lnTo>
                  <a:lnTo>
                    <a:pt x="281" y="312"/>
                  </a:lnTo>
                  <a:lnTo>
                    <a:pt x="278" y="309"/>
                  </a:lnTo>
                  <a:lnTo>
                    <a:pt x="270" y="291"/>
                  </a:lnTo>
                  <a:lnTo>
                    <a:pt x="269" y="287"/>
                  </a:lnTo>
                  <a:lnTo>
                    <a:pt x="270" y="285"/>
                  </a:lnTo>
                  <a:lnTo>
                    <a:pt x="272" y="282"/>
                  </a:lnTo>
                  <a:lnTo>
                    <a:pt x="264" y="284"/>
                  </a:lnTo>
                  <a:lnTo>
                    <a:pt x="254" y="290"/>
                  </a:lnTo>
                  <a:lnTo>
                    <a:pt x="255" y="305"/>
                  </a:lnTo>
                  <a:lnTo>
                    <a:pt x="257" y="308"/>
                  </a:lnTo>
                  <a:lnTo>
                    <a:pt x="264" y="315"/>
                  </a:lnTo>
                  <a:lnTo>
                    <a:pt x="264" y="318"/>
                  </a:lnTo>
                  <a:lnTo>
                    <a:pt x="270" y="324"/>
                  </a:lnTo>
                  <a:lnTo>
                    <a:pt x="270" y="327"/>
                  </a:lnTo>
                  <a:lnTo>
                    <a:pt x="279" y="330"/>
                  </a:lnTo>
                  <a:lnTo>
                    <a:pt x="290" y="339"/>
                  </a:lnTo>
                  <a:lnTo>
                    <a:pt x="293" y="340"/>
                  </a:lnTo>
                  <a:lnTo>
                    <a:pt x="302" y="357"/>
                  </a:lnTo>
                  <a:lnTo>
                    <a:pt x="307" y="375"/>
                  </a:lnTo>
                  <a:lnTo>
                    <a:pt x="319" y="393"/>
                  </a:lnTo>
                  <a:lnTo>
                    <a:pt x="324" y="396"/>
                  </a:lnTo>
                  <a:lnTo>
                    <a:pt x="324" y="400"/>
                  </a:lnTo>
                  <a:lnTo>
                    <a:pt x="325" y="397"/>
                  </a:lnTo>
                  <a:lnTo>
                    <a:pt x="328" y="403"/>
                  </a:lnTo>
                  <a:lnTo>
                    <a:pt x="325" y="397"/>
                  </a:lnTo>
                  <a:lnTo>
                    <a:pt x="328" y="399"/>
                  </a:lnTo>
                  <a:lnTo>
                    <a:pt x="328" y="397"/>
                  </a:lnTo>
                  <a:lnTo>
                    <a:pt x="340" y="394"/>
                  </a:lnTo>
                  <a:lnTo>
                    <a:pt x="339" y="394"/>
                  </a:lnTo>
                  <a:lnTo>
                    <a:pt x="330" y="394"/>
                  </a:lnTo>
                  <a:lnTo>
                    <a:pt x="327" y="391"/>
                  </a:lnTo>
                  <a:lnTo>
                    <a:pt x="336" y="387"/>
                  </a:lnTo>
                  <a:lnTo>
                    <a:pt x="340" y="382"/>
                  </a:lnTo>
                  <a:lnTo>
                    <a:pt x="348" y="381"/>
                  </a:lnTo>
                  <a:lnTo>
                    <a:pt x="349" y="379"/>
                  </a:lnTo>
                  <a:lnTo>
                    <a:pt x="346" y="376"/>
                  </a:lnTo>
                  <a:lnTo>
                    <a:pt x="345" y="373"/>
                  </a:lnTo>
                  <a:lnTo>
                    <a:pt x="351" y="363"/>
                  </a:lnTo>
                  <a:lnTo>
                    <a:pt x="352" y="355"/>
                  </a:lnTo>
                  <a:lnTo>
                    <a:pt x="363" y="349"/>
                  </a:lnTo>
                  <a:lnTo>
                    <a:pt x="367" y="349"/>
                  </a:lnTo>
                  <a:lnTo>
                    <a:pt x="364" y="355"/>
                  </a:lnTo>
                  <a:lnTo>
                    <a:pt x="367" y="355"/>
                  </a:lnTo>
                  <a:lnTo>
                    <a:pt x="369" y="351"/>
                  </a:lnTo>
                  <a:lnTo>
                    <a:pt x="391" y="351"/>
                  </a:lnTo>
                  <a:lnTo>
                    <a:pt x="410" y="352"/>
                  </a:lnTo>
                  <a:lnTo>
                    <a:pt x="418" y="351"/>
                  </a:lnTo>
                  <a:lnTo>
                    <a:pt x="421" y="346"/>
                  </a:lnTo>
                  <a:lnTo>
                    <a:pt x="422" y="345"/>
                  </a:lnTo>
                  <a:lnTo>
                    <a:pt x="431" y="345"/>
                  </a:lnTo>
                  <a:lnTo>
                    <a:pt x="433" y="342"/>
                  </a:lnTo>
                  <a:lnTo>
                    <a:pt x="445" y="342"/>
                  </a:lnTo>
                  <a:lnTo>
                    <a:pt x="449" y="343"/>
                  </a:lnTo>
                  <a:lnTo>
                    <a:pt x="457" y="346"/>
                  </a:lnTo>
                  <a:lnTo>
                    <a:pt x="458" y="349"/>
                  </a:lnTo>
                  <a:lnTo>
                    <a:pt x="458" y="352"/>
                  </a:lnTo>
                  <a:lnTo>
                    <a:pt x="461" y="355"/>
                  </a:lnTo>
                  <a:lnTo>
                    <a:pt x="473" y="357"/>
                  </a:lnTo>
                  <a:lnTo>
                    <a:pt x="476" y="355"/>
                  </a:lnTo>
                  <a:lnTo>
                    <a:pt x="475" y="351"/>
                  </a:lnTo>
                  <a:lnTo>
                    <a:pt x="479" y="349"/>
                  </a:lnTo>
                  <a:lnTo>
                    <a:pt x="481" y="349"/>
                  </a:lnTo>
                  <a:lnTo>
                    <a:pt x="482" y="354"/>
                  </a:lnTo>
                  <a:lnTo>
                    <a:pt x="497" y="351"/>
                  </a:lnTo>
                  <a:lnTo>
                    <a:pt x="506" y="352"/>
                  </a:lnTo>
                  <a:lnTo>
                    <a:pt x="508" y="351"/>
                  </a:lnTo>
                  <a:lnTo>
                    <a:pt x="510" y="352"/>
                  </a:lnTo>
                  <a:lnTo>
                    <a:pt x="512" y="349"/>
                  </a:lnTo>
                  <a:lnTo>
                    <a:pt x="516" y="349"/>
                  </a:lnTo>
                  <a:lnTo>
                    <a:pt x="521" y="346"/>
                  </a:lnTo>
                  <a:lnTo>
                    <a:pt x="527" y="348"/>
                  </a:lnTo>
                  <a:lnTo>
                    <a:pt x="534" y="348"/>
                  </a:lnTo>
                  <a:lnTo>
                    <a:pt x="537" y="352"/>
                  </a:lnTo>
                  <a:lnTo>
                    <a:pt x="539" y="360"/>
                  </a:lnTo>
                  <a:lnTo>
                    <a:pt x="540" y="364"/>
                  </a:lnTo>
                  <a:lnTo>
                    <a:pt x="549" y="376"/>
                  </a:lnTo>
                  <a:lnTo>
                    <a:pt x="564" y="369"/>
                  </a:lnTo>
                  <a:lnTo>
                    <a:pt x="575" y="372"/>
                  </a:lnTo>
                  <a:lnTo>
                    <a:pt x="596" y="379"/>
                  </a:lnTo>
                  <a:lnTo>
                    <a:pt x="606" y="384"/>
                  </a:lnTo>
                  <a:lnTo>
                    <a:pt x="608" y="384"/>
                  </a:lnTo>
                  <a:lnTo>
                    <a:pt x="606" y="390"/>
                  </a:lnTo>
                  <a:lnTo>
                    <a:pt x="608" y="396"/>
                  </a:lnTo>
                  <a:lnTo>
                    <a:pt x="610" y="396"/>
                  </a:lnTo>
                  <a:lnTo>
                    <a:pt x="610" y="384"/>
                  </a:lnTo>
                  <a:lnTo>
                    <a:pt x="616" y="388"/>
                  </a:lnTo>
                  <a:lnTo>
                    <a:pt x="622" y="388"/>
                  </a:lnTo>
                  <a:lnTo>
                    <a:pt x="625" y="396"/>
                  </a:lnTo>
                  <a:lnTo>
                    <a:pt x="628" y="397"/>
                  </a:lnTo>
                  <a:lnTo>
                    <a:pt x="630" y="399"/>
                  </a:lnTo>
                  <a:lnTo>
                    <a:pt x="640" y="406"/>
                  </a:lnTo>
                  <a:lnTo>
                    <a:pt x="646" y="412"/>
                  </a:lnTo>
                  <a:lnTo>
                    <a:pt x="654" y="409"/>
                  </a:lnTo>
                  <a:lnTo>
                    <a:pt x="657" y="415"/>
                  </a:lnTo>
                  <a:lnTo>
                    <a:pt x="654" y="421"/>
                  </a:lnTo>
                  <a:lnTo>
                    <a:pt x="657" y="428"/>
                  </a:lnTo>
                  <a:lnTo>
                    <a:pt x="658" y="428"/>
                  </a:lnTo>
                  <a:lnTo>
                    <a:pt x="661" y="433"/>
                  </a:lnTo>
                  <a:lnTo>
                    <a:pt x="661" y="436"/>
                  </a:lnTo>
                  <a:lnTo>
                    <a:pt x="658" y="440"/>
                  </a:lnTo>
                  <a:lnTo>
                    <a:pt x="658" y="442"/>
                  </a:lnTo>
                  <a:lnTo>
                    <a:pt x="657" y="443"/>
                  </a:lnTo>
                  <a:lnTo>
                    <a:pt x="660" y="446"/>
                  </a:lnTo>
                  <a:lnTo>
                    <a:pt x="661" y="452"/>
                  </a:lnTo>
                  <a:lnTo>
                    <a:pt x="664" y="454"/>
                  </a:lnTo>
                  <a:lnTo>
                    <a:pt x="670" y="463"/>
                  </a:lnTo>
                  <a:lnTo>
                    <a:pt x="672" y="463"/>
                  </a:lnTo>
                  <a:lnTo>
                    <a:pt x="673" y="464"/>
                  </a:lnTo>
                  <a:lnTo>
                    <a:pt x="672" y="466"/>
                  </a:lnTo>
                  <a:lnTo>
                    <a:pt x="679" y="478"/>
                  </a:lnTo>
                  <a:lnTo>
                    <a:pt x="685" y="478"/>
                  </a:lnTo>
                  <a:lnTo>
                    <a:pt x="693" y="496"/>
                  </a:lnTo>
                  <a:lnTo>
                    <a:pt x="702" y="499"/>
                  </a:lnTo>
                  <a:lnTo>
                    <a:pt x="724" y="512"/>
                  </a:lnTo>
                  <a:lnTo>
                    <a:pt x="724" y="510"/>
                  </a:lnTo>
                  <a:lnTo>
                    <a:pt x="727" y="512"/>
                  </a:lnTo>
                  <a:lnTo>
                    <a:pt x="730" y="516"/>
                  </a:lnTo>
                  <a:lnTo>
                    <a:pt x="736" y="518"/>
                  </a:lnTo>
                  <a:lnTo>
                    <a:pt x="749" y="515"/>
                  </a:lnTo>
                  <a:lnTo>
                    <a:pt x="755" y="510"/>
                  </a:lnTo>
                  <a:lnTo>
                    <a:pt x="770" y="503"/>
                  </a:lnTo>
                  <a:lnTo>
                    <a:pt x="775" y="502"/>
                  </a:lnTo>
                  <a:lnTo>
                    <a:pt x="776" y="500"/>
                  </a:lnTo>
                  <a:lnTo>
                    <a:pt x="796" y="503"/>
                  </a:lnTo>
                  <a:lnTo>
                    <a:pt x="797" y="505"/>
                  </a:lnTo>
                  <a:lnTo>
                    <a:pt x="800" y="508"/>
                  </a:lnTo>
                  <a:lnTo>
                    <a:pt x="805" y="509"/>
                  </a:lnTo>
                  <a:lnTo>
                    <a:pt x="815" y="508"/>
                  </a:lnTo>
                  <a:lnTo>
                    <a:pt x="812" y="478"/>
                  </a:lnTo>
                  <a:lnTo>
                    <a:pt x="813" y="472"/>
                  </a:lnTo>
                  <a:lnTo>
                    <a:pt x="809" y="430"/>
                  </a:lnTo>
                  <a:lnTo>
                    <a:pt x="767" y="412"/>
                  </a:lnTo>
                  <a:lnTo>
                    <a:pt x="764" y="406"/>
                  </a:lnTo>
                  <a:lnTo>
                    <a:pt x="764" y="402"/>
                  </a:lnTo>
                  <a:lnTo>
                    <a:pt x="769" y="391"/>
                  </a:lnTo>
                  <a:lnTo>
                    <a:pt x="761" y="385"/>
                  </a:lnTo>
                  <a:lnTo>
                    <a:pt x="760" y="381"/>
                  </a:lnTo>
                  <a:lnTo>
                    <a:pt x="749" y="381"/>
                  </a:lnTo>
                  <a:lnTo>
                    <a:pt x="746" y="378"/>
                  </a:lnTo>
                  <a:lnTo>
                    <a:pt x="743" y="382"/>
                  </a:lnTo>
                  <a:lnTo>
                    <a:pt x="739" y="382"/>
                  </a:lnTo>
                  <a:lnTo>
                    <a:pt x="737" y="382"/>
                  </a:lnTo>
                  <a:lnTo>
                    <a:pt x="731" y="376"/>
                  </a:lnTo>
                  <a:lnTo>
                    <a:pt x="724" y="379"/>
                  </a:lnTo>
                  <a:lnTo>
                    <a:pt x="700" y="378"/>
                  </a:lnTo>
                  <a:lnTo>
                    <a:pt x="700" y="376"/>
                  </a:lnTo>
                  <a:lnTo>
                    <a:pt x="691" y="378"/>
                  </a:lnTo>
                  <a:lnTo>
                    <a:pt x="691" y="375"/>
                  </a:lnTo>
                  <a:lnTo>
                    <a:pt x="675" y="373"/>
                  </a:lnTo>
                  <a:lnTo>
                    <a:pt x="672" y="370"/>
                  </a:lnTo>
                  <a:lnTo>
                    <a:pt x="673" y="367"/>
                  </a:lnTo>
                  <a:lnTo>
                    <a:pt x="670" y="367"/>
                  </a:lnTo>
                  <a:lnTo>
                    <a:pt x="672" y="366"/>
                  </a:lnTo>
                  <a:lnTo>
                    <a:pt x="670" y="364"/>
                  </a:lnTo>
                  <a:lnTo>
                    <a:pt x="666" y="364"/>
                  </a:lnTo>
                  <a:lnTo>
                    <a:pt x="661" y="351"/>
                  </a:lnTo>
                  <a:lnTo>
                    <a:pt x="663" y="349"/>
                  </a:lnTo>
                  <a:lnTo>
                    <a:pt x="657" y="343"/>
                  </a:lnTo>
                  <a:lnTo>
                    <a:pt x="655" y="345"/>
                  </a:lnTo>
                  <a:lnTo>
                    <a:pt x="654" y="343"/>
                  </a:lnTo>
                  <a:lnTo>
                    <a:pt x="652" y="336"/>
                  </a:lnTo>
                  <a:lnTo>
                    <a:pt x="637" y="333"/>
                  </a:lnTo>
                  <a:lnTo>
                    <a:pt x="630" y="330"/>
                  </a:lnTo>
                  <a:lnTo>
                    <a:pt x="633" y="322"/>
                  </a:lnTo>
                  <a:lnTo>
                    <a:pt x="627" y="314"/>
                  </a:lnTo>
                  <a:lnTo>
                    <a:pt x="616" y="309"/>
                  </a:lnTo>
                  <a:lnTo>
                    <a:pt x="613" y="305"/>
                  </a:lnTo>
                  <a:lnTo>
                    <a:pt x="608" y="302"/>
                  </a:lnTo>
                  <a:lnTo>
                    <a:pt x="594" y="299"/>
                  </a:lnTo>
                  <a:lnTo>
                    <a:pt x="590" y="293"/>
                  </a:lnTo>
                  <a:lnTo>
                    <a:pt x="590" y="284"/>
                  </a:lnTo>
                  <a:lnTo>
                    <a:pt x="596" y="275"/>
                  </a:lnTo>
                  <a:lnTo>
                    <a:pt x="608" y="273"/>
                  </a:lnTo>
                  <a:lnTo>
                    <a:pt x="608" y="273"/>
                  </a:lnTo>
                  <a:lnTo>
                    <a:pt x="613" y="270"/>
                  </a:lnTo>
                  <a:lnTo>
                    <a:pt x="616" y="272"/>
                  </a:lnTo>
                  <a:lnTo>
                    <a:pt x="622" y="267"/>
                  </a:lnTo>
                  <a:lnTo>
                    <a:pt x="627" y="269"/>
                  </a:lnTo>
                  <a:lnTo>
                    <a:pt x="642" y="258"/>
                  </a:lnTo>
                  <a:lnTo>
                    <a:pt x="648" y="258"/>
                  </a:lnTo>
                  <a:lnTo>
                    <a:pt x="655" y="251"/>
                  </a:lnTo>
                  <a:lnTo>
                    <a:pt x="660" y="249"/>
                  </a:lnTo>
                  <a:lnTo>
                    <a:pt x="663" y="249"/>
                  </a:lnTo>
                  <a:lnTo>
                    <a:pt x="664" y="248"/>
                  </a:lnTo>
                  <a:lnTo>
                    <a:pt x="676" y="243"/>
                  </a:lnTo>
                  <a:lnTo>
                    <a:pt x="684" y="246"/>
                  </a:lnTo>
                  <a:lnTo>
                    <a:pt x="688" y="245"/>
                  </a:lnTo>
                  <a:lnTo>
                    <a:pt x="700" y="248"/>
                  </a:lnTo>
                  <a:lnTo>
                    <a:pt x="703" y="251"/>
                  </a:lnTo>
                  <a:lnTo>
                    <a:pt x="706" y="260"/>
                  </a:lnTo>
                  <a:lnTo>
                    <a:pt x="709" y="258"/>
                  </a:lnTo>
                  <a:lnTo>
                    <a:pt x="711" y="258"/>
                  </a:lnTo>
                  <a:lnTo>
                    <a:pt x="716" y="264"/>
                  </a:lnTo>
                  <a:lnTo>
                    <a:pt x="715" y="261"/>
                  </a:lnTo>
                  <a:lnTo>
                    <a:pt x="725" y="261"/>
                  </a:lnTo>
                  <a:lnTo>
                    <a:pt x="742" y="258"/>
                  </a:lnTo>
                  <a:lnTo>
                    <a:pt x="745" y="260"/>
                  </a:lnTo>
                  <a:lnTo>
                    <a:pt x="752" y="260"/>
                  </a:lnTo>
                  <a:lnTo>
                    <a:pt x="754" y="261"/>
                  </a:lnTo>
                  <a:lnTo>
                    <a:pt x="755" y="257"/>
                  </a:lnTo>
                  <a:lnTo>
                    <a:pt x="767" y="254"/>
                  </a:lnTo>
                  <a:lnTo>
                    <a:pt x="767" y="251"/>
                  </a:lnTo>
                  <a:lnTo>
                    <a:pt x="763" y="251"/>
                  </a:lnTo>
                  <a:lnTo>
                    <a:pt x="763" y="249"/>
                  </a:lnTo>
                  <a:lnTo>
                    <a:pt x="769" y="246"/>
                  </a:lnTo>
                  <a:lnTo>
                    <a:pt x="769" y="240"/>
                  </a:lnTo>
                  <a:lnTo>
                    <a:pt x="764" y="240"/>
                  </a:lnTo>
                  <a:lnTo>
                    <a:pt x="760" y="243"/>
                  </a:lnTo>
                  <a:lnTo>
                    <a:pt x="757" y="242"/>
                  </a:lnTo>
                  <a:lnTo>
                    <a:pt x="752" y="245"/>
                  </a:lnTo>
                  <a:lnTo>
                    <a:pt x="724" y="245"/>
                  </a:lnTo>
                  <a:lnTo>
                    <a:pt x="715" y="225"/>
                  </a:lnTo>
                  <a:lnTo>
                    <a:pt x="708" y="220"/>
                  </a:lnTo>
                  <a:lnTo>
                    <a:pt x="703" y="220"/>
                  </a:lnTo>
                  <a:lnTo>
                    <a:pt x="700" y="217"/>
                  </a:lnTo>
                  <a:lnTo>
                    <a:pt x="699" y="200"/>
                  </a:lnTo>
                  <a:lnTo>
                    <a:pt x="700" y="199"/>
                  </a:lnTo>
                  <a:lnTo>
                    <a:pt x="705" y="200"/>
                  </a:lnTo>
                  <a:lnTo>
                    <a:pt x="705" y="196"/>
                  </a:lnTo>
                  <a:lnTo>
                    <a:pt x="719" y="182"/>
                  </a:lnTo>
                  <a:lnTo>
                    <a:pt x="728" y="184"/>
                  </a:lnTo>
                  <a:lnTo>
                    <a:pt x="746" y="188"/>
                  </a:lnTo>
                  <a:lnTo>
                    <a:pt x="752" y="191"/>
                  </a:lnTo>
                  <a:lnTo>
                    <a:pt x="757" y="196"/>
                  </a:lnTo>
                  <a:lnTo>
                    <a:pt x="770" y="202"/>
                  </a:lnTo>
                  <a:lnTo>
                    <a:pt x="787" y="212"/>
                  </a:lnTo>
                  <a:lnTo>
                    <a:pt x="787" y="203"/>
                  </a:lnTo>
                  <a:lnTo>
                    <a:pt x="782" y="196"/>
                  </a:lnTo>
                  <a:lnTo>
                    <a:pt x="772" y="191"/>
                  </a:lnTo>
                  <a:lnTo>
                    <a:pt x="772" y="193"/>
                  </a:lnTo>
                  <a:lnTo>
                    <a:pt x="769" y="193"/>
                  </a:lnTo>
                  <a:lnTo>
                    <a:pt x="754" y="184"/>
                  </a:lnTo>
                  <a:lnTo>
                    <a:pt x="752" y="182"/>
                  </a:lnTo>
                  <a:lnTo>
                    <a:pt x="755" y="176"/>
                  </a:lnTo>
                  <a:lnTo>
                    <a:pt x="754" y="175"/>
                  </a:lnTo>
                  <a:lnTo>
                    <a:pt x="752" y="175"/>
                  </a:lnTo>
                  <a:lnTo>
                    <a:pt x="748" y="181"/>
                  </a:lnTo>
                  <a:lnTo>
                    <a:pt x="734" y="176"/>
                  </a:lnTo>
                  <a:lnTo>
                    <a:pt x="736" y="175"/>
                  </a:lnTo>
                  <a:lnTo>
                    <a:pt x="734" y="173"/>
                  </a:lnTo>
                  <a:lnTo>
                    <a:pt x="734" y="172"/>
                  </a:lnTo>
                  <a:lnTo>
                    <a:pt x="737" y="175"/>
                  </a:lnTo>
                  <a:lnTo>
                    <a:pt x="754" y="173"/>
                  </a:lnTo>
                  <a:lnTo>
                    <a:pt x="754" y="170"/>
                  </a:lnTo>
                  <a:lnTo>
                    <a:pt x="751" y="169"/>
                  </a:lnTo>
                  <a:lnTo>
                    <a:pt x="751" y="167"/>
                  </a:lnTo>
                  <a:lnTo>
                    <a:pt x="749" y="167"/>
                  </a:lnTo>
                  <a:lnTo>
                    <a:pt x="739" y="167"/>
                  </a:lnTo>
                  <a:lnTo>
                    <a:pt x="734" y="170"/>
                  </a:lnTo>
                  <a:lnTo>
                    <a:pt x="733" y="170"/>
                  </a:lnTo>
                  <a:lnTo>
                    <a:pt x="737" y="167"/>
                  </a:lnTo>
                  <a:lnTo>
                    <a:pt x="748" y="166"/>
                  </a:lnTo>
                  <a:lnTo>
                    <a:pt x="748" y="164"/>
                  </a:lnTo>
                  <a:lnTo>
                    <a:pt x="749" y="164"/>
                  </a:lnTo>
                  <a:lnTo>
                    <a:pt x="749" y="166"/>
                  </a:lnTo>
                  <a:lnTo>
                    <a:pt x="752" y="166"/>
                  </a:lnTo>
                  <a:lnTo>
                    <a:pt x="754" y="163"/>
                  </a:lnTo>
                  <a:lnTo>
                    <a:pt x="755" y="163"/>
                  </a:lnTo>
                  <a:lnTo>
                    <a:pt x="751" y="151"/>
                  </a:lnTo>
                  <a:lnTo>
                    <a:pt x="748" y="149"/>
                  </a:lnTo>
                  <a:lnTo>
                    <a:pt x="746" y="145"/>
                  </a:lnTo>
                  <a:lnTo>
                    <a:pt x="740" y="148"/>
                  </a:lnTo>
                  <a:lnTo>
                    <a:pt x="708" y="154"/>
                  </a:lnTo>
                  <a:lnTo>
                    <a:pt x="694" y="163"/>
                  </a:lnTo>
                  <a:lnTo>
                    <a:pt x="696" y="166"/>
                  </a:lnTo>
                  <a:lnTo>
                    <a:pt x="705" y="175"/>
                  </a:lnTo>
                  <a:lnTo>
                    <a:pt x="703" y="179"/>
                  </a:lnTo>
                  <a:lnTo>
                    <a:pt x="699" y="179"/>
                  </a:lnTo>
                  <a:lnTo>
                    <a:pt x="697" y="184"/>
                  </a:lnTo>
                  <a:lnTo>
                    <a:pt x="699" y="185"/>
                  </a:lnTo>
                  <a:lnTo>
                    <a:pt x="699" y="187"/>
                  </a:lnTo>
                  <a:lnTo>
                    <a:pt x="697" y="188"/>
                  </a:lnTo>
                  <a:lnTo>
                    <a:pt x="696" y="188"/>
                  </a:lnTo>
                  <a:lnTo>
                    <a:pt x="696" y="193"/>
                  </a:lnTo>
                  <a:lnTo>
                    <a:pt x="682" y="202"/>
                  </a:lnTo>
                  <a:lnTo>
                    <a:pt x="681" y="206"/>
                  </a:lnTo>
                  <a:lnTo>
                    <a:pt x="672" y="217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22"/>
                  </a:lnTo>
                  <a:lnTo>
                    <a:pt x="640" y="225"/>
                  </a:lnTo>
                  <a:lnTo>
                    <a:pt x="627" y="230"/>
                  </a:lnTo>
                  <a:lnTo>
                    <a:pt x="613" y="237"/>
                  </a:lnTo>
                  <a:lnTo>
                    <a:pt x="597" y="237"/>
                  </a:lnTo>
                  <a:lnTo>
                    <a:pt x="593" y="242"/>
                  </a:lnTo>
                  <a:lnTo>
                    <a:pt x="576" y="243"/>
                  </a:lnTo>
                  <a:lnTo>
                    <a:pt x="570" y="239"/>
                  </a:lnTo>
                  <a:lnTo>
                    <a:pt x="558" y="227"/>
                  </a:lnTo>
                  <a:lnTo>
                    <a:pt x="555" y="227"/>
                  </a:lnTo>
                  <a:lnTo>
                    <a:pt x="549" y="215"/>
                  </a:lnTo>
                  <a:lnTo>
                    <a:pt x="546" y="214"/>
                  </a:lnTo>
                  <a:lnTo>
                    <a:pt x="545" y="214"/>
                  </a:lnTo>
                  <a:lnTo>
                    <a:pt x="540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0" y="221"/>
                  </a:lnTo>
                  <a:lnTo>
                    <a:pt x="527" y="221"/>
                  </a:lnTo>
                  <a:lnTo>
                    <a:pt x="509" y="217"/>
                  </a:lnTo>
                  <a:lnTo>
                    <a:pt x="508" y="214"/>
                  </a:lnTo>
                  <a:lnTo>
                    <a:pt x="528" y="196"/>
                  </a:lnTo>
                  <a:lnTo>
                    <a:pt x="536" y="193"/>
                  </a:lnTo>
                  <a:lnTo>
                    <a:pt x="528" y="194"/>
                  </a:lnTo>
                  <a:lnTo>
                    <a:pt x="506" y="214"/>
                  </a:lnTo>
                  <a:lnTo>
                    <a:pt x="502" y="215"/>
                  </a:lnTo>
                  <a:lnTo>
                    <a:pt x="502" y="200"/>
                  </a:lnTo>
                  <a:lnTo>
                    <a:pt x="497" y="191"/>
                  </a:lnTo>
                  <a:lnTo>
                    <a:pt x="499" y="190"/>
                  </a:lnTo>
                  <a:lnTo>
                    <a:pt x="496" y="181"/>
                  </a:lnTo>
                  <a:lnTo>
                    <a:pt x="493" y="178"/>
                  </a:lnTo>
                  <a:lnTo>
                    <a:pt x="488" y="170"/>
                  </a:lnTo>
                  <a:lnTo>
                    <a:pt x="488" y="163"/>
                  </a:lnTo>
                  <a:lnTo>
                    <a:pt x="472" y="148"/>
                  </a:lnTo>
                  <a:lnTo>
                    <a:pt x="469" y="146"/>
                  </a:lnTo>
                  <a:lnTo>
                    <a:pt x="461" y="149"/>
                  </a:lnTo>
                  <a:lnTo>
                    <a:pt x="439" y="137"/>
                  </a:lnTo>
                  <a:lnTo>
                    <a:pt x="439" y="133"/>
                  </a:lnTo>
                  <a:lnTo>
                    <a:pt x="439" y="128"/>
                  </a:lnTo>
                  <a:lnTo>
                    <a:pt x="434" y="121"/>
                  </a:lnTo>
                  <a:lnTo>
                    <a:pt x="430" y="118"/>
                  </a:lnTo>
                  <a:lnTo>
                    <a:pt x="424" y="118"/>
                  </a:lnTo>
                  <a:lnTo>
                    <a:pt x="418" y="118"/>
                  </a:lnTo>
                  <a:lnTo>
                    <a:pt x="418" y="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South Holland">
              <a:extLst>
                <a:ext uri="{FF2B5EF4-FFF2-40B4-BE49-F238E27FC236}">
                  <a16:creationId xmlns:a16="http://schemas.microsoft.com/office/drawing/2014/main" id="{404B9AC7-74B3-4801-8866-F4EB3FEAC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8201" y="4051334"/>
              <a:ext cx="2014538" cy="1665288"/>
            </a:xfrm>
            <a:custGeom>
              <a:avLst/>
              <a:gdLst>
                <a:gd name="T0" fmla="*/ 497 w 1269"/>
                <a:gd name="T1" fmla="*/ 943 h 1049"/>
                <a:gd name="T2" fmla="*/ 415 w 1269"/>
                <a:gd name="T3" fmla="*/ 881 h 1049"/>
                <a:gd name="T4" fmla="*/ 454 w 1269"/>
                <a:gd name="T5" fmla="*/ 922 h 1049"/>
                <a:gd name="T6" fmla="*/ 408 w 1269"/>
                <a:gd name="T7" fmla="*/ 881 h 1049"/>
                <a:gd name="T8" fmla="*/ 721 w 1269"/>
                <a:gd name="T9" fmla="*/ 34 h 1049"/>
                <a:gd name="T10" fmla="*/ 673 w 1269"/>
                <a:gd name="T11" fmla="*/ 153 h 1049"/>
                <a:gd name="T12" fmla="*/ 732 w 1269"/>
                <a:gd name="T13" fmla="*/ 177 h 1049"/>
                <a:gd name="T14" fmla="*/ 820 w 1269"/>
                <a:gd name="T15" fmla="*/ 144 h 1049"/>
                <a:gd name="T16" fmla="*/ 853 w 1269"/>
                <a:gd name="T17" fmla="*/ 176 h 1049"/>
                <a:gd name="T18" fmla="*/ 905 w 1269"/>
                <a:gd name="T19" fmla="*/ 150 h 1049"/>
                <a:gd name="T20" fmla="*/ 948 w 1269"/>
                <a:gd name="T21" fmla="*/ 229 h 1049"/>
                <a:gd name="T22" fmla="*/ 973 w 1269"/>
                <a:gd name="T23" fmla="*/ 294 h 1049"/>
                <a:gd name="T24" fmla="*/ 920 w 1269"/>
                <a:gd name="T25" fmla="*/ 286 h 1049"/>
                <a:gd name="T26" fmla="*/ 932 w 1269"/>
                <a:gd name="T27" fmla="*/ 379 h 1049"/>
                <a:gd name="T28" fmla="*/ 953 w 1269"/>
                <a:gd name="T29" fmla="*/ 416 h 1049"/>
                <a:gd name="T30" fmla="*/ 914 w 1269"/>
                <a:gd name="T31" fmla="*/ 483 h 1049"/>
                <a:gd name="T32" fmla="*/ 921 w 1269"/>
                <a:gd name="T33" fmla="*/ 501 h 1049"/>
                <a:gd name="T34" fmla="*/ 968 w 1269"/>
                <a:gd name="T35" fmla="*/ 556 h 1049"/>
                <a:gd name="T36" fmla="*/ 1029 w 1269"/>
                <a:gd name="T37" fmla="*/ 582 h 1049"/>
                <a:gd name="T38" fmla="*/ 1085 w 1269"/>
                <a:gd name="T39" fmla="*/ 544 h 1049"/>
                <a:gd name="T40" fmla="*/ 1136 w 1269"/>
                <a:gd name="T41" fmla="*/ 537 h 1049"/>
                <a:gd name="T42" fmla="*/ 1208 w 1269"/>
                <a:gd name="T43" fmla="*/ 502 h 1049"/>
                <a:gd name="T44" fmla="*/ 1263 w 1269"/>
                <a:gd name="T45" fmla="*/ 550 h 1049"/>
                <a:gd name="T46" fmla="*/ 1229 w 1269"/>
                <a:gd name="T47" fmla="*/ 638 h 1049"/>
                <a:gd name="T48" fmla="*/ 1185 w 1269"/>
                <a:gd name="T49" fmla="*/ 674 h 1049"/>
                <a:gd name="T50" fmla="*/ 1148 w 1269"/>
                <a:gd name="T51" fmla="*/ 707 h 1049"/>
                <a:gd name="T52" fmla="*/ 1106 w 1269"/>
                <a:gd name="T53" fmla="*/ 723 h 1049"/>
                <a:gd name="T54" fmla="*/ 1115 w 1269"/>
                <a:gd name="T55" fmla="*/ 779 h 1049"/>
                <a:gd name="T56" fmla="*/ 993 w 1269"/>
                <a:gd name="T57" fmla="*/ 781 h 1049"/>
                <a:gd name="T58" fmla="*/ 894 w 1269"/>
                <a:gd name="T59" fmla="*/ 814 h 1049"/>
                <a:gd name="T60" fmla="*/ 791 w 1269"/>
                <a:gd name="T61" fmla="*/ 926 h 1049"/>
                <a:gd name="T62" fmla="*/ 535 w 1269"/>
                <a:gd name="T63" fmla="*/ 965 h 1049"/>
                <a:gd name="T64" fmla="*/ 496 w 1269"/>
                <a:gd name="T65" fmla="*/ 1019 h 1049"/>
                <a:gd name="T66" fmla="*/ 388 w 1269"/>
                <a:gd name="T67" fmla="*/ 1046 h 1049"/>
                <a:gd name="T68" fmla="*/ 205 w 1269"/>
                <a:gd name="T69" fmla="*/ 974 h 1049"/>
                <a:gd name="T70" fmla="*/ 163 w 1269"/>
                <a:gd name="T71" fmla="*/ 873 h 1049"/>
                <a:gd name="T72" fmla="*/ 35 w 1269"/>
                <a:gd name="T73" fmla="*/ 890 h 1049"/>
                <a:gd name="T74" fmla="*/ 29 w 1269"/>
                <a:gd name="T75" fmla="*/ 832 h 1049"/>
                <a:gd name="T76" fmla="*/ 56 w 1269"/>
                <a:gd name="T77" fmla="*/ 771 h 1049"/>
                <a:gd name="T78" fmla="*/ 170 w 1269"/>
                <a:gd name="T79" fmla="*/ 747 h 1049"/>
                <a:gd name="T80" fmla="*/ 190 w 1269"/>
                <a:gd name="T81" fmla="*/ 771 h 1049"/>
                <a:gd name="T82" fmla="*/ 203 w 1269"/>
                <a:gd name="T83" fmla="*/ 752 h 1049"/>
                <a:gd name="T84" fmla="*/ 184 w 1269"/>
                <a:gd name="T85" fmla="*/ 679 h 1049"/>
                <a:gd name="T86" fmla="*/ 191 w 1269"/>
                <a:gd name="T87" fmla="*/ 622 h 1049"/>
                <a:gd name="T88" fmla="*/ 179 w 1269"/>
                <a:gd name="T89" fmla="*/ 629 h 1049"/>
                <a:gd name="T90" fmla="*/ 151 w 1269"/>
                <a:gd name="T91" fmla="*/ 629 h 1049"/>
                <a:gd name="T92" fmla="*/ 167 w 1269"/>
                <a:gd name="T93" fmla="*/ 540 h 1049"/>
                <a:gd name="T94" fmla="*/ 205 w 1269"/>
                <a:gd name="T95" fmla="*/ 529 h 1049"/>
                <a:gd name="T96" fmla="*/ 275 w 1269"/>
                <a:gd name="T97" fmla="*/ 504 h 1049"/>
                <a:gd name="T98" fmla="*/ 399 w 1269"/>
                <a:gd name="T99" fmla="*/ 352 h 1049"/>
                <a:gd name="T100" fmla="*/ 420 w 1269"/>
                <a:gd name="T101" fmla="*/ 328 h 1049"/>
                <a:gd name="T102" fmla="*/ 620 w 1269"/>
                <a:gd name="T103" fmla="*/ 0 h 1049"/>
                <a:gd name="T104" fmla="*/ 194 w 1269"/>
                <a:gd name="T105" fmla="*/ 779 h 1049"/>
                <a:gd name="T106" fmla="*/ 215 w 1269"/>
                <a:gd name="T107" fmla="*/ 790 h 1049"/>
                <a:gd name="T108" fmla="*/ 335 w 1269"/>
                <a:gd name="T109" fmla="*/ 852 h 1049"/>
                <a:gd name="T110" fmla="*/ 403 w 1269"/>
                <a:gd name="T111" fmla="*/ 922 h 1049"/>
                <a:gd name="T112" fmla="*/ 520 w 1269"/>
                <a:gd name="T113" fmla="*/ 956 h 1049"/>
                <a:gd name="T114" fmla="*/ 526 w 1269"/>
                <a:gd name="T115" fmla="*/ 919 h 1049"/>
                <a:gd name="T116" fmla="*/ 411 w 1269"/>
                <a:gd name="T117" fmla="*/ 871 h 1049"/>
                <a:gd name="T118" fmla="*/ 357 w 1269"/>
                <a:gd name="T119" fmla="*/ 813 h 1049"/>
                <a:gd name="T120" fmla="*/ 302 w 1269"/>
                <a:gd name="T121" fmla="*/ 776 h 1049"/>
                <a:gd name="T122" fmla="*/ 269 w 1269"/>
                <a:gd name="T123" fmla="*/ 776 h 1049"/>
                <a:gd name="T124" fmla="*/ 224 w 1269"/>
                <a:gd name="T125" fmla="*/ 74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9" h="1049">
                  <a:moveTo>
                    <a:pt x="478" y="929"/>
                  </a:moveTo>
                  <a:lnTo>
                    <a:pt x="484" y="934"/>
                  </a:lnTo>
                  <a:lnTo>
                    <a:pt x="487" y="934"/>
                  </a:lnTo>
                  <a:lnTo>
                    <a:pt x="488" y="934"/>
                  </a:lnTo>
                  <a:lnTo>
                    <a:pt x="490" y="937"/>
                  </a:lnTo>
                  <a:lnTo>
                    <a:pt x="497" y="940"/>
                  </a:lnTo>
                  <a:lnTo>
                    <a:pt x="497" y="943"/>
                  </a:lnTo>
                  <a:lnTo>
                    <a:pt x="479" y="943"/>
                  </a:lnTo>
                  <a:lnTo>
                    <a:pt x="473" y="941"/>
                  </a:lnTo>
                  <a:lnTo>
                    <a:pt x="467" y="935"/>
                  </a:lnTo>
                  <a:lnTo>
                    <a:pt x="476" y="929"/>
                  </a:lnTo>
                  <a:lnTo>
                    <a:pt x="478" y="929"/>
                  </a:lnTo>
                  <a:close/>
                  <a:moveTo>
                    <a:pt x="408" y="881"/>
                  </a:moveTo>
                  <a:lnTo>
                    <a:pt x="415" y="881"/>
                  </a:lnTo>
                  <a:lnTo>
                    <a:pt x="439" y="887"/>
                  </a:lnTo>
                  <a:lnTo>
                    <a:pt x="470" y="901"/>
                  </a:lnTo>
                  <a:lnTo>
                    <a:pt x="485" y="907"/>
                  </a:lnTo>
                  <a:lnTo>
                    <a:pt x="491" y="908"/>
                  </a:lnTo>
                  <a:lnTo>
                    <a:pt x="491" y="914"/>
                  </a:lnTo>
                  <a:lnTo>
                    <a:pt x="469" y="922"/>
                  </a:lnTo>
                  <a:lnTo>
                    <a:pt x="454" y="922"/>
                  </a:lnTo>
                  <a:lnTo>
                    <a:pt x="442" y="919"/>
                  </a:lnTo>
                  <a:lnTo>
                    <a:pt x="427" y="910"/>
                  </a:lnTo>
                  <a:lnTo>
                    <a:pt x="397" y="890"/>
                  </a:lnTo>
                  <a:lnTo>
                    <a:pt x="396" y="887"/>
                  </a:lnTo>
                  <a:lnTo>
                    <a:pt x="397" y="883"/>
                  </a:lnTo>
                  <a:lnTo>
                    <a:pt x="400" y="880"/>
                  </a:lnTo>
                  <a:lnTo>
                    <a:pt x="408" y="881"/>
                  </a:lnTo>
                  <a:close/>
                  <a:moveTo>
                    <a:pt x="620" y="0"/>
                  </a:moveTo>
                  <a:lnTo>
                    <a:pt x="684" y="28"/>
                  </a:lnTo>
                  <a:lnTo>
                    <a:pt x="690" y="17"/>
                  </a:lnTo>
                  <a:lnTo>
                    <a:pt x="702" y="13"/>
                  </a:lnTo>
                  <a:lnTo>
                    <a:pt x="705" y="13"/>
                  </a:lnTo>
                  <a:lnTo>
                    <a:pt x="729" y="23"/>
                  </a:lnTo>
                  <a:lnTo>
                    <a:pt x="721" y="34"/>
                  </a:lnTo>
                  <a:lnTo>
                    <a:pt x="714" y="50"/>
                  </a:lnTo>
                  <a:lnTo>
                    <a:pt x="714" y="55"/>
                  </a:lnTo>
                  <a:lnTo>
                    <a:pt x="705" y="74"/>
                  </a:lnTo>
                  <a:lnTo>
                    <a:pt x="687" y="92"/>
                  </a:lnTo>
                  <a:lnTo>
                    <a:pt x="688" y="106"/>
                  </a:lnTo>
                  <a:lnTo>
                    <a:pt x="681" y="144"/>
                  </a:lnTo>
                  <a:lnTo>
                    <a:pt x="673" y="153"/>
                  </a:lnTo>
                  <a:lnTo>
                    <a:pt x="673" y="156"/>
                  </a:lnTo>
                  <a:lnTo>
                    <a:pt x="673" y="164"/>
                  </a:lnTo>
                  <a:lnTo>
                    <a:pt x="681" y="170"/>
                  </a:lnTo>
                  <a:lnTo>
                    <a:pt x="694" y="173"/>
                  </a:lnTo>
                  <a:lnTo>
                    <a:pt x="705" y="170"/>
                  </a:lnTo>
                  <a:lnTo>
                    <a:pt x="718" y="176"/>
                  </a:lnTo>
                  <a:lnTo>
                    <a:pt x="732" y="177"/>
                  </a:lnTo>
                  <a:lnTo>
                    <a:pt x="751" y="176"/>
                  </a:lnTo>
                  <a:lnTo>
                    <a:pt x="781" y="158"/>
                  </a:lnTo>
                  <a:lnTo>
                    <a:pt x="800" y="156"/>
                  </a:lnTo>
                  <a:lnTo>
                    <a:pt x="802" y="155"/>
                  </a:lnTo>
                  <a:lnTo>
                    <a:pt x="803" y="156"/>
                  </a:lnTo>
                  <a:lnTo>
                    <a:pt x="811" y="149"/>
                  </a:lnTo>
                  <a:lnTo>
                    <a:pt x="820" y="144"/>
                  </a:lnTo>
                  <a:lnTo>
                    <a:pt x="838" y="147"/>
                  </a:lnTo>
                  <a:lnTo>
                    <a:pt x="836" y="165"/>
                  </a:lnTo>
                  <a:lnTo>
                    <a:pt x="839" y="173"/>
                  </a:lnTo>
                  <a:lnTo>
                    <a:pt x="841" y="179"/>
                  </a:lnTo>
                  <a:lnTo>
                    <a:pt x="839" y="182"/>
                  </a:lnTo>
                  <a:lnTo>
                    <a:pt x="845" y="185"/>
                  </a:lnTo>
                  <a:lnTo>
                    <a:pt x="853" y="176"/>
                  </a:lnTo>
                  <a:lnTo>
                    <a:pt x="863" y="168"/>
                  </a:lnTo>
                  <a:lnTo>
                    <a:pt x="872" y="167"/>
                  </a:lnTo>
                  <a:lnTo>
                    <a:pt x="881" y="161"/>
                  </a:lnTo>
                  <a:lnTo>
                    <a:pt x="885" y="152"/>
                  </a:lnTo>
                  <a:lnTo>
                    <a:pt x="894" y="149"/>
                  </a:lnTo>
                  <a:lnTo>
                    <a:pt x="905" y="150"/>
                  </a:lnTo>
                  <a:lnTo>
                    <a:pt x="905" y="150"/>
                  </a:lnTo>
                  <a:lnTo>
                    <a:pt x="905" y="161"/>
                  </a:lnTo>
                  <a:lnTo>
                    <a:pt x="912" y="171"/>
                  </a:lnTo>
                  <a:lnTo>
                    <a:pt x="912" y="186"/>
                  </a:lnTo>
                  <a:lnTo>
                    <a:pt x="914" y="195"/>
                  </a:lnTo>
                  <a:lnTo>
                    <a:pt x="920" y="195"/>
                  </a:lnTo>
                  <a:lnTo>
                    <a:pt x="921" y="200"/>
                  </a:lnTo>
                  <a:lnTo>
                    <a:pt x="948" y="229"/>
                  </a:lnTo>
                  <a:lnTo>
                    <a:pt x="963" y="234"/>
                  </a:lnTo>
                  <a:lnTo>
                    <a:pt x="994" y="256"/>
                  </a:lnTo>
                  <a:lnTo>
                    <a:pt x="994" y="258"/>
                  </a:lnTo>
                  <a:lnTo>
                    <a:pt x="975" y="265"/>
                  </a:lnTo>
                  <a:lnTo>
                    <a:pt x="978" y="291"/>
                  </a:lnTo>
                  <a:lnTo>
                    <a:pt x="975" y="292"/>
                  </a:lnTo>
                  <a:lnTo>
                    <a:pt x="973" y="294"/>
                  </a:lnTo>
                  <a:lnTo>
                    <a:pt x="968" y="295"/>
                  </a:lnTo>
                  <a:lnTo>
                    <a:pt x="948" y="292"/>
                  </a:lnTo>
                  <a:lnTo>
                    <a:pt x="944" y="288"/>
                  </a:lnTo>
                  <a:lnTo>
                    <a:pt x="941" y="279"/>
                  </a:lnTo>
                  <a:lnTo>
                    <a:pt x="936" y="282"/>
                  </a:lnTo>
                  <a:lnTo>
                    <a:pt x="927" y="283"/>
                  </a:lnTo>
                  <a:lnTo>
                    <a:pt x="920" y="286"/>
                  </a:lnTo>
                  <a:lnTo>
                    <a:pt x="914" y="295"/>
                  </a:lnTo>
                  <a:lnTo>
                    <a:pt x="912" y="307"/>
                  </a:lnTo>
                  <a:lnTo>
                    <a:pt x="900" y="311"/>
                  </a:lnTo>
                  <a:lnTo>
                    <a:pt x="899" y="319"/>
                  </a:lnTo>
                  <a:lnTo>
                    <a:pt x="932" y="341"/>
                  </a:lnTo>
                  <a:lnTo>
                    <a:pt x="930" y="355"/>
                  </a:lnTo>
                  <a:lnTo>
                    <a:pt x="932" y="379"/>
                  </a:lnTo>
                  <a:lnTo>
                    <a:pt x="933" y="386"/>
                  </a:lnTo>
                  <a:lnTo>
                    <a:pt x="939" y="392"/>
                  </a:lnTo>
                  <a:lnTo>
                    <a:pt x="939" y="401"/>
                  </a:lnTo>
                  <a:lnTo>
                    <a:pt x="948" y="398"/>
                  </a:lnTo>
                  <a:lnTo>
                    <a:pt x="978" y="398"/>
                  </a:lnTo>
                  <a:lnTo>
                    <a:pt x="972" y="408"/>
                  </a:lnTo>
                  <a:lnTo>
                    <a:pt x="953" y="416"/>
                  </a:lnTo>
                  <a:lnTo>
                    <a:pt x="938" y="426"/>
                  </a:lnTo>
                  <a:lnTo>
                    <a:pt x="926" y="446"/>
                  </a:lnTo>
                  <a:lnTo>
                    <a:pt x="918" y="452"/>
                  </a:lnTo>
                  <a:lnTo>
                    <a:pt x="920" y="462"/>
                  </a:lnTo>
                  <a:lnTo>
                    <a:pt x="912" y="468"/>
                  </a:lnTo>
                  <a:lnTo>
                    <a:pt x="912" y="474"/>
                  </a:lnTo>
                  <a:lnTo>
                    <a:pt x="914" y="483"/>
                  </a:lnTo>
                  <a:lnTo>
                    <a:pt x="924" y="482"/>
                  </a:lnTo>
                  <a:lnTo>
                    <a:pt x="930" y="477"/>
                  </a:lnTo>
                  <a:lnTo>
                    <a:pt x="947" y="479"/>
                  </a:lnTo>
                  <a:lnTo>
                    <a:pt x="953" y="474"/>
                  </a:lnTo>
                  <a:lnTo>
                    <a:pt x="960" y="489"/>
                  </a:lnTo>
                  <a:lnTo>
                    <a:pt x="959" y="492"/>
                  </a:lnTo>
                  <a:lnTo>
                    <a:pt x="921" y="501"/>
                  </a:lnTo>
                  <a:lnTo>
                    <a:pt x="930" y="511"/>
                  </a:lnTo>
                  <a:lnTo>
                    <a:pt x="936" y="514"/>
                  </a:lnTo>
                  <a:lnTo>
                    <a:pt x="944" y="523"/>
                  </a:lnTo>
                  <a:lnTo>
                    <a:pt x="939" y="525"/>
                  </a:lnTo>
                  <a:lnTo>
                    <a:pt x="950" y="538"/>
                  </a:lnTo>
                  <a:lnTo>
                    <a:pt x="960" y="552"/>
                  </a:lnTo>
                  <a:lnTo>
                    <a:pt x="968" y="556"/>
                  </a:lnTo>
                  <a:lnTo>
                    <a:pt x="969" y="564"/>
                  </a:lnTo>
                  <a:lnTo>
                    <a:pt x="976" y="570"/>
                  </a:lnTo>
                  <a:lnTo>
                    <a:pt x="984" y="599"/>
                  </a:lnTo>
                  <a:lnTo>
                    <a:pt x="994" y="596"/>
                  </a:lnTo>
                  <a:lnTo>
                    <a:pt x="1003" y="595"/>
                  </a:lnTo>
                  <a:lnTo>
                    <a:pt x="1021" y="590"/>
                  </a:lnTo>
                  <a:lnTo>
                    <a:pt x="1029" y="582"/>
                  </a:lnTo>
                  <a:lnTo>
                    <a:pt x="1035" y="567"/>
                  </a:lnTo>
                  <a:lnTo>
                    <a:pt x="1041" y="559"/>
                  </a:lnTo>
                  <a:lnTo>
                    <a:pt x="1047" y="559"/>
                  </a:lnTo>
                  <a:lnTo>
                    <a:pt x="1060" y="565"/>
                  </a:lnTo>
                  <a:lnTo>
                    <a:pt x="1068" y="565"/>
                  </a:lnTo>
                  <a:lnTo>
                    <a:pt x="1073" y="562"/>
                  </a:lnTo>
                  <a:lnTo>
                    <a:pt x="1085" y="544"/>
                  </a:lnTo>
                  <a:lnTo>
                    <a:pt x="1094" y="540"/>
                  </a:lnTo>
                  <a:lnTo>
                    <a:pt x="1097" y="538"/>
                  </a:lnTo>
                  <a:lnTo>
                    <a:pt x="1105" y="540"/>
                  </a:lnTo>
                  <a:lnTo>
                    <a:pt x="1120" y="552"/>
                  </a:lnTo>
                  <a:lnTo>
                    <a:pt x="1129" y="550"/>
                  </a:lnTo>
                  <a:lnTo>
                    <a:pt x="1135" y="544"/>
                  </a:lnTo>
                  <a:lnTo>
                    <a:pt x="1136" y="537"/>
                  </a:lnTo>
                  <a:lnTo>
                    <a:pt x="1142" y="529"/>
                  </a:lnTo>
                  <a:lnTo>
                    <a:pt x="1159" y="516"/>
                  </a:lnTo>
                  <a:lnTo>
                    <a:pt x="1163" y="511"/>
                  </a:lnTo>
                  <a:lnTo>
                    <a:pt x="1181" y="502"/>
                  </a:lnTo>
                  <a:lnTo>
                    <a:pt x="1190" y="499"/>
                  </a:lnTo>
                  <a:lnTo>
                    <a:pt x="1202" y="501"/>
                  </a:lnTo>
                  <a:lnTo>
                    <a:pt x="1208" y="502"/>
                  </a:lnTo>
                  <a:lnTo>
                    <a:pt x="1218" y="505"/>
                  </a:lnTo>
                  <a:lnTo>
                    <a:pt x="1230" y="513"/>
                  </a:lnTo>
                  <a:lnTo>
                    <a:pt x="1233" y="517"/>
                  </a:lnTo>
                  <a:lnTo>
                    <a:pt x="1235" y="534"/>
                  </a:lnTo>
                  <a:lnTo>
                    <a:pt x="1239" y="544"/>
                  </a:lnTo>
                  <a:lnTo>
                    <a:pt x="1247" y="547"/>
                  </a:lnTo>
                  <a:lnTo>
                    <a:pt x="1263" y="550"/>
                  </a:lnTo>
                  <a:lnTo>
                    <a:pt x="1269" y="555"/>
                  </a:lnTo>
                  <a:lnTo>
                    <a:pt x="1269" y="555"/>
                  </a:lnTo>
                  <a:lnTo>
                    <a:pt x="1242" y="607"/>
                  </a:lnTo>
                  <a:lnTo>
                    <a:pt x="1239" y="607"/>
                  </a:lnTo>
                  <a:lnTo>
                    <a:pt x="1241" y="611"/>
                  </a:lnTo>
                  <a:lnTo>
                    <a:pt x="1227" y="628"/>
                  </a:lnTo>
                  <a:lnTo>
                    <a:pt x="1229" y="638"/>
                  </a:lnTo>
                  <a:lnTo>
                    <a:pt x="1224" y="635"/>
                  </a:lnTo>
                  <a:lnTo>
                    <a:pt x="1211" y="661"/>
                  </a:lnTo>
                  <a:lnTo>
                    <a:pt x="1209" y="673"/>
                  </a:lnTo>
                  <a:lnTo>
                    <a:pt x="1208" y="677"/>
                  </a:lnTo>
                  <a:lnTo>
                    <a:pt x="1197" y="676"/>
                  </a:lnTo>
                  <a:lnTo>
                    <a:pt x="1191" y="677"/>
                  </a:lnTo>
                  <a:lnTo>
                    <a:pt x="1185" y="674"/>
                  </a:lnTo>
                  <a:lnTo>
                    <a:pt x="1182" y="677"/>
                  </a:lnTo>
                  <a:lnTo>
                    <a:pt x="1181" y="685"/>
                  </a:lnTo>
                  <a:lnTo>
                    <a:pt x="1175" y="693"/>
                  </a:lnTo>
                  <a:lnTo>
                    <a:pt x="1169" y="698"/>
                  </a:lnTo>
                  <a:lnTo>
                    <a:pt x="1157" y="698"/>
                  </a:lnTo>
                  <a:lnTo>
                    <a:pt x="1150" y="701"/>
                  </a:lnTo>
                  <a:lnTo>
                    <a:pt x="1148" y="707"/>
                  </a:lnTo>
                  <a:lnTo>
                    <a:pt x="1151" y="711"/>
                  </a:lnTo>
                  <a:lnTo>
                    <a:pt x="1157" y="716"/>
                  </a:lnTo>
                  <a:lnTo>
                    <a:pt x="1154" y="719"/>
                  </a:lnTo>
                  <a:lnTo>
                    <a:pt x="1142" y="723"/>
                  </a:lnTo>
                  <a:lnTo>
                    <a:pt x="1139" y="726"/>
                  </a:lnTo>
                  <a:lnTo>
                    <a:pt x="1130" y="723"/>
                  </a:lnTo>
                  <a:lnTo>
                    <a:pt x="1106" y="723"/>
                  </a:lnTo>
                  <a:lnTo>
                    <a:pt x="1096" y="714"/>
                  </a:lnTo>
                  <a:lnTo>
                    <a:pt x="1093" y="717"/>
                  </a:lnTo>
                  <a:lnTo>
                    <a:pt x="1097" y="728"/>
                  </a:lnTo>
                  <a:lnTo>
                    <a:pt x="1094" y="737"/>
                  </a:lnTo>
                  <a:lnTo>
                    <a:pt x="1100" y="746"/>
                  </a:lnTo>
                  <a:lnTo>
                    <a:pt x="1121" y="749"/>
                  </a:lnTo>
                  <a:lnTo>
                    <a:pt x="1115" y="779"/>
                  </a:lnTo>
                  <a:lnTo>
                    <a:pt x="1100" y="779"/>
                  </a:lnTo>
                  <a:lnTo>
                    <a:pt x="1100" y="779"/>
                  </a:lnTo>
                  <a:lnTo>
                    <a:pt x="1069" y="774"/>
                  </a:lnTo>
                  <a:lnTo>
                    <a:pt x="1041" y="767"/>
                  </a:lnTo>
                  <a:lnTo>
                    <a:pt x="1026" y="767"/>
                  </a:lnTo>
                  <a:lnTo>
                    <a:pt x="1015" y="770"/>
                  </a:lnTo>
                  <a:lnTo>
                    <a:pt x="993" y="781"/>
                  </a:lnTo>
                  <a:lnTo>
                    <a:pt x="975" y="798"/>
                  </a:lnTo>
                  <a:lnTo>
                    <a:pt x="962" y="808"/>
                  </a:lnTo>
                  <a:lnTo>
                    <a:pt x="956" y="811"/>
                  </a:lnTo>
                  <a:lnTo>
                    <a:pt x="945" y="813"/>
                  </a:lnTo>
                  <a:lnTo>
                    <a:pt x="921" y="810"/>
                  </a:lnTo>
                  <a:lnTo>
                    <a:pt x="908" y="811"/>
                  </a:lnTo>
                  <a:lnTo>
                    <a:pt x="894" y="814"/>
                  </a:lnTo>
                  <a:lnTo>
                    <a:pt x="881" y="823"/>
                  </a:lnTo>
                  <a:lnTo>
                    <a:pt x="866" y="840"/>
                  </a:lnTo>
                  <a:lnTo>
                    <a:pt x="857" y="868"/>
                  </a:lnTo>
                  <a:lnTo>
                    <a:pt x="853" y="874"/>
                  </a:lnTo>
                  <a:lnTo>
                    <a:pt x="841" y="887"/>
                  </a:lnTo>
                  <a:lnTo>
                    <a:pt x="820" y="905"/>
                  </a:lnTo>
                  <a:lnTo>
                    <a:pt x="791" y="926"/>
                  </a:lnTo>
                  <a:lnTo>
                    <a:pt x="732" y="943"/>
                  </a:lnTo>
                  <a:lnTo>
                    <a:pt x="717" y="955"/>
                  </a:lnTo>
                  <a:lnTo>
                    <a:pt x="647" y="974"/>
                  </a:lnTo>
                  <a:lnTo>
                    <a:pt x="626" y="973"/>
                  </a:lnTo>
                  <a:lnTo>
                    <a:pt x="554" y="949"/>
                  </a:lnTo>
                  <a:lnTo>
                    <a:pt x="542" y="961"/>
                  </a:lnTo>
                  <a:lnTo>
                    <a:pt x="535" y="965"/>
                  </a:lnTo>
                  <a:lnTo>
                    <a:pt x="533" y="973"/>
                  </a:lnTo>
                  <a:lnTo>
                    <a:pt x="527" y="973"/>
                  </a:lnTo>
                  <a:lnTo>
                    <a:pt x="524" y="978"/>
                  </a:lnTo>
                  <a:lnTo>
                    <a:pt x="512" y="990"/>
                  </a:lnTo>
                  <a:lnTo>
                    <a:pt x="511" y="999"/>
                  </a:lnTo>
                  <a:lnTo>
                    <a:pt x="503" y="1010"/>
                  </a:lnTo>
                  <a:lnTo>
                    <a:pt x="496" y="1019"/>
                  </a:lnTo>
                  <a:lnTo>
                    <a:pt x="487" y="1023"/>
                  </a:lnTo>
                  <a:lnTo>
                    <a:pt x="467" y="1032"/>
                  </a:lnTo>
                  <a:lnTo>
                    <a:pt x="450" y="1037"/>
                  </a:lnTo>
                  <a:lnTo>
                    <a:pt x="436" y="1043"/>
                  </a:lnTo>
                  <a:lnTo>
                    <a:pt x="414" y="1049"/>
                  </a:lnTo>
                  <a:lnTo>
                    <a:pt x="388" y="1046"/>
                  </a:lnTo>
                  <a:lnTo>
                    <a:pt x="388" y="1046"/>
                  </a:lnTo>
                  <a:lnTo>
                    <a:pt x="370" y="1040"/>
                  </a:lnTo>
                  <a:lnTo>
                    <a:pt x="339" y="1017"/>
                  </a:lnTo>
                  <a:lnTo>
                    <a:pt x="296" y="984"/>
                  </a:lnTo>
                  <a:lnTo>
                    <a:pt x="282" y="983"/>
                  </a:lnTo>
                  <a:lnTo>
                    <a:pt x="264" y="984"/>
                  </a:lnTo>
                  <a:lnTo>
                    <a:pt x="247" y="977"/>
                  </a:lnTo>
                  <a:lnTo>
                    <a:pt x="205" y="974"/>
                  </a:lnTo>
                  <a:lnTo>
                    <a:pt x="199" y="971"/>
                  </a:lnTo>
                  <a:lnTo>
                    <a:pt x="190" y="958"/>
                  </a:lnTo>
                  <a:lnTo>
                    <a:pt x="187" y="946"/>
                  </a:lnTo>
                  <a:lnTo>
                    <a:pt x="185" y="916"/>
                  </a:lnTo>
                  <a:lnTo>
                    <a:pt x="170" y="893"/>
                  </a:lnTo>
                  <a:lnTo>
                    <a:pt x="166" y="877"/>
                  </a:lnTo>
                  <a:lnTo>
                    <a:pt x="163" y="873"/>
                  </a:lnTo>
                  <a:lnTo>
                    <a:pt x="127" y="865"/>
                  </a:lnTo>
                  <a:lnTo>
                    <a:pt x="114" y="853"/>
                  </a:lnTo>
                  <a:lnTo>
                    <a:pt x="96" y="850"/>
                  </a:lnTo>
                  <a:lnTo>
                    <a:pt x="78" y="855"/>
                  </a:lnTo>
                  <a:lnTo>
                    <a:pt x="64" y="864"/>
                  </a:lnTo>
                  <a:lnTo>
                    <a:pt x="45" y="889"/>
                  </a:lnTo>
                  <a:lnTo>
                    <a:pt x="35" y="890"/>
                  </a:lnTo>
                  <a:lnTo>
                    <a:pt x="8" y="881"/>
                  </a:lnTo>
                  <a:lnTo>
                    <a:pt x="0" y="874"/>
                  </a:lnTo>
                  <a:lnTo>
                    <a:pt x="0" y="874"/>
                  </a:lnTo>
                  <a:lnTo>
                    <a:pt x="12" y="868"/>
                  </a:lnTo>
                  <a:lnTo>
                    <a:pt x="17" y="862"/>
                  </a:lnTo>
                  <a:lnTo>
                    <a:pt x="26" y="840"/>
                  </a:lnTo>
                  <a:lnTo>
                    <a:pt x="29" y="832"/>
                  </a:lnTo>
                  <a:lnTo>
                    <a:pt x="27" y="829"/>
                  </a:lnTo>
                  <a:lnTo>
                    <a:pt x="18" y="805"/>
                  </a:lnTo>
                  <a:lnTo>
                    <a:pt x="18" y="796"/>
                  </a:lnTo>
                  <a:lnTo>
                    <a:pt x="26" y="784"/>
                  </a:lnTo>
                  <a:lnTo>
                    <a:pt x="33" y="779"/>
                  </a:lnTo>
                  <a:lnTo>
                    <a:pt x="42" y="777"/>
                  </a:lnTo>
                  <a:lnTo>
                    <a:pt x="56" y="771"/>
                  </a:lnTo>
                  <a:lnTo>
                    <a:pt x="67" y="771"/>
                  </a:lnTo>
                  <a:lnTo>
                    <a:pt x="75" y="770"/>
                  </a:lnTo>
                  <a:lnTo>
                    <a:pt x="103" y="756"/>
                  </a:lnTo>
                  <a:lnTo>
                    <a:pt x="132" y="746"/>
                  </a:lnTo>
                  <a:lnTo>
                    <a:pt x="142" y="743"/>
                  </a:lnTo>
                  <a:lnTo>
                    <a:pt x="161" y="743"/>
                  </a:lnTo>
                  <a:lnTo>
                    <a:pt x="170" y="747"/>
                  </a:lnTo>
                  <a:lnTo>
                    <a:pt x="175" y="752"/>
                  </a:lnTo>
                  <a:lnTo>
                    <a:pt x="166" y="750"/>
                  </a:lnTo>
                  <a:lnTo>
                    <a:pt x="164" y="756"/>
                  </a:lnTo>
                  <a:lnTo>
                    <a:pt x="176" y="764"/>
                  </a:lnTo>
                  <a:lnTo>
                    <a:pt x="184" y="771"/>
                  </a:lnTo>
                  <a:lnTo>
                    <a:pt x="188" y="773"/>
                  </a:lnTo>
                  <a:lnTo>
                    <a:pt x="190" y="771"/>
                  </a:lnTo>
                  <a:lnTo>
                    <a:pt x="185" y="768"/>
                  </a:lnTo>
                  <a:lnTo>
                    <a:pt x="185" y="765"/>
                  </a:lnTo>
                  <a:lnTo>
                    <a:pt x="190" y="767"/>
                  </a:lnTo>
                  <a:lnTo>
                    <a:pt x="193" y="764"/>
                  </a:lnTo>
                  <a:lnTo>
                    <a:pt x="194" y="765"/>
                  </a:lnTo>
                  <a:lnTo>
                    <a:pt x="205" y="753"/>
                  </a:lnTo>
                  <a:lnTo>
                    <a:pt x="203" y="752"/>
                  </a:lnTo>
                  <a:lnTo>
                    <a:pt x="203" y="750"/>
                  </a:lnTo>
                  <a:lnTo>
                    <a:pt x="211" y="744"/>
                  </a:lnTo>
                  <a:lnTo>
                    <a:pt x="218" y="741"/>
                  </a:lnTo>
                  <a:lnTo>
                    <a:pt x="218" y="737"/>
                  </a:lnTo>
                  <a:lnTo>
                    <a:pt x="215" y="726"/>
                  </a:lnTo>
                  <a:lnTo>
                    <a:pt x="187" y="685"/>
                  </a:lnTo>
                  <a:lnTo>
                    <a:pt x="184" y="679"/>
                  </a:lnTo>
                  <a:lnTo>
                    <a:pt x="185" y="667"/>
                  </a:lnTo>
                  <a:lnTo>
                    <a:pt x="190" y="661"/>
                  </a:lnTo>
                  <a:lnTo>
                    <a:pt x="200" y="637"/>
                  </a:lnTo>
                  <a:lnTo>
                    <a:pt x="205" y="635"/>
                  </a:lnTo>
                  <a:lnTo>
                    <a:pt x="203" y="631"/>
                  </a:lnTo>
                  <a:lnTo>
                    <a:pt x="196" y="625"/>
                  </a:lnTo>
                  <a:lnTo>
                    <a:pt x="191" y="622"/>
                  </a:lnTo>
                  <a:lnTo>
                    <a:pt x="187" y="628"/>
                  </a:lnTo>
                  <a:lnTo>
                    <a:pt x="187" y="634"/>
                  </a:lnTo>
                  <a:lnTo>
                    <a:pt x="185" y="632"/>
                  </a:lnTo>
                  <a:lnTo>
                    <a:pt x="184" y="632"/>
                  </a:lnTo>
                  <a:lnTo>
                    <a:pt x="184" y="635"/>
                  </a:lnTo>
                  <a:lnTo>
                    <a:pt x="182" y="634"/>
                  </a:lnTo>
                  <a:lnTo>
                    <a:pt x="179" y="629"/>
                  </a:lnTo>
                  <a:lnTo>
                    <a:pt x="173" y="628"/>
                  </a:lnTo>
                  <a:lnTo>
                    <a:pt x="170" y="631"/>
                  </a:lnTo>
                  <a:lnTo>
                    <a:pt x="167" y="631"/>
                  </a:lnTo>
                  <a:lnTo>
                    <a:pt x="163" y="634"/>
                  </a:lnTo>
                  <a:lnTo>
                    <a:pt x="157" y="634"/>
                  </a:lnTo>
                  <a:lnTo>
                    <a:pt x="153" y="632"/>
                  </a:lnTo>
                  <a:lnTo>
                    <a:pt x="151" y="629"/>
                  </a:lnTo>
                  <a:lnTo>
                    <a:pt x="153" y="622"/>
                  </a:lnTo>
                  <a:lnTo>
                    <a:pt x="166" y="574"/>
                  </a:lnTo>
                  <a:lnTo>
                    <a:pt x="166" y="561"/>
                  </a:lnTo>
                  <a:lnTo>
                    <a:pt x="164" y="559"/>
                  </a:lnTo>
                  <a:lnTo>
                    <a:pt x="161" y="562"/>
                  </a:lnTo>
                  <a:lnTo>
                    <a:pt x="161" y="553"/>
                  </a:lnTo>
                  <a:lnTo>
                    <a:pt x="167" y="540"/>
                  </a:lnTo>
                  <a:lnTo>
                    <a:pt x="172" y="537"/>
                  </a:lnTo>
                  <a:lnTo>
                    <a:pt x="178" y="538"/>
                  </a:lnTo>
                  <a:lnTo>
                    <a:pt x="185" y="528"/>
                  </a:lnTo>
                  <a:lnTo>
                    <a:pt x="187" y="526"/>
                  </a:lnTo>
                  <a:lnTo>
                    <a:pt x="196" y="531"/>
                  </a:lnTo>
                  <a:lnTo>
                    <a:pt x="197" y="529"/>
                  </a:lnTo>
                  <a:lnTo>
                    <a:pt x="205" y="529"/>
                  </a:lnTo>
                  <a:lnTo>
                    <a:pt x="211" y="534"/>
                  </a:lnTo>
                  <a:lnTo>
                    <a:pt x="223" y="538"/>
                  </a:lnTo>
                  <a:lnTo>
                    <a:pt x="229" y="543"/>
                  </a:lnTo>
                  <a:lnTo>
                    <a:pt x="248" y="525"/>
                  </a:lnTo>
                  <a:lnTo>
                    <a:pt x="263" y="516"/>
                  </a:lnTo>
                  <a:lnTo>
                    <a:pt x="270" y="510"/>
                  </a:lnTo>
                  <a:lnTo>
                    <a:pt x="275" y="504"/>
                  </a:lnTo>
                  <a:lnTo>
                    <a:pt x="281" y="499"/>
                  </a:lnTo>
                  <a:lnTo>
                    <a:pt x="291" y="482"/>
                  </a:lnTo>
                  <a:lnTo>
                    <a:pt x="303" y="465"/>
                  </a:lnTo>
                  <a:lnTo>
                    <a:pt x="376" y="380"/>
                  </a:lnTo>
                  <a:lnTo>
                    <a:pt x="396" y="355"/>
                  </a:lnTo>
                  <a:lnTo>
                    <a:pt x="396" y="352"/>
                  </a:lnTo>
                  <a:lnTo>
                    <a:pt x="399" y="352"/>
                  </a:lnTo>
                  <a:lnTo>
                    <a:pt x="403" y="355"/>
                  </a:lnTo>
                  <a:lnTo>
                    <a:pt x="408" y="349"/>
                  </a:lnTo>
                  <a:lnTo>
                    <a:pt x="406" y="347"/>
                  </a:lnTo>
                  <a:lnTo>
                    <a:pt x="402" y="352"/>
                  </a:lnTo>
                  <a:lnTo>
                    <a:pt x="400" y="350"/>
                  </a:lnTo>
                  <a:lnTo>
                    <a:pt x="400" y="347"/>
                  </a:lnTo>
                  <a:lnTo>
                    <a:pt x="420" y="328"/>
                  </a:lnTo>
                  <a:lnTo>
                    <a:pt x="426" y="323"/>
                  </a:lnTo>
                  <a:lnTo>
                    <a:pt x="441" y="307"/>
                  </a:lnTo>
                  <a:lnTo>
                    <a:pt x="484" y="253"/>
                  </a:lnTo>
                  <a:lnTo>
                    <a:pt x="512" y="211"/>
                  </a:lnTo>
                  <a:lnTo>
                    <a:pt x="548" y="147"/>
                  </a:lnTo>
                  <a:lnTo>
                    <a:pt x="575" y="98"/>
                  </a:lnTo>
                  <a:lnTo>
                    <a:pt x="620" y="0"/>
                  </a:lnTo>
                  <a:close/>
                  <a:moveTo>
                    <a:pt x="205" y="756"/>
                  </a:moveTo>
                  <a:lnTo>
                    <a:pt x="196" y="767"/>
                  </a:lnTo>
                  <a:lnTo>
                    <a:pt x="197" y="768"/>
                  </a:lnTo>
                  <a:lnTo>
                    <a:pt x="196" y="774"/>
                  </a:lnTo>
                  <a:lnTo>
                    <a:pt x="197" y="777"/>
                  </a:lnTo>
                  <a:lnTo>
                    <a:pt x="193" y="776"/>
                  </a:lnTo>
                  <a:lnTo>
                    <a:pt x="194" y="779"/>
                  </a:lnTo>
                  <a:lnTo>
                    <a:pt x="193" y="780"/>
                  </a:lnTo>
                  <a:lnTo>
                    <a:pt x="194" y="781"/>
                  </a:lnTo>
                  <a:lnTo>
                    <a:pt x="194" y="783"/>
                  </a:lnTo>
                  <a:lnTo>
                    <a:pt x="196" y="783"/>
                  </a:lnTo>
                  <a:lnTo>
                    <a:pt x="200" y="779"/>
                  </a:lnTo>
                  <a:lnTo>
                    <a:pt x="206" y="783"/>
                  </a:lnTo>
                  <a:lnTo>
                    <a:pt x="215" y="790"/>
                  </a:lnTo>
                  <a:lnTo>
                    <a:pt x="250" y="805"/>
                  </a:lnTo>
                  <a:lnTo>
                    <a:pt x="261" y="814"/>
                  </a:lnTo>
                  <a:lnTo>
                    <a:pt x="288" y="828"/>
                  </a:lnTo>
                  <a:lnTo>
                    <a:pt x="306" y="841"/>
                  </a:lnTo>
                  <a:lnTo>
                    <a:pt x="333" y="849"/>
                  </a:lnTo>
                  <a:lnTo>
                    <a:pt x="332" y="850"/>
                  </a:lnTo>
                  <a:lnTo>
                    <a:pt x="335" y="852"/>
                  </a:lnTo>
                  <a:lnTo>
                    <a:pt x="336" y="852"/>
                  </a:lnTo>
                  <a:lnTo>
                    <a:pt x="357" y="874"/>
                  </a:lnTo>
                  <a:lnTo>
                    <a:pt x="369" y="884"/>
                  </a:lnTo>
                  <a:lnTo>
                    <a:pt x="381" y="892"/>
                  </a:lnTo>
                  <a:lnTo>
                    <a:pt x="382" y="896"/>
                  </a:lnTo>
                  <a:lnTo>
                    <a:pt x="399" y="917"/>
                  </a:lnTo>
                  <a:lnTo>
                    <a:pt x="403" y="922"/>
                  </a:lnTo>
                  <a:lnTo>
                    <a:pt x="424" y="934"/>
                  </a:lnTo>
                  <a:lnTo>
                    <a:pt x="433" y="937"/>
                  </a:lnTo>
                  <a:lnTo>
                    <a:pt x="450" y="947"/>
                  </a:lnTo>
                  <a:lnTo>
                    <a:pt x="466" y="953"/>
                  </a:lnTo>
                  <a:lnTo>
                    <a:pt x="478" y="956"/>
                  </a:lnTo>
                  <a:lnTo>
                    <a:pt x="512" y="958"/>
                  </a:lnTo>
                  <a:lnTo>
                    <a:pt x="520" y="956"/>
                  </a:lnTo>
                  <a:lnTo>
                    <a:pt x="521" y="955"/>
                  </a:lnTo>
                  <a:lnTo>
                    <a:pt x="524" y="950"/>
                  </a:lnTo>
                  <a:lnTo>
                    <a:pt x="524" y="946"/>
                  </a:lnTo>
                  <a:lnTo>
                    <a:pt x="527" y="946"/>
                  </a:lnTo>
                  <a:lnTo>
                    <a:pt x="533" y="925"/>
                  </a:lnTo>
                  <a:lnTo>
                    <a:pt x="526" y="922"/>
                  </a:lnTo>
                  <a:lnTo>
                    <a:pt x="526" y="919"/>
                  </a:lnTo>
                  <a:lnTo>
                    <a:pt x="523" y="920"/>
                  </a:lnTo>
                  <a:lnTo>
                    <a:pt x="485" y="898"/>
                  </a:lnTo>
                  <a:lnTo>
                    <a:pt x="453" y="883"/>
                  </a:lnTo>
                  <a:lnTo>
                    <a:pt x="453" y="881"/>
                  </a:lnTo>
                  <a:lnTo>
                    <a:pt x="451" y="881"/>
                  </a:lnTo>
                  <a:lnTo>
                    <a:pt x="451" y="883"/>
                  </a:lnTo>
                  <a:lnTo>
                    <a:pt x="411" y="871"/>
                  </a:lnTo>
                  <a:lnTo>
                    <a:pt x="388" y="862"/>
                  </a:lnTo>
                  <a:lnTo>
                    <a:pt x="381" y="858"/>
                  </a:lnTo>
                  <a:lnTo>
                    <a:pt x="370" y="843"/>
                  </a:lnTo>
                  <a:lnTo>
                    <a:pt x="370" y="840"/>
                  </a:lnTo>
                  <a:lnTo>
                    <a:pt x="370" y="838"/>
                  </a:lnTo>
                  <a:lnTo>
                    <a:pt x="372" y="828"/>
                  </a:lnTo>
                  <a:lnTo>
                    <a:pt x="357" y="813"/>
                  </a:lnTo>
                  <a:lnTo>
                    <a:pt x="344" y="805"/>
                  </a:lnTo>
                  <a:lnTo>
                    <a:pt x="335" y="804"/>
                  </a:lnTo>
                  <a:lnTo>
                    <a:pt x="330" y="807"/>
                  </a:lnTo>
                  <a:lnTo>
                    <a:pt x="327" y="805"/>
                  </a:lnTo>
                  <a:lnTo>
                    <a:pt x="308" y="781"/>
                  </a:lnTo>
                  <a:lnTo>
                    <a:pt x="303" y="780"/>
                  </a:lnTo>
                  <a:lnTo>
                    <a:pt x="302" y="776"/>
                  </a:lnTo>
                  <a:lnTo>
                    <a:pt x="293" y="777"/>
                  </a:lnTo>
                  <a:lnTo>
                    <a:pt x="288" y="776"/>
                  </a:lnTo>
                  <a:lnTo>
                    <a:pt x="285" y="777"/>
                  </a:lnTo>
                  <a:lnTo>
                    <a:pt x="284" y="780"/>
                  </a:lnTo>
                  <a:lnTo>
                    <a:pt x="282" y="780"/>
                  </a:lnTo>
                  <a:lnTo>
                    <a:pt x="272" y="779"/>
                  </a:lnTo>
                  <a:lnTo>
                    <a:pt x="269" y="776"/>
                  </a:lnTo>
                  <a:lnTo>
                    <a:pt x="269" y="771"/>
                  </a:lnTo>
                  <a:lnTo>
                    <a:pt x="266" y="771"/>
                  </a:lnTo>
                  <a:lnTo>
                    <a:pt x="264" y="777"/>
                  </a:lnTo>
                  <a:lnTo>
                    <a:pt x="260" y="773"/>
                  </a:lnTo>
                  <a:lnTo>
                    <a:pt x="238" y="764"/>
                  </a:lnTo>
                  <a:lnTo>
                    <a:pt x="230" y="758"/>
                  </a:lnTo>
                  <a:lnTo>
                    <a:pt x="224" y="746"/>
                  </a:lnTo>
                  <a:lnTo>
                    <a:pt x="211" y="753"/>
                  </a:lnTo>
                  <a:lnTo>
                    <a:pt x="208" y="756"/>
                  </a:lnTo>
                  <a:lnTo>
                    <a:pt x="205" y="7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97EB9842-88E2-4430-8CFB-4B9E4875FCD2}"/>
              </a:ext>
            </a:extLst>
          </p:cNvPr>
          <p:cNvCxnSpPr/>
          <p:nvPr/>
        </p:nvCxnSpPr>
        <p:spPr>
          <a:xfrm>
            <a:off x="6190423" y="2036115"/>
            <a:ext cx="0" cy="4178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coon_1_2">
            <a:extLst>
              <a:ext uri="{FF2B5EF4-FFF2-40B4-BE49-F238E27FC236}">
                <a16:creationId xmlns:a16="http://schemas.microsoft.com/office/drawing/2014/main" id="{B3A2A00D-7005-4813-8AFD-206A24D5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4292" y="3212175"/>
            <a:ext cx="369222" cy="371515"/>
          </a:xfrm>
          <a:prstGeom prst="rect">
            <a:avLst/>
          </a:prstGeom>
        </p:spPr>
      </p:pic>
      <p:pic>
        <p:nvPicPr>
          <p:cNvPr id="25" name="Icoon_1_2">
            <a:extLst>
              <a:ext uri="{FF2B5EF4-FFF2-40B4-BE49-F238E27FC236}">
                <a16:creationId xmlns:a16="http://schemas.microsoft.com/office/drawing/2014/main" id="{9D60998F-AA8A-419D-B0D4-5B4F3C768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681" y="3580382"/>
            <a:ext cx="369222" cy="371515"/>
          </a:xfrm>
          <a:prstGeom prst="rect">
            <a:avLst/>
          </a:prstGeom>
        </p:spPr>
      </p:pic>
      <p:pic>
        <p:nvPicPr>
          <p:cNvPr id="26" name="Icoon_1_2">
            <a:extLst>
              <a:ext uri="{FF2B5EF4-FFF2-40B4-BE49-F238E27FC236}">
                <a16:creationId xmlns:a16="http://schemas.microsoft.com/office/drawing/2014/main" id="{4AFD7FCC-5DDC-46BF-8FFC-90B4A2B94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6509" y="3616565"/>
            <a:ext cx="369222" cy="371515"/>
          </a:xfrm>
          <a:prstGeom prst="rect">
            <a:avLst/>
          </a:prstGeom>
        </p:spPr>
      </p:pic>
      <p:pic>
        <p:nvPicPr>
          <p:cNvPr id="27" name="Icoon_1_2">
            <a:extLst>
              <a:ext uri="{FF2B5EF4-FFF2-40B4-BE49-F238E27FC236}">
                <a16:creationId xmlns:a16="http://schemas.microsoft.com/office/drawing/2014/main" id="{2DC8AD79-D5C5-4B23-B977-13142927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806" y="4141804"/>
            <a:ext cx="369222" cy="371515"/>
          </a:xfrm>
          <a:prstGeom prst="rect">
            <a:avLst/>
          </a:prstGeom>
        </p:spPr>
      </p:pic>
      <p:pic>
        <p:nvPicPr>
          <p:cNvPr id="28" name="Icoon_1_2">
            <a:extLst>
              <a:ext uri="{FF2B5EF4-FFF2-40B4-BE49-F238E27FC236}">
                <a16:creationId xmlns:a16="http://schemas.microsoft.com/office/drawing/2014/main" id="{CF40626D-CDC5-4363-A37D-E02278496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157" y="4393045"/>
            <a:ext cx="369222" cy="371515"/>
          </a:xfrm>
          <a:prstGeom prst="rect">
            <a:avLst/>
          </a:prstGeom>
        </p:spPr>
      </p:pic>
      <p:pic>
        <p:nvPicPr>
          <p:cNvPr id="29" name="Icoon_1_2">
            <a:extLst>
              <a:ext uri="{FF2B5EF4-FFF2-40B4-BE49-F238E27FC236}">
                <a16:creationId xmlns:a16="http://schemas.microsoft.com/office/drawing/2014/main" id="{AA425753-C1A8-4D02-B636-C2940B28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9356" y="4546692"/>
            <a:ext cx="369222" cy="371515"/>
          </a:xfrm>
          <a:prstGeom prst="rect">
            <a:avLst/>
          </a:prstGeom>
        </p:spPr>
      </p:pic>
      <p:pic>
        <p:nvPicPr>
          <p:cNvPr id="30" name="Icoon_1_2">
            <a:extLst>
              <a:ext uri="{FF2B5EF4-FFF2-40B4-BE49-F238E27FC236}">
                <a16:creationId xmlns:a16="http://schemas.microsoft.com/office/drawing/2014/main" id="{D95E2877-7354-4B0F-9AD6-2909709E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5685" y="3670894"/>
            <a:ext cx="369222" cy="371515"/>
          </a:xfrm>
          <a:prstGeom prst="rect">
            <a:avLst/>
          </a:prstGeom>
        </p:spPr>
      </p:pic>
      <p:pic>
        <p:nvPicPr>
          <p:cNvPr id="31" name="Icoon_1_2">
            <a:extLst>
              <a:ext uri="{FF2B5EF4-FFF2-40B4-BE49-F238E27FC236}">
                <a16:creationId xmlns:a16="http://schemas.microsoft.com/office/drawing/2014/main" id="{9E336CCD-24D1-446F-A18E-F1D56964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6422" y="4229938"/>
            <a:ext cx="369222" cy="3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ijdelijke aanduiding voor grafiek 11">
            <a:extLst>
              <a:ext uri="{FF2B5EF4-FFF2-40B4-BE49-F238E27FC236}">
                <a16:creationId xmlns:a16="http://schemas.microsoft.com/office/drawing/2014/main" id="{FF08C7B9-6B68-40F7-BADC-38DBC07D091D}"/>
              </a:ext>
            </a:extLst>
          </p:cNvPr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275388" y="1944688"/>
          <a:ext cx="5195887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8315C7-BAB8-40CE-9DC4-F9669CC3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Voorstellen Architectuurraad </a:t>
            </a:r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13BF69-F83A-4146-A647-7ABD2FA8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88A967-9428-4BE8-90F4-9BEF23A39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FAADC8-E72D-474C-AA9F-518CC0172E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1B6100DE-560D-4040-9F22-E5D14808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HOSA</a:t>
            </a:r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AFBCDBDF-1C5B-4ED5-8E89-190A1FA18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944007"/>
            <a:ext cx="10886948" cy="3835002"/>
          </a:xfrm>
        </p:spPr>
        <p:txBody>
          <a:bodyPr/>
          <a:lstStyle/>
          <a:p>
            <a:pPr lvl="3"/>
            <a:r>
              <a:rPr lang="nl-NL" b="0" dirty="0"/>
              <a:t>Realisatie, in samenwerking met SURF, van een HO Sector Architectuur (HOSA) die voor gemeenschappelijke voorzieningen op sectorniveau optimaal en up-to-date de benodigde samenhangen en raakvlakken tussen de instellingsarchitecturen en die van SURF en andere leveranciers transparant en beheersbaar maakt.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3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056D4B-878E-4A4A-BD78-C844FD76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Voorstellen Architectuurraad </a:t>
            </a:r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937F0C-E130-420C-899D-1CB048F3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E2651CE-7A8C-4BFA-8305-6D42D3968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3C16114-0A35-43E0-A8E0-72AD01696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852FD49-45DA-4D17-BE32-2FF03BF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Notitie </a:t>
            </a:r>
            <a:r>
              <a:rPr lang="nl-NL" dirty="0" err="1"/>
              <a:t>Flexible</a:t>
            </a:r>
            <a:r>
              <a:rPr lang="nl-NL" dirty="0"/>
              <a:t> Onderwijslogistiek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D7D892D-5501-4040-9320-94A93F8F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9" y="2222668"/>
            <a:ext cx="11668382" cy="3983844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0C36EAC5-E613-4572-8BC9-862B6DA0049E}"/>
              </a:ext>
            </a:extLst>
          </p:cNvPr>
          <p:cNvSpPr/>
          <p:nvPr/>
        </p:nvSpPr>
        <p:spPr>
          <a:xfrm>
            <a:off x="4157472" y="2222668"/>
            <a:ext cx="5766816" cy="3882476"/>
          </a:xfrm>
          <a:prstGeom prst="rect">
            <a:avLst/>
          </a:prstGeom>
          <a:solidFill>
            <a:srgbClr val="5B9BD5">
              <a:alpha val="23137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Schuifjes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module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95E4FD7-63E1-42FE-BDBC-7F942EF92782}"/>
              </a:ext>
            </a:extLst>
          </p:cNvPr>
          <p:cNvSpPr/>
          <p:nvPr/>
        </p:nvSpPr>
        <p:spPr>
          <a:xfrm>
            <a:off x="261809" y="2222668"/>
            <a:ext cx="3773743" cy="3845900"/>
          </a:xfrm>
          <a:prstGeom prst="rect">
            <a:avLst/>
          </a:prstGeom>
          <a:solidFill>
            <a:srgbClr val="FFC000">
              <a:alpha val="34902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Schuifjes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opleiding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C663439-6755-4336-81B0-38253C9891CA}"/>
              </a:ext>
            </a:extLst>
          </p:cNvPr>
          <p:cNvSpPr/>
          <p:nvPr/>
        </p:nvSpPr>
        <p:spPr>
          <a:xfrm>
            <a:off x="10043320" y="2222668"/>
            <a:ext cx="1886872" cy="3845900"/>
          </a:xfrm>
          <a:prstGeom prst="rect">
            <a:avLst/>
          </a:prstGeom>
          <a:solidFill>
            <a:srgbClr val="FFC000">
              <a:alpha val="34902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Schuifjes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opleiding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AFAB5BD-C737-4285-B438-DC368E43D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" y="0"/>
            <a:ext cx="8802688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B471D50-B2C8-4CA7-BBCC-D213F188F770}"/>
              </a:ext>
            </a:extLst>
          </p:cNvPr>
          <p:cNvSpPr txBox="1"/>
          <p:nvPr/>
        </p:nvSpPr>
        <p:spPr>
          <a:xfrm>
            <a:off x="8965581" y="680224"/>
            <a:ext cx="3088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Onderwijs op basis van: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Kiezen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Co-creatie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Zelfsturing</a:t>
            </a:r>
          </a:p>
          <a:p>
            <a:endParaRPr lang="nl-NL" sz="3200" dirty="0"/>
          </a:p>
          <a:p>
            <a:r>
              <a:rPr lang="nl-NL" sz="3200" dirty="0"/>
              <a:t>Welke processen en objecten missen we binnen HORA?</a:t>
            </a:r>
          </a:p>
        </p:txBody>
      </p:sp>
    </p:spTree>
    <p:extLst>
      <p:ext uri="{BB962C8B-B14F-4D97-AF65-F5344CB8AC3E}">
        <p14:creationId xmlns:p14="http://schemas.microsoft.com/office/powerpoint/2010/main" val="33182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5617F7-F559-4686-ABCA-8EEA7522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Voorstellen Architectuurraad </a:t>
            </a:r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92AB80-15E4-4602-B19D-261FBDEE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C3DB7A-3F84-4589-9864-6AE7F319B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A5F7364-CDAE-4199-8968-F90533B93D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2AD30AE-9E77-4D58-9651-C86B9993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Applicatielandschap (</a:t>
            </a:r>
            <a:r>
              <a:rPr lang="nl-NL" dirty="0" err="1"/>
              <a:t>flex</a:t>
            </a:r>
            <a:r>
              <a:rPr lang="nl-NL" dirty="0"/>
              <a:t> 2015)</a:t>
            </a:r>
          </a:p>
        </p:txBody>
      </p:sp>
      <p:sp>
        <p:nvSpPr>
          <p:cNvPr id="9" name="Vrije vorm 2">
            <a:extLst>
              <a:ext uri="{FF2B5EF4-FFF2-40B4-BE49-F238E27FC236}">
                <a16:creationId xmlns:a16="http://schemas.microsoft.com/office/drawing/2014/main" id="{6FBD85B1-DC0F-4F49-B37D-301E2169A00F}"/>
              </a:ext>
            </a:extLst>
          </p:cNvPr>
          <p:cNvSpPr/>
          <p:nvPr/>
        </p:nvSpPr>
        <p:spPr>
          <a:xfrm>
            <a:off x="6788611" y="3012638"/>
            <a:ext cx="1929950" cy="1741811"/>
          </a:xfrm>
          <a:custGeom>
            <a:avLst/>
            <a:gdLst>
              <a:gd name="connsiteX0" fmla="*/ 542166 w 2573267"/>
              <a:gd name="connsiteY0" fmla="*/ 250853 h 2322414"/>
              <a:gd name="connsiteX1" fmla="*/ 1586039 w 2573267"/>
              <a:gd name="connsiteY1" fmla="*/ 0 h 2322414"/>
              <a:gd name="connsiteX2" fmla="*/ 2573267 w 2573267"/>
              <a:gd name="connsiteY2" fmla="*/ 89012 h 2322414"/>
              <a:gd name="connsiteX3" fmla="*/ 2532807 w 2573267"/>
              <a:gd name="connsiteY3" fmla="*/ 1140977 h 2322414"/>
              <a:gd name="connsiteX4" fmla="*/ 1278541 w 2573267"/>
              <a:gd name="connsiteY4" fmla="*/ 1982549 h 2322414"/>
              <a:gd name="connsiteX5" fmla="*/ 623087 w 2573267"/>
              <a:gd name="connsiteY5" fmla="*/ 2322414 h 2322414"/>
              <a:gd name="connsiteX6" fmla="*/ 0 w 2573267"/>
              <a:gd name="connsiteY6" fmla="*/ 1545579 h 2322414"/>
              <a:gd name="connsiteX7" fmla="*/ 542166 w 2573267"/>
              <a:gd name="connsiteY7" fmla="*/ 250853 h 232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267" h="2322414">
                <a:moveTo>
                  <a:pt x="542166" y="250853"/>
                </a:moveTo>
                <a:lnTo>
                  <a:pt x="1586039" y="0"/>
                </a:lnTo>
                <a:lnTo>
                  <a:pt x="2573267" y="89012"/>
                </a:lnTo>
                <a:lnTo>
                  <a:pt x="2532807" y="1140977"/>
                </a:lnTo>
                <a:lnTo>
                  <a:pt x="1278541" y="1982549"/>
                </a:lnTo>
                <a:lnTo>
                  <a:pt x="623087" y="2322414"/>
                </a:lnTo>
                <a:lnTo>
                  <a:pt x="0" y="1545579"/>
                </a:lnTo>
                <a:lnTo>
                  <a:pt x="542166" y="250853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Vrije vorm 1">
            <a:extLst>
              <a:ext uri="{FF2B5EF4-FFF2-40B4-BE49-F238E27FC236}">
                <a16:creationId xmlns:a16="http://schemas.microsoft.com/office/drawing/2014/main" id="{5CD9B9E7-9421-4B12-B5BF-49C24F87376E}"/>
              </a:ext>
            </a:extLst>
          </p:cNvPr>
          <p:cNvSpPr/>
          <p:nvPr/>
        </p:nvSpPr>
        <p:spPr>
          <a:xfrm>
            <a:off x="3699476" y="2678842"/>
            <a:ext cx="2027055" cy="1480843"/>
          </a:xfrm>
          <a:custGeom>
            <a:avLst/>
            <a:gdLst>
              <a:gd name="connsiteX0" fmla="*/ 2702740 w 2702740"/>
              <a:gd name="connsiteY0" fmla="*/ 1974457 h 1974457"/>
              <a:gd name="connsiteX1" fmla="*/ 2152481 w 2702740"/>
              <a:gd name="connsiteY1" fmla="*/ 712099 h 1974457"/>
              <a:gd name="connsiteX2" fmla="*/ 849664 w 2702740"/>
              <a:gd name="connsiteY2" fmla="*/ 396510 h 1974457"/>
              <a:gd name="connsiteX3" fmla="*/ 48552 w 2702740"/>
              <a:gd name="connsiteY3" fmla="*/ 0 h 1974457"/>
              <a:gd name="connsiteX4" fmla="*/ 0 w 2702740"/>
              <a:gd name="connsiteY4" fmla="*/ 1035780 h 1974457"/>
              <a:gd name="connsiteX5" fmla="*/ 1270449 w 2702740"/>
              <a:gd name="connsiteY5" fmla="*/ 1893536 h 1974457"/>
              <a:gd name="connsiteX6" fmla="*/ 2290046 w 2702740"/>
              <a:gd name="connsiteY6" fmla="*/ 1634591 h 1974457"/>
              <a:gd name="connsiteX7" fmla="*/ 2702740 w 2702740"/>
              <a:gd name="connsiteY7" fmla="*/ 1974457 h 197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740" h="1974457">
                <a:moveTo>
                  <a:pt x="2702740" y="1974457"/>
                </a:moveTo>
                <a:lnTo>
                  <a:pt x="2152481" y="712099"/>
                </a:lnTo>
                <a:lnTo>
                  <a:pt x="849664" y="396510"/>
                </a:lnTo>
                <a:lnTo>
                  <a:pt x="48552" y="0"/>
                </a:lnTo>
                <a:lnTo>
                  <a:pt x="0" y="1035780"/>
                </a:lnTo>
                <a:lnTo>
                  <a:pt x="1270449" y="1893536"/>
                </a:lnTo>
                <a:lnTo>
                  <a:pt x="2290046" y="1634591"/>
                </a:lnTo>
                <a:lnTo>
                  <a:pt x="2702740" y="1974457"/>
                </a:lnTo>
                <a:close/>
              </a:path>
            </a:pathLst>
          </a:cu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AE89900-14F6-474A-A43B-BE1D69C7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14" y="1722975"/>
            <a:ext cx="8748972" cy="44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2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holland">
  <a:themeElements>
    <a:clrScheme name="Inholla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27F"/>
      </a:accent1>
      <a:accent2>
        <a:srgbClr val="EBEBEB"/>
      </a:accent2>
      <a:accent3>
        <a:srgbClr val="E1E1E1"/>
      </a:accent3>
      <a:accent4>
        <a:srgbClr val="929292"/>
      </a:accent4>
      <a:accent5>
        <a:srgbClr val="5C5C5C"/>
      </a:accent5>
      <a:accent6>
        <a:srgbClr val="3B3B3B"/>
      </a:accent6>
      <a:hlink>
        <a:srgbClr val="F91C4B"/>
      </a:hlink>
      <a:folHlink>
        <a:srgbClr val="9CC971"/>
      </a:folHlink>
    </a:clrScheme>
    <a:fontScheme name="Inhol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778901444BC54FAF18F8E11D927721" ma:contentTypeVersion="2" ma:contentTypeDescription="Een nieuw document maken." ma:contentTypeScope="" ma:versionID="c61a93db529959c3479c56b6c6f72f0a">
  <xsd:schema xmlns:xsd="http://www.w3.org/2001/XMLSchema" xmlns:xs="http://www.w3.org/2001/XMLSchema" xmlns:p="http://schemas.microsoft.com/office/2006/metadata/properties" xmlns:ns2="5d299a1a-0184-430a-9677-36345f382626" targetNamespace="http://schemas.microsoft.com/office/2006/metadata/properties" ma:root="true" ma:fieldsID="1838e5c8aca41aad5fb03585e7f7f66c" ns2:_="">
    <xsd:import namespace="5d299a1a-0184-430a-9677-36345f3826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99a1a-0184-430a-9677-36345f382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9C2CF-BCD0-4886-B372-DBCD6BC2FB9D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5d299a1a-0184-430a-9677-36345f382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7E637A-135B-4EBE-900C-94628C7069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8A2514-3CBA-4B66-A6F8-0A8FEA0CB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99a1a-0184-430a-9677-36345f382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317</Words>
  <Application>Microsoft Office PowerPoint</Application>
  <PresentationFormat>Breedbeeld</PresentationFormat>
  <Paragraphs>67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Open Sans</vt:lpstr>
      <vt:lpstr>Oswald</vt:lpstr>
      <vt:lpstr>Segoe UI Light</vt:lpstr>
      <vt:lpstr>Inholland</vt:lpstr>
      <vt:lpstr>Aangepast ontwerp</vt:lpstr>
      <vt:lpstr>Voorstellen Architectuurraad</vt:lpstr>
      <vt:lpstr>PowerPoint-presentatie</vt:lpstr>
      <vt:lpstr>Mark de Jong</vt:lpstr>
      <vt:lpstr>Marc Berenschot</vt:lpstr>
      <vt:lpstr>Informatie over Inholland</vt:lpstr>
      <vt:lpstr>HOSA</vt:lpstr>
      <vt:lpstr>Notitie Flexible Onderwijslogistiek</vt:lpstr>
      <vt:lpstr>PowerPoint-presentatie</vt:lpstr>
      <vt:lpstr>Applicatielandschap (flex 2015)</vt:lpstr>
      <vt:lpstr>Bedankt voor  jullie aandacht</vt:lpstr>
      <vt:lpstr>PowerPoint-presentatie</vt:lpstr>
    </vt:vector>
  </TitlesOfParts>
  <Manager>MADE BY PPTSOLUTIONS.NL</Manager>
  <Company>PPTSOLUTIONS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BY PPTSOLUTIONS.NL</dc:title>
  <dc:subject>MADE BY PPTSOLUTIONS.NL</dc:subject>
  <dc:creator>Kelly@pptsolutions.nl</dc:creator>
  <cp:keywords>MADE BY PPTSOLUTIONS.NL</cp:keywords>
  <cp:lastModifiedBy>Berenschot, M. (LISA)</cp:lastModifiedBy>
  <cp:revision>127</cp:revision>
  <dcterms:created xsi:type="dcterms:W3CDTF">2017-01-18T13:00:15Z</dcterms:created>
  <dcterms:modified xsi:type="dcterms:W3CDTF">2019-04-09T07:04:12Z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0x0101006C778901444BC54FAF18F8E11D927721</vt:lpwstr>
  </property>
  <property fmtid="{D5CDD505-2E9C-101B-9397-08002B2CF9AE}" pid="3" name="MSIP_Label_af54e207-4564-474c-83bf-66d5e42e1442_Enabled">
    <vt:lpwstr>True</vt:lpwstr>
  </property>
  <property fmtid="{D5CDD505-2E9C-101B-9397-08002B2CF9AE}" pid="4" name="MSIP_Label_af54e207-4564-474c-83bf-66d5e42e1442_SiteId">
    <vt:lpwstr>ad78d191-1044-4303-8212-b6f4dd7874bc</vt:lpwstr>
  </property>
  <property fmtid="{D5CDD505-2E9C-101B-9397-08002B2CF9AE}" pid="5" name="MSIP_Label_af54e207-4564-474c-83bf-66d5e42e1442_Owner">
    <vt:lpwstr>Mark.deJong@INHOLLAND.nl</vt:lpwstr>
  </property>
  <property fmtid="{D5CDD505-2E9C-101B-9397-08002B2CF9AE}" pid="6" name="MSIP_Label_af54e207-4564-474c-83bf-66d5e42e1442_SetDate">
    <vt:lpwstr>2019-04-08T14:54:56.3899130Z</vt:lpwstr>
  </property>
  <property fmtid="{D5CDD505-2E9C-101B-9397-08002B2CF9AE}" pid="7" name="MSIP_Label_af54e207-4564-474c-83bf-66d5e42e1442_Name">
    <vt:lpwstr>General</vt:lpwstr>
  </property>
  <property fmtid="{D5CDD505-2E9C-101B-9397-08002B2CF9AE}" pid="8" name="MSIP_Label_af54e207-4564-474c-83bf-66d5e42e1442_Application">
    <vt:lpwstr>Microsoft Azure Information Protection</vt:lpwstr>
  </property>
  <property fmtid="{D5CDD505-2E9C-101B-9397-08002B2CF9AE}" pid="9" name="MSIP_Label_af54e207-4564-474c-83bf-66d5e42e1442_Extended_MSFT_Method">
    <vt:lpwstr>Automatic</vt:lpwstr>
  </property>
  <property fmtid="{D5CDD505-2E9C-101B-9397-08002B2CF9AE}" pid="10" name="Sensitivity">
    <vt:lpwstr>General</vt:lpwstr>
  </property>
</Properties>
</file>