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7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Montserrat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2" Type="http://schemas.openxmlformats.org/officeDocument/2006/relationships/font" Target="fonts/Montserrat-boldItalic.fntdata"/><Relationship Id="rId9" Type="http://schemas.openxmlformats.org/officeDocument/2006/relationships/font" Target="fonts/Montserrat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4d64c0ecd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4d64c0ec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d64c0ecd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d64c0ecd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d64c0ecd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d64c0ecd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dia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0" y="1597819"/>
            <a:ext cx="9144000" cy="10818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anchorCtr="0" anchor="ctr" bIns="68575" lIns="68575" spcFirstLastPara="1" rIns="68575" wrap="square" tIns="6857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Montserrat"/>
              <a:buNone/>
              <a:defRPr b="0" i="0" sz="24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100"/>
              <a:buFont typeface="Arial"/>
              <a:buNone/>
              <a:defRPr b="0" i="0" sz="1800" u="none" cap="none" strike="noStrike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3429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685800" marR="0" rt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1028700" marR="0" rt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1371600" marR="0" rt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1714500" marR="0" rt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\\fileserver\users$\dommisse01\Edustandaard\Edustandaard logo vrijstaand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242804" y="87474"/>
            <a:ext cx="1865700" cy="40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/>
        </p:nvSpPr>
        <p:spPr>
          <a:xfrm>
            <a:off x="6624228" y="4515966"/>
            <a:ext cx="2430300" cy="627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en object">
  <p:cSld name="Titel en 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51520" y="205979"/>
            <a:ext cx="8640900" cy="5295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anchorCtr="0" anchor="ctr" bIns="68575" lIns="68575" spcFirstLastPara="1" rIns="68575" wrap="square" tIns="6857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Montserrat"/>
              <a:buNone/>
              <a:defRPr b="0" i="0" sz="24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-36195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2385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2385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2385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2385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houd van twee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51520" y="205978"/>
            <a:ext cx="8640900" cy="5295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anchorCtr="0" anchor="ctr" bIns="68575" lIns="68575" spcFirstLastPara="1" rIns="68575" wrap="square" tIns="6857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Montserrat"/>
              <a:buNone/>
              <a:defRPr b="0" i="0" sz="24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-36195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2385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4648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-36195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2385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gelijking" type="twoTxTwoObj">
  <p:cSld name="TWO_OBJECTS_WITH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251520" y="205978"/>
            <a:ext cx="8640900" cy="5295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anchorCtr="0" anchor="ctr" bIns="68575" lIns="68575" spcFirstLastPara="1" rIns="68575" wrap="square" tIns="6857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Montserrat"/>
              <a:buNone/>
              <a:defRPr b="0" i="0" sz="24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22860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22860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22860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22860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228600" lvl="5" marL="27432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-3429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2385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0480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b="0" i="0" sz="1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0480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b="0" i="0" sz="1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04800" lvl="5" marL="27432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3" type="body"/>
          </p:nvPr>
        </p:nvSpPr>
        <p:spPr>
          <a:xfrm>
            <a:off x="4645026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22860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22860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22860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22860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228600" lvl="5" marL="27432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4" type="body"/>
          </p:nvPr>
        </p:nvSpPr>
        <p:spPr>
          <a:xfrm>
            <a:off x="4645026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-3429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2385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0480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b="0" i="0" sz="1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0480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b="0" i="0" sz="1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04800" lvl="5" marL="27432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Alleen titel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251520" y="205978"/>
            <a:ext cx="8640900" cy="5295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anchorCtr="0" anchor="ctr" bIns="68575" lIns="68575" spcFirstLastPara="1" rIns="68575" wrap="square" tIns="6857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Montserrat"/>
              <a:buNone/>
              <a:defRPr b="0" i="0" sz="24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houd met bijschrift" type="objTx">
  <p:cSld name="OBJECT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457201" y="204788"/>
            <a:ext cx="3008400" cy="8715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anchorCtr="0" anchor="b" bIns="68575" lIns="68575" spcFirstLastPara="1" rIns="68575" wrap="square" tIns="6857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Montserrat"/>
              <a:buNone/>
              <a:defRPr b="1" i="0" sz="15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-36195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2385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2385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2385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2385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457201" y="1076326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-2286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228600" lvl="1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228600" lvl="3" marL="18288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228600" lvl="4" marL="22860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228600" lvl="5" marL="27432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Afbeelding met bijschrif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anchorCtr="0" anchor="b" bIns="68575" lIns="68575" spcFirstLastPara="1" rIns="68575" wrap="square" tIns="6857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Montserrat"/>
              <a:buNone/>
              <a:defRPr b="1" i="0" sz="15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35" name="Google Shape;35;p8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0" lvl="0" marL="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685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10287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17145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-2286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228600" lvl="1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228600" lvl="3" marL="18288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228600" lvl="4" marL="22860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228600" lvl="5" marL="27432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eeg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idx="10" type="dt"/>
          </p:nvPr>
        </p:nvSpPr>
        <p:spPr>
          <a:xfrm>
            <a:off x="0" y="0"/>
            <a:ext cx="2250000" cy="22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9"/>
          <p:cNvSpPr txBox="1"/>
          <p:nvPr>
            <p:ph idx="11" type="ftr"/>
          </p:nvPr>
        </p:nvSpPr>
        <p:spPr>
          <a:xfrm>
            <a:off x="0" y="0"/>
            <a:ext cx="2250000" cy="22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0" y="0"/>
            <a:ext cx="2250000" cy="22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68575" lIns="68575" spcFirstLastPara="1" rIns="68575" wrap="square" tIns="68575"/>
          <a:lstStyle>
            <a:lvl1pPr lvl="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68575" lIns="68575" spcFirstLastPara="1" rIns="68575" wrap="square" tIns="68575"/>
          <a:lstStyle>
            <a:lvl1pPr indent="-361950" lvl="0" marL="457200" rtl="0">
              <a:spcBef>
                <a:spcPts val="400"/>
              </a:spcBef>
              <a:spcAft>
                <a:spcPts val="0"/>
              </a:spcAft>
              <a:buSzPts val="2100"/>
              <a:buChar char="•"/>
              <a:defRPr/>
            </a:lvl1pPr>
            <a:lvl2pPr indent="-342900" lvl="1" marL="914400" rtl="0"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2pPr>
            <a:lvl3pPr indent="-323850" lvl="2" marL="1371600" rtl="0"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3pPr>
            <a:lvl4pPr indent="-323850" lvl="3" marL="1828800" rtl="0">
              <a:spcBef>
                <a:spcPts val="300"/>
              </a:spcBef>
              <a:spcAft>
                <a:spcPts val="0"/>
              </a:spcAft>
              <a:buSzPts val="1500"/>
              <a:buChar char="–"/>
              <a:defRPr/>
            </a:lvl4pPr>
            <a:lvl5pPr indent="-323850" lvl="4" marL="2286000" rtl="0">
              <a:spcBef>
                <a:spcPts val="300"/>
              </a:spcBef>
              <a:spcAft>
                <a:spcPts val="0"/>
              </a:spcAft>
              <a:buSzPts val="1500"/>
              <a:buChar char="»"/>
              <a:defRPr/>
            </a:lvl5pPr>
            <a:lvl6pPr indent="-323850" lvl="5" marL="2743200" rtl="0"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6pPr>
            <a:lvl7pPr indent="-323850" lvl="6" marL="3200400" rtl="0"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7pPr>
            <a:lvl8pPr indent="-323850" lvl="7" marL="3657600" rtl="0"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8pPr>
            <a:lvl9pPr indent="-323850" lvl="8" marL="4114800" rtl="0"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1520" y="205978"/>
            <a:ext cx="8640900" cy="5295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anchorCtr="0" anchor="ctr" bIns="68575" lIns="68575" spcFirstLastPara="1" rIns="68575" wrap="square" tIns="6857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Montserrat"/>
              <a:buNone/>
              <a:defRPr b="0" i="0" sz="24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/>
          <a:lstStyle>
            <a:lvl1pPr indent="-36195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2385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2385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2385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2385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\\fileserver\users$\dommisse01\Edustandaard\Edustandaard logo vrijstaand.png" id="8" name="Google Shape;8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242804" y="4677985"/>
            <a:ext cx="1865700" cy="4068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type="ctrTitle"/>
          </p:nvPr>
        </p:nvSpPr>
        <p:spPr>
          <a:xfrm>
            <a:off x="0" y="1597819"/>
            <a:ext cx="9144000" cy="1081800"/>
          </a:xfrm>
          <a:prstGeom prst="rect">
            <a:avLst/>
          </a:prstGeom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UWLR-viewer</a:t>
            </a:r>
            <a:endParaRPr/>
          </a:p>
        </p:txBody>
      </p:sp>
      <p:sp>
        <p:nvSpPr>
          <p:cNvPr id="50" name="Google Shape;50;p11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ctr">
              <a:spcBef>
                <a:spcPts val="400"/>
              </a:spcBef>
              <a:spcAft>
                <a:spcPts val="0"/>
              </a:spcAft>
              <a:buNone/>
            </a:pPr>
            <a:r>
              <a:rPr lang="nl"/>
              <a:t>UWLR 2.2.1</a:t>
            </a:r>
            <a:endParaRPr/>
          </a:p>
          <a:p>
            <a:pPr indent="0" lvl="0" marL="0" rtl="0" algn="ctr">
              <a:spcBef>
                <a:spcPts val="400"/>
              </a:spcBef>
              <a:spcAft>
                <a:spcPts val="0"/>
              </a:spcAft>
              <a:buNone/>
            </a:pPr>
            <a:r>
              <a:rPr lang="nl"/>
              <a:t>17 januari 2019</a:t>
            </a:r>
            <a:endParaRPr/>
          </a:p>
          <a:p>
            <a:pPr indent="0" lvl="0" marL="0" rtl="0" algn="ctr">
              <a:spcBef>
                <a:spcPts val="400"/>
              </a:spcBef>
              <a:spcAft>
                <a:spcPts val="0"/>
              </a:spcAft>
              <a:buNone/>
            </a:pPr>
            <a:r>
              <a:rPr lang="nl"/>
              <a:t>Elise Lustenhouwer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Welke wensen zijn er opgepakt?</a:t>
            </a:r>
            <a:endParaRPr/>
          </a:p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49250" lvl="0" marL="457200" rtl="0" algn="l">
              <a:spcBef>
                <a:spcPts val="40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Profielen, vocabulaires en relevante systemen tonen in de scenariolijst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Stappen eerder dan randvoorwaarden tonen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Per leverancier de relevante elementen tonen die zij kunnen verwachten.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Zichtbaar maken waar je bent in de viewer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Ten alle tijden zichtbaar welke versie je voor je hebt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Kunnen tonen van wijzigingen ten opzichte van een vorige versie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Afbeeldingen opgenomen</a:t>
            </a:r>
            <a:r>
              <a:rPr lang="nl" sz="1900"/>
              <a:t> in de viewer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Volgorde en welke profielen zichtbaar zijn in de elementenlijsten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Links in de teksten werken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nl" sz="1900"/>
              <a:t>Opmaak verbeterd</a:t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Welke wensen staan nog open?</a:t>
            </a:r>
            <a:endParaRPr/>
          </a:p>
        </p:txBody>
      </p:sp>
      <p:sp>
        <p:nvSpPr>
          <p:cNvPr id="62" name="Google Shape;6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61950" lvl="0" marL="457200" rtl="0" algn="l">
              <a:spcBef>
                <a:spcPts val="40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Elementenstructuur plaatsen bij berichten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Kunnen filteren in de overzichten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Zoeken in de viewer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Een echt kruimelpad (hoe je van een scenario via een protocol bij een bericht bent genavigeerd)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De bestanden in de zip-file ook los van elkaar beschikbaar stellen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Mogelijkheid om thema's weer te geven in de viewer (bijv. toetshiërarchie, vocabulaire vakgebieden).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Mooiere URL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Focus op beheer</a:t>
            </a:r>
            <a:endParaRPr/>
          </a:p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nl"/>
              <a:t>Deze onderdelen komen nog:</a:t>
            </a:r>
            <a:endParaRPr/>
          </a:p>
          <a:p>
            <a:pPr indent="-361950" lvl="0" marL="457200" rtl="0" algn="l">
              <a:spcBef>
                <a:spcPts val="40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Onderbouwingen toevoegen aan besluiten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Melding op elke pagina als het een conceptversie betreft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Status van de wijzigingen erbij tonen in conceptversies (voorstel, besluit...)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nl"/>
              <a:t>Overzicht van alle wijzigingen in de conceptversie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