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AE809D-DFD5-4BF8-99F3-2E77067BE3FE}" v="359" dt="2020-10-20T11:56:39.6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00" autoAdjust="0"/>
    <p:restoredTop sz="86386" autoAdjust="0"/>
  </p:normalViewPr>
  <p:slideViewPr>
    <p:cSldViewPr snapToGrid="0">
      <p:cViewPr varScale="1">
        <p:scale>
          <a:sx n="74" d="100"/>
          <a:sy n="74" d="100"/>
        </p:scale>
        <p:origin x="1142" y="67"/>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rdy van den Elshout" userId="6428f0f7-2ab0-4251-84ce-a5045cc8f8b2" providerId="ADAL" clId="{A8AE809D-DFD5-4BF8-99F3-2E77067BE3FE}"/>
    <pc:docChg chg="undo custSel addSld delSld modSld">
      <pc:chgData name="Jordy van den Elshout" userId="6428f0f7-2ab0-4251-84ce-a5045cc8f8b2" providerId="ADAL" clId="{A8AE809D-DFD5-4BF8-99F3-2E77067BE3FE}" dt="2020-10-20T12:49:00.352" v="634" actId="20577"/>
      <pc:docMkLst>
        <pc:docMk/>
      </pc:docMkLst>
      <pc:sldChg chg="addSp delSp modSp new">
        <pc:chgData name="Jordy van den Elshout" userId="6428f0f7-2ab0-4251-84ce-a5045cc8f8b2" providerId="ADAL" clId="{A8AE809D-DFD5-4BF8-99F3-2E77067BE3FE}" dt="2020-10-20T11:52:30.038" v="284" actId="6549"/>
        <pc:sldMkLst>
          <pc:docMk/>
          <pc:sldMk cId="1811635049" sldId="256"/>
        </pc:sldMkLst>
        <pc:spChg chg="del mod">
          <ac:chgData name="Jordy van den Elshout" userId="6428f0f7-2ab0-4251-84ce-a5045cc8f8b2" providerId="ADAL" clId="{A8AE809D-DFD5-4BF8-99F3-2E77067BE3FE}" dt="2020-10-20T11:49:19.302" v="200" actId="478"/>
          <ac:spMkLst>
            <pc:docMk/>
            <pc:sldMk cId="1811635049" sldId="256"/>
            <ac:spMk id="2" creationId="{AD972A29-CD84-4BA5-BC28-B9CFD0F8FE2D}"/>
          </ac:spMkLst>
        </pc:spChg>
        <pc:spChg chg="del mod">
          <ac:chgData name="Jordy van den Elshout" userId="6428f0f7-2ab0-4251-84ce-a5045cc8f8b2" providerId="ADAL" clId="{A8AE809D-DFD5-4BF8-99F3-2E77067BE3FE}" dt="2020-10-20T11:49:33.780" v="202" actId="478"/>
          <ac:spMkLst>
            <pc:docMk/>
            <pc:sldMk cId="1811635049" sldId="256"/>
            <ac:spMk id="3" creationId="{6AA832EA-9A77-435A-96E8-1609ABF7203C}"/>
          </ac:spMkLst>
        </pc:spChg>
        <pc:spChg chg="add del mod">
          <ac:chgData name="Jordy van den Elshout" userId="6428f0f7-2ab0-4251-84ce-a5045cc8f8b2" providerId="ADAL" clId="{A8AE809D-DFD5-4BF8-99F3-2E77067BE3FE}" dt="2020-10-20T11:49:21.461" v="201" actId="478"/>
          <ac:spMkLst>
            <pc:docMk/>
            <pc:sldMk cId="1811635049" sldId="256"/>
            <ac:spMk id="4" creationId="{8125FE1D-D4BF-49EB-AE12-A3D01314F2FC}"/>
          </ac:spMkLst>
        </pc:spChg>
        <pc:spChg chg="add mod">
          <ac:chgData name="Jordy van den Elshout" userId="6428f0f7-2ab0-4251-84ce-a5045cc8f8b2" providerId="ADAL" clId="{A8AE809D-DFD5-4BF8-99F3-2E77067BE3FE}" dt="2020-10-20T11:52:30.038" v="284" actId="6549"/>
          <ac:spMkLst>
            <pc:docMk/>
            <pc:sldMk cId="1811635049" sldId="256"/>
            <ac:spMk id="5" creationId="{62F44BAD-3054-4CD0-8AA2-5779C0F59039}"/>
          </ac:spMkLst>
        </pc:spChg>
        <pc:spChg chg="add mod">
          <ac:chgData name="Jordy van den Elshout" userId="6428f0f7-2ab0-4251-84ce-a5045cc8f8b2" providerId="ADAL" clId="{A8AE809D-DFD5-4BF8-99F3-2E77067BE3FE}" dt="2020-10-20T11:50:44.549" v="265" actId="20577"/>
          <ac:spMkLst>
            <pc:docMk/>
            <pc:sldMk cId="1811635049" sldId="256"/>
            <ac:spMk id="7" creationId="{EC67718A-78F0-43A8-8F55-EF9F37EC2E8D}"/>
          </ac:spMkLst>
        </pc:spChg>
        <pc:picChg chg="add mod">
          <ac:chgData name="Jordy van den Elshout" userId="6428f0f7-2ab0-4251-84ce-a5045cc8f8b2" providerId="ADAL" clId="{A8AE809D-DFD5-4BF8-99F3-2E77067BE3FE}" dt="2020-10-20T11:48:29.724" v="185" actId="1076"/>
          <ac:picMkLst>
            <pc:docMk/>
            <pc:sldMk cId="1811635049" sldId="256"/>
            <ac:picMk id="1026" creationId="{F59EF32B-520F-4025-A66B-DE011133E4C7}"/>
          </ac:picMkLst>
        </pc:picChg>
      </pc:sldChg>
      <pc:sldChg chg="addSp delSp modSp new add del mod">
        <pc:chgData name="Jordy van den Elshout" userId="6428f0f7-2ab0-4251-84ce-a5045cc8f8b2" providerId="ADAL" clId="{A8AE809D-DFD5-4BF8-99F3-2E77067BE3FE}" dt="2020-10-20T11:54:46.487" v="418" actId="20577"/>
        <pc:sldMkLst>
          <pc:docMk/>
          <pc:sldMk cId="1172177839" sldId="257"/>
        </pc:sldMkLst>
        <pc:spChg chg="del mod">
          <ac:chgData name="Jordy van den Elshout" userId="6428f0f7-2ab0-4251-84ce-a5045cc8f8b2" providerId="ADAL" clId="{A8AE809D-DFD5-4BF8-99F3-2E77067BE3FE}" dt="2020-10-20T11:52:11.386" v="283" actId="478"/>
          <ac:spMkLst>
            <pc:docMk/>
            <pc:sldMk cId="1172177839" sldId="257"/>
            <ac:spMk id="2" creationId="{85245C1B-78F3-4953-A07B-025ADFFB3E6A}"/>
          </ac:spMkLst>
        </pc:spChg>
        <pc:spChg chg="mod">
          <ac:chgData name="Jordy van den Elshout" userId="6428f0f7-2ab0-4251-84ce-a5045cc8f8b2" providerId="ADAL" clId="{A8AE809D-DFD5-4BF8-99F3-2E77067BE3FE}" dt="2020-10-20T11:54:46.487" v="418" actId="20577"/>
          <ac:spMkLst>
            <pc:docMk/>
            <pc:sldMk cId="1172177839" sldId="257"/>
            <ac:spMk id="3" creationId="{9104BD0A-5A93-41FC-AC8A-B15FEB306406}"/>
          </ac:spMkLst>
        </pc:spChg>
        <pc:spChg chg="add mod">
          <ac:chgData name="Jordy van den Elshout" userId="6428f0f7-2ab0-4251-84ce-a5045cc8f8b2" providerId="ADAL" clId="{A8AE809D-DFD5-4BF8-99F3-2E77067BE3FE}" dt="2020-10-20T11:52:08.277" v="282" actId="179"/>
          <ac:spMkLst>
            <pc:docMk/>
            <pc:sldMk cId="1172177839" sldId="257"/>
            <ac:spMk id="7" creationId="{DA43C99D-24B2-424D-A5D7-6EE4F6DDDCBA}"/>
          </ac:spMkLst>
        </pc:spChg>
        <pc:picChg chg="add">
          <ac:chgData name="Jordy van den Elshout" userId="6428f0f7-2ab0-4251-84ce-a5045cc8f8b2" providerId="ADAL" clId="{A8AE809D-DFD5-4BF8-99F3-2E77067BE3FE}" dt="2020-10-20T11:48:34.549" v="186" actId="22"/>
          <ac:picMkLst>
            <pc:docMk/>
            <pc:sldMk cId="1172177839" sldId="257"/>
            <ac:picMk id="5" creationId="{53812DE6-6696-4A8B-B8C7-C3AEC2B76A32}"/>
          </ac:picMkLst>
        </pc:picChg>
      </pc:sldChg>
      <pc:sldChg chg="addSp delSp modSp add mod">
        <pc:chgData name="Jordy van den Elshout" userId="6428f0f7-2ab0-4251-84ce-a5045cc8f8b2" providerId="ADAL" clId="{A8AE809D-DFD5-4BF8-99F3-2E77067BE3FE}" dt="2020-10-20T12:49:00.352" v="634" actId="20577"/>
        <pc:sldMkLst>
          <pc:docMk/>
          <pc:sldMk cId="1943165525" sldId="258"/>
        </pc:sldMkLst>
        <pc:spChg chg="del mod">
          <ac:chgData name="Jordy van den Elshout" userId="6428f0f7-2ab0-4251-84ce-a5045cc8f8b2" providerId="ADAL" clId="{A8AE809D-DFD5-4BF8-99F3-2E77067BE3FE}" dt="2020-10-20T11:51:50.617" v="278" actId="478"/>
          <ac:spMkLst>
            <pc:docMk/>
            <pc:sldMk cId="1943165525" sldId="258"/>
            <ac:spMk id="2" creationId="{3A5E434F-A9DF-41DE-8BFA-D37757A0508A}"/>
          </ac:spMkLst>
        </pc:spChg>
        <pc:spChg chg="mod">
          <ac:chgData name="Jordy van den Elshout" userId="6428f0f7-2ab0-4251-84ce-a5045cc8f8b2" providerId="ADAL" clId="{A8AE809D-DFD5-4BF8-99F3-2E77067BE3FE}" dt="2020-10-20T12:49:00.352" v="634" actId="20577"/>
          <ac:spMkLst>
            <pc:docMk/>
            <pc:sldMk cId="1943165525" sldId="258"/>
            <ac:spMk id="3" creationId="{77CA4777-3CE3-4779-9423-AAB5E24DC09A}"/>
          </ac:spMkLst>
        </pc:spChg>
        <pc:spChg chg="add del mod">
          <ac:chgData name="Jordy van den Elshout" userId="6428f0f7-2ab0-4251-84ce-a5045cc8f8b2" providerId="ADAL" clId="{A8AE809D-DFD5-4BF8-99F3-2E77067BE3FE}" dt="2020-10-20T11:51:57.197" v="279" actId="207"/>
          <ac:spMkLst>
            <pc:docMk/>
            <pc:sldMk cId="1943165525" sldId="258"/>
            <ac:spMk id="7" creationId="{ADF6A193-9BD3-41C8-925F-703DF8115B87}"/>
          </ac:spMkLst>
        </pc:spChg>
        <pc:picChg chg="add">
          <ac:chgData name="Jordy van den Elshout" userId="6428f0f7-2ab0-4251-84ce-a5045cc8f8b2" providerId="ADAL" clId="{A8AE809D-DFD5-4BF8-99F3-2E77067BE3FE}" dt="2020-10-20T11:48:37.138" v="187" actId="22"/>
          <ac:picMkLst>
            <pc:docMk/>
            <pc:sldMk cId="1943165525" sldId="258"/>
            <ac:picMk id="5" creationId="{4C330277-3B31-4EEE-9BA8-B8F7B1D6F0A0}"/>
          </ac:picMkLst>
        </pc:picChg>
      </pc:sldChg>
      <pc:sldChg chg="modSp add del">
        <pc:chgData name="Jordy van den Elshout" userId="6428f0f7-2ab0-4251-84ce-a5045cc8f8b2" providerId="ADAL" clId="{A8AE809D-DFD5-4BF8-99F3-2E77067BE3FE}" dt="2020-10-20T11:46:25.895" v="145" actId="2696"/>
        <pc:sldMkLst>
          <pc:docMk/>
          <pc:sldMk cId="2810062377" sldId="258"/>
        </pc:sldMkLst>
        <pc:spChg chg="mod">
          <ac:chgData name="Jordy van den Elshout" userId="6428f0f7-2ab0-4251-84ce-a5045cc8f8b2" providerId="ADAL" clId="{A8AE809D-DFD5-4BF8-99F3-2E77067BE3FE}" dt="2020-10-20T11:46:25.258" v="144" actId="27636"/>
          <ac:spMkLst>
            <pc:docMk/>
            <pc:sldMk cId="2810062377" sldId="258"/>
            <ac:spMk id="2" creationId="{E4BE1667-F091-4DAB-9551-D9326F8D000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27E8FB-F411-4E43-A3BF-4C7C54332A5D}"/>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A73B9EF-C672-4193-82ED-C9988E7CC9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DA39F785-3BA7-4D0D-B6AD-445AEA8C2151}"/>
              </a:ext>
            </a:extLst>
          </p:cNvPr>
          <p:cNvSpPr>
            <a:spLocks noGrp="1"/>
          </p:cNvSpPr>
          <p:nvPr>
            <p:ph type="dt" sz="half" idx="10"/>
          </p:nvPr>
        </p:nvSpPr>
        <p:spPr/>
        <p:txBody>
          <a:bodyPr/>
          <a:lstStyle/>
          <a:p>
            <a:fld id="{AAB7E070-732E-47E2-A6FC-2D26DE32ADB8}" type="datetimeFigureOut">
              <a:rPr lang="nl-NL" smtClean="0"/>
              <a:t>29-10-2020</a:t>
            </a:fld>
            <a:endParaRPr lang="nl-NL"/>
          </a:p>
        </p:txBody>
      </p:sp>
      <p:sp>
        <p:nvSpPr>
          <p:cNvPr id="5" name="Tijdelijke aanduiding voor voettekst 4">
            <a:extLst>
              <a:ext uri="{FF2B5EF4-FFF2-40B4-BE49-F238E27FC236}">
                <a16:creationId xmlns:a16="http://schemas.microsoft.com/office/drawing/2014/main" id="{873AF601-3684-457E-91D5-037B76A1C4C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84FA303-8D95-446C-A816-54253C388F81}"/>
              </a:ext>
            </a:extLst>
          </p:cNvPr>
          <p:cNvSpPr>
            <a:spLocks noGrp="1"/>
          </p:cNvSpPr>
          <p:nvPr>
            <p:ph type="sldNum" sz="quarter" idx="12"/>
          </p:nvPr>
        </p:nvSpPr>
        <p:spPr/>
        <p:txBody>
          <a:bodyPr/>
          <a:lstStyle/>
          <a:p>
            <a:fld id="{31AB7889-664F-4F8E-B65B-3B0959423901}" type="slidenum">
              <a:rPr lang="nl-NL" smtClean="0"/>
              <a:t>‹nr.›</a:t>
            </a:fld>
            <a:endParaRPr lang="nl-NL"/>
          </a:p>
        </p:txBody>
      </p:sp>
    </p:spTree>
    <p:extLst>
      <p:ext uri="{BB962C8B-B14F-4D97-AF65-F5344CB8AC3E}">
        <p14:creationId xmlns:p14="http://schemas.microsoft.com/office/powerpoint/2010/main" val="3498320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096A45-713C-46E7-A42D-8ECE49EEED4D}"/>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61F3530B-F64B-408B-91FB-B5C90A94A9ED}"/>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1B98CF0-9162-4782-A979-8B8CC6D598DA}"/>
              </a:ext>
            </a:extLst>
          </p:cNvPr>
          <p:cNvSpPr>
            <a:spLocks noGrp="1"/>
          </p:cNvSpPr>
          <p:nvPr>
            <p:ph type="dt" sz="half" idx="10"/>
          </p:nvPr>
        </p:nvSpPr>
        <p:spPr/>
        <p:txBody>
          <a:bodyPr/>
          <a:lstStyle/>
          <a:p>
            <a:fld id="{AAB7E070-732E-47E2-A6FC-2D26DE32ADB8}" type="datetimeFigureOut">
              <a:rPr lang="nl-NL" smtClean="0"/>
              <a:t>29-10-2020</a:t>
            </a:fld>
            <a:endParaRPr lang="nl-NL"/>
          </a:p>
        </p:txBody>
      </p:sp>
      <p:sp>
        <p:nvSpPr>
          <p:cNvPr id="5" name="Tijdelijke aanduiding voor voettekst 4">
            <a:extLst>
              <a:ext uri="{FF2B5EF4-FFF2-40B4-BE49-F238E27FC236}">
                <a16:creationId xmlns:a16="http://schemas.microsoft.com/office/drawing/2014/main" id="{6135E58A-ACEF-4AF6-B3D8-ADC41BD9C0A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6CC36CF-A0F2-460D-9348-8556F79E6172}"/>
              </a:ext>
            </a:extLst>
          </p:cNvPr>
          <p:cNvSpPr>
            <a:spLocks noGrp="1"/>
          </p:cNvSpPr>
          <p:nvPr>
            <p:ph type="sldNum" sz="quarter" idx="12"/>
          </p:nvPr>
        </p:nvSpPr>
        <p:spPr/>
        <p:txBody>
          <a:bodyPr/>
          <a:lstStyle/>
          <a:p>
            <a:fld id="{31AB7889-664F-4F8E-B65B-3B0959423901}" type="slidenum">
              <a:rPr lang="nl-NL" smtClean="0"/>
              <a:t>‹nr.›</a:t>
            </a:fld>
            <a:endParaRPr lang="nl-NL"/>
          </a:p>
        </p:txBody>
      </p:sp>
    </p:spTree>
    <p:extLst>
      <p:ext uri="{BB962C8B-B14F-4D97-AF65-F5344CB8AC3E}">
        <p14:creationId xmlns:p14="http://schemas.microsoft.com/office/powerpoint/2010/main" val="3815686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E2C7BE8-C305-4C1F-A8BD-D7FBB11320D1}"/>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325854A8-8802-456E-8F81-6855E71916FC}"/>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0154B66-AC4C-4106-AD9E-C5728D0368B2}"/>
              </a:ext>
            </a:extLst>
          </p:cNvPr>
          <p:cNvSpPr>
            <a:spLocks noGrp="1"/>
          </p:cNvSpPr>
          <p:nvPr>
            <p:ph type="dt" sz="half" idx="10"/>
          </p:nvPr>
        </p:nvSpPr>
        <p:spPr/>
        <p:txBody>
          <a:bodyPr/>
          <a:lstStyle/>
          <a:p>
            <a:fld id="{AAB7E070-732E-47E2-A6FC-2D26DE32ADB8}" type="datetimeFigureOut">
              <a:rPr lang="nl-NL" smtClean="0"/>
              <a:t>29-10-2020</a:t>
            </a:fld>
            <a:endParaRPr lang="nl-NL"/>
          </a:p>
        </p:txBody>
      </p:sp>
      <p:sp>
        <p:nvSpPr>
          <p:cNvPr id="5" name="Tijdelijke aanduiding voor voettekst 4">
            <a:extLst>
              <a:ext uri="{FF2B5EF4-FFF2-40B4-BE49-F238E27FC236}">
                <a16:creationId xmlns:a16="http://schemas.microsoft.com/office/drawing/2014/main" id="{5AFFB826-732F-42A2-A3B0-F627742EF32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100B9A2-D3CB-41D6-A009-C5540F6B5092}"/>
              </a:ext>
            </a:extLst>
          </p:cNvPr>
          <p:cNvSpPr>
            <a:spLocks noGrp="1"/>
          </p:cNvSpPr>
          <p:nvPr>
            <p:ph type="sldNum" sz="quarter" idx="12"/>
          </p:nvPr>
        </p:nvSpPr>
        <p:spPr/>
        <p:txBody>
          <a:bodyPr/>
          <a:lstStyle/>
          <a:p>
            <a:fld id="{31AB7889-664F-4F8E-B65B-3B0959423901}" type="slidenum">
              <a:rPr lang="nl-NL" smtClean="0"/>
              <a:t>‹nr.›</a:t>
            </a:fld>
            <a:endParaRPr lang="nl-NL"/>
          </a:p>
        </p:txBody>
      </p:sp>
    </p:spTree>
    <p:extLst>
      <p:ext uri="{BB962C8B-B14F-4D97-AF65-F5344CB8AC3E}">
        <p14:creationId xmlns:p14="http://schemas.microsoft.com/office/powerpoint/2010/main" val="2212291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A2D35A-7686-43DC-8BC1-14BB025DEC4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2FA827A-9DC9-46E0-B754-EFA0D6E2F02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C25FDA3-2FD0-4AF6-BF3D-7CACC6CA68F1}"/>
              </a:ext>
            </a:extLst>
          </p:cNvPr>
          <p:cNvSpPr>
            <a:spLocks noGrp="1"/>
          </p:cNvSpPr>
          <p:nvPr>
            <p:ph type="dt" sz="half" idx="10"/>
          </p:nvPr>
        </p:nvSpPr>
        <p:spPr/>
        <p:txBody>
          <a:bodyPr/>
          <a:lstStyle/>
          <a:p>
            <a:fld id="{AAB7E070-732E-47E2-A6FC-2D26DE32ADB8}" type="datetimeFigureOut">
              <a:rPr lang="nl-NL" smtClean="0"/>
              <a:t>29-10-2020</a:t>
            </a:fld>
            <a:endParaRPr lang="nl-NL"/>
          </a:p>
        </p:txBody>
      </p:sp>
      <p:sp>
        <p:nvSpPr>
          <p:cNvPr id="5" name="Tijdelijke aanduiding voor voettekst 4">
            <a:extLst>
              <a:ext uri="{FF2B5EF4-FFF2-40B4-BE49-F238E27FC236}">
                <a16:creationId xmlns:a16="http://schemas.microsoft.com/office/drawing/2014/main" id="{95F7FC93-A175-4B93-A3CE-E6A39C28F0D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095A443-C584-45D9-A4B8-A318402AE64F}"/>
              </a:ext>
            </a:extLst>
          </p:cNvPr>
          <p:cNvSpPr>
            <a:spLocks noGrp="1"/>
          </p:cNvSpPr>
          <p:nvPr>
            <p:ph type="sldNum" sz="quarter" idx="12"/>
          </p:nvPr>
        </p:nvSpPr>
        <p:spPr/>
        <p:txBody>
          <a:bodyPr/>
          <a:lstStyle/>
          <a:p>
            <a:fld id="{31AB7889-664F-4F8E-B65B-3B0959423901}" type="slidenum">
              <a:rPr lang="nl-NL" smtClean="0"/>
              <a:t>‹nr.›</a:t>
            </a:fld>
            <a:endParaRPr lang="nl-NL"/>
          </a:p>
        </p:txBody>
      </p:sp>
    </p:spTree>
    <p:extLst>
      <p:ext uri="{BB962C8B-B14F-4D97-AF65-F5344CB8AC3E}">
        <p14:creationId xmlns:p14="http://schemas.microsoft.com/office/powerpoint/2010/main" val="1304133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69746A-59F6-4137-923D-2B7CD3FB5CDD}"/>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E3FE354-9C6E-4BF9-9FDC-DBD87FA12B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858EBFA8-AF47-4A12-B0D1-AEF26DCCFF34}"/>
              </a:ext>
            </a:extLst>
          </p:cNvPr>
          <p:cNvSpPr>
            <a:spLocks noGrp="1"/>
          </p:cNvSpPr>
          <p:nvPr>
            <p:ph type="dt" sz="half" idx="10"/>
          </p:nvPr>
        </p:nvSpPr>
        <p:spPr/>
        <p:txBody>
          <a:bodyPr/>
          <a:lstStyle/>
          <a:p>
            <a:fld id="{AAB7E070-732E-47E2-A6FC-2D26DE32ADB8}" type="datetimeFigureOut">
              <a:rPr lang="nl-NL" smtClean="0"/>
              <a:t>29-10-2020</a:t>
            </a:fld>
            <a:endParaRPr lang="nl-NL"/>
          </a:p>
        </p:txBody>
      </p:sp>
      <p:sp>
        <p:nvSpPr>
          <p:cNvPr id="5" name="Tijdelijke aanduiding voor voettekst 4">
            <a:extLst>
              <a:ext uri="{FF2B5EF4-FFF2-40B4-BE49-F238E27FC236}">
                <a16:creationId xmlns:a16="http://schemas.microsoft.com/office/drawing/2014/main" id="{696C6B49-7D7F-49FD-B78C-CC2E4560C93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C1C13DC-F855-4337-A0C0-A269EB43FB91}"/>
              </a:ext>
            </a:extLst>
          </p:cNvPr>
          <p:cNvSpPr>
            <a:spLocks noGrp="1"/>
          </p:cNvSpPr>
          <p:nvPr>
            <p:ph type="sldNum" sz="quarter" idx="12"/>
          </p:nvPr>
        </p:nvSpPr>
        <p:spPr/>
        <p:txBody>
          <a:bodyPr/>
          <a:lstStyle/>
          <a:p>
            <a:fld id="{31AB7889-664F-4F8E-B65B-3B0959423901}" type="slidenum">
              <a:rPr lang="nl-NL" smtClean="0"/>
              <a:t>‹nr.›</a:t>
            </a:fld>
            <a:endParaRPr lang="nl-NL"/>
          </a:p>
        </p:txBody>
      </p:sp>
    </p:spTree>
    <p:extLst>
      <p:ext uri="{BB962C8B-B14F-4D97-AF65-F5344CB8AC3E}">
        <p14:creationId xmlns:p14="http://schemas.microsoft.com/office/powerpoint/2010/main" val="10719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40139A-5921-4B33-8ACB-C8EB0860BDF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AEDA94D-530F-4416-BF15-1AEBC2A5C79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E1CC3133-0DF2-436E-9E78-30929E8B7DE9}"/>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AF0A71B5-E31C-4F66-9BFA-B0C2AAE46AC8}"/>
              </a:ext>
            </a:extLst>
          </p:cNvPr>
          <p:cNvSpPr>
            <a:spLocks noGrp="1"/>
          </p:cNvSpPr>
          <p:nvPr>
            <p:ph type="dt" sz="half" idx="10"/>
          </p:nvPr>
        </p:nvSpPr>
        <p:spPr/>
        <p:txBody>
          <a:bodyPr/>
          <a:lstStyle/>
          <a:p>
            <a:fld id="{AAB7E070-732E-47E2-A6FC-2D26DE32ADB8}" type="datetimeFigureOut">
              <a:rPr lang="nl-NL" smtClean="0"/>
              <a:t>29-10-2020</a:t>
            </a:fld>
            <a:endParaRPr lang="nl-NL"/>
          </a:p>
        </p:txBody>
      </p:sp>
      <p:sp>
        <p:nvSpPr>
          <p:cNvPr id="6" name="Tijdelijke aanduiding voor voettekst 5">
            <a:extLst>
              <a:ext uri="{FF2B5EF4-FFF2-40B4-BE49-F238E27FC236}">
                <a16:creationId xmlns:a16="http://schemas.microsoft.com/office/drawing/2014/main" id="{5EB8858A-5A0C-404F-868B-BF753C82EC0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2C80900-D20C-4962-8CD7-B8906AE9E532}"/>
              </a:ext>
            </a:extLst>
          </p:cNvPr>
          <p:cNvSpPr>
            <a:spLocks noGrp="1"/>
          </p:cNvSpPr>
          <p:nvPr>
            <p:ph type="sldNum" sz="quarter" idx="12"/>
          </p:nvPr>
        </p:nvSpPr>
        <p:spPr/>
        <p:txBody>
          <a:bodyPr/>
          <a:lstStyle/>
          <a:p>
            <a:fld id="{31AB7889-664F-4F8E-B65B-3B0959423901}" type="slidenum">
              <a:rPr lang="nl-NL" smtClean="0"/>
              <a:t>‹nr.›</a:t>
            </a:fld>
            <a:endParaRPr lang="nl-NL"/>
          </a:p>
        </p:txBody>
      </p:sp>
    </p:spTree>
    <p:extLst>
      <p:ext uri="{BB962C8B-B14F-4D97-AF65-F5344CB8AC3E}">
        <p14:creationId xmlns:p14="http://schemas.microsoft.com/office/powerpoint/2010/main" val="214516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D819FD-4495-4047-932C-D163891E3538}"/>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5F5C83D-6057-4280-93C2-9E0C4920F5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0E28DA1C-A4F4-439E-91DE-A87C89CABA72}"/>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F57692DC-70C1-45B6-865D-BA35ACB603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358FD6FB-6824-44C0-BCF5-9CC3DEB8E5D3}"/>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43EBE005-4FBF-453C-BCA3-9252ECB42AF5}"/>
              </a:ext>
            </a:extLst>
          </p:cNvPr>
          <p:cNvSpPr>
            <a:spLocks noGrp="1"/>
          </p:cNvSpPr>
          <p:nvPr>
            <p:ph type="dt" sz="half" idx="10"/>
          </p:nvPr>
        </p:nvSpPr>
        <p:spPr/>
        <p:txBody>
          <a:bodyPr/>
          <a:lstStyle/>
          <a:p>
            <a:fld id="{AAB7E070-732E-47E2-A6FC-2D26DE32ADB8}" type="datetimeFigureOut">
              <a:rPr lang="nl-NL" smtClean="0"/>
              <a:t>29-10-2020</a:t>
            </a:fld>
            <a:endParaRPr lang="nl-NL"/>
          </a:p>
        </p:txBody>
      </p:sp>
      <p:sp>
        <p:nvSpPr>
          <p:cNvPr id="8" name="Tijdelijke aanduiding voor voettekst 7">
            <a:extLst>
              <a:ext uri="{FF2B5EF4-FFF2-40B4-BE49-F238E27FC236}">
                <a16:creationId xmlns:a16="http://schemas.microsoft.com/office/drawing/2014/main" id="{E56CB73D-E630-4F8E-B099-65D017355FD3}"/>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279D6D8-8FE0-4E20-8AAA-2252AEB39461}"/>
              </a:ext>
            </a:extLst>
          </p:cNvPr>
          <p:cNvSpPr>
            <a:spLocks noGrp="1"/>
          </p:cNvSpPr>
          <p:nvPr>
            <p:ph type="sldNum" sz="quarter" idx="12"/>
          </p:nvPr>
        </p:nvSpPr>
        <p:spPr/>
        <p:txBody>
          <a:bodyPr/>
          <a:lstStyle/>
          <a:p>
            <a:fld id="{31AB7889-664F-4F8E-B65B-3B0959423901}" type="slidenum">
              <a:rPr lang="nl-NL" smtClean="0"/>
              <a:t>‹nr.›</a:t>
            </a:fld>
            <a:endParaRPr lang="nl-NL"/>
          </a:p>
        </p:txBody>
      </p:sp>
    </p:spTree>
    <p:extLst>
      <p:ext uri="{BB962C8B-B14F-4D97-AF65-F5344CB8AC3E}">
        <p14:creationId xmlns:p14="http://schemas.microsoft.com/office/powerpoint/2010/main" val="2644278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2102FB-AF09-4956-85D8-F6EEEE5E2EF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63CB4C4-7464-4AA6-B90F-60FF9079D645}"/>
              </a:ext>
            </a:extLst>
          </p:cNvPr>
          <p:cNvSpPr>
            <a:spLocks noGrp="1"/>
          </p:cNvSpPr>
          <p:nvPr>
            <p:ph type="dt" sz="half" idx="10"/>
          </p:nvPr>
        </p:nvSpPr>
        <p:spPr/>
        <p:txBody>
          <a:bodyPr/>
          <a:lstStyle/>
          <a:p>
            <a:fld id="{AAB7E070-732E-47E2-A6FC-2D26DE32ADB8}" type="datetimeFigureOut">
              <a:rPr lang="nl-NL" smtClean="0"/>
              <a:t>29-10-2020</a:t>
            </a:fld>
            <a:endParaRPr lang="nl-NL"/>
          </a:p>
        </p:txBody>
      </p:sp>
      <p:sp>
        <p:nvSpPr>
          <p:cNvPr id="4" name="Tijdelijke aanduiding voor voettekst 3">
            <a:extLst>
              <a:ext uri="{FF2B5EF4-FFF2-40B4-BE49-F238E27FC236}">
                <a16:creationId xmlns:a16="http://schemas.microsoft.com/office/drawing/2014/main" id="{EC1D6F2A-A3D4-4012-B6BE-A17DABCA7E8C}"/>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8C39D7AC-58A8-4B2F-9A9C-0ADE97EBE11E}"/>
              </a:ext>
            </a:extLst>
          </p:cNvPr>
          <p:cNvSpPr>
            <a:spLocks noGrp="1"/>
          </p:cNvSpPr>
          <p:nvPr>
            <p:ph type="sldNum" sz="quarter" idx="12"/>
          </p:nvPr>
        </p:nvSpPr>
        <p:spPr/>
        <p:txBody>
          <a:bodyPr/>
          <a:lstStyle/>
          <a:p>
            <a:fld id="{31AB7889-664F-4F8E-B65B-3B0959423901}" type="slidenum">
              <a:rPr lang="nl-NL" smtClean="0"/>
              <a:t>‹nr.›</a:t>
            </a:fld>
            <a:endParaRPr lang="nl-NL"/>
          </a:p>
        </p:txBody>
      </p:sp>
    </p:spTree>
    <p:extLst>
      <p:ext uri="{BB962C8B-B14F-4D97-AF65-F5344CB8AC3E}">
        <p14:creationId xmlns:p14="http://schemas.microsoft.com/office/powerpoint/2010/main" val="3393951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847099B-FDB1-41FA-85BD-6CC059C595B9}"/>
              </a:ext>
            </a:extLst>
          </p:cNvPr>
          <p:cNvSpPr>
            <a:spLocks noGrp="1"/>
          </p:cNvSpPr>
          <p:nvPr>
            <p:ph type="dt" sz="half" idx="10"/>
          </p:nvPr>
        </p:nvSpPr>
        <p:spPr/>
        <p:txBody>
          <a:bodyPr/>
          <a:lstStyle/>
          <a:p>
            <a:fld id="{AAB7E070-732E-47E2-A6FC-2D26DE32ADB8}" type="datetimeFigureOut">
              <a:rPr lang="nl-NL" smtClean="0"/>
              <a:t>29-10-2020</a:t>
            </a:fld>
            <a:endParaRPr lang="nl-NL"/>
          </a:p>
        </p:txBody>
      </p:sp>
      <p:sp>
        <p:nvSpPr>
          <p:cNvPr id="3" name="Tijdelijke aanduiding voor voettekst 2">
            <a:extLst>
              <a:ext uri="{FF2B5EF4-FFF2-40B4-BE49-F238E27FC236}">
                <a16:creationId xmlns:a16="http://schemas.microsoft.com/office/drawing/2014/main" id="{634CB7D7-5C25-4BEE-8BE4-894FD2F42F8A}"/>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C8D4A59-E79A-4CDB-A4AE-55D7452400BA}"/>
              </a:ext>
            </a:extLst>
          </p:cNvPr>
          <p:cNvSpPr>
            <a:spLocks noGrp="1"/>
          </p:cNvSpPr>
          <p:nvPr>
            <p:ph type="sldNum" sz="quarter" idx="12"/>
          </p:nvPr>
        </p:nvSpPr>
        <p:spPr/>
        <p:txBody>
          <a:bodyPr/>
          <a:lstStyle/>
          <a:p>
            <a:fld id="{31AB7889-664F-4F8E-B65B-3B0959423901}" type="slidenum">
              <a:rPr lang="nl-NL" smtClean="0"/>
              <a:t>‹nr.›</a:t>
            </a:fld>
            <a:endParaRPr lang="nl-NL"/>
          </a:p>
        </p:txBody>
      </p:sp>
    </p:spTree>
    <p:extLst>
      <p:ext uri="{BB962C8B-B14F-4D97-AF65-F5344CB8AC3E}">
        <p14:creationId xmlns:p14="http://schemas.microsoft.com/office/powerpoint/2010/main" val="485354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8B2D09-2CEE-49AA-B27E-B3633BB865A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E6894FB7-31BF-4D1D-B12E-F9216E9E8D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DC5E0E87-057A-4D5D-89E3-6BCC0E8C36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DC0E6A7-1D34-40C7-B200-D62710D9BACC}"/>
              </a:ext>
            </a:extLst>
          </p:cNvPr>
          <p:cNvSpPr>
            <a:spLocks noGrp="1"/>
          </p:cNvSpPr>
          <p:nvPr>
            <p:ph type="dt" sz="half" idx="10"/>
          </p:nvPr>
        </p:nvSpPr>
        <p:spPr/>
        <p:txBody>
          <a:bodyPr/>
          <a:lstStyle/>
          <a:p>
            <a:fld id="{AAB7E070-732E-47E2-A6FC-2D26DE32ADB8}" type="datetimeFigureOut">
              <a:rPr lang="nl-NL" smtClean="0"/>
              <a:t>29-10-2020</a:t>
            </a:fld>
            <a:endParaRPr lang="nl-NL"/>
          </a:p>
        </p:txBody>
      </p:sp>
      <p:sp>
        <p:nvSpPr>
          <p:cNvPr id="6" name="Tijdelijke aanduiding voor voettekst 5">
            <a:extLst>
              <a:ext uri="{FF2B5EF4-FFF2-40B4-BE49-F238E27FC236}">
                <a16:creationId xmlns:a16="http://schemas.microsoft.com/office/drawing/2014/main" id="{56BAA039-6098-4A51-9BE8-1F2476B92C0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FF948E6-F3BE-4234-B745-ACD9D81892B2}"/>
              </a:ext>
            </a:extLst>
          </p:cNvPr>
          <p:cNvSpPr>
            <a:spLocks noGrp="1"/>
          </p:cNvSpPr>
          <p:nvPr>
            <p:ph type="sldNum" sz="quarter" idx="12"/>
          </p:nvPr>
        </p:nvSpPr>
        <p:spPr/>
        <p:txBody>
          <a:bodyPr/>
          <a:lstStyle/>
          <a:p>
            <a:fld id="{31AB7889-664F-4F8E-B65B-3B0959423901}" type="slidenum">
              <a:rPr lang="nl-NL" smtClean="0"/>
              <a:t>‹nr.›</a:t>
            </a:fld>
            <a:endParaRPr lang="nl-NL"/>
          </a:p>
        </p:txBody>
      </p:sp>
    </p:spTree>
    <p:extLst>
      <p:ext uri="{BB962C8B-B14F-4D97-AF65-F5344CB8AC3E}">
        <p14:creationId xmlns:p14="http://schemas.microsoft.com/office/powerpoint/2010/main" val="1776059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4CCCBA-3E4E-4294-9178-B3C7B70B502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AEB32E81-1098-4436-BBFB-C4F01D5CCF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1F570495-55BA-4F0A-81EF-E607AA2E2B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045A57F-92CE-4286-85AA-A47058F57060}"/>
              </a:ext>
            </a:extLst>
          </p:cNvPr>
          <p:cNvSpPr>
            <a:spLocks noGrp="1"/>
          </p:cNvSpPr>
          <p:nvPr>
            <p:ph type="dt" sz="half" idx="10"/>
          </p:nvPr>
        </p:nvSpPr>
        <p:spPr/>
        <p:txBody>
          <a:bodyPr/>
          <a:lstStyle/>
          <a:p>
            <a:fld id="{AAB7E070-732E-47E2-A6FC-2D26DE32ADB8}" type="datetimeFigureOut">
              <a:rPr lang="nl-NL" smtClean="0"/>
              <a:t>29-10-2020</a:t>
            </a:fld>
            <a:endParaRPr lang="nl-NL"/>
          </a:p>
        </p:txBody>
      </p:sp>
      <p:sp>
        <p:nvSpPr>
          <p:cNvPr id="6" name="Tijdelijke aanduiding voor voettekst 5">
            <a:extLst>
              <a:ext uri="{FF2B5EF4-FFF2-40B4-BE49-F238E27FC236}">
                <a16:creationId xmlns:a16="http://schemas.microsoft.com/office/drawing/2014/main" id="{B4E3AE9F-CA56-492D-AEA7-9B2A7ABBA9B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E6D02D1-C5A5-4D53-B642-B4EFA674FB27}"/>
              </a:ext>
            </a:extLst>
          </p:cNvPr>
          <p:cNvSpPr>
            <a:spLocks noGrp="1"/>
          </p:cNvSpPr>
          <p:nvPr>
            <p:ph type="sldNum" sz="quarter" idx="12"/>
          </p:nvPr>
        </p:nvSpPr>
        <p:spPr/>
        <p:txBody>
          <a:bodyPr/>
          <a:lstStyle/>
          <a:p>
            <a:fld id="{31AB7889-664F-4F8E-B65B-3B0959423901}" type="slidenum">
              <a:rPr lang="nl-NL" smtClean="0"/>
              <a:t>‹nr.›</a:t>
            </a:fld>
            <a:endParaRPr lang="nl-NL"/>
          </a:p>
        </p:txBody>
      </p:sp>
    </p:spTree>
    <p:extLst>
      <p:ext uri="{BB962C8B-B14F-4D97-AF65-F5344CB8AC3E}">
        <p14:creationId xmlns:p14="http://schemas.microsoft.com/office/powerpoint/2010/main" val="3728670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8AC113D-48C7-4EC7-9141-023E955A2A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BBFD26A5-0F92-4F58-BC20-9D1A90B872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C3FA9A6-DC0F-4B65-8A44-378B1D2E1A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B7E070-732E-47E2-A6FC-2D26DE32ADB8}" type="datetimeFigureOut">
              <a:rPr lang="nl-NL" smtClean="0"/>
              <a:t>29-10-2020</a:t>
            </a:fld>
            <a:endParaRPr lang="nl-NL"/>
          </a:p>
        </p:txBody>
      </p:sp>
      <p:sp>
        <p:nvSpPr>
          <p:cNvPr id="5" name="Tijdelijke aanduiding voor voettekst 4">
            <a:extLst>
              <a:ext uri="{FF2B5EF4-FFF2-40B4-BE49-F238E27FC236}">
                <a16:creationId xmlns:a16="http://schemas.microsoft.com/office/drawing/2014/main" id="{95A711EE-572F-44CB-AAB1-3A3A23F4CF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3F9E1487-C862-4E19-BA60-AB807ED3E1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AB7889-664F-4F8E-B65B-3B0959423901}" type="slidenum">
              <a:rPr lang="nl-NL" smtClean="0"/>
              <a:t>‹nr.›</a:t>
            </a:fld>
            <a:endParaRPr lang="nl-NL"/>
          </a:p>
        </p:txBody>
      </p:sp>
    </p:spTree>
    <p:extLst>
      <p:ext uri="{BB962C8B-B14F-4D97-AF65-F5344CB8AC3E}">
        <p14:creationId xmlns:p14="http://schemas.microsoft.com/office/powerpoint/2010/main" val="3808222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F59EF32B-520F-4025-A66B-DE011133E4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036" y="6265250"/>
            <a:ext cx="1962150" cy="428625"/>
          </a:xfrm>
          <a:prstGeom prst="rect">
            <a:avLst/>
          </a:prstGeom>
          <a:noFill/>
          <a:extLst>
            <a:ext uri="{909E8E84-426E-40DD-AFC4-6F175D3DCCD1}">
              <a14:hiddenFill xmlns:a14="http://schemas.microsoft.com/office/drawing/2010/main">
                <a:solidFill>
                  <a:srgbClr val="FFFFFF"/>
                </a:solidFill>
              </a14:hiddenFill>
            </a:ext>
          </a:extLst>
        </p:spPr>
      </p:pic>
      <p:sp>
        <p:nvSpPr>
          <p:cNvPr id="5" name="Titel 1">
            <a:extLst>
              <a:ext uri="{FF2B5EF4-FFF2-40B4-BE49-F238E27FC236}">
                <a16:creationId xmlns:a16="http://schemas.microsoft.com/office/drawing/2014/main" id="{62F44BAD-3054-4CD0-8AA2-5779C0F59039}"/>
              </a:ext>
            </a:extLst>
          </p:cNvPr>
          <p:cNvSpPr txBox="1">
            <a:spLocks/>
          </p:cNvSpPr>
          <p:nvPr/>
        </p:nvSpPr>
        <p:spPr>
          <a:xfrm>
            <a:off x="0" y="2103439"/>
            <a:ext cx="12192000" cy="1470025"/>
          </a:xfrm>
          <a:prstGeom prst="rect">
            <a:avLst/>
          </a:prstGeom>
          <a:solidFill>
            <a:srgbClr val="0FA67E"/>
          </a:solid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altLang="nl-NL" dirty="0" err="1">
                <a:solidFill>
                  <a:schemeClr val="bg1"/>
                </a:solidFill>
              </a:rPr>
              <a:t>Edustandaard</a:t>
            </a:r>
            <a:endParaRPr lang="nl-NL" altLang="nl-NL" dirty="0">
              <a:solidFill>
                <a:schemeClr val="bg1"/>
              </a:solidFill>
            </a:endParaRPr>
          </a:p>
        </p:txBody>
      </p:sp>
      <p:sp>
        <p:nvSpPr>
          <p:cNvPr id="7" name="Ondertitel 2">
            <a:extLst>
              <a:ext uri="{FF2B5EF4-FFF2-40B4-BE49-F238E27FC236}">
                <a16:creationId xmlns:a16="http://schemas.microsoft.com/office/drawing/2014/main" id="{EC67718A-78F0-43A8-8F55-EF9F37EC2E8D}"/>
              </a:ext>
            </a:extLst>
          </p:cNvPr>
          <p:cNvSpPr>
            <a:spLocks noGrp="1"/>
          </p:cNvSpPr>
          <p:nvPr>
            <p:ph type="subTitle" idx="1"/>
          </p:nvPr>
        </p:nvSpPr>
        <p:spPr>
          <a:xfrm>
            <a:off x="3216275" y="4079875"/>
            <a:ext cx="5759450" cy="1778000"/>
          </a:xfrm>
          <a:solidFill>
            <a:schemeClr val="bg1">
              <a:lumMod val="85000"/>
            </a:schemeClr>
          </a:solidFill>
        </p:spPr>
        <p:txBody>
          <a:bodyPr anchor="ctr">
            <a:normAutofit/>
          </a:bodyPr>
          <a:lstStyle/>
          <a:p>
            <a:pPr>
              <a:defRPr/>
            </a:pPr>
            <a:r>
              <a:rPr lang="nl-NL" sz="3000" dirty="0">
                <a:solidFill>
                  <a:schemeClr val="tx1">
                    <a:lumMod val="85000"/>
                    <a:lumOff val="15000"/>
                  </a:schemeClr>
                </a:solidFill>
              </a:rPr>
              <a:t>Update UBV TLS </a:t>
            </a:r>
          </a:p>
          <a:p>
            <a:pPr>
              <a:defRPr/>
            </a:pPr>
            <a:r>
              <a:rPr lang="nl-NL" sz="3000" dirty="0">
                <a:solidFill>
                  <a:schemeClr val="tx1">
                    <a:lumMod val="85000"/>
                    <a:lumOff val="15000"/>
                  </a:schemeClr>
                </a:solidFill>
              </a:rPr>
              <a:t>Architectuurraad</a:t>
            </a:r>
          </a:p>
          <a:p>
            <a:pPr>
              <a:defRPr/>
            </a:pPr>
            <a:r>
              <a:rPr lang="nl-NL" sz="3000" dirty="0">
                <a:solidFill>
                  <a:schemeClr val="tx1">
                    <a:lumMod val="85000"/>
                    <a:lumOff val="15000"/>
                  </a:schemeClr>
                </a:solidFill>
              </a:rPr>
              <a:t>29 oktober 2020</a:t>
            </a:r>
          </a:p>
        </p:txBody>
      </p:sp>
    </p:spTree>
    <p:extLst>
      <p:ext uri="{BB962C8B-B14F-4D97-AF65-F5344CB8AC3E}">
        <p14:creationId xmlns:p14="http://schemas.microsoft.com/office/powerpoint/2010/main" val="1811635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DA43C99D-24B2-424D-A5D7-6EE4F6DDDCBA}"/>
              </a:ext>
            </a:extLst>
          </p:cNvPr>
          <p:cNvSpPr txBox="1">
            <a:spLocks/>
          </p:cNvSpPr>
          <p:nvPr/>
        </p:nvSpPr>
        <p:spPr>
          <a:xfrm>
            <a:off x="0" y="260648"/>
            <a:ext cx="12192000" cy="1143000"/>
          </a:xfrm>
          <a:prstGeom prst="rect">
            <a:avLst/>
          </a:prstGeom>
          <a:solidFill>
            <a:srgbClr val="0FA67E"/>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indent="898525" algn="l"/>
            <a:r>
              <a:rPr lang="nl-NL" b="1" dirty="0">
                <a:solidFill>
                  <a:schemeClr val="bg1"/>
                </a:solidFill>
              </a:rPr>
              <a:t>Aandachtspunten en consultatie is verwerkt</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9104BD0A-5A93-41FC-AC8A-B15FEB306406}"/>
              </a:ext>
            </a:extLst>
          </p:cNvPr>
          <p:cNvSpPr>
            <a:spLocks noGrp="1"/>
          </p:cNvSpPr>
          <p:nvPr>
            <p:ph idx="1"/>
          </p:nvPr>
        </p:nvSpPr>
        <p:spPr/>
        <p:txBody>
          <a:bodyPr>
            <a:normAutofit fontScale="47500" lnSpcReduction="20000"/>
          </a:bodyPr>
          <a:lstStyle/>
          <a:p>
            <a:pPr lvl="0"/>
            <a:r>
              <a:rPr lang="nl-NL" sz="4400" kern="1200" dirty="0">
                <a:solidFill>
                  <a:schemeClr val="tx1"/>
                </a:solidFill>
                <a:effectLst/>
                <a:latin typeface="+mj-lt"/>
                <a:ea typeface="+mj-ea"/>
                <a:cs typeface="+mj-cs"/>
              </a:rPr>
              <a:t>Tijdens de vorige bijeenkomst is UBV TLS 0.5 geïntroduceerd, samen met de ROSA-scan. De architectuurraad heeft de adviezen van de ROSA-scan overgenomen, met een aantal aandachtspunten. Deze zijn allen overgenomen en verwerkt in een nieuwe versie 0.8.</a:t>
            </a:r>
          </a:p>
          <a:p>
            <a:pPr lvl="0"/>
            <a:r>
              <a:rPr lang="nl-NL" sz="4400" kern="1200" dirty="0">
                <a:solidFill>
                  <a:schemeClr val="tx1"/>
                </a:solidFill>
                <a:effectLst/>
                <a:latin typeface="+mj-lt"/>
                <a:ea typeface="+mj-ea"/>
                <a:cs typeface="+mj-cs"/>
              </a:rPr>
              <a:t>Publieke consultatie is uitgezet en reacties zijn via verschillende kanalen (veelal geaggregeerd) binnen gekomen. </a:t>
            </a:r>
          </a:p>
          <a:p>
            <a:pPr lvl="0"/>
            <a:r>
              <a:rPr lang="nl-NL" sz="4400" kern="1200" dirty="0">
                <a:solidFill>
                  <a:schemeClr val="tx1"/>
                </a:solidFill>
                <a:effectLst/>
                <a:latin typeface="+mj-lt"/>
                <a:ea typeface="+mj-ea"/>
                <a:cs typeface="+mj-cs"/>
              </a:rPr>
              <a:t>Dit heeft niet geleid tot grote wijzigingen, maar wel tot aanscherping en verduidelijking. Er is onderscheid gemaakt voorschrift en advies, zowel in tekst als in markering. Ook is het verplichte onderscheid in afhandeling van M2M en H2M verlicht naar een dringend advies.</a:t>
            </a:r>
          </a:p>
          <a:p>
            <a:pPr lvl="0"/>
            <a:r>
              <a:rPr lang="nl-NL" sz="4400" kern="1200" dirty="0">
                <a:solidFill>
                  <a:schemeClr val="tx1"/>
                </a:solidFill>
                <a:effectLst/>
                <a:latin typeface="+mj-lt"/>
                <a:ea typeface="+mj-ea"/>
                <a:cs typeface="+mj-cs"/>
              </a:rPr>
              <a:t>Adviezen van de ROSA-scan zijn verwerkt in de voorschriften, zoals de aanscherping in scope en samenhang (met ISO27001). Dat geldt ook voor de gewenste basisprofielen, voor M2M en H2M. </a:t>
            </a:r>
          </a:p>
          <a:p>
            <a:pPr lvl="0"/>
            <a:r>
              <a:rPr lang="nl-NL" sz="4400" kern="1200" dirty="0">
                <a:solidFill>
                  <a:schemeClr val="tx1"/>
                </a:solidFill>
                <a:effectLst/>
                <a:latin typeface="+mj-lt"/>
                <a:ea typeface="+mj-ea"/>
                <a:cs typeface="+mj-cs"/>
              </a:rPr>
              <a:t>Laatste wijzigingen worden getoetst bij de werkgroep en indien nodig bij de indiener. Op basis hiervan wordt een 1.0 gemaakt en </a:t>
            </a:r>
            <a:r>
              <a:rPr lang="nl-NL" sz="4400" dirty="0">
                <a:latin typeface="+mj-lt"/>
                <a:ea typeface="+mj-ea"/>
                <a:cs typeface="+mj-cs"/>
              </a:rPr>
              <a:t>ter vaststelling aangeboden.</a:t>
            </a:r>
            <a:endParaRPr lang="nl-NL" sz="4400" kern="1200" dirty="0">
              <a:solidFill>
                <a:schemeClr val="tx1"/>
              </a:solidFill>
              <a:effectLst/>
              <a:latin typeface="+mj-lt"/>
              <a:ea typeface="+mj-ea"/>
              <a:cs typeface="+mj-cs"/>
            </a:endParaRPr>
          </a:p>
        </p:txBody>
      </p:sp>
      <p:pic>
        <p:nvPicPr>
          <p:cNvPr id="5" name="Picture 2">
            <a:extLst>
              <a:ext uri="{FF2B5EF4-FFF2-40B4-BE49-F238E27FC236}">
                <a16:creationId xmlns:a16="http://schemas.microsoft.com/office/drawing/2014/main" id="{53812DE6-6696-4A8B-B8C7-C3AEC2B76A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036" y="6265250"/>
            <a:ext cx="1962150" cy="428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2177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ADF6A193-9BD3-41C8-925F-703DF8115B87}"/>
              </a:ext>
            </a:extLst>
          </p:cNvPr>
          <p:cNvSpPr txBox="1">
            <a:spLocks/>
          </p:cNvSpPr>
          <p:nvPr/>
        </p:nvSpPr>
        <p:spPr>
          <a:xfrm>
            <a:off x="0" y="260648"/>
            <a:ext cx="12192000" cy="1143000"/>
          </a:xfrm>
          <a:prstGeom prst="rect">
            <a:avLst/>
          </a:prstGeom>
          <a:solidFill>
            <a:srgbClr val="0FA67E"/>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806450" algn="l"/>
            <a:r>
              <a:rPr lang="nl-NL" b="1" dirty="0">
                <a:solidFill>
                  <a:schemeClr val="bg1"/>
                </a:solidFill>
              </a:rPr>
              <a:t>Implementatie UBV TLS</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77CA4777-3CE3-4779-9423-AAB5E24DC09A}"/>
              </a:ext>
            </a:extLst>
          </p:cNvPr>
          <p:cNvSpPr>
            <a:spLocks noGrp="1"/>
          </p:cNvSpPr>
          <p:nvPr>
            <p:ph idx="1"/>
          </p:nvPr>
        </p:nvSpPr>
        <p:spPr/>
        <p:txBody>
          <a:bodyPr>
            <a:normAutofit fontScale="77500" lnSpcReduction="20000"/>
          </a:bodyPr>
          <a:lstStyle/>
          <a:p>
            <a:pPr marL="0" lvl="0" indent="0">
              <a:buNone/>
            </a:pPr>
            <a:r>
              <a:rPr lang="nl-NL" sz="4400" kern="1200" dirty="0">
                <a:solidFill>
                  <a:schemeClr val="tx1"/>
                </a:solidFill>
                <a:effectLst/>
                <a:latin typeface="+mj-lt"/>
                <a:ea typeface="+mj-ea"/>
                <a:cs typeface="+mj-cs"/>
              </a:rPr>
              <a:t>Route naar implementatie:</a:t>
            </a:r>
          </a:p>
          <a:p>
            <a:pPr lvl="0"/>
            <a:r>
              <a:rPr lang="nl-NL" sz="4400" kern="1200" dirty="0">
                <a:solidFill>
                  <a:schemeClr val="tx1"/>
                </a:solidFill>
                <a:effectLst/>
                <a:latin typeface="+mj-lt"/>
                <a:ea typeface="+mj-ea"/>
                <a:cs typeface="+mj-cs"/>
              </a:rPr>
              <a:t>Indirect via een standaard zoals </a:t>
            </a:r>
            <a:r>
              <a:rPr lang="nl-NL" sz="4400" kern="1200" dirty="0" err="1">
                <a:solidFill>
                  <a:schemeClr val="tx1"/>
                </a:solidFill>
                <a:effectLst/>
                <a:latin typeface="+mj-lt"/>
                <a:ea typeface="+mj-ea"/>
                <a:cs typeface="+mj-cs"/>
              </a:rPr>
              <a:t>Edukoppeling</a:t>
            </a:r>
            <a:r>
              <a:rPr lang="nl-NL" sz="4400" kern="1200" dirty="0">
                <a:solidFill>
                  <a:schemeClr val="tx1"/>
                </a:solidFill>
                <a:effectLst/>
                <a:latin typeface="+mj-lt"/>
                <a:ea typeface="+mj-ea"/>
                <a:cs typeface="+mj-cs"/>
              </a:rPr>
              <a:t>. Deze dienen te gaan verwijzen naar UBV TLS. Zijn alle relevante standaarden al aangehaakt?</a:t>
            </a:r>
          </a:p>
          <a:p>
            <a:pPr lvl="0"/>
            <a:r>
              <a:rPr lang="nl-NL" sz="4400" kern="1200" dirty="0">
                <a:solidFill>
                  <a:schemeClr val="tx1"/>
                </a:solidFill>
                <a:effectLst/>
                <a:latin typeface="+mj-lt"/>
                <a:ea typeface="+mj-ea"/>
                <a:cs typeface="+mj-cs"/>
              </a:rPr>
              <a:t>Voor overige uitwisselingen door leveranciers in het onderwijs kan dit via Certificeringschema ROSA IBP. Daarin wordt een verwijzing opgenomen naar UBV TLS.</a:t>
            </a:r>
          </a:p>
          <a:p>
            <a:pPr marL="0" lvl="0" indent="0">
              <a:buNone/>
            </a:pPr>
            <a:r>
              <a:rPr lang="nl-NL" sz="4400" dirty="0">
                <a:latin typeface="+mj-lt"/>
                <a:ea typeface="+mj-ea"/>
                <a:cs typeface="+mj-cs"/>
              </a:rPr>
              <a:t>Hulpmiddelen, zoals een testsuite, zeer gewenst (punt uit reactie op consultatie)</a:t>
            </a:r>
            <a:endParaRPr lang="nl-NL" sz="4400" kern="1200" dirty="0">
              <a:solidFill>
                <a:schemeClr val="tx1"/>
              </a:solidFill>
              <a:effectLst/>
              <a:latin typeface="+mj-lt"/>
              <a:ea typeface="+mj-ea"/>
              <a:cs typeface="+mj-cs"/>
            </a:endParaRPr>
          </a:p>
          <a:p>
            <a:pPr lvl="0"/>
            <a:endParaRPr lang="nl-NL" sz="4400" kern="1200" dirty="0">
              <a:solidFill>
                <a:schemeClr val="tx1"/>
              </a:solidFill>
              <a:effectLst/>
              <a:latin typeface="+mj-lt"/>
              <a:ea typeface="+mj-ea"/>
              <a:cs typeface="+mj-cs"/>
            </a:endParaRPr>
          </a:p>
        </p:txBody>
      </p:sp>
      <p:pic>
        <p:nvPicPr>
          <p:cNvPr id="5" name="Picture 2">
            <a:extLst>
              <a:ext uri="{FF2B5EF4-FFF2-40B4-BE49-F238E27FC236}">
                <a16:creationId xmlns:a16="http://schemas.microsoft.com/office/drawing/2014/main" id="{4C330277-3B31-4EEE-9BA8-B8F7B1D6F0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036" y="6265250"/>
            <a:ext cx="1962150" cy="428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316552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TotalTime>
  <Words>248</Words>
  <Application>Microsoft Office PowerPoint</Application>
  <PresentationFormat>Breedbeeld</PresentationFormat>
  <Paragraphs>15</Paragraphs>
  <Slides>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vt:i4>
      </vt:variant>
    </vt:vector>
  </HeadingPairs>
  <TitlesOfParts>
    <vt:vector size="7" baseType="lpstr">
      <vt:lpstr>Arial</vt:lpstr>
      <vt:lpstr>Calibri</vt:lpstr>
      <vt:lpstr>Calibri Light</vt:lpstr>
      <vt:lpstr>Kantoorthema</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Jordy van den Elshout</dc:creator>
  <cp:lastModifiedBy>Dirk Linden</cp:lastModifiedBy>
  <cp:revision>3</cp:revision>
  <dcterms:created xsi:type="dcterms:W3CDTF">2020-10-20T08:39:21Z</dcterms:created>
  <dcterms:modified xsi:type="dcterms:W3CDTF">2020-10-29T10:24:21Z</dcterms:modified>
</cp:coreProperties>
</file>