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4"/>
  </p:notesMasterIdLst>
  <p:sldIdLst>
    <p:sldId id="256" r:id="rId5"/>
    <p:sldId id="267" r:id="rId6"/>
    <p:sldId id="263" r:id="rId7"/>
    <p:sldId id="265" r:id="rId8"/>
    <p:sldId id="268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A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97649-5FB3-4B6B-B74C-1071047C6790}" v="34" dt="2020-10-29T09:44:11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7461" autoAdjust="0"/>
  </p:normalViewPr>
  <p:slideViewPr>
    <p:cSldViewPr snapToGrid="0">
      <p:cViewPr varScale="1">
        <p:scale>
          <a:sx n="157" d="100"/>
          <a:sy n="157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ri" userId="9132dc84-9975-4a57-81ac-93cb1bc7f74a" providerId="ADAL" clId="{FAD97649-5FB3-4B6B-B74C-1071047C6790}"/>
    <pc:docChg chg="undo custSel mod addSld delSld modSld">
      <pc:chgData name="Joeri" userId="9132dc84-9975-4a57-81ac-93cb1bc7f74a" providerId="ADAL" clId="{FAD97649-5FB3-4B6B-B74C-1071047C6790}" dt="2020-10-29T12:21:25.969" v="198" actId="1076"/>
      <pc:docMkLst>
        <pc:docMk/>
      </pc:docMkLst>
      <pc:sldChg chg="modSp mod">
        <pc:chgData name="Joeri" userId="9132dc84-9975-4a57-81ac-93cb1bc7f74a" providerId="ADAL" clId="{FAD97649-5FB3-4B6B-B74C-1071047C6790}" dt="2020-10-29T12:21:25.969" v="198" actId="1076"/>
        <pc:sldMkLst>
          <pc:docMk/>
          <pc:sldMk cId="4239419645" sldId="256"/>
        </pc:sldMkLst>
        <pc:spChg chg="mod">
          <ac:chgData name="Joeri" userId="9132dc84-9975-4a57-81ac-93cb1bc7f74a" providerId="ADAL" clId="{FAD97649-5FB3-4B6B-B74C-1071047C6790}" dt="2020-10-29T12:21:25.969" v="198" actId="1076"/>
          <ac:spMkLst>
            <pc:docMk/>
            <pc:sldMk cId="4239419645" sldId="256"/>
            <ac:spMk id="15" creationId="{82D76805-B6F6-41EF-AB43-7CA2D1FEEDD9}"/>
          </ac:spMkLst>
        </pc:spChg>
      </pc:sldChg>
      <pc:sldChg chg="del">
        <pc:chgData name="Joeri" userId="9132dc84-9975-4a57-81ac-93cb1bc7f74a" providerId="ADAL" clId="{FAD97649-5FB3-4B6B-B74C-1071047C6790}" dt="2020-10-29T09:43:02.530" v="67" actId="47"/>
        <pc:sldMkLst>
          <pc:docMk/>
          <pc:sldMk cId="1576137693" sldId="264"/>
        </pc:sldMkLst>
      </pc:sldChg>
      <pc:sldChg chg="modSp mod">
        <pc:chgData name="Joeri" userId="9132dc84-9975-4a57-81ac-93cb1bc7f74a" providerId="ADAL" clId="{FAD97649-5FB3-4B6B-B74C-1071047C6790}" dt="2020-10-28T14:55:53.748" v="60" actId="27636"/>
        <pc:sldMkLst>
          <pc:docMk/>
          <pc:sldMk cId="486939059" sldId="265"/>
        </pc:sldMkLst>
        <pc:spChg chg="mod">
          <ac:chgData name="Joeri" userId="9132dc84-9975-4a57-81ac-93cb1bc7f74a" providerId="ADAL" clId="{FAD97649-5FB3-4B6B-B74C-1071047C6790}" dt="2020-10-28T14:55:53.748" v="60" actId="27636"/>
          <ac:spMkLst>
            <pc:docMk/>
            <pc:sldMk cId="486939059" sldId="265"/>
            <ac:spMk id="5" creationId="{21EA3B95-FB59-43AE-AD91-6B761EDC0BA8}"/>
          </ac:spMkLst>
        </pc:spChg>
      </pc:sldChg>
      <pc:sldChg chg="modSp mod">
        <pc:chgData name="Joeri" userId="9132dc84-9975-4a57-81ac-93cb1bc7f74a" providerId="ADAL" clId="{FAD97649-5FB3-4B6B-B74C-1071047C6790}" dt="2020-10-29T11:54:35.124" v="148" actId="20577"/>
        <pc:sldMkLst>
          <pc:docMk/>
          <pc:sldMk cId="483416577" sldId="267"/>
        </pc:sldMkLst>
        <pc:spChg chg="mod">
          <ac:chgData name="Joeri" userId="9132dc84-9975-4a57-81ac-93cb1bc7f74a" providerId="ADAL" clId="{FAD97649-5FB3-4B6B-B74C-1071047C6790}" dt="2020-10-29T11:54:35.124" v="148" actId="20577"/>
          <ac:spMkLst>
            <pc:docMk/>
            <pc:sldMk cId="483416577" sldId="267"/>
            <ac:spMk id="2" creationId="{861AF7D2-EB56-4FAF-8BA6-697B649B5C0C}"/>
          </ac:spMkLst>
        </pc:spChg>
      </pc:sldChg>
      <pc:sldChg chg="modSp mod">
        <pc:chgData name="Joeri" userId="9132dc84-9975-4a57-81ac-93cb1bc7f74a" providerId="ADAL" clId="{FAD97649-5FB3-4B6B-B74C-1071047C6790}" dt="2020-10-29T11:51:53.605" v="128" actId="20577"/>
        <pc:sldMkLst>
          <pc:docMk/>
          <pc:sldMk cId="3130795959" sldId="268"/>
        </pc:sldMkLst>
        <pc:spChg chg="mod">
          <ac:chgData name="Joeri" userId="9132dc84-9975-4a57-81ac-93cb1bc7f74a" providerId="ADAL" clId="{FAD97649-5FB3-4B6B-B74C-1071047C6790}" dt="2020-10-29T11:51:53.605" v="128" actId="20577"/>
          <ac:spMkLst>
            <pc:docMk/>
            <pc:sldMk cId="3130795959" sldId="268"/>
            <ac:spMk id="2" creationId="{DB16741F-C9F4-4004-B2A7-8990D7FB921B}"/>
          </ac:spMkLst>
        </pc:spChg>
      </pc:sldChg>
      <pc:sldChg chg="del">
        <pc:chgData name="Joeri" userId="9132dc84-9975-4a57-81ac-93cb1bc7f74a" providerId="ADAL" clId="{FAD97649-5FB3-4B6B-B74C-1071047C6790}" dt="2020-10-29T09:36:10.164" v="61" actId="47"/>
        <pc:sldMkLst>
          <pc:docMk/>
          <pc:sldMk cId="3441167234" sldId="269"/>
        </pc:sldMkLst>
      </pc:sldChg>
      <pc:sldChg chg="add setBg">
        <pc:chgData name="Joeri" userId="9132dc84-9975-4a57-81ac-93cb1bc7f74a" providerId="ADAL" clId="{FAD97649-5FB3-4B6B-B74C-1071047C6790}" dt="2020-10-29T09:36:22.389" v="62"/>
        <pc:sldMkLst>
          <pc:docMk/>
          <pc:sldMk cId="2790116745" sldId="270"/>
        </pc:sldMkLst>
      </pc:sldChg>
      <pc:sldChg chg="add">
        <pc:chgData name="Joeri" userId="9132dc84-9975-4a57-81ac-93cb1bc7f74a" providerId="ADAL" clId="{FAD97649-5FB3-4B6B-B74C-1071047C6790}" dt="2020-10-29T09:36:22.389" v="62"/>
        <pc:sldMkLst>
          <pc:docMk/>
          <pc:sldMk cId="3351190456" sldId="271"/>
        </pc:sldMkLst>
      </pc:sldChg>
      <pc:sldChg chg="add">
        <pc:chgData name="Joeri" userId="9132dc84-9975-4a57-81ac-93cb1bc7f74a" providerId="ADAL" clId="{FAD97649-5FB3-4B6B-B74C-1071047C6790}" dt="2020-10-29T09:36:22.389" v="62"/>
        <pc:sldMkLst>
          <pc:docMk/>
          <pc:sldMk cId="641349939" sldId="272"/>
        </pc:sldMkLst>
      </pc:sldChg>
      <pc:sldChg chg="addSp delSp modSp add mod setBg">
        <pc:chgData name="Joeri" userId="9132dc84-9975-4a57-81ac-93cb1bc7f74a" providerId="ADAL" clId="{FAD97649-5FB3-4B6B-B74C-1071047C6790}" dt="2020-10-29T09:44:11.879" v="101" actId="113"/>
        <pc:sldMkLst>
          <pc:docMk/>
          <pc:sldMk cId="2052279578" sldId="273"/>
        </pc:sldMkLst>
        <pc:spChg chg="mod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2" creationId="{48F6B2A0-4C62-46B5-9264-7C2DA4A1F9B0}"/>
          </ac:spMkLst>
        </pc:spChg>
        <pc:spChg chg="mod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3" creationId="{B87BD85F-E2B6-4F98-A1A7-09AF2C163540}"/>
          </ac:spMkLst>
        </pc:spChg>
        <pc:spChg chg="add del mod">
          <ac:chgData name="Joeri" userId="9132dc84-9975-4a57-81ac-93cb1bc7f74a" providerId="ADAL" clId="{FAD97649-5FB3-4B6B-B74C-1071047C6790}" dt="2020-10-29T09:42:02.608" v="66" actId="26606"/>
          <ac:spMkLst>
            <pc:docMk/>
            <pc:sldMk cId="2052279578" sldId="273"/>
            <ac:spMk id="5" creationId="{25CBF6B9-5CB3-4234-9908-AB4B885343FD}"/>
          </ac:spMkLst>
        </pc:spChg>
        <pc:spChg chg="add del">
          <ac:chgData name="Joeri" userId="9132dc84-9975-4a57-81ac-93cb1bc7f74a" providerId="ADAL" clId="{FAD97649-5FB3-4B6B-B74C-1071047C6790}" dt="2020-10-29T09:42:02.554" v="65" actId="26606"/>
          <ac:spMkLst>
            <pc:docMk/>
            <pc:sldMk cId="2052279578" sldId="273"/>
            <ac:spMk id="11" creationId="{17424F32-2789-4FF9-8E8A-1252284BF600}"/>
          </ac:spMkLst>
        </pc:spChg>
        <pc:spChg chg="add del">
          <ac:chgData name="Joeri" userId="9132dc84-9975-4a57-81ac-93cb1bc7f74a" providerId="ADAL" clId="{FAD97649-5FB3-4B6B-B74C-1071047C6790}" dt="2020-10-29T09:42:02.554" v="65" actId="26606"/>
          <ac:spMkLst>
            <pc:docMk/>
            <pc:sldMk cId="2052279578" sldId="273"/>
            <ac:spMk id="19" creationId="{32D32A60-013B-47A8-8833-D2424080917B}"/>
          </ac:spMkLst>
        </pc:spChg>
        <pc:spChg chg="add del">
          <ac:chgData name="Joeri" userId="9132dc84-9975-4a57-81ac-93cb1bc7f74a" providerId="ADAL" clId="{FAD97649-5FB3-4B6B-B74C-1071047C6790}" dt="2020-10-29T09:42:02.554" v="65" actId="26606"/>
          <ac:spMkLst>
            <pc:docMk/>
            <pc:sldMk cId="2052279578" sldId="273"/>
            <ac:spMk id="21" creationId="{AE27932B-B694-4C4C-90D7-A0333A7C5876}"/>
          </ac:spMkLst>
        </pc:spChg>
        <pc:spChg chg="add del">
          <ac:chgData name="Joeri" userId="9132dc84-9975-4a57-81ac-93cb1bc7f74a" providerId="ADAL" clId="{FAD97649-5FB3-4B6B-B74C-1071047C6790}" dt="2020-10-29T09:42:02.554" v="65" actId="26606"/>
          <ac:spMkLst>
            <pc:docMk/>
            <pc:sldMk cId="2052279578" sldId="273"/>
            <ac:spMk id="25" creationId="{A9DA474E-6B91-4200-840F-0257B2358A75}"/>
          </ac:spMkLst>
        </pc:spChg>
        <pc:spChg chg="add del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31" creationId="{17424F32-2789-4FF9-8E8A-1252284BF600}"/>
          </ac:spMkLst>
        </pc:spChg>
        <pc:spChg chg="add del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35" creationId="{32D32A60-013B-47A8-8833-D2424080917B}"/>
          </ac:spMkLst>
        </pc:spChg>
        <pc:spChg chg="add del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36" creationId="{AE27932B-B694-4C4C-90D7-A0333A7C5876}"/>
          </ac:spMkLst>
        </pc:spChg>
        <pc:spChg chg="add del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38" creationId="{A9DA474E-6B91-4200-840F-0257B2358A75}"/>
          </ac:spMkLst>
        </pc:spChg>
        <pc:spChg chg="add">
          <ac:chgData name="Joeri" userId="9132dc84-9975-4a57-81ac-93cb1bc7f74a" providerId="ADAL" clId="{FAD97649-5FB3-4B6B-B74C-1071047C6790}" dt="2020-10-29T09:43:38.089" v="68" actId="26606"/>
          <ac:spMkLst>
            <pc:docMk/>
            <pc:sldMk cId="2052279578" sldId="273"/>
            <ac:spMk id="46" creationId="{17424F32-2789-4FF9-8E8A-1252284BF600}"/>
          </ac:spMkLst>
        </pc:spChg>
        <pc:graphicFrameChg chg="add del">
          <ac:chgData name="Joeri" userId="9132dc84-9975-4a57-81ac-93cb1bc7f74a" providerId="ADAL" clId="{FAD97649-5FB3-4B6B-B74C-1071047C6790}" dt="2020-10-29T09:42:02.554" v="65" actId="26606"/>
          <ac:graphicFrameMkLst>
            <pc:docMk/>
            <pc:sldMk cId="2052279578" sldId="273"/>
            <ac:graphicFrameMk id="7" creationId="{183AF105-03CC-474C-907A-4A049C60C160}"/>
          </ac:graphicFrameMkLst>
        </pc:graphicFrameChg>
        <pc:graphicFrameChg chg="add mod modGraphic">
          <ac:chgData name="Joeri" userId="9132dc84-9975-4a57-81ac-93cb1bc7f74a" providerId="ADAL" clId="{FAD97649-5FB3-4B6B-B74C-1071047C6790}" dt="2020-10-29T09:44:11.879" v="101" actId="113"/>
          <ac:graphicFrameMkLst>
            <pc:docMk/>
            <pc:sldMk cId="2052279578" sldId="273"/>
            <ac:graphicFrameMk id="41" creationId="{3CAB127F-DC15-4D90-9D00-F59EBB8ADDDB}"/>
          </ac:graphicFrameMkLst>
        </pc:graphicFrameChg>
        <pc:picChg chg="add del">
          <ac:chgData name="Joeri" userId="9132dc84-9975-4a57-81ac-93cb1bc7f74a" providerId="ADAL" clId="{FAD97649-5FB3-4B6B-B74C-1071047C6790}" dt="2020-10-29T09:42:02.554" v="65" actId="26606"/>
          <ac:picMkLst>
            <pc:docMk/>
            <pc:sldMk cId="2052279578" sldId="273"/>
            <ac:picMk id="13" creationId="{D708C46E-BB60-4B97-8327-D3A475C008E5}"/>
          </ac:picMkLst>
        </pc:picChg>
        <pc:picChg chg="add del">
          <ac:chgData name="Joeri" userId="9132dc84-9975-4a57-81ac-93cb1bc7f74a" providerId="ADAL" clId="{FAD97649-5FB3-4B6B-B74C-1071047C6790}" dt="2020-10-29T09:42:02.554" v="65" actId="26606"/>
          <ac:picMkLst>
            <pc:docMk/>
            <pc:sldMk cId="2052279578" sldId="273"/>
            <ac:picMk id="27" creationId="{DF63C9AD-AE6E-4512-8171-91612E84CCFB}"/>
          </ac:picMkLst>
        </pc:picChg>
        <pc:picChg chg="add del">
          <ac:chgData name="Joeri" userId="9132dc84-9975-4a57-81ac-93cb1bc7f74a" providerId="ADAL" clId="{FAD97649-5FB3-4B6B-B74C-1071047C6790}" dt="2020-10-29T09:43:38.089" v="68" actId="26606"/>
          <ac:picMkLst>
            <pc:docMk/>
            <pc:sldMk cId="2052279578" sldId="273"/>
            <ac:picMk id="32" creationId="{D708C46E-BB60-4B97-8327-D3A475C008E5}"/>
          </ac:picMkLst>
        </pc:picChg>
        <pc:picChg chg="add del">
          <ac:chgData name="Joeri" userId="9132dc84-9975-4a57-81ac-93cb1bc7f74a" providerId="ADAL" clId="{FAD97649-5FB3-4B6B-B74C-1071047C6790}" dt="2020-10-29T09:43:38.089" v="68" actId="26606"/>
          <ac:picMkLst>
            <pc:docMk/>
            <pc:sldMk cId="2052279578" sldId="273"/>
            <ac:picMk id="39" creationId="{DF63C9AD-AE6E-4512-8171-91612E84CCFB}"/>
          </ac:picMkLst>
        </pc:picChg>
        <pc:picChg chg="add">
          <ac:chgData name="Joeri" userId="9132dc84-9975-4a57-81ac-93cb1bc7f74a" providerId="ADAL" clId="{FAD97649-5FB3-4B6B-B74C-1071047C6790}" dt="2020-10-29T09:43:38.089" v="68" actId="26606"/>
          <ac:picMkLst>
            <pc:docMk/>
            <pc:sldMk cId="2052279578" sldId="273"/>
            <ac:picMk id="48" creationId="{D708C46E-BB60-4B97-8327-D3A475C008E5}"/>
          </ac:picMkLst>
        </pc:picChg>
        <pc:cxnChg chg="add del">
          <ac:chgData name="Joeri" userId="9132dc84-9975-4a57-81ac-93cb1bc7f74a" providerId="ADAL" clId="{FAD97649-5FB3-4B6B-B74C-1071047C6790}" dt="2020-10-29T09:42:02.554" v="65" actId="26606"/>
          <ac:cxnSpMkLst>
            <pc:docMk/>
            <pc:sldMk cId="2052279578" sldId="273"/>
            <ac:cxnSpMk id="15" creationId="{8042755C-F24C-4D08-8E4C-E646382C3634}"/>
          </ac:cxnSpMkLst>
        </pc:cxnChg>
        <pc:cxnChg chg="add del">
          <ac:chgData name="Joeri" userId="9132dc84-9975-4a57-81ac-93cb1bc7f74a" providerId="ADAL" clId="{FAD97649-5FB3-4B6B-B74C-1071047C6790}" dt="2020-10-29T09:42:02.554" v="65" actId="26606"/>
          <ac:cxnSpMkLst>
            <pc:docMk/>
            <pc:sldMk cId="2052279578" sldId="273"/>
            <ac:cxnSpMk id="17" creationId="{63E94A00-1A92-47F4-9E2D-E51DFF9016D4}"/>
          </ac:cxnSpMkLst>
        </pc:cxnChg>
        <pc:cxnChg chg="add del">
          <ac:chgData name="Joeri" userId="9132dc84-9975-4a57-81ac-93cb1bc7f74a" providerId="ADAL" clId="{FAD97649-5FB3-4B6B-B74C-1071047C6790}" dt="2020-10-29T09:42:02.554" v="65" actId="26606"/>
          <ac:cxnSpMkLst>
            <pc:docMk/>
            <pc:sldMk cId="2052279578" sldId="273"/>
            <ac:cxnSpMk id="23" creationId="{9EBB0476-5CF0-4F44-8D68-5D42D7AEE43A}"/>
          </ac:cxnSpMkLst>
        </pc:cxnChg>
        <pc:cxnChg chg="add del">
          <ac:chgData name="Joeri" userId="9132dc84-9975-4a57-81ac-93cb1bc7f74a" providerId="ADAL" clId="{FAD97649-5FB3-4B6B-B74C-1071047C6790}" dt="2020-10-29T09:42:02.554" v="65" actId="26606"/>
          <ac:cxnSpMkLst>
            <pc:docMk/>
            <pc:sldMk cId="2052279578" sldId="273"/>
            <ac:cxnSpMk id="29" creationId="{FE1A49CE-B63D-457A-A180-1C883E1A63D2}"/>
          </ac:cxnSpMkLst>
        </pc:cxnChg>
        <pc:cxnChg chg="add del">
          <ac:chgData name="Joeri" userId="9132dc84-9975-4a57-81ac-93cb1bc7f74a" providerId="ADAL" clId="{FAD97649-5FB3-4B6B-B74C-1071047C6790}" dt="2020-10-29T09:43:38.089" v="68" actId="26606"/>
          <ac:cxnSpMkLst>
            <pc:docMk/>
            <pc:sldMk cId="2052279578" sldId="273"/>
            <ac:cxnSpMk id="33" creationId="{8042755C-F24C-4D08-8E4C-E646382C3634}"/>
          </ac:cxnSpMkLst>
        </pc:cxnChg>
        <pc:cxnChg chg="add del">
          <ac:chgData name="Joeri" userId="9132dc84-9975-4a57-81ac-93cb1bc7f74a" providerId="ADAL" clId="{FAD97649-5FB3-4B6B-B74C-1071047C6790}" dt="2020-10-29T09:43:38.089" v="68" actId="26606"/>
          <ac:cxnSpMkLst>
            <pc:docMk/>
            <pc:sldMk cId="2052279578" sldId="273"/>
            <ac:cxnSpMk id="34" creationId="{63E94A00-1A92-47F4-9E2D-E51DFF9016D4}"/>
          </ac:cxnSpMkLst>
        </pc:cxnChg>
        <pc:cxnChg chg="add del">
          <ac:chgData name="Joeri" userId="9132dc84-9975-4a57-81ac-93cb1bc7f74a" providerId="ADAL" clId="{FAD97649-5FB3-4B6B-B74C-1071047C6790}" dt="2020-10-29T09:43:38.089" v="68" actId="26606"/>
          <ac:cxnSpMkLst>
            <pc:docMk/>
            <pc:sldMk cId="2052279578" sldId="273"/>
            <ac:cxnSpMk id="37" creationId="{9EBB0476-5CF0-4F44-8D68-5D42D7AEE43A}"/>
          </ac:cxnSpMkLst>
        </pc:cxnChg>
        <pc:cxnChg chg="add del">
          <ac:chgData name="Joeri" userId="9132dc84-9975-4a57-81ac-93cb1bc7f74a" providerId="ADAL" clId="{FAD97649-5FB3-4B6B-B74C-1071047C6790}" dt="2020-10-29T09:43:38.089" v="68" actId="26606"/>
          <ac:cxnSpMkLst>
            <pc:docMk/>
            <pc:sldMk cId="2052279578" sldId="273"/>
            <ac:cxnSpMk id="40" creationId="{FE1A49CE-B63D-457A-A180-1C883E1A63D2}"/>
          </ac:cxnSpMkLst>
        </pc:cxnChg>
        <pc:cxnChg chg="add">
          <ac:chgData name="Joeri" userId="9132dc84-9975-4a57-81ac-93cb1bc7f74a" providerId="ADAL" clId="{FAD97649-5FB3-4B6B-B74C-1071047C6790}" dt="2020-10-29T09:43:38.089" v="68" actId="26606"/>
          <ac:cxnSpMkLst>
            <pc:docMk/>
            <pc:sldMk cId="2052279578" sldId="273"/>
            <ac:cxnSpMk id="50" creationId="{8042755C-F24C-4D08-8E4C-E646382C3634}"/>
          </ac:cxnSpMkLst>
        </pc:cxnChg>
        <pc:cxnChg chg="add">
          <ac:chgData name="Joeri" userId="9132dc84-9975-4a57-81ac-93cb1bc7f74a" providerId="ADAL" clId="{FAD97649-5FB3-4B6B-B74C-1071047C6790}" dt="2020-10-29T09:43:38.089" v="68" actId="26606"/>
          <ac:cxnSpMkLst>
            <pc:docMk/>
            <pc:sldMk cId="2052279578" sldId="273"/>
            <ac:cxnSpMk id="52" creationId="{63E94A00-1A92-47F4-9E2D-E51DFF9016D4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3BE80-953C-416E-B313-DBC8570B8A87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09CF65-98C7-4E43-B04F-FBD7B0D39207}">
      <dgm:prSet/>
      <dgm:spPr/>
      <dgm:t>
        <a:bodyPr/>
        <a:lstStyle/>
        <a:p>
          <a:r>
            <a:rPr lang="en-US" b="1" dirty="0" err="1"/>
            <a:t>Eenmalige</a:t>
          </a:r>
          <a:r>
            <a:rPr lang="en-US" b="1" dirty="0"/>
            <a:t> </a:t>
          </a:r>
          <a:r>
            <a:rPr lang="en-US" b="1" dirty="0" err="1"/>
            <a:t>registratie</a:t>
          </a:r>
          <a:r>
            <a:rPr lang="en-US" b="1" dirty="0"/>
            <a:t>, </a:t>
          </a:r>
          <a:r>
            <a:rPr lang="en-US" b="1" dirty="0" err="1"/>
            <a:t>meervoudig</a:t>
          </a:r>
          <a:r>
            <a:rPr lang="en-US" b="1" dirty="0"/>
            <a:t> </a:t>
          </a:r>
          <a:r>
            <a:rPr lang="en-US" b="1" dirty="0" err="1"/>
            <a:t>gebruik</a:t>
          </a:r>
          <a:r>
            <a:rPr lang="en-US" b="1" dirty="0"/>
            <a:t>.</a:t>
          </a:r>
        </a:p>
      </dgm:t>
    </dgm:pt>
    <dgm:pt modelId="{08EC71B8-D5AE-448B-9457-CEE9FC095FF6}" type="parTrans" cxnId="{E6BD6578-F675-46FD-A5DB-979896CA8216}">
      <dgm:prSet/>
      <dgm:spPr/>
      <dgm:t>
        <a:bodyPr/>
        <a:lstStyle/>
        <a:p>
          <a:endParaRPr lang="en-US"/>
        </a:p>
      </dgm:t>
    </dgm:pt>
    <dgm:pt modelId="{258F71AE-B3DA-4DE1-BE9B-B32D7F7B06DE}" type="sibTrans" cxnId="{E6BD6578-F675-46FD-A5DB-979896CA8216}">
      <dgm:prSet/>
      <dgm:spPr/>
      <dgm:t>
        <a:bodyPr/>
        <a:lstStyle/>
        <a:p>
          <a:endParaRPr lang="en-US"/>
        </a:p>
      </dgm:t>
    </dgm:pt>
    <dgm:pt modelId="{315E8394-D60F-43CA-9C3C-9239A35D0E4A}">
      <dgm:prSet/>
      <dgm:spPr/>
      <dgm:t>
        <a:bodyPr/>
        <a:lstStyle/>
        <a:p>
          <a:r>
            <a:rPr lang="en-US" b="1" dirty="0" err="1"/>
            <a:t>Een</a:t>
          </a:r>
          <a:r>
            <a:rPr lang="en-US" b="1" dirty="0"/>
            <a:t> </a:t>
          </a:r>
          <a:r>
            <a:rPr lang="en-US" b="1" dirty="0" err="1"/>
            <a:t>onderwijsbrede</a:t>
          </a:r>
          <a:r>
            <a:rPr lang="en-US" b="1" dirty="0"/>
            <a:t> </a:t>
          </a:r>
          <a:r>
            <a:rPr lang="en-US" b="1" dirty="0" err="1"/>
            <a:t>aanpak</a:t>
          </a:r>
          <a:r>
            <a:rPr lang="en-US" b="1" dirty="0"/>
            <a:t> </a:t>
          </a:r>
          <a:r>
            <a:rPr lang="en-US" b="1" dirty="0" err="1"/>
            <a:t>voor</a:t>
          </a:r>
          <a:r>
            <a:rPr lang="en-US" b="1" dirty="0"/>
            <a:t> </a:t>
          </a:r>
          <a:r>
            <a:rPr lang="en-US" b="1" dirty="0" err="1"/>
            <a:t>informatiemodelleren</a:t>
          </a:r>
          <a:r>
            <a:rPr lang="en-US" b="1" dirty="0"/>
            <a:t>.</a:t>
          </a:r>
          <a:endParaRPr lang="en-US" dirty="0"/>
        </a:p>
      </dgm:t>
    </dgm:pt>
    <dgm:pt modelId="{20FED0C6-D841-41E0-8240-DBF50D75D190}" type="parTrans" cxnId="{7D2F9B56-6A5C-4EDA-95EC-DE58928DCA04}">
      <dgm:prSet/>
      <dgm:spPr/>
      <dgm:t>
        <a:bodyPr/>
        <a:lstStyle/>
        <a:p>
          <a:endParaRPr lang="nl-NL"/>
        </a:p>
      </dgm:t>
    </dgm:pt>
    <dgm:pt modelId="{D9AD9B88-D658-4586-806B-D74E161BF57B}" type="sibTrans" cxnId="{7D2F9B56-6A5C-4EDA-95EC-DE58928DCA04}">
      <dgm:prSet/>
      <dgm:spPr/>
      <dgm:t>
        <a:bodyPr/>
        <a:lstStyle/>
        <a:p>
          <a:endParaRPr lang="nl-NL"/>
        </a:p>
      </dgm:t>
    </dgm:pt>
    <dgm:pt modelId="{5A9E4D79-948D-482F-B253-21898AD6CC59}">
      <dgm:prSet/>
      <dgm:spPr/>
      <dgm:t>
        <a:bodyPr/>
        <a:lstStyle/>
        <a:p>
          <a:r>
            <a:rPr lang="en-US" b="1" dirty="0"/>
            <a:t>Meer </a:t>
          </a:r>
          <a:r>
            <a:rPr lang="en-US" b="1" dirty="0" err="1"/>
            <a:t>transparantie</a:t>
          </a:r>
          <a:r>
            <a:rPr lang="en-US" b="1" dirty="0"/>
            <a:t> </a:t>
          </a:r>
          <a:r>
            <a:rPr lang="en-US" b="1" dirty="0" err="1"/>
            <a:t>en</a:t>
          </a:r>
          <a:r>
            <a:rPr lang="en-US" b="1" dirty="0"/>
            <a:t> </a:t>
          </a:r>
          <a:r>
            <a:rPr lang="en-US" b="1" dirty="0" err="1"/>
            <a:t>duidelijkheid</a:t>
          </a:r>
          <a:r>
            <a:rPr lang="en-US" b="1" dirty="0"/>
            <a:t> </a:t>
          </a:r>
          <a:r>
            <a:rPr lang="en-US" b="1" dirty="0" err="1"/>
            <a:t>bieden</a:t>
          </a:r>
          <a:r>
            <a:rPr lang="en-US" b="1" dirty="0"/>
            <a:t> </a:t>
          </a:r>
          <a:r>
            <a:rPr lang="en-US" b="1" dirty="0" err="1"/>
            <a:t>richting</a:t>
          </a:r>
          <a:r>
            <a:rPr lang="en-US" b="1" dirty="0"/>
            <a:t> </a:t>
          </a:r>
          <a:r>
            <a:rPr lang="en-US" b="1" dirty="0" err="1"/>
            <a:t>ketenpartijen</a:t>
          </a:r>
          <a:r>
            <a:rPr lang="en-US" b="1" dirty="0"/>
            <a:t>.</a:t>
          </a:r>
        </a:p>
      </dgm:t>
    </dgm:pt>
    <dgm:pt modelId="{17019E0C-88E5-4425-B8EB-4810E713E023}" type="parTrans" cxnId="{C66F32C7-C5A8-49DD-8AAE-5B494180A024}">
      <dgm:prSet/>
      <dgm:spPr/>
      <dgm:t>
        <a:bodyPr/>
        <a:lstStyle/>
        <a:p>
          <a:endParaRPr lang="nl-NL"/>
        </a:p>
      </dgm:t>
    </dgm:pt>
    <dgm:pt modelId="{B9FCB949-4221-4908-83B0-5FB65891FD61}" type="sibTrans" cxnId="{C66F32C7-C5A8-49DD-8AAE-5B494180A024}">
      <dgm:prSet/>
      <dgm:spPr/>
      <dgm:t>
        <a:bodyPr/>
        <a:lstStyle/>
        <a:p>
          <a:endParaRPr lang="nl-NL"/>
        </a:p>
      </dgm:t>
    </dgm:pt>
    <dgm:pt modelId="{287DF2BD-C9E9-46EC-9728-8F272108A2FF}" type="pres">
      <dgm:prSet presAssocID="{D5D3BE80-953C-416E-B313-DBC8570B8A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3E2D5C-17E8-4475-9A07-2150F23CEA1F}" type="pres">
      <dgm:prSet presAssocID="{8809CF65-98C7-4E43-B04F-FBD7B0D39207}" presName="hierRoot1" presStyleCnt="0"/>
      <dgm:spPr/>
    </dgm:pt>
    <dgm:pt modelId="{98909C8D-89C0-481A-A2E8-FFD7E2479427}" type="pres">
      <dgm:prSet presAssocID="{8809CF65-98C7-4E43-B04F-FBD7B0D39207}" presName="composite" presStyleCnt="0"/>
      <dgm:spPr/>
    </dgm:pt>
    <dgm:pt modelId="{CF574C8D-4FAA-4A39-889C-A178FC9326FC}" type="pres">
      <dgm:prSet presAssocID="{8809CF65-98C7-4E43-B04F-FBD7B0D39207}" presName="background" presStyleLbl="node0" presStyleIdx="0" presStyleCnt="3"/>
      <dgm:spPr/>
    </dgm:pt>
    <dgm:pt modelId="{8608A2D9-3279-4402-8746-AB4B99FE0A1E}" type="pres">
      <dgm:prSet presAssocID="{8809CF65-98C7-4E43-B04F-FBD7B0D39207}" presName="text" presStyleLbl="fgAcc0" presStyleIdx="0" presStyleCnt="3">
        <dgm:presLayoutVars>
          <dgm:chPref val="3"/>
        </dgm:presLayoutVars>
      </dgm:prSet>
      <dgm:spPr/>
    </dgm:pt>
    <dgm:pt modelId="{E0FE878A-EF89-4232-8DE1-2B6C7619BA9D}" type="pres">
      <dgm:prSet presAssocID="{8809CF65-98C7-4E43-B04F-FBD7B0D39207}" presName="hierChild2" presStyleCnt="0"/>
      <dgm:spPr/>
    </dgm:pt>
    <dgm:pt modelId="{973DD0BA-DE09-4A1E-9C23-7BE9584A7521}" type="pres">
      <dgm:prSet presAssocID="{315E8394-D60F-43CA-9C3C-9239A35D0E4A}" presName="hierRoot1" presStyleCnt="0"/>
      <dgm:spPr/>
    </dgm:pt>
    <dgm:pt modelId="{FEF6167C-52DA-4EAE-9CCF-2E9A3B4CF198}" type="pres">
      <dgm:prSet presAssocID="{315E8394-D60F-43CA-9C3C-9239A35D0E4A}" presName="composite" presStyleCnt="0"/>
      <dgm:spPr/>
    </dgm:pt>
    <dgm:pt modelId="{72B0FFC9-BC2B-4C3A-BDBF-D4900AC59EF1}" type="pres">
      <dgm:prSet presAssocID="{315E8394-D60F-43CA-9C3C-9239A35D0E4A}" presName="background" presStyleLbl="node0" presStyleIdx="1" presStyleCnt="3"/>
      <dgm:spPr/>
    </dgm:pt>
    <dgm:pt modelId="{16C59538-6248-4A47-89EC-74F630C8658D}" type="pres">
      <dgm:prSet presAssocID="{315E8394-D60F-43CA-9C3C-9239A35D0E4A}" presName="text" presStyleLbl="fgAcc0" presStyleIdx="1" presStyleCnt="3">
        <dgm:presLayoutVars>
          <dgm:chPref val="3"/>
        </dgm:presLayoutVars>
      </dgm:prSet>
      <dgm:spPr/>
    </dgm:pt>
    <dgm:pt modelId="{35FAB62D-DEC5-4AEE-BC71-0E1E95B8FDB2}" type="pres">
      <dgm:prSet presAssocID="{315E8394-D60F-43CA-9C3C-9239A35D0E4A}" presName="hierChild2" presStyleCnt="0"/>
      <dgm:spPr/>
    </dgm:pt>
    <dgm:pt modelId="{8096BC46-99F5-4E24-A882-21AC4D6DC181}" type="pres">
      <dgm:prSet presAssocID="{5A9E4D79-948D-482F-B253-21898AD6CC59}" presName="hierRoot1" presStyleCnt="0"/>
      <dgm:spPr/>
    </dgm:pt>
    <dgm:pt modelId="{F12EE68D-4326-4CCE-AD19-00DB3A83B24A}" type="pres">
      <dgm:prSet presAssocID="{5A9E4D79-948D-482F-B253-21898AD6CC59}" presName="composite" presStyleCnt="0"/>
      <dgm:spPr/>
    </dgm:pt>
    <dgm:pt modelId="{4A1DAA69-0BE3-4D6A-A565-BC0755003B38}" type="pres">
      <dgm:prSet presAssocID="{5A9E4D79-948D-482F-B253-21898AD6CC59}" presName="background" presStyleLbl="node0" presStyleIdx="2" presStyleCnt="3"/>
      <dgm:spPr/>
    </dgm:pt>
    <dgm:pt modelId="{44226111-5C54-4DCC-B0E2-B45D1EBDB02A}" type="pres">
      <dgm:prSet presAssocID="{5A9E4D79-948D-482F-B253-21898AD6CC59}" presName="text" presStyleLbl="fgAcc0" presStyleIdx="2" presStyleCnt="3">
        <dgm:presLayoutVars>
          <dgm:chPref val="3"/>
        </dgm:presLayoutVars>
      </dgm:prSet>
      <dgm:spPr/>
    </dgm:pt>
    <dgm:pt modelId="{A4D1C3B0-0534-4BA2-A0E9-679BB2B9677C}" type="pres">
      <dgm:prSet presAssocID="{5A9E4D79-948D-482F-B253-21898AD6CC59}" presName="hierChild2" presStyleCnt="0"/>
      <dgm:spPr/>
    </dgm:pt>
  </dgm:ptLst>
  <dgm:cxnLst>
    <dgm:cxn modelId="{A0C0AD10-2634-4A70-BA1F-112731A54B2F}" type="presOf" srcId="{8809CF65-98C7-4E43-B04F-FBD7B0D39207}" destId="{8608A2D9-3279-4402-8746-AB4B99FE0A1E}" srcOrd="0" destOrd="0" presId="urn:microsoft.com/office/officeart/2005/8/layout/hierarchy1"/>
    <dgm:cxn modelId="{44B56D28-DEF4-477F-8CEE-6F5CA126B373}" type="presOf" srcId="{5A9E4D79-948D-482F-B253-21898AD6CC59}" destId="{44226111-5C54-4DCC-B0E2-B45D1EBDB02A}" srcOrd="0" destOrd="0" presId="urn:microsoft.com/office/officeart/2005/8/layout/hierarchy1"/>
    <dgm:cxn modelId="{5D66F335-4FE1-4E8B-919E-E757093A2822}" type="presOf" srcId="{315E8394-D60F-43CA-9C3C-9239A35D0E4A}" destId="{16C59538-6248-4A47-89EC-74F630C8658D}" srcOrd="0" destOrd="0" presId="urn:microsoft.com/office/officeart/2005/8/layout/hierarchy1"/>
    <dgm:cxn modelId="{3746AE5C-694D-4D2F-9641-9876AE45F30B}" type="presOf" srcId="{D5D3BE80-953C-416E-B313-DBC8570B8A87}" destId="{287DF2BD-C9E9-46EC-9728-8F272108A2FF}" srcOrd="0" destOrd="0" presId="urn:microsoft.com/office/officeart/2005/8/layout/hierarchy1"/>
    <dgm:cxn modelId="{7D2F9B56-6A5C-4EDA-95EC-DE58928DCA04}" srcId="{D5D3BE80-953C-416E-B313-DBC8570B8A87}" destId="{315E8394-D60F-43CA-9C3C-9239A35D0E4A}" srcOrd="1" destOrd="0" parTransId="{20FED0C6-D841-41E0-8240-DBF50D75D190}" sibTransId="{D9AD9B88-D658-4586-806B-D74E161BF57B}"/>
    <dgm:cxn modelId="{E6BD6578-F675-46FD-A5DB-979896CA8216}" srcId="{D5D3BE80-953C-416E-B313-DBC8570B8A87}" destId="{8809CF65-98C7-4E43-B04F-FBD7B0D39207}" srcOrd="0" destOrd="0" parTransId="{08EC71B8-D5AE-448B-9457-CEE9FC095FF6}" sibTransId="{258F71AE-B3DA-4DE1-BE9B-B32D7F7B06DE}"/>
    <dgm:cxn modelId="{C66F32C7-C5A8-49DD-8AAE-5B494180A024}" srcId="{D5D3BE80-953C-416E-B313-DBC8570B8A87}" destId="{5A9E4D79-948D-482F-B253-21898AD6CC59}" srcOrd="2" destOrd="0" parTransId="{17019E0C-88E5-4425-B8EB-4810E713E023}" sibTransId="{B9FCB949-4221-4908-83B0-5FB65891FD61}"/>
    <dgm:cxn modelId="{1E181B30-B3AC-4820-8DF9-138E26E53B93}" type="presParOf" srcId="{287DF2BD-C9E9-46EC-9728-8F272108A2FF}" destId="{933E2D5C-17E8-4475-9A07-2150F23CEA1F}" srcOrd="0" destOrd="0" presId="urn:microsoft.com/office/officeart/2005/8/layout/hierarchy1"/>
    <dgm:cxn modelId="{700253E5-44B4-4A9D-A119-A4CD0EF0E161}" type="presParOf" srcId="{933E2D5C-17E8-4475-9A07-2150F23CEA1F}" destId="{98909C8D-89C0-481A-A2E8-FFD7E2479427}" srcOrd="0" destOrd="0" presId="urn:microsoft.com/office/officeart/2005/8/layout/hierarchy1"/>
    <dgm:cxn modelId="{D806E7A6-F3EC-4D59-8B23-05945F387A90}" type="presParOf" srcId="{98909C8D-89C0-481A-A2E8-FFD7E2479427}" destId="{CF574C8D-4FAA-4A39-889C-A178FC9326FC}" srcOrd="0" destOrd="0" presId="urn:microsoft.com/office/officeart/2005/8/layout/hierarchy1"/>
    <dgm:cxn modelId="{44E0BA53-8266-4756-997E-93132306BFC3}" type="presParOf" srcId="{98909C8D-89C0-481A-A2E8-FFD7E2479427}" destId="{8608A2D9-3279-4402-8746-AB4B99FE0A1E}" srcOrd="1" destOrd="0" presId="urn:microsoft.com/office/officeart/2005/8/layout/hierarchy1"/>
    <dgm:cxn modelId="{69B88781-5CA6-4695-BEF5-25774F8A0007}" type="presParOf" srcId="{933E2D5C-17E8-4475-9A07-2150F23CEA1F}" destId="{E0FE878A-EF89-4232-8DE1-2B6C7619BA9D}" srcOrd="1" destOrd="0" presId="urn:microsoft.com/office/officeart/2005/8/layout/hierarchy1"/>
    <dgm:cxn modelId="{D2EEAF65-2650-485F-9CD4-CE19D461A8C8}" type="presParOf" srcId="{287DF2BD-C9E9-46EC-9728-8F272108A2FF}" destId="{973DD0BA-DE09-4A1E-9C23-7BE9584A7521}" srcOrd="1" destOrd="0" presId="urn:microsoft.com/office/officeart/2005/8/layout/hierarchy1"/>
    <dgm:cxn modelId="{E4D918FD-4B8D-49A1-B390-D4A180F0A5CD}" type="presParOf" srcId="{973DD0BA-DE09-4A1E-9C23-7BE9584A7521}" destId="{FEF6167C-52DA-4EAE-9CCF-2E9A3B4CF198}" srcOrd="0" destOrd="0" presId="urn:microsoft.com/office/officeart/2005/8/layout/hierarchy1"/>
    <dgm:cxn modelId="{82D22311-DA90-46D5-B8B1-D402A5CF0CEF}" type="presParOf" srcId="{FEF6167C-52DA-4EAE-9CCF-2E9A3B4CF198}" destId="{72B0FFC9-BC2B-4C3A-BDBF-D4900AC59EF1}" srcOrd="0" destOrd="0" presId="urn:microsoft.com/office/officeart/2005/8/layout/hierarchy1"/>
    <dgm:cxn modelId="{23DF5F3B-C30F-4BB1-92AB-0ED99FCC7A92}" type="presParOf" srcId="{FEF6167C-52DA-4EAE-9CCF-2E9A3B4CF198}" destId="{16C59538-6248-4A47-89EC-74F630C8658D}" srcOrd="1" destOrd="0" presId="urn:microsoft.com/office/officeart/2005/8/layout/hierarchy1"/>
    <dgm:cxn modelId="{2DF2FD49-F3F7-4B57-A425-97124CC6646C}" type="presParOf" srcId="{973DD0BA-DE09-4A1E-9C23-7BE9584A7521}" destId="{35FAB62D-DEC5-4AEE-BC71-0E1E95B8FDB2}" srcOrd="1" destOrd="0" presId="urn:microsoft.com/office/officeart/2005/8/layout/hierarchy1"/>
    <dgm:cxn modelId="{603C582C-E7EE-4C2C-9C3A-152A76686C06}" type="presParOf" srcId="{287DF2BD-C9E9-46EC-9728-8F272108A2FF}" destId="{8096BC46-99F5-4E24-A882-21AC4D6DC181}" srcOrd="2" destOrd="0" presId="urn:microsoft.com/office/officeart/2005/8/layout/hierarchy1"/>
    <dgm:cxn modelId="{9C15ABD4-0CDF-4588-B824-0A5FCCE7ED01}" type="presParOf" srcId="{8096BC46-99F5-4E24-A882-21AC4D6DC181}" destId="{F12EE68D-4326-4CCE-AD19-00DB3A83B24A}" srcOrd="0" destOrd="0" presId="urn:microsoft.com/office/officeart/2005/8/layout/hierarchy1"/>
    <dgm:cxn modelId="{3EDBB433-91CB-4182-AD6C-B8BF4DB341C0}" type="presParOf" srcId="{F12EE68D-4326-4CCE-AD19-00DB3A83B24A}" destId="{4A1DAA69-0BE3-4D6A-A565-BC0755003B38}" srcOrd="0" destOrd="0" presId="urn:microsoft.com/office/officeart/2005/8/layout/hierarchy1"/>
    <dgm:cxn modelId="{9684F295-F93A-474A-868F-DD02907F74AE}" type="presParOf" srcId="{F12EE68D-4326-4CCE-AD19-00DB3A83B24A}" destId="{44226111-5C54-4DCC-B0E2-B45D1EBDB02A}" srcOrd="1" destOrd="0" presId="urn:microsoft.com/office/officeart/2005/8/layout/hierarchy1"/>
    <dgm:cxn modelId="{6CDF10BD-7975-491B-8D3A-EBF13EA98C8F}" type="presParOf" srcId="{8096BC46-99F5-4E24-A882-21AC4D6DC181}" destId="{A4D1C3B0-0534-4BA2-A0E9-679BB2B967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85F93-9CEB-405A-9A81-279FBF3FB7D6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A24D9F-B93E-4627-9B62-72149D9BDDC9}">
      <dgm:prSet/>
      <dgm:spPr/>
      <dgm:t>
        <a:bodyPr/>
        <a:lstStyle/>
        <a:p>
          <a:r>
            <a:rPr lang="nl-NL" b="1" dirty="0"/>
            <a:t>Hiervan kennis te nemen en feedback op te geven op de stellingen (termijn 4 </a:t>
          </a:r>
          <a:r>
            <a:rPr lang="nl-NL" b="1" dirty="0" err="1"/>
            <a:t>wk</a:t>
          </a:r>
          <a:r>
            <a:rPr lang="nl-NL" b="1" dirty="0"/>
            <a:t>)</a:t>
          </a:r>
          <a:endParaRPr lang="en-US" b="1" dirty="0"/>
        </a:p>
      </dgm:t>
    </dgm:pt>
    <dgm:pt modelId="{1729DD68-893E-459E-91C4-45D81752C0D2}" type="parTrans" cxnId="{8C034EC9-1690-4C3F-AE52-6729796140B8}">
      <dgm:prSet/>
      <dgm:spPr/>
      <dgm:t>
        <a:bodyPr/>
        <a:lstStyle/>
        <a:p>
          <a:endParaRPr lang="en-US"/>
        </a:p>
      </dgm:t>
    </dgm:pt>
    <dgm:pt modelId="{98A4EDCE-FAD3-4A71-9623-65858F28063C}" type="sibTrans" cxnId="{8C034EC9-1690-4C3F-AE52-6729796140B8}">
      <dgm:prSet/>
      <dgm:spPr/>
      <dgm:t>
        <a:bodyPr/>
        <a:lstStyle/>
        <a:p>
          <a:endParaRPr lang="en-US"/>
        </a:p>
      </dgm:t>
    </dgm:pt>
    <dgm:pt modelId="{70C61777-CC25-4D25-9862-E8FC925CF521}">
      <dgm:prSet/>
      <dgm:spPr/>
      <dgm:t>
        <a:bodyPr/>
        <a:lstStyle/>
        <a:p>
          <a:r>
            <a:rPr lang="nl-NL" b="1" dirty="0"/>
            <a:t>Dit als concept publiceren op Edustandaard.nl</a:t>
          </a:r>
          <a:endParaRPr lang="en-US" b="1" dirty="0"/>
        </a:p>
      </dgm:t>
    </dgm:pt>
    <dgm:pt modelId="{B0946E6F-FE85-418B-AB1C-BD890A928C5F}" type="parTrans" cxnId="{39FC258B-E972-48F4-B44B-9F462CE47291}">
      <dgm:prSet/>
      <dgm:spPr/>
      <dgm:t>
        <a:bodyPr/>
        <a:lstStyle/>
        <a:p>
          <a:endParaRPr lang="en-US"/>
        </a:p>
      </dgm:t>
    </dgm:pt>
    <dgm:pt modelId="{D37DEB75-20D4-495D-9758-46D73E4C9C9B}" type="sibTrans" cxnId="{39FC258B-E972-48F4-B44B-9F462CE47291}">
      <dgm:prSet/>
      <dgm:spPr/>
      <dgm:t>
        <a:bodyPr/>
        <a:lstStyle/>
        <a:p>
          <a:endParaRPr lang="en-US"/>
        </a:p>
      </dgm:t>
    </dgm:pt>
    <dgm:pt modelId="{EA299A6B-773B-40E0-A28E-8F54116668EA}">
      <dgm:prSet/>
      <dgm:spPr/>
      <dgm:t>
        <a:bodyPr/>
        <a:lstStyle/>
        <a:p>
          <a:r>
            <a:rPr lang="nl-NL" b="1" dirty="0"/>
            <a:t>Ketenpartners uitgenodigd om deel te nemen in de werkgroep richting definitieve versie. </a:t>
          </a:r>
          <a:endParaRPr lang="en-US" b="1" dirty="0"/>
        </a:p>
      </dgm:t>
    </dgm:pt>
    <dgm:pt modelId="{67E4700F-9AF6-42EB-AB91-34F5FB3A2E34}" type="parTrans" cxnId="{37F31633-B9B5-4187-84C9-DB8B4200A980}">
      <dgm:prSet/>
      <dgm:spPr/>
      <dgm:t>
        <a:bodyPr/>
        <a:lstStyle/>
        <a:p>
          <a:endParaRPr lang="en-US"/>
        </a:p>
      </dgm:t>
    </dgm:pt>
    <dgm:pt modelId="{180C3037-C754-41F6-B631-895A6AC8EFAE}" type="sibTrans" cxnId="{37F31633-B9B5-4187-84C9-DB8B4200A980}">
      <dgm:prSet/>
      <dgm:spPr/>
      <dgm:t>
        <a:bodyPr/>
        <a:lstStyle/>
        <a:p>
          <a:endParaRPr lang="en-US"/>
        </a:p>
      </dgm:t>
    </dgm:pt>
    <dgm:pt modelId="{BD242A90-45AC-4497-9328-2444EACF2E46}">
      <dgm:prSet/>
      <dgm:spPr/>
      <dgm:t>
        <a:bodyPr/>
        <a:lstStyle/>
        <a:p>
          <a:r>
            <a:rPr lang="nl-NL" b="1" dirty="0"/>
            <a:t>Oppakken vervolgacties zoals terugkoppeling naar het origineel én toepassing op RIO en andere semantische bronnen.</a:t>
          </a:r>
          <a:endParaRPr lang="en-US" b="1" dirty="0"/>
        </a:p>
      </dgm:t>
    </dgm:pt>
    <dgm:pt modelId="{3B8B0030-BA63-4F27-A52A-C60EEE58DCD7}" type="parTrans" cxnId="{7A1C2234-5BFE-4530-8CB6-FB32AB2D262E}">
      <dgm:prSet/>
      <dgm:spPr/>
      <dgm:t>
        <a:bodyPr/>
        <a:lstStyle/>
        <a:p>
          <a:endParaRPr lang="en-US"/>
        </a:p>
      </dgm:t>
    </dgm:pt>
    <dgm:pt modelId="{F8B1A27D-5D3F-45FE-9E2D-9926CB7E9072}" type="sibTrans" cxnId="{7A1C2234-5BFE-4530-8CB6-FB32AB2D262E}">
      <dgm:prSet/>
      <dgm:spPr/>
      <dgm:t>
        <a:bodyPr/>
        <a:lstStyle/>
        <a:p>
          <a:endParaRPr lang="en-US"/>
        </a:p>
      </dgm:t>
    </dgm:pt>
    <dgm:pt modelId="{36217E7D-15B5-4E48-9526-61402B8FE572}" type="pres">
      <dgm:prSet presAssocID="{68585F93-9CEB-405A-9A81-279FBF3FB7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B649F9-1ED0-43EE-A875-ECE614B7129B}" type="pres">
      <dgm:prSet presAssocID="{F6A24D9F-B93E-4627-9B62-72149D9BDDC9}" presName="hierRoot1" presStyleCnt="0"/>
      <dgm:spPr/>
    </dgm:pt>
    <dgm:pt modelId="{B1BE8496-EFD8-473C-9737-A5C22CAB9F67}" type="pres">
      <dgm:prSet presAssocID="{F6A24D9F-B93E-4627-9B62-72149D9BDDC9}" presName="composite" presStyleCnt="0"/>
      <dgm:spPr/>
    </dgm:pt>
    <dgm:pt modelId="{AF662022-BE95-4A5B-8C64-3FBCFD4D9152}" type="pres">
      <dgm:prSet presAssocID="{F6A24D9F-B93E-4627-9B62-72149D9BDDC9}" presName="background" presStyleLbl="node0" presStyleIdx="0" presStyleCnt="4"/>
      <dgm:spPr/>
    </dgm:pt>
    <dgm:pt modelId="{994FA536-89BB-4661-B44C-8B2A09A9E76A}" type="pres">
      <dgm:prSet presAssocID="{F6A24D9F-B93E-4627-9B62-72149D9BDDC9}" presName="text" presStyleLbl="fgAcc0" presStyleIdx="0" presStyleCnt="4">
        <dgm:presLayoutVars>
          <dgm:chPref val="3"/>
        </dgm:presLayoutVars>
      </dgm:prSet>
      <dgm:spPr/>
    </dgm:pt>
    <dgm:pt modelId="{2497D7CB-57D2-4777-9442-E8A834F8D762}" type="pres">
      <dgm:prSet presAssocID="{F6A24D9F-B93E-4627-9B62-72149D9BDDC9}" presName="hierChild2" presStyleCnt="0"/>
      <dgm:spPr/>
    </dgm:pt>
    <dgm:pt modelId="{7779C92C-127A-46E3-9B92-C9A915E0996F}" type="pres">
      <dgm:prSet presAssocID="{70C61777-CC25-4D25-9862-E8FC925CF521}" presName="hierRoot1" presStyleCnt="0"/>
      <dgm:spPr/>
    </dgm:pt>
    <dgm:pt modelId="{3D1D7338-65AA-4AE2-A3E2-70EEE2351D4A}" type="pres">
      <dgm:prSet presAssocID="{70C61777-CC25-4D25-9862-E8FC925CF521}" presName="composite" presStyleCnt="0"/>
      <dgm:spPr/>
    </dgm:pt>
    <dgm:pt modelId="{B8228D31-C8BF-4983-8E07-08004D4F5627}" type="pres">
      <dgm:prSet presAssocID="{70C61777-CC25-4D25-9862-E8FC925CF521}" presName="background" presStyleLbl="node0" presStyleIdx="1" presStyleCnt="4"/>
      <dgm:spPr/>
    </dgm:pt>
    <dgm:pt modelId="{08DC23F6-566D-45FE-80CD-B14D878094C5}" type="pres">
      <dgm:prSet presAssocID="{70C61777-CC25-4D25-9862-E8FC925CF521}" presName="text" presStyleLbl="fgAcc0" presStyleIdx="1" presStyleCnt="4">
        <dgm:presLayoutVars>
          <dgm:chPref val="3"/>
        </dgm:presLayoutVars>
      </dgm:prSet>
      <dgm:spPr/>
    </dgm:pt>
    <dgm:pt modelId="{CB863533-AA43-45A9-91EF-3ACE992EC091}" type="pres">
      <dgm:prSet presAssocID="{70C61777-CC25-4D25-9862-E8FC925CF521}" presName="hierChild2" presStyleCnt="0"/>
      <dgm:spPr/>
    </dgm:pt>
    <dgm:pt modelId="{5B688804-702B-477F-AAB5-1CC4F00998FB}" type="pres">
      <dgm:prSet presAssocID="{EA299A6B-773B-40E0-A28E-8F54116668EA}" presName="hierRoot1" presStyleCnt="0"/>
      <dgm:spPr/>
    </dgm:pt>
    <dgm:pt modelId="{054A669B-4C2C-4105-B43A-58ECC77D20F7}" type="pres">
      <dgm:prSet presAssocID="{EA299A6B-773B-40E0-A28E-8F54116668EA}" presName="composite" presStyleCnt="0"/>
      <dgm:spPr/>
    </dgm:pt>
    <dgm:pt modelId="{93ECA39B-1958-4028-A159-5AA90C453F86}" type="pres">
      <dgm:prSet presAssocID="{EA299A6B-773B-40E0-A28E-8F54116668EA}" presName="background" presStyleLbl="node0" presStyleIdx="2" presStyleCnt="4"/>
      <dgm:spPr/>
    </dgm:pt>
    <dgm:pt modelId="{0213CAA2-1BE3-41C0-87F3-4F5CA135A7D0}" type="pres">
      <dgm:prSet presAssocID="{EA299A6B-773B-40E0-A28E-8F54116668EA}" presName="text" presStyleLbl="fgAcc0" presStyleIdx="2" presStyleCnt="4">
        <dgm:presLayoutVars>
          <dgm:chPref val="3"/>
        </dgm:presLayoutVars>
      </dgm:prSet>
      <dgm:spPr/>
    </dgm:pt>
    <dgm:pt modelId="{918A0D62-FF8C-4AA5-98C6-58C11887C121}" type="pres">
      <dgm:prSet presAssocID="{EA299A6B-773B-40E0-A28E-8F54116668EA}" presName="hierChild2" presStyleCnt="0"/>
      <dgm:spPr/>
    </dgm:pt>
    <dgm:pt modelId="{CDB48ACB-1988-449B-B21C-CEC9BC22B950}" type="pres">
      <dgm:prSet presAssocID="{BD242A90-45AC-4497-9328-2444EACF2E46}" presName="hierRoot1" presStyleCnt="0"/>
      <dgm:spPr/>
    </dgm:pt>
    <dgm:pt modelId="{249310AB-65A6-4C13-8261-EEFFED0527A8}" type="pres">
      <dgm:prSet presAssocID="{BD242A90-45AC-4497-9328-2444EACF2E46}" presName="composite" presStyleCnt="0"/>
      <dgm:spPr/>
    </dgm:pt>
    <dgm:pt modelId="{020CC310-A05D-476D-A771-489A15FBF0DF}" type="pres">
      <dgm:prSet presAssocID="{BD242A90-45AC-4497-9328-2444EACF2E46}" presName="background" presStyleLbl="node0" presStyleIdx="3" presStyleCnt="4"/>
      <dgm:spPr/>
    </dgm:pt>
    <dgm:pt modelId="{2829A4F1-9CAE-4A1B-B4C1-9E9F7F2109BC}" type="pres">
      <dgm:prSet presAssocID="{BD242A90-45AC-4497-9328-2444EACF2E46}" presName="text" presStyleLbl="fgAcc0" presStyleIdx="3" presStyleCnt="4">
        <dgm:presLayoutVars>
          <dgm:chPref val="3"/>
        </dgm:presLayoutVars>
      </dgm:prSet>
      <dgm:spPr/>
    </dgm:pt>
    <dgm:pt modelId="{948CFC35-CE25-4B97-9F33-12C718A84862}" type="pres">
      <dgm:prSet presAssocID="{BD242A90-45AC-4497-9328-2444EACF2E46}" presName="hierChild2" presStyleCnt="0"/>
      <dgm:spPr/>
    </dgm:pt>
  </dgm:ptLst>
  <dgm:cxnLst>
    <dgm:cxn modelId="{37F31633-B9B5-4187-84C9-DB8B4200A980}" srcId="{68585F93-9CEB-405A-9A81-279FBF3FB7D6}" destId="{EA299A6B-773B-40E0-A28E-8F54116668EA}" srcOrd="2" destOrd="0" parTransId="{67E4700F-9AF6-42EB-AB91-34F5FB3A2E34}" sibTransId="{180C3037-C754-41F6-B631-895A6AC8EFAE}"/>
    <dgm:cxn modelId="{7A1C2234-5BFE-4530-8CB6-FB32AB2D262E}" srcId="{68585F93-9CEB-405A-9A81-279FBF3FB7D6}" destId="{BD242A90-45AC-4497-9328-2444EACF2E46}" srcOrd="3" destOrd="0" parTransId="{3B8B0030-BA63-4F27-A52A-C60EEE58DCD7}" sibTransId="{F8B1A27D-5D3F-45FE-9E2D-9926CB7E9072}"/>
    <dgm:cxn modelId="{CF989C38-7DBC-4762-B359-CB6C246B00BB}" type="presOf" srcId="{EA299A6B-773B-40E0-A28E-8F54116668EA}" destId="{0213CAA2-1BE3-41C0-87F3-4F5CA135A7D0}" srcOrd="0" destOrd="0" presId="urn:microsoft.com/office/officeart/2005/8/layout/hierarchy1"/>
    <dgm:cxn modelId="{2D8CA138-ECC0-4984-9C07-95BB4826A68A}" type="presOf" srcId="{BD242A90-45AC-4497-9328-2444EACF2E46}" destId="{2829A4F1-9CAE-4A1B-B4C1-9E9F7F2109BC}" srcOrd="0" destOrd="0" presId="urn:microsoft.com/office/officeart/2005/8/layout/hierarchy1"/>
    <dgm:cxn modelId="{8DD2165C-CC2B-4780-B91A-0964F60A7E4E}" type="presOf" srcId="{F6A24D9F-B93E-4627-9B62-72149D9BDDC9}" destId="{994FA536-89BB-4661-B44C-8B2A09A9E76A}" srcOrd="0" destOrd="0" presId="urn:microsoft.com/office/officeart/2005/8/layout/hierarchy1"/>
    <dgm:cxn modelId="{BEF9FE74-E06C-4512-899A-6442FC2E03D1}" type="presOf" srcId="{68585F93-9CEB-405A-9A81-279FBF3FB7D6}" destId="{36217E7D-15B5-4E48-9526-61402B8FE572}" srcOrd="0" destOrd="0" presId="urn:microsoft.com/office/officeart/2005/8/layout/hierarchy1"/>
    <dgm:cxn modelId="{39FC258B-E972-48F4-B44B-9F462CE47291}" srcId="{68585F93-9CEB-405A-9A81-279FBF3FB7D6}" destId="{70C61777-CC25-4D25-9862-E8FC925CF521}" srcOrd="1" destOrd="0" parTransId="{B0946E6F-FE85-418B-AB1C-BD890A928C5F}" sibTransId="{D37DEB75-20D4-495D-9758-46D73E4C9C9B}"/>
    <dgm:cxn modelId="{25DAA7C8-1E7D-4319-A28A-BAE70AED946B}" type="presOf" srcId="{70C61777-CC25-4D25-9862-E8FC925CF521}" destId="{08DC23F6-566D-45FE-80CD-B14D878094C5}" srcOrd="0" destOrd="0" presId="urn:microsoft.com/office/officeart/2005/8/layout/hierarchy1"/>
    <dgm:cxn modelId="{8C034EC9-1690-4C3F-AE52-6729796140B8}" srcId="{68585F93-9CEB-405A-9A81-279FBF3FB7D6}" destId="{F6A24D9F-B93E-4627-9B62-72149D9BDDC9}" srcOrd="0" destOrd="0" parTransId="{1729DD68-893E-459E-91C4-45D81752C0D2}" sibTransId="{98A4EDCE-FAD3-4A71-9623-65858F28063C}"/>
    <dgm:cxn modelId="{B15C054F-BA1D-4EBC-9F46-4085D1C54F88}" type="presParOf" srcId="{36217E7D-15B5-4E48-9526-61402B8FE572}" destId="{C5B649F9-1ED0-43EE-A875-ECE614B7129B}" srcOrd="0" destOrd="0" presId="urn:microsoft.com/office/officeart/2005/8/layout/hierarchy1"/>
    <dgm:cxn modelId="{494D7A5E-A22D-42E4-A6DE-A12ADB90DE6E}" type="presParOf" srcId="{C5B649F9-1ED0-43EE-A875-ECE614B7129B}" destId="{B1BE8496-EFD8-473C-9737-A5C22CAB9F67}" srcOrd="0" destOrd="0" presId="urn:microsoft.com/office/officeart/2005/8/layout/hierarchy1"/>
    <dgm:cxn modelId="{EEC3BB40-46CA-4BE9-9187-66DC23219648}" type="presParOf" srcId="{B1BE8496-EFD8-473C-9737-A5C22CAB9F67}" destId="{AF662022-BE95-4A5B-8C64-3FBCFD4D9152}" srcOrd="0" destOrd="0" presId="urn:microsoft.com/office/officeart/2005/8/layout/hierarchy1"/>
    <dgm:cxn modelId="{5244719E-A39D-437C-B872-3E81F1622662}" type="presParOf" srcId="{B1BE8496-EFD8-473C-9737-A5C22CAB9F67}" destId="{994FA536-89BB-4661-B44C-8B2A09A9E76A}" srcOrd="1" destOrd="0" presId="urn:microsoft.com/office/officeart/2005/8/layout/hierarchy1"/>
    <dgm:cxn modelId="{06B5D635-D97F-41B4-A356-384EF96262BD}" type="presParOf" srcId="{C5B649F9-1ED0-43EE-A875-ECE614B7129B}" destId="{2497D7CB-57D2-4777-9442-E8A834F8D762}" srcOrd="1" destOrd="0" presId="urn:microsoft.com/office/officeart/2005/8/layout/hierarchy1"/>
    <dgm:cxn modelId="{A7391728-83E0-4974-88FE-915E4D039B08}" type="presParOf" srcId="{36217E7D-15B5-4E48-9526-61402B8FE572}" destId="{7779C92C-127A-46E3-9B92-C9A915E0996F}" srcOrd="1" destOrd="0" presId="urn:microsoft.com/office/officeart/2005/8/layout/hierarchy1"/>
    <dgm:cxn modelId="{6082B58E-2E8E-4D8A-9846-33BCF6D94017}" type="presParOf" srcId="{7779C92C-127A-46E3-9B92-C9A915E0996F}" destId="{3D1D7338-65AA-4AE2-A3E2-70EEE2351D4A}" srcOrd="0" destOrd="0" presId="urn:microsoft.com/office/officeart/2005/8/layout/hierarchy1"/>
    <dgm:cxn modelId="{430EEE38-6EB7-4711-9FFF-183857A66678}" type="presParOf" srcId="{3D1D7338-65AA-4AE2-A3E2-70EEE2351D4A}" destId="{B8228D31-C8BF-4983-8E07-08004D4F5627}" srcOrd="0" destOrd="0" presId="urn:microsoft.com/office/officeart/2005/8/layout/hierarchy1"/>
    <dgm:cxn modelId="{536B94B6-10E8-4FB0-A976-FBB41E65B77B}" type="presParOf" srcId="{3D1D7338-65AA-4AE2-A3E2-70EEE2351D4A}" destId="{08DC23F6-566D-45FE-80CD-B14D878094C5}" srcOrd="1" destOrd="0" presId="urn:microsoft.com/office/officeart/2005/8/layout/hierarchy1"/>
    <dgm:cxn modelId="{5DAE48A4-341F-45BE-B488-86348F2FBBD1}" type="presParOf" srcId="{7779C92C-127A-46E3-9B92-C9A915E0996F}" destId="{CB863533-AA43-45A9-91EF-3ACE992EC091}" srcOrd="1" destOrd="0" presId="urn:microsoft.com/office/officeart/2005/8/layout/hierarchy1"/>
    <dgm:cxn modelId="{DC50C4AE-A776-40B9-A9EA-1B7169E8D72B}" type="presParOf" srcId="{36217E7D-15B5-4E48-9526-61402B8FE572}" destId="{5B688804-702B-477F-AAB5-1CC4F00998FB}" srcOrd="2" destOrd="0" presId="urn:microsoft.com/office/officeart/2005/8/layout/hierarchy1"/>
    <dgm:cxn modelId="{7E8BE1D6-8E8D-49B7-AC6D-728F5FE62764}" type="presParOf" srcId="{5B688804-702B-477F-AAB5-1CC4F00998FB}" destId="{054A669B-4C2C-4105-B43A-58ECC77D20F7}" srcOrd="0" destOrd="0" presId="urn:microsoft.com/office/officeart/2005/8/layout/hierarchy1"/>
    <dgm:cxn modelId="{A39E2DD4-25AD-4945-A221-7026CAA95A1B}" type="presParOf" srcId="{054A669B-4C2C-4105-B43A-58ECC77D20F7}" destId="{93ECA39B-1958-4028-A159-5AA90C453F86}" srcOrd="0" destOrd="0" presId="urn:microsoft.com/office/officeart/2005/8/layout/hierarchy1"/>
    <dgm:cxn modelId="{C936A6E3-94E9-4F02-B558-6CD33771CE8B}" type="presParOf" srcId="{054A669B-4C2C-4105-B43A-58ECC77D20F7}" destId="{0213CAA2-1BE3-41C0-87F3-4F5CA135A7D0}" srcOrd="1" destOrd="0" presId="urn:microsoft.com/office/officeart/2005/8/layout/hierarchy1"/>
    <dgm:cxn modelId="{FB85E103-E33D-4DD4-A88D-F56ECC720F3E}" type="presParOf" srcId="{5B688804-702B-477F-AAB5-1CC4F00998FB}" destId="{918A0D62-FF8C-4AA5-98C6-58C11887C121}" srcOrd="1" destOrd="0" presId="urn:microsoft.com/office/officeart/2005/8/layout/hierarchy1"/>
    <dgm:cxn modelId="{035B0989-E878-43F5-88BA-20167D49E1ED}" type="presParOf" srcId="{36217E7D-15B5-4E48-9526-61402B8FE572}" destId="{CDB48ACB-1988-449B-B21C-CEC9BC22B950}" srcOrd="3" destOrd="0" presId="urn:microsoft.com/office/officeart/2005/8/layout/hierarchy1"/>
    <dgm:cxn modelId="{EDFF5A97-3CF0-4F51-A9A3-33443F87CF79}" type="presParOf" srcId="{CDB48ACB-1988-449B-B21C-CEC9BC22B950}" destId="{249310AB-65A6-4C13-8261-EEFFED0527A8}" srcOrd="0" destOrd="0" presId="urn:microsoft.com/office/officeart/2005/8/layout/hierarchy1"/>
    <dgm:cxn modelId="{E0756E63-3ECB-4666-A928-CC061A8859E3}" type="presParOf" srcId="{249310AB-65A6-4C13-8261-EEFFED0527A8}" destId="{020CC310-A05D-476D-A771-489A15FBF0DF}" srcOrd="0" destOrd="0" presId="urn:microsoft.com/office/officeart/2005/8/layout/hierarchy1"/>
    <dgm:cxn modelId="{E2FC2FE0-2AC4-4704-92CC-B305B0C77ABE}" type="presParOf" srcId="{249310AB-65A6-4C13-8261-EEFFED0527A8}" destId="{2829A4F1-9CAE-4A1B-B4C1-9E9F7F2109BC}" srcOrd="1" destOrd="0" presId="urn:microsoft.com/office/officeart/2005/8/layout/hierarchy1"/>
    <dgm:cxn modelId="{AC44F492-60C5-4A63-B913-CAF0FEADD69B}" type="presParOf" srcId="{CDB48ACB-1988-449B-B21C-CEC9BC22B950}" destId="{948CFC35-CE25-4B97-9F33-12C718A848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74C8D-4FAA-4A39-889C-A178FC9326FC}">
      <dsp:nvSpPr>
        <dsp:cNvPr id="0" name=""/>
        <dsp:cNvSpPr/>
      </dsp:nvSpPr>
      <dsp:spPr>
        <a:xfrm>
          <a:off x="0" y="662041"/>
          <a:ext cx="2701230" cy="1715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08A2D9-3279-4402-8746-AB4B99FE0A1E}">
      <dsp:nvSpPr>
        <dsp:cNvPr id="0" name=""/>
        <dsp:cNvSpPr/>
      </dsp:nvSpPr>
      <dsp:spPr>
        <a:xfrm>
          <a:off x="300136" y="947171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Eenmalige</a:t>
          </a:r>
          <a:r>
            <a:rPr lang="en-US" sz="2000" b="1" kern="1200" dirty="0"/>
            <a:t> </a:t>
          </a:r>
          <a:r>
            <a:rPr lang="en-US" sz="2000" b="1" kern="1200" dirty="0" err="1"/>
            <a:t>registratie</a:t>
          </a:r>
          <a:r>
            <a:rPr lang="en-US" sz="2000" b="1" kern="1200" dirty="0"/>
            <a:t>, </a:t>
          </a:r>
          <a:r>
            <a:rPr lang="en-US" sz="2000" b="1" kern="1200" dirty="0" err="1"/>
            <a:t>meervoudig</a:t>
          </a:r>
          <a:r>
            <a:rPr lang="en-US" sz="2000" b="1" kern="1200" dirty="0"/>
            <a:t> </a:t>
          </a:r>
          <a:r>
            <a:rPr lang="en-US" sz="2000" b="1" kern="1200" dirty="0" err="1"/>
            <a:t>gebruik</a:t>
          </a:r>
          <a:r>
            <a:rPr lang="en-US" sz="2000" b="1" kern="1200" dirty="0"/>
            <a:t>.</a:t>
          </a:r>
        </a:p>
      </dsp:txBody>
      <dsp:txXfrm>
        <a:off x="350375" y="997410"/>
        <a:ext cx="2600752" cy="1614803"/>
      </dsp:txXfrm>
    </dsp:sp>
    <dsp:sp modelId="{72B0FFC9-BC2B-4C3A-BDBF-D4900AC59EF1}">
      <dsp:nvSpPr>
        <dsp:cNvPr id="0" name=""/>
        <dsp:cNvSpPr/>
      </dsp:nvSpPr>
      <dsp:spPr>
        <a:xfrm>
          <a:off x="3301503" y="662041"/>
          <a:ext cx="2701230" cy="1715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C59538-6248-4A47-89EC-74F630C8658D}">
      <dsp:nvSpPr>
        <dsp:cNvPr id="0" name=""/>
        <dsp:cNvSpPr/>
      </dsp:nvSpPr>
      <dsp:spPr>
        <a:xfrm>
          <a:off x="3601640" y="947171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Een</a:t>
          </a:r>
          <a:r>
            <a:rPr lang="en-US" sz="2000" b="1" kern="1200" dirty="0"/>
            <a:t> </a:t>
          </a:r>
          <a:r>
            <a:rPr lang="en-US" sz="2000" b="1" kern="1200" dirty="0" err="1"/>
            <a:t>onderwijsbrede</a:t>
          </a:r>
          <a:r>
            <a:rPr lang="en-US" sz="2000" b="1" kern="1200" dirty="0"/>
            <a:t> </a:t>
          </a:r>
          <a:r>
            <a:rPr lang="en-US" sz="2000" b="1" kern="1200" dirty="0" err="1"/>
            <a:t>aanpak</a:t>
          </a:r>
          <a:r>
            <a:rPr lang="en-US" sz="2000" b="1" kern="1200" dirty="0"/>
            <a:t> </a:t>
          </a:r>
          <a:r>
            <a:rPr lang="en-US" sz="2000" b="1" kern="1200" dirty="0" err="1"/>
            <a:t>voor</a:t>
          </a:r>
          <a:r>
            <a:rPr lang="en-US" sz="2000" b="1" kern="1200" dirty="0"/>
            <a:t> </a:t>
          </a:r>
          <a:r>
            <a:rPr lang="en-US" sz="2000" b="1" kern="1200" dirty="0" err="1"/>
            <a:t>informatiemodelleren</a:t>
          </a:r>
          <a:r>
            <a:rPr lang="en-US" sz="2000" b="1" kern="1200" dirty="0"/>
            <a:t>.</a:t>
          </a:r>
          <a:endParaRPr lang="en-US" sz="2000" kern="1200" dirty="0"/>
        </a:p>
      </dsp:txBody>
      <dsp:txXfrm>
        <a:off x="3651879" y="997410"/>
        <a:ext cx="2600752" cy="1614803"/>
      </dsp:txXfrm>
    </dsp:sp>
    <dsp:sp modelId="{4A1DAA69-0BE3-4D6A-A565-BC0755003B38}">
      <dsp:nvSpPr>
        <dsp:cNvPr id="0" name=""/>
        <dsp:cNvSpPr/>
      </dsp:nvSpPr>
      <dsp:spPr>
        <a:xfrm>
          <a:off x="6603007" y="662041"/>
          <a:ext cx="2701230" cy="1715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226111-5C54-4DCC-B0E2-B45D1EBDB02A}">
      <dsp:nvSpPr>
        <dsp:cNvPr id="0" name=""/>
        <dsp:cNvSpPr/>
      </dsp:nvSpPr>
      <dsp:spPr>
        <a:xfrm>
          <a:off x="6903144" y="947171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Meer </a:t>
          </a:r>
          <a:r>
            <a:rPr lang="en-US" sz="2000" b="1" kern="1200" dirty="0" err="1"/>
            <a:t>transparantie</a:t>
          </a:r>
          <a:r>
            <a:rPr lang="en-US" sz="2000" b="1" kern="1200" dirty="0"/>
            <a:t> </a:t>
          </a:r>
          <a:r>
            <a:rPr lang="en-US" sz="2000" b="1" kern="1200" dirty="0" err="1"/>
            <a:t>en</a:t>
          </a:r>
          <a:r>
            <a:rPr lang="en-US" sz="2000" b="1" kern="1200" dirty="0"/>
            <a:t> </a:t>
          </a:r>
          <a:r>
            <a:rPr lang="en-US" sz="2000" b="1" kern="1200" dirty="0" err="1"/>
            <a:t>duidelijkheid</a:t>
          </a:r>
          <a:r>
            <a:rPr lang="en-US" sz="2000" b="1" kern="1200" dirty="0"/>
            <a:t> </a:t>
          </a:r>
          <a:r>
            <a:rPr lang="en-US" sz="2000" b="1" kern="1200" dirty="0" err="1"/>
            <a:t>bieden</a:t>
          </a:r>
          <a:r>
            <a:rPr lang="en-US" sz="2000" b="1" kern="1200" dirty="0"/>
            <a:t> </a:t>
          </a:r>
          <a:r>
            <a:rPr lang="en-US" sz="2000" b="1" kern="1200" dirty="0" err="1"/>
            <a:t>richting</a:t>
          </a:r>
          <a:r>
            <a:rPr lang="en-US" sz="2000" b="1" kern="1200" dirty="0"/>
            <a:t> </a:t>
          </a:r>
          <a:r>
            <a:rPr lang="en-US" sz="2000" b="1" kern="1200" dirty="0" err="1"/>
            <a:t>ketenpartijen</a:t>
          </a:r>
          <a:r>
            <a:rPr lang="en-US" sz="2000" b="1" kern="1200" dirty="0"/>
            <a:t>.</a:t>
          </a:r>
        </a:p>
      </dsp:txBody>
      <dsp:txXfrm>
        <a:off x="6953383" y="997410"/>
        <a:ext cx="2600752" cy="1614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62022-BE95-4A5B-8C64-3FBCFD4D9152}">
      <dsp:nvSpPr>
        <dsp:cNvPr id="0" name=""/>
        <dsp:cNvSpPr/>
      </dsp:nvSpPr>
      <dsp:spPr>
        <a:xfrm>
          <a:off x="2813" y="918344"/>
          <a:ext cx="2009040" cy="1275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4FA536-89BB-4661-B44C-8B2A09A9E76A}">
      <dsp:nvSpPr>
        <dsp:cNvPr id="0" name=""/>
        <dsp:cNvSpPr/>
      </dsp:nvSpPr>
      <dsp:spPr>
        <a:xfrm>
          <a:off x="226040" y="1130409"/>
          <a:ext cx="2009040" cy="1275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 dirty="0"/>
            <a:t>Hiervan kennis te nemen en feedback op te geven op de stellingen (termijn 4 </a:t>
          </a:r>
          <a:r>
            <a:rPr lang="nl-NL" sz="1400" b="1" kern="1200" dirty="0" err="1"/>
            <a:t>wk</a:t>
          </a:r>
          <a:r>
            <a:rPr lang="nl-NL" sz="1400" b="1" kern="1200" dirty="0"/>
            <a:t>)</a:t>
          </a:r>
          <a:endParaRPr lang="en-US" sz="1400" b="1" kern="1200" dirty="0"/>
        </a:p>
      </dsp:txBody>
      <dsp:txXfrm>
        <a:off x="263405" y="1167774"/>
        <a:ext cx="1934310" cy="1201010"/>
      </dsp:txXfrm>
    </dsp:sp>
    <dsp:sp modelId="{B8228D31-C8BF-4983-8E07-08004D4F5627}">
      <dsp:nvSpPr>
        <dsp:cNvPr id="0" name=""/>
        <dsp:cNvSpPr/>
      </dsp:nvSpPr>
      <dsp:spPr>
        <a:xfrm>
          <a:off x="2458307" y="918344"/>
          <a:ext cx="2009040" cy="1275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DC23F6-566D-45FE-80CD-B14D878094C5}">
      <dsp:nvSpPr>
        <dsp:cNvPr id="0" name=""/>
        <dsp:cNvSpPr/>
      </dsp:nvSpPr>
      <dsp:spPr>
        <a:xfrm>
          <a:off x="2681533" y="1130409"/>
          <a:ext cx="2009040" cy="1275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 dirty="0"/>
            <a:t>Dit als concept publiceren op Edustandaard.nl</a:t>
          </a:r>
          <a:endParaRPr lang="en-US" sz="1400" b="1" kern="1200" dirty="0"/>
        </a:p>
      </dsp:txBody>
      <dsp:txXfrm>
        <a:off x="2718898" y="1167774"/>
        <a:ext cx="1934310" cy="1201010"/>
      </dsp:txXfrm>
    </dsp:sp>
    <dsp:sp modelId="{93ECA39B-1958-4028-A159-5AA90C453F86}">
      <dsp:nvSpPr>
        <dsp:cNvPr id="0" name=""/>
        <dsp:cNvSpPr/>
      </dsp:nvSpPr>
      <dsp:spPr>
        <a:xfrm>
          <a:off x="4913800" y="918344"/>
          <a:ext cx="2009040" cy="1275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13CAA2-1BE3-41C0-87F3-4F5CA135A7D0}">
      <dsp:nvSpPr>
        <dsp:cNvPr id="0" name=""/>
        <dsp:cNvSpPr/>
      </dsp:nvSpPr>
      <dsp:spPr>
        <a:xfrm>
          <a:off x="5137027" y="1130409"/>
          <a:ext cx="2009040" cy="1275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 dirty="0"/>
            <a:t>Ketenpartners uitgenodigd om deel te nemen in de werkgroep richting definitieve versie. </a:t>
          </a:r>
          <a:endParaRPr lang="en-US" sz="1400" b="1" kern="1200" dirty="0"/>
        </a:p>
      </dsp:txBody>
      <dsp:txXfrm>
        <a:off x="5174392" y="1167774"/>
        <a:ext cx="1934310" cy="1201010"/>
      </dsp:txXfrm>
    </dsp:sp>
    <dsp:sp modelId="{020CC310-A05D-476D-A771-489A15FBF0DF}">
      <dsp:nvSpPr>
        <dsp:cNvPr id="0" name=""/>
        <dsp:cNvSpPr/>
      </dsp:nvSpPr>
      <dsp:spPr>
        <a:xfrm>
          <a:off x="7369294" y="918344"/>
          <a:ext cx="2009040" cy="1275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29A4F1-9CAE-4A1B-B4C1-9E9F7F2109BC}">
      <dsp:nvSpPr>
        <dsp:cNvPr id="0" name=""/>
        <dsp:cNvSpPr/>
      </dsp:nvSpPr>
      <dsp:spPr>
        <a:xfrm>
          <a:off x="7592521" y="1130409"/>
          <a:ext cx="2009040" cy="1275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 dirty="0"/>
            <a:t>Oppakken vervolgacties zoals terugkoppeling naar het origineel én toepassing op RIO en andere semantische bronnen.</a:t>
          </a:r>
          <a:endParaRPr lang="en-US" sz="1400" b="1" kern="1200" dirty="0"/>
        </a:p>
      </dsp:txBody>
      <dsp:txXfrm>
        <a:off x="7629886" y="1167774"/>
        <a:ext cx="1934310" cy="1201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124A6-2A30-4AAE-9F7C-CF3BF97526C5}" type="datetimeFigureOut">
              <a:rPr lang="nl-NL" smtClean="0"/>
              <a:t>28-10-2020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62DE0-EE9F-4E8A-AE4D-81C863F4CF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3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Tijdens het uitvoeren van ROSA scans veel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62DE0-EE9F-4E8A-AE4D-81C863F4CF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96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CCA-44F3-4D42-9AD1-0715F86B3982}" type="datetime1">
              <a:rPr lang="nl-NL" smtClean="0"/>
              <a:t>28-10-2020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99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13C4-94DF-4AD1-96E9-06DCD4D1DDD6}" type="datetime1">
              <a:rPr lang="nl-NL" smtClean="0"/>
              <a:t>28-10-2020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12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B23A-804B-4B07-90FA-94E0393082C2}" type="datetime1">
              <a:rPr lang="nl-NL" smtClean="0"/>
              <a:t>28-10-2020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19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DEAF-273D-4B19-AF2C-7D0DA6275DD8}" type="datetime1">
              <a:rPr lang="nl-NL" smtClean="0"/>
              <a:t>28-10-2020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84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C38A-91AB-4EB4-B6DD-584D5B586A95}" type="datetime1">
              <a:rPr lang="nl-NL" smtClean="0"/>
              <a:t>28-10-2020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98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F271-4D5B-4342-A953-548FA9FCC4A0}" type="datetime1">
              <a:rPr lang="nl-NL" smtClean="0"/>
              <a:t>28-10-2020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59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EA5B-0D11-440D-A329-DB142985E7DA}" type="datetime1">
              <a:rPr lang="nl-NL" smtClean="0"/>
              <a:t>28-10-2020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2351-4928-45E2-8734-1F06C95C2DBE}" type="datetime1">
              <a:rPr lang="nl-NL" smtClean="0"/>
              <a:t>28-10-2020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17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7CBD-15CB-4826-BB85-017285D20163}" type="datetime1">
              <a:rPr lang="nl-NL" smtClean="0"/>
              <a:t>28-10-2020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36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A438-667F-4B60-9BF5-BA0DD095B417}" type="datetime1">
              <a:rPr lang="nl-NL" smtClean="0"/>
              <a:t>28-10-2020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84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A60C05B-A888-47A6-BE2B-94755E5B3B88}" type="datetime1">
              <a:rPr lang="nl-NL" smtClean="0"/>
              <a:t>28-10-2020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80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329E-89E4-4F5B-B4FF-82C397182CDC}" type="datetime1">
              <a:rPr lang="nl-NL" smtClean="0"/>
              <a:t>28-10-2020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8AB763D-46DA-4009-819B-575B22CDF13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94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8E037D1-C047-4B01-964D-27A0DB6FB274}"/>
              </a:ext>
            </a:extLst>
          </p:cNvPr>
          <p:cNvSpPr/>
          <p:nvPr/>
        </p:nvSpPr>
        <p:spPr>
          <a:xfrm>
            <a:off x="0" y="2796851"/>
            <a:ext cx="12192000" cy="906616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A78B7EA-035D-46EE-8DB3-521793384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429" y="197190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DBA40C0-238A-436C-83E4-08A7E758C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429" y="23396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6FDE6F0-5A92-48F2-893D-5F8C89DDB429}"/>
              </a:ext>
            </a:extLst>
          </p:cNvPr>
          <p:cNvSpPr txBox="1"/>
          <p:nvPr/>
        </p:nvSpPr>
        <p:spPr>
          <a:xfrm>
            <a:off x="0" y="2856439"/>
            <a:ext cx="12192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MIM-</a:t>
            </a:r>
            <a:r>
              <a:rPr lang="en-US" sz="4000" dirty="0" err="1">
                <a:solidFill>
                  <a:schemeClr val="bg1"/>
                </a:solidFill>
              </a:rPr>
              <a:t>profiel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voor</a:t>
            </a:r>
            <a:r>
              <a:rPr lang="en-US" sz="4000" dirty="0">
                <a:solidFill>
                  <a:schemeClr val="bg1"/>
                </a:solidFill>
              </a:rPr>
              <a:t> het </a:t>
            </a:r>
            <a:r>
              <a:rPr lang="en-US" sz="4000" dirty="0" err="1">
                <a:solidFill>
                  <a:schemeClr val="bg1"/>
                </a:solidFill>
              </a:rPr>
              <a:t>onderwijs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2D76805-B6F6-41EF-AB43-7CA2D1FEEDD9}"/>
              </a:ext>
            </a:extLst>
          </p:cNvPr>
          <p:cNvSpPr txBox="1"/>
          <p:nvPr/>
        </p:nvSpPr>
        <p:spPr>
          <a:xfrm>
            <a:off x="2422462" y="3791335"/>
            <a:ext cx="734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Presentatie</a:t>
            </a:r>
            <a:r>
              <a:rPr lang="en-US" dirty="0"/>
              <a:t> door Gerald Groot </a:t>
            </a:r>
            <a:r>
              <a:rPr lang="en-US" dirty="0" err="1"/>
              <a:t>Roessink</a:t>
            </a:r>
            <a:r>
              <a:rPr lang="en-US" dirty="0"/>
              <a:t> (DUO) </a:t>
            </a:r>
            <a:r>
              <a:rPr lang="en-US" dirty="0" err="1"/>
              <a:t>en</a:t>
            </a:r>
            <a:r>
              <a:rPr lang="en-US" dirty="0"/>
              <a:t> Joeri van Es (</a:t>
            </a:r>
            <a:r>
              <a:rPr lang="en-US" dirty="0" err="1"/>
              <a:t>Kennisnet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941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FD77C5D-BE57-4BDF-B211-174322D8ACAF}"/>
              </a:ext>
            </a:extLst>
          </p:cNvPr>
          <p:cNvSpPr/>
          <p:nvPr/>
        </p:nvSpPr>
        <p:spPr>
          <a:xfrm>
            <a:off x="258679" y="1240076"/>
            <a:ext cx="3318817" cy="45845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 is het Metamodel </a:t>
            </a:r>
            <a:r>
              <a:rPr lang="en-US" sz="32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informatie</a:t>
            </a:r>
            <a:r>
              <a:rPr lang="en-US" sz="3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modellering</a:t>
            </a:r>
            <a:r>
              <a:rPr lang="en-US" sz="3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(MIM)?</a:t>
            </a:r>
            <a:endParaRPr lang="en-US" sz="3200" b="0" i="0" kern="1200" cap="all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D51BDD4-7248-46A4-8272-56348337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0921" y="232118"/>
            <a:ext cx="811019" cy="50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8AB763D-46DA-4009-819B-575B22CDF133}" type="slidenum">
              <a:rPr lang="en-US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kern="12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1EA3B95-FB59-43AE-AD91-6B761EDC0BA8}"/>
              </a:ext>
            </a:extLst>
          </p:cNvPr>
          <p:cNvSpPr txBox="1"/>
          <p:nvPr/>
        </p:nvSpPr>
        <p:spPr>
          <a:xfrm>
            <a:off x="4666340" y="436459"/>
            <a:ext cx="6675977" cy="618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61AF7D2-EB56-4FAF-8BA6-697B649B5C0C}"/>
              </a:ext>
            </a:extLst>
          </p:cNvPr>
          <p:cNvSpPr txBox="1"/>
          <p:nvPr/>
        </p:nvSpPr>
        <p:spPr>
          <a:xfrm>
            <a:off x="4818740" y="588859"/>
            <a:ext cx="6675977" cy="618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200" b="1" dirty="0"/>
              <a:t>Landelijke modelleertaal voor informatiemodelleren:</a:t>
            </a:r>
          </a:p>
          <a:p>
            <a:pPr marL="400050" indent="-3429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000" dirty="0"/>
              <a:t>Huidige trend: steeds meer sectoren sluiten aan bij MIM.</a:t>
            </a:r>
          </a:p>
          <a:p>
            <a:pPr marL="400050" indent="-3429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000" dirty="0"/>
              <a:t>Kandidaatstandaard forum standaardisatie en omarmt door NORA.</a:t>
            </a:r>
          </a:p>
          <a:p>
            <a:pPr marL="400050" indent="-3429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000" dirty="0"/>
              <a:t>Bijvoorbeeld: basisregistraties (zoals de BRO) en het Digitaal Stelsel Omgevingswet.</a:t>
            </a:r>
          </a:p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endParaRPr lang="nl-NL" sz="2000" dirty="0"/>
          </a:p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200" b="1" dirty="0"/>
              <a:t>Voor MIM modellen geldt onder andere: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000" dirty="0"/>
              <a:t>Informatiemodellen eenduidig te interpreteren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000" dirty="0"/>
              <a:t>goed te vergelijken;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000" dirty="0"/>
              <a:t>Er kan documentatie / informatieproducten mee opgesteld of gegenereerd worden;</a:t>
            </a:r>
          </a:p>
        </p:txBody>
      </p:sp>
    </p:spTree>
    <p:extLst>
      <p:ext uri="{BB962C8B-B14F-4D97-AF65-F5344CB8AC3E}">
        <p14:creationId xmlns:p14="http://schemas.microsoft.com/office/powerpoint/2010/main" val="48341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7424F32-2789-4FF9-8E8A-1252284BF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708C46E-BB60-4B97-8327-D3A475C0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042755C-F24C-4D08-8E4C-E646382C3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3E94A00-1A92-47F4-9E2D-E51DFF901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D51BDD4-7248-46A4-8272-56348337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8AB763D-46DA-4009-819B-575B22CDF133}" type="slidenum">
              <a:rPr lang="en-US" dirty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FD77C5D-BE57-4BDF-B211-174322D8ACAF}"/>
              </a:ext>
            </a:extLst>
          </p:cNvPr>
          <p:cNvSpPr/>
          <p:nvPr/>
        </p:nvSpPr>
        <p:spPr>
          <a:xfrm>
            <a:off x="1450976" y="1270723"/>
            <a:ext cx="9124782" cy="55317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0" i="0" kern="1200" cap="all" dirty="0" err="1">
                <a:effectLst/>
                <a:latin typeface="+mj-lt"/>
                <a:ea typeface="+mj-ea"/>
                <a:cs typeface="+mj-cs"/>
              </a:rPr>
              <a:t>Drijfveren</a:t>
            </a:r>
            <a:r>
              <a:rPr lang="en-US" sz="3200" b="0" i="0" kern="120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b="0" i="0" kern="1200" cap="all" dirty="0" err="1">
                <a:effectLst/>
                <a:latin typeface="+mj-lt"/>
                <a:ea typeface="+mj-ea"/>
                <a:cs typeface="+mj-cs"/>
              </a:rPr>
              <a:t>voor</a:t>
            </a:r>
            <a:r>
              <a:rPr lang="en-US" sz="3200" b="0" i="0" kern="120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b="0" i="0" kern="1200" cap="all" dirty="0" err="1">
                <a:effectLst/>
                <a:latin typeface="+mj-lt"/>
                <a:ea typeface="+mj-ea"/>
                <a:cs typeface="+mj-cs"/>
              </a:rPr>
              <a:t>ontwikkelen</a:t>
            </a:r>
            <a:r>
              <a:rPr lang="en-US" sz="3200" b="0" i="0" kern="1200" cap="all" dirty="0">
                <a:effectLst/>
                <a:latin typeface="+mj-lt"/>
                <a:ea typeface="+mj-ea"/>
                <a:cs typeface="+mj-cs"/>
              </a:rPr>
              <a:t> van het MIM-</a:t>
            </a:r>
            <a:r>
              <a:rPr lang="en-US" sz="3200" b="0" i="0" kern="1200" cap="all" dirty="0" err="1">
                <a:effectLst/>
                <a:latin typeface="+mj-lt"/>
                <a:ea typeface="+mj-ea"/>
                <a:cs typeface="+mj-cs"/>
              </a:rPr>
              <a:t>profiel</a:t>
            </a:r>
            <a:endParaRPr lang="en-US" sz="3200" b="0" i="0" kern="1200" cap="all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" name="Tekstvak 14">
            <a:extLst>
              <a:ext uri="{FF2B5EF4-FFF2-40B4-BE49-F238E27FC236}">
                <a16:creationId xmlns:a16="http://schemas.microsoft.com/office/drawing/2014/main" id="{7D211D58-6972-456E-9394-CD5B3B327E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2189147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Pijl: rechts 1">
            <a:extLst>
              <a:ext uri="{FF2B5EF4-FFF2-40B4-BE49-F238E27FC236}">
                <a16:creationId xmlns:a16="http://schemas.microsoft.com/office/drawing/2014/main" id="{E689978E-7CE2-42E7-8529-0C742682C4A6}"/>
              </a:ext>
            </a:extLst>
          </p:cNvPr>
          <p:cNvSpPr/>
          <p:nvPr/>
        </p:nvSpPr>
        <p:spPr>
          <a:xfrm>
            <a:off x="4457698" y="4002682"/>
            <a:ext cx="577517" cy="3787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1FF43605-6492-420A-BAD9-D0AA09FA6FDC}"/>
              </a:ext>
            </a:extLst>
          </p:cNvPr>
          <p:cNvSpPr/>
          <p:nvPr/>
        </p:nvSpPr>
        <p:spPr>
          <a:xfrm>
            <a:off x="7756524" y="4002682"/>
            <a:ext cx="577517" cy="3787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15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FD77C5D-BE57-4BDF-B211-174322D8ACAF}"/>
              </a:ext>
            </a:extLst>
          </p:cNvPr>
          <p:cNvSpPr/>
          <p:nvPr/>
        </p:nvSpPr>
        <p:spPr>
          <a:xfrm>
            <a:off x="849683" y="1240076"/>
            <a:ext cx="2727813" cy="45845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0" i="0" kern="1200" cap="all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urgentie</a:t>
            </a:r>
            <a:endParaRPr lang="en-US" sz="3200" b="0" i="0" kern="1200" cap="all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D51BDD4-7248-46A4-8272-56348337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0921" y="232118"/>
            <a:ext cx="811019" cy="50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8AB763D-46DA-4009-819B-575B22CDF133}" type="slidenum">
              <a:rPr lang="en-US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kern="12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1EA3B95-FB59-43AE-AD91-6B761EDC0BA8}"/>
              </a:ext>
            </a:extLst>
          </p:cNvPr>
          <p:cNvSpPr txBox="1"/>
          <p:nvPr/>
        </p:nvSpPr>
        <p:spPr>
          <a:xfrm>
            <a:off x="4666340" y="436459"/>
            <a:ext cx="6675977" cy="618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000" b="1" dirty="0"/>
              <a:t>Informatiemodelleren is complex:</a:t>
            </a:r>
            <a:endParaRPr lang="nl-NL" sz="1900" dirty="0"/>
          </a:p>
          <a:p>
            <a:pPr marL="400050" indent="-3429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1900" dirty="0"/>
              <a:t>Kleine keuzes hebben soms grote impact op bruikbaarheid van de data.</a:t>
            </a:r>
          </a:p>
          <a:p>
            <a:pPr marL="400050" indent="-3429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1900" dirty="0"/>
              <a:t>Verschillende partijen zullen wanneer ze zelfstandig MIM interpreteren tot andere conclusies kunnen komen. Dit kan veel invloed hebben op de interoperabiliteit.</a:t>
            </a:r>
          </a:p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000" b="1" dirty="0"/>
              <a:t>Denk aan interoperabiliteit, op tijd: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1900" dirty="0"/>
              <a:t>MIM laat keuzeruimte open. Kennisnet en DUO zijn beide bezig met het toepassen van het MIM.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1900" dirty="0"/>
              <a:t>DUO heeft bijvoorbeeld ook te maken met interoperabiliteit van informatiemodellen buiten het onderwijsdomein.</a:t>
            </a:r>
          </a:p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000" b="1" dirty="0"/>
              <a:t>Vind niet twee keer het wiel uit: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1900" dirty="0"/>
              <a:t>In het MIM-profiel voor het onderwijs vullen Kennisnet en DUO deze keuzeruimte op zodat andere organisaties die binnen het onderwijs ook met MIM willen werken dit niet meer hoeven te doen.</a:t>
            </a:r>
            <a:endParaRPr lang="nl-NL" sz="1600" dirty="0"/>
          </a:p>
          <a:p>
            <a:pPr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8693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FD77C5D-BE57-4BDF-B211-174322D8ACAF}"/>
              </a:ext>
            </a:extLst>
          </p:cNvPr>
          <p:cNvSpPr/>
          <p:nvPr/>
        </p:nvSpPr>
        <p:spPr>
          <a:xfrm>
            <a:off x="258679" y="1240076"/>
            <a:ext cx="3318817" cy="45845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Het </a:t>
            </a:r>
            <a:r>
              <a:rPr lang="en-US" sz="32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onderwijs</a:t>
            </a:r>
            <a:r>
              <a:rPr lang="en-US" sz="3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MIM-</a:t>
            </a:r>
            <a:r>
              <a:rPr lang="en-US" sz="32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profiel</a:t>
            </a:r>
            <a:endParaRPr lang="en-US" sz="3200" b="0" i="0" kern="1200" cap="all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D51BDD4-7248-46A4-8272-56348337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0921" y="232118"/>
            <a:ext cx="811019" cy="50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8AB763D-46DA-4009-819B-575B22CDF133}" type="slidenum">
              <a:rPr lang="en-US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kern="12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1EA3B95-FB59-43AE-AD91-6B761EDC0BA8}"/>
              </a:ext>
            </a:extLst>
          </p:cNvPr>
          <p:cNvSpPr txBox="1"/>
          <p:nvPr/>
        </p:nvSpPr>
        <p:spPr>
          <a:xfrm>
            <a:off x="4666340" y="436459"/>
            <a:ext cx="6675977" cy="618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16741F-C9F4-4004-B2A7-8990D7FB921B}"/>
              </a:ext>
            </a:extLst>
          </p:cNvPr>
          <p:cNvSpPr txBox="1"/>
          <p:nvPr/>
        </p:nvSpPr>
        <p:spPr>
          <a:xfrm>
            <a:off x="4818740" y="588859"/>
            <a:ext cx="6675977" cy="618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600" b="1" dirty="0"/>
              <a:t>Een handreiking voor informatiemodelleren met MIM: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400" dirty="0"/>
              <a:t>Het MIM-profiel voor het onderwijs is een </a:t>
            </a:r>
            <a:r>
              <a:rPr lang="nl-NL" sz="2400" b="1" i="1" dirty="0"/>
              <a:t>handreiking </a:t>
            </a:r>
            <a:r>
              <a:rPr lang="nl-NL" sz="2400" dirty="0"/>
              <a:t>voor toepassen van MIM binnen het onderwijs.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400" dirty="0"/>
              <a:t>Maakt onze kijk op informatiemodelleren duidelijk zodat ketenpartijen makkelijk kunnen aansluiten bij onze aanpak.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400" dirty="0"/>
              <a:t>Voegt uitbreiding toe aan MIM om invulling te kunnen geven aan het ROSA ontwerpkader: “</a:t>
            </a:r>
            <a:r>
              <a:rPr lang="nl-NL" sz="2400" b="1" i="1" dirty="0"/>
              <a:t>eenmalige registratie meervoudig gebruik</a:t>
            </a:r>
            <a:r>
              <a:rPr lang="nl-NL" sz="2400" dirty="0"/>
              <a:t>”.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400" dirty="0"/>
              <a:t>Werkt verder </a:t>
            </a:r>
            <a:r>
              <a:rPr lang="nl-NL" sz="2400" b="1" i="1" dirty="0" err="1"/>
              <a:t>linked</a:t>
            </a:r>
            <a:r>
              <a:rPr lang="nl-NL" sz="2400" b="1" i="1" dirty="0"/>
              <a:t> data </a:t>
            </a:r>
            <a:r>
              <a:rPr lang="nl-NL" sz="2400" dirty="0"/>
              <a:t>publicatie van MIM modellen uit.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5715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nl-NL" sz="3600" b="1" dirty="0"/>
              <a:t>Concept publicatie op </a:t>
            </a:r>
            <a:r>
              <a:rPr lang="nl-NL" sz="3600" b="1" dirty="0" err="1"/>
              <a:t>Edustandaard</a:t>
            </a:r>
            <a:r>
              <a:rPr lang="nl-NL" sz="3600" b="1" dirty="0"/>
              <a:t>:</a:t>
            </a:r>
          </a:p>
          <a:p>
            <a:pPr marL="285750" indent="-228600" defTabSz="914400" fontAlgn="base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nl-NL" sz="2400" dirty="0"/>
              <a:t>MIM profiel beschikbaar stellen via </a:t>
            </a:r>
            <a:r>
              <a:rPr lang="nl-NL" sz="2400" dirty="0" err="1"/>
              <a:t>Edustandaard</a:t>
            </a:r>
            <a:r>
              <a:rPr lang="nl-NL" sz="2400" dirty="0"/>
              <a:t> om ketenpartijen te betrekken bij het MIM-profiel.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13079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0FB39F0-692A-4746-B487-C6F696B0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Modellen</a:t>
            </a:r>
            <a:endParaRPr lang="en-NL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49FF20-4E9F-41AF-9939-8C97AD171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8AB763D-46DA-4009-819B-575B22CDF133}" type="slidenum">
              <a:rPr lang="en-US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kern="12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B788061-E7C4-4A03-913C-BCB9323E5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933" y="2110094"/>
            <a:ext cx="641985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1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666D-41BD-43F9-A75B-F2100DFD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(</a:t>
            </a:r>
            <a:r>
              <a:rPr lang="en-GB" dirty="0" err="1"/>
              <a:t>Logische</a:t>
            </a:r>
            <a:r>
              <a:rPr lang="en-GB" dirty="0"/>
              <a:t>) </a:t>
            </a:r>
            <a:r>
              <a:rPr lang="en-GB" dirty="0" err="1"/>
              <a:t>ModelELEMENTEN</a:t>
            </a:r>
            <a:endParaRPr lang="en-NL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D0F771-697F-4506-9BAD-AF38B402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7</a:t>
            </a:fld>
            <a:endParaRPr lang="nl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61160-B507-4F1B-94AA-EACDAE186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569" y="2330936"/>
            <a:ext cx="2484960" cy="21961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8A71AB-EAF6-47C0-B7AA-B2A8E1DC9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461" y="2015612"/>
            <a:ext cx="6424218" cy="384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9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7A29-BB5F-43FC-97B9-4F87623A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Kenmerken</a:t>
            </a:r>
            <a:r>
              <a:rPr lang="en-GB" dirty="0"/>
              <a:t> van </a:t>
            </a:r>
            <a:r>
              <a:rPr lang="en-GB" dirty="0" err="1"/>
              <a:t>modelelementen</a:t>
            </a:r>
            <a:endParaRPr lang="en-NL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30DF8C-939D-4C2C-950C-B675C7C0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763D-46DA-4009-819B-575B22CDF133}" type="slidenum">
              <a:rPr lang="nl-NL" smtClean="0"/>
              <a:t>8</a:t>
            </a:fld>
            <a:endParaRPr lang="nl-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186FC1-09D5-4192-ADAE-0A403269A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925" y="1853754"/>
            <a:ext cx="80581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4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17424F32-2789-4FF9-8E8A-1252284BF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708C46E-BB60-4B97-8327-D3A475C0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042755C-F24C-4D08-8E4C-E646382C3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3E94A00-1A92-47F4-9E2D-E51DFF901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8F6B2A0-4C62-46B5-9264-7C2DA4A1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Vraag aan de araad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7BD85F-E2B6-4F98-A1A7-09AF2C163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0060" y="798973"/>
            <a:ext cx="811019" cy="50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8AB763D-46DA-4009-819B-575B22CDF133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/>
          </a:p>
        </p:txBody>
      </p:sp>
      <p:graphicFrame>
        <p:nvGraphicFramePr>
          <p:cNvPr id="41" name="TextBox 4">
            <a:extLst>
              <a:ext uri="{FF2B5EF4-FFF2-40B4-BE49-F238E27FC236}">
                <a16:creationId xmlns:a16="http://schemas.microsoft.com/office/drawing/2014/main" id="{3CAB127F-DC15-4D90-9D00-F59EBB8ADD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8569112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227957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Aangepast 3">
      <a:dk1>
        <a:sysClr val="windowText" lastClr="000000"/>
      </a:dk1>
      <a:lt1>
        <a:srgbClr val="F2F2F2"/>
      </a:lt1>
      <a:dk2>
        <a:srgbClr val="44546A"/>
      </a:dk2>
      <a:lt2>
        <a:srgbClr val="F2F2F2"/>
      </a:lt2>
      <a:accent1>
        <a:srgbClr val="0FA67E"/>
      </a:accent1>
      <a:accent2>
        <a:srgbClr val="FFFFFF"/>
      </a:accent2>
      <a:accent3>
        <a:srgbClr val="A5A5A5"/>
      </a:accent3>
      <a:accent4>
        <a:srgbClr val="0FA67E"/>
      </a:accent4>
      <a:accent5>
        <a:srgbClr val="00B050"/>
      </a:accent5>
      <a:accent6>
        <a:srgbClr val="0FA67E"/>
      </a:accent6>
      <a:hlink>
        <a:srgbClr val="A8D08D"/>
      </a:hlink>
      <a:folHlink>
        <a:srgbClr val="0FA67E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4A5457EC904E419DEF7097CBC3E921" ma:contentTypeVersion="8" ma:contentTypeDescription="Een nieuw document maken." ma:contentTypeScope="" ma:versionID="46ad567cee61d3fd8713185e23b34c2d">
  <xsd:schema xmlns:xsd="http://www.w3.org/2001/XMLSchema" xmlns:xs="http://www.w3.org/2001/XMLSchema" xmlns:p="http://schemas.microsoft.com/office/2006/metadata/properties" xmlns:ns3="4e37eeff-fc6b-4759-98d7-8e9d53cca6f4" targetNamespace="http://schemas.microsoft.com/office/2006/metadata/properties" ma:root="true" ma:fieldsID="d78bad722c83f351b715cb94aa7fc950" ns3:_="">
    <xsd:import namespace="4e37eeff-fc6b-4759-98d7-8e9d53cca6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7eeff-fc6b-4759-98d7-8e9d53cca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DFD620-BA93-4F90-99DB-79F771AB00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37eeff-fc6b-4759-98d7-8e9d53cca6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E89510-EA09-4B7E-BE00-C2DE05789E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D1A5F8-451E-49AE-A7FD-0C73F3483152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4e37eeff-fc6b-4759-98d7-8e9d53cca6f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Breedbeeld</PresentationFormat>
  <Paragraphs>52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Galerie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Modellen</vt:lpstr>
      <vt:lpstr>(Logische) ModelELEMENTEN</vt:lpstr>
      <vt:lpstr>Kenmerken van modelelementen</vt:lpstr>
      <vt:lpstr>Vraag aan de araad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Joeri van Es</dc:creator>
  <cp:lastModifiedBy>Joeri van Es</cp:lastModifiedBy>
  <cp:revision>1</cp:revision>
  <dcterms:created xsi:type="dcterms:W3CDTF">2020-10-29T09:43:38Z</dcterms:created>
  <dcterms:modified xsi:type="dcterms:W3CDTF">2020-10-29T12:21:28Z</dcterms:modified>
</cp:coreProperties>
</file>