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sldIdLst>
    <p:sldId id="423" r:id="rId5"/>
    <p:sldId id="424" r:id="rId6"/>
    <p:sldId id="431" r:id="rId7"/>
    <p:sldId id="425" r:id="rId8"/>
    <p:sldId id="434" r:id="rId9"/>
    <p:sldId id="432" r:id="rId10"/>
    <p:sldId id="439" r:id="rId11"/>
    <p:sldId id="440" r:id="rId12"/>
    <p:sldId id="441" r:id="rId13"/>
    <p:sldId id="435" r:id="rId14"/>
    <p:sldId id="436" r:id="rId15"/>
    <p:sldId id="438" r:id="rId16"/>
    <p:sldId id="442" r:id="rId17"/>
  </p:sldIdLst>
  <p:sldSz cx="9144000" cy="6858000" type="screen4x3"/>
  <p:notesSz cx="6805613" cy="9944100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ton Opperman" initials="AO" lastIdx="3" clrIdx="0">
    <p:extLst/>
  </p:cmAuthor>
  <p:cmAuthor id="2" name="Wilco te Winkel" initials="WtW" lastIdx="23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00A1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6" autoAdjust="0"/>
    <p:restoredTop sz="94636" autoAdjust="0"/>
  </p:normalViewPr>
  <p:slideViewPr>
    <p:cSldViewPr>
      <p:cViewPr varScale="1">
        <p:scale>
          <a:sx n="64" d="100"/>
          <a:sy n="64" d="100"/>
        </p:scale>
        <p:origin x="-122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image" Target="../media/image1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image" Target="../media/image1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2EC3BC-757F-43A2-BF92-BDC9072EADF3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E0EA833A-3D75-4D83-9FCE-7CB0D647E921}">
      <dgm:prSet phldrT="[Tekst]"/>
      <dgm:spPr/>
      <dgm:t>
        <a:bodyPr/>
        <a:lstStyle/>
        <a:p>
          <a:r>
            <a:rPr lang="nl-NL" dirty="0" smtClean="0"/>
            <a:t>Mijn onderwijsprogramma</a:t>
          </a:r>
          <a:endParaRPr lang="nl-NL" dirty="0"/>
        </a:p>
      </dgm:t>
    </dgm:pt>
    <dgm:pt modelId="{543A9DDE-953F-4433-BAAC-CEB4B03F3008}" type="parTrans" cxnId="{8CDBFBBF-60F1-450A-8DC5-C0E69140277B}">
      <dgm:prSet/>
      <dgm:spPr/>
      <dgm:t>
        <a:bodyPr/>
        <a:lstStyle/>
        <a:p>
          <a:endParaRPr lang="nl-NL"/>
        </a:p>
      </dgm:t>
    </dgm:pt>
    <dgm:pt modelId="{543A3F14-459C-46A1-A416-966DF8EB560F}" type="sibTrans" cxnId="{8CDBFBBF-60F1-450A-8DC5-C0E69140277B}">
      <dgm:prSet/>
      <dgm:spPr/>
      <dgm:t>
        <a:bodyPr/>
        <a:lstStyle/>
        <a:p>
          <a:endParaRPr lang="nl-NL"/>
        </a:p>
      </dgm:t>
    </dgm:pt>
    <dgm:pt modelId="{60CD9AE0-3BFB-4E11-BE33-F14B7F0AC777}">
      <dgm:prSet phldrT="[Tekst]"/>
      <dgm:spPr/>
      <dgm:t>
        <a:bodyPr/>
        <a:lstStyle/>
        <a:p>
          <a:r>
            <a:rPr lang="nl-NL" dirty="0" smtClean="0"/>
            <a:t>Mijn routeplanner &amp; aanbevelingen</a:t>
          </a:r>
          <a:endParaRPr lang="nl-NL" dirty="0"/>
        </a:p>
      </dgm:t>
    </dgm:pt>
    <dgm:pt modelId="{20D699F3-556C-49A7-80EF-935E140167AC}" type="parTrans" cxnId="{0E1C2BA0-7141-4A37-888E-0CB1FBFE33A1}">
      <dgm:prSet/>
      <dgm:spPr/>
      <dgm:t>
        <a:bodyPr/>
        <a:lstStyle/>
        <a:p>
          <a:endParaRPr lang="nl-NL"/>
        </a:p>
      </dgm:t>
    </dgm:pt>
    <dgm:pt modelId="{9093518E-1A69-44EF-9447-47D6B2EEA158}" type="sibTrans" cxnId="{0E1C2BA0-7141-4A37-888E-0CB1FBFE33A1}">
      <dgm:prSet/>
      <dgm:spPr/>
      <dgm:t>
        <a:bodyPr/>
        <a:lstStyle/>
        <a:p>
          <a:endParaRPr lang="nl-NL"/>
        </a:p>
      </dgm:t>
    </dgm:pt>
    <dgm:pt modelId="{D2AD7C88-FF1A-4F39-A402-CA325F4E4DE8}">
      <dgm:prSet phldrT="[Tekst]"/>
      <dgm:spPr/>
      <dgm:t>
        <a:bodyPr/>
        <a:lstStyle/>
        <a:p>
          <a:r>
            <a:rPr lang="nl-NL" dirty="0" smtClean="0"/>
            <a:t>Mijn onderwijs certificaten</a:t>
          </a:r>
          <a:endParaRPr lang="nl-NL" dirty="0"/>
        </a:p>
      </dgm:t>
    </dgm:pt>
    <dgm:pt modelId="{1CF79411-79E1-49EC-A19A-40FB5774CC1A}" type="parTrans" cxnId="{91319562-FD7A-4328-8B17-A8E7E2D83E09}">
      <dgm:prSet/>
      <dgm:spPr/>
      <dgm:t>
        <a:bodyPr/>
        <a:lstStyle/>
        <a:p>
          <a:endParaRPr lang="nl-NL"/>
        </a:p>
      </dgm:t>
    </dgm:pt>
    <dgm:pt modelId="{64E9F35B-EE49-4150-87B5-D0D835D2A04A}" type="sibTrans" cxnId="{91319562-FD7A-4328-8B17-A8E7E2D83E09}">
      <dgm:prSet/>
      <dgm:spPr/>
      <dgm:t>
        <a:bodyPr/>
        <a:lstStyle/>
        <a:p>
          <a:endParaRPr lang="nl-NL"/>
        </a:p>
      </dgm:t>
    </dgm:pt>
    <dgm:pt modelId="{3EA80A91-F105-478D-B0CD-EBF644DD5ED4}">
      <dgm:prSet/>
      <dgm:spPr/>
      <dgm:t>
        <a:bodyPr/>
        <a:lstStyle/>
        <a:p>
          <a:r>
            <a:rPr lang="nl-NL" dirty="0" smtClean="0"/>
            <a:t>Mijn cursussen</a:t>
          </a:r>
          <a:endParaRPr lang="nl-NL" dirty="0"/>
        </a:p>
      </dgm:t>
    </dgm:pt>
    <dgm:pt modelId="{27C6189B-6B74-466A-A9EB-F114EB9EB931}" type="parTrans" cxnId="{3E77B5A2-113F-4A1B-9E2F-1D89F278D801}">
      <dgm:prSet/>
      <dgm:spPr/>
      <dgm:t>
        <a:bodyPr/>
        <a:lstStyle/>
        <a:p>
          <a:endParaRPr lang="nl-NL"/>
        </a:p>
      </dgm:t>
    </dgm:pt>
    <dgm:pt modelId="{92A52109-E6EC-4F43-A630-740F383A63C9}" type="sibTrans" cxnId="{3E77B5A2-113F-4A1B-9E2F-1D89F278D801}">
      <dgm:prSet/>
      <dgm:spPr/>
      <dgm:t>
        <a:bodyPr/>
        <a:lstStyle/>
        <a:p>
          <a:endParaRPr lang="nl-NL"/>
        </a:p>
      </dgm:t>
    </dgm:pt>
    <dgm:pt modelId="{8490220A-0CF3-404D-84F5-0C45704099D6}">
      <dgm:prSet/>
      <dgm:spPr/>
      <dgm:t>
        <a:bodyPr/>
        <a:lstStyle/>
        <a:p>
          <a:r>
            <a:rPr lang="nl-NL" dirty="0" smtClean="0"/>
            <a:t>Mijn onderwijs content archief</a:t>
          </a:r>
          <a:endParaRPr lang="nl-NL" dirty="0"/>
        </a:p>
      </dgm:t>
    </dgm:pt>
    <dgm:pt modelId="{5B92740C-28CC-4744-9403-E93E99FBBE6B}" type="parTrans" cxnId="{3631F787-057A-480E-925A-B0170761110A}">
      <dgm:prSet/>
      <dgm:spPr/>
      <dgm:t>
        <a:bodyPr/>
        <a:lstStyle/>
        <a:p>
          <a:endParaRPr lang="nl-NL"/>
        </a:p>
      </dgm:t>
    </dgm:pt>
    <dgm:pt modelId="{3DCECA2F-2DF6-4318-85C2-DE38F82B86E7}" type="sibTrans" cxnId="{3631F787-057A-480E-925A-B0170761110A}">
      <dgm:prSet/>
      <dgm:spPr/>
      <dgm:t>
        <a:bodyPr/>
        <a:lstStyle/>
        <a:p>
          <a:endParaRPr lang="nl-NL"/>
        </a:p>
      </dgm:t>
    </dgm:pt>
    <dgm:pt modelId="{2DFC4851-400F-4413-B478-D0C5BDA88869}" type="pres">
      <dgm:prSet presAssocID="{352EC3BC-757F-43A2-BF92-BDC9072EADF3}" presName="linearFlow" presStyleCnt="0">
        <dgm:presLayoutVars>
          <dgm:dir/>
          <dgm:resizeHandles val="exact"/>
        </dgm:presLayoutVars>
      </dgm:prSet>
      <dgm:spPr/>
    </dgm:pt>
    <dgm:pt modelId="{7CCB0559-BE68-4457-893F-D131EE775062}" type="pres">
      <dgm:prSet presAssocID="{E0EA833A-3D75-4D83-9FCE-7CB0D647E921}" presName="composite" presStyleCnt="0"/>
      <dgm:spPr/>
    </dgm:pt>
    <dgm:pt modelId="{8583B65A-6F35-4226-AD1A-ED9A0F543A4A}" type="pres">
      <dgm:prSet presAssocID="{E0EA833A-3D75-4D83-9FCE-7CB0D647E921}" presName="imgShp" presStyleLbl="fgImgPlace1" presStyleIdx="0" presStyleCnt="5"/>
      <dgm:spPr>
        <a:blipFill dpi="0" rotWithShape="1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nl-NL"/>
        </a:p>
      </dgm:t>
    </dgm:pt>
    <dgm:pt modelId="{0AFB5867-D178-467B-AA07-D43E5D072683}" type="pres">
      <dgm:prSet presAssocID="{E0EA833A-3D75-4D83-9FCE-7CB0D647E921}" presName="txShp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7E36ACB3-0385-436C-8F7E-C56652078BB7}" type="pres">
      <dgm:prSet presAssocID="{543A3F14-459C-46A1-A416-966DF8EB560F}" presName="spacing" presStyleCnt="0"/>
      <dgm:spPr/>
    </dgm:pt>
    <dgm:pt modelId="{72C0FA3F-446C-4EE4-B463-07714445AAEA}" type="pres">
      <dgm:prSet presAssocID="{60CD9AE0-3BFB-4E11-BE33-F14B7F0AC777}" presName="composite" presStyleCnt="0"/>
      <dgm:spPr/>
    </dgm:pt>
    <dgm:pt modelId="{0B377323-07B7-4D83-89A4-A5322F37AC77}" type="pres">
      <dgm:prSet presAssocID="{60CD9AE0-3BFB-4E11-BE33-F14B7F0AC777}" presName="imgShp" presStyleLbl="fgImgPlace1" presStyleIdx="1" presStyleCnt="5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  <dgm:t>
        <a:bodyPr/>
        <a:lstStyle/>
        <a:p>
          <a:endParaRPr lang="nl-NL"/>
        </a:p>
      </dgm:t>
    </dgm:pt>
    <dgm:pt modelId="{0E9C661D-FEBB-4C99-B2F4-030354269053}" type="pres">
      <dgm:prSet presAssocID="{60CD9AE0-3BFB-4E11-BE33-F14B7F0AC777}" presName="txShp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CA5259AD-D912-41A8-B19F-5F7736FF37CD}" type="pres">
      <dgm:prSet presAssocID="{9093518E-1A69-44EF-9447-47D6B2EEA158}" presName="spacing" presStyleCnt="0"/>
      <dgm:spPr/>
    </dgm:pt>
    <dgm:pt modelId="{847020BE-2083-4689-B62B-A22ABEDD538D}" type="pres">
      <dgm:prSet presAssocID="{D2AD7C88-FF1A-4F39-A402-CA325F4E4DE8}" presName="composite" presStyleCnt="0"/>
      <dgm:spPr/>
    </dgm:pt>
    <dgm:pt modelId="{15AA724E-A287-47E3-82B1-BCE418FCA9BD}" type="pres">
      <dgm:prSet presAssocID="{D2AD7C88-FF1A-4F39-A402-CA325F4E4DE8}" presName="imgShp" presStyleLbl="fgImgPlace1" presStyleIdx="2" presStyleCnt="5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</dgm:pt>
    <dgm:pt modelId="{6D84D871-D637-4DE3-BFBD-DFF2DAC0FABF}" type="pres">
      <dgm:prSet presAssocID="{D2AD7C88-FF1A-4F39-A402-CA325F4E4DE8}" presName="txShp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A3FE5742-4C72-446D-892F-12B7FD340F87}" type="pres">
      <dgm:prSet presAssocID="{64E9F35B-EE49-4150-87B5-D0D835D2A04A}" presName="spacing" presStyleCnt="0"/>
      <dgm:spPr/>
    </dgm:pt>
    <dgm:pt modelId="{35DA0B43-6024-4B34-AF7A-519A8507D207}" type="pres">
      <dgm:prSet presAssocID="{3EA80A91-F105-478D-B0CD-EBF644DD5ED4}" presName="composite" presStyleCnt="0"/>
      <dgm:spPr/>
    </dgm:pt>
    <dgm:pt modelId="{43B150B6-521F-4540-AC57-86F5A5A46073}" type="pres">
      <dgm:prSet presAssocID="{3EA80A91-F105-478D-B0CD-EBF644DD5ED4}" presName="imgShp" presStyleLbl="fgImgPlace1" presStyleIdx="3" presStyleCnt="5"/>
      <dgm:spPr>
        <a:blipFill dpi="0" rotWithShape="1"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nl-NL"/>
        </a:p>
      </dgm:t>
    </dgm:pt>
    <dgm:pt modelId="{B75451B2-DA4C-4077-96A7-C5A62872B2EE}" type="pres">
      <dgm:prSet presAssocID="{3EA80A91-F105-478D-B0CD-EBF644DD5ED4}" presName="txShp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6BFB3200-7C26-439B-B906-255D485AD8E4}" type="pres">
      <dgm:prSet presAssocID="{92A52109-E6EC-4F43-A630-740F383A63C9}" presName="spacing" presStyleCnt="0"/>
      <dgm:spPr/>
    </dgm:pt>
    <dgm:pt modelId="{A0AB97A8-B31A-48B1-93CD-765D885FE8CF}" type="pres">
      <dgm:prSet presAssocID="{8490220A-0CF3-404D-84F5-0C45704099D6}" presName="composite" presStyleCnt="0"/>
      <dgm:spPr/>
    </dgm:pt>
    <dgm:pt modelId="{15BC260E-B26E-490C-8AC8-A04CB7CF59D8}" type="pres">
      <dgm:prSet presAssocID="{8490220A-0CF3-404D-84F5-0C45704099D6}" presName="imgShp" presStyleLbl="fgImgPlace1" presStyleIdx="4" presStyleCnt="5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nl-NL"/>
        </a:p>
      </dgm:t>
    </dgm:pt>
    <dgm:pt modelId="{4DF045C7-248D-4CCD-8479-E9CDC9F58E4E}" type="pres">
      <dgm:prSet presAssocID="{8490220A-0CF3-404D-84F5-0C45704099D6}" presName="txShp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2FE10483-7FCA-4A12-9E81-D6491D362243}" type="presOf" srcId="{3EA80A91-F105-478D-B0CD-EBF644DD5ED4}" destId="{B75451B2-DA4C-4077-96A7-C5A62872B2EE}" srcOrd="0" destOrd="0" presId="urn:microsoft.com/office/officeart/2005/8/layout/vList3"/>
    <dgm:cxn modelId="{8CDBFBBF-60F1-450A-8DC5-C0E69140277B}" srcId="{352EC3BC-757F-43A2-BF92-BDC9072EADF3}" destId="{E0EA833A-3D75-4D83-9FCE-7CB0D647E921}" srcOrd="0" destOrd="0" parTransId="{543A9DDE-953F-4433-BAAC-CEB4B03F3008}" sibTransId="{543A3F14-459C-46A1-A416-966DF8EB560F}"/>
    <dgm:cxn modelId="{4F99D972-D46A-4BEB-B223-3F13911519C5}" type="presOf" srcId="{8490220A-0CF3-404D-84F5-0C45704099D6}" destId="{4DF045C7-248D-4CCD-8479-E9CDC9F58E4E}" srcOrd="0" destOrd="0" presId="urn:microsoft.com/office/officeart/2005/8/layout/vList3"/>
    <dgm:cxn modelId="{3631F787-057A-480E-925A-B0170761110A}" srcId="{352EC3BC-757F-43A2-BF92-BDC9072EADF3}" destId="{8490220A-0CF3-404D-84F5-0C45704099D6}" srcOrd="4" destOrd="0" parTransId="{5B92740C-28CC-4744-9403-E93E99FBBE6B}" sibTransId="{3DCECA2F-2DF6-4318-85C2-DE38F82B86E7}"/>
    <dgm:cxn modelId="{FA49CB95-11C0-4F50-BF24-40E74E1E6FF9}" type="presOf" srcId="{352EC3BC-757F-43A2-BF92-BDC9072EADF3}" destId="{2DFC4851-400F-4413-B478-D0C5BDA88869}" srcOrd="0" destOrd="0" presId="urn:microsoft.com/office/officeart/2005/8/layout/vList3"/>
    <dgm:cxn modelId="{9963544D-DD2E-4623-A86E-169FE677B47C}" type="presOf" srcId="{E0EA833A-3D75-4D83-9FCE-7CB0D647E921}" destId="{0AFB5867-D178-467B-AA07-D43E5D072683}" srcOrd="0" destOrd="0" presId="urn:microsoft.com/office/officeart/2005/8/layout/vList3"/>
    <dgm:cxn modelId="{0E1C2BA0-7141-4A37-888E-0CB1FBFE33A1}" srcId="{352EC3BC-757F-43A2-BF92-BDC9072EADF3}" destId="{60CD9AE0-3BFB-4E11-BE33-F14B7F0AC777}" srcOrd="1" destOrd="0" parTransId="{20D699F3-556C-49A7-80EF-935E140167AC}" sibTransId="{9093518E-1A69-44EF-9447-47D6B2EEA158}"/>
    <dgm:cxn modelId="{0576A5EA-71D8-4294-9542-05765699F36B}" type="presOf" srcId="{60CD9AE0-3BFB-4E11-BE33-F14B7F0AC777}" destId="{0E9C661D-FEBB-4C99-B2F4-030354269053}" srcOrd="0" destOrd="0" presId="urn:microsoft.com/office/officeart/2005/8/layout/vList3"/>
    <dgm:cxn modelId="{3E77B5A2-113F-4A1B-9E2F-1D89F278D801}" srcId="{352EC3BC-757F-43A2-BF92-BDC9072EADF3}" destId="{3EA80A91-F105-478D-B0CD-EBF644DD5ED4}" srcOrd="3" destOrd="0" parTransId="{27C6189B-6B74-466A-A9EB-F114EB9EB931}" sibTransId="{92A52109-E6EC-4F43-A630-740F383A63C9}"/>
    <dgm:cxn modelId="{91319562-FD7A-4328-8B17-A8E7E2D83E09}" srcId="{352EC3BC-757F-43A2-BF92-BDC9072EADF3}" destId="{D2AD7C88-FF1A-4F39-A402-CA325F4E4DE8}" srcOrd="2" destOrd="0" parTransId="{1CF79411-79E1-49EC-A19A-40FB5774CC1A}" sibTransId="{64E9F35B-EE49-4150-87B5-D0D835D2A04A}"/>
    <dgm:cxn modelId="{61E15888-3ADA-40C3-9B65-643EF76EFFEC}" type="presOf" srcId="{D2AD7C88-FF1A-4F39-A402-CA325F4E4DE8}" destId="{6D84D871-D637-4DE3-BFBD-DFF2DAC0FABF}" srcOrd="0" destOrd="0" presId="urn:microsoft.com/office/officeart/2005/8/layout/vList3"/>
    <dgm:cxn modelId="{3E8CC146-7FC8-44A2-B43C-1CA30C167D6B}" type="presParOf" srcId="{2DFC4851-400F-4413-B478-D0C5BDA88869}" destId="{7CCB0559-BE68-4457-893F-D131EE775062}" srcOrd="0" destOrd="0" presId="urn:microsoft.com/office/officeart/2005/8/layout/vList3"/>
    <dgm:cxn modelId="{E132E262-FA8F-4934-95C2-921DD9568256}" type="presParOf" srcId="{7CCB0559-BE68-4457-893F-D131EE775062}" destId="{8583B65A-6F35-4226-AD1A-ED9A0F543A4A}" srcOrd="0" destOrd="0" presId="urn:microsoft.com/office/officeart/2005/8/layout/vList3"/>
    <dgm:cxn modelId="{B492CE16-96CD-403C-83AF-18F88A3033FF}" type="presParOf" srcId="{7CCB0559-BE68-4457-893F-D131EE775062}" destId="{0AFB5867-D178-467B-AA07-D43E5D072683}" srcOrd="1" destOrd="0" presId="urn:microsoft.com/office/officeart/2005/8/layout/vList3"/>
    <dgm:cxn modelId="{E06BA18C-C3C2-4423-B4E0-4F25F0565AA8}" type="presParOf" srcId="{2DFC4851-400F-4413-B478-D0C5BDA88869}" destId="{7E36ACB3-0385-436C-8F7E-C56652078BB7}" srcOrd="1" destOrd="0" presId="urn:microsoft.com/office/officeart/2005/8/layout/vList3"/>
    <dgm:cxn modelId="{DD2670A8-E900-4A0A-A8C7-3F5B3D041DE6}" type="presParOf" srcId="{2DFC4851-400F-4413-B478-D0C5BDA88869}" destId="{72C0FA3F-446C-4EE4-B463-07714445AAEA}" srcOrd="2" destOrd="0" presId="urn:microsoft.com/office/officeart/2005/8/layout/vList3"/>
    <dgm:cxn modelId="{08F4FC31-EC8B-43B1-8289-C9A96EAF8E95}" type="presParOf" srcId="{72C0FA3F-446C-4EE4-B463-07714445AAEA}" destId="{0B377323-07B7-4D83-89A4-A5322F37AC77}" srcOrd="0" destOrd="0" presId="urn:microsoft.com/office/officeart/2005/8/layout/vList3"/>
    <dgm:cxn modelId="{06E38856-3C14-47D1-ACAE-D849BEE627C2}" type="presParOf" srcId="{72C0FA3F-446C-4EE4-B463-07714445AAEA}" destId="{0E9C661D-FEBB-4C99-B2F4-030354269053}" srcOrd="1" destOrd="0" presId="urn:microsoft.com/office/officeart/2005/8/layout/vList3"/>
    <dgm:cxn modelId="{68D12025-FFED-4F3E-9040-CC0D4AFD3C23}" type="presParOf" srcId="{2DFC4851-400F-4413-B478-D0C5BDA88869}" destId="{CA5259AD-D912-41A8-B19F-5F7736FF37CD}" srcOrd="3" destOrd="0" presId="urn:microsoft.com/office/officeart/2005/8/layout/vList3"/>
    <dgm:cxn modelId="{E270F507-3D08-4CC3-9A30-A59E98BD5F50}" type="presParOf" srcId="{2DFC4851-400F-4413-B478-D0C5BDA88869}" destId="{847020BE-2083-4689-B62B-A22ABEDD538D}" srcOrd="4" destOrd="0" presId="urn:microsoft.com/office/officeart/2005/8/layout/vList3"/>
    <dgm:cxn modelId="{4B43C2DD-F2DB-4133-80FE-D7B04048F9CD}" type="presParOf" srcId="{847020BE-2083-4689-B62B-A22ABEDD538D}" destId="{15AA724E-A287-47E3-82B1-BCE418FCA9BD}" srcOrd="0" destOrd="0" presId="urn:microsoft.com/office/officeart/2005/8/layout/vList3"/>
    <dgm:cxn modelId="{F4E04118-DEB1-4B07-8A53-BC91D6533BE4}" type="presParOf" srcId="{847020BE-2083-4689-B62B-A22ABEDD538D}" destId="{6D84D871-D637-4DE3-BFBD-DFF2DAC0FABF}" srcOrd="1" destOrd="0" presId="urn:microsoft.com/office/officeart/2005/8/layout/vList3"/>
    <dgm:cxn modelId="{E1B6D723-B0BC-4AD0-AFC9-85398E795A3A}" type="presParOf" srcId="{2DFC4851-400F-4413-B478-D0C5BDA88869}" destId="{A3FE5742-4C72-446D-892F-12B7FD340F87}" srcOrd="5" destOrd="0" presId="urn:microsoft.com/office/officeart/2005/8/layout/vList3"/>
    <dgm:cxn modelId="{49C73A44-170A-45B1-A65D-82B545AE0C69}" type="presParOf" srcId="{2DFC4851-400F-4413-B478-D0C5BDA88869}" destId="{35DA0B43-6024-4B34-AF7A-519A8507D207}" srcOrd="6" destOrd="0" presId="urn:microsoft.com/office/officeart/2005/8/layout/vList3"/>
    <dgm:cxn modelId="{D2B2D915-949A-44AC-B84E-3858D184A593}" type="presParOf" srcId="{35DA0B43-6024-4B34-AF7A-519A8507D207}" destId="{43B150B6-521F-4540-AC57-86F5A5A46073}" srcOrd="0" destOrd="0" presId="urn:microsoft.com/office/officeart/2005/8/layout/vList3"/>
    <dgm:cxn modelId="{3B3321F8-22EB-42F2-9D31-2C91530FFBD6}" type="presParOf" srcId="{35DA0B43-6024-4B34-AF7A-519A8507D207}" destId="{B75451B2-DA4C-4077-96A7-C5A62872B2EE}" srcOrd="1" destOrd="0" presId="urn:microsoft.com/office/officeart/2005/8/layout/vList3"/>
    <dgm:cxn modelId="{0D7F378E-C4DE-4090-81AE-FD367DB6E37D}" type="presParOf" srcId="{2DFC4851-400F-4413-B478-D0C5BDA88869}" destId="{6BFB3200-7C26-439B-B906-255D485AD8E4}" srcOrd="7" destOrd="0" presId="urn:microsoft.com/office/officeart/2005/8/layout/vList3"/>
    <dgm:cxn modelId="{8E26BD82-434C-487E-899C-C93A625A71A8}" type="presParOf" srcId="{2DFC4851-400F-4413-B478-D0C5BDA88869}" destId="{A0AB97A8-B31A-48B1-93CD-765D885FE8CF}" srcOrd="8" destOrd="0" presId="urn:microsoft.com/office/officeart/2005/8/layout/vList3"/>
    <dgm:cxn modelId="{91F87761-69EC-49F9-A961-A5FD144A1631}" type="presParOf" srcId="{A0AB97A8-B31A-48B1-93CD-765D885FE8CF}" destId="{15BC260E-B26E-490C-8AC8-A04CB7CF59D8}" srcOrd="0" destOrd="0" presId="urn:microsoft.com/office/officeart/2005/8/layout/vList3"/>
    <dgm:cxn modelId="{00AA6249-C8F5-4F0A-AA72-A67B900DC71D}" type="presParOf" srcId="{A0AB97A8-B31A-48B1-93CD-765D885FE8CF}" destId="{4DF045C7-248D-4CCD-8479-E9CDC9F58E4E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764F4CB-9480-4485-A0E3-31C27458CFF4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ACE5CD0F-4A44-4E1F-8844-ED0694404150}">
      <dgm:prSet phldrT="[Tekst]"/>
      <dgm:spPr/>
      <dgm:t>
        <a:bodyPr/>
        <a:lstStyle/>
        <a:p>
          <a:r>
            <a:rPr lang="nl-NL" dirty="0" smtClean="0"/>
            <a:t>Flexibilisering</a:t>
          </a:r>
          <a:endParaRPr lang="nl-NL" dirty="0"/>
        </a:p>
      </dgm:t>
    </dgm:pt>
    <dgm:pt modelId="{87FEB231-3C76-4FCA-9823-3466E2BD43ED}" type="parTrans" cxnId="{3C9E76DD-5222-4C13-8B3C-EC9DE2D72303}">
      <dgm:prSet/>
      <dgm:spPr/>
      <dgm:t>
        <a:bodyPr/>
        <a:lstStyle/>
        <a:p>
          <a:endParaRPr lang="nl-NL"/>
        </a:p>
      </dgm:t>
    </dgm:pt>
    <dgm:pt modelId="{90FC3560-E05F-4E6E-BF8E-9E21B874C678}" type="sibTrans" cxnId="{3C9E76DD-5222-4C13-8B3C-EC9DE2D72303}">
      <dgm:prSet/>
      <dgm:spPr/>
      <dgm:t>
        <a:bodyPr/>
        <a:lstStyle/>
        <a:p>
          <a:endParaRPr lang="nl-NL"/>
        </a:p>
      </dgm:t>
    </dgm:pt>
    <dgm:pt modelId="{E4FDE707-8D33-4352-B163-239E9505045D}">
      <dgm:prSet phldrT="[Tekst]"/>
      <dgm:spPr/>
      <dgm:t>
        <a:bodyPr/>
        <a:lstStyle/>
        <a:p>
          <a:r>
            <a:rPr lang="nl-NL" dirty="0" smtClean="0"/>
            <a:t>Bekostigd initieel</a:t>
          </a:r>
          <a:endParaRPr lang="nl-NL" dirty="0"/>
        </a:p>
      </dgm:t>
    </dgm:pt>
    <dgm:pt modelId="{2B561ADD-3B39-4BC1-92DD-6B281FE4FDD7}" type="parTrans" cxnId="{2C4BC7BF-3680-43BA-A1DD-713C205925C0}">
      <dgm:prSet/>
      <dgm:spPr/>
      <dgm:t>
        <a:bodyPr/>
        <a:lstStyle/>
        <a:p>
          <a:endParaRPr lang="nl-NL"/>
        </a:p>
      </dgm:t>
    </dgm:pt>
    <dgm:pt modelId="{1AC3648A-3C93-4FDF-9E58-4C1340AFCD6B}" type="sibTrans" cxnId="{2C4BC7BF-3680-43BA-A1DD-713C205925C0}">
      <dgm:prSet/>
      <dgm:spPr/>
      <dgm:t>
        <a:bodyPr/>
        <a:lstStyle/>
        <a:p>
          <a:endParaRPr lang="nl-NL"/>
        </a:p>
      </dgm:t>
    </dgm:pt>
    <dgm:pt modelId="{2869A741-4943-46A4-AAA0-77D2A89512B1}">
      <dgm:prSet phldrT="[Tekst]"/>
      <dgm:spPr/>
      <dgm:t>
        <a:bodyPr/>
        <a:lstStyle/>
        <a:p>
          <a:r>
            <a:rPr lang="nl-NL" dirty="0" smtClean="0"/>
            <a:t>Niet-bekostigd</a:t>
          </a:r>
          <a:endParaRPr lang="nl-NL" dirty="0"/>
        </a:p>
      </dgm:t>
    </dgm:pt>
    <dgm:pt modelId="{EE24A29F-103C-433A-B2BC-17E63B126AFE}" type="parTrans" cxnId="{4417AB45-0DC2-4E73-BA3D-2505AEC42CE6}">
      <dgm:prSet/>
      <dgm:spPr/>
      <dgm:t>
        <a:bodyPr/>
        <a:lstStyle/>
        <a:p>
          <a:endParaRPr lang="nl-NL"/>
        </a:p>
      </dgm:t>
    </dgm:pt>
    <dgm:pt modelId="{23A38321-D3E1-4017-A9CE-4DD557E06512}" type="sibTrans" cxnId="{4417AB45-0DC2-4E73-BA3D-2505AEC42CE6}">
      <dgm:prSet/>
      <dgm:spPr/>
      <dgm:t>
        <a:bodyPr/>
        <a:lstStyle/>
        <a:p>
          <a:endParaRPr lang="nl-NL"/>
        </a:p>
      </dgm:t>
    </dgm:pt>
    <dgm:pt modelId="{1A36AAE6-39CB-4947-8CE0-35995D05539A}">
      <dgm:prSet/>
      <dgm:spPr/>
      <dgm:t>
        <a:bodyPr/>
        <a:lstStyle/>
        <a:p>
          <a:r>
            <a:rPr lang="nl-NL" dirty="0" smtClean="0"/>
            <a:t>HO</a:t>
          </a:r>
          <a:endParaRPr lang="nl-NL" dirty="0"/>
        </a:p>
      </dgm:t>
    </dgm:pt>
    <dgm:pt modelId="{905B0E98-493F-4BF7-BE8E-07439631DBA8}" type="parTrans" cxnId="{FC4F08B6-E9B9-4AA9-80EE-141F66863F3B}">
      <dgm:prSet/>
      <dgm:spPr/>
      <dgm:t>
        <a:bodyPr/>
        <a:lstStyle/>
        <a:p>
          <a:endParaRPr lang="nl-NL"/>
        </a:p>
      </dgm:t>
    </dgm:pt>
    <dgm:pt modelId="{D405F0AE-689E-457C-8DFB-ED3F494CA456}" type="sibTrans" cxnId="{FC4F08B6-E9B9-4AA9-80EE-141F66863F3B}">
      <dgm:prSet/>
      <dgm:spPr/>
      <dgm:t>
        <a:bodyPr/>
        <a:lstStyle/>
        <a:p>
          <a:endParaRPr lang="nl-NL"/>
        </a:p>
      </dgm:t>
    </dgm:pt>
    <dgm:pt modelId="{C460205A-2BAD-48E3-889A-B1F478482881}">
      <dgm:prSet/>
      <dgm:spPr/>
      <dgm:t>
        <a:bodyPr/>
        <a:lstStyle/>
        <a:p>
          <a:r>
            <a:rPr lang="nl-NL" dirty="0" smtClean="0"/>
            <a:t>Bekostigd post-initieel</a:t>
          </a:r>
          <a:endParaRPr lang="nl-NL" dirty="0"/>
        </a:p>
      </dgm:t>
    </dgm:pt>
    <dgm:pt modelId="{292FE1E4-47C9-4191-8EF1-D62C03C0AACF}" type="parTrans" cxnId="{3EDFC79D-A37E-4859-9886-73337BFD0412}">
      <dgm:prSet/>
      <dgm:spPr/>
      <dgm:t>
        <a:bodyPr/>
        <a:lstStyle/>
        <a:p>
          <a:endParaRPr lang="nl-NL"/>
        </a:p>
      </dgm:t>
    </dgm:pt>
    <dgm:pt modelId="{4B9D8BAA-776B-4AC1-949B-917418368AF6}" type="sibTrans" cxnId="{3EDFC79D-A37E-4859-9886-73337BFD0412}">
      <dgm:prSet/>
      <dgm:spPr/>
      <dgm:t>
        <a:bodyPr/>
        <a:lstStyle/>
        <a:p>
          <a:endParaRPr lang="nl-NL"/>
        </a:p>
      </dgm:t>
    </dgm:pt>
    <dgm:pt modelId="{89839626-E66F-4823-9295-ACB606E5AFF2}">
      <dgm:prSet/>
      <dgm:spPr/>
      <dgm:t>
        <a:bodyPr/>
        <a:lstStyle/>
        <a:p>
          <a:r>
            <a:rPr lang="nl-NL" dirty="0" smtClean="0"/>
            <a:t>Universiteiten</a:t>
          </a:r>
          <a:endParaRPr lang="nl-NL" dirty="0"/>
        </a:p>
      </dgm:t>
    </dgm:pt>
    <dgm:pt modelId="{75A6A9A6-5974-4502-AE7F-C59214E4C98E}" type="parTrans" cxnId="{C0F84F42-A211-4CB0-A247-9D8C5972604A}">
      <dgm:prSet/>
      <dgm:spPr/>
      <dgm:t>
        <a:bodyPr/>
        <a:lstStyle/>
        <a:p>
          <a:endParaRPr lang="nl-NL"/>
        </a:p>
      </dgm:t>
    </dgm:pt>
    <dgm:pt modelId="{BE284A1B-3AFB-4ACA-BD5A-E0A13F43757D}" type="sibTrans" cxnId="{C0F84F42-A211-4CB0-A247-9D8C5972604A}">
      <dgm:prSet/>
      <dgm:spPr/>
      <dgm:t>
        <a:bodyPr/>
        <a:lstStyle/>
        <a:p>
          <a:endParaRPr lang="nl-NL"/>
        </a:p>
      </dgm:t>
    </dgm:pt>
    <dgm:pt modelId="{53BF9D7B-89CE-40A2-B737-DB852A472884}">
      <dgm:prSet/>
      <dgm:spPr/>
      <dgm:t>
        <a:bodyPr/>
        <a:lstStyle/>
        <a:p>
          <a:r>
            <a:rPr lang="nl-NL" dirty="0" smtClean="0"/>
            <a:t>MBO</a:t>
          </a:r>
          <a:endParaRPr lang="nl-NL" dirty="0"/>
        </a:p>
      </dgm:t>
    </dgm:pt>
    <dgm:pt modelId="{461FD925-8A26-4D37-B310-0F02CA683AD2}" type="parTrans" cxnId="{F7400BD4-EBB3-4B75-94BC-5AAB1F8DF398}">
      <dgm:prSet/>
      <dgm:spPr/>
      <dgm:t>
        <a:bodyPr/>
        <a:lstStyle/>
        <a:p>
          <a:endParaRPr lang="nl-NL"/>
        </a:p>
      </dgm:t>
    </dgm:pt>
    <dgm:pt modelId="{A012E746-6EB8-4542-89CC-C9C8C72FAF48}" type="sibTrans" cxnId="{F7400BD4-EBB3-4B75-94BC-5AAB1F8DF398}">
      <dgm:prSet/>
      <dgm:spPr/>
      <dgm:t>
        <a:bodyPr/>
        <a:lstStyle/>
        <a:p>
          <a:endParaRPr lang="nl-NL"/>
        </a:p>
      </dgm:t>
    </dgm:pt>
    <dgm:pt modelId="{F5C6A390-4B04-40C1-8EEA-E4DA3FA18DDA}">
      <dgm:prSet/>
      <dgm:spPr/>
      <dgm:t>
        <a:bodyPr/>
        <a:lstStyle/>
        <a:p>
          <a:r>
            <a:rPr lang="nl-NL" dirty="0" smtClean="0"/>
            <a:t>PO/VO</a:t>
          </a:r>
          <a:endParaRPr lang="nl-NL" dirty="0"/>
        </a:p>
      </dgm:t>
    </dgm:pt>
    <dgm:pt modelId="{B9158C70-DF9F-4498-B285-F565ECECD744}" type="parTrans" cxnId="{3B96E9E3-62D2-4AD6-AC98-9033C1F146D6}">
      <dgm:prSet/>
      <dgm:spPr/>
      <dgm:t>
        <a:bodyPr/>
        <a:lstStyle/>
        <a:p>
          <a:endParaRPr lang="nl-NL"/>
        </a:p>
      </dgm:t>
    </dgm:pt>
    <dgm:pt modelId="{B2C4DC65-9C01-49E9-BA3B-D95B6803D29A}" type="sibTrans" cxnId="{3B96E9E3-62D2-4AD6-AC98-9033C1F146D6}">
      <dgm:prSet/>
      <dgm:spPr/>
      <dgm:t>
        <a:bodyPr/>
        <a:lstStyle/>
        <a:p>
          <a:endParaRPr lang="nl-NL"/>
        </a:p>
      </dgm:t>
    </dgm:pt>
    <dgm:pt modelId="{F264A73A-6A99-439F-A7AE-4CF56D61A43E}">
      <dgm:prSet/>
      <dgm:spPr/>
      <dgm:t>
        <a:bodyPr/>
        <a:lstStyle/>
        <a:p>
          <a:r>
            <a:rPr lang="nl-NL" dirty="0" smtClean="0"/>
            <a:t>HBO instellingen</a:t>
          </a:r>
          <a:endParaRPr lang="nl-NL" dirty="0"/>
        </a:p>
      </dgm:t>
    </dgm:pt>
    <dgm:pt modelId="{1EF52E1C-8C42-4D75-9C8B-3B0E26C023D7}" type="parTrans" cxnId="{1437758D-D656-4C1E-910E-67FABF047212}">
      <dgm:prSet/>
      <dgm:spPr/>
      <dgm:t>
        <a:bodyPr/>
        <a:lstStyle/>
        <a:p>
          <a:endParaRPr lang="nl-NL"/>
        </a:p>
      </dgm:t>
    </dgm:pt>
    <dgm:pt modelId="{62341D46-7BD5-44DE-A7BD-27A7D8F52B15}" type="sibTrans" cxnId="{1437758D-D656-4C1E-910E-67FABF047212}">
      <dgm:prSet/>
      <dgm:spPr/>
      <dgm:t>
        <a:bodyPr/>
        <a:lstStyle/>
        <a:p>
          <a:endParaRPr lang="nl-NL"/>
        </a:p>
      </dgm:t>
    </dgm:pt>
    <dgm:pt modelId="{48619106-CF3C-4598-A3CD-88540F8A4AB6}" type="pres">
      <dgm:prSet presAssocID="{F764F4CB-9480-4485-A0E3-31C27458CFF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nl-NL"/>
        </a:p>
      </dgm:t>
    </dgm:pt>
    <dgm:pt modelId="{3297C596-B474-4DE8-BA14-C990FF268280}" type="pres">
      <dgm:prSet presAssocID="{ACE5CD0F-4A44-4E1F-8844-ED0694404150}" presName="hierRoot1" presStyleCnt="0">
        <dgm:presLayoutVars>
          <dgm:hierBranch val="init"/>
        </dgm:presLayoutVars>
      </dgm:prSet>
      <dgm:spPr/>
    </dgm:pt>
    <dgm:pt modelId="{3AF751BF-3362-4596-8616-AD0FA5431748}" type="pres">
      <dgm:prSet presAssocID="{ACE5CD0F-4A44-4E1F-8844-ED0694404150}" presName="rootComposite1" presStyleCnt="0"/>
      <dgm:spPr/>
    </dgm:pt>
    <dgm:pt modelId="{C9BB96F8-8517-4AB8-B61B-517E58889896}" type="pres">
      <dgm:prSet presAssocID="{ACE5CD0F-4A44-4E1F-8844-ED0694404150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D43FFE4C-3BEB-41CA-9D23-07BFB59D3C59}" type="pres">
      <dgm:prSet presAssocID="{ACE5CD0F-4A44-4E1F-8844-ED0694404150}" presName="rootConnector1" presStyleLbl="node1" presStyleIdx="0" presStyleCnt="0"/>
      <dgm:spPr/>
      <dgm:t>
        <a:bodyPr/>
        <a:lstStyle/>
        <a:p>
          <a:endParaRPr lang="nl-NL"/>
        </a:p>
      </dgm:t>
    </dgm:pt>
    <dgm:pt modelId="{72DE07F1-743F-4B22-85A7-1B1A919DFA8E}" type="pres">
      <dgm:prSet presAssocID="{ACE5CD0F-4A44-4E1F-8844-ED0694404150}" presName="hierChild2" presStyleCnt="0"/>
      <dgm:spPr/>
    </dgm:pt>
    <dgm:pt modelId="{1E12C972-5B4B-42FE-BD29-DA673D49B8BA}" type="pres">
      <dgm:prSet presAssocID="{2B561ADD-3B39-4BC1-92DD-6B281FE4FDD7}" presName="Name37" presStyleLbl="parChTrans1D2" presStyleIdx="0" presStyleCnt="3"/>
      <dgm:spPr/>
      <dgm:t>
        <a:bodyPr/>
        <a:lstStyle/>
        <a:p>
          <a:endParaRPr lang="nl-NL"/>
        </a:p>
      </dgm:t>
    </dgm:pt>
    <dgm:pt modelId="{42D37895-CFA5-4DA0-AE65-405A922E0AD9}" type="pres">
      <dgm:prSet presAssocID="{E4FDE707-8D33-4352-B163-239E9505045D}" presName="hierRoot2" presStyleCnt="0">
        <dgm:presLayoutVars>
          <dgm:hierBranch val="init"/>
        </dgm:presLayoutVars>
      </dgm:prSet>
      <dgm:spPr/>
    </dgm:pt>
    <dgm:pt modelId="{4C0F9107-AB78-486C-8AE8-5E714CE0A090}" type="pres">
      <dgm:prSet presAssocID="{E4FDE707-8D33-4352-B163-239E9505045D}" presName="rootComposite" presStyleCnt="0"/>
      <dgm:spPr/>
    </dgm:pt>
    <dgm:pt modelId="{C7DC78ED-2FB8-427B-9748-3104EFEC0FBE}" type="pres">
      <dgm:prSet presAssocID="{E4FDE707-8D33-4352-B163-239E9505045D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86CEA8C1-7246-4DF4-90A8-F0B9C2CFF347}" type="pres">
      <dgm:prSet presAssocID="{E4FDE707-8D33-4352-B163-239E9505045D}" presName="rootConnector" presStyleLbl="node2" presStyleIdx="0" presStyleCnt="3"/>
      <dgm:spPr/>
      <dgm:t>
        <a:bodyPr/>
        <a:lstStyle/>
        <a:p>
          <a:endParaRPr lang="nl-NL"/>
        </a:p>
      </dgm:t>
    </dgm:pt>
    <dgm:pt modelId="{E13E8B42-B6D8-457F-9B23-B0F4F3210A90}" type="pres">
      <dgm:prSet presAssocID="{E4FDE707-8D33-4352-B163-239E9505045D}" presName="hierChild4" presStyleCnt="0"/>
      <dgm:spPr/>
    </dgm:pt>
    <dgm:pt modelId="{F666055B-7BB8-491D-AA0B-2CC314831CB7}" type="pres">
      <dgm:prSet presAssocID="{905B0E98-493F-4BF7-BE8E-07439631DBA8}" presName="Name37" presStyleLbl="parChTrans1D3" presStyleIdx="0" presStyleCnt="3"/>
      <dgm:spPr/>
      <dgm:t>
        <a:bodyPr/>
        <a:lstStyle/>
        <a:p>
          <a:endParaRPr lang="nl-NL"/>
        </a:p>
      </dgm:t>
    </dgm:pt>
    <dgm:pt modelId="{9E05AB19-BA76-49AD-9E3D-297C10FDD8B4}" type="pres">
      <dgm:prSet presAssocID="{1A36AAE6-39CB-4947-8CE0-35995D05539A}" presName="hierRoot2" presStyleCnt="0">
        <dgm:presLayoutVars>
          <dgm:hierBranch val="init"/>
        </dgm:presLayoutVars>
      </dgm:prSet>
      <dgm:spPr/>
    </dgm:pt>
    <dgm:pt modelId="{D0129DF4-7B12-4F7E-BEFB-6EB7A0B24EA8}" type="pres">
      <dgm:prSet presAssocID="{1A36AAE6-39CB-4947-8CE0-35995D05539A}" presName="rootComposite" presStyleCnt="0"/>
      <dgm:spPr/>
    </dgm:pt>
    <dgm:pt modelId="{9A78D6A8-FB68-44FC-8BB1-F24B5CC90E46}" type="pres">
      <dgm:prSet presAssocID="{1A36AAE6-39CB-4947-8CE0-35995D05539A}" presName="rootText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40839BB5-0B80-47D0-830E-91CC339D11B3}" type="pres">
      <dgm:prSet presAssocID="{1A36AAE6-39CB-4947-8CE0-35995D05539A}" presName="rootConnector" presStyleLbl="node3" presStyleIdx="0" presStyleCnt="3"/>
      <dgm:spPr/>
      <dgm:t>
        <a:bodyPr/>
        <a:lstStyle/>
        <a:p>
          <a:endParaRPr lang="nl-NL"/>
        </a:p>
      </dgm:t>
    </dgm:pt>
    <dgm:pt modelId="{B5181F61-BBD6-45A3-AF09-7B33993DDF00}" type="pres">
      <dgm:prSet presAssocID="{1A36AAE6-39CB-4947-8CE0-35995D05539A}" presName="hierChild4" presStyleCnt="0"/>
      <dgm:spPr/>
    </dgm:pt>
    <dgm:pt modelId="{5164478C-C6EC-487F-98F7-46F7968B4336}" type="pres">
      <dgm:prSet presAssocID="{75A6A9A6-5974-4502-AE7F-C59214E4C98E}" presName="Name37" presStyleLbl="parChTrans1D4" presStyleIdx="0" presStyleCnt="2"/>
      <dgm:spPr/>
      <dgm:t>
        <a:bodyPr/>
        <a:lstStyle/>
        <a:p>
          <a:endParaRPr lang="nl-NL"/>
        </a:p>
      </dgm:t>
    </dgm:pt>
    <dgm:pt modelId="{B73C3188-19E4-49D5-BA47-7D698CF80889}" type="pres">
      <dgm:prSet presAssocID="{89839626-E66F-4823-9295-ACB606E5AFF2}" presName="hierRoot2" presStyleCnt="0">
        <dgm:presLayoutVars>
          <dgm:hierBranch val="init"/>
        </dgm:presLayoutVars>
      </dgm:prSet>
      <dgm:spPr/>
    </dgm:pt>
    <dgm:pt modelId="{66BFC946-7B38-474C-B3A3-AC92F58E2EE2}" type="pres">
      <dgm:prSet presAssocID="{89839626-E66F-4823-9295-ACB606E5AFF2}" presName="rootComposite" presStyleCnt="0"/>
      <dgm:spPr/>
    </dgm:pt>
    <dgm:pt modelId="{E6CDF780-FEDF-4B6D-B311-5393F6789F27}" type="pres">
      <dgm:prSet presAssocID="{89839626-E66F-4823-9295-ACB606E5AFF2}" presName="rootText" presStyleLbl="node4" presStyleIdx="0" presStyleCnt="2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F79A7AEE-880E-476A-8F2B-58AD5DF5C06F}" type="pres">
      <dgm:prSet presAssocID="{89839626-E66F-4823-9295-ACB606E5AFF2}" presName="rootConnector" presStyleLbl="node4" presStyleIdx="0" presStyleCnt="2"/>
      <dgm:spPr/>
      <dgm:t>
        <a:bodyPr/>
        <a:lstStyle/>
        <a:p>
          <a:endParaRPr lang="nl-NL"/>
        </a:p>
      </dgm:t>
    </dgm:pt>
    <dgm:pt modelId="{5C42369B-433F-426D-98A9-874FCE96247F}" type="pres">
      <dgm:prSet presAssocID="{89839626-E66F-4823-9295-ACB606E5AFF2}" presName="hierChild4" presStyleCnt="0"/>
      <dgm:spPr/>
    </dgm:pt>
    <dgm:pt modelId="{724E3571-8970-43AD-8946-2657B5F25118}" type="pres">
      <dgm:prSet presAssocID="{89839626-E66F-4823-9295-ACB606E5AFF2}" presName="hierChild5" presStyleCnt="0"/>
      <dgm:spPr/>
    </dgm:pt>
    <dgm:pt modelId="{F9253511-18FA-478B-8C6C-AF9238865B06}" type="pres">
      <dgm:prSet presAssocID="{1EF52E1C-8C42-4D75-9C8B-3B0E26C023D7}" presName="Name37" presStyleLbl="parChTrans1D4" presStyleIdx="1" presStyleCnt="2"/>
      <dgm:spPr/>
      <dgm:t>
        <a:bodyPr/>
        <a:lstStyle/>
        <a:p>
          <a:endParaRPr lang="nl-NL"/>
        </a:p>
      </dgm:t>
    </dgm:pt>
    <dgm:pt modelId="{A60F98FC-1679-4559-B9F5-6CAD6ADED930}" type="pres">
      <dgm:prSet presAssocID="{F264A73A-6A99-439F-A7AE-4CF56D61A43E}" presName="hierRoot2" presStyleCnt="0">
        <dgm:presLayoutVars>
          <dgm:hierBranch val="init"/>
        </dgm:presLayoutVars>
      </dgm:prSet>
      <dgm:spPr/>
    </dgm:pt>
    <dgm:pt modelId="{07AA9E74-5460-46A9-9F08-994DB0D0127E}" type="pres">
      <dgm:prSet presAssocID="{F264A73A-6A99-439F-A7AE-4CF56D61A43E}" presName="rootComposite" presStyleCnt="0"/>
      <dgm:spPr/>
    </dgm:pt>
    <dgm:pt modelId="{3F6A8ECF-8A38-4432-9AA8-10D2068150E7}" type="pres">
      <dgm:prSet presAssocID="{F264A73A-6A99-439F-A7AE-4CF56D61A43E}" presName="rootText" presStyleLbl="node4" presStyleIdx="1" presStyleCnt="2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EB1C1E0B-C708-40E9-A613-8EE1C8451CFB}" type="pres">
      <dgm:prSet presAssocID="{F264A73A-6A99-439F-A7AE-4CF56D61A43E}" presName="rootConnector" presStyleLbl="node4" presStyleIdx="1" presStyleCnt="2"/>
      <dgm:spPr/>
      <dgm:t>
        <a:bodyPr/>
        <a:lstStyle/>
        <a:p>
          <a:endParaRPr lang="nl-NL"/>
        </a:p>
      </dgm:t>
    </dgm:pt>
    <dgm:pt modelId="{34E2A332-90ED-4A1A-8D11-844324C256C2}" type="pres">
      <dgm:prSet presAssocID="{F264A73A-6A99-439F-A7AE-4CF56D61A43E}" presName="hierChild4" presStyleCnt="0"/>
      <dgm:spPr/>
    </dgm:pt>
    <dgm:pt modelId="{EE7D9630-32C4-4D1A-9CDD-4F502E3CDFB2}" type="pres">
      <dgm:prSet presAssocID="{F264A73A-6A99-439F-A7AE-4CF56D61A43E}" presName="hierChild5" presStyleCnt="0"/>
      <dgm:spPr/>
    </dgm:pt>
    <dgm:pt modelId="{99E8B351-C8A3-4059-B7FF-C9E06C7283C0}" type="pres">
      <dgm:prSet presAssocID="{1A36AAE6-39CB-4947-8CE0-35995D05539A}" presName="hierChild5" presStyleCnt="0"/>
      <dgm:spPr/>
    </dgm:pt>
    <dgm:pt modelId="{AEA44CFA-9116-465B-9BE7-A6DEE396B9D7}" type="pres">
      <dgm:prSet presAssocID="{461FD925-8A26-4D37-B310-0F02CA683AD2}" presName="Name37" presStyleLbl="parChTrans1D3" presStyleIdx="1" presStyleCnt="3"/>
      <dgm:spPr/>
      <dgm:t>
        <a:bodyPr/>
        <a:lstStyle/>
        <a:p>
          <a:endParaRPr lang="nl-NL"/>
        </a:p>
      </dgm:t>
    </dgm:pt>
    <dgm:pt modelId="{BBF83ABB-BA0A-4031-ABB6-0327B82D126A}" type="pres">
      <dgm:prSet presAssocID="{53BF9D7B-89CE-40A2-B737-DB852A472884}" presName="hierRoot2" presStyleCnt="0">
        <dgm:presLayoutVars>
          <dgm:hierBranch val="init"/>
        </dgm:presLayoutVars>
      </dgm:prSet>
      <dgm:spPr/>
    </dgm:pt>
    <dgm:pt modelId="{8C581E96-4A34-4335-B2D5-48B9C8EE58D2}" type="pres">
      <dgm:prSet presAssocID="{53BF9D7B-89CE-40A2-B737-DB852A472884}" presName="rootComposite" presStyleCnt="0"/>
      <dgm:spPr/>
    </dgm:pt>
    <dgm:pt modelId="{7B69AF74-A775-406E-87E1-8F9FBD2A5F03}" type="pres">
      <dgm:prSet presAssocID="{53BF9D7B-89CE-40A2-B737-DB852A472884}" presName="rootText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7438E18C-02F2-453E-B7D8-CEA2A143B176}" type="pres">
      <dgm:prSet presAssocID="{53BF9D7B-89CE-40A2-B737-DB852A472884}" presName="rootConnector" presStyleLbl="node3" presStyleIdx="1" presStyleCnt="3"/>
      <dgm:spPr/>
      <dgm:t>
        <a:bodyPr/>
        <a:lstStyle/>
        <a:p>
          <a:endParaRPr lang="nl-NL"/>
        </a:p>
      </dgm:t>
    </dgm:pt>
    <dgm:pt modelId="{E20839CB-E0D5-4D75-A359-8807E9FA13A7}" type="pres">
      <dgm:prSet presAssocID="{53BF9D7B-89CE-40A2-B737-DB852A472884}" presName="hierChild4" presStyleCnt="0"/>
      <dgm:spPr/>
    </dgm:pt>
    <dgm:pt modelId="{DD160EAB-EE74-4C9C-B147-74FEFB779F6D}" type="pres">
      <dgm:prSet presAssocID="{53BF9D7B-89CE-40A2-B737-DB852A472884}" presName="hierChild5" presStyleCnt="0"/>
      <dgm:spPr/>
    </dgm:pt>
    <dgm:pt modelId="{59EE650C-B555-4FFA-8562-8C69F439358B}" type="pres">
      <dgm:prSet presAssocID="{B9158C70-DF9F-4498-B285-F565ECECD744}" presName="Name37" presStyleLbl="parChTrans1D3" presStyleIdx="2" presStyleCnt="3"/>
      <dgm:spPr/>
      <dgm:t>
        <a:bodyPr/>
        <a:lstStyle/>
        <a:p>
          <a:endParaRPr lang="nl-NL"/>
        </a:p>
      </dgm:t>
    </dgm:pt>
    <dgm:pt modelId="{B9A65A94-EC4E-4EB2-9B56-04E1AC76964A}" type="pres">
      <dgm:prSet presAssocID="{F5C6A390-4B04-40C1-8EEA-E4DA3FA18DDA}" presName="hierRoot2" presStyleCnt="0">
        <dgm:presLayoutVars>
          <dgm:hierBranch val="init"/>
        </dgm:presLayoutVars>
      </dgm:prSet>
      <dgm:spPr/>
    </dgm:pt>
    <dgm:pt modelId="{CCFCCC27-FFBB-4237-8252-C091A4156BC1}" type="pres">
      <dgm:prSet presAssocID="{F5C6A390-4B04-40C1-8EEA-E4DA3FA18DDA}" presName="rootComposite" presStyleCnt="0"/>
      <dgm:spPr/>
    </dgm:pt>
    <dgm:pt modelId="{F3ADF716-33DC-4C75-B5C9-160E54AF5D27}" type="pres">
      <dgm:prSet presAssocID="{F5C6A390-4B04-40C1-8EEA-E4DA3FA18DDA}" presName="rootText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ED022767-E4B9-401A-BBC8-7DEF57DA635E}" type="pres">
      <dgm:prSet presAssocID="{F5C6A390-4B04-40C1-8EEA-E4DA3FA18DDA}" presName="rootConnector" presStyleLbl="node3" presStyleIdx="2" presStyleCnt="3"/>
      <dgm:spPr/>
      <dgm:t>
        <a:bodyPr/>
        <a:lstStyle/>
        <a:p>
          <a:endParaRPr lang="nl-NL"/>
        </a:p>
      </dgm:t>
    </dgm:pt>
    <dgm:pt modelId="{24475722-BEA0-48EC-86E9-379475657AA9}" type="pres">
      <dgm:prSet presAssocID="{F5C6A390-4B04-40C1-8EEA-E4DA3FA18DDA}" presName="hierChild4" presStyleCnt="0"/>
      <dgm:spPr/>
    </dgm:pt>
    <dgm:pt modelId="{898CC1FB-C24D-4732-96CE-741138AA016C}" type="pres">
      <dgm:prSet presAssocID="{F5C6A390-4B04-40C1-8EEA-E4DA3FA18DDA}" presName="hierChild5" presStyleCnt="0"/>
      <dgm:spPr/>
    </dgm:pt>
    <dgm:pt modelId="{9DF213F2-625A-40FF-A7A0-7B67A1D99414}" type="pres">
      <dgm:prSet presAssocID="{E4FDE707-8D33-4352-B163-239E9505045D}" presName="hierChild5" presStyleCnt="0"/>
      <dgm:spPr/>
    </dgm:pt>
    <dgm:pt modelId="{E5AC0F50-4ACE-49A1-81C3-6B47E52C6DE5}" type="pres">
      <dgm:prSet presAssocID="{292FE1E4-47C9-4191-8EF1-D62C03C0AACF}" presName="Name37" presStyleLbl="parChTrans1D2" presStyleIdx="1" presStyleCnt="3"/>
      <dgm:spPr/>
      <dgm:t>
        <a:bodyPr/>
        <a:lstStyle/>
        <a:p>
          <a:endParaRPr lang="nl-NL"/>
        </a:p>
      </dgm:t>
    </dgm:pt>
    <dgm:pt modelId="{4EDD6D83-1AB7-467E-86FE-9DEBDE2C65E6}" type="pres">
      <dgm:prSet presAssocID="{C460205A-2BAD-48E3-889A-B1F478482881}" presName="hierRoot2" presStyleCnt="0">
        <dgm:presLayoutVars>
          <dgm:hierBranch val="init"/>
        </dgm:presLayoutVars>
      </dgm:prSet>
      <dgm:spPr/>
    </dgm:pt>
    <dgm:pt modelId="{3A569403-F742-47F2-B54C-63943B309CF0}" type="pres">
      <dgm:prSet presAssocID="{C460205A-2BAD-48E3-889A-B1F478482881}" presName="rootComposite" presStyleCnt="0"/>
      <dgm:spPr/>
    </dgm:pt>
    <dgm:pt modelId="{2F8E7555-9841-4146-969A-D7392A7A99B3}" type="pres">
      <dgm:prSet presAssocID="{C460205A-2BAD-48E3-889A-B1F478482881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B3C1B2A0-22CA-44CB-97AC-9D5EE83A49A7}" type="pres">
      <dgm:prSet presAssocID="{C460205A-2BAD-48E3-889A-B1F478482881}" presName="rootConnector" presStyleLbl="node2" presStyleIdx="1" presStyleCnt="3"/>
      <dgm:spPr/>
      <dgm:t>
        <a:bodyPr/>
        <a:lstStyle/>
        <a:p>
          <a:endParaRPr lang="nl-NL"/>
        </a:p>
      </dgm:t>
    </dgm:pt>
    <dgm:pt modelId="{EF4E44E4-D9A0-4EF5-BF79-C60759E45DA3}" type="pres">
      <dgm:prSet presAssocID="{C460205A-2BAD-48E3-889A-B1F478482881}" presName="hierChild4" presStyleCnt="0"/>
      <dgm:spPr/>
    </dgm:pt>
    <dgm:pt modelId="{D0C3FCF2-B9A7-4347-AE9F-BFAC904745CF}" type="pres">
      <dgm:prSet presAssocID="{C460205A-2BAD-48E3-889A-B1F478482881}" presName="hierChild5" presStyleCnt="0"/>
      <dgm:spPr/>
    </dgm:pt>
    <dgm:pt modelId="{E356C03E-0F3D-4963-92FE-3A10FB00633B}" type="pres">
      <dgm:prSet presAssocID="{EE24A29F-103C-433A-B2BC-17E63B126AFE}" presName="Name37" presStyleLbl="parChTrans1D2" presStyleIdx="2" presStyleCnt="3"/>
      <dgm:spPr/>
      <dgm:t>
        <a:bodyPr/>
        <a:lstStyle/>
        <a:p>
          <a:endParaRPr lang="nl-NL"/>
        </a:p>
      </dgm:t>
    </dgm:pt>
    <dgm:pt modelId="{08A93B23-DCB7-439C-921D-CDAD3E45623E}" type="pres">
      <dgm:prSet presAssocID="{2869A741-4943-46A4-AAA0-77D2A89512B1}" presName="hierRoot2" presStyleCnt="0">
        <dgm:presLayoutVars>
          <dgm:hierBranch val="init"/>
        </dgm:presLayoutVars>
      </dgm:prSet>
      <dgm:spPr/>
    </dgm:pt>
    <dgm:pt modelId="{92DDD4D8-6A1F-4B42-AC5E-6078A7163AF9}" type="pres">
      <dgm:prSet presAssocID="{2869A741-4943-46A4-AAA0-77D2A89512B1}" presName="rootComposite" presStyleCnt="0"/>
      <dgm:spPr/>
    </dgm:pt>
    <dgm:pt modelId="{995B4AC7-8E63-4C6C-B0F5-C9AC5465DB58}" type="pres">
      <dgm:prSet presAssocID="{2869A741-4943-46A4-AAA0-77D2A89512B1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ADB8CDA8-2AF3-45A1-9FED-5A8DD6C288FF}" type="pres">
      <dgm:prSet presAssocID="{2869A741-4943-46A4-AAA0-77D2A89512B1}" presName="rootConnector" presStyleLbl="node2" presStyleIdx="2" presStyleCnt="3"/>
      <dgm:spPr/>
      <dgm:t>
        <a:bodyPr/>
        <a:lstStyle/>
        <a:p>
          <a:endParaRPr lang="nl-NL"/>
        </a:p>
      </dgm:t>
    </dgm:pt>
    <dgm:pt modelId="{C0EAF480-3B4C-4101-9BC3-317B09F2F917}" type="pres">
      <dgm:prSet presAssocID="{2869A741-4943-46A4-AAA0-77D2A89512B1}" presName="hierChild4" presStyleCnt="0"/>
      <dgm:spPr/>
    </dgm:pt>
    <dgm:pt modelId="{7E3E8A04-EB0C-4772-B0EE-14D76C7DC7D8}" type="pres">
      <dgm:prSet presAssocID="{2869A741-4943-46A4-AAA0-77D2A89512B1}" presName="hierChild5" presStyleCnt="0"/>
      <dgm:spPr/>
    </dgm:pt>
    <dgm:pt modelId="{A3DAB76D-4989-4C3D-8649-70030758566C}" type="pres">
      <dgm:prSet presAssocID="{ACE5CD0F-4A44-4E1F-8844-ED0694404150}" presName="hierChild3" presStyleCnt="0"/>
      <dgm:spPr/>
    </dgm:pt>
  </dgm:ptLst>
  <dgm:cxnLst>
    <dgm:cxn modelId="{E417D31C-ABD4-4CB9-B036-C40FB8D5FC71}" type="presOf" srcId="{F264A73A-6A99-439F-A7AE-4CF56D61A43E}" destId="{EB1C1E0B-C708-40E9-A613-8EE1C8451CFB}" srcOrd="1" destOrd="0" presId="urn:microsoft.com/office/officeart/2005/8/layout/orgChart1"/>
    <dgm:cxn modelId="{56BD07E3-46F8-4FAB-A57E-0A9D387B8887}" type="presOf" srcId="{2869A741-4943-46A4-AAA0-77D2A89512B1}" destId="{995B4AC7-8E63-4C6C-B0F5-C9AC5465DB58}" srcOrd="0" destOrd="0" presId="urn:microsoft.com/office/officeart/2005/8/layout/orgChart1"/>
    <dgm:cxn modelId="{C0F84F42-A211-4CB0-A247-9D8C5972604A}" srcId="{1A36AAE6-39CB-4947-8CE0-35995D05539A}" destId="{89839626-E66F-4823-9295-ACB606E5AFF2}" srcOrd="0" destOrd="0" parTransId="{75A6A9A6-5974-4502-AE7F-C59214E4C98E}" sibTransId="{BE284A1B-3AFB-4ACA-BD5A-E0A13F43757D}"/>
    <dgm:cxn modelId="{865ED04E-F7B3-4B52-B32C-E4C473B0157A}" type="presOf" srcId="{F764F4CB-9480-4485-A0E3-31C27458CFF4}" destId="{48619106-CF3C-4598-A3CD-88540F8A4AB6}" srcOrd="0" destOrd="0" presId="urn:microsoft.com/office/officeart/2005/8/layout/orgChart1"/>
    <dgm:cxn modelId="{915D1C26-6197-468D-9ECC-D78F1B80C869}" type="presOf" srcId="{ACE5CD0F-4A44-4E1F-8844-ED0694404150}" destId="{D43FFE4C-3BEB-41CA-9D23-07BFB59D3C59}" srcOrd="1" destOrd="0" presId="urn:microsoft.com/office/officeart/2005/8/layout/orgChart1"/>
    <dgm:cxn modelId="{AC649C42-7012-4B32-95E5-25AA2ED2A22C}" type="presOf" srcId="{E4FDE707-8D33-4352-B163-239E9505045D}" destId="{C7DC78ED-2FB8-427B-9748-3104EFEC0FBE}" srcOrd="0" destOrd="0" presId="urn:microsoft.com/office/officeart/2005/8/layout/orgChart1"/>
    <dgm:cxn modelId="{1437758D-D656-4C1E-910E-67FABF047212}" srcId="{1A36AAE6-39CB-4947-8CE0-35995D05539A}" destId="{F264A73A-6A99-439F-A7AE-4CF56D61A43E}" srcOrd="1" destOrd="0" parTransId="{1EF52E1C-8C42-4D75-9C8B-3B0E26C023D7}" sibTransId="{62341D46-7BD5-44DE-A7BD-27A7D8F52B15}"/>
    <dgm:cxn modelId="{70E0E092-A6BC-447C-8578-31BED9A0C393}" type="presOf" srcId="{1A36AAE6-39CB-4947-8CE0-35995D05539A}" destId="{9A78D6A8-FB68-44FC-8BB1-F24B5CC90E46}" srcOrd="0" destOrd="0" presId="urn:microsoft.com/office/officeart/2005/8/layout/orgChart1"/>
    <dgm:cxn modelId="{742201B3-F14C-4FF9-9547-20AD79A28F34}" type="presOf" srcId="{F5C6A390-4B04-40C1-8EEA-E4DA3FA18DDA}" destId="{F3ADF716-33DC-4C75-B5C9-160E54AF5D27}" srcOrd="0" destOrd="0" presId="urn:microsoft.com/office/officeart/2005/8/layout/orgChart1"/>
    <dgm:cxn modelId="{D942DBDA-F6D9-4AA1-82A2-4173D18EC23C}" type="presOf" srcId="{EE24A29F-103C-433A-B2BC-17E63B126AFE}" destId="{E356C03E-0F3D-4963-92FE-3A10FB00633B}" srcOrd="0" destOrd="0" presId="urn:microsoft.com/office/officeart/2005/8/layout/orgChart1"/>
    <dgm:cxn modelId="{E11C69D5-5016-4726-AD03-FC16FB54D890}" type="presOf" srcId="{292FE1E4-47C9-4191-8EF1-D62C03C0AACF}" destId="{E5AC0F50-4ACE-49A1-81C3-6B47E52C6DE5}" srcOrd="0" destOrd="0" presId="urn:microsoft.com/office/officeart/2005/8/layout/orgChart1"/>
    <dgm:cxn modelId="{6CBEAD4D-86A8-4A02-B8C5-2FFBCC8A8AC5}" type="presOf" srcId="{53BF9D7B-89CE-40A2-B737-DB852A472884}" destId="{7B69AF74-A775-406E-87E1-8F9FBD2A5F03}" srcOrd="0" destOrd="0" presId="urn:microsoft.com/office/officeart/2005/8/layout/orgChart1"/>
    <dgm:cxn modelId="{2E752575-13F5-4EAA-BEA2-D3C95313CBE1}" type="presOf" srcId="{53BF9D7B-89CE-40A2-B737-DB852A472884}" destId="{7438E18C-02F2-453E-B7D8-CEA2A143B176}" srcOrd="1" destOrd="0" presId="urn:microsoft.com/office/officeart/2005/8/layout/orgChart1"/>
    <dgm:cxn modelId="{F1AC6649-9C19-4C5E-8565-AD5D377F4C1E}" type="presOf" srcId="{1A36AAE6-39CB-4947-8CE0-35995D05539A}" destId="{40839BB5-0B80-47D0-830E-91CC339D11B3}" srcOrd="1" destOrd="0" presId="urn:microsoft.com/office/officeart/2005/8/layout/orgChart1"/>
    <dgm:cxn modelId="{2C4BC7BF-3680-43BA-A1DD-713C205925C0}" srcId="{ACE5CD0F-4A44-4E1F-8844-ED0694404150}" destId="{E4FDE707-8D33-4352-B163-239E9505045D}" srcOrd="0" destOrd="0" parTransId="{2B561ADD-3B39-4BC1-92DD-6B281FE4FDD7}" sibTransId="{1AC3648A-3C93-4FDF-9E58-4C1340AFCD6B}"/>
    <dgm:cxn modelId="{454BE6FA-2502-4297-AA1A-5010C8042C35}" type="presOf" srcId="{75A6A9A6-5974-4502-AE7F-C59214E4C98E}" destId="{5164478C-C6EC-487F-98F7-46F7968B4336}" srcOrd="0" destOrd="0" presId="urn:microsoft.com/office/officeart/2005/8/layout/orgChart1"/>
    <dgm:cxn modelId="{3EDFC79D-A37E-4859-9886-73337BFD0412}" srcId="{ACE5CD0F-4A44-4E1F-8844-ED0694404150}" destId="{C460205A-2BAD-48E3-889A-B1F478482881}" srcOrd="1" destOrd="0" parTransId="{292FE1E4-47C9-4191-8EF1-D62C03C0AACF}" sibTransId="{4B9D8BAA-776B-4AC1-949B-917418368AF6}"/>
    <dgm:cxn modelId="{2DB42B40-FAE3-4DC0-ACA9-F2F56258DF42}" type="presOf" srcId="{E4FDE707-8D33-4352-B163-239E9505045D}" destId="{86CEA8C1-7246-4DF4-90A8-F0B9C2CFF347}" srcOrd="1" destOrd="0" presId="urn:microsoft.com/office/officeart/2005/8/layout/orgChart1"/>
    <dgm:cxn modelId="{5FAE6370-A221-48E2-83ED-FBA22F5638C7}" type="presOf" srcId="{2869A741-4943-46A4-AAA0-77D2A89512B1}" destId="{ADB8CDA8-2AF3-45A1-9FED-5A8DD6C288FF}" srcOrd="1" destOrd="0" presId="urn:microsoft.com/office/officeart/2005/8/layout/orgChart1"/>
    <dgm:cxn modelId="{B6ACE735-177D-46B7-8F67-B8C5BE87ACE2}" type="presOf" srcId="{905B0E98-493F-4BF7-BE8E-07439631DBA8}" destId="{F666055B-7BB8-491D-AA0B-2CC314831CB7}" srcOrd="0" destOrd="0" presId="urn:microsoft.com/office/officeart/2005/8/layout/orgChart1"/>
    <dgm:cxn modelId="{30EAB9A8-9816-4CEA-A4B0-6AC249E72477}" type="presOf" srcId="{B9158C70-DF9F-4498-B285-F565ECECD744}" destId="{59EE650C-B555-4FFA-8562-8C69F439358B}" srcOrd="0" destOrd="0" presId="urn:microsoft.com/office/officeart/2005/8/layout/orgChart1"/>
    <dgm:cxn modelId="{6416C10D-3B3C-45D6-B065-3867656A404F}" type="presOf" srcId="{461FD925-8A26-4D37-B310-0F02CA683AD2}" destId="{AEA44CFA-9116-465B-9BE7-A6DEE396B9D7}" srcOrd="0" destOrd="0" presId="urn:microsoft.com/office/officeart/2005/8/layout/orgChart1"/>
    <dgm:cxn modelId="{4843AE84-5243-4076-8EBC-7DC76524449B}" type="presOf" srcId="{ACE5CD0F-4A44-4E1F-8844-ED0694404150}" destId="{C9BB96F8-8517-4AB8-B61B-517E58889896}" srcOrd="0" destOrd="0" presId="urn:microsoft.com/office/officeart/2005/8/layout/orgChart1"/>
    <dgm:cxn modelId="{E561B453-0BEC-48DC-913E-7A8FDB3F38BD}" type="presOf" srcId="{C460205A-2BAD-48E3-889A-B1F478482881}" destId="{B3C1B2A0-22CA-44CB-97AC-9D5EE83A49A7}" srcOrd="1" destOrd="0" presId="urn:microsoft.com/office/officeart/2005/8/layout/orgChart1"/>
    <dgm:cxn modelId="{3B96E9E3-62D2-4AD6-AC98-9033C1F146D6}" srcId="{E4FDE707-8D33-4352-B163-239E9505045D}" destId="{F5C6A390-4B04-40C1-8EEA-E4DA3FA18DDA}" srcOrd="2" destOrd="0" parTransId="{B9158C70-DF9F-4498-B285-F565ECECD744}" sibTransId="{B2C4DC65-9C01-49E9-BA3B-D95B6803D29A}"/>
    <dgm:cxn modelId="{0FDBE0F0-8D87-4DCF-A1C8-28A772A70263}" type="presOf" srcId="{C460205A-2BAD-48E3-889A-B1F478482881}" destId="{2F8E7555-9841-4146-969A-D7392A7A99B3}" srcOrd="0" destOrd="0" presId="urn:microsoft.com/office/officeart/2005/8/layout/orgChart1"/>
    <dgm:cxn modelId="{3C9E76DD-5222-4C13-8B3C-EC9DE2D72303}" srcId="{F764F4CB-9480-4485-A0E3-31C27458CFF4}" destId="{ACE5CD0F-4A44-4E1F-8844-ED0694404150}" srcOrd="0" destOrd="0" parTransId="{87FEB231-3C76-4FCA-9823-3466E2BD43ED}" sibTransId="{90FC3560-E05F-4E6E-BF8E-9E21B874C678}"/>
    <dgm:cxn modelId="{FC4F08B6-E9B9-4AA9-80EE-141F66863F3B}" srcId="{E4FDE707-8D33-4352-B163-239E9505045D}" destId="{1A36AAE6-39CB-4947-8CE0-35995D05539A}" srcOrd="0" destOrd="0" parTransId="{905B0E98-493F-4BF7-BE8E-07439631DBA8}" sibTransId="{D405F0AE-689E-457C-8DFB-ED3F494CA456}"/>
    <dgm:cxn modelId="{D41988E6-FE01-4678-A738-F4933EF990F1}" type="presOf" srcId="{F5C6A390-4B04-40C1-8EEA-E4DA3FA18DDA}" destId="{ED022767-E4B9-401A-BBC8-7DEF57DA635E}" srcOrd="1" destOrd="0" presId="urn:microsoft.com/office/officeart/2005/8/layout/orgChart1"/>
    <dgm:cxn modelId="{E0B9C5A3-D9BA-4125-BBD8-40C59DEC30D4}" type="presOf" srcId="{89839626-E66F-4823-9295-ACB606E5AFF2}" destId="{F79A7AEE-880E-476A-8F2B-58AD5DF5C06F}" srcOrd="1" destOrd="0" presId="urn:microsoft.com/office/officeart/2005/8/layout/orgChart1"/>
    <dgm:cxn modelId="{260E4880-8EFB-4595-8292-1CA489D48322}" type="presOf" srcId="{1EF52E1C-8C42-4D75-9C8B-3B0E26C023D7}" destId="{F9253511-18FA-478B-8C6C-AF9238865B06}" srcOrd="0" destOrd="0" presId="urn:microsoft.com/office/officeart/2005/8/layout/orgChart1"/>
    <dgm:cxn modelId="{9AE99989-4F99-4681-A8EA-177E6F8B1F13}" type="presOf" srcId="{2B561ADD-3B39-4BC1-92DD-6B281FE4FDD7}" destId="{1E12C972-5B4B-42FE-BD29-DA673D49B8BA}" srcOrd="0" destOrd="0" presId="urn:microsoft.com/office/officeart/2005/8/layout/orgChart1"/>
    <dgm:cxn modelId="{4417AB45-0DC2-4E73-BA3D-2505AEC42CE6}" srcId="{ACE5CD0F-4A44-4E1F-8844-ED0694404150}" destId="{2869A741-4943-46A4-AAA0-77D2A89512B1}" srcOrd="2" destOrd="0" parTransId="{EE24A29F-103C-433A-B2BC-17E63B126AFE}" sibTransId="{23A38321-D3E1-4017-A9CE-4DD557E06512}"/>
    <dgm:cxn modelId="{1F1C13E1-F9C4-4BC2-9EF3-574B5AA89330}" type="presOf" srcId="{F264A73A-6A99-439F-A7AE-4CF56D61A43E}" destId="{3F6A8ECF-8A38-4432-9AA8-10D2068150E7}" srcOrd="0" destOrd="0" presId="urn:microsoft.com/office/officeart/2005/8/layout/orgChart1"/>
    <dgm:cxn modelId="{B2E4E357-46CF-4E86-BDE3-6790B89E05D4}" type="presOf" srcId="{89839626-E66F-4823-9295-ACB606E5AFF2}" destId="{E6CDF780-FEDF-4B6D-B311-5393F6789F27}" srcOrd="0" destOrd="0" presId="urn:microsoft.com/office/officeart/2005/8/layout/orgChart1"/>
    <dgm:cxn modelId="{F7400BD4-EBB3-4B75-94BC-5AAB1F8DF398}" srcId="{E4FDE707-8D33-4352-B163-239E9505045D}" destId="{53BF9D7B-89CE-40A2-B737-DB852A472884}" srcOrd="1" destOrd="0" parTransId="{461FD925-8A26-4D37-B310-0F02CA683AD2}" sibTransId="{A012E746-6EB8-4542-89CC-C9C8C72FAF48}"/>
    <dgm:cxn modelId="{BC480545-6BD8-433D-8F26-3E32FBDFBD49}" type="presParOf" srcId="{48619106-CF3C-4598-A3CD-88540F8A4AB6}" destId="{3297C596-B474-4DE8-BA14-C990FF268280}" srcOrd="0" destOrd="0" presId="urn:microsoft.com/office/officeart/2005/8/layout/orgChart1"/>
    <dgm:cxn modelId="{2F08EF12-D483-446E-83DE-11C3F1D465F1}" type="presParOf" srcId="{3297C596-B474-4DE8-BA14-C990FF268280}" destId="{3AF751BF-3362-4596-8616-AD0FA5431748}" srcOrd="0" destOrd="0" presId="urn:microsoft.com/office/officeart/2005/8/layout/orgChart1"/>
    <dgm:cxn modelId="{CDD90AB3-B4B0-4FD9-8020-44D81759B697}" type="presParOf" srcId="{3AF751BF-3362-4596-8616-AD0FA5431748}" destId="{C9BB96F8-8517-4AB8-B61B-517E58889896}" srcOrd="0" destOrd="0" presId="urn:microsoft.com/office/officeart/2005/8/layout/orgChart1"/>
    <dgm:cxn modelId="{9CBBB41D-77DD-482C-9AB1-3E79EC663D03}" type="presParOf" srcId="{3AF751BF-3362-4596-8616-AD0FA5431748}" destId="{D43FFE4C-3BEB-41CA-9D23-07BFB59D3C59}" srcOrd="1" destOrd="0" presId="urn:microsoft.com/office/officeart/2005/8/layout/orgChart1"/>
    <dgm:cxn modelId="{E94E240A-6B70-4B80-926F-23B2E37512D9}" type="presParOf" srcId="{3297C596-B474-4DE8-BA14-C990FF268280}" destId="{72DE07F1-743F-4B22-85A7-1B1A919DFA8E}" srcOrd="1" destOrd="0" presId="urn:microsoft.com/office/officeart/2005/8/layout/orgChart1"/>
    <dgm:cxn modelId="{9AC9E8DA-9CF4-4604-8729-5AFD2F6B20D8}" type="presParOf" srcId="{72DE07F1-743F-4B22-85A7-1B1A919DFA8E}" destId="{1E12C972-5B4B-42FE-BD29-DA673D49B8BA}" srcOrd="0" destOrd="0" presId="urn:microsoft.com/office/officeart/2005/8/layout/orgChart1"/>
    <dgm:cxn modelId="{0C21A5F0-5CE8-41FD-B988-6D57EC14C5A5}" type="presParOf" srcId="{72DE07F1-743F-4B22-85A7-1B1A919DFA8E}" destId="{42D37895-CFA5-4DA0-AE65-405A922E0AD9}" srcOrd="1" destOrd="0" presId="urn:microsoft.com/office/officeart/2005/8/layout/orgChart1"/>
    <dgm:cxn modelId="{AC63A415-00CB-43F0-9BBE-C83910DE654F}" type="presParOf" srcId="{42D37895-CFA5-4DA0-AE65-405A922E0AD9}" destId="{4C0F9107-AB78-486C-8AE8-5E714CE0A090}" srcOrd="0" destOrd="0" presId="urn:microsoft.com/office/officeart/2005/8/layout/orgChart1"/>
    <dgm:cxn modelId="{9ED1BE49-92A0-459E-91A2-84CDCB6440F5}" type="presParOf" srcId="{4C0F9107-AB78-486C-8AE8-5E714CE0A090}" destId="{C7DC78ED-2FB8-427B-9748-3104EFEC0FBE}" srcOrd="0" destOrd="0" presId="urn:microsoft.com/office/officeart/2005/8/layout/orgChart1"/>
    <dgm:cxn modelId="{5948588A-2197-447A-8C66-033D27F71ACF}" type="presParOf" srcId="{4C0F9107-AB78-486C-8AE8-5E714CE0A090}" destId="{86CEA8C1-7246-4DF4-90A8-F0B9C2CFF347}" srcOrd="1" destOrd="0" presId="urn:microsoft.com/office/officeart/2005/8/layout/orgChart1"/>
    <dgm:cxn modelId="{B9790C9B-D82B-4309-B949-9232E1C23636}" type="presParOf" srcId="{42D37895-CFA5-4DA0-AE65-405A922E0AD9}" destId="{E13E8B42-B6D8-457F-9B23-B0F4F3210A90}" srcOrd="1" destOrd="0" presId="urn:microsoft.com/office/officeart/2005/8/layout/orgChart1"/>
    <dgm:cxn modelId="{F929FBD2-962C-4239-8732-B45FDDF1A86D}" type="presParOf" srcId="{E13E8B42-B6D8-457F-9B23-B0F4F3210A90}" destId="{F666055B-7BB8-491D-AA0B-2CC314831CB7}" srcOrd="0" destOrd="0" presId="urn:microsoft.com/office/officeart/2005/8/layout/orgChart1"/>
    <dgm:cxn modelId="{6DFBD287-7D76-425E-8CEE-D95D036752F9}" type="presParOf" srcId="{E13E8B42-B6D8-457F-9B23-B0F4F3210A90}" destId="{9E05AB19-BA76-49AD-9E3D-297C10FDD8B4}" srcOrd="1" destOrd="0" presId="urn:microsoft.com/office/officeart/2005/8/layout/orgChart1"/>
    <dgm:cxn modelId="{70B840E3-13DA-489E-9E41-2CE3D32623D2}" type="presParOf" srcId="{9E05AB19-BA76-49AD-9E3D-297C10FDD8B4}" destId="{D0129DF4-7B12-4F7E-BEFB-6EB7A0B24EA8}" srcOrd="0" destOrd="0" presId="urn:microsoft.com/office/officeart/2005/8/layout/orgChart1"/>
    <dgm:cxn modelId="{480BC24B-FA00-4235-85F3-0BB76C5FD352}" type="presParOf" srcId="{D0129DF4-7B12-4F7E-BEFB-6EB7A0B24EA8}" destId="{9A78D6A8-FB68-44FC-8BB1-F24B5CC90E46}" srcOrd="0" destOrd="0" presId="urn:microsoft.com/office/officeart/2005/8/layout/orgChart1"/>
    <dgm:cxn modelId="{23413C9D-E157-467A-9B8E-F3AD7D0028EC}" type="presParOf" srcId="{D0129DF4-7B12-4F7E-BEFB-6EB7A0B24EA8}" destId="{40839BB5-0B80-47D0-830E-91CC339D11B3}" srcOrd="1" destOrd="0" presId="urn:microsoft.com/office/officeart/2005/8/layout/orgChart1"/>
    <dgm:cxn modelId="{D4FE73CA-F199-451E-8C17-43218C33B776}" type="presParOf" srcId="{9E05AB19-BA76-49AD-9E3D-297C10FDD8B4}" destId="{B5181F61-BBD6-45A3-AF09-7B33993DDF00}" srcOrd="1" destOrd="0" presId="urn:microsoft.com/office/officeart/2005/8/layout/orgChart1"/>
    <dgm:cxn modelId="{1CF95023-8F0E-43DD-9B47-11D0EA03C9B0}" type="presParOf" srcId="{B5181F61-BBD6-45A3-AF09-7B33993DDF00}" destId="{5164478C-C6EC-487F-98F7-46F7968B4336}" srcOrd="0" destOrd="0" presId="urn:microsoft.com/office/officeart/2005/8/layout/orgChart1"/>
    <dgm:cxn modelId="{9ACAF176-982C-409C-9EA7-9BB6C3376B27}" type="presParOf" srcId="{B5181F61-BBD6-45A3-AF09-7B33993DDF00}" destId="{B73C3188-19E4-49D5-BA47-7D698CF80889}" srcOrd="1" destOrd="0" presId="urn:microsoft.com/office/officeart/2005/8/layout/orgChart1"/>
    <dgm:cxn modelId="{F21925E4-E559-4BC9-A08B-A0C72657C337}" type="presParOf" srcId="{B73C3188-19E4-49D5-BA47-7D698CF80889}" destId="{66BFC946-7B38-474C-B3A3-AC92F58E2EE2}" srcOrd="0" destOrd="0" presId="urn:microsoft.com/office/officeart/2005/8/layout/orgChart1"/>
    <dgm:cxn modelId="{F61AC92D-BFC7-4406-9DF8-EFFBFE69FCBF}" type="presParOf" srcId="{66BFC946-7B38-474C-B3A3-AC92F58E2EE2}" destId="{E6CDF780-FEDF-4B6D-B311-5393F6789F27}" srcOrd="0" destOrd="0" presId="urn:microsoft.com/office/officeart/2005/8/layout/orgChart1"/>
    <dgm:cxn modelId="{6498E344-7017-4C42-94E9-0C9AAB03C328}" type="presParOf" srcId="{66BFC946-7B38-474C-B3A3-AC92F58E2EE2}" destId="{F79A7AEE-880E-476A-8F2B-58AD5DF5C06F}" srcOrd="1" destOrd="0" presId="urn:microsoft.com/office/officeart/2005/8/layout/orgChart1"/>
    <dgm:cxn modelId="{5E8000F9-5C1A-4892-956A-D5D4F58AEE86}" type="presParOf" srcId="{B73C3188-19E4-49D5-BA47-7D698CF80889}" destId="{5C42369B-433F-426D-98A9-874FCE96247F}" srcOrd="1" destOrd="0" presId="urn:microsoft.com/office/officeart/2005/8/layout/orgChart1"/>
    <dgm:cxn modelId="{5D47CF44-F952-4EC9-BB40-463DF66574D3}" type="presParOf" srcId="{B73C3188-19E4-49D5-BA47-7D698CF80889}" destId="{724E3571-8970-43AD-8946-2657B5F25118}" srcOrd="2" destOrd="0" presId="urn:microsoft.com/office/officeart/2005/8/layout/orgChart1"/>
    <dgm:cxn modelId="{518755B6-CD5D-462A-9C5D-20A67DA44549}" type="presParOf" srcId="{B5181F61-BBD6-45A3-AF09-7B33993DDF00}" destId="{F9253511-18FA-478B-8C6C-AF9238865B06}" srcOrd="2" destOrd="0" presId="urn:microsoft.com/office/officeart/2005/8/layout/orgChart1"/>
    <dgm:cxn modelId="{93BA7B10-CE82-4BAA-AC23-6BF86814138F}" type="presParOf" srcId="{B5181F61-BBD6-45A3-AF09-7B33993DDF00}" destId="{A60F98FC-1679-4559-B9F5-6CAD6ADED930}" srcOrd="3" destOrd="0" presId="urn:microsoft.com/office/officeart/2005/8/layout/orgChart1"/>
    <dgm:cxn modelId="{84D4ABBC-79EF-4BB1-8B74-1189C9CF8C2D}" type="presParOf" srcId="{A60F98FC-1679-4559-B9F5-6CAD6ADED930}" destId="{07AA9E74-5460-46A9-9F08-994DB0D0127E}" srcOrd="0" destOrd="0" presId="urn:microsoft.com/office/officeart/2005/8/layout/orgChart1"/>
    <dgm:cxn modelId="{94115A1B-5BC9-4660-B499-5F46EFAA9EEA}" type="presParOf" srcId="{07AA9E74-5460-46A9-9F08-994DB0D0127E}" destId="{3F6A8ECF-8A38-4432-9AA8-10D2068150E7}" srcOrd="0" destOrd="0" presId="urn:microsoft.com/office/officeart/2005/8/layout/orgChart1"/>
    <dgm:cxn modelId="{3B8EF6CA-2D42-4098-85D7-3AC08B9777C0}" type="presParOf" srcId="{07AA9E74-5460-46A9-9F08-994DB0D0127E}" destId="{EB1C1E0B-C708-40E9-A613-8EE1C8451CFB}" srcOrd="1" destOrd="0" presId="urn:microsoft.com/office/officeart/2005/8/layout/orgChart1"/>
    <dgm:cxn modelId="{5B2DA08C-D373-4D39-8BFF-C21AD6D01044}" type="presParOf" srcId="{A60F98FC-1679-4559-B9F5-6CAD6ADED930}" destId="{34E2A332-90ED-4A1A-8D11-844324C256C2}" srcOrd="1" destOrd="0" presId="urn:microsoft.com/office/officeart/2005/8/layout/orgChart1"/>
    <dgm:cxn modelId="{02558964-C46A-41B3-AA48-D5D23FC929F3}" type="presParOf" srcId="{A60F98FC-1679-4559-B9F5-6CAD6ADED930}" destId="{EE7D9630-32C4-4D1A-9CDD-4F502E3CDFB2}" srcOrd="2" destOrd="0" presId="urn:microsoft.com/office/officeart/2005/8/layout/orgChart1"/>
    <dgm:cxn modelId="{B69F13F4-6F3F-46B3-8FDC-D60A9BCC4D3C}" type="presParOf" srcId="{9E05AB19-BA76-49AD-9E3D-297C10FDD8B4}" destId="{99E8B351-C8A3-4059-B7FF-C9E06C7283C0}" srcOrd="2" destOrd="0" presId="urn:microsoft.com/office/officeart/2005/8/layout/orgChart1"/>
    <dgm:cxn modelId="{3057825F-4FFD-4198-B2BD-D69809494B4D}" type="presParOf" srcId="{E13E8B42-B6D8-457F-9B23-B0F4F3210A90}" destId="{AEA44CFA-9116-465B-9BE7-A6DEE396B9D7}" srcOrd="2" destOrd="0" presId="urn:microsoft.com/office/officeart/2005/8/layout/orgChart1"/>
    <dgm:cxn modelId="{F97C9C87-8748-4AD5-A28A-A585859EE9C3}" type="presParOf" srcId="{E13E8B42-B6D8-457F-9B23-B0F4F3210A90}" destId="{BBF83ABB-BA0A-4031-ABB6-0327B82D126A}" srcOrd="3" destOrd="0" presId="urn:microsoft.com/office/officeart/2005/8/layout/orgChart1"/>
    <dgm:cxn modelId="{27978881-0A7D-40CC-8BFE-BF20D0348DB9}" type="presParOf" srcId="{BBF83ABB-BA0A-4031-ABB6-0327B82D126A}" destId="{8C581E96-4A34-4335-B2D5-48B9C8EE58D2}" srcOrd="0" destOrd="0" presId="urn:microsoft.com/office/officeart/2005/8/layout/orgChart1"/>
    <dgm:cxn modelId="{CA30EB8E-56DE-4B42-B294-C9E5AFEB811B}" type="presParOf" srcId="{8C581E96-4A34-4335-B2D5-48B9C8EE58D2}" destId="{7B69AF74-A775-406E-87E1-8F9FBD2A5F03}" srcOrd="0" destOrd="0" presId="urn:microsoft.com/office/officeart/2005/8/layout/orgChart1"/>
    <dgm:cxn modelId="{3DA5F103-10F1-4F83-AC42-361E47946779}" type="presParOf" srcId="{8C581E96-4A34-4335-B2D5-48B9C8EE58D2}" destId="{7438E18C-02F2-453E-B7D8-CEA2A143B176}" srcOrd="1" destOrd="0" presId="urn:microsoft.com/office/officeart/2005/8/layout/orgChart1"/>
    <dgm:cxn modelId="{D73DE66B-5D7E-4DAF-8D5B-7AFCD42608FA}" type="presParOf" srcId="{BBF83ABB-BA0A-4031-ABB6-0327B82D126A}" destId="{E20839CB-E0D5-4D75-A359-8807E9FA13A7}" srcOrd="1" destOrd="0" presId="urn:microsoft.com/office/officeart/2005/8/layout/orgChart1"/>
    <dgm:cxn modelId="{C9157F63-352F-458D-BCAB-1C65B21579D0}" type="presParOf" srcId="{BBF83ABB-BA0A-4031-ABB6-0327B82D126A}" destId="{DD160EAB-EE74-4C9C-B147-74FEFB779F6D}" srcOrd="2" destOrd="0" presId="urn:microsoft.com/office/officeart/2005/8/layout/orgChart1"/>
    <dgm:cxn modelId="{7A29C43E-6210-42EE-B1B1-A03CBBA164A0}" type="presParOf" srcId="{E13E8B42-B6D8-457F-9B23-B0F4F3210A90}" destId="{59EE650C-B555-4FFA-8562-8C69F439358B}" srcOrd="4" destOrd="0" presId="urn:microsoft.com/office/officeart/2005/8/layout/orgChart1"/>
    <dgm:cxn modelId="{A17C3CFF-E790-4744-AAE2-E4497E1FFA1D}" type="presParOf" srcId="{E13E8B42-B6D8-457F-9B23-B0F4F3210A90}" destId="{B9A65A94-EC4E-4EB2-9B56-04E1AC76964A}" srcOrd="5" destOrd="0" presId="urn:microsoft.com/office/officeart/2005/8/layout/orgChart1"/>
    <dgm:cxn modelId="{1C4727C2-4E7A-48C6-BB53-B15178B424D7}" type="presParOf" srcId="{B9A65A94-EC4E-4EB2-9B56-04E1AC76964A}" destId="{CCFCCC27-FFBB-4237-8252-C091A4156BC1}" srcOrd="0" destOrd="0" presId="urn:microsoft.com/office/officeart/2005/8/layout/orgChart1"/>
    <dgm:cxn modelId="{8D3507C5-AF0B-49F7-851A-14DFE72E0B1A}" type="presParOf" srcId="{CCFCCC27-FFBB-4237-8252-C091A4156BC1}" destId="{F3ADF716-33DC-4C75-B5C9-160E54AF5D27}" srcOrd="0" destOrd="0" presId="urn:microsoft.com/office/officeart/2005/8/layout/orgChart1"/>
    <dgm:cxn modelId="{707683EB-E164-4DBD-8600-F45A182A2630}" type="presParOf" srcId="{CCFCCC27-FFBB-4237-8252-C091A4156BC1}" destId="{ED022767-E4B9-401A-BBC8-7DEF57DA635E}" srcOrd="1" destOrd="0" presId="urn:microsoft.com/office/officeart/2005/8/layout/orgChart1"/>
    <dgm:cxn modelId="{8E4B45DD-ADFE-479E-AB34-CF65C90CC473}" type="presParOf" srcId="{B9A65A94-EC4E-4EB2-9B56-04E1AC76964A}" destId="{24475722-BEA0-48EC-86E9-379475657AA9}" srcOrd="1" destOrd="0" presId="urn:microsoft.com/office/officeart/2005/8/layout/orgChart1"/>
    <dgm:cxn modelId="{744F3F81-E135-41A0-A140-F2EE7368DE07}" type="presParOf" srcId="{B9A65A94-EC4E-4EB2-9B56-04E1AC76964A}" destId="{898CC1FB-C24D-4732-96CE-741138AA016C}" srcOrd="2" destOrd="0" presId="urn:microsoft.com/office/officeart/2005/8/layout/orgChart1"/>
    <dgm:cxn modelId="{6FEA044A-AAB4-44FB-9DEE-E75D600B1348}" type="presParOf" srcId="{42D37895-CFA5-4DA0-AE65-405A922E0AD9}" destId="{9DF213F2-625A-40FF-A7A0-7B67A1D99414}" srcOrd="2" destOrd="0" presId="urn:microsoft.com/office/officeart/2005/8/layout/orgChart1"/>
    <dgm:cxn modelId="{BDC986D1-44D7-4E6B-A88E-B6D394DF4EE7}" type="presParOf" srcId="{72DE07F1-743F-4B22-85A7-1B1A919DFA8E}" destId="{E5AC0F50-4ACE-49A1-81C3-6B47E52C6DE5}" srcOrd="2" destOrd="0" presId="urn:microsoft.com/office/officeart/2005/8/layout/orgChart1"/>
    <dgm:cxn modelId="{04CE372F-8482-4AC8-8487-5EC7B1BC358D}" type="presParOf" srcId="{72DE07F1-743F-4B22-85A7-1B1A919DFA8E}" destId="{4EDD6D83-1AB7-467E-86FE-9DEBDE2C65E6}" srcOrd="3" destOrd="0" presId="urn:microsoft.com/office/officeart/2005/8/layout/orgChart1"/>
    <dgm:cxn modelId="{878B7AA0-B3EE-400E-A0C8-92FB6847AEA1}" type="presParOf" srcId="{4EDD6D83-1AB7-467E-86FE-9DEBDE2C65E6}" destId="{3A569403-F742-47F2-B54C-63943B309CF0}" srcOrd="0" destOrd="0" presId="urn:microsoft.com/office/officeart/2005/8/layout/orgChart1"/>
    <dgm:cxn modelId="{BE0C7159-8302-4023-A20C-36E0D7B816C1}" type="presParOf" srcId="{3A569403-F742-47F2-B54C-63943B309CF0}" destId="{2F8E7555-9841-4146-969A-D7392A7A99B3}" srcOrd="0" destOrd="0" presId="urn:microsoft.com/office/officeart/2005/8/layout/orgChart1"/>
    <dgm:cxn modelId="{B9B50AD1-0278-49BA-AE45-E32770C20448}" type="presParOf" srcId="{3A569403-F742-47F2-B54C-63943B309CF0}" destId="{B3C1B2A0-22CA-44CB-97AC-9D5EE83A49A7}" srcOrd="1" destOrd="0" presId="urn:microsoft.com/office/officeart/2005/8/layout/orgChart1"/>
    <dgm:cxn modelId="{75108B9F-B852-4338-8638-A3EE214C28CF}" type="presParOf" srcId="{4EDD6D83-1AB7-467E-86FE-9DEBDE2C65E6}" destId="{EF4E44E4-D9A0-4EF5-BF79-C60759E45DA3}" srcOrd="1" destOrd="0" presId="urn:microsoft.com/office/officeart/2005/8/layout/orgChart1"/>
    <dgm:cxn modelId="{91D2E542-796E-4D79-8576-BD2FD9190998}" type="presParOf" srcId="{4EDD6D83-1AB7-467E-86FE-9DEBDE2C65E6}" destId="{D0C3FCF2-B9A7-4347-AE9F-BFAC904745CF}" srcOrd="2" destOrd="0" presId="urn:microsoft.com/office/officeart/2005/8/layout/orgChart1"/>
    <dgm:cxn modelId="{CD0A737E-FDBC-4488-9D1A-1F0EA0B468AC}" type="presParOf" srcId="{72DE07F1-743F-4B22-85A7-1B1A919DFA8E}" destId="{E356C03E-0F3D-4963-92FE-3A10FB00633B}" srcOrd="4" destOrd="0" presId="urn:microsoft.com/office/officeart/2005/8/layout/orgChart1"/>
    <dgm:cxn modelId="{EB15FD5A-DBDC-49D1-8DE4-2C1CA9F89C53}" type="presParOf" srcId="{72DE07F1-743F-4B22-85A7-1B1A919DFA8E}" destId="{08A93B23-DCB7-439C-921D-CDAD3E45623E}" srcOrd="5" destOrd="0" presId="urn:microsoft.com/office/officeart/2005/8/layout/orgChart1"/>
    <dgm:cxn modelId="{D9BD15E5-AE87-4470-851A-916695853341}" type="presParOf" srcId="{08A93B23-DCB7-439C-921D-CDAD3E45623E}" destId="{92DDD4D8-6A1F-4B42-AC5E-6078A7163AF9}" srcOrd="0" destOrd="0" presId="urn:microsoft.com/office/officeart/2005/8/layout/orgChart1"/>
    <dgm:cxn modelId="{BD072FB8-9739-489D-9FBB-9A8C0FB366B2}" type="presParOf" srcId="{92DDD4D8-6A1F-4B42-AC5E-6078A7163AF9}" destId="{995B4AC7-8E63-4C6C-B0F5-C9AC5465DB58}" srcOrd="0" destOrd="0" presId="urn:microsoft.com/office/officeart/2005/8/layout/orgChart1"/>
    <dgm:cxn modelId="{7969E289-B5FE-42DB-AA6E-B0C87700CD5C}" type="presParOf" srcId="{92DDD4D8-6A1F-4B42-AC5E-6078A7163AF9}" destId="{ADB8CDA8-2AF3-45A1-9FED-5A8DD6C288FF}" srcOrd="1" destOrd="0" presId="urn:microsoft.com/office/officeart/2005/8/layout/orgChart1"/>
    <dgm:cxn modelId="{5062EDDF-224D-48C4-BBF6-BD908F1F4EC0}" type="presParOf" srcId="{08A93B23-DCB7-439C-921D-CDAD3E45623E}" destId="{C0EAF480-3B4C-4101-9BC3-317B09F2F917}" srcOrd="1" destOrd="0" presId="urn:microsoft.com/office/officeart/2005/8/layout/orgChart1"/>
    <dgm:cxn modelId="{6413E6DB-E729-4EE9-8092-535088EB35DF}" type="presParOf" srcId="{08A93B23-DCB7-439C-921D-CDAD3E45623E}" destId="{7E3E8A04-EB0C-4772-B0EE-14D76C7DC7D8}" srcOrd="2" destOrd="0" presId="urn:microsoft.com/office/officeart/2005/8/layout/orgChart1"/>
    <dgm:cxn modelId="{1495419E-093F-4303-930E-1F3CF30C48C1}" type="presParOf" srcId="{3297C596-B474-4DE8-BA14-C990FF268280}" destId="{A3DAB76D-4989-4C3D-8649-70030758566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DC493B1-89F4-4674-A8AA-D2542B566F9D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FA249089-EC62-4431-B5B0-858F887361E7}">
      <dgm:prSet phldrT="[Tekst]"/>
      <dgm:spPr/>
      <dgm:t>
        <a:bodyPr/>
        <a:lstStyle/>
        <a:p>
          <a:r>
            <a:rPr lang="nl-NL" dirty="0" smtClean="0"/>
            <a:t>Privacy&amp; security</a:t>
          </a:r>
          <a:endParaRPr lang="nl-NL" dirty="0"/>
        </a:p>
      </dgm:t>
    </dgm:pt>
    <dgm:pt modelId="{8C985168-2EB6-43A9-B5EE-3CDDB03B41C8}" type="parTrans" cxnId="{0C3BF3B1-C983-4730-875F-95D0FE853592}">
      <dgm:prSet/>
      <dgm:spPr/>
      <dgm:t>
        <a:bodyPr/>
        <a:lstStyle/>
        <a:p>
          <a:endParaRPr lang="nl-NL"/>
        </a:p>
      </dgm:t>
    </dgm:pt>
    <dgm:pt modelId="{93514107-C53A-4468-8466-5D0456EC5784}" type="sibTrans" cxnId="{0C3BF3B1-C983-4730-875F-95D0FE853592}">
      <dgm:prSet/>
      <dgm:spPr/>
      <dgm:t>
        <a:bodyPr/>
        <a:lstStyle/>
        <a:p>
          <a:endParaRPr lang="nl-NL"/>
        </a:p>
      </dgm:t>
    </dgm:pt>
    <dgm:pt modelId="{0F1F8F3F-2E35-40D6-AB80-C3053CA5A342}">
      <dgm:prSet phldrT="[Tekst]"/>
      <dgm:spPr/>
      <dgm:t>
        <a:bodyPr/>
        <a:lstStyle/>
        <a:p>
          <a:r>
            <a:rPr lang="nl-NL" dirty="0" smtClean="0"/>
            <a:t>AVG</a:t>
          </a:r>
          <a:endParaRPr lang="nl-NL" dirty="0"/>
        </a:p>
      </dgm:t>
    </dgm:pt>
    <dgm:pt modelId="{833B2785-500C-4359-8589-8890A89BB228}" type="parTrans" cxnId="{BB5016B8-58EC-4C72-8CF9-12890A5EC601}">
      <dgm:prSet/>
      <dgm:spPr/>
      <dgm:t>
        <a:bodyPr/>
        <a:lstStyle/>
        <a:p>
          <a:endParaRPr lang="nl-NL"/>
        </a:p>
      </dgm:t>
    </dgm:pt>
    <dgm:pt modelId="{6A54DCFC-9F92-44D6-83C5-D0878587B7A4}" type="sibTrans" cxnId="{BB5016B8-58EC-4C72-8CF9-12890A5EC601}">
      <dgm:prSet/>
      <dgm:spPr/>
      <dgm:t>
        <a:bodyPr/>
        <a:lstStyle/>
        <a:p>
          <a:endParaRPr lang="nl-NL"/>
        </a:p>
      </dgm:t>
    </dgm:pt>
    <dgm:pt modelId="{DF7C5FC2-78B8-4B6D-8CF2-2F6FBBBB6CD5}">
      <dgm:prSet/>
      <dgm:spPr/>
      <dgm:t>
        <a:bodyPr/>
        <a:lstStyle/>
        <a:p>
          <a:r>
            <a:rPr lang="nl-NL" dirty="0" smtClean="0"/>
            <a:t>Veld</a:t>
          </a:r>
          <a:endParaRPr lang="nl-NL" dirty="0"/>
        </a:p>
      </dgm:t>
    </dgm:pt>
    <dgm:pt modelId="{5260FBB6-8928-42BF-8295-FF63C1A5C35C}" type="parTrans" cxnId="{0C4CEE91-048C-48DB-B4D4-F1148662D26A}">
      <dgm:prSet/>
      <dgm:spPr/>
      <dgm:t>
        <a:bodyPr/>
        <a:lstStyle/>
        <a:p>
          <a:endParaRPr lang="nl-NL"/>
        </a:p>
      </dgm:t>
    </dgm:pt>
    <dgm:pt modelId="{2C1DEA84-D8BC-414E-8E67-4994ADFE327D}" type="sibTrans" cxnId="{0C4CEE91-048C-48DB-B4D4-F1148662D26A}">
      <dgm:prSet/>
      <dgm:spPr/>
      <dgm:t>
        <a:bodyPr/>
        <a:lstStyle/>
        <a:p>
          <a:endParaRPr lang="nl-NL"/>
        </a:p>
      </dgm:t>
    </dgm:pt>
    <dgm:pt modelId="{6380589C-C7C5-4082-9383-57410A4F434F}">
      <dgm:prSet/>
      <dgm:spPr/>
      <dgm:t>
        <a:bodyPr/>
        <a:lstStyle/>
        <a:p>
          <a:r>
            <a:rPr lang="nl-NL" dirty="0" smtClean="0"/>
            <a:t>Rijk</a:t>
          </a:r>
          <a:endParaRPr lang="nl-NL" dirty="0"/>
        </a:p>
      </dgm:t>
    </dgm:pt>
    <dgm:pt modelId="{40C3995E-EB79-446E-B4BC-2FD29338D897}" type="parTrans" cxnId="{37E03221-AB90-4778-89BF-EE2FFB18F341}">
      <dgm:prSet/>
      <dgm:spPr/>
      <dgm:t>
        <a:bodyPr/>
        <a:lstStyle/>
        <a:p>
          <a:endParaRPr lang="nl-NL"/>
        </a:p>
      </dgm:t>
    </dgm:pt>
    <dgm:pt modelId="{ED949B3F-9B2C-4391-A53B-711FBE70EFE1}" type="sibTrans" cxnId="{37E03221-AB90-4778-89BF-EE2FFB18F341}">
      <dgm:prSet/>
      <dgm:spPr/>
      <dgm:t>
        <a:bodyPr/>
        <a:lstStyle/>
        <a:p>
          <a:endParaRPr lang="nl-NL"/>
        </a:p>
      </dgm:t>
    </dgm:pt>
    <dgm:pt modelId="{C0C3453D-7B12-44EE-9A9A-52279B99D201}">
      <dgm:prSet/>
      <dgm:spPr/>
      <dgm:t>
        <a:bodyPr/>
        <a:lstStyle/>
        <a:p>
          <a:r>
            <a:rPr lang="nl-NL" dirty="0" smtClean="0"/>
            <a:t>WDO</a:t>
          </a:r>
          <a:endParaRPr lang="nl-NL" dirty="0"/>
        </a:p>
      </dgm:t>
    </dgm:pt>
    <dgm:pt modelId="{5694395B-550B-4F68-AD7E-FF900AE99EAB}" type="parTrans" cxnId="{3291ABDD-9C88-4E67-9534-EDFEF2BCCB32}">
      <dgm:prSet/>
      <dgm:spPr/>
      <dgm:t>
        <a:bodyPr/>
        <a:lstStyle/>
        <a:p>
          <a:endParaRPr lang="nl-NL"/>
        </a:p>
      </dgm:t>
    </dgm:pt>
    <dgm:pt modelId="{8341F76F-1866-44FC-A2EE-DAECA99A1AEA}" type="sibTrans" cxnId="{3291ABDD-9C88-4E67-9534-EDFEF2BCCB32}">
      <dgm:prSet/>
      <dgm:spPr/>
      <dgm:t>
        <a:bodyPr/>
        <a:lstStyle/>
        <a:p>
          <a:endParaRPr lang="nl-NL"/>
        </a:p>
      </dgm:t>
    </dgm:pt>
    <dgm:pt modelId="{B98A0EF8-7627-481F-A05E-AE38B4129995}">
      <dgm:prSet/>
      <dgm:spPr/>
      <dgm:t>
        <a:bodyPr/>
        <a:lstStyle/>
        <a:p>
          <a:r>
            <a:rPr lang="nl-NL" dirty="0" smtClean="0"/>
            <a:t>Authenticatie</a:t>
          </a:r>
          <a:endParaRPr lang="nl-NL" dirty="0"/>
        </a:p>
      </dgm:t>
    </dgm:pt>
    <dgm:pt modelId="{85A6C0E8-903B-4620-AB27-6955EA7086A1}" type="parTrans" cxnId="{94B06403-72A4-44AC-A809-3394CBE25B26}">
      <dgm:prSet/>
      <dgm:spPr/>
      <dgm:t>
        <a:bodyPr/>
        <a:lstStyle/>
        <a:p>
          <a:endParaRPr lang="nl-NL"/>
        </a:p>
      </dgm:t>
    </dgm:pt>
    <dgm:pt modelId="{FE142640-D9E0-4A42-B3CF-80E17A02A000}" type="sibTrans" cxnId="{94B06403-72A4-44AC-A809-3394CBE25B26}">
      <dgm:prSet/>
      <dgm:spPr/>
      <dgm:t>
        <a:bodyPr/>
        <a:lstStyle/>
        <a:p>
          <a:endParaRPr lang="nl-NL"/>
        </a:p>
      </dgm:t>
    </dgm:pt>
    <dgm:pt modelId="{5B64E4ED-F0D7-4BE2-9BF1-1F4212FDE376}">
      <dgm:prSet/>
      <dgm:spPr/>
      <dgm:t>
        <a:bodyPr/>
        <a:lstStyle/>
        <a:p>
          <a:r>
            <a:rPr lang="nl-NL" dirty="0" smtClean="0"/>
            <a:t>BIO</a:t>
          </a:r>
          <a:endParaRPr lang="nl-NL" dirty="0"/>
        </a:p>
      </dgm:t>
    </dgm:pt>
    <dgm:pt modelId="{24AD6821-D911-4355-9685-B6EED8012885}" type="parTrans" cxnId="{3B55121A-00A0-4E1C-B7F0-475F60482073}">
      <dgm:prSet/>
      <dgm:spPr/>
      <dgm:t>
        <a:bodyPr/>
        <a:lstStyle/>
        <a:p>
          <a:endParaRPr lang="nl-NL"/>
        </a:p>
      </dgm:t>
    </dgm:pt>
    <dgm:pt modelId="{E81A2803-66D6-4A3B-BE4C-BDB4770C32B7}" type="sibTrans" cxnId="{3B55121A-00A0-4E1C-B7F0-475F60482073}">
      <dgm:prSet/>
      <dgm:spPr/>
      <dgm:t>
        <a:bodyPr/>
        <a:lstStyle/>
        <a:p>
          <a:endParaRPr lang="nl-NL"/>
        </a:p>
      </dgm:t>
    </dgm:pt>
    <dgm:pt modelId="{CE74F9DE-3BA4-4E0D-B492-338094C173D6}">
      <dgm:prSet/>
      <dgm:spPr/>
      <dgm:t>
        <a:bodyPr/>
        <a:lstStyle/>
        <a:p>
          <a:r>
            <a:rPr lang="nl-NL" dirty="0" smtClean="0"/>
            <a:t>Machtigen</a:t>
          </a:r>
          <a:endParaRPr lang="nl-NL" dirty="0"/>
        </a:p>
      </dgm:t>
    </dgm:pt>
    <dgm:pt modelId="{42FBC83F-01CB-4E06-94E0-EC8AF0FC1AF4}" type="parTrans" cxnId="{988B13E2-5E6B-42AE-9522-B27ECEBDE0EE}">
      <dgm:prSet/>
      <dgm:spPr/>
      <dgm:t>
        <a:bodyPr/>
        <a:lstStyle/>
        <a:p>
          <a:endParaRPr lang="nl-NL"/>
        </a:p>
      </dgm:t>
    </dgm:pt>
    <dgm:pt modelId="{1DE571A6-36AD-431C-B164-C967387A13AE}" type="sibTrans" cxnId="{988B13E2-5E6B-42AE-9522-B27ECEBDE0EE}">
      <dgm:prSet/>
      <dgm:spPr/>
      <dgm:t>
        <a:bodyPr/>
        <a:lstStyle/>
        <a:p>
          <a:endParaRPr lang="nl-NL"/>
        </a:p>
      </dgm:t>
    </dgm:pt>
    <dgm:pt modelId="{68193CF9-580F-4649-AA97-6E68EF0140AA}">
      <dgm:prSet/>
      <dgm:spPr/>
      <dgm:t>
        <a:bodyPr/>
        <a:lstStyle/>
        <a:p>
          <a:r>
            <a:rPr lang="nl-NL" dirty="0" smtClean="0"/>
            <a:t>Standaarden</a:t>
          </a:r>
          <a:endParaRPr lang="nl-NL" dirty="0"/>
        </a:p>
      </dgm:t>
    </dgm:pt>
    <dgm:pt modelId="{3D35977E-FD39-4D01-BF6B-B15E14578A53}" type="parTrans" cxnId="{E988C9E8-093C-4531-B195-30C9C3560B98}">
      <dgm:prSet/>
      <dgm:spPr/>
      <dgm:t>
        <a:bodyPr/>
        <a:lstStyle/>
        <a:p>
          <a:endParaRPr lang="nl-NL"/>
        </a:p>
      </dgm:t>
    </dgm:pt>
    <dgm:pt modelId="{B4A0FBF9-303D-40C1-8EB0-79B55EF1E97E}" type="sibTrans" cxnId="{E988C9E8-093C-4531-B195-30C9C3560B98}">
      <dgm:prSet/>
      <dgm:spPr/>
      <dgm:t>
        <a:bodyPr/>
        <a:lstStyle/>
        <a:p>
          <a:endParaRPr lang="nl-NL"/>
        </a:p>
      </dgm:t>
    </dgm:pt>
    <dgm:pt modelId="{295FBBA1-B89D-4AD3-9A7F-E6CEA6F06D2C}">
      <dgm:prSet/>
      <dgm:spPr/>
      <dgm:t>
        <a:bodyPr/>
        <a:lstStyle/>
        <a:p>
          <a:r>
            <a:rPr lang="nl-NL" dirty="0" smtClean="0"/>
            <a:t>Toekomstbeeld</a:t>
          </a:r>
        </a:p>
        <a:p>
          <a:r>
            <a:rPr lang="nl-NL" dirty="0" smtClean="0"/>
            <a:t>Toegang</a:t>
          </a:r>
          <a:endParaRPr lang="nl-NL" dirty="0"/>
        </a:p>
      </dgm:t>
    </dgm:pt>
    <dgm:pt modelId="{25D9DA12-11F4-4001-83D7-E91F3CA02BDC}" type="parTrans" cxnId="{BF59ED37-2865-4FDA-88C0-540B8A622371}">
      <dgm:prSet/>
      <dgm:spPr/>
      <dgm:t>
        <a:bodyPr/>
        <a:lstStyle/>
        <a:p>
          <a:endParaRPr lang="nl-NL"/>
        </a:p>
      </dgm:t>
    </dgm:pt>
    <dgm:pt modelId="{3BDFA1C5-2549-4E95-A862-0177DFB54024}" type="sibTrans" cxnId="{BF59ED37-2865-4FDA-88C0-540B8A622371}">
      <dgm:prSet/>
      <dgm:spPr/>
      <dgm:t>
        <a:bodyPr/>
        <a:lstStyle/>
        <a:p>
          <a:endParaRPr lang="nl-NL"/>
        </a:p>
      </dgm:t>
    </dgm:pt>
    <dgm:pt modelId="{F8D7381D-7B1E-4862-9ADD-EBBA02B9E7A2}">
      <dgm:prSet/>
      <dgm:spPr/>
      <dgm:t>
        <a:bodyPr/>
        <a:lstStyle/>
        <a:p>
          <a:r>
            <a:rPr lang="nl-NL" dirty="0" smtClean="0"/>
            <a:t>Certificerings-schema</a:t>
          </a:r>
          <a:endParaRPr lang="nl-NL" dirty="0"/>
        </a:p>
      </dgm:t>
    </dgm:pt>
    <dgm:pt modelId="{8C4BA490-4E7F-47B5-9054-EB501A7963CB}" type="parTrans" cxnId="{B6B1A114-E494-4C4D-BD65-65ED2C4082CE}">
      <dgm:prSet/>
      <dgm:spPr/>
      <dgm:t>
        <a:bodyPr/>
        <a:lstStyle/>
        <a:p>
          <a:endParaRPr lang="nl-NL"/>
        </a:p>
      </dgm:t>
    </dgm:pt>
    <dgm:pt modelId="{85E22E6F-7BC3-4745-B508-65FA5F964459}" type="sibTrans" cxnId="{B6B1A114-E494-4C4D-BD65-65ED2C4082CE}">
      <dgm:prSet/>
      <dgm:spPr/>
      <dgm:t>
        <a:bodyPr/>
        <a:lstStyle/>
        <a:p>
          <a:endParaRPr lang="nl-NL"/>
        </a:p>
      </dgm:t>
    </dgm:pt>
    <dgm:pt modelId="{6508A66E-1A7D-4D9B-B1C9-834B55E772B9}">
      <dgm:prSet/>
      <dgm:spPr/>
      <dgm:t>
        <a:bodyPr/>
        <a:lstStyle/>
        <a:p>
          <a:r>
            <a:rPr lang="nl-NL" dirty="0" smtClean="0"/>
            <a:t>Standaarden</a:t>
          </a:r>
          <a:endParaRPr lang="nl-NL" dirty="0"/>
        </a:p>
      </dgm:t>
    </dgm:pt>
    <dgm:pt modelId="{20EC4623-A26C-420F-87AE-A36B0CA09C16}" type="parTrans" cxnId="{C853E2CB-0A9D-47E7-AA06-DA5CF0F05A9C}">
      <dgm:prSet/>
      <dgm:spPr/>
      <dgm:t>
        <a:bodyPr/>
        <a:lstStyle/>
        <a:p>
          <a:endParaRPr lang="nl-NL"/>
        </a:p>
      </dgm:t>
    </dgm:pt>
    <dgm:pt modelId="{48286203-4FD2-4A57-8E97-85DDA4AA9B38}" type="sibTrans" cxnId="{C853E2CB-0A9D-47E7-AA06-DA5CF0F05A9C}">
      <dgm:prSet/>
      <dgm:spPr/>
      <dgm:t>
        <a:bodyPr/>
        <a:lstStyle/>
        <a:p>
          <a:endParaRPr lang="nl-NL"/>
        </a:p>
      </dgm:t>
    </dgm:pt>
    <dgm:pt modelId="{425D8FDE-6EF0-4E52-BA2D-6D12E554BD4A}">
      <dgm:prSet/>
      <dgm:spPr/>
      <dgm:t>
        <a:bodyPr/>
        <a:lstStyle/>
        <a:p>
          <a:r>
            <a:rPr lang="nl-NL" dirty="0" smtClean="0"/>
            <a:t>Aansluitschema</a:t>
          </a:r>
          <a:endParaRPr lang="nl-NL" dirty="0"/>
        </a:p>
      </dgm:t>
    </dgm:pt>
    <dgm:pt modelId="{5CA9945D-CD9F-4776-B872-EF1E8566FDC5}" type="parTrans" cxnId="{11939A44-A988-4B6F-880E-D8AC827753C8}">
      <dgm:prSet/>
      <dgm:spPr/>
      <dgm:t>
        <a:bodyPr/>
        <a:lstStyle/>
        <a:p>
          <a:endParaRPr lang="nl-NL"/>
        </a:p>
      </dgm:t>
    </dgm:pt>
    <dgm:pt modelId="{B55D5135-221D-4205-9F8A-B5D61EF2D44A}" type="sibTrans" cxnId="{11939A44-A988-4B6F-880E-D8AC827753C8}">
      <dgm:prSet/>
      <dgm:spPr/>
      <dgm:t>
        <a:bodyPr/>
        <a:lstStyle/>
        <a:p>
          <a:endParaRPr lang="nl-NL"/>
        </a:p>
      </dgm:t>
    </dgm:pt>
    <dgm:pt modelId="{9D7DD94B-34FA-4F44-AEFB-C0A2D2E06A50}">
      <dgm:prSet/>
      <dgm:spPr/>
      <dgm:t>
        <a:bodyPr/>
        <a:lstStyle/>
        <a:p>
          <a:r>
            <a:rPr lang="nl-NL" dirty="0" smtClean="0"/>
            <a:t>Bestuurlijke  afspraken</a:t>
          </a:r>
          <a:endParaRPr lang="nl-NL" dirty="0"/>
        </a:p>
      </dgm:t>
    </dgm:pt>
    <dgm:pt modelId="{56141D9A-9005-46C1-A599-6B4E88377CEE}" type="parTrans" cxnId="{E401ECFC-974B-4DF3-B68E-BE5A904DC90A}">
      <dgm:prSet/>
      <dgm:spPr/>
      <dgm:t>
        <a:bodyPr/>
        <a:lstStyle/>
        <a:p>
          <a:endParaRPr lang="nl-NL"/>
        </a:p>
      </dgm:t>
    </dgm:pt>
    <dgm:pt modelId="{D7155508-83E1-4111-A46E-D0736F734626}" type="sibTrans" cxnId="{E401ECFC-974B-4DF3-B68E-BE5A904DC90A}">
      <dgm:prSet/>
      <dgm:spPr/>
      <dgm:t>
        <a:bodyPr/>
        <a:lstStyle/>
        <a:p>
          <a:endParaRPr lang="nl-NL"/>
        </a:p>
      </dgm:t>
    </dgm:pt>
    <dgm:pt modelId="{89B2B9BD-CEA8-4571-9FB6-E8D20520950D}" type="pres">
      <dgm:prSet presAssocID="{ADC493B1-89F4-4674-A8AA-D2542B566F9D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C1AC3D6E-9FB0-4985-B016-FB1B3B2D7BC3}" type="pres">
      <dgm:prSet presAssocID="{ADC493B1-89F4-4674-A8AA-D2542B566F9D}" presName="hierFlow" presStyleCnt="0"/>
      <dgm:spPr/>
    </dgm:pt>
    <dgm:pt modelId="{06FA53DB-9079-45F4-868F-686380293EAC}" type="pres">
      <dgm:prSet presAssocID="{ADC493B1-89F4-4674-A8AA-D2542B566F9D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E28B0A2D-38F5-4DF0-A903-93921A3F928A}" type="pres">
      <dgm:prSet presAssocID="{FA249089-EC62-4431-B5B0-858F887361E7}" presName="Name14" presStyleCnt="0"/>
      <dgm:spPr/>
    </dgm:pt>
    <dgm:pt modelId="{D6A94AE6-34D0-4143-8A0F-9D8006A0067A}" type="pres">
      <dgm:prSet presAssocID="{FA249089-EC62-4431-B5B0-858F887361E7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5B65DEB5-ABDE-4E69-B4FD-EA8BF26154B1}" type="pres">
      <dgm:prSet presAssocID="{FA249089-EC62-4431-B5B0-858F887361E7}" presName="hierChild2" presStyleCnt="0"/>
      <dgm:spPr/>
    </dgm:pt>
    <dgm:pt modelId="{06C613E3-EA1D-442A-A5BF-F8C17ACA997C}" type="pres">
      <dgm:prSet presAssocID="{40C3995E-EB79-446E-B4BC-2FD29338D897}" presName="Name19" presStyleLbl="parChTrans1D2" presStyleIdx="0" presStyleCnt="2"/>
      <dgm:spPr/>
      <dgm:t>
        <a:bodyPr/>
        <a:lstStyle/>
        <a:p>
          <a:endParaRPr lang="nl-NL"/>
        </a:p>
      </dgm:t>
    </dgm:pt>
    <dgm:pt modelId="{EC144C59-B5AF-436C-AF3B-411E733496CC}" type="pres">
      <dgm:prSet presAssocID="{6380589C-C7C5-4082-9383-57410A4F434F}" presName="Name21" presStyleCnt="0"/>
      <dgm:spPr/>
    </dgm:pt>
    <dgm:pt modelId="{23EA3BB3-620B-466F-A6D4-CA8D1F2E327C}" type="pres">
      <dgm:prSet presAssocID="{6380589C-C7C5-4082-9383-57410A4F434F}" presName="level2Shape" presStyleLbl="node2" presStyleIdx="0" presStyleCnt="2"/>
      <dgm:spPr/>
      <dgm:t>
        <a:bodyPr/>
        <a:lstStyle/>
        <a:p>
          <a:endParaRPr lang="nl-NL"/>
        </a:p>
      </dgm:t>
    </dgm:pt>
    <dgm:pt modelId="{3D8D3C13-CD90-4B88-8644-B1BE39429600}" type="pres">
      <dgm:prSet presAssocID="{6380589C-C7C5-4082-9383-57410A4F434F}" presName="hierChild3" presStyleCnt="0"/>
      <dgm:spPr/>
    </dgm:pt>
    <dgm:pt modelId="{5A7E79F4-FC6E-44CF-932A-3E7743E056D6}" type="pres">
      <dgm:prSet presAssocID="{833B2785-500C-4359-8589-8890A89BB228}" presName="Name19" presStyleLbl="parChTrans1D3" presStyleIdx="0" presStyleCnt="7"/>
      <dgm:spPr/>
      <dgm:t>
        <a:bodyPr/>
        <a:lstStyle/>
        <a:p>
          <a:endParaRPr lang="nl-NL"/>
        </a:p>
      </dgm:t>
    </dgm:pt>
    <dgm:pt modelId="{919FE503-03A0-4C98-814C-4152CFDB5916}" type="pres">
      <dgm:prSet presAssocID="{0F1F8F3F-2E35-40D6-AB80-C3053CA5A342}" presName="Name21" presStyleCnt="0"/>
      <dgm:spPr/>
    </dgm:pt>
    <dgm:pt modelId="{A73DED5F-7901-4035-91BD-0EEB363A57B1}" type="pres">
      <dgm:prSet presAssocID="{0F1F8F3F-2E35-40D6-AB80-C3053CA5A342}" presName="level2Shape" presStyleLbl="node3" presStyleIdx="0" presStyleCnt="7"/>
      <dgm:spPr/>
      <dgm:t>
        <a:bodyPr/>
        <a:lstStyle/>
        <a:p>
          <a:endParaRPr lang="nl-NL"/>
        </a:p>
      </dgm:t>
    </dgm:pt>
    <dgm:pt modelId="{DB5102E1-67AA-45E3-9E0B-0BDF0DD9C545}" type="pres">
      <dgm:prSet presAssocID="{0F1F8F3F-2E35-40D6-AB80-C3053CA5A342}" presName="hierChild3" presStyleCnt="0"/>
      <dgm:spPr/>
    </dgm:pt>
    <dgm:pt modelId="{EE3944D1-0D7B-4649-85DF-4D7F0D0FD38B}" type="pres">
      <dgm:prSet presAssocID="{5694395B-550B-4F68-AD7E-FF900AE99EAB}" presName="Name19" presStyleLbl="parChTrans1D3" presStyleIdx="1" presStyleCnt="7"/>
      <dgm:spPr/>
      <dgm:t>
        <a:bodyPr/>
        <a:lstStyle/>
        <a:p>
          <a:endParaRPr lang="nl-NL"/>
        </a:p>
      </dgm:t>
    </dgm:pt>
    <dgm:pt modelId="{2641EDF8-4A73-457D-957C-8EFF71BA6706}" type="pres">
      <dgm:prSet presAssocID="{C0C3453D-7B12-44EE-9A9A-52279B99D201}" presName="Name21" presStyleCnt="0"/>
      <dgm:spPr/>
    </dgm:pt>
    <dgm:pt modelId="{97DE1B41-F952-4147-9D80-D25D0BCE9150}" type="pres">
      <dgm:prSet presAssocID="{C0C3453D-7B12-44EE-9A9A-52279B99D201}" presName="level2Shape" presStyleLbl="node3" presStyleIdx="1" presStyleCnt="7"/>
      <dgm:spPr/>
      <dgm:t>
        <a:bodyPr/>
        <a:lstStyle/>
        <a:p>
          <a:endParaRPr lang="nl-NL"/>
        </a:p>
      </dgm:t>
    </dgm:pt>
    <dgm:pt modelId="{BEC12391-F73F-49C4-949E-370FCF58E0A6}" type="pres">
      <dgm:prSet presAssocID="{C0C3453D-7B12-44EE-9A9A-52279B99D201}" presName="hierChild3" presStyleCnt="0"/>
      <dgm:spPr/>
    </dgm:pt>
    <dgm:pt modelId="{7EED1754-CEF7-48F0-9459-4499F22976E3}" type="pres">
      <dgm:prSet presAssocID="{85A6C0E8-903B-4620-AB27-6955EA7086A1}" presName="Name19" presStyleLbl="parChTrans1D4" presStyleIdx="0" presStyleCnt="4"/>
      <dgm:spPr/>
      <dgm:t>
        <a:bodyPr/>
        <a:lstStyle/>
        <a:p>
          <a:endParaRPr lang="nl-NL"/>
        </a:p>
      </dgm:t>
    </dgm:pt>
    <dgm:pt modelId="{ADEB8689-F578-4D3F-ABC3-6CF85E983DC6}" type="pres">
      <dgm:prSet presAssocID="{B98A0EF8-7627-481F-A05E-AE38B4129995}" presName="Name21" presStyleCnt="0"/>
      <dgm:spPr/>
    </dgm:pt>
    <dgm:pt modelId="{9DE6B9BC-6ACD-41F0-8066-37AFB9E5A2BB}" type="pres">
      <dgm:prSet presAssocID="{B98A0EF8-7627-481F-A05E-AE38B4129995}" presName="level2Shape" presStyleLbl="node4" presStyleIdx="0" presStyleCnt="4"/>
      <dgm:spPr/>
      <dgm:t>
        <a:bodyPr/>
        <a:lstStyle/>
        <a:p>
          <a:endParaRPr lang="nl-NL"/>
        </a:p>
      </dgm:t>
    </dgm:pt>
    <dgm:pt modelId="{3ECEB33A-657F-4546-8C00-3E00D92039F9}" type="pres">
      <dgm:prSet presAssocID="{B98A0EF8-7627-481F-A05E-AE38B4129995}" presName="hierChild3" presStyleCnt="0"/>
      <dgm:spPr/>
    </dgm:pt>
    <dgm:pt modelId="{C12801EA-DB69-477C-B537-CE251E8AAEB1}" type="pres">
      <dgm:prSet presAssocID="{5CA9945D-CD9F-4776-B872-EF1E8566FDC5}" presName="Name19" presStyleLbl="parChTrans1D4" presStyleIdx="1" presStyleCnt="4"/>
      <dgm:spPr/>
      <dgm:t>
        <a:bodyPr/>
        <a:lstStyle/>
        <a:p>
          <a:endParaRPr lang="nl-NL"/>
        </a:p>
      </dgm:t>
    </dgm:pt>
    <dgm:pt modelId="{5A236218-7B2F-456A-BB87-32E7C8831BB7}" type="pres">
      <dgm:prSet presAssocID="{425D8FDE-6EF0-4E52-BA2D-6D12E554BD4A}" presName="Name21" presStyleCnt="0"/>
      <dgm:spPr/>
    </dgm:pt>
    <dgm:pt modelId="{86A4C382-005E-4066-8A4C-9FD1AABCB63C}" type="pres">
      <dgm:prSet presAssocID="{425D8FDE-6EF0-4E52-BA2D-6D12E554BD4A}" presName="level2Shape" presStyleLbl="node4" presStyleIdx="1" presStyleCnt="4"/>
      <dgm:spPr/>
      <dgm:t>
        <a:bodyPr/>
        <a:lstStyle/>
        <a:p>
          <a:endParaRPr lang="nl-NL"/>
        </a:p>
      </dgm:t>
    </dgm:pt>
    <dgm:pt modelId="{B8E706A6-DA86-48F5-9B24-205FC43B233B}" type="pres">
      <dgm:prSet presAssocID="{425D8FDE-6EF0-4E52-BA2D-6D12E554BD4A}" presName="hierChild3" presStyleCnt="0"/>
      <dgm:spPr/>
    </dgm:pt>
    <dgm:pt modelId="{85DDD72A-5224-4DC9-89B5-F82C383DAFA1}" type="pres">
      <dgm:prSet presAssocID="{3D35977E-FD39-4D01-BF6B-B15E14578A53}" presName="Name19" presStyleLbl="parChTrans1D4" presStyleIdx="2" presStyleCnt="4"/>
      <dgm:spPr/>
      <dgm:t>
        <a:bodyPr/>
        <a:lstStyle/>
        <a:p>
          <a:endParaRPr lang="nl-NL"/>
        </a:p>
      </dgm:t>
    </dgm:pt>
    <dgm:pt modelId="{29221216-A46E-48C4-AA74-7F319682C406}" type="pres">
      <dgm:prSet presAssocID="{68193CF9-580F-4649-AA97-6E68EF0140AA}" presName="Name21" presStyleCnt="0"/>
      <dgm:spPr/>
    </dgm:pt>
    <dgm:pt modelId="{4DB70DE6-B6D4-4568-8E6F-E5ACF1AB0DA9}" type="pres">
      <dgm:prSet presAssocID="{68193CF9-580F-4649-AA97-6E68EF0140AA}" presName="level2Shape" presStyleLbl="node4" presStyleIdx="2" presStyleCnt="4"/>
      <dgm:spPr/>
      <dgm:t>
        <a:bodyPr/>
        <a:lstStyle/>
        <a:p>
          <a:endParaRPr lang="nl-NL"/>
        </a:p>
      </dgm:t>
    </dgm:pt>
    <dgm:pt modelId="{4B6C086F-D877-4A5F-8F56-DDBA4013C71D}" type="pres">
      <dgm:prSet presAssocID="{68193CF9-580F-4649-AA97-6E68EF0140AA}" presName="hierChild3" presStyleCnt="0"/>
      <dgm:spPr/>
    </dgm:pt>
    <dgm:pt modelId="{8A4C315A-5E57-47FD-A185-AF18480851A6}" type="pres">
      <dgm:prSet presAssocID="{42FBC83F-01CB-4E06-94E0-EC8AF0FC1AF4}" presName="Name19" presStyleLbl="parChTrans1D3" presStyleIdx="2" presStyleCnt="7"/>
      <dgm:spPr/>
      <dgm:t>
        <a:bodyPr/>
        <a:lstStyle/>
        <a:p>
          <a:endParaRPr lang="nl-NL"/>
        </a:p>
      </dgm:t>
    </dgm:pt>
    <dgm:pt modelId="{48A5761D-31D6-49CB-81B7-18BCD1DD0366}" type="pres">
      <dgm:prSet presAssocID="{CE74F9DE-3BA4-4E0D-B492-338094C173D6}" presName="Name21" presStyleCnt="0"/>
      <dgm:spPr/>
    </dgm:pt>
    <dgm:pt modelId="{4F4DE79D-C9D5-4F9F-B01F-FD0D5C345F69}" type="pres">
      <dgm:prSet presAssocID="{CE74F9DE-3BA4-4E0D-B492-338094C173D6}" presName="level2Shape" presStyleLbl="node3" presStyleIdx="2" presStyleCnt="7"/>
      <dgm:spPr/>
      <dgm:t>
        <a:bodyPr/>
        <a:lstStyle/>
        <a:p>
          <a:endParaRPr lang="nl-NL"/>
        </a:p>
      </dgm:t>
    </dgm:pt>
    <dgm:pt modelId="{618C22E8-10A5-4732-A07B-A3590E26DB49}" type="pres">
      <dgm:prSet presAssocID="{CE74F9DE-3BA4-4E0D-B492-338094C173D6}" presName="hierChild3" presStyleCnt="0"/>
      <dgm:spPr/>
    </dgm:pt>
    <dgm:pt modelId="{CDB36CB2-CA8E-4C21-BE61-FA56AACF66DE}" type="pres">
      <dgm:prSet presAssocID="{24AD6821-D911-4355-9685-B6EED8012885}" presName="Name19" presStyleLbl="parChTrans1D3" presStyleIdx="3" presStyleCnt="7"/>
      <dgm:spPr/>
      <dgm:t>
        <a:bodyPr/>
        <a:lstStyle/>
        <a:p>
          <a:endParaRPr lang="nl-NL"/>
        </a:p>
      </dgm:t>
    </dgm:pt>
    <dgm:pt modelId="{62C559F1-57A0-4AD9-B664-581D2BB722DF}" type="pres">
      <dgm:prSet presAssocID="{5B64E4ED-F0D7-4BE2-9BF1-1F4212FDE376}" presName="Name21" presStyleCnt="0"/>
      <dgm:spPr/>
    </dgm:pt>
    <dgm:pt modelId="{6732E430-B989-400C-B688-01E780524622}" type="pres">
      <dgm:prSet presAssocID="{5B64E4ED-F0D7-4BE2-9BF1-1F4212FDE376}" presName="level2Shape" presStyleLbl="node3" presStyleIdx="3" presStyleCnt="7"/>
      <dgm:spPr/>
      <dgm:t>
        <a:bodyPr/>
        <a:lstStyle/>
        <a:p>
          <a:endParaRPr lang="nl-NL"/>
        </a:p>
      </dgm:t>
    </dgm:pt>
    <dgm:pt modelId="{9B7D6237-ABAE-4BA5-8AEE-DB7F297DC8D1}" type="pres">
      <dgm:prSet presAssocID="{5B64E4ED-F0D7-4BE2-9BF1-1F4212FDE376}" presName="hierChild3" presStyleCnt="0"/>
      <dgm:spPr/>
    </dgm:pt>
    <dgm:pt modelId="{FE630C63-CB47-42EE-8387-A388697A3D82}" type="pres">
      <dgm:prSet presAssocID="{5260FBB6-8928-42BF-8295-FF63C1A5C35C}" presName="Name19" presStyleLbl="parChTrans1D2" presStyleIdx="1" presStyleCnt="2"/>
      <dgm:spPr/>
      <dgm:t>
        <a:bodyPr/>
        <a:lstStyle/>
        <a:p>
          <a:endParaRPr lang="nl-NL"/>
        </a:p>
      </dgm:t>
    </dgm:pt>
    <dgm:pt modelId="{7F9FF8B4-CE4A-4A12-90B6-43899DDE9951}" type="pres">
      <dgm:prSet presAssocID="{DF7C5FC2-78B8-4B6D-8CF2-2F6FBBBB6CD5}" presName="Name21" presStyleCnt="0"/>
      <dgm:spPr/>
    </dgm:pt>
    <dgm:pt modelId="{AED511A2-12A9-45E6-86BC-08FE3996724E}" type="pres">
      <dgm:prSet presAssocID="{DF7C5FC2-78B8-4B6D-8CF2-2F6FBBBB6CD5}" presName="level2Shape" presStyleLbl="node2" presStyleIdx="1" presStyleCnt="2"/>
      <dgm:spPr/>
      <dgm:t>
        <a:bodyPr/>
        <a:lstStyle/>
        <a:p>
          <a:endParaRPr lang="nl-NL"/>
        </a:p>
      </dgm:t>
    </dgm:pt>
    <dgm:pt modelId="{40EF2D21-229A-43AF-B854-4078557598A2}" type="pres">
      <dgm:prSet presAssocID="{DF7C5FC2-78B8-4B6D-8CF2-2F6FBBBB6CD5}" presName="hierChild3" presStyleCnt="0"/>
      <dgm:spPr/>
    </dgm:pt>
    <dgm:pt modelId="{EFEC236F-1221-4C0A-A98B-25DD0B8D5445}" type="pres">
      <dgm:prSet presAssocID="{25D9DA12-11F4-4001-83D7-E91F3CA02BDC}" presName="Name19" presStyleLbl="parChTrans1D3" presStyleIdx="4" presStyleCnt="7"/>
      <dgm:spPr/>
      <dgm:t>
        <a:bodyPr/>
        <a:lstStyle/>
        <a:p>
          <a:endParaRPr lang="nl-NL"/>
        </a:p>
      </dgm:t>
    </dgm:pt>
    <dgm:pt modelId="{05FCA838-C8EE-49BA-980E-38B34A9F9647}" type="pres">
      <dgm:prSet presAssocID="{295FBBA1-B89D-4AD3-9A7F-E6CEA6F06D2C}" presName="Name21" presStyleCnt="0"/>
      <dgm:spPr/>
    </dgm:pt>
    <dgm:pt modelId="{941C0A9D-2708-488C-9579-BCFAED756888}" type="pres">
      <dgm:prSet presAssocID="{295FBBA1-B89D-4AD3-9A7F-E6CEA6F06D2C}" presName="level2Shape" presStyleLbl="node3" presStyleIdx="4" presStyleCnt="7"/>
      <dgm:spPr/>
      <dgm:t>
        <a:bodyPr/>
        <a:lstStyle/>
        <a:p>
          <a:endParaRPr lang="nl-NL"/>
        </a:p>
      </dgm:t>
    </dgm:pt>
    <dgm:pt modelId="{93A1B266-26B8-4357-AE73-F05ACFE1FE4D}" type="pres">
      <dgm:prSet presAssocID="{295FBBA1-B89D-4AD3-9A7F-E6CEA6F06D2C}" presName="hierChild3" presStyleCnt="0"/>
      <dgm:spPr/>
    </dgm:pt>
    <dgm:pt modelId="{BEBAA18D-BD5B-4BC2-B8D1-6B6AD0504205}" type="pres">
      <dgm:prSet presAssocID="{8C4BA490-4E7F-47B5-9054-EB501A7963CB}" presName="Name19" presStyleLbl="parChTrans1D3" presStyleIdx="5" presStyleCnt="7"/>
      <dgm:spPr/>
      <dgm:t>
        <a:bodyPr/>
        <a:lstStyle/>
        <a:p>
          <a:endParaRPr lang="nl-NL"/>
        </a:p>
      </dgm:t>
    </dgm:pt>
    <dgm:pt modelId="{7A8CC42A-640D-45A0-A2E3-1D6D01F2B506}" type="pres">
      <dgm:prSet presAssocID="{F8D7381D-7B1E-4862-9ADD-EBBA02B9E7A2}" presName="Name21" presStyleCnt="0"/>
      <dgm:spPr/>
    </dgm:pt>
    <dgm:pt modelId="{FD225911-6159-4F29-9478-5B1889878F56}" type="pres">
      <dgm:prSet presAssocID="{F8D7381D-7B1E-4862-9ADD-EBBA02B9E7A2}" presName="level2Shape" presStyleLbl="node3" presStyleIdx="5" presStyleCnt="7"/>
      <dgm:spPr/>
      <dgm:t>
        <a:bodyPr/>
        <a:lstStyle/>
        <a:p>
          <a:endParaRPr lang="nl-NL"/>
        </a:p>
      </dgm:t>
    </dgm:pt>
    <dgm:pt modelId="{C45EA9E5-77BC-4E20-B414-94B3636425D6}" type="pres">
      <dgm:prSet presAssocID="{F8D7381D-7B1E-4862-9ADD-EBBA02B9E7A2}" presName="hierChild3" presStyleCnt="0"/>
      <dgm:spPr/>
    </dgm:pt>
    <dgm:pt modelId="{66A128F5-BF7C-4197-961E-26999A464D3E}" type="pres">
      <dgm:prSet presAssocID="{20EC4623-A26C-420F-87AE-A36B0CA09C16}" presName="Name19" presStyleLbl="parChTrans1D3" presStyleIdx="6" presStyleCnt="7"/>
      <dgm:spPr/>
      <dgm:t>
        <a:bodyPr/>
        <a:lstStyle/>
        <a:p>
          <a:endParaRPr lang="nl-NL"/>
        </a:p>
      </dgm:t>
    </dgm:pt>
    <dgm:pt modelId="{9D82285F-FF52-41C0-BAA8-72EF7A12CAF0}" type="pres">
      <dgm:prSet presAssocID="{6508A66E-1A7D-4D9B-B1C9-834B55E772B9}" presName="Name21" presStyleCnt="0"/>
      <dgm:spPr/>
    </dgm:pt>
    <dgm:pt modelId="{E842944A-5C0C-4A40-A3BB-5207C537403E}" type="pres">
      <dgm:prSet presAssocID="{6508A66E-1A7D-4D9B-B1C9-834B55E772B9}" presName="level2Shape" presStyleLbl="node3" presStyleIdx="6" presStyleCnt="7"/>
      <dgm:spPr/>
      <dgm:t>
        <a:bodyPr/>
        <a:lstStyle/>
        <a:p>
          <a:endParaRPr lang="nl-NL"/>
        </a:p>
      </dgm:t>
    </dgm:pt>
    <dgm:pt modelId="{ACF7E9B8-1575-4FC0-8237-7EEFCD6B08C1}" type="pres">
      <dgm:prSet presAssocID="{6508A66E-1A7D-4D9B-B1C9-834B55E772B9}" presName="hierChild3" presStyleCnt="0"/>
      <dgm:spPr/>
    </dgm:pt>
    <dgm:pt modelId="{53683A38-5CFE-43BA-A4FF-84F9158738BB}" type="pres">
      <dgm:prSet presAssocID="{56141D9A-9005-46C1-A599-6B4E88377CEE}" presName="Name19" presStyleLbl="parChTrans1D4" presStyleIdx="3" presStyleCnt="4"/>
      <dgm:spPr/>
      <dgm:t>
        <a:bodyPr/>
        <a:lstStyle/>
        <a:p>
          <a:endParaRPr lang="nl-NL"/>
        </a:p>
      </dgm:t>
    </dgm:pt>
    <dgm:pt modelId="{4125E8AF-FC9A-4555-963D-E38B8AFE616F}" type="pres">
      <dgm:prSet presAssocID="{9D7DD94B-34FA-4F44-AEFB-C0A2D2E06A50}" presName="Name21" presStyleCnt="0"/>
      <dgm:spPr/>
    </dgm:pt>
    <dgm:pt modelId="{14D28B19-3E71-445B-BE30-848C839036A5}" type="pres">
      <dgm:prSet presAssocID="{9D7DD94B-34FA-4F44-AEFB-C0A2D2E06A50}" presName="level2Shape" presStyleLbl="node4" presStyleIdx="3" presStyleCnt="4"/>
      <dgm:spPr/>
      <dgm:t>
        <a:bodyPr/>
        <a:lstStyle/>
        <a:p>
          <a:endParaRPr lang="nl-NL"/>
        </a:p>
      </dgm:t>
    </dgm:pt>
    <dgm:pt modelId="{EA5DE10A-23F3-4AFD-9272-AA3CEC97C95E}" type="pres">
      <dgm:prSet presAssocID="{9D7DD94B-34FA-4F44-AEFB-C0A2D2E06A50}" presName="hierChild3" presStyleCnt="0"/>
      <dgm:spPr/>
    </dgm:pt>
    <dgm:pt modelId="{8976F867-DED0-4105-85DA-4C27331B3186}" type="pres">
      <dgm:prSet presAssocID="{ADC493B1-89F4-4674-A8AA-D2542B566F9D}" presName="bgShapesFlow" presStyleCnt="0"/>
      <dgm:spPr/>
    </dgm:pt>
  </dgm:ptLst>
  <dgm:cxnLst>
    <dgm:cxn modelId="{BAF6E64A-4933-4269-9CE5-B5F97532A994}" type="presOf" srcId="{85A6C0E8-903B-4620-AB27-6955EA7086A1}" destId="{7EED1754-CEF7-48F0-9459-4499F22976E3}" srcOrd="0" destOrd="0" presId="urn:microsoft.com/office/officeart/2005/8/layout/hierarchy6"/>
    <dgm:cxn modelId="{1751177F-07E8-450B-82C4-852C6855BADC}" type="presOf" srcId="{40C3995E-EB79-446E-B4BC-2FD29338D897}" destId="{06C613E3-EA1D-442A-A5BF-F8C17ACA997C}" srcOrd="0" destOrd="0" presId="urn:microsoft.com/office/officeart/2005/8/layout/hierarchy6"/>
    <dgm:cxn modelId="{7EAE1247-4D2E-4450-960D-F08E96994ADC}" type="presOf" srcId="{42FBC83F-01CB-4E06-94E0-EC8AF0FC1AF4}" destId="{8A4C315A-5E57-47FD-A185-AF18480851A6}" srcOrd="0" destOrd="0" presId="urn:microsoft.com/office/officeart/2005/8/layout/hierarchy6"/>
    <dgm:cxn modelId="{BB5016B8-58EC-4C72-8CF9-12890A5EC601}" srcId="{6380589C-C7C5-4082-9383-57410A4F434F}" destId="{0F1F8F3F-2E35-40D6-AB80-C3053CA5A342}" srcOrd="0" destOrd="0" parTransId="{833B2785-500C-4359-8589-8890A89BB228}" sibTransId="{6A54DCFC-9F92-44D6-83C5-D0878587B7A4}"/>
    <dgm:cxn modelId="{C853E2CB-0A9D-47E7-AA06-DA5CF0F05A9C}" srcId="{DF7C5FC2-78B8-4B6D-8CF2-2F6FBBBB6CD5}" destId="{6508A66E-1A7D-4D9B-B1C9-834B55E772B9}" srcOrd="2" destOrd="0" parTransId="{20EC4623-A26C-420F-87AE-A36B0CA09C16}" sibTransId="{48286203-4FD2-4A57-8E97-85DDA4AA9B38}"/>
    <dgm:cxn modelId="{B7800B2F-F6D8-48CF-A2C1-59EE03AC43A7}" type="presOf" srcId="{CE74F9DE-3BA4-4E0D-B492-338094C173D6}" destId="{4F4DE79D-C9D5-4F9F-B01F-FD0D5C345F69}" srcOrd="0" destOrd="0" presId="urn:microsoft.com/office/officeart/2005/8/layout/hierarchy6"/>
    <dgm:cxn modelId="{3291ABDD-9C88-4E67-9534-EDFEF2BCCB32}" srcId="{6380589C-C7C5-4082-9383-57410A4F434F}" destId="{C0C3453D-7B12-44EE-9A9A-52279B99D201}" srcOrd="1" destOrd="0" parTransId="{5694395B-550B-4F68-AD7E-FF900AE99EAB}" sibTransId="{8341F76F-1866-44FC-A2EE-DAECA99A1AEA}"/>
    <dgm:cxn modelId="{B1A40554-638A-47CE-967F-4513EA2B5848}" type="presOf" srcId="{6508A66E-1A7D-4D9B-B1C9-834B55E772B9}" destId="{E842944A-5C0C-4A40-A3BB-5207C537403E}" srcOrd="0" destOrd="0" presId="urn:microsoft.com/office/officeart/2005/8/layout/hierarchy6"/>
    <dgm:cxn modelId="{E401ECFC-974B-4DF3-B68E-BE5A904DC90A}" srcId="{6508A66E-1A7D-4D9B-B1C9-834B55E772B9}" destId="{9D7DD94B-34FA-4F44-AEFB-C0A2D2E06A50}" srcOrd="0" destOrd="0" parTransId="{56141D9A-9005-46C1-A599-6B4E88377CEE}" sibTransId="{D7155508-83E1-4111-A46E-D0736F734626}"/>
    <dgm:cxn modelId="{B6B1A114-E494-4C4D-BD65-65ED2C4082CE}" srcId="{DF7C5FC2-78B8-4B6D-8CF2-2F6FBBBB6CD5}" destId="{F8D7381D-7B1E-4862-9ADD-EBBA02B9E7A2}" srcOrd="1" destOrd="0" parTransId="{8C4BA490-4E7F-47B5-9054-EB501A7963CB}" sibTransId="{85E22E6F-7BC3-4745-B508-65FA5F964459}"/>
    <dgm:cxn modelId="{110745BE-0975-4D6B-B579-7D0683414C58}" type="presOf" srcId="{DF7C5FC2-78B8-4B6D-8CF2-2F6FBBBB6CD5}" destId="{AED511A2-12A9-45E6-86BC-08FE3996724E}" srcOrd="0" destOrd="0" presId="urn:microsoft.com/office/officeart/2005/8/layout/hierarchy6"/>
    <dgm:cxn modelId="{DA4AF5A0-4619-4BE5-954E-F8531725D713}" type="presOf" srcId="{833B2785-500C-4359-8589-8890A89BB228}" destId="{5A7E79F4-FC6E-44CF-932A-3E7743E056D6}" srcOrd="0" destOrd="0" presId="urn:microsoft.com/office/officeart/2005/8/layout/hierarchy6"/>
    <dgm:cxn modelId="{DA971C87-98B5-4B24-BE5B-FE824445921E}" type="presOf" srcId="{8C4BA490-4E7F-47B5-9054-EB501A7963CB}" destId="{BEBAA18D-BD5B-4BC2-B8D1-6B6AD0504205}" srcOrd="0" destOrd="0" presId="urn:microsoft.com/office/officeart/2005/8/layout/hierarchy6"/>
    <dgm:cxn modelId="{45651899-5889-44C4-BB84-291E8D7D2FB2}" type="presOf" srcId="{9D7DD94B-34FA-4F44-AEFB-C0A2D2E06A50}" destId="{14D28B19-3E71-445B-BE30-848C839036A5}" srcOrd="0" destOrd="0" presId="urn:microsoft.com/office/officeart/2005/8/layout/hierarchy6"/>
    <dgm:cxn modelId="{581786FD-0DCC-49BD-8F9F-AD9F999FCF23}" type="presOf" srcId="{5260FBB6-8928-42BF-8295-FF63C1A5C35C}" destId="{FE630C63-CB47-42EE-8387-A388697A3D82}" srcOrd="0" destOrd="0" presId="urn:microsoft.com/office/officeart/2005/8/layout/hierarchy6"/>
    <dgm:cxn modelId="{BF59ED37-2865-4FDA-88C0-540B8A622371}" srcId="{DF7C5FC2-78B8-4B6D-8CF2-2F6FBBBB6CD5}" destId="{295FBBA1-B89D-4AD3-9A7F-E6CEA6F06D2C}" srcOrd="0" destOrd="0" parTransId="{25D9DA12-11F4-4001-83D7-E91F3CA02BDC}" sibTransId="{3BDFA1C5-2549-4E95-A862-0177DFB54024}"/>
    <dgm:cxn modelId="{4907F8AB-B57D-4EE2-8F0D-D9D096DCD200}" type="presOf" srcId="{20EC4623-A26C-420F-87AE-A36B0CA09C16}" destId="{66A128F5-BF7C-4197-961E-26999A464D3E}" srcOrd="0" destOrd="0" presId="urn:microsoft.com/office/officeart/2005/8/layout/hierarchy6"/>
    <dgm:cxn modelId="{37E03221-AB90-4778-89BF-EE2FFB18F341}" srcId="{FA249089-EC62-4431-B5B0-858F887361E7}" destId="{6380589C-C7C5-4082-9383-57410A4F434F}" srcOrd="0" destOrd="0" parTransId="{40C3995E-EB79-446E-B4BC-2FD29338D897}" sibTransId="{ED949B3F-9B2C-4391-A53B-711FBE70EFE1}"/>
    <dgm:cxn modelId="{72D22B44-FE07-4980-BE44-058AB6BF6DF4}" type="presOf" srcId="{24AD6821-D911-4355-9685-B6EED8012885}" destId="{CDB36CB2-CA8E-4C21-BE61-FA56AACF66DE}" srcOrd="0" destOrd="0" presId="urn:microsoft.com/office/officeart/2005/8/layout/hierarchy6"/>
    <dgm:cxn modelId="{15950DF7-19C3-47DB-AB91-934ACECEAE5E}" type="presOf" srcId="{425D8FDE-6EF0-4E52-BA2D-6D12E554BD4A}" destId="{86A4C382-005E-4066-8A4C-9FD1AABCB63C}" srcOrd="0" destOrd="0" presId="urn:microsoft.com/office/officeart/2005/8/layout/hierarchy6"/>
    <dgm:cxn modelId="{D5080AE1-46D0-4271-88A5-0909427DAD2F}" type="presOf" srcId="{B98A0EF8-7627-481F-A05E-AE38B4129995}" destId="{9DE6B9BC-6ACD-41F0-8066-37AFB9E5A2BB}" srcOrd="0" destOrd="0" presId="urn:microsoft.com/office/officeart/2005/8/layout/hierarchy6"/>
    <dgm:cxn modelId="{11939A44-A988-4B6F-880E-D8AC827753C8}" srcId="{B98A0EF8-7627-481F-A05E-AE38B4129995}" destId="{425D8FDE-6EF0-4E52-BA2D-6D12E554BD4A}" srcOrd="0" destOrd="0" parTransId="{5CA9945D-CD9F-4776-B872-EF1E8566FDC5}" sibTransId="{B55D5135-221D-4205-9F8A-B5D61EF2D44A}"/>
    <dgm:cxn modelId="{4E7DC4BD-A3C6-4AA2-8DEA-A20B4D4FF34C}" type="presOf" srcId="{0F1F8F3F-2E35-40D6-AB80-C3053CA5A342}" destId="{A73DED5F-7901-4035-91BD-0EEB363A57B1}" srcOrd="0" destOrd="0" presId="urn:microsoft.com/office/officeart/2005/8/layout/hierarchy6"/>
    <dgm:cxn modelId="{E1639883-AC92-4F62-A007-0A71B9B9B132}" type="presOf" srcId="{5694395B-550B-4F68-AD7E-FF900AE99EAB}" destId="{EE3944D1-0D7B-4649-85DF-4D7F0D0FD38B}" srcOrd="0" destOrd="0" presId="urn:microsoft.com/office/officeart/2005/8/layout/hierarchy6"/>
    <dgm:cxn modelId="{67786C38-A89C-4E71-A328-92C5F3E0BC3E}" type="presOf" srcId="{25D9DA12-11F4-4001-83D7-E91F3CA02BDC}" destId="{EFEC236F-1221-4C0A-A98B-25DD0B8D5445}" srcOrd="0" destOrd="0" presId="urn:microsoft.com/office/officeart/2005/8/layout/hierarchy6"/>
    <dgm:cxn modelId="{8A16478A-862A-4680-B34C-5FECCA97EA3F}" type="presOf" srcId="{6380589C-C7C5-4082-9383-57410A4F434F}" destId="{23EA3BB3-620B-466F-A6D4-CA8D1F2E327C}" srcOrd="0" destOrd="0" presId="urn:microsoft.com/office/officeart/2005/8/layout/hierarchy6"/>
    <dgm:cxn modelId="{D6D3B5DA-47ED-4BB3-83FF-ACE2A550952C}" type="presOf" srcId="{3D35977E-FD39-4D01-BF6B-B15E14578A53}" destId="{85DDD72A-5224-4DC9-89B5-F82C383DAFA1}" srcOrd="0" destOrd="0" presId="urn:microsoft.com/office/officeart/2005/8/layout/hierarchy6"/>
    <dgm:cxn modelId="{988B13E2-5E6B-42AE-9522-B27ECEBDE0EE}" srcId="{6380589C-C7C5-4082-9383-57410A4F434F}" destId="{CE74F9DE-3BA4-4E0D-B492-338094C173D6}" srcOrd="2" destOrd="0" parTransId="{42FBC83F-01CB-4E06-94E0-EC8AF0FC1AF4}" sibTransId="{1DE571A6-36AD-431C-B164-C967387A13AE}"/>
    <dgm:cxn modelId="{0C4CEE91-048C-48DB-B4D4-F1148662D26A}" srcId="{FA249089-EC62-4431-B5B0-858F887361E7}" destId="{DF7C5FC2-78B8-4B6D-8CF2-2F6FBBBB6CD5}" srcOrd="1" destOrd="0" parTransId="{5260FBB6-8928-42BF-8295-FF63C1A5C35C}" sibTransId="{2C1DEA84-D8BC-414E-8E67-4994ADFE327D}"/>
    <dgm:cxn modelId="{0C3BF3B1-C983-4730-875F-95D0FE853592}" srcId="{ADC493B1-89F4-4674-A8AA-D2542B566F9D}" destId="{FA249089-EC62-4431-B5B0-858F887361E7}" srcOrd="0" destOrd="0" parTransId="{8C985168-2EB6-43A9-B5EE-3CDDB03B41C8}" sibTransId="{93514107-C53A-4468-8466-5D0456EC5784}"/>
    <dgm:cxn modelId="{8B2C1634-EB63-4326-A393-5F81493CE3E9}" type="presOf" srcId="{56141D9A-9005-46C1-A599-6B4E88377CEE}" destId="{53683A38-5CFE-43BA-A4FF-84F9158738BB}" srcOrd="0" destOrd="0" presId="urn:microsoft.com/office/officeart/2005/8/layout/hierarchy6"/>
    <dgm:cxn modelId="{94B06403-72A4-44AC-A809-3394CBE25B26}" srcId="{C0C3453D-7B12-44EE-9A9A-52279B99D201}" destId="{B98A0EF8-7627-481F-A05E-AE38B4129995}" srcOrd="0" destOrd="0" parTransId="{85A6C0E8-903B-4620-AB27-6955EA7086A1}" sibTransId="{FE142640-D9E0-4A42-B3CF-80E17A02A000}"/>
    <dgm:cxn modelId="{12072F34-09BB-43DF-B350-693FB9BE8C88}" type="presOf" srcId="{5B64E4ED-F0D7-4BE2-9BF1-1F4212FDE376}" destId="{6732E430-B989-400C-B688-01E780524622}" srcOrd="0" destOrd="0" presId="urn:microsoft.com/office/officeart/2005/8/layout/hierarchy6"/>
    <dgm:cxn modelId="{3337AE4F-1219-435F-9E57-B60B75E95B4B}" type="presOf" srcId="{ADC493B1-89F4-4674-A8AA-D2542B566F9D}" destId="{89B2B9BD-CEA8-4571-9FB6-E8D20520950D}" srcOrd="0" destOrd="0" presId="urn:microsoft.com/office/officeart/2005/8/layout/hierarchy6"/>
    <dgm:cxn modelId="{A580B0B1-C200-4D87-BDF4-3E369CD1F25E}" type="presOf" srcId="{68193CF9-580F-4649-AA97-6E68EF0140AA}" destId="{4DB70DE6-B6D4-4568-8E6F-E5ACF1AB0DA9}" srcOrd="0" destOrd="0" presId="urn:microsoft.com/office/officeart/2005/8/layout/hierarchy6"/>
    <dgm:cxn modelId="{3B55121A-00A0-4E1C-B7F0-475F60482073}" srcId="{6380589C-C7C5-4082-9383-57410A4F434F}" destId="{5B64E4ED-F0D7-4BE2-9BF1-1F4212FDE376}" srcOrd="3" destOrd="0" parTransId="{24AD6821-D911-4355-9685-B6EED8012885}" sibTransId="{E81A2803-66D6-4A3B-BE4C-BDB4770C32B7}"/>
    <dgm:cxn modelId="{0C1ED559-6D65-4239-9887-FC5C352B762E}" type="presOf" srcId="{295FBBA1-B89D-4AD3-9A7F-E6CEA6F06D2C}" destId="{941C0A9D-2708-488C-9579-BCFAED756888}" srcOrd="0" destOrd="0" presId="urn:microsoft.com/office/officeart/2005/8/layout/hierarchy6"/>
    <dgm:cxn modelId="{D2AAF054-9F2F-4B8E-B651-D2200991F069}" type="presOf" srcId="{C0C3453D-7B12-44EE-9A9A-52279B99D201}" destId="{97DE1B41-F952-4147-9D80-D25D0BCE9150}" srcOrd="0" destOrd="0" presId="urn:microsoft.com/office/officeart/2005/8/layout/hierarchy6"/>
    <dgm:cxn modelId="{7149D52D-F727-4606-84B8-82B80EAD5697}" type="presOf" srcId="{F8D7381D-7B1E-4862-9ADD-EBBA02B9E7A2}" destId="{FD225911-6159-4F29-9478-5B1889878F56}" srcOrd="0" destOrd="0" presId="urn:microsoft.com/office/officeart/2005/8/layout/hierarchy6"/>
    <dgm:cxn modelId="{E988C9E8-093C-4531-B195-30C9C3560B98}" srcId="{C0C3453D-7B12-44EE-9A9A-52279B99D201}" destId="{68193CF9-580F-4649-AA97-6E68EF0140AA}" srcOrd="1" destOrd="0" parTransId="{3D35977E-FD39-4D01-BF6B-B15E14578A53}" sibTransId="{B4A0FBF9-303D-40C1-8EB0-79B55EF1E97E}"/>
    <dgm:cxn modelId="{ACA0DACE-3545-4D62-A6D5-07394B39D72E}" type="presOf" srcId="{5CA9945D-CD9F-4776-B872-EF1E8566FDC5}" destId="{C12801EA-DB69-477C-B537-CE251E8AAEB1}" srcOrd="0" destOrd="0" presId="urn:microsoft.com/office/officeart/2005/8/layout/hierarchy6"/>
    <dgm:cxn modelId="{8B4DF303-01E3-404D-B5B4-C2BA5DF0D8C1}" type="presOf" srcId="{FA249089-EC62-4431-B5B0-858F887361E7}" destId="{D6A94AE6-34D0-4143-8A0F-9D8006A0067A}" srcOrd="0" destOrd="0" presId="urn:microsoft.com/office/officeart/2005/8/layout/hierarchy6"/>
    <dgm:cxn modelId="{52F881BA-EE52-4DB0-90AA-86B8B04C8749}" type="presParOf" srcId="{89B2B9BD-CEA8-4571-9FB6-E8D20520950D}" destId="{C1AC3D6E-9FB0-4985-B016-FB1B3B2D7BC3}" srcOrd="0" destOrd="0" presId="urn:microsoft.com/office/officeart/2005/8/layout/hierarchy6"/>
    <dgm:cxn modelId="{81AF4433-8D50-4F18-9EFE-C06F853CDA35}" type="presParOf" srcId="{C1AC3D6E-9FB0-4985-B016-FB1B3B2D7BC3}" destId="{06FA53DB-9079-45F4-868F-686380293EAC}" srcOrd="0" destOrd="0" presId="urn:microsoft.com/office/officeart/2005/8/layout/hierarchy6"/>
    <dgm:cxn modelId="{28B94A3B-477E-4636-BD40-627996D88252}" type="presParOf" srcId="{06FA53DB-9079-45F4-868F-686380293EAC}" destId="{E28B0A2D-38F5-4DF0-A903-93921A3F928A}" srcOrd="0" destOrd="0" presId="urn:microsoft.com/office/officeart/2005/8/layout/hierarchy6"/>
    <dgm:cxn modelId="{E7B5B430-CFFA-4734-8441-924DB63FEC88}" type="presParOf" srcId="{E28B0A2D-38F5-4DF0-A903-93921A3F928A}" destId="{D6A94AE6-34D0-4143-8A0F-9D8006A0067A}" srcOrd="0" destOrd="0" presId="urn:microsoft.com/office/officeart/2005/8/layout/hierarchy6"/>
    <dgm:cxn modelId="{153EB250-006B-4244-BA45-94D7518B82E5}" type="presParOf" srcId="{E28B0A2D-38F5-4DF0-A903-93921A3F928A}" destId="{5B65DEB5-ABDE-4E69-B4FD-EA8BF26154B1}" srcOrd="1" destOrd="0" presId="urn:microsoft.com/office/officeart/2005/8/layout/hierarchy6"/>
    <dgm:cxn modelId="{55CEFB02-38EB-4A53-AE01-4BE8311D7F4D}" type="presParOf" srcId="{5B65DEB5-ABDE-4E69-B4FD-EA8BF26154B1}" destId="{06C613E3-EA1D-442A-A5BF-F8C17ACA997C}" srcOrd="0" destOrd="0" presId="urn:microsoft.com/office/officeart/2005/8/layout/hierarchy6"/>
    <dgm:cxn modelId="{3D629421-79CF-4A96-8E7F-3095CEB08170}" type="presParOf" srcId="{5B65DEB5-ABDE-4E69-B4FD-EA8BF26154B1}" destId="{EC144C59-B5AF-436C-AF3B-411E733496CC}" srcOrd="1" destOrd="0" presId="urn:microsoft.com/office/officeart/2005/8/layout/hierarchy6"/>
    <dgm:cxn modelId="{C53FF0DB-E779-4E02-AFA0-2472985ED0DA}" type="presParOf" srcId="{EC144C59-B5AF-436C-AF3B-411E733496CC}" destId="{23EA3BB3-620B-466F-A6D4-CA8D1F2E327C}" srcOrd="0" destOrd="0" presId="urn:microsoft.com/office/officeart/2005/8/layout/hierarchy6"/>
    <dgm:cxn modelId="{0315FBD3-24BE-48DD-9532-EBCCFB321D88}" type="presParOf" srcId="{EC144C59-B5AF-436C-AF3B-411E733496CC}" destId="{3D8D3C13-CD90-4B88-8644-B1BE39429600}" srcOrd="1" destOrd="0" presId="urn:microsoft.com/office/officeart/2005/8/layout/hierarchy6"/>
    <dgm:cxn modelId="{AF97F9D7-FC85-4340-A7B6-6B1F30987FF1}" type="presParOf" srcId="{3D8D3C13-CD90-4B88-8644-B1BE39429600}" destId="{5A7E79F4-FC6E-44CF-932A-3E7743E056D6}" srcOrd="0" destOrd="0" presId="urn:microsoft.com/office/officeart/2005/8/layout/hierarchy6"/>
    <dgm:cxn modelId="{8384BFCF-D3D3-4C1C-9EC1-0102E46DBB3B}" type="presParOf" srcId="{3D8D3C13-CD90-4B88-8644-B1BE39429600}" destId="{919FE503-03A0-4C98-814C-4152CFDB5916}" srcOrd="1" destOrd="0" presId="urn:microsoft.com/office/officeart/2005/8/layout/hierarchy6"/>
    <dgm:cxn modelId="{A7ECAF48-B829-45FC-A3F6-9C4511A25C1C}" type="presParOf" srcId="{919FE503-03A0-4C98-814C-4152CFDB5916}" destId="{A73DED5F-7901-4035-91BD-0EEB363A57B1}" srcOrd="0" destOrd="0" presId="urn:microsoft.com/office/officeart/2005/8/layout/hierarchy6"/>
    <dgm:cxn modelId="{8BAC6C67-1B42-4AC8-A75B-F3F2AB0D5D52}" type="presParOf" srcId="{919FE503-03A0-4C98-814C-4152CFDB5916}" destId="{DB5102E1-67AA-45E3-9E0B-0BDF0DD9C545}" srcOrd="1" destOrd="0" presId="urn:microsoft.com/office/officeart/2005/8/layout/hierarchy6"/>
    <dgm:cxn modelId="{2298E1C3-7BC9-44B4-A0B9-218074B02A55}" type="presParOf" srcId="{3D8D3C13-CD90-4B88-8644-B1BE39429600}" destId="{EE3944D1-0D7B-4649-85DF-4D7F0D0FD38B}" srcOrd="2" destOrd="0" presId="urn:microsoft.com/office/officeart/2005/8/layout/hierarchy6"/>
    <dgm:cxn modelId="{742DC283-E6B9-4D9F-9A0D-684227422814}" type="presParOf" srcId="{3D8D3C13-CD90-4B88-8644-B1BE39429600}" destId="{2641EDF8-4A73-457D-957C-8EFF71BA6706}" srcOrd="3" destOrd="0" presId="urn:microsoft.com/office/officeart/2005/8/layout/hierarchy6"/>
    <dgm:cxn modelId="{041F2CEB-8874-4EC3-9A7F-B93EC426CC74}" type="presParOf" srcId="{2641EDF8-4A73-457D-957C-8EFF71BA6706}" destId="{97DE1B41-F952-4147-9D80-D25D0BCE9150}" srcOrd="0" destOrd="0" presId="urn:microsoft.com/office/officeart/2005/8/layout/hierarchy6"/>
    <dgm:cxn modelId="{6E5B5FA7-79CE-4897-AD0F-090FE71F6BB9}" type="presParOf" srcId="{2641EDF8-4A73-457D-957C-8EFF71BA6706}" destId="{BEC12391-F73F-49C4-949E-370FCF58E0A6}" srcOrd="1" destOrd="0" presId="urn:microsoft.com/office/officeart/2005/8/layout/hierarchy6"/>
    <dgm:cxn modelId="{F6C6AB2C-0B49-4A60-A756-E5BC092B28DF}" type="presParOf" srcId="{BEC12391-F73F-49C4-949E-370FCF58E0A6}" destId="{7EED1754-CEF7-48F0-9459-4499F22976E3}" srcOrd="0" destOrd="0" presId="urn:microsoft.com/office/officeart/2005/8/layout/hierarchy6"/>
    <dgm:cxn modelId="{17124314-2FF1-4D5F-B626-FAC97502A8F2}" type="presParOf" srcId="{BEC12391-F73F-49C4-949E-370FCF58E0A6}" destId="{ADEB8689-F578-4D3F-ABC3-6CF85E983DC6}" srcOrd="1" destOrd="0" presId="urn:microsoft.com/office/officeart/2005/8/layout/hierarchy6"/>
    <dgm:cxn modelId="{902A1D11-F46D-4831-81E0-1A080BAC1501}" type="presParOf" srcId="{ADEB8689-F578-4D3F-ABC3-6CF85E983DC6}" destId="{9DE6B9BC-6ACD-41F0-8066-37AFB9E5A2BB}" srcOrd="0" destOrd="0" presId="urn:microsoft.com/office/officeart/2005/8/layout/hierarchy6"/>
    <dgm:cxn modelId="{6A0FF69A-2701-4140-9EF9-78590DC43B24}" type="presParOf" srcId="{ADEB8689-F578-4D3F-ABC3-6CF85E983DC6}" destId="{3ECEB33A-657F-4546-8C00-3E00D92039F9}" srcOrd="1" destOrd="0" presId="urn:microsoft.com/office/officeart/2005/8/layout/hierarchy6"/>
    <dgm:cxn modelId="{BBB666AA-1CE9-4B9B-97D4-7ADAA8809DA0}" type="presParOf" srcId="{3ECEB33A-657F-4546-8C00-3E00D92039F9}" destId="{C12801EA-DB69-477C-B537-CE251E8AAEB1}" srcOrd="0" destOrd="0" presId="urn:microsoft.com/office/officeart/2005/8/layout/hierarchy6"/>
    <dgm:cxn modelId="{E3485497-38D9-42AA-90C6-29D1249E161E}" type="presParOf" srcId="{3ECEB33A-657F-4546-8C00-3E00D92039F9}" destId="{5A236218-7B2F-456A-BB87-32E7C8831BB7}" srcOrd="1" destOrd="0" presId="urn:microsoft.com/office/officeart/2005/8/layout/hierarchy6"/>
    <dgm:cxn modelId="{407CD20D-C226-4DCD-8328-EFF161F3E11B}" type="presParOf" srcId="{5A236218-7B2F-456A-BB87-32E7C8831BB7}" destId="{86A4C382-005E-4066-8A4C-9FD1AABCB63C}" srcOrd="0" destOrd="0" presId="urn:microsoft.com/office/officeart/2005/8/layout/hierarchy6"/>
    <dgm:cxn modelId="{BB6142CC-FBFD-47DC-AE1D-334FC076FEDB}" type="presParOf" srcId="{5A236218-7B2F-456A-BB87-32E7C8831BB7}" destId="{B8E706A6-DA86-48F5-9B24-205FC43B233B}" srcOrd="1" destOrd="0" presId="urn:microsoft.com/office/officeart/2005/8/layout/hierarchy6"/>
    <dgm:cxn modelId="{8632A5D3-E29F-4ADB-A673-383ADF696C44}" type="presParOf" srcId="{BEC12391-F73F-49C4-949E-370FCF58E0A6}" destId="{85DDD72A-5224-4DC9-89B5-F82C383DAFA1}" srcOrd="2" destOrd="0" presId="urn:microsoft.com/office/officeart/2005/8/layout/hierarchy6"/>
    <dgm:cxn modelId="{27C63D86-8416-42FC-ABB0-B49140A32133}" type="presParOf" srcId="{BEC12391-F73F-49C4-949E-370FCF58E0A6}" destId="{29221216-A46E-48C4-AA74-7F319682C406}" srcOrd="3" destOrd="0" presId="urn:microsoft.com/office/officeart/2005/8/layout/hierarchy6"/>
    <dgm:cxn modelId="{5BEB372F-0867-4638-8F91-FC26CE3C9F6F}" type="presParOf" srcId="{29221216-A46E-48C4-AA74-7F319682C406}" destId="{4DB70DE6-B6D4-4568-8E6F-E5ACF1AB0DA9}" srcOrd="0" destOrd="0" presId="urn:microsoft.com/office/officeart/2005/8/layout/hierarchy6"/>
    <dgm:cxn modelId="{B563AE9B-8BCE-4652-92E2-4C45EC8DDD77}" type="presParOf" srcId="{29221216-A46E-48C4-AA74-7F319682C406}" destId="{4B6C086F-D877-4A5F-8F56-DDBA4013C71D}" srcOrd="1" destOrd="0" presId="urn:microsoft.com/office/officeart/2005/8/layout/hierarchy6"/>
    <dgm:cxn modelId="{8A95C7A7-57CF-4862-BAD5-DE4B94804763}" type="presParOf" srcId="{3D8D3C13-CD90-4B88-8644-B1BE39429600}" destId="{8A4C315A-5E57-47FD-A185-AF18480851A6}" srcOrd="4" destOrd="0" presId="urn:microsoft.com/office/officeart/2005/8/layout/hierarchy6"/>
    <dgm:cxn modelId="{2BA6DB9D-A60D-4ABA-B729-6ECF0904416B}" type="presParOf" srcId="{3D8D3C13-CD90-4B88-8644-B1BE39429600}" destId="{48A5761D-31D6-49CB-81B7-18BCD1DD0366}" srcOrd="5" destOrd="0" presId="urn:microsoft.com/office/officeart/2005/8/layout/hierarchy6"/>
    <dgm:cxn modelId="{4CF5CFE7-5359-4B85-A354-8D9BFE8735B9}" type="presParOf" srcId="{48A5761D-31D6-49CB-81B7-18BCD1DD0366}" destId="{4F4DE79D-C9D5-4F9F-B01F-FD0D5C345F69}" srcOrd="0" destOrd="0" presId="urn:microsoft.com/office/officeart/2005/8/layout/hierarchy6"/>
    <dgm:cxn modelId="{65109CC7-B0DB-4096-A748-B2769F29FB71}" type="presParOf" srcId="{48A5761D-31D6-49CB-81B7-18BCD1DD0366}" destId="{618C22E8-10A5-4732-A07B-A3590E26DB49}" srcOrd="1" destOrd="0" presId="urn:microsoft.com/office/officeart/2005/8/layout/hierarchy6"/>
    <dgm:cxn modelId="{7E51CF60-879A-452A-877C-FAB542DC51BB}" type="presParOf" srcId="{3D8D3C13-CD90-4B88-8644-B1BE39429600}" destId="{CDB36CB2-CA8E-4C21-BE61-FA56AACF66DE}" srcOrd="6" destOrd="0" presId="urn:microsoft.com/office/officeart/2005/8/layout/hierarchy6"/>
    <dgm:cxn modelId="{56CB3A79-DB5C-40F7-9BA8-629E475ABB34}" type="presParOf" srcId="{3D8D3C13-CD90-4B88-8644-B1BE39429600}" destId="{62C559F1-57A0-4AD9-B664-581D2BB722DF}" srcOrd="7" destOrd="0" presId="urn:microsoft.com/office/officeart/2005/8/layout/hierarchy6"/>
    <dgm:cxn modelId="{040470FB-78E5-4344-9A30-005B6AA1FFCA}" type="presParOf" srcId="{62C559F1-57A0-4AD9-B664-581D2BB722DF}" destId="{6732E430-B989-400C-B688-01E780524622}" srcOrd="0" destOrd="0" presId="urn:microsoft.com/office/officeart/2005/8/layout/hierarchy6"/>
    <dgm:cxn modelId="{4E8BFDAD-854D-40BD-9729-93D504B28E2F}" type="presParOf" srcId="{62C559F1-57A0-4AD9-B664-581D2BB722DF}" destId="{9B7D6237-ABAE-4BA5-8AEE-DB7F297DC8D1}" srcOrd="1" destOrd="0" presId="urn:microsoft.com/office/officeart/2005/8/layout/hierarchy6"/>
    <dgm:cxn modelId="{C63BD7C6-10E6-4805-BE38-FF23FB9F7CDC}" type="presParOf" srcId="{5B65DEB5-ABDE-4E69-B4FD-EA8BF26154B1}" destId="{FE630C63-CB47-42EE-8387-A388697A3D82}" srcOrd="2" destOrd="0" presId="urn:microsoft.com/office/officeart/2005/8/layout/hierarchy6"/>
    <dgm:cxn modelId="{B661673E-B087-4888-B4B5-B198FACD4A4E}" type="presParOf" srcId="{5B65DEB5-ABDE-4E69-B4FD-EA8BF26154B1}" destId="{7F9FF8B4-CE4A-4A12-90B6-43899DDE9951}" srcOrd="3" destOrd="0" presId="urn:microsoft.com/office/officeart/2005/8/layout/hierarchy6"/>
    <dgm:cxn modelId="{250001F1-519A-4D7A-8023-46F29EB704D8}" type="presParOf" srcId="{7F9FF8B4-CE4A-4A12-90B6-43899DDE9951}" destId="{AED511A2-12A9-45E6-86BC-08FE3996724E}" srcOrd="0" destOrd="0" presId="urn:microsoft.com/office/officeart/2005/8/layout/hierarchy6"/>
    <dgm:cxn modelId="{E364E0CF-689C-4B5D-B281-78185CC22D29}" type="presParOf" srcId="{7F9FF8B4-CE4A-4A12-90B6-43899DDE9951}" destId="{40EF2D21-229A-43AF-B854-4078557598A2}" srcOrd="1" destOrd="0" presId="urn:microsoft.com/office/officeart/2005/8/layout/hierarchy6"/>
    <dgm:cxn modelId="{C22E9BAC-6C10-423E-B63C-29A91E784072}" type="presParOf" srcId="{40EF2D21-229A-43AF-B854-4078557598A2}" destId="{EFEC236F-1221-4C0A-A98B-25DD0B8D5445}" srcOrd="0" destOrd="0" presId="urn:microsoft.com/office/officeart/2005/8/layout/hierarchy6"/>
    <dgm:cxn modelId="{C95B8EB7-C08F-407A-A874-CD319D30A5FC}" type="presParOf" srcId="{40EF2D21-229A-43AF-B854-4078557598A2}" destId="{05FCA838-C8EE-49BA-980E-38B34A9F9647}" srcOrd="1" destOrd="0" presId="urn:microsoft.com/office/officeart/2005/8/layout/hierarchy6"/>
    <dgm:cxn modelId="{AA01DF88-7B74-4C32-8A2F-1BC7F5481433}" type="presParOf" srcId="{05FCA838-C8EE-49BA-980E-38B34A9F9647}" destId="{941C0A9D-2708-488C-9579-BCFAED756888}" srcOrd="0" destOrd="0" presId="urn:microsoft.com/office/officeart/2005/8/layout/hierarchy6"/>
    <dgm:cxn modelId="{BA7E619B-D118-4A42-AA00-BB5B8800A39D}" type="presParOf" srcId="{05FCA838-C8EE-49BA-980E-38B34A9F9647}" destId="{93A1B266-26B8-4357-AE73-F05ACFE1FE4D}" srcOrd="1" destOrd="0" presId="urn:microsoft.com/office/officeart/2005/8/layout/hierarchy6"/>
    <dgm:cxn modelId="{BBDABC87-03DF-47E4-9905-BE26E4A75787}" type="presParOf" srcId="{40EF2D21-229A-43AF-B854-4078557598A2}" destId="{BEBAA18D-BD5B-4BC2-B8D1-6B6AD0504205}" srcOrd="2" destOrd="0" presId="urn:microsoft.com/office/officeart/2005/8/layout/hierarchy6"/>
    <dgm:cxn modelId="{558E8D16-CB4B-4CB3-9461-F64EB50B8CC8}" type="presParOf" srcId="{40EF2D21-229A-43AF-B854-4078557598A2}" destId="{7A8CC42A-640D-45A0-A2E3-1D6D01F2B506}" srcOrd="3" destOrd="0" presId="urn:microsoft.com/office/officeart/2005/8/layout/hierarchy6"/>
    <dgm:cxn modelId="{7B0F99D8-BC1A-483E-AB6E-E57D1E9079B3}" type="presParOf" srcId="{7A8CC42A-640D-45A0-A2E3-1D6D01F2B506}" destId="{FD225911-6159-4F29-9478-5B1889878F56}" srcOrd="0" destOrd="0" presId="urn:microsoft.com/office/officeart/2005/8/layout/hierarchy6"/>
    <dgm:cxn modelId="{BBE355F9-55EC-486C-A2E9-DBB8BBF25E78}" type="presParOf" srcId="{7A8CC42A-640D-45A0-A2E3-1D6D01F2B506}" destId="{C45EA9E5-77BC-4E20-B414-94B3636425D6}" srcOrd="1" destOrd="0" presId="urn:microsoft.com/office/officeart/2005/8/layout/hierarchy6"/>
    <dgm:cxn modelId="{84E96EE2-6753-4F47-92ED-3587855A1B5A}" type="presParOf" srcId="{40EF2D21-229A-43AF-B854-4078557598A2}" destId="{66A128F5-BF7C-4197-961E-26999A464D3E}" srcOrd="4" destOrd="0" presId="urn:microsoft.com/office/officeart/2005/8/layout/hierarchy6"/>
    <dgm:cxn modelId="{FF6086A2-952A-483C-B267-6F9A1396EBB3}" type="presParOf" srcId="{40EF2D21-229A-43AF-B854-4078557598A2}" destId="{9D82285F-FF52-41C0-BAA8-72EF7A12CAF0}" srcOrd="5" destOrd="0" presId="urn:microsoft.com/office/officeart/2005/8/layout/hierarchy6"/>
    <dgm:cxn modelId="{9FF629E6-738A-44F6-8BC2-5F0A670B86F9}" type="presParOf" srcId="{9D82285F-FF52-41C0-BAA8-72EF7A12CAF0}" destId="{E842944A-5C0C-4A40-A3BB-5207C537403E}" srcOrd="0" destOrd="0" presId="urn:microsoft.com/office/officeart/2005/8/layout/hierarchy6"/>
    <dgm:cxn modelId="{A9652A30-5942-423D-993C-DA462EC27D79}" type="presParOf" srcId="{9D82285F-FF52-41C0-BAA8-72EF7A12CAF0}" destId="{ACF7E9B8-1575-4FC0-8237-7EEFCD6B08C1}" srcOrd="1" destOrd="0" presId="urn:microsoft.com/office/officeart/2005/8/layout/hierarchy6"/>
    <dgm:cxn modelId="{322E7847-8FE5-46FD-A498-B2713F4FC304}" type="presParOf" srcId="{ACF7E9B8-1575-4FC0-8237-7EEFCD6B08C1}" destId="{53683A38-5CFE-43BA-A4FF-84F9158738BB}" srcOrd="0" destOrd="0" presId="urn:microsoft.com/office/officeart/2005/8/layout/hierarchy6"/>
    <dgm:cxn modelId="{E2C00FAA-DFBC-421C-9920-272393EF93F7}" type="presParOf" srcId="{ACF7E9B8-1575-4FC0-8237-7EEFCD6B08C1}" destId="{4125E8AF-FC9A-4555-963D-E38B8AFE616F}" srcOrd="1" destOrd="0" presId="urn:microsoft.com/office/officeart/2005/8/layout/hierarchy6"/>
    <dgm:cxn modelId="{98AC49AD-3C52-4E1D-A82E-C78BEABED37F}" type="presParOf" srcId="{4125E8AF-FC9A-4555-963D-E38B8AFE616F}" destId="{14D28B19-3E71-445B-BE30-848C839036A5}" srcOrd="0" destOrd="0" presId="urn:microsoft.com/office/officeart/2005/8/layout/hierarchy6"/>
    <dgm:cxn modelId="{A0AA84DE-1D3F-4B16-A130-6E6824DA855C}" type="presParOf" srcId="{4125E8AF-FC9A-4555-963D-E38B8AFE616F}" destId="{EA5DE10A-23F3-4AFD-9272-AA3CEC97C95E}" srcOrd="1" destOrd="0" presId="urn:microsoft.com/office/officeart/2005/8/layout/hierarchy6"/>
    <dgm:cxn modelId="{38E98189-1C9F-41CB-987A-3B3D856E99A6}" type="presParOf" srcId="{89B2B9BD-CEA8-4571-9FB6-E8D20520950D}" destId="{8976F867-DED0-4105-85DA-4C27331B3186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FB5867-D178-467B-AA07-D43E5D072683}">
      <dsp:nvSpPr>
        <dsp:cNvPr id="0" name=""/>
        <dsp:cNvSpPr/>
      </dsp:nvSpPr>
      <dsp:spPr>
        <a:xfrm rot="10800000">
          <a:off x="1242733" y="1018"/>
          <a:ext cx="4589107" cy="34732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3160" tIns="60960" rIns="113792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600" kern="1200" dirty="0" smtClean="0"/>
            <a:t>Mijn onderwijsprogramma</a:t>
          </a:r>
          <a:endParaRPr lang="nl-NL" sz="1600" kern="1200" dirty="0"/>
        </a:p>
      </dsp:txBody>
      <dsp:txXfrm rot="10800000">
        <a:off x="1329563" y="1018"/>
        <a:ext cx="4502277" cy="347322"/>
      </dsp:txXfrm>
    </dsp:sp>
    <dsp:sp modelId="{8583B65A-6F35-4226-AD1A-ED9A0F543A4A}">
      <dsp:nvSpPr>
        <dsp:cNvPr id="0" name=""/>
        <dsp:cNvSpPr/>
      </dsp:nvSpPr>
      <dsp:spPr>
        <a:xfrm>
          <a:off x="1069072" y="1018"/>
          <a:ext cx="347322" cy="347322"/>
        </a:xfrm>
        <a:prstGeom prst="ellipse">
          <a:avLst/>
        </a:prstGeom>
        <a:blipFill dpi="0" rotWithShape="1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9C661D-FEBB-4C99-B2F4-030354269053}">
      <dsp:nvSpPr>
        <dsp:cNvPr id="0" name=""/>
        <dsp:cNvSpPr/>
      </dsp:nvSpPr>
      <dsp:spPr>
        <a:xfrm rot="10800000">
          <a:off x="1242733" y="435172"/>
          <a:ext cx="4589107" cy="34732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3160" tIns="60960" rIns="113792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600" kern="1200" dirty="0" smtClean="0"/>
            <a:t>Mijn routeplanner &amp; aanbevelingen</a:t>
          </a:r>
          <a:endParaRPr lang="nl-NL" sz="1600" kern="1200" dirty="0"/>
        </a:p>
      </dsp:txBody>
      <dsp:txXfrm rot="10800000">
        <a:off x="1329563" y="435172"/>
        <a:ext cx="4502277" cy="347322"/>
      </dsp:txXfrm>
    </dsp:sp>
    <dsp:sp modelId="{0B377323-07B7-4D83-89A4-A5322F37AC77}">
      <dsp:nvSpPr>
        <dsp:cNvPr id="0" name=""/>
        <dsp:cNvSpPr/>
      </dsp:nvSpPr>
      <dsp:spPr>
        <a:xfrm>
          <a:off x="1069072" y="435172"/>
          <a:ext cx="347322" cy="347322"/>
        </a:xfrm>
        <a:prstGeom prst="ellipse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84D871-D637-4DE3-BFBD-DFF2DAC0FABF}">
      <dsp:nvSpPr>
        <dsp:cNvPr id="0" name=""/>
        <dsp:cNvSpPr/>
      </dsp:nvSpPr>
      <dsp:spPr>
        <a:xfrm rot="10800000">
          <a:off x="1242733" y="869326"/>
          <a:ext cx="4589107" cy="34732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3160" tIns="60960" rIns="113792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600" kern="1200" dirty="0" smtClean="0"/>
            <a:t>Mijn onderwijs certificaten</a:t>
          </a:r>
          <a:endParaRPr lang="nl-NL" sz="1600" kern="1200" dirty="0"/>
        </a:p>
      </dsp:txBody>
      <dsp:txXfrm rot="10800000">
        <a:off x="1329563" y="869326"/>
        <a:ext cx="4502277" cy="347322"/>
      </dsp:txXfrm>
    </dsp:sp>
    <dsp:sp modelId="{15AA724E-A287-47E3-82B1-BCE418FCA9BD}">
      <dsp:nvSpPr>
        <dsp:cNvPr id="0" name=""/>
        <dsp:cNvSpPr/>
      </dsp:nvSpPr>
      <dsp:spPr>
        <a:xfrm>
          <a:off x="1069072" y="869326"/>
          <a:ext cx="347322" cy="347322"/>
        </a:xfrm>
        <a:prstGeom prst="ellipse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75451B2-DA4C-4077-96A7-C5A62872B2EE}">
      <dsp:nvSpPr>
        <dsp:cNvPr id="0" name=""/>
        <dsp:cNvSpPr/>
      </dsp:nvSpPr>
      <dsp:spPr>
        <a:xfrm rot="10800000">
          <a:off x="1242733" y="1303479"/>
          <a:ext cx="4589107" cy="34732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3160" tIns="60960" rIns="113792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600" kern="1200" dirty="0" smtClean="0"/>
            <a:t>Mijn cursussen</a:t>
          </a:r>
          <a:endParaRPr lang="nl-NL" sz="1600" kern="1200" dirty="0"/>
        </a:p>
      </dsp:txBody>
      <dsp:txXfrm rot="10800000">
        <a:off x="1329563" y="1303479"/>
        <a:ext cx="4502277" cy="347322"/>
      </dsp:txXfrm>
    </dsp:sp>
    <dsp:sp modelId="{43B150B6-521F-4540-AC57-86F5A5A46073}">
      <dsp:nvSpPr>
        <dsp:cNvPr id="0" name=""/>
        <dsp:cNvSpPr/>
      </dsp:nvSpPr>
      <dsp:spPr>
        <a:xfrm>
          <a:off x="1069072" y="1303479"/>
          <a:ext cx="347322" cy="347322"/>
        </a:xfrm>
        <a:prstGeom prst="ellipse">
          <a:avLst/>
        </a:prstGeom>
        <a:blipFill dpi="0" rotWithShape="1"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F045C7-248D-4CCD-8479-E9CDC9F58E4E}">
      <dsp:nvSpPr>
        <dsp:cNvPr id="0" name=""/>
        <dsp:cNvSpPr/>
      </dsp:nvSpPr>
      <dsp:spPr>
        <a:xfrm rot="10800000">
          <a:off x="1242733" y="1737633"/>
          <a:ext cx="4589107" cy="34732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3160" tIns="60960" rIns="113792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600" kern="1200" dirty="0" smtClean="0"/>
            <a:t>Mijn onderwijs content archief</a:t>
          </a:r>
          <a:endParaRPr lang="nl-NL" sz="1600" kern="1200" dirty="0"/>
        </a:p>
      </dsp:txBody>
      <dsp:txXfrm rot="10800000">
        <a:off x="1329563" y="1737633"/>
        <a:ext cx="4502277" cy="347322"/>
      </dsp:txXfrm>
    </dsp:sp>
    <dsp:sp modelId="{15BC260E-B26E-490C-8AC8-A04CB7CF59D8}">
      <dsp:nvSpPr>
        <dsp:cNvPr id="0" name=""/>
        <dsp:cNvSpPr/>
      </dsp:nvSpPr>
      <dsp:spPr>
        <a:xfrm>
          <a:off x="1069072" y="1737633"/>
          <a:ext cx="347322" cy="347322"/>
        </a:xfrm>
        <a:prstGeom prst="ellipse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56C03E-0F3D-4963-92FE-3A10FB00633B}">
      <dsp:nvSpPr>
        <dsp:cNvPr id="0" name=""/>
        <dsp:cNvSpPr/>
      </dsp:nvSpPr>
      <dsp:spPr>
        <a:xfrm>
          <a:off x="4933779" y="679170"/>
          <a:ext cx="1637958" cy="2842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136"/>
              </a:lnTo>
              <a:lnTo>
                <a:pt x="1637958" y="142136"/>
              </a:lnTo>
              <a:lnTo>
                <a:pt x="1637958" y="28427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AC0F50-4ACE-49A1-81C3-6B47E52C6DE5}">
      <dsp:nvSpPr>
        <dsp:cNvPr id="0" name=""/>
        <dsp:cNvSpPr/>
      </dsp:nvSpPr>
      <dsp:spPr>
        <a:xfrm>
          <a:off x="4888059" y="679170"/>
          <a:ext cx="91440" cy="2842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427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EE650C-B555-4FFA-8562-8C69F439358B}">
      <dsp:nvSpPr>
        <dsp:cNvPr id="0" name=""/>
        <dsp:cNvSpPr/>
      </dsp:nvSpPr>
      <dsp:spPr>
        <a:xfrm>
          <a:off x="3295820" y="1640286"/>
          <a:ext cx="1637958" cy="2842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136"/>
              </a:lnTo>
              <a:lnTo>
                <a:pt x="1637958" y="142136"/>
              </a:lnTo>
              <a:lnTo>
                <a:pt x="1637958" y="28427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A44CFA-9116-465B-9BE7-A6DEE396B9D7}">
      <dsp:nvSpPr>
        <dsp:cNvPr id="0" name=""/>
        <dsp:cNvSpPr/>
      </dsp:nvSpPr>
      <dsp:spPr>
        <a:xfrm>
          <a:off x="3250100" y="1640286"/>
          <a:ext cx="91440" cy="2842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427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253511-18FA-478B-8C6C-AF9238865B06}">
      <dsp:nvSpPr>
        <dsp:cNvPr id="0" name=""/>
        <dsp:cNvSpPr/>
      </dsp:nvSpPr>
      <dsp:spPr>
        <a:xfrm>
          <a:off x="1116388" y="2601402"/>
          <a:ext cx="203052" cy="15838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3811"/>
              </a:lnTo>
              <a:lnTo>
                <a:pt x="203052" y="158381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64478C-C6EC-487F-98F7-46F7968B4336}">
      <dsp:nvSpPr>
        <dsp:cNvPr id="0" name=""/>
        <dsp:cNvSpPr/>
      </dsp:nvSpPr>
      <dsp:spPr>
        <a:xfrm>
          <a:off x="1116388" y="2601402"/>
          <a:ext cx="203052" cy="6226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2695"/>
              </a:lnTo>
              <a:lnTo>
                <a:pt x="203052" y="62269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66055B-7BB8-491D-AA0B-2CC314831CB7}">
      <dsp:nvSpPr>
        <dsp:cNvPr id="0" name=""/>
        <dsp:cNvSpPr/>
      </dsp:nvSpPr>
      <dsp:spPr>
        <a:xfrm>
          <a:off x="1657862" y="1640286"/>
          <a:ext cx="1637958" cy="284273"/>
        </a:xfrm>
        <a:custGeom>
          <a:avLst/>
          <a:gdLst/>
          <a:ahLst/>
          <a:cxnLst/>
          <a:rect l="0" t="0" r="0" b="0"/>
          <a:pathLst>
            <a:path>
              <a:moveTo>
                <a:pt x="1637958" y="0"/>
              </a:moveTo>
              <a:lnTo>
                <a:pt x="1637958" y="142136"/>
              </a:lnTo>
              <a:lnTo>
                <a:pt x="0" y="142136"/>
              </a:lnTo>
              <a:lnTo>
                <a:pt x="0" y="28427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12C972-5B4B-42FE-BD29-DA673D49B8BA}">
      <dsp:nvSpPr>
        <dsp:cNvPr id="0" name=""/>
        <dsp:cNvSpPr/>
      </dsp:nvSpPr>
      <dsp:spPr>
        <a:xfrm>
          <a:off x="3295820" y="679170"/>
          <a:ext cx="1637958" cy="284273"/>
        </a:xfrm>
        <a:custGeom>
          <a:avLst/>
          <a:gdLst/>
          <a:ahLst/>
          <a:cxnLst/>
          <a:rect l="0" t="0" r="0" b="0"/>
          <a:pathLst>
            <a:path>
              <a:moveTo>
                <a:pt x="1637958" y="0"/>
              </a:moveTo>
              <a:lnTo>
                <a:pt x="1637958" y="142136"/>
              </a:lnTo>
              <a:lnTo>
                <a:pt x="0" y="142136"/>
              </a:lnTo>
              <a:lnTo>
                <a:pt x="0" y="28427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BB96F8-8517-4AB8-B61B-517E58889896}">
      <dsp:nvSpPr>
        <dsp:cNvPr id="0" name=""/>
        <dsp:cNvSpPr/>
      </dsp:nvSpPr>
      <dsp:spPr>
        <a:xfrm>
          <a:off x="4256936" y="2327"/>
          <a:ext cx="1353684" cy="6768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/>
            <a:t>Flexibilisering</a:t>
          </a:r>
          <a:endParaRPr lang="nl-NL" sz="1800" kern="1200" dirty="0"/>
        </a:p>
      </dsp:txBody>
      <dsp:txXfrm>
        <a:off x="4256936" y="2327"/>
        <a:ext cx="1353684" cy="676842"/>
      </dsp:txXfrm>
    </dsp:sp>
    <dsp:sp modelId="{C7DC78ED-2FB8-427B-9748-3104EFEC0FBE}">
      <dsp:nvSpPr>
        <dsp:cNvPr id="0" name=""/>
        <dsp:cNvSpPr/>
      </dsp:nvSpPr>
      <dsp:spPr>
        <a:xfrm>
          <a:off x="2618978" y="963444"/>
          <a:ext cx="1353684" cy="6768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/>
            <a:t>Bekostigd initieel</a:t>
          </a:r>
          <a:endParaRPr lang="nl-NL" sz="1800" kern="1200" dirty="0"/>
        </a:p>
      </dsp:txBody>
      <dsp:txXfrm>
        <a:off x="2618978" y="963444"/>
        <a:ext cx="1353684" cy="676842"/>
      </dsp:txXfrm>
    </dsp:sp>
    <dsp:sp modelId="{9A78D6A8-FB68-44FC-8BB1-F24B5CC90E46}">
      <dsp:nvSpPr>
        <dsp:cNvPr id="0" name=""/>
        <dsp:cNvSpPr/>
      </dsp:nvSpPr>
      <dsp:spPr>
        <a:xfrm>
          <a:off x="981019" y="1924560"/>
          <a:ext cx="1353684" cy="6768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/>
            <a:t>HO</a:t>
          </a:r>
          <a:endParaRPr lang="nl-NL" sz="1800" kern="1200" dirty="0"/>
        </a:p>
      </dsp:txBody>
      <dsp:txXfrm>
        <a:off x="981019" y="1924560"/>
        <a:ext cx="1353684" cy="676842"/>
      </dsp:txXfrm>
    </dsp:sp>
    <dsp:sp modelId="{E6CDF780-FEDF-4B6D-B311-5393F6789F27}">
      <dsp:nvSpPr>
        <dsp:cNvPr id="0" name=""/>
        <dsp:cNvSpPr/>
      </dsp:nvSpPr>
      <dsp:spPr>
        <a:xfrm>
          <a:off x="1319440" y="2885676"/>
          <a:ext cx="1353684" cy="6768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/>
            <a:t>Universiteiten</a:t>
          </a:r>
          <a:endParaRPr lang="nl-NL" sz="1800" kern="1200" dirty="0"/>
        </a:p>
      </dsp:txBody>
      <dsp:txXfrm>
        <a:off x="1319440" y="2885676"/>
        <a:ext cx="1353684" cy="676842"/>
      </dsp:txXfrm>
    </dsp:sp>
    <dsp:sp modelId="{3F6A8ECF-8A38-4432-9AA8-10D2068150E7}">
      <dsp:nvSpPr>
        <dsp:cNvPr id="0" name=""/>
        <dsp:cNvSpPr/>
      </dsp:nvSpPr>
      <dsp:spPr>
        <a:xfrm>
          <a:off x="1319440" y="3846792"/>
          <a:ext cx="1353684" cy="6768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/>
            <a:t>HBO instellingen</a:t>
          </a:r>
          <a:endParaRPr lang="nl-NL" sz="1800" kern="1200" dirty="0"/>
        </a:p>
      </dsp:txBody>
      <dsp:txXfrm>
        <a:off x="1319440" y="3846792"/>
        <a:ext cx="1353684" cy="676842"/>
      </dsp:txXfrm>
    </dsp:sp>
    <dsp:sp modelId="{7B69AF74-A775-406E-87E1-8F9FBD2A5F03}">
      <dsp:nvSpPr>
        <dsp:cNvPr id="0" name=""/>
        <dsp:cNvSpPr/>
      </dsp:nvSpPr>
      <dsp:spPr>
        <a:xfrm>
          <a:off x="2618978" y="1924560"/>
          <a:ext cx="1353684" cy="6768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/>
            <a:t>MBO</a:t>
          </a:r>
          <a:endParaRPr lang="nl-NL" sz="1800" kern="1200" dirty="0"/>
        </a:p>
      </dsp:txBody>
      <dsp:txXfrm>
        <a:off x="2618978" y="1924560"/>
        <a:ext cx="1353684" cy="676842"/>
      </dsp:txXfrm>
    </dsp:sp>
    <dsp:sp modelId="{F3ADF716-33DC-4C75-B5C9-160E54AF5D27}">
      <dsp:nvSpPr>
        <dsp:cNvPr id="0" name=""/>
        <dsp:cNvSpPr/>
      </dsp:nvSpPr>
      <dsp:spPr>
        <a:xfrm>
          <a:off x="4256936" y="1924560"/>
          <a:ext cx="1353684" cy="6768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/>
            <a:t>PO/VO</a:t>
          </a:r>
          <a:endParaRPr lang="nl-NL" sz="1800" kern="1200" dirty="0"/>
        </a:p>
      </dsp:txBody>
      <dsp:txXfrm>
        <a:off x="4256936" y="1924560"/>
        <a:ext cx="1353684" cy="676842"/>
      </dsp:txXfrm>
    </dsp:sp>
    <dsp:sp modelId="{2F8E7555-9841-4146-969A-D7392A7A99B3}">
      <dsp:nvSpPr>
        <dsp:cNvPr id="0" name=""/>
        <dsp:cNvSpPr/>
      </dsp:nvSpPr>
      <dsp:spPr>
        <a:xfrm>
          <a:off x="4256936" y="963444"/>
          <a:ext cx="1353684" cy="6768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/>
            <a:t>Bekostigd post-initieel</a:t>
          </a:r>
          <a:endParaRPr lang="nl-NL" sz="1800" kern="1200" dirty="0"/>
        </a:p>
      </dsp:txBody>
      <dsp:txXfrm>
        <a:off x="4256936" y="963444"/>
        <a:ext cx="1353684" cy="676842"/>
      </dsp:txXfrm>
    </dsp:sp>
    <dsp:sp modelId="{995B4AC7-8E63-4C6C-B0F5-C9AC5465DB58}">
      <dsp:nvSpPr>
        <dsp:cNvPr id="0" name=""/>
        <dsp:cNvSpPr/>
      </dsp:nvSpPr>
      <dsp:spPr>
        <a:xfrm>
          <a:off x="5894895" y="963444"/>
          <a:ext cx="1353684" cy="6768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/>
            <a:t>Niet-bekostigd</a:t>
          </a:r>
          <a:endParaRPr lang="nl-NL" sz="1800" kern="1200" dirty="0"/>
        </a:p>
      </dsp:txBody>
      <dsp:txXfrm>
        <a:off x="5894895" y="963444"/>
        <a:ext cx="1353684" cy="67684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A94AE6-34D0-4143-8A0F-9D8006A0067A}">
      <dsp:nvSpPr>
        <dsp:cNvPr id="0" name=""/>
        <dsp:cNvSpPr/>
      </dsp:nvSpPr>
      <dsp:spPr>
        <a:xfrm>
          <a:off x="3951303" y="207590"/>
          <a:ext cx="934268" cy="6228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000" kern="1200" dirty="0" smtClean="0"/>
            <a:t>Privacy&amp; security</a:t>
          </a:r>
          <a:endParaRPr lang="nl-NL" sz="1000" kern="1200" dirty="0"/>
        </a:p>
      </dsp:txBody>
      <dsp:txXfrm>
        <a:off x="3969546" y="225833"/>
        <a:ext cx="897782" cy="586359"/>
      </dsp:txXfrm>
    </dsp:sp>
    <dsp:sp modelId="{06C613E3-EA1D-442A-A5BF-F8C17ACA997C}">
      <dsp:nvSpPr>
        <dsp:cNvPr id="0" name=""/>
        <dsp:cNvSpPr/>
      </dsp:nvSpPr>
      <dsp:spPr>
        <a:xfrm>
          <a:off x="2292976" y="830436"/>
          <a:ext cx="2125460" cy="249138"/>
        </a:xfrm>
        <a:custGeom>
          <a:avLst/>
          <a:gdLst/>
          <a:ahLst/>
          <a:cxnLst/>
          <a:rect l="0" t="0" r="0" b="0"/>
          <a:pathLst>
            <a:path>
              <a:moveTo>
                <a:pt x="2125460" y="0"/>
              </a:moveTo>
              <a:lnTo>
                <a:pt x="2125460" y="124569"/>
              </a:lnTo>
              <a:lnTo>
                <a:pt x="0" y="124569"/>
              </a:lnTo>
              <a:lnTo>
                <a:pt x="0" y="24913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EA3BB3-620B-466F-A6D4-CA8D1F2E327C}">
      <dsp:nvSpPr>
        <dsp:cNvPr id="0" name=""/>
        <dsp:cNvSpPr/>
      </dsp:nvSpPr>
      <dsp:spPr>
        <a:xfrm>
          <a:off x="1825842" y="1079574"/>
          <a:ext cx="934268" cy="6228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000" kern="1200" dirty="0" smtClean="0"/>
            <a:t>Rijk</a:t>
          </a:r>
          <a:endParaRPr lang="nl-NL" sz="1000" kern="1200" dirty="0"/>
        </a:p>
      </dsp:txBody>
      <dsp:txXfrm>
        <a:off x="1844085" y="1097817"/>
        <a:ext cx="897782" cy="586359"/>
      </dsp:txXfrm>
    </dsp:sp>
    <dsp:sp modelId="{5A7E79F4-FC6E-44CF-932A-3E7743E056D6}">
      <dsp:nvSpPr>
        <dsp:cNvPr id="0" name=""/>
        <dsp:cNvSpPr/>
      </dsp:nvSpPr>
      <dsp:spPr>
        <a:xfrm>
          <a:off x="471152" y="1702420"/>
          <a:ext cx="1821823" cy="249138"/>
        </a:xfrm>
        <a:custGeom>
          <a:avLst/>
          <a:gdLst/>
          <a:ahLst/>
          <a:cxnLst/>
          <a:rect l="0" t="0" r="0" b="0"/>
          <a:pathLst>
            <a:path>
              <a:moveTo>
                <a:pt x="1821823" y="0"/>
              </a:moveTo>
              <a:lnTo>
                <a:pt x="1821823" y="124569"/>
              </a:lnTo>
              <a:lnTo>
                <a:pt x="0" y="124569"/>
              </a:lnTo>
              <a:lnTo>
                <a:pt x="0" y="24913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3DED5F-7901-4035-91BD-0EEB363A57B1}">
      <dsp:nvSpPr>
        <dsp:cNvPr id="0" name=""/>
        <dsp:cNvSpPr/>
      </dsp:nvSpPr>
      <dsp:spPr>
        <a:xfrm>
          <a:off x="4018" y="1951558"/>
          <a:ext cx="934268" cy="6228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000" kern="1200" dirty="0" smtClean="0"/>
            <a:t>AVG</a:t>
          </a:r>
          <a:endParaRPr lang="nl-NL" sz="1000" kern="1200" dirty="0"/>
        </a:p>
      </dsp:txBody>
      <dsp:txXfrm>
        <a:off x="22261" y="1969801"/>
        <a:ext cx="897782" cy="586359"/>
      </dsp:txXfrm>
    </dsp:sp>
    <dsp:sp modelId="{EE3944D1-0D7B-4649-85DF-4D7F0D0FD38B}">
      <dsp:nvSpPr>
        <dsp:cNvPr id="0" name=""/>
        <dsp:cNvSpPr/>
      </dsp:nvSpPr>
      <dsp:spPr>
        <a:xfrm>
          <a:off x="1685701" y="1702420"/>
          <a:ext cx="607274" cy="249138"/>
        </a:xfrm>
        <a:custGeom>
          <a:avLst/>
          <a:gdLst/>
          <a:ahLst/>
          <a:cxnLst/>
          <a:rect l="0" t="0" r="0" b="0"/>
          <a:pathLst>
            <a:path>
              <a:moveTo>
                <a:pt x="607274" y="0"/>
              </a:moveTo>
              <a:lnTo>
                <a:pt x="607274" y="124569"/>
              </a:lnTo>
              <a:lnTo>
                <a:pt x="0" y="124569"/>
              </a:lnTo>
              <a:lnTo>
                <a:pt x="0" y="24913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DE1B41-F952-4147-9D80-D25D0BCE9150}">
      <dsp:nvSpPr>
        <dsp:cNvPr id="0" name=""/>
        <dsp:cNvSpPr/>
      </dsp:nvSpPr>
      <dsp:spPr>
        <a:xfrm>
          <a:off x="1218567" y="1951558"/>
          <a:ext cx="934268" cy="6228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000" kern="1200" dirty="0" smtClean="0"/>
            <a:t>WDO</a:t>
          </a:r>
          <a:endParaRPr lang="nl-NL" sz="1000" kern="1200" dirty="0"/>
        </a:p>
      </dsp:txBody>
      <dsp:txXfrm>
        <a:off x="1236810" y="1969801"/>
        <a:ext cx="897782" cy="586359"/>
      </dsp:txXfrm>
    </dsp:sp>
    <dsp:sp modelId="{7EED1754-CEF7-48F0-9459-4499F22976E3}">
      <dsp:nvSpPr>
        <dsp:cNvPr id="0" name=""/>
        <dsp:cNvSpPr/>
      </dsp:nvSpPr>
      <dsp:spPr>
        <a:xfrm>
          <a:off x="1078427" y="2574404"/>
          <a:ext cx="607274" cy="249138"/>
        </a:xfrm>
        <a:custGeom>
          <a:avLst/>
          <a:gdLst/>
          <a:ahLst/>
          <a:cxnLst/>
          <a:rect l="0" t="0" r="0" b="0"/>
          <a:pathLst>
            <a:path>
              <a:moveTo>
                <a:pt x="607274" y="0"/>
              </a:moveTo>
              <a:lnTo>
                <a:pt x="607274" y="124569"/>
              </a:lnTo>
              <a:lnTo>
                <a:pt x="0" y="124569"/>
              </a:lnTo>
              <a:lnTo>
                <a:pt x="0" y="24913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E6B9BC-6ACD-41F0-8066-37AFB9E5A2BB}">
      <dsp:nvSpPr>
        <dsp:cNvPr id="0" name=""/>
        <dsp:cNvSpPr/>
      </dsp:nvSpPr>
      <dsp:spPr>
        <a:xfrm>
          <a:off x="611292" y="2823542"/>
          <a:ext cx="934268" cy="6228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000" kern="1200" dirty="0" smtClean="0"/>
            <a:t>Authenticatie</a:t>
          </a:r>
          <a:endParaRPr lang="nl-NL" sz="1000" kern="1200" dirty="0"/>
        </a:p>
      </dsp:txBody>
      <dsp:txXfrm>
        <a:off x="629535" y="2841785"/>
        <a:ext cx="897782" cy="586359"/>
      </dsp:txXfrm>
    </dsp:sp>
    <dsp:sp modelId="{C12801EA-DB69-477C-B537-CE251E8AAEB1}">
      <dsp:nvSpPr>
        <dsp:cNvPr id="0" name=""/>
        <dsp:cNvSpPr/>
      </dsp:nvSpPr>
      <dsp:spPr>
        <a:xfrm>
          <a:off x="1032707" y="3446388"/>
          <a:ext cx="91440" cy="24913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913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A4C382-005E-4066-8A4C-9FD1AABCB63C}">
      <dsp:nvSpPr>
        <dsp:cNvPr id="0" name=""/>
        <dsp:cNvSpPr/>
      </dsp:nvSpPr>
      <dsp:spPr>
        <a:xfrm>
          <a:off x="611292" y="3695526"/>
          <a:ext cx="934268" cy="6228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000" kern="1200" dirty="0" smtClean="0"/>
            <a:t>Aansluitschema</a:t>
          </a:r>
          <a:endParaRPr lang="nl-NL" sz="1000" kern="1200" dirty="0"/>
        </a:p>
      </dsp:txBody>
      <dsp:txXfrm>
        <a:off x="629535" y="3713769"/>
        <a:ext cx="897782" cy="586359"/>
      </dsp:txXfrm>
    </dsp:sp>
    <dsp:sp modelId="{85DDD72A-5224-4DC9-89B5-F82C383DAFA1}">
      <dsp:nvSpPr>
        <dsp:cNvPr id="0" name=""/>
        <dsp:cNvSpPr/>
      </dsp:nvSpPr>
      <dsp:spPr>
        <a:xfrm>
          <a:off x="1685701" y="2574404"/>
          <a:ext cx="607274" cy="2491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569"/>
              </a:lnTo>
              <a:lnTo>
                <a:pt x="607274" y="124569"/>
              </a:lnTo>
              <a:lnTo>
                <a:pt x="607274" y="24913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B70DE6-B6D4-4568-8E6F-E5ACF1AB0DA9}">
      <dsp:nvSpPr>
        <dsp:cNvPr id="0" name=""/>
        <dsp:cNvSpPr/>
      </dsp:nvSpPr>
      <dsp:spPr>
        <a:xfrm>
          <a:off x="1825842" y="2823542"/>
          <a:ext cx="934268" cy="6228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000" kern="1200" dirty="0" smtClean="0"/>
            <a:t>Standaarden</a:t>
          </a:r>
          <a:endParaRPr lang="nl-NL" sz="1000" kern="1200" dirty="0"/>
        </a:p>
      </dsp:txBody>
      <dsp:txXfrm>
        <a:off x="1844085" y="2841785"/>
        <a:ext cx="897782" cy="586359"/>
      </dsp:txXfrm>
    </dsp:sp>
    <dsp:sp modelId="{8A4C315A-5E57-47FD-A185-AF18480851A6}">
      <dsp:nvSpPr>
        <dsp:cNvPr id="0" name=""/>
        <dsp:cNvSpPr/>
      </dsp:nvSpPr>
      <dsp:spPr>
        <a:xfrm>
          <a:off x="2292976" y="1702420"/>
          <a:ext cx="607274" cy="2491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569"/>
              </a:lnTo>
              <a:lnTo>
                <a:pt x="607274" y="124569"/>
              </a:lnTo>
              <a:lnTo>
                <a:pt x="607274" y="24913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4DE79D-C9D5-4F9F-B01F-FD0D5C345F69}">
      <dsp:nvSpPr>
        <dsp:cNvPr id="0" name=""/>
        <dsp:cNvSpPr/>
      </dsp:nvSpPr>
      <dsp:spPr>
        <a:xfrm>
          <a:off x="2433116" y="1951558"/>
          <a:ext cx="934268" cy="6228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000" kern="1200" dirty="0" smtClean="0"/>
            <a:t>Machtigen</a:t>
          </a:r>
          <a:endParaRPr lang="nl-NL" sz="1000" kern="1200" dirty="0"/>
        </a:p>
      </dsp:txBody>
      <dsp:txXfrm>
        <a:off x="2451359" y="1969801"/>
        <a:ext cx="897782" cy="586359"/>
      </dsp:txXfrm>
    </dsp:sp>
    <dsp:sp modelId="{CDB36CB2-CA8E-4C21-BE61-FA56AACF66DE}">
      <dsp:nvSpPr>
        <dsp:cNvPr id="0" name=""/>
        <dsp:cNvSpPr/>
      </dsp:nvSpPr>
      <dsp:spPr>
        <a:xfrm>
          <a:off x="2292976" y="1702420"/>
          <a:ext cx="1821823" cy="2491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569"/>
              </a:lnTo>
              <a:lnTo>
                <a:pt x="1821823" y="124569"/>
              </a:lnTo>
              <a:lnTo>
                <a:pt x="1821823" y="24913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32E430-B989-400C-B688-01E780524622}">
      <dsp:nvSpPr>
        <dsp:cNvPr id="0" name=""/>
        <dsp:cNvSpPr/>
      </dsp:nvSpPr>
      <dsp:spPr>
        <a:xfrm>
          <a:off x="3647665" y="1951558"/>
          <a:ext cx="934268" cy="6228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000" kern="1200" dirty="0" smtClean="0"/>
            <a:t>BIO</a:t>
          </a:r>
          <a:endParaRPr lang="nl-NL" sz="1000" kern="1200" dirty="0"/>
        </a:p>
      </dsp:txBody>
      <dsp:txXfrm>
        <a:off x="3665908" y="1969801"/>
        <a:ext cx="897782" cy="586359"/>
      </dsp:txXfrm>
    </dsp:sp>
    <dsp:sp modelId="{FE630C63-CB47-42EE-8387-A388697A3D82}">
      <dsp:nvSpPr>
        <dsp:cNvPr id="0" name=""/>
        <dsp:cNvSpPr/>
      </dsp:nvSpPr>
      <dsp:spPr>
        <a:xfrm>
          <a:off x="4418437" y="830436"/>
          <a:ext cx="2125460" cy="2491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569"/>
              </a:lnTo>
              <a:lnTo>
                <a:pt x="2125460" y="124569"/>
              </a:lnTo>
              <a:lnTo>
                <a:pt x="2125460" y="24913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D511A2-12A9-45E6-86BC-08FE3996724E}">
      <dsp:nvSpPr>
        <dsp:cNvPr id="0" name=""/>
        <dsp:cNvSpPr/>
      </dsp:nvSpPr>
      <dsp:spPr>
        <a:xfrm>
          <a:off x="6076763" y="1079574"/>
          <a:ext cx="934268" cy="6228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000" kern="1200" dirty="0" smtClean="0"/>
            <a:t>Veld</a:t>
          </a:r>
          <a:endParaRPr lang="nl-NL" sz="1000" kern="1200" dirty="0"/>
        </a:p>
      </dsp:txBody>
      <dsp:txXfrm>
        <a:off x="6095006" y="1097817"/>
        <a:ext cx="897782" cy="586359"/>
      </dsp:txXfrm>
    </dsp:sp>
    <dsp:sp modelId="{EFEC236F-1221-4C0A-A98B-25DD0B8D5445}">
      <dsp:nvSpPr>
        <dsp:cNvPr id="0" name=""/>
        <dsp:cNvSpPr/>
      </dsp:nvSpPr>
      <dsp:spPr>
        <a:xfrm>
          <a:off x="5329349" y="1702420"/>
          <a:ext cx="1214549" cy="249138"/>
        </a:xfrm>
        <a:custGeom>
          <a:avLst/>
          <a:gdLst/>
          <a:ahLst/>
          <a:cxnLst/>
          <a:rect l="0" t="0" r="0" b="0"/>
          <a:pathLst>
            <a:path>
              <a:moveTo>
                <a:pt x="1214549" y="0"/>
              </a:moveTo>
              <a:lnTo>
                <a:pt x="1214549" y="124569"/>
              </a:lnTo>
              <a:lnTo>
                <a:pt x="0" y="124569"/>
              </a:lnTo>
              <a:lnTo>
                <a:pt x="0" y="24913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1C0A9D-2708-488C-9579-BCFAED756888}">
      <dsp:nvSpPr>
        <dsp:cNvPr id="0" name=""/>
        <dsp:cNvSpPr/>
      </dsp:nvSpPr>
      <dsp:spPr>
        <a:xfrm>
          <a:off x="4862214" y="1951558"/>
          <a:ext cx="934268" cy="6228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000" kern="1200" dirty="0" smtClean="0"/>
            <a:t>Toekomstbeeld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000" kern="1200" dirty="0" smtClean="0"/>
            <a:t>Toegang</a:t>
          </a:r>
          <a:endParaRPr lang="nl-NL" sz="1000" kern="1200" dirty="0"/>
        </a:p>
      </dsp:txBody>
      <dsp:txXfrm>
        <a:off x="4880457" y="1969801"/>
        <a:ext cx="897782" cy="586359"/>
      </dsp:txXfrm>
    </dsp:sp>
    <dsp:sp modelId="{BEBAA18D-BD5B-4BC2-B8D1-6B6AD0504205}">
      <dsp:nvSpPr>
        <dsp:cNvPr id="0" name=""/>
        <dsp:cNvSpPr/>
      </dsp:nvSpPr>
      <dsp:spPr>
        <a:xfrm>
          <a:off x="6498178" y="1702420"/>
          <a:ext cx="91440" cy="24913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913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225911-6159-4F29-9478-5B1889878F56}">
      <dsp:nvSpPr>
        <dsp:cNvPr id="0" name=""/>
        <dsp:cNvSpPr/>
      </dsp:nvSpPr>
      <dsp:spPr>
        <a:xfrm>
          <a:off x="6076763" y="1951558"/>
          <a:ext cx="934268" cy="6228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000" kern="1200" dirty="0" smtClean="0"/>
            <a:t>Certificerings-schema</a:t>
          </a:r>
          <a:endParaRPr lang="nl-NL" sz="1000" kern="1200" dirty="0"/>
        </a:p>
      </dsp:txBody>
      <dsp:txXfrm>
        <a:off x="6095006" y="1969801"/>
        <a:ext cx="897782" cy="586359"/>
      </dsp:txXfrm>
    </dsp:sp>
    <dsp:sp modelId="{66A128F5-BF7C-4197-961E-26999A464D3E}">
      <dsp:nvSpPr>
        <dsp:cNvPr id="0" name=""/>
        <dsp:cNvSpPr/>
      </dsp:nvSpPr>
      <dsp:spPr>
        <a:xfrm>
          <a:off x="6543898" y="1702420"/>
          <a:ext cx="1214549" cy="2491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569"/>
              </a:lnTo>
              <a:lnTo>
                <a:pt x="1214549" y="124569"/>
              </a:lnTo>
              <a:lnTo>
                <a:pt x="1214549" y="24913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42944A-5C0C-4A40-A3BB-5207C537403E}">
      <dsp:nvSpPr>
        <dsp:cNvPr id="0" name=""/>
        <dsp:cNvSpPr/>
      </dsp:nvSpPr>
      <dsp:spPr>
        <a:xfrm>
          <a:off x="7291313" y="1951558"/>
          <a:ext cx="934268" cy="6228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000" kern="1200" dirty="0" smtClean="0"/>
            <a:t>Standaarden</a:t>
          </a:r>
          <a:endParaRPr lang="nl-NL" sz="1000" kern="1200" dirty="0"/>
        </a:p>
      </dsp:txBody>
      <dsp:txXfrm>
        <a:off x="7309556" y="1969801"/>
        <a:ext cx="897782" cy="586359"/>
      </dsp:txXfrm>
    </dsp:sp>
    <dsp:sp modelId="{53683A38-5CFE-43BA-A4FF-84F9158738BB}">
      <dsp:nvSpPr>
        <dsp:cNvPr id="0" name=""/>
        <dsp:cNvSpPr/>
      </dsp:nvSpPr>
      <dsp:spPr>
        <a:xfrm>
          <a:off x="7712727" y="2574404"/>
          <a:ext cx="91440" cy="24913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913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D28B19-3E71-445B-BE30-848C839036A5}">
      <dsp:nvSpPr>
        <dsp:cNvPr id="0" name=""/>
        <dsp:cNvSpPr/>
      </dsp:nvSpPr>
      <dsp:spPr>
        <a:xfrm>
          <a:off x="7291313" y="2823542"/>
          <a:ext cx="934268" cy="6228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000" kern="1200" dirty="0" smtClean="0"/>
            <a:t>Bestuurlijke  afspraken</a:t>
          </a:r>
          <a:endParaRPr lang="nl-NL" sz="1000" kern="1200" dirty="0"/>
        </a:p>
      </dsp:txBody>
      <dsp:txXfrm>
        <a:off x="7309556" y="2841785"/>
        <a:ext cx="897782" cy="5863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8511" cy="497285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5499" y="1"/>
            <a:ext cx="2948511" cy="497285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DEEC1797-D3D2-4D06-BEC5-372F642C8119}" type="datetimeFigureOut">
              <a:rPr lang="nl-NL"/>
              <a:pPr>
                <a:defRPr/>
              </a:pPr>
              <a:t>29-1-2020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73637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81" tIns="46090" rIns="92181" bIns="46090" rtlCol="0" anchor="ctr"/>
          <a:lstStyle/>
          <a:p>
            <a:pPr lvl="0"/>
            <a:endParaRPr lang="nl-NL" noProof="0" smtClean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1043" y="4723408"/>
            <a:ext cx="5443528" cy="4475565"/>
          </a:xfrm>
          <a:prstGeom prst="rect">
            <a:avLst/>
          </a:prstGeom>
        </p:spPr>
        <p:txBody>
          <a:bodyPr vert="horz" lIns="92181" tIns="46090" rIns="92181" bIns="46090" rtlCol="0"/>
          <a:lstStyle/>
          <a:p>
            <a:pPr lvl="0"/>
            <a:r>
              <a:rPr lang="nl-NL" noProof="0" smtClean="0"/>
              <a:t>Klik om de modelstijlen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45216"/>
            <a:ext cx="2948511" cy="497284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5499" y="9445216"/>
            <a:ext cx="2948511" cy="497284"/>
          </a:xfrm>
          <a:prstGeom prst="rect">
            <a:avLst/>
          </a:prstGeom>
        </p:spPr>
        <p:txBody>
          <a:bodyPr vert="horz" wrap="square" lIns="92181" tIns="46090" rIns="92181" bIns="4609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585EAFCF-FA5A-4681-9C26-3AB917FBC727}" type="slidenum">
              <a:rPr lang="nl-NL" altLang="en-US"/>
              <a:pPr>
                <a:defRPr/>
              </a:pPr>
              <a:t>‹nr.›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17267794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De</a:t>
            </a:r>
            <a:r>
              <a:rPr lang="nl-NL" baseline="0" dirty="0" smtClean="0"/>
              <a:t> administraties zijn niet opgezet vanuit behoefte van de life long </a:t>
            </a:r>
            <a:r>
              <a:rPr lang="nl-NL" baseline="0" dirty="0" err="1" smtClean="0"/>
              <a:t>learner</a:t>
            </a:r>
            <a:r>
              <a:rPr lang="nl-NL" baseline="0" dirty="0" smtClean="0"/>
              <a:t>. Deze heeft een ander perspectief</a:t>
            </a:r>
            <a:endParaRPr lang="en-US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86974-D49B-4291-8C81-9D86EFE7C03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6963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30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1B1E1-1717-445D-921F-0453263180EC}" type="datetime1">
              <a:rPr lang="nl-NL"/>
              <a:pPr>
                <a:defRPr/>
              </a:pPr>
              <a:t>29-1-2020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E551D7-7A83-4CE7-A25F-18061AF05B6B}" type="slidenum">
              <a:rPr lang="nl-NL" altLang="en-US"/>
              <a:pPr>
                <a:defRPr/>
              </a:pPr>
              <a:t>‹nr.›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3603180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7145A6-3967-404B-B4D4-3D0D748EB066}" type="datetime1">
              <a:rPr lang="nl-NL"/>
              <a:pPr>
                <a:defRPr/>
              </a:pPr>
              <a:t>29-1-2020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45CAD1-7C4A-4990-87F9-2ECDE6470659}" type="slidenum">
              <a:rPr lang="nl-NL" altLang="en-US"/>
              <a:pPr>
                <a:defRPr/>
              </a:pPr>
              <a:t>‹nr.›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466600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4C1EE-1C4D-4D4D-9AFB-86BA5C6BE132}" type="datetime1">
              <a:rPr lang="nl-NL"/>
              <a:pPr>
                <a:defRPr/>
              </a:pPr>
              <a:t>29-1-2020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AF52EA-41C5-46C7-A805-E36E32330A72}" type="slidenum">
              <a:rPr lang="nl-NL" altLang="en-US"/>
              <a:pPr>
                <a:defRPr/>
              </a:pPr>
              <a:t>‹nr.›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23703175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01917" y="753228"/>
            <a:ext cx="7218720" cy="1080938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95709" y="2336873"/>
            <a:ext cx="2302526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10241" y="3022674"/>
            <a:ext cx="2287277" cy="2913513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67019" y="2336873"/>
            <a:ext cx="2297430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59103" y="3022674"/>
            <a:ext cx="229743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418117" y="2336873"/>
            <a:ext cx="2302519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418117" y="3022674"/>
            <a:ext cx="2302519" cy="2913513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1/29/2020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140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C675F6-B1DC-4863-876A-F5825658BA0B}" type="datetime1">
              <a:rPr lang="nl-NL"/>
              <a:pPr>
                <a:defRPr/>
              </a:pPr>
              <a:t>29-1-2020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C1B010-6E8A-43C0-914B-73D78E9FE83F}" type="slidenum">
              <a:rPr lang="nl-NL" altLang="en-US"/>
              <a:pPr>
                <a:defRPr/>
              </a:pPr>
              <a:t>‹nr.›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1848511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3200" b="1" cap="all"/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A4919E-F90C-4F33-A3F5-69F2559A51D3}" type="datetime1">
              <a:rPr lang="nl-NL"/>
              <a:pPr>
                <a:defRPr/>
              </a:pPr>
              <a:t>29-1-2020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40BBEE-5929-4C82-A7EB-D95A12C25BB8}" type="slidenum">
              <a:rPr lang="nl-NL" altLang="en-US"/>
              <a:pPr>
                <a:defRPr/>
              </a:pPr>
              <a:t>‹nr.›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2622545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B60B40-E0AD-4D41-807D-5720F9A1E0B7}" type="datetime1">
              <a:rPr lang="nl-NL"/>
              <a:pPr>
                <a:defRPr/>
              </a:pPr>
              <a:t>29-1-2020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4517A1-342D-4D4B-83B3-161E70A47C98}" type="slidenum">
              <a:rPr lang="nl-NL" altLang="en-US"/>
              <a:pPr>
                <a:defRPr/>
              </a:pPr>
              <a:t>‹nr.›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2531341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5" cy="639763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90EC83-041C-4AA0-9DD0-5AC42CAF9BC9}" type="datetime1">
              <a:rPr lang="nl-NL"/>
              <a:pPr>
                <a:defRPr/>
              </a:pPr>
              <a:t>29-1-2020</a:t>
            </a:fld>
            <a:endParaRPr lang="nl-NL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FD0F2A-01E0-44B7-BA29-2BAC6C450975}" type="slidenum">
              <a:rPr lang="nl-NL" altLang="en-US"/>
              <a:pPr>
                <a:defRPr/>
              </a:pPr>
              <a:t>‹nr.›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2660448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00E1A7-C190-407D-A2CD-E576E49560EE}" type="datetime1">
              <a:rPr lang="nl-NL"/>
              <a:pPr>
                <a:defRPr/>
              </a:pPr>
              <a:t>29-1-2020</a:t>
            </a:fld>
            <a:endParaRPr lang="nl-NL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B00C8C-ECC1-4E2A-94E4-CBC18736875E}" type="slidenum">
              <a:rPr lang="nl-NL" altLang="en-US"/>
              <a:pPr>
                <a:defRPr/>
              </a:pPr>
              <a:t>‹nr.›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2671488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52F9C-0830-46C5-B452-858117974333}" type="datetime1">
              <a:rPr lang="nl-NL"/>
              <a:pPr>
                <a:defRPr/>
              </a:pPr>
              <a:t>29-1-2020</a:t>
            </a:fld>
            <a:endParaRPr lang="nl-NL"/>
          </a:p>
        </p:txBody>
      </p:sp>
      <p:sp>
        <p:nvSpPr>
          <p:cNvPr id="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744B1-D54D-43D2-B545-8691F4D7F76E}" type="slidenum">
              <a:rPr lang="nl-NL" altLang="en-US"/>
              <a:pPr>
                <a:defRPr/>
              </a:pPr>
              <a:t>‹nr.›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1189611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6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2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E3119-EE6E-485A-B2F5-20C878CFDA61}" type="datetime1">
              <a:rPr lang="nl-NL"/>
              <a:pPr>
                <a:defRPr/>
              </a:pPr>
              <a:t>29-1-2020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998C64-3B59-445A-B191-8ED77615AC0D}" type="slidenum">
              <a:rPr lang="nl-NL" altLang="en-US"/>
              <a:pPr>
                <a:defRPr/>
              </a:pPr>
              <a:t>‹nr.›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3729893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42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DF834E-ACE1-41F3-8ACD-4A5D8F24929B}" type="datetime1">
              <a:rPr lang="nl-NL"/>
              <a:pPr>
                <a:defRPr/>
              </a:pPr>
              <a:t>29-1-2020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0F2CF8-20D4-46D8-8DC6-07E23173A4F9}" type="slidenum">
              <a:rPr lang="nl-NL" altLang="en-US"/>
              <a:pPr>
                <a:defRPr/>
              </a:pPr>
              <a:t>‹nr.›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2481222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de stijl te bewerken</a:t>
            </a:r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de modelstijlen te bewerken</a:t>
            </a:r>
          </a:p>
          <a:p>
            <a:pPr lvl="1"/>
            <a:r>
              <a:rPr lang="nl-NL" altLang="nl-NL" smtClean="0"/>
              <a:t>Tweede niveau</a:t>
            </a:r>
          </a:p>
          <a:p>
            <a:pPr lvl="2"/>
            <a:r>
              <a:rPr lang="nl-NL" altLang="nl-NL" smtClean="0"/>
              <a:t>Derde niveau</a:t>
            </a:r>
          </a:p>
          <a:p>
            <a:pPr lvl="3"/>
            <a:r>
              <a:rPr lang="nl-NL" altLang="nl-NL" smtClean="0"/>
              <a:t>Vierde niveau</a:t>
            </a:r>
          </a:p>
          <a:p>
            <a:pPr lvl="4"/>
            <a:r>
              <a:rPr lang="nl-NL" altLang="nl-NL" smtClean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FA83AB7-FA83-4F11-BB4A-DFA80102ADCD}" type="datetime1">
              <a:rPr lang="nl-NL"/>
              <a:pPr>
                <a:defRPr/>
              </a:pPr>
              <a:t>29-1-2020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AFAB02F-CE3D-4578-9174-75F8EC19D261}" type="slidenum">
              <a:rPr lang="nl-NL" altLang="en-US"/>
              <a:pPr>
                <a:defRPr/>
              </a:pPr>
              <a:t>‹nr.›</a:t>
            </a:fld>
            <a:endParaRPr lang="nl-NL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44212" y="79902"/>
            <a:ext cx="6780212" cy="885825"/>
          </a:xfrm>
        </p:spPr>
        <p:txBody>
          <a:bodyPr/>
          <a:lstStyle/>
          <a:p>
            <a:pPr algn="l"/>
            <a:r>
              <a:rPr lang="en-US" sz="4400" dirty="0" smtClean="0"/>
              <a:t>Waarom</a:t>
            </a:r>
            <a:r>
              <a:rPr lang="en-US" sz="2400" dirty="0"/>
              <a:t> </a:t>
            </a:r>
            <a:r>
              <a:rPr lang="en-US" sz="4400" dirty="0" err="1" smtClean="0"/>
              <a:t>flexibiliseren</a:t>
            </a:r>
            <a:r>
              <a:rPr lang="en-US" sz="4400" dirty="0" smtClean="0"/>
              <a:t>?</a:t>
            </a:r>
            <a:endParaRPr lang="en-US" sz="4400" dirty="0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/>
          <a:p>
            <a:fld id="{8C6BC05E-DB9A-EB4A-A776-575FA40369A3}" type="slidenum">
              <a:rPr lang="nl-NL" smtClean="0"/>
              <a:pPr/>
              <a:t>1</a:t>
            </a:fld>
            <a:endParaRPr lang="nl-NL"/>
          </a:p>
        </p:txBody>
      </p:sp>
      <p:sp>
        <p:nvSpPr>
          <p:cNvPr id="30" name="Down Arrow 29"/>
          <p:cNvSpPr/>
          <p:nvPr/>
        </p:nvSpPr>
        <p:spPr>
          <a:xfrm>
            <a:off x="3316449" y="2154047"/>
            <a:ext cx="360040" cy="54720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Down Arrow 31"/>
          <p:cNvSpPr/>
          <p:nvPr/>
        </p:nvSpPr>
        <p:spPr>
          <a:xfrm>
            <a:off x="2895328" y="3267011"/>
            <a:ext cx="360040" cy="64402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3075348" y="1567212"/>
            <a:ext cx="1064604" cy="57120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/>
              <a:t>Eisen</a:t>
            </a:r>
            <a:r>
              <a:rPr lang="en-US" sz="1200" dirty="0"/>
              <a:t> </a:t>
            </a:r>
            <a:r>
              <a:rPr lang="en-US" sz="1200" dirty="0" err="1"/>
              <a:t>vanuit</a:t>
            </a:r>
            <a:r>
              <a:rPr lang="en-US" sz="1200" dirty="0"/>
              <a:t> </a:t>
            </a:r>
            <a:r>
              <a:rPr lang="en-US" sz="1200" dirty="0" err="1" smtClean="0"/>
              <a:t>arbeidsmarkt</a:t>
            </a:r>
            <a:endParaRPr lang="en-US" sz="1200" dirty="0"/>
          </a:p>
        </p:txBody>
      </p:sp>
      <p:sp>
        <p:nvSpPr>
          <p:cNvPr id="36" name="Rectangle 35"/>
          <p:cNvSpPr/>
          <p:nvPr/>
        </p:nvSpPr>
        <p:spPr>
          <a:xfrm>
            <a:off x="1743201" y="2685753"/>
            <a:ext cx="2396751" cy="5712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/>
              <a:t>Eisen</a:t>
            </a:r>
            <a:r>
              <a:rPr lang="en-US" sz="1200" dirty="0"/>
              <a:t> van “</a:t>
            </a:r>
            <a:r>
              <a:rPr lang="en-US" sz="1200" dirty="0" err="1"/>
              <a:t>onderwijsvolger</a:t>
            </a:r>
            <a:r>
              <a:rPr lang="en-US" sz="1200" dirty="0" smtClean="0"/>
              <a:t>”</a:t>
            </a:r>
          </a:p>
          <a:p>
            <a:pPr algn="ctr"/>
            <a:r>
              <a:rPr lang="en-US" sz="1200" dirty="0" smtClean="0"/>
              <a:t>Leven </a:t>
            </a:r>
            <a:r>
              <a:rPr lang="en-US" sz="1200" dirty="0" err="1" smtClean="0"/>
              <a:t>lang</a:t>
            </a:r>
            <a:r>
              <a:rPr lang="en-US" sz="1200" dirty="0" smtClean="0"/>
              <a:t> </a:t>
            </a:r>
            <a:r>
              <a:rPr lang="en-US" sz="1200" dirty="0" err="1" smtClean="0"/>
              <a:t>leren</a:t>
            </a:r>
            <a:endParaRPr lang="en-US" sz="1200" dirty="0"/>
          </a:p>
        </p:txBody>
      </p:sp>
      <p:sp>
        <p:nvSpPr>
          <p:cNvPr id="37" name="Rectangle 36"/>
          <p:cNvSpPr/>
          <p:nvPr/>
        </p:nvSpPr>
        <p:spPr>
          <a:xfrm>
            <a:off x="395536" y="3911032"/>
            <a:ext cx="5040560" cy="5712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/>
              <a:t>Eisen</a:t>
            </a:r>
            <a:r>
              <a:rPr lang="en-US" sz="1200" dirty="0"/>
              <a:t> </a:t>
            </a:r>
            <a:r>
              <a:rPr lang="en-US" sz="1200" dirty="0" err="1"/>
              <a:t>aan</a:t>
            </a:r>
            <a:r>
              <a:rPr lang="en-US" sz="1200" dirty="0"/>
              <a:t> </a:t>
            </a:r>
          </a:p>
          <a:p>
            <a:pPr algn="ctr"/>
            <a:r>
              <a:rPr lang="en-US" sz="1200" dirty="0"/>
              <a:t>“</a:t>
            </a:r>
            <a:r>
              <a:rPr lang="en-US" sz="1200" dirty="0" err="1" smtClean="0"/>
              <a:t>onderwijsaanbieder</a:t>
            </a:r>
            <a:r>
              <a:rPr lang="en-US" sz="1200" dirty="0"/>
              <a:t>”</a:t>
            </a:r>
          </a:p>
        </p:txBody>
      </p:sp>
      <p:sp>
        <p:nvSpPr>
          <p:cNvPr id="22" name="Date Placeholder 3"/>
          <p:cNvSpPr txBox="1">
            <a:spLocks/>
          </p:cNvSpPr>
          <p:nvPr/>
        </p:nvSpPr>
        <p:spPr>
          <a:xfrm>
            <a:off x="839478" y="6381328"/>
            <a:ext cx="1140233" cy="2697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NL"/>
            </a:defPPr>
            <a:lvl1pPr algn="l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99163FDE-6DC5-4158-AB6C-45F203EC7349}" type="datetime5">
              <a:rPr lang="nl-NL" smtClean="0"/>
              <a:pPr>
                <a:defRPr/>
              </a:pPr>
              <a:t>29-jan-20</a:t>
            </a:fld>
            <a:endParaRPr lang="nl-NL" dirty="0"/>
          </a:p>
        </p:txBody>
      </p:sp>
      <p:sp>
        <p:nvSpPr>
          <p:cNvPr id="2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95536" y="6381327"/>
            <a:ext cx="419989" cy="269751"/>
          </a:xfrm>
        </p:spPr>
        <p:txBody>
          <a:bodyPr/>
          <a:lstStyle/>
          <a:p>
            <a:pPr>
              <a:defRPr/>
            </a:pPr>
            <a:fld id="{0CD17B68-1BBF-42ED-BEDF-084D1FD9A383}" type="slidenum">
              <a:rPr lang="nl-NL" altLang="nl-NL" smtClean="0"/>
              <a:pPr>
                <a:defRPr/>
              </a:pPr>
              <a:t>1</a:t>
            </a:fld>
            <a:endParaRPr lang="nl-NL" altLang="nl-NL"/>
          </a:p>
        </p:txBody>
      </p:sp>
      <p:sp>
        <p:nvSpPr>
          <p:cNvPr id="24" name="Rectangle 32"/>
          <p:cNvSpPr/>
          <p:nvPr/>
        </p:nvSpPr>
        <p:spPr>
          <a:xfrm>
            <a:off x="395537" y="1556792"/>
            <a:ext cx="1008112" cy="57120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/>
              <a:t>Demografie</a:t>
            </a:r>
            <a:endParaRPr lang="en-US" sz="1200" dirty="0"/>
          </a:p>
        </p:txBody>
      </p:sp>
      <p:sp>
        <p:nvSpPr>
          <p:cNvPr id="27" name="Rectangle 36"/>
          <p:cNvSpPr/>
          <p:nvPr/>
        </p:nvSpPr>
        <p:spPr>
          <a:xfrm>
            <a:off x="395536" y="5301208"/>
            <a:ext cx="1872208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 smtClean="0"/>
          </a:p>
          <a:p>
            <a:pPr algn="ctr"/>
            <a:r>
              <a:rPr lang="en-US" sz="1200" dirty="0" err="1" smtClean="0"/>
              <a:t>Toenamen</a:t>
            </a:r>
            <a:r>
              <a:rPr lang="en-US" sz="1200" dirty="0" smtClean="0"/>
              <a:t> </a:t>
            </a:r>
            <a:r>
              <a:rPr lang="en-US" sz="1200" dirty="0" err="1" smtClean="0"/>
              <a:t>concurrentie</a:t>
            </a:r>
            <a:endParaRPr lang="en-US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err="1" smtClean="0"/>
              <a:t>Internationaal</a:t>
            </a:r>
            <a:r>
              <a:rPr lang="en-US" sz="1200" dirty="0" smtClean="0"/>
              <a:t> </a:t>
            </a:r>
            <a:r>
              <a:rPr lang="en-US" sz="1200" dirty="0" err="1" smtClean="0"/>
              <a:t>onderwijs</a:t>
            </a:r>
            <a:endParaRPr lang="en-US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err="1" smtClean="0"/>
              <a:t>Privaat</a:t>
            </a:r>
            <a:r>
              <a:rPr lang="en-US" sz="1200" dirty="0" smtClean="0"/>
              <a:t> </a:t>
            </a:r>
            <a:r>
              <a:rPr lang="en-US" sz="1200" dirty="0" err="1" smtClean="0"/>
              <a:t>onderwijs</a:t>
            </a:r>
            <a:endParaRPr lang="en-US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err="1" smtClean="0"/>
              <a:t>Platformen</a:t>
            </a:r>
            <a:endParaRPr lang="en-US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/>
          </a:p>
        </p:txBody>
      </p:sp>
      <p:sp>
        <p:nvSpPr>
          <p:cNvPr id="28" name="Rectangle 36"/>
          <p:cNvSpPr/>
          <p:nvPr/>
        </p:nvSpPr>
        <p:spPr>
          <a:xfrm>
            <a:off x="4191502" y="5294940"/>
            <a:ext cx="1131640" cy="10055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/>
              <a:t>Mogelijkheden</a:t>
            </a:r>
            <a:endParaRPr lang="en-US" sz="1200" dirty="0" smtClean="0"/>
          </a:p>
          <a:p>
            <a:pPr algn="ctr"/>
            <a:r>
              <a:rPr lang="en-US" sz="1200" dirty="0" err="1" smtClean="0"/>
              <a:t>samenwerking</a:t>
            </a:r>
            <a:endParaRPr lang="en-US" sz="1200" dirty="0" smtClean="0"/>
          </a:p>
        </p:txBody>
      </p:sp>
      <p:sp>
        <p:nvSpPr>
          <p:cNvPr id="29" name="Down Arrow 31"/>
          <p:cNvSpPr/>
          <p:nvPr/>
        </p:nvSpPr>
        <p:spPr>
          <a:xfrm rot="10800000">
            <a:off x="755577" y="4496257"/>
            <a:ext cx="360040" cy="8049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Down Arrow 29"/>
          <p:cNvSpPr/>
          <p:nvPr/>
        </p:nvSpPr>
        <p:spPr>
          <a:xfrm>
            <a:off x="755576" y="2139690"/>
            <a:ext cx="360040" cy="17713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2"/>
          <p:cNvSpPr/>
          <p:nvPr/>
        </p:nvSpPr>
        <p:spPr>
          <a:xfrm>
            <a:off x="4315030" y="1568488"/>
            <a:ext cx="1121066" cy="57120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/>
              <a:t>Eisen</a:t>
            </a:r>
            <a:r>
              <a:rPr lang="en-US" sz="1200" dirty="0" smtClean="0"/>
              <a:t> </a:t>
            </a:r>
            <a:r>
              <a:rPr lang="en-US" sz="1200" dirty="0" err="1" smtClean="0"/>
              <a:t>vanuit</a:t>
            </a:r>
            <a:endParaRPr lang="en-US" sz="1200" dirty="0" smtClean="0"/>
          </a:p>
          <a:p>
            <a:pPr algn="ctr"/>
            <a:r>
              <a:rPr lang="en-US" sz="1200" dirty="0" err="1" smtClean="0"/>
              <a:t>maatschappij</a:t>
            </a:r>
            <a:endParaRPr lang="en-US" sz="1200" dirty="0"/>
          </a:p>
        </p:txBody>
      </p:sp>
      <p:sp>
        <p:nvSpPr>
          <p:cNvPr id="42" name="Down Arrow 31"/>
          <p:cNvSpPr/>
          <p:nvPr/>
        </p:nvSpPr>
        <p:spPr>
          <a:xfrm rot="10800000">
            <a:off x="4618593" y="4489990"/>
            <a:ext cx="360040" cy="8049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Rectangle 36"/>
          <p:cNvSpPr/>
          <p:nvPr/>
        </p:nvSpPr>
        <p:spPr>
          <a:xfrm>
            <a:off x="2366262" y="5294940"/>
            <a:ext cx="1440160" cy="995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/>
              <a:t>Toename</a:t>
            </a:r>
            <a:r>
              <a:rPr lang="en-US" sz="1200" dirty="0" smtClean="0"/>
              <a:t> </a:t>
            </a:r>
            <a:r>
              <a:rPr lang="en-US" sz="1200" dirty="0" err="1" smtClean="0"/>
              <a:t>bedrijfsopleidingen</a:t>
            </a:r>
            <a:endParaRPr lang="en-US" sz="1200" dirty="0" smtClean="0"/>
          </a:p>
        </p:txBody>
      </p:sp>
      <p:sp>
        <p:nvSpPr>
          <p:cNvPr id="44" name="Down Arrow 31"/>
          <p:cNvSpPr/>
          <p:nvPr/>
        </p:nvSpPr>
        <p:spPr>
          <a:xfrm rot="10800000">
            <a:off x="2879812" y="4496257"/>
            <a:ext cx="360040" cy="8049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Down Arrow 29"/>
          <p:cNvSpPr/>
          <p:nvPr/>
        </p:nvSpPr>
        <p:spPr>
          <a:xfrm>
            <a:off x="4618593" y="2134923"/>
            <a:ext cx="360040" cy="17713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Down Arrow 29"/>
          <p:cNvSpPr/>
          <p:nvPr/>
        </p:nvSpPr>
        <p:spPr>
          <a:xfrm>
            <a:off x="2283260" y="2134923"/>
            <a:ext cx="360040" cy="54720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32"/>
          <p:cNvSpPr/>
          <p:nvPr/>
        </p:nvSpPr>
        <p:spPr>
          <a:xfrm>
            <a:off x="1743200" y="1556792"/>
            <a:ext cx="1152128" cy="57120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/>
              <a:t>Veranderend</a:t>
            </a:r>
            <a:r>
              <a:rPr lang="en-US" sz="1200" dirty="0" smtClean="0"/>
              <a:t> </a:t>
            </a:r>
            <a:r>
              <a:rPr lang="en-US" sz="1200" dirty="0" err="1" smtClean="0"/>
              <a:t>leergedrag</a:t>
            </a:r>
            <a:endParaRPr lang="en-US" sz="1200" dirty="0"/>
          </a:p>
        </p:txBody>
      </p:sp>
      <p:sp>
        <p:nvSpPr>
          <p:cNvPr id="49" name="Rectangle 32"/>
          <p:cNvSpPr/>
          <p:nvPr/>
        </p:nvSpPr>
        <p:spPr>
          <a:xfrm>
            <a:off x="6444208" y="3717032"/>
            <a:ext cx="2160240" cy="100811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/>
              <a:t>Veranderend</a:t>
            </a:r>
            <a:r>
              <a:rPr lang="en-US" sz="1200" dirty="0" smtClean="0"/>
              <a:t> </a:t>
            </a:r>
            <a:r>
              <a:rPr lang="en-US" sz="1200" dirty="0" err="1" smtClean="0"/>
              <a:t>onderwijsaanbod</a:t>
            </a:r>
            <a:endParaRPr lang="en-US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err="1" smtClean="0"/>
              <a:t>Personificatie</a:t>
            </a:r>
            <a:endParaRPr lang="en-US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err="1" smtClean="0"/>
              <a:t>Modularisering</a:t>
            </a:r>
            <a:endParaRPr lang="en-US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err="1" smtClean="0"/>
              <a:t>Variatie</a:t>
            </a:r>
            <a:r>
              <a:rPr lang="en-US" sz="1200" dirty="0" smtClean="0"/>
              <a:t> in </a:t>
            </a:r>
            <a:r>
              <a:rPr lang="en-US" sz="1200" dirty="0" err="1" smtClean="0"/>
              <a:t>leerroutes</a:t>
            </a:r>
            <a:endParaRPr lang="en-US" sz="1200" dirty="0" smtClean="0"/>
          </a:p>
        </p:txBody>
      </p:sp>
      <p:sp>
        <p:nvSpPr>
          <p:cNvPr id="50" name="Down Arrow 31"/>
          <p:cNvSpPr/>
          <p:nvPr/>
        </p:nvSpPr>
        <p:spPr>
          <a:xfrm rot="16200000">
            <a:off x="5760132" y="3692577"/>
            <a:ext cx="360040" cy="10081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35"/>
          <p:cNvSpPr/>
          <p:nvPr/>
        </p:nvSpPr>
        <p:spPr>
          <a:xfrm>
            <a:off x="4237721" y="2695809"/>
            <a:ext cx="1198375" cy="5712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 smtClean="0"/>
          </a:p>
          <a:p>
            <a:pPr algn="ctr"/>
            <a:r>
              <a:rPr lang="en-US" sz="1200" dirty="0" err="1" smtClean="0"/>
              <a:t>Toegankelijk</a:t>
            </a:r>
            <a:r>
              <a:rPr lang="en-US" sz="1200" dirty="0" smtClean="0"/>
              <a:t> </a:t>
            </a:r>
            <a:br>
              <a:rPr lang="en-US" sz="1200" dirty="0" smtClean="0"/>
            </a:br>
            <a:r>
              <a:rPr lang="en-US" sz="1200" dirty="0" err="1" smtClean="0"/>
              <a:t>onderwijs</a:t>
            </a:r>
            <a:endParaRPr lang="en-US" sz="1200" dirty="0" smtClean="0"/>
          </a:p>
          <a:p>
            <a:pPr algn="ctr"/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3270387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>
          <a:xfrm>
            <a:off x="6553200" y="6392354"/>
            <a:ext cx="2133600" cy="365125"/>
          </a:xfrm>
        </p:spPr>
        <p:txBody>
          <a:bodyPr/>
          <a:lstStyle/>
          <a:p>
            <a:pPr>
              <a:defRPr/>
            </a:pPr>
            <a:fld id="{6BC1B010-6E8A-43C0-914B-73D78E9FE83F}" type="slidenum">
              <a:rPr lang="nl-NL" altLang="en-US" smtClean="0"/>
              <a:pPr>
                <a:defRPr/>
              </a:pPr>
              <a:t>10</a:t>
            </a:fld>
            <a:endParaRPr lang="nl-NL" altLang="en-US"/>
          </a:p>
        </p:txBody>
      </p:sp>
      <p:sp>
        <p:nvSpPr>
          <p:cNvPr id="6" name="Rechthoek 5"/>
          <p:cNvSpPr/>
          <p:nvPr/>
        </p:nvSpPr>
        <p:spPr>
          <a:xfrm>
            <a:off x="1932076" y="4077072"/>
            <a:ext cx="3703178" cy="1044116"/>
          </a:xfrm>
          <a:prstGeom prst="rect">
            <a:avLst/>
          </a:prstGeom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lang="nl-NL" dirty="0" smtClean="0"/>
          </a:p>
          <a:p>
            <a:pPr algn="ctr"/>
            <a:endParaRPr lang="nl-NL" dirty="0" smtClean="0"/>
          </a:p>
        </p:txBody>
      </p:sp>
      <p:sp>
        <p:nvSpPr>
          <p:cNvPr id="7" name="Rechthoek 6"/>
          <p:cNvSpPr/>
          <p:nvPr/>
        </p:nvSpPr>
        <p:spPr>
          <a:xfrm>
            <a:off x="1907704" y="2708920"/>
            <a:ext cx="3727550" cy="936104"/>
          </a:xfrm>
          <a:prstGeom prst="rect">
            <a:avLst/>
          </a:prstGeom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lang="nl-NL" dirty="0" smtClean="0"/>
          </a:p>
        </p:txBody>
      </p:sp>
      <p:sp>
        <p:nvSpPr>
          <p:cNvPr id="8" name="Rechthoek 7"/>
          <p:cNvSpPr/>
          <p:nvPr/>
        </p:nvSpPr>
        <p:spPr>
          <a:xfrm>
            <a:off x="1921558" y="1412776"/>
            <a:ext cx="3713695" cy="1008112"/>
          </a:xfrm>
          <a:prstGeom prst="rect">
            <a:avLst/>
          </a:prstGeom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nl-NL" dirty="0" smtClean="0"/>
              <a:t>Sectorspecifiek</a:t>
            </a:r>
          </a:p>
          <a:p>
            <a:pPr algn="ctr"/>
            <a:endParaRPr lang="nl-NL" dirty="0" smtClean="0"/>
          </a:p>
        </p:txBody>
      </p:sp>
      <p:sp>
        <p:nvSpPr>
          <p:cNvPr id="9" name="Rechthoek 8"/>
          <p:cNvSpPr/>
          <p:nvPr/>
        </p:nvSpPr>
        <p:spPr>
          <a:xfrm>
            <a:off x="2178869" y="1878723"/>
            <a:ext cx="914954" cy="3981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 dirty="0" smtClean="0"/>
          </a:p>
          <a:p>
            <a:pPr algn="ctr"/>
            <a:r>
              <a:rPr lang="nl-NL" dirty="0" smtClean="0"/>
              <a:t>PO/VO</a:t>
            </a:r>
          </a:p>
          <a:p>
            <a:pPr algn="ctr"/>
            <a:endParaRPr lang="nl-NL" dirty="0"/>
          </a:p>
        </p:txBody>
      </p:sp>
      <p:sp>
        <p:nvSpPr>
          <p:cNvPr id="10" name="Rechthoek 9"/>
          <p:cNvSpPr/>
          <p:nvPr/>
        </p:nvSpPr>
        <p:spPr>
          <a:xfrm>
            <a:off x="3258989" y="1878723"/>
            <a:ext cx="1080120" cy="3981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MBO</a:t>
            </a:r>
            <a:endParaRPr lang="nl-NL" dirty="0"/>
          </a:p>
        </p:txBody>
      </p:sp>
      <p:sp>
        <p:nvSpPr>
          <p:cNvPr id="11" name="Rechthoek 10"/>
          <p:cNvSpPr/>
          <p:nvPr/>
        </p:nvSpPr>
        <p:spPr>
          <a:xfrm>
            <a:off x="4552130" y="1878723"/>
            <a:ext cx="864096" cy="3981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HO</a:t>
            </a:r>
            <a:endParaRPr lang="nl-NL" dirty="0"/>
          </a:p>
        </p:txBody>
      </p:sp>
      <p:sp>
        <p:nvSpPr>
          <p:cNvPr id="12" name="Rechthoek 11"/>
          <p:cNvSpPr/>
          <p:nvPr/>
        </p:nvSpPr>
        <p:spPr>
          <a:xfrm>
            <a:off x="6060314" y="1412776"/>
            <a:ext cx="2592288" cy="10081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Sector</a:t>
            </a:r>
          </a:p>
          <a:p>
            <a:pPr algn="ctr"/>
            <a:r>
              <a:rPr lang="nl-NL" dirty="0" smtClean="0"/>
              <a:t>Overschrijdend</a:t>
            </a:r>
            <a:endParaRPr lang="nl-NL" dirty="0"/>
          </a:p>
        </p:txBody>
      </p:sp>
      <p:sp>
        <p:nvSpPr>
          <p:cNvPr id="13" name="Rechthoek 12"/>
          <p:cNvSpPr/>
          <p:nvPr/>
        </p:nvSpPr>
        <p:spPr>
          <a:xfrm>
            <a:off x="107504" y="2708920"/>
            <a:ext cx="1440161" cy="9361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Architectuur</a:t>
            </a:r>
          </a:p>
        </p:txBody>
      </p:sp>
      <p:sp>
        <p:nvSpPr>
          <p:cNvPr id="14" name="Rechthoek 13"/>
          <p:cNvSpPr/>
          <p:nvPr/>
        </p:nvSpPr>
        <p:spPr>
          <a:xfrm>
            <a:off x="2162174" y="2911597"/>
            <a:ext cx="931649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AR</a:t>
            </a:r>
          </a:p>
          <a:p>
            <a:pPr algn="ctr"/>
            <a:r>
              <a:rPr lang="nl-NL" dirty="0" smtClean="0"/>
              <a:t>FORA</a:t>
            </a:r>
            <a:endParaRPr lang="nl-NL" dirty="0"/>
          </a:p>
        </p:txBody>
      </p:sp>
      <p:sp>
        <p:nvSpPr>
          <p:cNvPr id="15" name="Rechthoek 14"/>
          <p:cNvSpPr/>
          <p:nvPr/>
        </p:nvSpPr>
        <p:spPr>
          <a:xfrm>
            <a:off x="3258989" y="2913983"/>
            <a:ext cx="1080120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AR</a:t>
            </a:r>
          </a:p>
          <a:p>
            <a:pPr algn="ctr"/>
            <a:r>
              <a:rPr lang="nl-NL" dirty="0" smtClean="0"/>
              <a:t>Route 21</a:t>
            </a:r>
            <a:endParaRPr lang="nl-NL" dirty="0"/>
          </a:p>
        </p:txBody>
      </p:sp>
      <p:sp>
        <p:nvSpPr>
          <p:cNvPr id="16" name="Rechthoek 15"/>
          <p:cNvSpPr/>
          <p:nvPr/>
        </p:nvSpPr>
        <p:spPr>
          <a:xfrm>
            <a:off x="4555133" y="2924944"/>
            <a:ext cx="864096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AR</a:t>
            </a:r>
          </a:p>
          <a:p>
            <a:pPr algn="ctr"/>
            <a:r>
              <a:rPr lang="nl-NL" dirty="0" smtClean="0"/>
              <a:t>HOSA</a:t>
            </a:r>
            <a:endParaRPr lang="nl-NL" dirty="0"/>
          </a:p>
        </p:txBody>
      </p:sp>
      <p:sp>
        <p:nvSpPr>
          <p:cNvPr id="17" name="Rechthoek 16"/>
          <p:cNvSpPr/>
          <p:nvPr/>
        </p:nvSpPr>
        <p:spPr>
          <a:xfrm>
            <a:off x="107504" y="4077071"/>
            <a:ext cx="1440161" cy="10319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err="1" smtClean="0"/>
              <a:t>Informatie-beleid</a:t>
            </a:r>
            <a:endParaRPr lang="nl-NL" dirty="0" smtClean="0"/>
          </a:p>
          <a:p>
            <a:pPr algn="ctr"/>
            <a:r>
              <a:rPr lang="nl-NL" dirty="0" smtClean="0"/>
              <a:t>Tactisch</a:t>
            </a:r>
            <a:endParaRPr lang="nl-NL" dirty="0"/>
          </a:p>
        </p:txBody>
      </p:sp>
      <p:sp>
        <p:nvSpPr>
          <p:cNvPr id="18" name="Rechthoek 17"/>
          <p:cNvSpPr/>
          <p:nvPr/>
        </p:nvSpPr>
        <p:spPr>
          <a:xfrm>
            <a:off x="6084168" y="2708920"/>
            <a:ext cx="2592288" cy="9361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Architectuurraad</a:t>
            </a:r>
          </a:p>
          <a:p>
            <a:pPr algn="ctr"/>
            <a:r>
              <a:rPr lang="nl-NL" dirty="0" smtClean="0"/>
              <a:t>ROSA</a:t>
            </a:r>
            <a:endParaRPr lang="nl-NL" dirty="0"/>
          </a:p>
        </p:txBody>
      </p:sp>
      <p:sp>
        <p:nvSpPr>
          <p:cNvPr id="19" name="Rechthoek 18"/>
          <p:cNvSpPr/>
          <p:nvPr/>
        </p:nvSpPr>
        <p:spPr>
          <a:xfrm>
            <a:off x="6060314" y="4077072"/>
            <a:ext cx="1728192" cy="10319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Standaardisatie-raad</a:t>
            </a:r>
            <a:endParaRPr lang="nl-NL" dirty="0"/>
          </a:p>
        </p:txBody>
      </p:sp>
      <p:sp>
        <p:nvSpPr>
          <p:cNvPr id="20" name="Rechthoek 19"/>
          <p:cNvSpPr/>
          <p:nvPr/>
        </p:nvSpPr>
        <p:spPr>
          <a:xfrm>
            <a:off x="123449" y="5315262"/>
            <a:ext cx="1440160" cy="142610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err="1" smtClean="0"/>
              <a:t>Informatie-beleid</a:t>
            </a:r>
            <a:endParaRPr lang="nl-NL" dirty="0" smtClean="0"/>
          </a:p>
          <a:p>
            <a:pPr algn="ctr"/>
            <a:r>
              <a:rPr lang="nl-NL" dirty="0" smtClean="0"/>
              <a:t>Strategisch</a:t>
            </a:r>
            <a:endParaRPr lang="nl-NL" dirty="0"/>
          </a:p>
        </p:txBody>
      </p:sp>
      <p:sp>
        <p:nvSpPr>
          <p:cNvPr id="21" name="Rechthoek 20"/>
          <p:cNvSpPr/>
          <p:nvPr/>
        </p:nvSpPr>
        <p:spPr>
          <a:xfrm>
            <a:off x="2162173" y="4365104"/>
            <a:ext cx="931649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KRO</a:t>
            </a:r>
          </a:p>
          <a:p>
            <a:pPr algn="ctr"/>
            <a:r>
              <a:rPr lang="nl-NL" dirty="0" smtClean="0"/>
              <a:t>PO/VO</a:t>
            </a:r>
            <a:endParaRPr lang="nl-NL" dirty="0"/>
          </a:p>
        </p:txBody>
      </p:sp>
      <p:sp>
        <p:nvSpPr>
          <p:cNvPr id="22" name="Rechthoek 21"/>
          <p:cNvSpPr/>
          <p:nvPr/>
        </p:nvSpPr>
        <p:spPr>
          <a:xfrm>
            <a:off x="3272009" y="4349778"/>
            <a:ext cx="1067100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KRO</a:t>
            </a:r>
          </a:p>
          <a:p>
            <a:pPr algn="ctr"/>
            <a:r>
              <a:rPr lang="nl-NL" dirty="0" smtClean="0"/>
              <a:t>MBO</a:t>
            </a:r>
            <a:endParaRPr lang="nl-NL" dirty="0"/>
          </a:p>
        </p:txBody>
      </p:sp>
      <p:sp>
        <p:nvSpPr>
          <p:cNvPr id="23" name="Rechthoek 22"/>
          <p:cNvSpPr/>
          <p:nvPr/>
        </p:nvSpPr>
        <p:spPr>
          <a:xfrm>
            <a:off x="4555133" y="4349778"/>
            <a:ext cx="864096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KRO</a:t>
            </a:r>
          </a:p>
          <a:p>
            <a:pPr algn="ctr"/>
            <a:r>
              <a:rPr lang="nl-NL" dirty="0"/>
              <a:t>H</a:t>
            </a:r>
            <a:r>
              <a:rPr lang="nl-NL" dirty="0" smtClean="0"/>
              <a:t>O</a:t>
            </a:r>
            <a:endParaRPr lang="nl-NL" dirty="0"/>
          </a:p>
        </p:txBody>
      </p:sp>
      <p:cxnSp>
        <p:nvCxnSpPr>
          <p:cNvPr id="24" name="Rechte verbindingslijn met pijl 23"/>
          <p:cNvCxnSpPr>
            <a:stCxn id="14" idx="2"/>
            <a:endCxn id="21" idx="0"/>
          </p:cNvCxnSpPr>
          <p:nvPr/>
        </p:nvCxnSpPr>
        <p:spPr>
          <a:xfrm flipH="1">
            <a:off x="2627998" y="3487661"/>
            <a:ext cx="1" cy="87744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Rechte verbindingslijn met pijl 24"/>
          <p:cNvCxnSpPr>
            <a:stCxn id="15" idx="2"/>
            <a:endCxn id="22" idx="0"/>
          </p:cNvCxnSpPr>
          <p:nvPr/>
        </p:nvCxnSpPr>
        <p:spPr>
          <a:xfrm>
            <a:off x="3799049" y="3490047"/>
            <a:ext cx="6510" cy="85973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Rechte verbindingslijn met pijl 25"/>
          <p:cNvCxnSpPr>
            <a:stCxn id="16" idx="2"/>
          </p:cNvCxnSpPr>
          <p:nvPr/>
        </p:nvCxnSpPr>
        <p:spPr>
          <a:xfrm>
            <a:off x="4987181" y="3501008"/>
            <a:ext cx="0" cy="8487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Rechte verbindingslijn met pijl 26"/>
          <p:cNvCxnSpPr/>
          <p:nvPr/>
        </p:nvCxnSpPr>
        <p:spPr>
          <a:xfrm>
            <a:off x="5635254" y="3235633"/>
            <a:ext cx="448914" cy="0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Rechte verbindingslijn met pijl 27"/>
          <p:cNvCxnSpPr/>
          <p:nvPr/>
        </p:nvCxnSpPr>
        <p:spPr>
          <a:xfrm>
            <a:off x="6924408" y="3645024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Rechte verbindingslijn met pijl 28"/>
          <p:cNvCxnSpPr/>
          <p:nvPr/>
        </p:nvCxnSpPr>
        <p:spPr>
          <a:xfrm>
            <a:off x="5635253" y="4637810"/>
            <a:ext cx="448915" cy="0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0" name="Rechthoek 29"/>
          <p:cNvSpPr/>
          <p:nvPr/>
        </p:nvSpPr>
        <p:spPr>
          <a:xfrm>
            <a:off x="6300192" y="6237312"/>
            <a:ext cx="2468971" cy="5040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Informatiekamer</a:t>
            </a:r>
            <a:endParaRPr lang="nl-NL" dirty="0"/>
          </a:p>
        </p:txBody>
      </p:sp>
      <p:cxnSp>
        <p:nvCxnSpPr>
          <p:cNvPr id="31" name="Rechte verbindingslijn met pijl 30"/>
          <p:cNvCxnSpPr/>
          <p:nvPr/>
        </p:nvCxnSpPr>
        <p:spPr>
          <a:xfrm>
            <a:off x="3771479" y="6453336"/>
            <a:ext cx="252871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Rechte verbindingslijn 31"/>
          <p:cNvCxnSpPr>
            <a:stCxn id="6" idx="2"/>
          </p:cNvCxnSpPr>
          <p:nvPr/>
        </p:nvCxnSpPr>
        <p:spPr>
          <a:xfrm>
            <a:off x="3783665" y="5121188"/>
            <a:ext cx="0" cy="136815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Rechte verbindingslijn met pijl 32"/>
          <p:cNvCxnSpPr>
            <a:endCxn id="35" idx="1"/>
          </p:cNvCxnSpPr>
          <p:nvPr/>
        </p:nvCxnSpPr>
        <p:spPr>
          <a:xfrm flipV="1">
            <a:off x="3775122" y="5570928"/>
            <a:ext cx="3685206" cy="19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Rechte verbindingslijn met pijl 33"/>
          <p:cNvCxnSpPr/>
          <p:nvPr/>
        </p:nvCxnSpPr>
        <p:spPr>
          <a:xfrm>
            <a:off x="6924408" y="5733256"/>
            <a:ext cx="0" cy="50405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5" name="Rechthoek 34"/>
          <p:cNvSpPr/>
          <p:nvPr/>
        </p:nvSpPr>
        <p:spPr>
          <a:xfrm>
            <a:off x="7460328" y="5288982"/>
            <a:ext cx="1308835" cy="56389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Thema</a:t>
            </a:r>
          </a:p>
          <a:p>
            <a:pPr algn="ctr"/>
            <a:r>
              <a:rPr lang="nl-NL" dirty="0" smtClean="0"/>
              <a:t>kamers</a:t>
            </a:r>
            <a:endParaRPr lang="nl-NL" dirty="0"/>
          </a:p>
        </p:txBody>
      </p:sp>
      <p:cxnSp>
        <p:nvCxnSpPr>
          <p:cNvPr id="36" name="Rechte verbindingslijn 35"/>
          <p:cNvCxnSpPr>
            <a:stCxn id="19" idx="2"/>
          </p:cNvCxnSpPr>
          <p:nvPr/>
        </p:nvCxnSpPr>
        <p:spPr>
          <a:xfrm flipH="1">
            <a:off x="6924408" y="5109002"/>
            <a:ext cx="2" cy="33622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Rechte verbindingslijn met pijl 36"/>
          <p:cNvCxnSpPr/>
          <p:nvPr/>
        </p:nvCxnSpPr>
        <p:spPr>
          <a:xfrm>
            <a:off x="8201896" y="3620929"/>
            <a:ext cx="0" cy="16561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Rechte verbindingslijn met pijl 37"/>
          <p:cNvCxnSpPr/>
          <p:nvPr/>
        </p:nvCxnSpPr>
        <p:spPr>
          <a:xfrm>
            <a:off x="8244408" y="5822348"/>
            <a:ext cx="0" cy="414963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6" name="Tekstvak 55"/>
          <p:cNvSpPr txBox="1"/>
          <p:nvPr/>
        </p:nvSpPr>
        <p:spPr>
          <a:xfrm>
            <a:off x="3491880" y="476672"/>
            <a:ext cx="17032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4400" dirty="0" smtClean="0"/>
              <a:t>Proces</a:t>
            </a:r>
            <a:endParaRPr lang="nl-NL" sz="4400" dirty="0"/>
          </a:p>
        </p:txBody>
      </p:sp>
    </p:spTree>
    <p:extLst>
      <p:ext uri="{BB962C8B-B14F-4D97-AF65-F5344CB8AC3E}">
        <p14:creationId xmlns:p14="http://schemas.microsoft.com/office/powerpoint/2010/main" val="3533747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2744B1-D54D-43D2-B545-8691F4D7F76E}" type="slidenum">
              <a:rPr lang="nl-NL" altLang="en-US" smtClean="0"/>
              <a:pPr>
                <a:defRPr/>
              </a:pPr>
              <a:t>11</a:t>
            </a:fld>
            <a:endParaRPr lang="nl-NL" altLang="en-US"/>
          </a:p>
        </p:txBody>
      </p:sp>
      <p:sp>
        <p:nvSpPr>
          <p:cNvPr id="3" name="Titel 4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nl-NL" dirty="0" smtClean="0"/>
              <a:t>Wat loopt</a:t>
            </a:r>
            <a:endParaRPr lang="nl-NL" dirty="0"/>
          </a:p>
        </p:txBody>
      </p:sp>
      <p:sp>
        <p:nvSpPr>
          <p:cNvPr id="4" name="Tijdelijke aanduiding voor inhoud 5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2800" dirty="0" smtClean="0"/>
              <a:t>Aansluiting sectorarchitecturen (Standaardisatieraad)</a:t>
            </a:r>
          </a:p>
          <a:p>
            <a:r>
              <a:rPr lang="nl-NL" sz="2800" dirty="0" smtClean="0"/>
              <a:t>Bestuurlijke afspraken beveiligingsstandaarden </a:t>
            </a:r>
            <a:br>
              <a:rPr lang="nl-NL" sz="2800" dirty="0" smtClean="0"/>
            </a:br>
            <a:r>
              <a:rPr lang="nl-NL" sz="2800" dirty="0" smtClean="0"/>
              <a:t>(</a:t>
            </a:r>
            <a:r>
              <a:rPr lang="nl-NL" sz="2800" dirty="0" err="1" smtClean="0"/>
              <a:t>KRO’s</a:t>
            </a:r>
            <a:r>
              <a:rPr lang="nl-NL" sz="2800" dirty="0" smtClean="0"/>
              <a:t>)</a:t>
            </a:r>
          </a:p>
          <a:p>
            <a:r>
              <a:rPr lang="nl-NL" sz="2800" dirty="0" smtClean="0"/>
              <a:t>Samenhang toekomstbeelden toegang</a:t>
            </a:r>
            <a:br>
              <a:rPr lang="nl-NL" sz="2800" dirty="0" smtClean="0"/>
            </a:br>
            <a:r>
              <a:rPr lang="nl-NL" sz="2800" dirty="0" smtClean="0"/>
              <a:t>(project, Standaardisatieraad)</a:t>
            </a:r>
          </a:p>
          <a:p>
            <a:r>
              <a:rPr lang="nl-NL" sz="2800" dirty="0" smtClean="0"/>
              <a:t>Toekomstbeeld flexibilisering HO </a:t>
            </a:r>
            <a:br>
              <a:rPr lang="nl-NL" sz="2800" dirty="0" smtClean="0"/>
            </a:br>
            <a:r>
              <a:rPr lang="nl-NL" sz="2800" dirty="0" smtClean="0"/>
              <a:t>(project, KRO HO)</a:t>
            </a:r>
          </a:p>
          <a:p>
            <a:r>
              <a:rPr lang="nl-NL" sz="2800" dirty="0" smtClean="0"/>
              <a:t>Aansluiting Themakamer &lt;-&gt; Standaardisatieraad </a:t>
            </a:r>
            <a:br>
              <a:rPr lang="nl-NL" sz="2800" dirty="0" smtClean="0"/>
            </a:br>
            <a:r>
              <a:rPr lang="nl-NL" sz="2800" dirty="0" smtClean="0"/>
              <a:t>Voorstel aan Datakamer Informatiekamer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66116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Consequenties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Impactanalyse op basis van </a:t>
            </a:r>
            <a:r>
              <a:rPr lang="nl-NL" dirty="0" smtClean="0"/>
              <a:t>wetgeving</a:t>
            </a:r>
          </a:p>
          <a:p>
            <a:r>
              <a:rPr lang="nl-NL" dirty="0" smtClean="0"/>
              <a:t>Projectmatig</a:t>
            </a:r>
            <a:r>
              <a:rPr lang="nl-NL" dirty="0" smtClean="0"/>
              <a:t>, gericht op specifiek beleidsdoel.</a:t>
            </a:r>
            <a:br>
              <a:rPr lang="nl-NL" dirty="0" smtClean="0"/>
            </a:br>
            <a:r>
              <a:rPr lang="nl-NL" dirty="0" smtClean="0"/>
              <a:t>Alleen voor instellingen die direct binnen scope wet vallen.  </a:t>
            </a:r>
            <a:br>
              <a:rPr lang="nl-NL" dirty="0" smtClean="0"/>
            </a:br>
            <a:r>
              <a:rPr lang="nl-NL" dirty="0" smtClean="0"/>
              <a:t>(aansluitschema </a:t>
            </a:r>
            <a:r>
              <a:rPr lang="nl-NL" dirty="0" err="1" smtClean="0"/>
              <a:t>eID</a:t>
            </a:r>
            <a:r>
              <a:rPr lang="nl-NL" dirty="0" smtClean="0"/>
              <a:t>/ WDO beveiligingsstandaarden).</a:t>
            </a:r>
            <a:br>
              <a:rPr lang="nl-NL" dirty="0" smtClean="0"/>
            </a:b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Naar:</a:t>
            </a:r>
          </a:p>
          <a:p>
            <a:endParaRPr lang="nl-NL" dirty="0" smtClean="0"/>
          </a:p>
          <a:p>
            <a:r>
              <a:rPr lang="nl-NL" dirty="0" smtClean="0"/>
              <a:t>Impactanalyse </a:t>
            </a:r>
            <a:r>
              <a:rPr lang="nl-NL" dirty="0" smtClean="0"/>
              <a:t>op doelstellingen</a:t>
            </a:r>
          </a:p>
          <a:p>
            <a:r>
              <a:rPr lang="nl-NL" dirty="0" smtClean="0"/>
              <a:t>Gelijke behandeling alle instellingen</a:t>
            </a:r>
          </a:p>
          <a:p>
            <a:r>
              <a:rPr lang="nl-NL" dirty="0" smtClean="0"/>
              <a:t>Procesmatig, met duidelijke rol voor AR </a:t>
            </a:r>
            <a:r>
              <a:rPr lang="nl-NL" dirty="0" err="1" smtClean="0"/>
              <a:t>Edustandaard</a:t>
            </a:r>
            <a:r>
              <a:rPr lang="nl-NL" dirty="0" smtClean="0"/>
              <a:t>.</a:t>
            </a:r>
            <a:r>
              <a:rPr lang="nl-NL" dirty="0" smtClean="0"/>
              <a:t/>
            </a:r>
            <a:br>
              <a:rPr lang="nl-NL" dirty="0" smtClean="0"/>
            </a:br>
            <a:endParaRPr lang="nl-NL" dirty="0"/>
          </a:p>
        </p:txBody>
      </p:sp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2744B1-D54D-43D2-B545-8691F4D7F76E}" type="slidenum">
              <a:rPr lang="nl-NL" altLang="en-US" smtClean="0"/>
              <a:pPr>
                <a:defRPr/>
              </a:pPr>
              <a:t>12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3202318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nl-NL" dirty="0" smtClean="0"/>
              <a:t>Aanpak</a:t>
            </a:r>
            <a:endParaRPr lang="nl-NL" dirty="0"/>
          </a:p>
        </p:txBody>
      </p:sp>
      <p:graphicFrame>
        <p:nvGraphicFramePr>
          <p:cNvPr id="5" name="Tijdelijke aanduiding voor inhou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2382216"/>
              </p:ext>
            </p:extLst>
          </p:nvPr>
        </p:nvGraphicFramePr>
        <p:xfrm>
          <a:off x="251520" y="1268760"/>
          <a:ext cx="8784976" cy="494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2808312"/>
                <a:gridCol w="1656184"/>
                <a:gridCol w="1656184"/>
                <a:gridCol w="1368152"/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nl-NL" dirty="0" smtClean="0"/>
                        <a:t>Lagen</a:t>
                      </a:r>
                      <a:endParaRPr lang="nl-N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nl-NL" dirty="0" smtClean="0"/>
                        <a:t>Interoperabiliteit</a:t>
                      </a:r>
                      <a:r>
                        <a:rPr lang="nl-NL" baseline="0" dirty="0" smtClean="0"/>
                        <a:t> raamwerk</a:t>
                      </a:r>
                      <a:endParaRPr lang="nl-N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nl-NL" dirty="0" smtClean="0"/>
                        <a:t>Referentie-model</a:t>
                      </a:r>
                      <a:endParaRPr lang="nl-NL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nl-NL" dirty="0" smtClean="0"/>
                        <a:t>Streefbeeld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Aspecten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Afspraken</a:t>
                      </a:r>
                      <a:endParaRPr lang="nl-N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410448">
                <a:tc>
                  <a:txBody>
                    <a:bodyPr/>
                    <a:lstStyle/>
                    <a:p>
                      <a:r>
                        <a:rPr lang="nl-NL" dirty="0" smtClean="0"/>
                        <a:t>Wetgeving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Generieke</a:t>
                      </a:r>
                      <a:r>
                        <a:rPr lang="nl-NL" baseline="0" dirty="0" smtClean="0"/>
                        <a:t> wetgeving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Onderwijs</a:t>
                      </a:r>
                    </a:p>
                    <a:p>
                      <a:r>
                        <a:rPr lang="nl-NL" dirty="0" smtClean="0"/>
                        <a:t> wetgeving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Organisatie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nl-NL" dirty="0" smtClean="0"/>
                        <a:t>Bedrijfsinteractie:</a:t>
                      </a:r>
                      <a:endParaRPr lang="nl-NL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nl-NL" dirty="0" smtClean="0"/>
                        <a:t>- Sluiten</a:t>
                      </a:r>
                      <a:r>
                        <a:rPr lang="nl-NL" baseline="0" dirty="0" smtClean="0"/>
                        <a:t> overeenkomst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nl-NL" baseline="0" dirty="0" smtClean="0"/>
                        <a:t>- Leveren dienst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nl-NL" baseline="0" dirty="0" smtClean="0"/>
                        <a:t>- Verstrekken gegevens.</a:t>
                      </a:r>
                      <a:endParaRPr lang="nl-NL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Rollen</a:t>
                      </a:r>
                    </a:p>
                    <a:p>
                      <a:r>
                        <a:rPr lang="nl-NL" dirty="0" smtClean="0"/>
                        <a:t>Wijze interactie</a:t>
                      </a:r>
                      <a:r>
                        <a:rPr lang="nl-NL" dirty="0" smtClean="0"/>
                        <a:t/>
                      </a:r>
                      <a:br>
                        <a:rPr lang="nl-NL" dirty="0" smtClean="0"/>
                      </a:br>
                      <a:r>
                        <a:rPr lang="nl-NL" baseline="0" dirty="0" smtClean="0"/>
                        <a:t>Zeggenschap</a:t>
                      </a:r>
                      <a:endParaRPr lang="nl-NL" baseline="0" dirty="0" smtClean="0"/>
                    </a:p>
                    <a:p>
                      <a:r>
                        <a:rPr lang="nl-NL" baseline="0" dirty="0" smtClean="0"/>
                        <a:t>Kwaliteit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Bedrijfsservices</a:t>
                      </a:r>
                    </a:p>
                    <a:p>
                      <a:r>
                        <a:rPr lang="nl-NL" dirty="0" smtClean="0"/>
                        <a:t>Bedrijfs-</a:t>
                      </a:r>
                      <a:br>
                        <a:rPr lang="nl-NL" dirty="0" smtClean="0"/>
                      </a:br>
                      <a:r>
                        <a:rPr lang="nl-NL" dirty="0" smtClean="0"/>
                        <a:t>functie</a:t>
                      </a:r>
                      <a:r>
                        <a:rPr lang="nl-NL" baseline="0" dirty="0" smtClean="0"/>
                        <a:t>model</a:t>
                      </a:r>
                      <a:endParaRPr lang="nl-NL" dirty="0" smtClean="0"/>
                    </a:p>
                    <a:p>
                      <a:r>
                        <a:rPr lang="nl-NL" dirty="0" smtClean="0"/>
                        <a:t>Procesmodel</a:t>
                      </a:r>
                      <a:endParaRPr lang="nl-NL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nl-NL" dirty="0" smtClean="0"/>
                        <a:t>Doel-architectuur</a:t>
                      </a:r>
                      <a:endParaRPr lang="nl-NL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Informatie-model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Stelselcatalogus</a:t>
                      </a:r>
                    </a:p>
                    <a:p>
                      <a:r>
                        <a:rPr lang="nl-NL" dirty="0" smtClean="0"/>
                        <a:t>Dienstenregister</a:t>
                      </a:r>
                    </a:p>
                    <a:p>
                      <a:r>
                        <a:rPr lang="nl-NL" dirty="0" smtClean="0"/>
                        <a:t>Machtigingenregister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Definiëring: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dirty="0" smtClean="0"/>
                        <a:t>Diensten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dirty="0" smtClean="0"/>
                        <a:t>Gegevens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dirty="0" smtClean="0"/>
                        <a:t>Mandaten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Applicatie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Applicatie interactie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nl-NL" dirty="0" smtClean="0"/>
                        <a:t>- Vindbaar</a:t>
                      </a:r>
                      <a:r>
                        <a:rPr lang="nl-NL" baseline="0" dirty="0" smtClean="0"/>
                        <a:t> </a:t>
                      </a:r>
                      <a:r>
                        <a:rPr lang="nl-NL" baseline="0" dirty="0" smtClean="0"/>
                        <a:t>maken gegevens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nl-NL" dirty="0" smtClean="0"/>
                        <a:t>-</a:t>
                      </a:r>
                      <a:r>
                        <a:rPr lang="nl-NL" baseline="0" dirty="0" smtClean="0"/>
                        <a:t> </a:t>
                      </a:r>
                      <a:r>
                        <a:rPr lang="nl-NL" dirty="0" smtClean="0"/>
                        <a:t>Delen</a:t>
                      </a:r>
                      <a:r>
                        <a:rPr lang="nl-NL" baseline="0" dirty="0" smtClean="0"/>
                        <a:t> </a:t>
                      </a:r>
                      <a:r>
                        <a:rPr lang="nl-NL" baseline="0" dirty="0" smtClean="0"/>
                        <a:t>gegevens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nl-NL" baseline="0" dirty="0" smtClean="0"/>
                        <a:t>- Toegang </a:t>
                      </a:r>
                      <a:r>
                        <a:rPr lang="nl-NL" baseline="0" dirty="0" smtClean="0"/>
                        <a:t>gegevens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Rollen</a:t>
                      </a:r>
                      <a:br>
                        <a:rPr lang="nl-NL" dirty="0" smtClean="0"/>
                      </a:br>
                      <a:r>
                        <a:rPr lang="nl-NL" dirty="0" smtClean="0"/>
                        <a:t>Wijze</a:t>
                      </a:r>
                      <a:r>
                        <a:rPr lang="nl-NL" baseline="0" dirty="0" smtClean="0"/>
                        <a:t> interactie</a:t>
                      </a:r>
                    </a:p>
                    <a:p>
                      <a:r>
                        <a:rPr lang="nl-NL" baseline="0" dirty="0" smtClean="0"/>
                        <a:t>Zeggenschap</a:t>
                      </a:r>
                    </a:p>
                    <a:p>
                      <a:r>
                        <a:rPr lang="nl-NL" baseline="0" dirty="0" smtClean="0"/>
                        <a:t>Kwaliteit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Applicatie-model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C1B010-6E8A-43C0-914B-73D78E9FE83F}" type="slidenum">
              <a:rPr lang="nl-NL" altLang="en-US" smtClean="0"/>
              <a:pPr>
                <a:defRPr/>
              </a:pPr>
              <a:t>13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53248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1023938" y="1412776"/>
            <a:ext cx="7218720" cy="648072"/>
          </a:xfrm>
          <a:ln>
            <a:solidFill>
              <a:schemeClr val="accent4">
                <a:lumMod val="50000"/>
              </a:schemeClr>
            </a:solidFill>
          </a:ln>
        </p:spPr>
        <p:txBody>
          <a:bodyPr/>
          <a:lstStyle/>
          <a:p>
            <a:pPr algn="ctr"/>
            <a:r>
              <a:rPr lang="nl-NL" sz="3600" dirty="0" smtClean="0"/>
              <a:t>Onderwijsvolger</a:t>
            </a:r>
            <a:endParaRPr lang="en-US" sz="360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idx="1"/>
          </p:nvPr>
        </p:nvSpPr>
        <p:spPr>
          <a:xfrm>
            <a:off x="1017730" y="2600510"/>
            <a:ext cx="2302526" cy="432197"/>
          </a:xfrm>
        </p:spPr>
        <p:txBody>
          <a:bodyPr/>
          <a:lstStyle/>
          <a:p>
            <a:pPr algn="ctr"/>
            <a:r>
              <a:rPr lang="nl-NL" dirty="0" smtClean="0"/>
              <a:t>Instelling</a:t>
            </a:r>
            <a:endParaRPr lang="en-US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half" idx="15"/>
          </p:nvPr>
        </p:nvSpPr>
        <p:spPr>
          <a:xfrm>
            <a:off x="1032262" y="3114860"/>
            <a:ext cx="2287277" cy="2485970"/>
          </a:xfrm>
          <a:ln>
            <a:solidFill>
              <a:schemeClr val="accent4">
                <a:lumMod val="50000"/>
              </a:schemeClr>
            </a:solidFill>
          </a:ln>
        </p:spPr>
        <p:txBody>
          <a:bodyPr/>
          <a:lstStyle/>
          <a:p>
            <a:r>
              <a:rPr lang="nl-NL" dirty="0" smtClean="0"/>
              <a:t>Instelling</a:t>
            </a:r>
            <a:endParaRPr lang="en-US" dirty="0"/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sz="quarter" idx="3"/>
          </p:nvPr>
        </p:nvSpPr>
        <p:spPr>
          <a:xfrm>
            <a:off x="3489040" y="2600510"/>
            <a:ext cx="2297430" cy="432197"/>
          </a:xfrm>
        </p:spPr>
        <p:txBody>
          <a:bodyPr/>
          <a:lstStyle/>
          <a:p>
            <a:pPr algn="ctr"/>
            <a:r>
              <a:rPr lang="nl-NL" dirty="0" smtClean="0"/>
              <a:t>Domein</a:t>
            </a:r>
            <a:endParaRPr lang="en-US" dirty="0"/>
          </a:p>
        </p:txBody>
      </p:sp>
      <p:sp>
        <p:nvSpPr>
          <p:cNvPr id="9" name="Tijdelijke aanduiding voor tekst 8"/>
          <p:cNvSpPr>
            <a:spLocks noGrp="1"/>
          </p:cNvSpPr>
          <p:nvPr>
            <p:ph type="body" sz="half" idx="16"/>
          </p:nvPr>
        </p:nvSpPr>
        <p:spPr>
          <a:xfrm>
            <a:off x="3481124" y="3114860"/>
            <a:ext cx="2297430" cy="2485970"/>
          </a:xfrm>
          <a:ln>
            <a:solidFill>
              <a:schemeClr val="accent4">
                <a:lumMod val="50000"/>
              </a:schemeClr>
            </a:solidFill>
          </a:ln>
        </p:spPr>
        <p:txBody>
          <a:bodyPr/>
          <a:lstStyle/>
          <a:p>
            <a:r>
              <a:rPr lang="nl-NL" dirty="0" smtClean="0"/>
              <a:t>Gemeenschappelijke  voorzieningen</a:t>
            </a:r>
            <a:endParaRPr lang="en-US" dirty="0"/>
          </a:p>
        </p:txBody>
      </p:sp>
      <p:sp>
        <p:nvSpPr>
          <p:cNvPr id="7" name="Tijdelijke aanduiding voor tekst 6"/>
          <p:cNvSpPr>
            <a:spLocks noGrp="1"/>
          </p:cNvSpPr>
          <p:nvPr>
            <p:ph type="body" sz="quarter" idx="13"/>
          </p:nvPr>
        </p:nvSpPr>
        <p:spPr>
          <a:xfrm>
            <a:off x="5940138" y="2600510"/>
            <a:ext cx="2302519" cy="432197"/>
          </a:xfrm>
        </p:spPr>
        <p:txBody>
          <a:bodyPr/>
          <a:lstStyle/>
          <a:p>
            <a:pPr algn="ctr"/>
            <a:r>
              <a:rPr lang="nl-NL" dirty="0" smtClean="0"/>
              <a:t>Open wereld</a:t>
            </a:r>
            <a:endParaRPr lang="en-US" dirty="0"/>
          </a:p>
        </p:txBody>
      </p:sp>
      <p:sp>
        <p:nvSpPr>
          <p:cNvPr id="10" name="Tijdelijke aanduiding voor tekst 9"/>
          <p:cNvSpPr>
            <a:spLocks noGrp="1"/>
          </p:cNvSpPr>
          <p:nvPr>
            <p:ph type="body" sz="half" idx="17"/>
          </p:nvPr>
        </p:nvSpPr>
        <p:spPr>
          <a:xfrm>
            <a:off x="5940138" y="3114860"/>
            <a:ext cx="2302519" cy="2485970"/>
          </a:xfrm>
          <a:ln>
            <a:solidFill>
              <a:schemeClr val="accent4">
                <a:lumMod val="50000"/>
              </a:schemeClr>
            </a:solidFill>
          </a:ln>
        </p:spPr>
        <p:txBody>
          <a:bodyPr/>
          <a:lstStyle/>
          <a:p>
            <a:r>
              <a:rPr lang="nl-NL" dirty="0" smtClean="0"/>
              <a:t>Internationale voorzieningen</a:t>
            </a:r>
            <a:endParaRPr lang="en-US" dirty="0"/>
          </a:p>
        </p:txBody>
      </p:sp>
      <p:sp>
        <p:nvSpPr>
          <p:cNvPr id="11" name="Gelijkbenige driehoek 10"/>
          <p:cNvSpPr/>
          <p:nvPr/>
        </p:nvSpPr>
        <p:spPr>
          <a:xfrm rot="10800000">
            <a:off x="1569425" y="2223480"/>
            <a:ext cx="953885" cy="377030"/>
          </a:xfrm>
          <a:prstGeom prst="triangle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Gelijkbenige driehoek 11"/>
          <p:cNvSpPr/>
          <p:nvPr/>
        </p:nvSpPr>
        <p:spPr>
          <a:xfrm rot="10800000">
            <a:off x="6619110" y="2223870"/>
            <a:ext cx="953885" cy="377030"/>
          </a:xfrm>
          <a:prstGeom prst="triangle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Gelijkbenige driehoek 12"/>
          <p:cNvSpPr/>
          <p:nvPr/>
        </p:nvSpPr>
        <p:spPr>
          <a:xfrm rot="10800000">
            <a:off x="4152896" y="2214702"/>
            <a:ext cx="953885" cy="377030"/>
          </a:xfrm>
          <a:prstGeom prst="triangle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190119108"/>
              </p:ext>
            </p:extLst>
          </p:nvPr>
        </p:nvGraphicFramePr>
        <p:xfrm>
          <a:off x="1046798" y="3393657"/>
          <a:ext cx="6900913" cy="2085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55576" y="260648"/>
            <a:ext cx="80648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De </a:t>
            </a:r>
            <a:r>
              <a:rPr lang="en-US" sz="4400" dirty="0" err="1" smtClean="0"/>
              <a:t>vraag</a:t>
            </a:r>
            <a:r>
              <a:rPr lang="en-US" sz="4400" dirty="0" smtClean="0"/>
              <a:t>: Leven Lang </a:t>
            </a:r>
            <a:r>
              <a:rPr lang="en-US" sz="4400" dirty="0" err="1" smtClean="0"/>
              <a:t>Leren</a:t>
            </a:r>
            <a:endParaRPr lang="en-US" sz="4400" dirty="0"/>
          </a:p>
        </p:txBody>
      </p:sp>
      <p:sp>
        <p:nvSpPr>
          <p:cNvPr id="1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95536" y="5960869"/>
            <a:ext cx="419989" cy="269751"/>
          </a:xfrm>
        </p:spPr>
        <p:txBody>
          <a:bodyPr/>
          <a:lstStyle/>
          <a:p>
            <a:pPr>
              <a:defRPr/>
            </a:pPr>
            <a:fld id="{0CD17B68-1BBF-42ED-BEDF-084D1FD9A383}" type="slidenum">
              <a:rPr lang="nl-NL" altLang="nl-NL" smtClean="0"/>
              <a:pPr>
                <a:defRPr/>
              </a:pPr>
              <a:t>2</a:t>
            </a:fld>
            <a:endParaRPr lang="nl-NL" altLang="nl-NL"/>
          </a:p>
        </p:txBody>
      </p:sp>
      <p:sp>
        <p:nvSpPr>
          <p:cNvPr id="18" name="Down Arrow 29"/>
          <p:cNvSpPr/>
          <p:nvPr/>
        </p:nvSpPr>
        <p:spPr>
          <a:xfrm>
            <a:off x="4499992" y="5644750"/>
            <a:ext cx="360040" cy="4485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itel 3"/>
          <p:cNvSpPr txBox="1">
            <a:spLocks/>
          </p:cNvSpPr>
          <p:nvPr/>
        </p:nvSpPr>
        <p:spPr bwMode="auto">
          <a:xfrm>
            <a:off x="1020478" y="6093296"/>
            <a:ext cx="7218720" cy="592517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nl-NL" sz="3600" dirty="0" smtClean="0"/>
              <a:t>Eis: modulair onderwijs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139638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>
          <a:xfrm>
            <a:off x="6553200" y="5387722"/>
            <a:ext cx="2133600" cy="365125"/>
          </a:xfrm>
        </p:spPr>
        <p:txBody>
          <a:bodyPr/>
          <a:lstStyle/>
          <a:p>
            <a:pPr>
              <a:defRPr/>
            </a:pPr>
            <a:fld id="{312744B1-D54D-43D2-B545-8691F4D7F76E}" type="slidenum">
              <a:rPr lang="nl-NL" altLang="en-US" smtClean="0"/>
              <a:pPr>
                <a:defRPr/>
              </a:pPr>
              <a:t>3</a:t>
            </a:fld>
            <a:endParaRPr lang="nl-NL" altLang="en-US"/>
          </a:p>
        </p:txBody>
      </p:sp>
      <p:sp>
        <p:nvSpPr>
          <p:cNvPr id="3" name="Rectangle 35"/>
          <p:cNvSpPr/>
          <p:nvPr/>
        </p:nvSpPr>
        <p:spPr>
          <a:xfrm>
            <a:off x="5580112" y="1556792"/>
            <a:ext cx="1512168" cy="419620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1400" dirty="0" err="1" smtClean="0"/>
              <a:t>Leeromgeving</a:t>
            </a:r>
            <a:endParaRPr lang="en-US" sz="1400" dirty="0" smtClean="0"/>
          </a:p>
        </p:txBody>
      </p:sp>
      <p:sp>
        <p:nvSpPr>
          <p:cNvPr id="4" name="Rectangle 35"/>
          <p:cNvSpPr/>
          <p:nvPr/>
        </p:nvSpPr>
        <p:spPr>
          <a:xfrm>
            <a:off x="3779912" y="1556792"/>
            <a:ext cx="1512168" cy="419620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1400" dirty="0" err="1" smtClean="0"/>
              <a:t>Leerlijn</a:t>
            </a:r>
            <a:endParaRPr lang="en-US" sz="1400" dirty="0" smtClean="0"/>
          </a:p>
        </p:txBody>
      </p:sp>
      <p:sp>
        <p:nvSpPr>
          <p:cNvPr id="5" name="Rectangle 35"/>
          <p:cNvSpPr/>
          <p:nvPr/>
        </p:nvSpPr>
        <p:spPr>
          <a:xfrm>
            <a:off x="1907704" y="1556792"/>
            <a:ext cx="1584176" cy="419620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1400" dirty="0" err="1" smtClean="0"/>
              <a:t>Onderwijsaanbod</a:t>
            </a:r>
            <a:endParaRPr lang="en-US" sz="1400" dirty="0" smtClean="0"/>
          </a:p>
        </p:txBody>
      </p:sp>
      <p:sp>
        <p:nvSpPr>
          <p:cNvPr id="6" name="Tijdelijke aanduiding voor dianummer 8"/>
          <p:cNvSpPr txBox="1">
            <a:spLocks/>
          </p:cNvSpPr>
          <p:nvPr/>
        </p:nvSpPr>
        <p:spPr>
          <a:xfrm>
            <a:off x="6913240" y="536798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nl-NL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fld id="{6D22F896-40B5-4ADD-8801-0D06FADFA09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Rectangle 35"/>
          <p:cNvSpPr/>
          <p:nvPr/>
        </p:nvSpPr>
        <p:spPr>
          <a:xfrm>
            <a:off x="2195736" y="2053750"/>
            <a:ext cx="1080120" cy="5272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err="1" smtClean="0"/>
              <a:t>Onderwijs</a:t>
            </a:r>
            <a:r>
              <a:rPr lang="en-US" sz="1200" dirty="0" smtClean="0"/>
              <a:t>-</a:t>
            </a:r>
          </a:p>
          <a:p>
            <a:pPr algn="ctr"/>
            <a:r>
              <a:rPr lang="en-US" sz="1200" dirty="0" smtClean="0"/>
              <a:t>module</a:t>
            </a:r>
            <a:endParaRPr lang="en-US" sz="1200" dirty="0"/>
          </a:p>
        </p:txBody>
      </p:sp>
      <p:sp>
        <p:nvSpPr>
          <p:cNvPr id="8" name="Rectangle 35"/>
          <p:cNvSpPr/>
          <p:nvPr/>
        </p:nvSpPr>
        <p:spPr>
          <a:xfrm>
            <a:off x="3995936" y="2058612"/>
            <a:ext cx="1008112" cy="5272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err="1" smtClean="0"/>
              <a:t>Leerdoel</a:t>
            </a:r>
            <a:endParaRPr lang="en-US" sz="1200" dirty="0" smtClean="0"/>
          </a:p>
          <a:p>
            <a:pPr algn="ctr"/>
            <a:r>
              <a:rPr lang="en-US" sz="1200" dirty="0" err="1" smtClean="0"/>
              <a:t>Niveau</a:t>
            </a:r>
            <a:endParaRPr lang="en-US" sz="1200" dirty="0"/>
          </a:p>
        </p:txBody>
      </p:sp>
      <p:sp>
        <p:nvSpPr>
          <p:cNvPr id="9" name="Rectangle 35"/>
          <p:cNvSpPr/>
          <p:nvPr/>
        </p:nvSpPr>
        <p:spPr>
          <a:xfrm>
            <a:off x="5796136" y="2058612"/>
            <a:ext cx="1008111" cy="5272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err="1" smtClean="0"/>
              <a:t>Leermodule</a:t>
            </a:r>
            <a:endParaRPr lang="en-US" sz="1200" dirty="0" smtClean="0"/>
          </a:p>
          <a:p>
            <a:pPr algn="ctr"/>
            <a:r>
              <a:rPr lang="en-US" sz="1200" dirty="0" err="1" smtClean="0"/>
              <a:t>Resultaten</a:t>
            </a:r>
            <a:endParaRPr lang="en-US" sz="1200" dirty="0"/>
          </a:p>
        </p:txBody>
      </p:sp>
      <p:sp>
        <p:nvSpPr>
          <p:cNvPr id="10" name="Rectangle 35"/>
          <p:cNvSpPr/>
          <p:nvPr/>
        </p:nvSpPr>
        <p:spPr>
          <a:xfrm>
            <a:off x="2195736" y="2630777"/>
            <a:ext cx="1080120" cy="5272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err="1"/>
              <a:t>Onderwijs</a:t>
            </a:r>
            <a:r>
              <a:rPr lang="en-US" sz="1200" dirty="0"/>
              <a:t>-</a:t>
            </a:r>
          </a:p>
          <a:p>
            <a:pPr algn="ctr"/>
            <a:r>
              <a:rPr lang="en-US" sz="1200" dirty="0"/>
              <a:t>module</a:t>
            </a:r>
          </a:p>
        </p:txBody>
      </p:sp>
      <p:sp>
        <p:nvSpPr>
          <p:cNvPr id="11" name="Rectangle 35"/>
          <p:cNvSpPr/>
          <p:nvPr/>
        </p:nvSpPr>
        <p:spPr>
          <a:xfrm>
            <a:off x="3995936" y="2631740"/>
            <a:ext cx="1008112" cy="5272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err="1" smtClean="0"/>
              <a:t>Leerdoel</a:t>
            </a:r>
            <a:endParaRPr lang="en-US" sz="1200" dirty="0" smtClean="0"/>
          </a:p>
          <a:p>
            <a:pPr algn="ctr"/>
            <a:r>
              <a:rPr lang="en-US" sz="1200" dirty="0" err="1" smtClean="0"/>
              <a:t>Niveau</a:t>
            </a:r>
            <a:endParaRPr lang="en-US" sz="1200" dirty="0"/>
          </a:p>
        </p:txBody>
      </p:sp>
      <p:sp>
        <p:nvSpPr>
          <p:cNvPr id="12" name="Rectangle 35"/>
          <p:cNvSpPr/>
          <p:nvPr/>
        </p:nvSpPr>
        <p:spPr>
          <a:xfrm>
            <a:off x="5796136" y="2631740"/>
            <a:ext cx="1008111" cy="5272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err="1" smtClean="0"/>
              <a:t>Leermodule</a:t>
            </a:r>
            <a:endParaRPr lang="en-US" sz="1200" dirty="0" smtClean="0"/>
          </a:p>
          <a:p>
            <a:pPr algn="ctr"/>
            <a:r>
              <a:rPr lang="en-US" sz="1200" dirty="0" err="1" smtClean="0"/>
              <a:t>Resultaten</a:t>
            </a:r>
            <a:endParaRPr lang="en-US" sz="1200" dirty="0"/>
          </a:p>
        </p:txBody>
      </p:sp>
      <p:sp>
        <p:nvSpPr>
          <p:cNvPr id="13" name="Rectangle 35"/>
          <p:cNvSpPr/>
          <p:nvPr/>
        </p:nvSpPr>
        <p:spPr>
          <a:xfrm>
            <a:off x="2195736" y="3205878"/>
            <a:ext cx="1080120" cy="5272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err="1"/>
              <a:t>Onderwijs</a:t>
            </a:r>
            <a:r>
              <a:rPr lang="en-US" sz="1200" dirty="0"/>
              <a:t>-</a:t>
            </a:r>
          </a:p>
          <a:p>
            <a:pPr algn="ctr"/>
            <a:r>
              <a:rPr lang="en-US" sz="1200" dirty="0"/>
              <a:t>module</a:t>
            </a:r>
          </a:p>
        </p:txBody>
      </p:sp>
      <p:sp>
        <p:nvSpPr>
          <p:cNvPr id="14" name="Rectangle 35"/>
          <p:cNvSpPr/>
          <p:nvPr/>
        </p:nvSpPr>
        <p:spPr>
          <a:xfrm>
            <a:off x="2195736" y="3782905"/>
            <a:ext cx="1080120" cy="5272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err="1"/>
              <a:t>Onderwijs</a:t>
            </a:r>
            <a:r>
              <a:rPr lang="en-US" sz="1200" dirty="0"/>
              <a:t>-</a:t>
            </a:r>
          </a:p>
          <a:p>
            <a:pPr algn="ctr"/>
            <a:r>
              <a:rPr lang="en-US" sz="1200" dirty="0"/>
              <a:t>module</a:t>
            </a:r>
          </a:p>
        </p:txBody>
      </p:sp>
      <p:sp>
        <p:nvSpPr>
          <p:cNvPr id="15" name="Rectangle 35"/>
          <p:cNvSpPr/>
          <p:nvPr/>
        </p:nvSpPr>
        <p:spPr>
          <a:xfrm>
            <a:off x="3995936" y="3205878"/>
            <a:ext cx="1008112" cy="5272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err="1" smtClean="0"/>
              <a:t>Leerdoel</a:t>
            </a:r>
            <a:endParaRPr lang="en-US" sz="1200" dirty="0" smtClean="0"/>
          </a:p>
          <a:p>
            <a:pPr algn="ctr"/>
            <a:r>
              <a:rPr lang="en-US" sz="1200" dirty="0" err="1" smtClean="0"/>
              <a:t>Niveau</a:t>
            </a:r>
            <a:endParaRPr lang="en-US" sz="1200" dirty="0"/>
          </a:p>
        </p:txBody>
      </p:sp>
      <p:sp>
        <p:nvSpPr>
          <p:cNvPr id="16" name="Rectangle 35"/>
          <p:cNvSpPr/>
          <p:nvPr/>
        </p:nvSpPr>
        <p:spPr>
          <a:xfrm>
            <a:off x="3995936" y="3782905"/>
            <a:ext cx="1008112" cy="5272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err="1" smtClean="0"/>
              <a:t>Leerdoel</a:t>
            </a:r>
            <a:endParaRPr lang="en-US" sz="1200" dirty="0" smtClean="0"/>
          </a:p>
          <a:p>
            <a:pPr algn="ctr"/>
            <a:r>
              <a:rPr lang="en-US" sz="1200" dirty="0" err="1" smtClean="0"/>
              <a:t>Niveau</a:t>
            </a:r>
            <a:endParaRPr lang="en-US" sz="1200" dirty="0"/>
          </a:p>
        </p:txBody>
      </p:sp>
      <p:sp>
        <p:nvSpPr>
          <p:cNvPr id="17" name="Rectangle 35"/>
          <p:cNvSpPr/>
          <p:nvPr/>
        </p:nvSpPr>
        <p:spPr>
          <a:xfrm>
            <a:off x="5801217" y="3200053"/>
            <a:ext cx="1008111" cy="5272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err="1" smtClean="0"/>
              <a:t>Leermodule</a:t>
            </a:r>
            <a:endParaRPr lang="en-US" sz="1200" dirty="0" smtClean="0"/>
          </a:p>
          <a:p>
            <a:pPr algn="ctr"/>
            <a:r>
              <a:rPr lang="en-US" sz="1200" dirty="0" err="1" smtClean="0"/>
              <a:t>Resultaten</a:t>
            </a:r>
            <a:endParaRPr lang="en-US" sz="1200" dirty="0"/>
          </a:p>
        </p:txBody>
      </p:sp>
      <p:sp>
        <p:nvSpPr>
          <p:cNvPr id="18" name="Rectangle 35"/>
          <p:cNvSpPr/>
          <p:nvPr/>
        </p:nvSpPr>
        <p:spPr>
          <a:xfrm>
            <a:off x="5801217" y="3777080"/>
            <a:ext cx="1008111" cy="5272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err="1" smtClean="0"/>
              <a:t>Leermodule</a:t>
            </a:r>
            <a:endParaRPr lang="en-US" sz="1200" dirty="0" smtClean="0"/>
          </a:p>
          <a:p>
            <a:pPr algn="ctr"/>
            <a:r>
              <a:rPr lang="en-US" sz="1200" dirty="0" err="1" smtClean="0"/>
              <a:t>Resultaten</a:t>
            </a:r>
            <a:endParaRPr lang="en-US" sz="1200" dirty="0"/>
          </a:p>
        </p:txBody>
      </p:sp>
      <p:sp>
        <p:nvSpPr>
          <p:cNvPr id="19" name="Rectangle 35"/>
          <p:cNvSpPr/>
          <p:nvPr/>
        </p:nvSpPr>
        <p:spPr>
          <a:xfrm>
            <a:off x="2195736" y="4361905"/>
            <a:ext cx="1080120" cy="5272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err="1"/>
              <a:t>Onderwijs</a:t>
            </a:r>
            <a:r>
              <a:rPr lang="en-US" sz="1200" dirty="0"/>
              <a:t>-</a:t>
            </a:r>
          </a:p>
          <a:p>
            <a:pPr algn="ctr"/>
            <a:r>
              <a:rPr lang="en-US" sz="1200" dirty="0"/>
              <a:t>module</a:t>
            </a:r>
          </a:p>
        </p:txBody>
      </p:sp>
      <p:sp>
        <p:nvSpPr>
          <p:cNvPr id="20" name="Rectangle 35"/>
          <p:cNvSpPr/>
          <p:nvPr/>
        </p:nvSpPr>
        <p:spPr>
          <a:xfrm>
            <a:off x="2195736" y="4938932"/>
            <a:ext cx="1080120" cy="5272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err="1"/>
              <a:t>Onderwijs</a:t>
            </a:r>
            <a:r>
              <a:rPr lang="en-US" sz="1200" dirty="0"/>
              <a:t>-</a:t>
            </a:r>
          </a:p>
          <a:p>
            <a:pPr algn="ctr"/>
            <a:r>
              <a:rPr lang="en-US" sz="1200" dirty="0"/>
              <a:t>module</a:t>
            </a:r>
          </a:p>
        </p:txBody>
      </p:sp>
      <p:sp>
        <p:nvSpPr>
          <p:cNvPr id="21" name="Rectangle 35"/>
          <p:cNvSpPr/>
          <p:nvPr/>
        </p:nvSpPr>
        <p:spPr>
          <a:xfrm>
            <a:off x="3995936" y="4358006"/>
            <a:ext cx="1008112" cy="5272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err="1" smtClean="0"/>
              <a:t>Leerdoel</a:t>
            </a:r>
            <a:endParaRPr lang="en-US" sz="1200" dirty="0" smtClean="0"/>
          </a:p>
          <a:p>
            <a:pPr algn="ctr"/>
            <a:r>
              <a:rPr lang="en-US" sz="1200" dirty="0" err="1" smtClean="0"/>
              <a:t>Niveau</a:t>
            </a:r>
            <a:endParaRPr lang="en-US" sz="1200" dirty="0"/>
          </a:p>
        </p:txBody>
      </p:sp>
      <p:sp>
        <p:nvSpPr>
          <p:cNvPr id="22" name="Rectangle 35"/>
          <p:cNvSpPr/>
          <p:nvPr/>
        </p:nvSpPr>
        <p:spPr>
          <a:xfrm>
            <a:off x="3995936" y="4935033"/>
            <a:ext cx="1008112" cy="5272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err="1" smtClean="0"/>
              <a:t>Leerdoel</a:t>
            </a:r>
            <a:endParaRPr lang="en-US" sz="1200" dirty="0" smtClean="0"/>
          </a:p>
          <a:p>
            <a:pPr algn="ctr"/>
            <a:r>
              <a:rPr lang="en-US" sz="1200" dirty="0" err="1" smtClean="0"/>
              <a:t>Niveau</a:t>
            </a:r>
            <a:endParaRPr lang="en-US" sz="1200" dirty="0"/>
          </a:p>
        </p:txBody>
      </p:sp>
      <p:sp>
        <p:nvSpPr>
          <p:cNvPr id="23" name="Rectangle 35"/>
          <p:cNvSpPr/>
          <p:nvPr/>
        </p:nvSpPr>
        <p:spPr>
          <a:xfrm>
            <a:off x="5801217" y="4340823"/>
            <a:ext cx="1008111" cy="5272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err="1" smtClean="0"/>
              <a:t>Leermodule</a:t>
            </a:r>
            <a:endParaRPr lang="en-US" sz="1200" dirty="0" smtClean="0"/>
          </a:p>
          <a:p>
            <a:pPr algn="ctr"/>
            <a:r>
              <a:rPr lang="en-US" sz="1200" dirty="0" err="1" smtClean="0"/>
              <a:t>Resultaten</a:t>
            </a:r>
            <a:endParaRPr lang="en-US" sz="1200" dirty="0"/>
          </a:p>
        </p:txBody>
      </p:sp>
      <p:sp>
        <p:nvSpPr>
          <p:cNvPr id="24" name="Rectangle 35"/>
          <p:cNvSpPr/>
          <p:nvPr/>
        </p:nvSpPr>
        <p:spPr>
          <a:xfrm>
            <a:off x="5796136" y="4931134"/>
            <a:ext cx="1008111" cy="5272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err="1"/>
              <a:t>Leermodule</a:t>
            </a:r>
            <a:endParaRPr lang="en-US" sz="1200" dirty="0"/>
          </a:p>
        </p:txBody>
      </p:sp>
      <p:cxnSp>
        <p:nvCxnSpPr>
          <p:cNvPr id="25" name="Rechte verbindingslijn 24"/>
          <p:cNvCxnSpPr>
            <a:stCxn id="7" idx="3"/>
            <a:endCxn id="8" idx="1"/>
          </p:cNvCxnSpPr>
          <p:nvPr/>
        </p:nvCxnSpPr>
        <p:spPr>
          <a:xfrm>
            <a:off x="3275856" y="2317357"/>
            <a:ext cx="720080" cy="4862"/>
          </a:xfrm>
          <a:prstGeom prst="line">
            <a:avLst/>
          </a:prstGeom>
          <a:ln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Rechte verbindingslijn 25"/>
          <p:cNvCxnSpPr>
            <a:stCxn id="10" idx="3"/>
          </p:cNvCxnSpPr>
          <p:nvPr/>
        </p:nvCxnSpPr>
        <p:spPr>
          <a:xfrm flipV="1">
            <a:off x="3275856" y="2894383"/>
            <a:ext cx="720080" cy="1"/>
          </a:xfrm>
          <a:prstGeom prst="line">
            <a:avLst/>
          </a:prstGeom>
          <a:ln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Rechte verbindingslijn 26"/>
          <p:cNvCxnSpPr>
            <a:stCxn id="13" idx="3"/>
            <a:endCxn id="15" idx="1"/>
          </p:cNvCxnSpPr>
          <p:nvPr/>
        </p:nvCxnSpPr>
        <p:spPr>
          <a:xfrm>
            <a:off x="3275856" y="3469485"/>
            <a:ext cx="720080" cy="0"/>
          </a:xfrm>
          <a:prstGeom prst="line">
            <a:avLst/>
          </a:prstGeom>
          <a:ln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Rechte verbindingslijn 27"/>
          <p:cNvCxnSpPr>
            <a:stCxn id="14" idx="3"/>
            <a:endCxn id="16" idx="1"/>
          </p:cNvCxnSpPr>
          <p:nvPr/>
        </p:nvCxnSpPr>
        <p:spPr>
          <a:xfrm>
            <a:off x="3275856" y="4046512"/>
            <a:ext cx="720080" cy="0"/>
          </a:xfrm>
          <a:prstGeom prst="line">
            <a:avLst/>
          </a:prstGeom>
          <a:ln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Rechte verbindingslijn 28"/>
          <p:cNvCxnSpPr>
            <a:stCxn id="19" idx="3"/>
            <a:endCxn id="21" idx="1"/>
          </p:cNvCxnSpPr>
          <p:nvPr/>
        </p:nvCxnSpPr>
        <p:spPr>
          <a:xfrm flipV="1">
            <a:off x="3275856" y="4621613"/>
            <a:ext cx="720080" cy="3899"/>
          </a:xfrm>
          <a:prstGeom prst="line">
            <a:avLst/>
          </a:prstGeom>
          <a:ln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Rechte verbindingslijn 29"/>
          <p:cNvCxnSpPr>
            <a:stCxn id="20" idx="3"/>
            <a:endCxn id="22" idx="1"/>
          </p:cNvCxnSpPr>
          <p:nvPr/>
        </p:nvCxnSpPr>
        <p:spPr>
          <a:xfrm flipV="1">
            <a:off x="3275856" y="5198640"/>
            <a:ext cx="720080" cy="3899"/>
          </a:xfrm>
          <a:prstGeom prst="line">
            <a:avLst/>
          </a:prstGeom>
          <a:ln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Rechte verbindingslijn 30"/>
          <p:cNvCxnSpPr>
            <a:stCxn id="8" idx="3"/>
          </p:cNvCxnSpPr>
          <p:nvPr/>
        </p:nvCxnSpPr>
        <p:spPr>
          <a:xfrm flipV="1">
            <a:off x="5004048" y="2317356"/>
            <a:ext cx="792088" cy="4863"/>
          </a:xfrm>
          <a:prstGeom prst="line">
            <a:avLst/>
          </a:prstGeom>
          <a:ln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Rechte verbindingslijn 31"/>
          <p:cNvCxnSpPr>
            <a:stCxn id="11" idx="3"/>
          </p:cNvCxnSpPr>
          <p:nvPr/>
        </p:nvCxnSpPr>
        <p:spPr>
          <a:xfrm flipV="1">
            <a:off x="5004048" y="2894383"/>
            <a:ext cx="792088" cy="964"/>
          </a:xfrm>
          <a:prstGeom prst="line">
            <a:avLst/>
          </a:prstGeom>
          <a:ln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Rechte verbindingslijn 32"/>
          <p:cNvCxnSpPr>
            <a:stCxn id="15" idx="3"/>
            <a:endCxn id="17" idx="1"/>
          </p:cNvCxnSpPr>
          <p:nvPr/>
        </p:nvCxnSpPr>
        <p:spPr>
          <a:xfrm flipV="1">
            <a:off x="5004048" y="3463660"/>
            <a:ext cx="797169" cy="5825"/>
          </a:xfrm>
          <a:prstGeom prst="line">
            <a:avLst/>
          </a:prstGeom>
          <a:ln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Rechte verbindingslijn 33"/>
          <p:cNvCxnSpPr>
            <a:stCxn id="16" idx="3"/>
            <a:endCxn id="18" idx="1"/>
          </p:cNvCxnSpPr>
          <p:nvPr/>
        </p:nvCxnSpPr>
        <p:spPr>
          <a:xfrm flipV="1">
            <a:off x="5004048" y="4040687"/>
            <a:ext cx="797169" cy="5825"/>
          </a:xfrm>
          <a:prstGeom prst="line">
            <a:avLst/>
          </a:prstGeom>
          <a:ln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Rechte verbindingslijn 34"/>
          <p:cNvCxnSpPr>
            <a:stCxn id="21" idx="3"/>
          </p:cNvCxnSpPr>
          <p:nvPr/>
        </p:nvCxnSpPr>
        <p:spPr>
          <a:xfrm>
            <a:off x="5004048" y="4621613"/>
            <a:ext cx="792088" cy="3899"/>
          </a:xfrm>
          <a:prstGeom prst="line">
            <a:avLst/>
          </a:prstGeom>
          <a:ln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Rechte verbindingslijn 35"/>
          <p:cNvCxnSpPr>
            <a:stCxn id="22" idx="3"/>
            <a:endCxn id="24" idx="1"/>
          </p:cNvCxnSpPr>
          <p:nvPr/>
        </p:nvCxnSpPr>
        <p:spPr>
          <a:xfrm flipV="1">
            <a:off x="5004048" y="5194741"/>
            <a:ext cx="792088" cy="3899"/>
          </a:xfrm>
          <a:prstGeom prst="line">
            <a:avLst/>
          </a:prstGeom>
          <a:ln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1" name="Rectangle 35"/>
          <p:cNvSpPr/>
          <p:nvPr/>
        </p:nvSpPr>
        <p:spPr>
          <a:xfrm>
            <a:off x="107504" y="1556792"/>
            <a:ext cx="1584176" cy="419620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1400" dirty="0" err="1" smtClean="0"/>
              <a:t>Erkenning</a:t>
            </a:r>
            <a:endParaRPr lang="en-US" sz="1400" dirty="0" smtClean="0"/>
          </a:p>
        </p:txBody>
      </p:sp>
      <p:sp>
        <p:nvSpPr>
          <p:cNvPr id="52" name="Rectangle 35"/>
          <p:cNvSpPr/>
          <p:nvPr/>
        </p:nvSpPr>
        <p:spPr>
          <a:xfrm>
            <a:off x="343236" y="2053750"/>
            <a:ext cx="1080120" cy="5272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Diploma</a:t>
            </a:r>
          </a:p>
          <a:p>
            <a:pPr algn="ctr"/>
            <a:r>
              <a:rPr lang="en-US" sz="1200" dirty="0" err="1" smtClean="0"/>
              <a:t>Cerficaat</a:t>
            </a:r>
            <a:endParaRPr lang="en-US" sz="1200" dirty="0" smtClean="0"/>
          </a:p>
        </p:txBody>
      </p:sp>
      <p:sp>
        <p:nvSpPr>
          <p:cNvPr id="53" name="Rectangle 35"/>
          <p:cNvSpPr/>
          <p:nvPr/>
        </p:nvSpPr>
        <p:spPr>
          <a:xfrm>
            <a:off x="343236" y="2630777"/>
            <a:ext cx="1080120" cy="5272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/>
              <a:t>Diploma</a:t>
            </a:r>
          </a:p>
          <a:p>
            <a:pPr algn="ctr"/>
            <a:r>
              <a:rPr lang="en-US" sz="1200" dirty="0" err="1"/>
              <a:t>Cerficaat</a:t>
            </a:r>
            <a:endParaRPr lang="en-US" sz="1200" dirty="0"/>
          </a:p>
        </p:txBody>
      </p:sp>
      <p:sp>
        <p:nvSpPr>
          <p:cNvPr id="54" name="Rectangle 35"/>
          <p:cNvSpPr/>
          <p:nvPr/>
        </p:nvSpPr>
        <p:spPr>
          <a:xfrm>
            <a:off x="343236" y="3205878"/>
            <a:ext cx="1080120" cy="5272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/>
              <a:t>Diploma</a:t>
            </a:r>
          </a:p>
          <a:p>
            <a:pPr algn="ctr"/>
            <a:r>
              <a:rPr lang="en-US" sz="1200" dirty="0" err="1"/>
              <a:t>Cerficaat</a:t>
            </a:r>
            <a:endParaRPr lang="en-US" sz="1200" dirty="0"/>
          </a:p>
        </p:txBody>
      </p:sp>
      <p:sp>
        <p:nvSpPr>
          <p:cNvPr id="55" name="Rectangle 35"/>
          <p:cNvSpPr/>
          <p:nvPr/>
        </p:nvSpPr>
        <p:spPr>
          <a:xfrm>
            <a:off x="343236" y="3782905"/>
            <a:ext cx="1080120" cy="5272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/>
              <a:t>Diploma</a:t>
            </a:r>
          </a:p>
          <a:p>
            <a:pPr algn="ctr"/>
            <a:r>
              <a:rPr lang="en-US" sz="1200" dirty="0" err="1"/>
              <a:t>Cerficaat</a:t>
            </a:r>
            <a:endParaRPr lang="en-US" sz="1200" dirty="0"/>
          </a:p>
        </p:txBody>
      </p:sp>
      <p:sp>
        <p:nvSpPr>
          <p:cNvPr id="56" name="Rectangle 35"/>
          <p:cNvSpPr/>
          <p:nvPr/>
        </p:nvSpPr>
        <p:spPr>
          <a:xfrm>
            <a:off x="343236" y="4361905"/>
            <a:ext cx="1080120" cy="5272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/>
              <a:t>Diploma</a:t>
            </a:r>
          </a:p>
          <a:p>
            <a:pPr algn="ctr"/>
            <a:r>
              <a:rPr lang="en-US" sz="1200" dirty="0" err="1"/>
              <a:t>Cerficaat</a:t>
            </a:r>
            <a:endParaRPr lang="en-US" sz="1200" dirty="0"/>
          </a:p>
        </p:txBody>
      </p:sp>
      <p:sp>
        <p:nvSpPr>
          <p:cNvPr id="57" name="Rectangle 35"/>
          <p:cNvSpPr/>
          <p:nvPr/>
        </p:nvSpPr>
        <p:spPr>
          <a:xfrm>
            <a:off x="343236" y="4938932"/>
            <a:ext cx="1080120" cy="5272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/>
              <a:t>Diploma</a:t>
            </a:r>
          </a:p>
          <a:p>
            <a:pPr algn="ctr"/>
            <a:r>
              <a:rPr lang="en-US" sz="1200" dirty="0" err="1"/>
              <a:t>Cerficaat</a:t>
            </a:r>
            <a:endParaRPr lang="en-US" sz="1200" dirty="0"/>
          </a:p>
        </p:txBody>
      </p:sp>
      <p:sp>
        <p:nvSpPr>
          <p:cNvPr id="94" name="Rectangle 35"/>
          <p:cNvSpPr/>
          <p:nvPr/>
        </p:nvSpPr>
        <p:spPr>
          <a:xfrm>
            <a:off x="7380312" y="1576534"/>
            <a:ext cx="1584176" cy="419620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1400" dirty="0" smtClean="0"/>
              <a:t>Content</a:t>
            </a:r>
          </a:p>
        </p:txBody>
      </p:sp>
      <p:sp>
        <p:nvSpPr>
          <p:cNvPr id="95" name="Rectangle 35"/>
          <p:cNvSpPr/>
          <p:nvPr/>
        </p:nvSpPr>
        <p:spPr>
          <a:xfrm>
            <a:off x="7616044" y="2073492"/>
            <a:ext cx="1132420" cy="5272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err="1" smtClean="0"/>
              <a:t>Leermateriaal</a:t>
            </a:r>
            <a:endParaRPr lang="en-US" sz="1200" dirty="0" smtClean="0"/>
          </a:p>
          <a:p>
            <a:pPr algn="ctr"/>
            <a:r>
              <a:rPr lang="en-US" sz="1200" dirty="0" err="1" smtClean="0"/>
              <a:t>Toetsmateriaal</a:t>
            </a:r>
            <a:endParaRPr lang="en-US" sz="1200" dirty="0" smtClean="0"/>
          </a:p>
        </p:txBody>
      </p:sp>
      <p:sp>
        <p:nvSpPr>
          <p:cNvPr id="96" name="Rectangle 35"/>
          <p:cNvSpPr/>
          <p:nvPr/>
        </p:nvSpPr>
        <p:spPr>
          <a:xfrm>
            <a:off x="7616044" y="2650519"/>
            <a:ext cx="1132420" cy="5272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err="1"/>
              <a:t>Leermateriaal</a:t>
            </a:r>
            <a:endParaRPr lang="en-US" sz="1200" dirty="0"/>
          </a:p>
          <a:p>
            <a:pPr algn="ctr"/>
            <a:r>
              <a:rPr lang="en-US" sz="1200" dirty="0" err="1"/>
              <a:t>Toetsmateriaal</a:t>
            </a:r>
            <a:endParaRPr lang="en-US" sz="1200" dirty="0"/>
          </a:p>
        </p:txBody>
      </p:sp>
      <p:sp>
        <p:nvSpPr>
          <p:cNvPr id="97" name="Rectangle 35"/>
          <p:cNvSpPr/>
          <p:nvPr/>
        </p:nvSpPr>
        <p:spPr>
          <a:xfrm>
            <a:off x="7616044" y="3225620"/>
            <a:ext cx="1132420" cy="5272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err="1"/>
              <a:t>Leermateriaal</a:t>
            </a:r>
            <a:endParaRPr lang="en-US" sz="1200" dirty="0"/>
          </a:p>
          <a:p>
            <a:pPr algn="ctr"/>
            <a:r>
              <a:rPr lang="en-US" sz="1200" dirty="0" err="1"/>
              <a:t>Toetsmateriaal</a:t>
            </a:r>
            <a:endParaRPr lang="en-US" sz="1200" dirty="0"/>
          </a:p>
        </p:txBody>
      </p:sp>
      <p:sp>
        <p:nvSpPr>
          <p:cNvPr id="98" name="Rectangle 35"/>
          <p:cNvSpPr/>
          <p:nvPr/>
        </p:nvSpPr>
        <p:spPr>
          <a:xfrm>
            <a:off x="7616044" y="3802647"/>
            <a:ext cx="1132420" cy="5272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err="1"/>
              <a:t>Leermateriaal</a:t>
            </a:r>
            <a:endParaRPr lang="en-US" sz="1200" dirty="0"/>
          </a:p>
          <a:p>
            <a:pPr algn="ctr"/>
            <a:r>
              <a:rPr lang="en-US" sz="1200" dirty="0" err="1"/>
              <a:t>Toetsmateriaal</a:t>
            </a:r>
            <a:endParaRPr lang="en-US" sz="1200" dirty="0"/>
          </a:p>
        </p:txBody>
      </p:sp>
      <p:sp>
        <p:nvSpPr>
          <p:cNvPr id="99" name="Rectangle 35"/>
          <p:cNvSpPr/>
          <p:nvPr/>
        </p:nvSpPr>
        <p:spPr>
          <a:xfrm>
            <a:off x="7616044" y="4381647"/>
            <a:ext cx="1132420" cy="5272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err="1"/>
              <a:t>Leermateriaal</a:t>
            </a:r>
            <a:endParaRPr lang="en-US" sz="1200" dirty="0"/>
          </a:p>
          <a:p>
            <a:pPr algn="ctr"/>
            <a:r>
              <a:rPr lang="en-US" sz="1200" dirty="0" err="1"/>
              <a:t>Toetsmateriaal</a:t>
            </a:r>
            <a:endParaRPr lang="en-US" sz="1200" dirty="0"/>
          </a:p>
        </p:txBody>
      </p:sp>
      <p:sp>
        <p:nvSpPr>
          <p:cNvPr id="100" name="Rectangle 35"/>
          <p:cNvSpPr/>
          <p:nvPr/>
        </p:nvSpPr>
        <p:spPr>
          <a:xfrm>
            <a:off x="7616044" y="4958674"/>
            <a:ext cx="1132420" cy="5272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err="1"/>
              <a:t>Leermateriaal</a:t>
            </a:r>
            <a:endParaRPr lang="en-US" sz="1200" dirty="0"/>
          </a:p>
          <a:p>
            <a:pPr algn="ctr"/>
            <a:r>
              <a:rPr lang="en-US" sz="1200" dirty="0" err="1"/>
              <a:t>Toetsmateriaal</a:t>
            </a:r>
            <a:endParaRPr lang="en-US" sz="1200" dirty="0"/>
          </a:p>
        </p:txBody>
      </p:sp>
      <p:cxnSp>
        <p:nvCxnSpPr>
          <p:cNvPr id="112" name="Rechte verbindingslijn 111"/>
          <p:cNvCxnSpPr/>
          <p:nvPr/>
        </p:nvCxnSpPr>
        <p:spPr>
          <a:xfrm flipV="1">
            <a:off x="6799167" y="2296614"/>
            <a:ext cx="792088" cy="4863"/>
          </a:xfrm>
          <a:prstGeom prst="line">
            <a:avLst/>
          </a:prstGeom>
          <a:ln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3" name="Rechte verbindingslijn 112"/>
          <p:cNvCxnSpPr/>
          <p:nvPr/>
        </p:nvCxnSpPr>
        <p:spPr>
          <a:xfrm flipV="1">
            <a:off x="6799167" y="2873641"/>
            <a:ext cx="792088" cy="964"/>
          </a:xfrm>
          <a:prstGeom prst="line">
            <a:avLst/>
          </a:prstGeom>
          <a:ln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4" name="Rechte verbindingslijn 113"/>
          <p:cNvCxnSpPr/>
          <p:nvPr/>
        </p:nvCxnSpPr>
        <p:spPr>
          <a:xfrm flipV="1">
            <a:off x="6799167" y="3442918"/>
            <a:ext cx="797169" cy="5825"/>
          </a:xfrm>
          <a:prstGeom prst="line">
            <a:avLst/>
          </a:prstGeom>
          <a:ln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5" name="Rechte verbindingslijn 114"/>
          <p:cNvCxnSpPr/>
          <p:nvPr/>
        </p:nvCxnSpPr>
        <p:spPr>
          <a:xfrm flipV="1">
            <a:off x="6799167" y="4019945"/>
            <a:ext cx="797169" cy="5825"/>
          </a:xfrm>
          <a:prstGeom prst="line">
            <a:avLst/>
          </a:prstGeom>
          <a:ln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6" name="Rechte verbindingslijn 115"/>
          <p:cNvCxnSpPr/>
          <p:nvPr/>
        </p:nvCxnSpPr>
        <p:spPr>
          <a:xfrm>
            <a:off x="6799167" y="4600871"/>
            <a:ext cx="792088" cy="3899"/>
          </a:xfrm>
          <a:prstGeom prst="line">
            <a:avLst/>
          </a:prstGeom>
          <a:ln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7" name="Rechte verbindingslijn 116"/>
          <p:cNvCxnSpPr/>
          <p:nvPr/>
        </p:nvCxnSpPr>
        <p:spPr>
          <a:xfrm flipV="1">
            <a:off x="6799167" y="5173999"/>
            <a:ext cx="792088" cy="3899"/>
          </a:xfrm>
          <a:prstGeom prst="line">
            <a:avLst/>
          </a:prstGeom>
          <a:ln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8" name="Rechte verbindingslijn 117"/>
          <p:cNvCxnSpPr/>
          <p:nvPr/>
        </p:nvCxnSpPr>
        <p:spPr>
          <a:xfrm flipV="1">
            <a:off x="1403648" y="2296614"/>
            <a:ext cx="792088" cy="4863"/>
          </a:xfrm>
          <a:prstGeom prst="line">
            <a:avLst/>
          </a:prstGeom>
          <a:ln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9" name="Rechte verbindingslijn 118"/>
          <p:cNvCxnSpPr/>
          <p:nvPr/>
        </p:nvCxnSpPr>
        <p:spPr>
          <a:xfrm flipV="1">
            <a:off x="1403648" y="2873641"/>
            <a:ext cx="792088" cy="964"/>
          </a:xfrm>
          <a:prstGeom prst="line">
            <a:avLst/>
          </a:prstGeom>
          <a:ln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0" name="Rechte verbindingslijn 119"/>
          <p:cNvCxnSpPr/>
          <p:nvPr/>
        </p:nvCxnSpPr>
        <p:spPr>
          <a:xfrm flipV="1">
            <a:off x="1403648" y="3442918"/>
            <a:ext cx="797169" cy="5825"/>
          </a:xfrm>
          <a:prstGeom prst="line">
            <a:avLst/>
          </a:prstGeom>
          <a:ln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1" name="Rechte verbindingslijn 120"/>
          <p:cNvCxnSpPr/>
          <p:nvPr/>
        </p:nvCxnSpPr>
        <p:spPr>
          <a:xfrm flipV="1">
            <a:off x="1403648" y="4019945"/>
            <a:ext cx="797169" cy="5825"/>
          </a:xfrm>
          <a:prstGeom prst="line">
            <a:avLst/>
          </a:prstGeom>
          <a:ln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2" name="Rechte verbindingslijn 121"/>
          <p:cNvCxnSpPr/>
          <p:nvPr/>
        </p:nvCxnSpPr>
        <p:spPr>
          <a:xfrm>
            <a:off x="1403648" y="4600871"/>
            <a:ext cx="792088" cy="3899"/>
          </a:xfrm>
          <a:prstGeom prst="line">
            <a:avLst/>
          </a:prstGeom>
          <a:ln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3" name="Rechte verbindingslijn 122"/>
          <p:cNvCxnSpPr/>
          <p:nvPr/>
        </p:nvCxnSpPr>
        <p:spPr>
          <a:xfrm flipV="1">
            <a:off x="1403648" y="5173999"/>
            <a:ext cx="792088" cy="3899"/>
          </a:xfrm>
          <a:prstGeom prst="line">
            <a:avLst/>
          </a:prstGeom>
          <a:ln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4" name="Tekstvak 123"/>
          <p:cNvSpPr txBox="1"/>
          <p:nvPr/>
        </p:nvSpPr>
        <p:spPr>
          <a:xfrm>
            <a:off x="7195211" y="190754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l-NL"/>
          </a:p>
        </p:txBody>
      </p:sp>
      <p:sp>
        <p:nvSpPr>
          <p:cNvPr id="37" name="Rechthoek 36"/>
          <p:cNvSpPr/>
          <p:nvPr/>
        </p:nvSpPr>
        <p:spPr>
          <a:xfrm>
            <a:off x="292896" y="692696"/>
            <a:ext cx="759855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/>
            <a:r>
              <a:rPr lang="nl-NL" altLang="nl-NL" sz="4400" dirty="0" smtClean="0"/>
              <a:t>Het aanbod: modulair onderwijs</a:t>
            </a:r>
            <a:endParaRPr lang="nl-NL" altLang="nl-NL" sz="4400" dirty="0"/>
          </a:p>
        </p:txBody>
      </p:sp>
      <p:sp>
        <p:nvSpPr>
          <p:cNvPr id="89" name="Down Arrow 29"/>
          <p:cNvSpPr/>
          <p:nvPr/>
        </p:nvSpPr>
        <p:spPr>
          <a:xfrm>
            <a:off x="4379106" y="5772313"/>
            <a:ext cx="360040" cy="4485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Titel 3"/>
          <p:cNvSpPr txBox="1">
            <a:spLocks/>
          </p:cNvSpPr>
          <p:nvPr/>
        </p:nvSpPr>
        <p:spPr bwMode="auto">
          <a:xfrm>
            <a:off x="899592" y="6220859"/>
            <a:ext cx="7218720" cy="592517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nl-NL" sz="3600" dirty="0" smtClean="0"/>
              <a:t>Eis</a:t>
            </a:r>
            <a:r>
              <a:rPr lang="nl-NL" sz="3600" smtClean="0"/>
              <a:t>: stelselafspraken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69537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/>
          <p:cNvSpPr/>
          <p:nvPr/>
        </p:nvSpPr>
        <p:spPr>
          <a:xfrm>
            <a:off x="5857800" y="3808933"/>
            <a:ext cx="1800200" cy="293243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1400" dirty="0" err="1" smtClean="0"/>
              <a:t>Leeromgeving</a:t>
            </a:r>
            <a:endParaRPr lang="en-US" sz="1400" dirty="0" smtClean="0"/>
          </a:p>
        </p:txBody>
      </p:sp>
      <p:sp>
        <p:nvSpPr>
          <p:cNvPr id="35" name="Rectangle 35"/>
          <p:cNvSpPr/>
          <p:nvPr/>
        </p:nvSpPr>
        <p:spPr>
          <a:xfrm>
            <a:off x="3625552" y="3808933"/>
            <a:ext cx="2016224" cy="293243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1400" dirty="0" err="1" smtClean="0"/>
              <a:t>Leerlijn</a:t>
            </a:r>
            <a:endParaRPr lang="en-US" sz="1400" dirty="0" smtClean="0"/>
          </a:p>
        </p:txBody>
      </p:sp>
      <p:sp>
        <p:nvSpPr>
          <p:cNvPr id="34" name="Rectangle 35"/>
          <p:cNvSpPr/>
          <p:nvPr/>
        </p:nvSpPr>
        <p:spPr>
          <a:xfrm>
            <a:off x="1445604" y="3808933"/>
            <a:ext cx="1800200" cy="293243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1400" dirty="0" err="1" smtClean="0"/>
              <a:t>Onderwijsaanbod</a:t>
            </a:r>
            <a:endParaRPr lang="en-US" sz="1400" dirty="0" smtClean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6974904" y="6736283"/>
            <a:ext cx="2133600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4</a:t>
            </a:fld>
            <a:endParaRPr lang="en-US" dirty="0"/>
          </a:p>
        </p:txBody>
      </p:sp>
      <p:sp>
        <p:nvSpPr>
          <p:cNvPr id="10" name="Rectangle 35"/>
          <p:cNvSpPr/>
          <p:nvPr/>
        </p:nvSpPr>
        <p:spPr>
          <a:xfrm>
            <a:off x="1825352" y="4305891"/>
            <a:ext cx="1080120" cy="5272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err="1" smtClean="0"/>
              <a:t>Onderwijs</a:t>
            </a:r>
            <a:r>
              <a:rPr lang="en-US" sz="1200" dirty="0" smtClean="0"/>
              <a:t>-</a:t>
            </a:r>
          </a:p>
          <a:p>
            <a:pPr algn="ctr"/>
            <a:r>
              <a:rPr lang="en-US" sz="1200" dirty="0" smtClean="0"/>
              <a:t>module</a:t>
            </a:r>
            <a:endParaRPr lang="en-US" sz="1200" dirty="0"/>
          </a:p>
        </p:txBody>
      </p:sp>
      <p:sp>
        <p:nvSpPr>
          <p:cNvPr id="11" name="Rectangle 35"/>
          <p:cNvSpPr/>
          <p:nvPr/>
        </p:nvSpPr>
        <p:spPr>
          <a:xfrm>
            <a:off x="3985592" y="4310753"/>
            <a:ext cx="1152128" cy="5272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err="1" smtClean="0"/>
              <a:t>Leerdoel</a:t>
            </a:r>
            <a:endParaRPr lang="en-US" sz="1200" dirty="0"/>
          </a:p>
        </p:txBody>
      </p:sp>
      <p:sp>
        <p:nvSpPr>
          <p:cNvPr id="12" name="Rectangle 35"/>
          <p:cNvSpPr/>
          <p:nvPr/>
        </p:nvSpPr>
        <p:spPr>
          <a:xfrm>
            <a:off x="6217840" y="4310753"/>
            <a:ext cx="1075039" cy="5272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err="1" smtClean="0"/>
              <a:t>Leermodule</a:t>
            </a:r>
            <a:endParaRPr lang="en-US" sz="1200" dirty="0"/>
          </a:p>
        </p:txBody>
      </p:sp>
      <p:sp>
        <p:nvSpPr>
          <p:cNvPr id="13" name="Rectangle 35"/>
          <p:cNvSpPr/>
          <p:nvPr/>
        </p:nvSpPr>
        <p:spPr>
          <a:xfrm>
            <a:off x="1825352" y="4882918"/>
            <a:ext cx="1080120" cy="5272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err="1"/>
              <a:t>Onderwijs</a:t>
            </a:r>
            <a:r>
              <a:rPr lang="en-US" sz="1200" dirty="0"/>
              <a:t>-</a:t>
            </a:r>
          </a:p>
          <a:p>
            <a:pPr algn="ctr"/>
            <a:r>
              <a:rPr lang="en-US" sz="1200" dirty="0"/>
              <a:t>module</a:t>
            </a:r>
          </a:p>
        </p:txBody>
      </p:sp>
      <p:sp>
        <p:nvSpPr>
          <p:cNvPr id="14" name="Rectangle 35"/>
          <p:cNvSpPr/>
          <p:nvPr/>
        </p:nvSpPr>
        <p:spPr>
          <a:xfrm>
            <a:off x="3985592" y="4883881"/>
            <a:ext cx="1152128" cy="5272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err="1"/>
              <a:t>Leerdoel</a:t>
            </a:r>
            <a:endParaRPr lang="en-US" sz="1200" dirty="0"/>
          </a:p>
        </p:txBody>
      </p:sp>
      <p:sp>
        <p:nvSpPr>
          <p:cNvPr id="15" name="Rectangle 35"/>
          <p:cNvSpPr/>
          <p:nvPr/>
        </p:nvSpPr>
        <p:spPr>
          <a:xfrm>
            <a:off x="6217840" y="4883881"/>
            <a:ext cx="1075039" cy="5272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err="1"/>
              <a:t>Leermodule</a:t>
            </a:r>
            <a:endParaRPr lang="en-US" sz="1200" dirty="0"/>
          </a:p>
        </p:txBody>
      </p:sp>
      <p:sp>
        <p:nvSpPr>
          <p:cNvPr id="16" name="Rectangle 35"/>
          <p:cNvSpPr/>
          <p:nvPr/>
        </p:nvSpPr>
        <p:spPr>
          <a:xfrm>
            <a:off x="1825352" y="5458019"/>
            <a:ext cx="1080120" cy="5272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err="1"/>
              <a:t>Onderwijs</a:t>
            </a:r>
            <a:r>
              <a:rPr lang="en-US" sz="1200" dirty="0"/>
              <a:t>-</a:t>
            </a:r>
          </a:p>
          <a:p>
            <a:pPr algn="ctr"/>
            <a:r>
              <a:rPr lang="en-US" sz="1200" dirty="0"/>
              <a:t>module</a:t>
            </a:r>
          </a:p>
        </p:txBody>
      </p:sp>
      <p:sp>
        <p:nvSpPr>
          <p:cNvPr id="17" name="Rectangle 35"/>
          <p:cNvSpPr/>
          <p:nvPr/>
        </p:nvSpPr>
        <p:spPr>
          <a:xfrm>
            <a:off x="1825352" y="6035046"/>
            <a:ext cx="1080120" cy="5272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err="1"/>
              <a:t>Onderwijs</a:t>
            </a:r>
            <a:r>
              <a:rPr lang="en-US" sz="1200" dirty="0"/>
              <a:t>-</a:t>
            </a:r>
          </a:p>
          <a:p>
            <a:pPr algn="ctr"/>
            <a:r>
              <a:rPr lang="en-US" sz="1200" dirty="0"/>
              <a:t>module</a:t>
            </a:r>
          </a:p>
        </p:txBody>
      </p:sp>
      <p:sp>
        <p:nvSpPr>
          <p:cNvPr id="18" name="Rectangle 35"/>
          <p:cNvSpPr/>
          <p:nvPr/>
        </p:nvSpPr>
        <p:spPr>
          <a:xfrm>
            <a:off x="3985592" y="5458019"/>
            <a:ext cx="1152128" cy="5272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err="1"/>
              <a:t>Leerdoel</a:t>
            </a:r>
            <a:endParaRPr lang="en-US" sz="1200" dirty="0"/>
          </a:p>
        </p:txBody>
      </p:sp>
      <p:sp>
        <p:nvSpPr>
          <p:cNvPr id="19" name="Rectangle 35"/>
          <p:cNvSpPr/>
          <p:nvPr/>
        </p:nvSpPr>
        <p:spPr>
          <a:xfrm>
            <a:off x="3985592" y="6035046"/>
            <a:ext cx="1152128" cy="5272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err="1"/>
              <a:t>Leerdoel</a:t>
            </a:r>
            <a:endParaRPr lang="en-US" sz="1200" dirty="0"/>
          </a:p>
        </p:txBody>
      </p:sp>
      <p:sp>
        <p:nvSpPr>
          <p:cNvPr id="20" name="Rectangle 35"/>
          <p:cNvSpPr/>
          <p:nvPr/>
        </p:nvSpPr>
        <p:spPr>
          <a:xfrm>
            <a:off x="6222921" y="5452194"/>
            <a:ext cx="1075039" cy="5272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err="1"/>
              <a:t>Leermodule</a:t>
            </a:r>
            <a:endParaRPr lang="en-US" sz="1200" dirty="0"/>
          </a:p>
        </p:txBody>
      </p:sp>
      <p:sp>
        <p:nvSpPr>
          <p:cNvPr id="21" name="Rectangle 35"/>
          <p:cNvSpPr/>
          <p:nvPr/>
        </p:nvSpPr>
        <p:spPr>
          <a:xfrm>
            <a:off x="6222921" y="6029221"/>
            <a:ext cx="1075039" cy="5272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err="1"/>
              <a:t>Leermodule</a:t>
            </a:r>
            <a:endParaRPr lang="en-US" sz="1200" dirty="0"/>
          </a:p>
        </p:txBody>
      </p:sp>
      <p:cxnSp>
        <p:nvCxnSpPr>
          <p:cNvPr id="38" name="Rechte verbindingslijn 37"/>
          <p:cNvCxnSpPr>
            <a:stCxn id="10" idx="3"/>
            <a:endCxn id="11" idx="1"/>
          </p:cNvCxnSpPr>
          <p:nvPr/>
        </p:nvCxnSpPr>
        <p:spPr>
          <a:xfrm>
            <a:off x="2905472" y="4569498"/>
            <a:ext cx="1080120" cy="4862"/>
          </a:xfrm>
          <a:prstGeom prst="line">
            <a:avLst/>
          </a:prstGeom>
          <a:ln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Rechte verbindingslijn 38"/>
          <p:cNvCxnSpPr>
            <a:stCxn id="13" idx="3"/>
          </p:cNvCxnSpPr>
          <p:nvPr/>
        </p:nvCxnSpPr>
        <p:spPr>
          <a:xfrm>
            <a:off x="2905472" y="5146525"/>
            <a:ext cx="1080120" cy="962"/>
          </a:xfrm>
          <a:prstGeom prst="line">
            <a:avLst/>
          </a:prstGeom>
          <a:ln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Rechte verbindingslijn 39"/>
          <p:cNvCxnSpPr>
            <a:stCxn id="16" idx="3"/>
            <a:endCxn id="18" idx="1"/>
          </p:cNvCxnSpPr>
          <p:nvPr/>
        </p:nvCxnSpPr>
        <p:spPr>
          <a:xfrm>
            <a:off x="2905472" y="5721626"/>
            <a:ext cx="1080120" cy="0"/>
          </a:xfrm>
          <a:prstGeom prst="line">
            <a:avLst/>
          </a:prstGeom>
          <a:ln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Rechte verbindingslijn 40"/>
          <p:cNvCxnSpPr>
            <a:stCxn id="17" idx="3"/>
            <a:endCxn id="19" idx="1"/>
          </p:cNvCxnSpPr>
          <p:nvPr/>
        </p:nvCxnSpPr>
        <p:spPr>
          <a:xfrm>
            <a:off x="2905472" y="6298653"/>
            <a:ext cx="1080120" cy="0"/>
          </a:xfrm>
          <a:prstGeom prst="line">
            <a:avLst/>
          </a:prstGeom>
          <a:ln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2" name="Rechte verbindingslijn 71"/>
          <p:cNvCxnSpPr/>
          <p:nvPr/>
        </p:nvCxnSpPr>
        <p:spPr>
          <a:xfrm>
            <a:off x="5137720" y="4582638"/>
            <a:ext cx="1080120" cy="4862"/>
          </a:xfrm>
          <a:prstGeom prst="line">
            <a:avLst/>
          </a:prstGeom>
          <a:ln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3" name="Rechte verbindingslijn 72"/>
          <p:cNvCxnSpPr/>
          <p:nvPr/>
        </p:nvCxnSpPr>
        <p:spPr>
          <a:xfrm>
            <a:off x="5137720" y="5159665"/>
            <a:ext cx="1080120" cy="962"/>
          </a:xfrm>
          <a:prstGeom prst="line">
            <a:avLst/>
          </a:prstGeom>
          <a:ln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4" name="Rechte verbindingslijn 73"/>
          <p:cNvCxnSpPr/>
          <p:nvPr/>
        </p:nvCxnSpPr>
        <p:spPr>
          <a:xfrm>
            <a:off x="5137720" y="5734766"/>
            <a:ext cx="1080120" cy="0"/>
          </a:xfrm>
          <a:prstGeom prst="line">
            <a:avLst/>
          </a:prstGeom>
          <a:ln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5" name="Rechte verbindingslijn 74"/>
          <p:cNvCxnSpPr/>
          <p:nvPr/>
        </p:nvCxnSpPr>
        <p:spPr>
          <a:xfrm>
            <a:off x="5137720" y="6311793"/>
            <a:ext cx="1080120" cy="0"/>
          </a:xfrm>
          <a:prstGeom prst="line">
            <a:avLst/>
          </a:prstGeom>
          <a:ln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0" name="Rectangle 35"/>
          <p:cNvSpPr/>
          <p:nvPr/>
        </p:nvSpPr>
        <p:spPr>
          <a:xfrm>
            <a:off x="7953318" y="5745935"/>
            <a:ext cx="1080120" cy="434718"/>
          </a:xfrm>
          <a:prstGeom prst="rect">
            <a:avLst/>
          </a:prstGeom>
          <a:ln cmpd="dbl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Leverancier</a:t>
            </a:r>
            <a:endParaRPr lang="en-US" sz="1400" dirty="0"/>
          </a:p>
        </p:txBody>
      </p:sp>
      <p:cxnSp>
        <p:nvCxnSpPr>
          <p:cNvPr id="93" name="Rechte verbindingslijn 92"/>
          <p:cNvCxnSpPr>
            <a:endCxn id="50" idx="1"/>
          </p:cNvCxnSpPr>
          <p:nvPr/>
        </p:nvCxnSpPr>
        <p:spPr>
          <a:xfrm>
            <a:off x="7678057" y="4916742"/>
            <a:ext cx="275261" cy="1"/>
          </a:xfrm>
          <a:prstGeom prst="line">
            <a:avLst/>
          </a:prstGeom>
          <a:ln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1" name="Rectangle 35"/>
          <p:cNvSpPr/>
          <p:nvPr/>
        </p:nvSpPr>
        <p:spPr>
          <a:xfrm>
            <a:off x="114107" y="5624352"/>
            <a:ext cx="1080120" cy="434718"/>
          </a:xfrm>
          <a:prstGeom prst="rect">
            <a:avLst/>
          </a:prstGeom>
          <a:ln cmpd="dbl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Opleider</a:t>
            </a:r>
            <a:endParaRPr lang="en-US" sz="1400" dirty="0"/>
          </a:p>
        </p:txBody>
      </p:sp>
      <p:cxnSp>
        <p:nvCxnSpPr>
          <p:cNvPr id="102" name="Rechte verbindingslijn 101"/>
          <p:cNvCxnSpPr/>
          <p:nvPr/>
        </p:nvCxnSpPr>
        <p:spPr>
          <a:xfrm>
            <a:off x="1199313" y="4965593"/>
            <a:ext cx="257980" cy="0"/>
          </a:xfrm>
          <a:prstGeom prst="line">
            <a:avLst/>
          </a:prstGeom>
          <a:ln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4" name="Rectangle 35"/>
          <p:cNvSpPr/>
          <p:nvPr/>
        </p:nvSpPr>
        <p:spPr>
          <a:xfrm>
            <a:off x="2699792" y="208365"/>
            <a:ext cx="3158008" cy="877280"/>
          </a:xfrm>
          <a:prstGeom prst="rect">
            <a:avLst/>
          </a:prstGeom>
          <a:ln cmpd="thickThin">
            <a:solidFill>
              <a:schemeClr val="accent1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1400" b="1" dirty="0" err="1" smtClean="0"/>
              <a:t>Stelselafspraken</a:t>
            </a:r>
            <a:endParaRPr lang="en-US" sz="1400" dirty="0" smtClean="0"/>
          </a:p>
        </p:txBody>
      </p:sp>
      <p:sp>
        <p:nvSpPr>
          <p:cNvPr id="50" name="Rectangle 35"/>
          <p:cNvSpPr/>
          <p:nvPr/>
        </p:nvSpPr>
        <p:spPr>
          <a:xfrm>
            <a:off x="7953318" y="4653136"/>
            <a:ext cx="1080120" cy="5272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err="1" smtClean="0"/>
              <a:t>Catalogus</a:t>
            </a:r>
            <a:endParaRPr lang="en-US" sz="1200" dirty="0" smtClean="0"/>
          </a:p>
          <a:p>
            <a:pPr algn="ctr"/>
            <a:r>
              <a:rPr lang="en-US" sz="1200" dirty="0" err="1" smtClean="0"/>
              <a:t>Leermiddelen</a:t>
            </a:r>
            <a:endParaRPr lang="en-US" sz="1200" dirty="0"/>
          </a:p>
        </p:txBody>
      </p:sp>
      <p:cxnSp>
        <p:nvCxnSpPr>
          <p:cNvPr id="57" name="Rechte verbindingslijn 56"/>
          <p:cNvCxnSpPr>
            <a:stCxn id="50" idx="2"/>
            <a:endCxn id="80" idx="0"/>
          </p:cNvCxnSpPr>
          <p:nvPr/>
        </p:nvCxnSpPr>
        <p:spPr>
          <a:xfrm>
            <a:off x="8493378" y="5180349"/>
            <a:ext cx="0" cy="565586"/>
          </a:xfrm>
          <a:prstGeom prst="line">
            <a:avLst/>
          </a:prstGeom>
          <a:ln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1" name="Rectangle 35"/>
          <p:cNvSpPr/>
          <p:nvPr/>
        </p:nvSpPr>
        <p:spPr>
          <a:xfrm>
            <a:off x="107504" y="4701987"/>
            <a:ext cx="1080120" cy="5272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err="1" smtClean="0"/>
              <a:t>Catalogus</a:t>
            </a:r>
            <a:endParaRPr lang="en-US" sz="1200" dirty="0" smtClean="0"/>
          </a:p>
          <a:p>
            <a:pPr algn="ctr"/>
            <a:r>
              <a:rPr lang="en-US" sz="1200" dirty="0" err="1" smtClean="0"/>
              <a:t>Onderwijs-aanbod</a:t>
            </a:r>
            <a:endParaRPr lang="en-US" sz="1200" dirty="0"/>
          </a:p>
        </p:txBody>
      </p:sp>
      <p:cxnSp>
        <p:nvCxnSpPr>
          <p:cNvPr id="64" name="Rechte verbindingslijn 63"/>
          <p:cNvCxnSpPr>
            <a:stCxn id="101" idx="0"/>
          </p:cNvCxnSpPr>
          <p:nvPr/>
        </p:nvCxnSpPr>
        <p:spPr>
          <a:xfrm flipV="1">
            <a:off x="654167" y="5153509"/>
            <a:ext cx="0" cy="470843"/>
          </a:xfrm>
          <a:prstGeom prst="line">
            <a:avLst/>
          </a:prstGeom>
          <a:ln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5" name="Rectangle 35"/>
          <p:cNvSpPr/>
          <p:nvPr/>
        </p:nvSpPr>
        <p:spPr>
          <a:xfrm>
            <a:off x="3011407" y="647005"/>
            <a:ext cx="778850" cy="324037"/>
          </a:xfrm>
          <a:prstGeom prst="rect">
            <a:avLst/>
          </a:prstGeom>
          <a:ln cmpd="thickThin">
            <a:solidFill>
              <a:schemeClr val="accent1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PO/VO</a:t>
            </a:r>
          </a:p>
        </p:txBody>
      </p:sp>
      <p:sp>
        <p:nvSpPr>
          <p:cNvPr id="66" name="Rectangle 35"/>
          <p:cNvSpPr/>
          <p:nvPr/>
        </p:nvSpPr>
        <p:spPr>
          <a:xfrm>
            <a:off x="3888719" y="662740"/>
            <a:ext cx="873645" cy="324037"/>
          </a:xfrm>
          <a:prstGeom prst="rect">
            <a:avLst/>
          </a:prstGeom>
          <a:ln cmpd="thickThin">
            <a:solidFill>
              <a:schemeClr val="accent1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MBO/HO</a:t>
            </a:r>
          </a:p>
        </p:txBody>
      </p:sp>
      <p:sp>
        <p:nvSpPr>
          <p:cNvPr id="67" name="Rectangle 35"/>
          <p:cNvSpPr/>
          <p:nvPr/>
        </p:nvSpPr>
        <p:spPr>
          <a:xfrm>
            <a:off x="4831829" y="656811"/>
            <a:ext cx="748283" cy="324037"/>
          </a:xfrm>
          <a:prstGeom prst="rect">
            <a:avLst/>
          </a:prstGeom>
          <a:ln cmpd="thickThin">
            <a:solidFill>
              <a:schemeClr val="accent1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Europa</a:t>
            </a:r>
          </a:p>
        </p:txBody>
      </p:sp>
      <p:sp>
        <p:nvSpPr>
          <p:cNvPr id="71" name="Rectangle 35"/>
          <p:cNvSpPr/>
          <p:nvPr/>
        </p:nvSpPr>
        <p:spPr>
          <a:xfrm>
            <a:off x="755576" y="1498560"/>
            <a:ext cx="6902424" cy="346264"/>
          </a:xfrm>
          <a:prstGeom prst="rect">
            <a:avLst/>
          </a:prstGeom>
          <a:ln cmpd="thickThin">
            <a:solidFill>
              <a:schemeClr val="accent1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/>
              <a:t>Organisatiespecifiek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beleid</a:t>
            </a:r>
            <a:endParaRPr lang="en-US" sz="1400" dirty="0" smtClean="0"/>
          </a:p>
        </p:txBody>
      </p:sp>
      <p:cxnSp>
        <p:nvCxnSpPr>
          <p:cNvPr id="78" name="Rechte verbindingslijn 77"/>
          <p:cNvCxnSpPr/>
          <p:nvPr/>
        </p:nvCxnSpPr>
        <p:spPr>
          <a:xfrm flipV="1">
            <a:off x="4572000" y="1023433"/>
            <a:ext cx="0" cy="409780"/>
          </a:xfrm>
          <a:prstGeom prst="line">
            <a:avLst/>
          </a:prstGeom>
          <a:ln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0" name="Rechte verbindingslijn 99"/>
          <p:cNvCxnSpPr>
            <a:stCxn id="35" idx="0"/>
          </p:cNvCxnSpPr>
          <p:nvPr/>
        </p:nvCxnSpPr>
        <p:spPr>
          <a:xfrm flipV="1">
            <a:off x="4633664" y="3366938"/>
            <a:ext cx="0" cy="441995"/>
          </a:xfrm>
          <a:prstGeom prst="line">
            <a:avLst/>
          </a:prstGeom>
          <a:ln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3" name="Rechte verbindingslijn 102"/>
          <p:cNvCxnSpPr>
            <a:stCxn id="36" idx="0"/>
          </p:cNvCxnSpPr>
          <p:nvPr/>
        </p:nvCxnSpPr>
        <p:spPr>
          <a:xfrm flipH="1" flipV="1">
            <a:off x="6755359" y="1844824"/>
            <a:ext cx="2541" cy="1964109"/>
          </a:xfrm>
          <a:prstGeom prst="line">
            <a:avLst/>
          </a:prstGeom>
          <a:ln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6" name="Rectangle 35"/>
          <p:cNvSpPr/>
          <p:nvPr/>
        </p:nvSpPr>
        <p:spPr>
          <a:xfrm>
            <a:off x="3347864" y="2081137"/>
            <a:ext cx="2329916" cy="1285801"/>
          </a:xfrm>
          <a:prstGeom prst="rect">
            <a:avLst/>
          </a:prstGeom>
          <a:ln cmpd="thickThin">
            <a:solidFill>
              <a:schemeClr val="accent1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/>
              <a:t>Deelnemerroutes</a:t>
            </a:r>
            <a:endParaRPr lang="en-US" sz="14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 smtClean="0"/>
              <a:t>Eigen tempo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 err="1" smtClean="0"/>
              <a:t>Buiten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gebaande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paden</a:t>
            </a:r>
            <a:endParaRPr lang="en-US" sz="14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 err="1" smtClean="0"/>
              <a:t>Modulair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studeren</a:t>
            </a:r>
            <a:endParaRPr lang="en-US" sz="14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 err="1" smtClean="0"/>
              <a:t>MijnDiploma</a:t>
            </a:r>
            <a:endParaRPr lang="en-US" sz="1400" b="1" dirty="0" smtClean="0"/>
          </a:p>
        </p:txBody>
      </p:sp>
      <p:cxnSp>
        <p:nvCxnSpPr>
          <p:cNvPr id="104" name="Rechte verbindingslijn 103"/>
          <p:cNvCxnSpPr>
            <a:stCxn id="34" idx="0"/>
          </p:cNvCxnSpPr>
          <p:nvPr/>
        </p:nvCxnSpPr>
        <p:spPr>
          <a:xfrm flipV="1">
            <a:off x="2345704" y="1844825"/>
            <a:ext cx="19708" cy="1964108"/>
          </a:xfrm>
          <a:prstGeom prst="line">
            <a:avLst/>
          </a:prstGeom>
          <a:ln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9" name="Rechte verbindingslijn 108"/>
          <p:cNvCxnSpPr/>
          <p:nvPr/>
        </p:nvCxnSpPr>
        <p:spPr>
          <a:xfrm flipV="1">
            <a:off x="4572000" y="1844825"/>
            <a:ext cx="0" cy="236312"/>
          </a:xfrm>
          <a:prstGeom prst="line">
            <a:avLst/>
          </a:prstGeom>
          <a:ln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2963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/>
          <p:cNvSpPr/>
          <p:nvPr/>
        </p:nvSpPr>
        <p:spPr>
          <a:xfrm>
            <a:off x="5857800" y="1465042"/>
            <a:ext cx="1800200" cy="419620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1400" dirty="0" err="1" smtClean="0"/>
              <a:t>Leeromgeving</a:t>
            </a:r>
            <a:endParaRPr lang="en-US" sz="1400" dirty="0" smtClean="0"/>
          </a:p>
        </p:txBody>
      </p:sp>
      <p:sp>
        <p:nvSpPr>
          <p:cNvPr id="35" name="Rectangle 35"/>
          <p:cNvSpPr/>
          <p:nvPr/>
        </p:nvSpPr>
        <p:spPr>
          <a:xfrm>
            <a:off x="3625552" y="1465042"/>
            <a:ext cx="2016224" cy="419620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1400" dirty="0" err="1" smtClean="0"/>
              <a:t>Leerlijn</a:t>
            </a:r>
            <a:endParaRPr lang="en-US" sz="1400" dirty="0" smtClean="0"/>
          </a:p>
        </p:txBody>
      </p:sp>
      <p:sp>
        <p:nvSpPr>
          <p:cNvPr id="34" name="Rectangle 35"/>
          <p:cNvSpPr/>
          <p:nvPr/>
        </p:nvSpPr>
        <p:spPr>
          <a:xfrm>
            <a:off x="1445604" y="1465042"/>
            <a:ext cx="1800200" cy="419620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1400" dirty="0" err="1" smtClean="0"/>
              <a:t>Onderwijsaanbod</a:t>
            </a:r>
            <a:endParaRPr lang="en-US" sz="1400" dirty="0" smtClean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6974904" y="6336608"/>
            <a:ext cx="2133600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5</a:t>
            </a:fld>
            <a:endParaRPr lang="en-US" dirty="0"/>
          </a:p>
        </p:txBody>
      </p:sp>
      <p:sp>
        <p:nvSpPr>
          <p:cNvPr id="10" name="Rectangle 35"/>
          <p:cNvSpPr/>
          <p:nvPr/>
        </p:nvSpPr>
        <p:spPr>
          <a:xfrm>
            <a:off x="1825352" y="1962000"/>
            <a:ext cx="1080120" cy="5272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err="1" smtClean="0"/>
              <a:t>Onderwijs</a:t>
            </a:r>
            <a:r>
              <a:rPr lang="en-US" sz="1200" dirty="0" smtClean="0"/>
              <a:t>-</a:t>
            </a:r>
          </a:p>
          <a:p>
            <a:pPr algn="ctr"/>
            <a:r>
              <a:rPr lang="en-US" sz="1200" dirty="0" smtClean="0"/>
              <a:t>module</a:t>
            </a:r>
            <a:endParaRPr lang="en-US" sz="1200" dirty="0"/>
          </a:p>
        </p:txBody>
      </p:sp>
      <p:sp>
        <p:nvSpPr>
          <p:cNvPr id="11" name="Rectangle 35"/>
          <p:cNvSpPr/>
          <p:nvPr/>
        </p:nvSpPr>
        <p:spPr>
          <a:xfrm>
            <a:off x="3985592" y="1966862"/>
            <a:ext cx="1152128" cy="5272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err="1" smtClean="0"/>
              <a:t>Leerdoel</a:t>
            </a:r>
            <a:endParaRPr lang="en-US" sz="1200" dirty="0"/>
          </a:p>
        </p:txBody>
      </p:sp>
      <p:sp>
        <p:nvSpPr>
          <p:cNvPr id="12" name="Rectangle 35"/>
          <p:cNvSpPr/>
          <p:nvPr/>
        </p:nvSpPr>
        <p:spPr>
          <a:xfrm>
            <a:off x="6217840" y="1966862"/>
            <a:ext cx="1075039" cy="5272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err="1" smtClean="0"/>
              <a:t>Leermodule</a:t>
            </a:r>
            <a:endParaRPr lang="en-US" sz="1200" dirty="0"/>
          </a:p>
        </p:txBody>
      </p:sp>
      <p:sp>
        <p:nvSpPr>
          <p:cNvPr id="13" name="Rectangle 35"/>
          <p:cNvSpPr/>
          <p:nvPr/>
        </p:nvSpPr>
        <p:spPr>
          <a:xfrm>
            <a:off x="1825352" y="2539027"/>
            <a:ext cx="1080120" cy="5272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err="1"/>
              <a:t>Onderwijs</a:t>
            </a:r>
            <a:r>
              <a:rPr lang="en-US" sz="1200" dirty="0"/>
              <a:t>-</a:t>
            </a:r>
          </a:p>
          <a:p>
            <a:pPr algn="ctr"/>
            <a:r>
              <a:rPr lang="en-US" sz="1200" dirty="0"/>
              <a:t>module</a:t>
            </a:r>
          </a:p>
        </p:txBody>
      </p:sp>
      <p:sp>
        <p:nvSpPr>
          <p:cNvPr id="14" name="Rectangle 35"/>
          <p:cNvSpPr/>
          <p:nvPr/>
        </p:nvSpPr>
        <p:spPr>
          <a:xfrm>
            <a:off x="3985592" y="2539990"/>
            <a:ext cx="1152128" cy="5272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err="1"/>
              <a:t>Leerdoel</a:t>
            </a:r>
            <a:endParaRPr lang="en-US" sz="1200" dirty="0"/>
          </a:p>
        </p:txBody>
      </p:sp>
      <p:sp>
        <p:nvSpPr>
          <p:cNvPr id="15" name="Rectangle 35"/>
          <p:cNvSpPr/>
          <p:nvPr/>
        </p:nvSpPr>
        <p:spPr>
          <a:xfrm>
            <a:off x="6217840" y="2539990"/>
            <a:ext cx="1075039" cy="5272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err="1"/>
              <a:t>Leermodule</a:t>
            </a:r>
            <a:endParaRPr lang="en-US" sz="1200" dirty="0"/>
          </a:p>
        </p:txBody>
      </p:sp>
      <p:sp>
        <p:nvSpPr>
          <p:cNvPr id="16" name="Rectangle 35"/>
          <p:cNvSpPr/>
          <p:nvPr/>
        </p:nvSpPr>
        <p:spPr>
          <a:xfrm>
            <a:off x="1825352" y="3114128"/>
            <a:ext cx="1080120" cy="5272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err="1"/>
              <a:t>Onderwijs</a:t>
            </a:r>
            <a:r>
              <a:rPr lang="en-US" sz="1200" dirty="0"/>
              <a:t>-</a:t>
            </a:r>
          </a:p>
          <a:p>
            <a:pPr algn="ctr"/>
            <a:r>
              <a:rPr lang="en-US" sz="1200" dirty="0"/>
              <a:t>module</a:t>
            </a:r>
          </a:p>
        </p:txBody>
      </p:sp>
      <p:sp>
        <p:nvSpPr>
          <p:cNvPr id="17" name="Rectangle 35"/>
          <p:cNvSpPr/>
          <p:nvPr/>
        </p:nvSpPr>
        <p:spPr>
          <a:xfrm>
            <a:off x="1825352" y="3691155"/>
            <a:ext cx="1080120" cy="5272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err="1"/>
              <a:t>Onderwijs</a:t>
            </a:r>
            <a:r>
              <a:rPr lang="en-US" sz="1200" dirty="0"/>
              <a:t>-</a:t>
            </a:r>
          </a:p>
          <a:p>
            <a:pPr algn="ctr"/>
            <a:r>
              <a:rPr lang="en-US" sz="1200" dirty="0"/>
              <a:t>module</a:t>
            </a:r>
          </a:p>
        </p:txBody>
      </p:sp>
      <p:sp>
        <p:nvSpPr>
          <p:cNvPr id="18" name="Rectangle 35"/>
          <p:cNvSpPr/>
          <p:nvPr/>
        </p:nvSpPr>
        <p:spPr>
          <a:xfrm>
            <a:off x="3985592" y="3114128"/>
            <a:ext cx="1152128" cy="5272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err="1"/>
              <a:t>Leerdoel</a:t>
            </a:r>
            <a:endParaRPr lang="en-US" sz="1200" dirty="0"/>
          </a:p>
        </p:txBody>
      </p:sp>
      <p:sp>
        <p:nvSpPr>
          <p:cNvPr id="19" name="Rectangle 35"/>
          <p:cNvSpPr/>
          <p:nvPr/>
        </p:nvSpPr>
        <p:spPr>
          <a:xfrm>
            <a:off x="3985592" y="3691155"/>
            <a:ext cx="1152128" cy="5272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err="1"/>
              <a:t>Leerdoel</a:t>
            </a:r>
            <a:endParaRPr lang="en-US" sz="1200" dirty="0"/>
          </a:p>
        </p:txBody>
      </p:sp>
      <p:sp>
        <p:nvSpPr>
          <p:cNvPr id="20" name="Rectangle 35"/>
          <p:cNvSpPr/>
          <p:nvPr/>
        </p:nvSpPr>
        <p:spPr>
          <a:xfrm>
            <a:off x="6222921" y="3108303"/>
            <a:ext cx="1075039" cy="5272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err="1"/>
              <a:t>Leermodule</a:t>
            </a:r>
            <a:endParaRPr lang="en-US" sz="1200" dirty="0"/>
          </a:p>
        </p:txBody>
      </p:sp>
      <p:sp>
        <p:nvSpPr>
          <p:cNvPr id="21" name="Rectangle 35"/>
          <p:cNvSpPr/>
          <p:nvPr/>
        </p:nvSpPr>
        <p:spPr>
          <a:xfrm>
            <a:off x="6222921" y="3685330"/>
            <a:ext cx="1075039" cy="5272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err="1"/>
              <a:t>Leermodule</a:t>
            </a:r>
            <a:endParaRPr lang="en-US" sz="1200" dirty="0"/>
          </a:p>
        </p:txBody>
      </p:sp>
      <p:sp>
        <p:nvSpPr>
          <p:cNvPr id="22" name="Rectangle 35"/>
          <p:cNvSpPr/>
          <p:nvPr/>
        </p:nvSpPr>
        <p:spPr>
          <a:xfrm>
            <a:off x="1825352" y="4270155"/>
            <a:ext cx="1080120" cy="5272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err="1"/>
              <a:t>Onderwijs</a:t>
            </a:r>
            <a:r>
              <a:rPr lang="en-US" sz="1200" dirty="0"/>
              <a:t>-</a:t>
            </a:r>
          </a:p>
          <a:p>
            <a:pPr algn="ctr"/>
            <a:r>
              <a:rPr lang="en-US" sz="1200" dirty="0"/>
              <a:t>module</a:t>
            </a:r>
          </a:p>
        </p:txBody>
      </p:sp>
      <p:sp>
        <p:nvSpPr>
          <p:cNvPr id="23" name="Rectangle 35"/>
          <p:cNvSpPr/>
          <p:nvPr/>
        </p:nvSpPr>
        <p:spPr>
          <a:xfrm>
            <a:off x="1825352" y="4847182"/>
            <a:ext cx="1080120" cy="5272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err="1"/>
              <a:t>Onderwijs</a:t>
            </a:r>
            <a:r>
              <a:rPr lang="en-US" sz="1200" dirty="0"/>
              <a:t>-</a:t>
            </a:r>
          </a:p>
          <a:p>
            <a:pPr algn="ctr"/>
            <a:r>
              <a:rPr lang="en-US" sz="1200" dirty="0"/>
              <a:t>module</a:t>
            </a:r>
          </a:p>
        </p:txBody>
      </p:sp>
      <p:sp>
        <p:nvSpPr>
          <p:cNvPr id="26" name="Rectangle 35"/>
          <p:cNvSpPr/>
          <p:nvPr/>
        </p:nvSpPr>
        <p:spPr>
          <a:xfrm>
            <a:off x="3985592" y="4266256"/>
            <a:ext cx="1152128" cy="5272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err="1"/>
              <a:t>Leerdoel</a:t>
            </a:r>
            <a:endParaRPr lang="en-US" sz="1200" dirty="0"/>
          </a:p>
        </p:txBody>
      </p:sp>
      <p:sp>
        <p:nvSpPr>
          <p:cNvPr id="27" name="Rectangle 35"/>
          <p:cNvSpPr/>
          <p:nvPr/>
        </p:nvSpPr>
        <p:spPr>
          <a:xfrm>
            <a:off x="3985592" y="4843283"/>
            <a:ext cx="1152128" cy="5272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err="1"/>
              <a:t>Leerdoel</a:t>
            </a:r>
            <a:endParaRPr lang="en-US" sz="1200" dirty="0"/>
          </a:p>
        </p:txBody>
      </p:sp>
      <p:sp>
        <p:nvSpPr>
          <p:cNvPr id="30" name="Rectangle 35"/>
          <p:cNvSpPr/>
          <p:nvPr/>
        </p:nvSpPr>
        <p:spPr>
          <a:xfrm>
            <a:off x="6222921" y="4249073"/>
            <a:ext cx="1075039" cy="5272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err="1"/>
              <a:t>Leermodule</a:t>
            </a:r>
            <a:endParaRPr lang="en-US" sz="1200" dirty="0"/>
          </a:p>
        </p:txBody>
      </p:sp>
      <p:sp>
        <p:nvSpPr>
          <p:cNvPr id="31" name="Rectangle 35"/>
          <p:cNvSpPr/>
          <p:nvPr/>
        </p:nvSpPr>
        <p:spPr>
          <a:xfrm>
            <a:off x="6217840" y="4839384"/>
            <a:ext cx="1075039" cy="5272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err="1"/>
              <a:t>Leermodule</a:t>
            </a:r>
            <a:endParaRPr lang="en-US" sz="1200" dirty="0"/>
          </a:p>
        </p:txBody>
      </p:sp>
      <p:cxnSp>
        <p:nvCxnSpPr>
          <p:cNvPr id="38" name="Rechte verbindingslijn 37"/>
          <p:cNvCxnSpPr>
            <a:stCxn id="10" idx="3"/>
            <a:endCxn id="11" idx="1"/>
          </p:cNvCxnSpPr>
          <p:nvPr/>
        </p:nvCxnSpPr>
        <p:spPr>
          <a:xfrm>
            <a:off x="2905472" y="2225607"/>
            <a:ext cx="1080120" cy="4862"/>
          </a:xfrm>
          <a:prstGeom prst="line">
            <a:avLst/>
          </a:prstGeom>
          <a:ln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Rechte verbindingslijn 38"/>
          <p:cNvCxnSpPr>
            <a:stCxn id="13" idx="3"/>
          </p:cNvCxnSpPr>
          <p:nvPr/>
        </p:nvCxnSpPr>
        <p:spPr>
          <a:xfrm>
            <a:off x="2905472" y="2802634"/>
            <a:ext cx="1080120" cy="962"/>
          </a:xfrm>
          <a:prstGeom prst="line">
            <a:avLst/>
          </a:prstGeom>
          <a:ln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Rechte verbindingslijn 39"/>
          <p:cNvCxnSpPr>
            <a:stCxn id="16" idx="3"/>
            <a:endCxn id="18" idx="1"/>
          </p:cNvCxnSpPr>
          <p:nvPr/>
        </p:nvCxnSpPr>
        <p:spPr>
          <a:xfrm>
            <a:off x="2905472" y="3377735"/>
            <a:ext cx="1080120" cy="0"/>
          </a:xfrm>
          <a:prstGeom prst="line">
            <a:avLst/>
          </a:prstGeom>
          <a:ln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Rechte verbindingslijn 40"/>
          <p:cNvCxnSpPr>
            <a:stCxn id="17" idx="3"/>
            <a:endCxn id="19" idx="1"/>
          </p:cNvCxnSpPr>
          <p:nvPr/>
        </p:nvCxnSpPr>
        <p:spPr>
          <a:xfrm>
            <a:off x="2905472" y="3954762"/>
            <a:ext cx="1080120" cy="0"/>
          </a:xfrm>
          <a:prstGeom prst="line">
            <a:avLst/>
          </a:prstGeom>
          <a:ln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Rechte verbindingslijn 41"/>
          <p:cNvCxnSpPr>
            <a:stCxn id="22" idx="3"/>
            <a:endCxn id="26" idx="1"/>
          </p:cNvCxnSpPr>
          <p:nvPr/>
        </p:nvCxnSpPr>
        <p:spPr>
          <a:xfrm flipV="1">
            <a:off x="2905472" y="4529863"/>
            <a:ext cx="1080120" cy="3899"/>
          </a:xfrm>
          <a:prstGeom prst="line">
            <a:avLst/>
          </a:prstGeom>
          <a:ln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Rechte verbindingslijn 42"/>
          <p:cNvCxnSpPr>
            <a:stCxn id="23" idx="3"/>
            <a:endCxn id="27" idx="1"/>
          </p:cNvCxnSpPr>
          <p:nvPr/>
        </p:nvCxnSpPr>
        <p:spPr>
          <a:xfrm flipV="1">
            <a:off x="2905472" y="5106890"/>
            <a:ext cx="1080120" cy="3899"/>
          </a:xfrm>
          <a:prstGeom prst="line">
            <a:avLst/>
          </a:prstGeom>
          <a:ln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2" name="Rechte verbindingslijn 71"/>
          <p:cNvCxnSpPr/>
          <p:nvPr/>
        </p:nvCxnSpPr>
        <p:spPr>
          <a:xfrm>
            <a:off x="5137720" y="2238747"/>
            <a:ext cx="1080120" cy="4862"/>
          </a:xfrm>
          <a:prstGeom prst="line">
            <a:avLst/>
          </a:prstGeom>
          <a:ln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3" name="Rechte verbindingslijn 72"/>
          <p:cNvCxnSpPr/>
          <p:nvPr/>
        </p:nvCxnSpPr>
        <p:spPr>
          <a:xfrm>
            <a:off x="5137720" y="2815774"/>
            <a:ext cx="1080120" cy="962"/>
          </a:xfrm>
          <a:prstGeom prst="line">
            <a:avLst/>
          </a:prstGeom>
          <a:ln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4" name="Rechte verbindingslijn 73"/>
          <p:cNvCxnSpPr/>
          <p:nvPr/>
        </p:nvCxnSpPr>
        <p:spPr>
          <a:xfrm>
            <a:off x="5137720" y="3390875"/>
            <a:ext cx="1080120" cy="0"/>
          </a:xfrm>
          <a:prstGeom prst="line">
            <a:avLst/>
          </a:prstGeom>
          <a:ln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5" name="Rechte verbindingslijn 74"/>
          <p:cNvCxnSpPr/>
          <p:nvPr/>
        </p:nvCxnSpPr>
        <p:spPr>
          <a:xfrm>
            <a:off x="5137720" y="3967902"/>
            <a:ext cx="1080120" cy="0"/>
          </a:xfrm>
          <a:prstGeom prst="line">
            <a:avLst/>
          </a:prstGeom>
          <a:ln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6" name="Rechte verbindingslijn 75"/>
          <p:cNvCxnSpPr/>
          <p:nvPr/>
        </p:nvCxnSpPr>
        <p:spPr>
          <a:xfrm flipV="1">
            <a:off x="5137720" y="4543003"/>
            <a:ext cx="1080120" cy="3899"/>
          </a:xfrm>
          <a:prstGeom prst="line">
            <a:avLst/>
          </a:prstGeom>
          <a:ln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7" name="Rechte verbindingslijn 76"/>
          <p:cNvCxnSpPr/>
          <p:nvPr/>
        </p:nvCxnSpPr>
        <p:spPr>
          <a:xfrm flipV="1">
            <a:off x="5137720" y="5120030"/>
            <a:ext cx="1080120" cy="3899"/>
          </a:xfrm>
          <a:prstGeom prst="line">
            <a:avLst/>
          </a:prstGeom>
          <a:ln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0" name="Rectangle 35"/>
          <p:cNvSpPr/>
          <p:nvPr/>
        </p:nvSpPr>
        <p:spPr>
          <a:xfrm>
            <a:off x="7953318" y="768804"/>
            <a:ext cx="1080120" cy="434718"/>
          </a:xfrm>
          <a:prstGeom prst="rect">
            <a:avLst/>
          </a:prstGeom>
          <a:ln cmpd="dbl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Leverancier</a:t>
            </a:r>
            <a:endParaRPr lang="en-US" sz="1400" dirty="0"/>
          </a:p>
        </p:txBody>
      </p:sp>
      <p:cxnSp>
        <p:nvCxnSpPr>
          <p:cNvPr id="93" name="Rechte verbindingslijn 92"/>
          <p:cNvCxnSpPr>
            <a:endCxn id="50" idx="1"/>
          </p:cNvCxnSpPr>
          <p:nvPr/>
        </p:nvCxnSpPr>
        <p:spPr>
          <a:xfrm>
            <a:off x="7678057" y="3404574"/>
            <a:ext cx="275261" cy="1"/>
          </a:xfrm>
          <a:prstGeom prst="line">
            <a:avLst/>
          </a:prstGeom>
          <a:ln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1" name="Rectangle 35"/>
          <p:cNvSpPr/>
          <p:nvPr/>
        </p:nvSpPr>
        <p:spPr>
          <a:xfrm>
            <a:off x="114107" y="790508"/>
            <a:ext cx="1080120" cy="434718"/>
          </a:xfrm>
          <a:prstGeom prst="rect">
            <a:avLst/>
          </a:prstGeom>
          <a:ln cmpd="dbl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Opleider</a:t>
            </a:r>
            <a:endParaRPr lang="en-US" sz="1400" dirty="0"/>
          </a:p>
        </p:txBody>
      </p:sp>
      <p:cxnSp>
        <p:nvCxnSpPr>
          <p:cNvPr id="102" name="Rechte verbindingslijn 101"/>
          <p:cNvCxnSpPr/>
          <p:nvPr/>
        </p:nvCxnSpPr>
        <p:spPr>
          <a:xfrm>
            <a:off x="1187624" y="3444445"/>
            <a:ext cx="257980" cy="0"/>
          </a:xfrm>
          <a:prstGeom prst="line">
            <a:avLst/>
          </a:prstGeom>
          <a:ln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8" name="Rectangle 35"/>
          <p:cNvSpPr/>
          <p:nvPr/>
        </p:nvSpPr>
        <p:spPr>
          <a:xfrm>
            <a:off x="3697560" y="836712"/>
            <a:ext cx="1944216" cy="360040"/>
          </a:xfrm>
          <a:prstGeom prst="rect">
            <a:avLst/>
          </a:prstGeom>
          <a:ln cmpd="dbl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Lerende</a:t>
            </a:r>
            <a:endParaRPr lang="en-US" sz="1400" dirty="0"/>
          </a:p>
        </p:txBody>
      </p:sp>
      <p:cxnSp>
        <p:nvCxnSpPr>
          <p:cNvPr id="109" name="Rechte verbindingslijn 108"/>
          <p:cNvCxnSpPr/>
          <p:nvPr/>
        </p:nvCxnSpPr>
        <p:spPr>
          <a:xfrm flipV="1">
            <a:off x="4669668" y="1188216"/>
            <a:ext cx="0" cy="276826"/>
          </a:xfrm>
          <a:prstGeom prst="line">
            <a:avLst/>
          </a:prstGeom>
          <a:ln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4" name="Rectangle 35"/>
          <p:cNvSpPr/>
          <p:nvPr/>
        </p:nvSpPr>
        <p:spPr>
          <a:xfrm>
            <a:off x="1445604" y="116633"/>
            <a:ext cx="6212396" cy="360040"/>
          </a:xfrm>
          <a:prstGeom prst="rect">
            <a:avLst/>
          </a:prstGeom>
          <a:ln cmpd="thickThin">
            <a:solidFill>
              <a:schemeClr val="accent1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ICT </a:t>
            </a:r>
            <a:r>
              <a:rPr lang="en-US" sz="1400" b="1" dirty="0" err="1" smtClean="0"/>
              <a:t>randvoorwaarde</a:t>
            </a:r>
            <a:r>
              <a:rPr lang="en-US" sz="1400" dirty="0" smtClean="0"/>
              <a:t>: </a:t>
            </a:r>
            <a:r>
              <a:rPr lang="en-US" sz="1400" dirty="0" err="1" smtClean="0"/>
              <a:t>Regie</a:t>
            </a:r>
            <a:r>
              <a:rPr lang="en-US" sz="1400" dirty="0" smtClean="0"/>
              <a:t> op </a:t>
            </a:r>
            <a:r>
              <a:rPr lang="en-US" sz="1400" dirty="0" err="1" smtClean="0"/>
              <a:t>gegevens</a:t>
            </a:r>
            <a:endParaRPr lang="en-US" sz="1400" dirty="0" smtClean="0"/>
          </a:p>
        </p:txBody>
      </p:sp>
      <p:cxnSp>
        <p:nvCxnSpPr>
          <p:cNvPr id="60" name="Rechte verbindingslijn 59"/>
          <p:cNvCxnSpPr>
            <a:stCxn id="108" idx="0"/>
          </p:cNvCxnSpPr>
          <p:nvPr/>
        </p:nvCxnSpPr>
        <p:spPr>
          <a:xfrm flipV="1">
            <a:off x="4669668" y="476674"/>
            <a:ext cx="0" cy="360038"/>
          </a:xfrm>
          <a:prstGeom prst="line">
            <a:avLst/>
          </a:prstGeom>
          <a:ln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2" name="Rectangle 35"/>
          <p:cNvSpPr/>
          <p:nvPr/>
        </p:nvSpPr>
        <p:spPr>
          <a:xfrm>
            <a:off x="1285292" y="6165304"/>
            <a:ext cx="6372708" cy="576064"/>
          </a:xfrm>
          <a:prstGeom prst="rect">
            <a:avLst/>
          </a:prstGeom>
          <a:ln cmpd="thickThin">
            <a:solidFill>
              <a:schemeClr val="accent1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ICT </a:t>
            </a:r>
            <a:r>
              <a:rPr lang="en-US" sz="1400" b="1" dirty="0" err="1" smtClean="0"/>
              <a:t>randvoorwaarde</a:t>
            </a:r>
            <a:r>
              <a:rPr lang="en-US" sz="1400" b="1" dirty="0" smtClean="0"/>
              <a:t>: </a:t>
            </a:r>
          </a:p>
          <a:p>
            <a:pPr algn="ctr"/>
            <a:r>
              <a:rPr lang="en-US" sz="1400" dirty="0" err="1" smtClean="0"/>
              <a:t>Toegankelijkheid</a:t>
            </a:r>
            <a:r>
              <a:rPr lang="en-US" sz="1400" dirty="0" smtClean="0"/>
              <a:t>, </a:t>
            </a:r>
            <a:r>
              <a:rPr lang="en-US" sz="1400" dirty="0" err="1" smtClean="0"/>
              <a:t>vergelijkbaarheid</a:t>
            </a:r>
            <a:r>
              <a:rPr lang="en-US" sz="1400" dirty="0" smtClean="0"/>
              <a:t> </a:t>
            </a:r>
            <a:r>
              <a:rPr lang="en-US" sz="1400" dirty="0" err="1" smtClean="0"/>
              <a:t>en</a:t>
            </a:r>
            <a:r>
              <a:rPr lang="en-US" sz="1400" dirty="0" smtClean="0"/>
              <a:t> </a:t>
            </a:r>
            <a:r>
              <a:rPr lang="en-US" sz="1400" dirty="0" err="1" smtClean="0"/>
              <a:t>uitwisselbaarheid</a:t>
            </a:r>
            <a:r>
              <a:rPr lang="en-US" sz="1400" dirty="0" smtClean="0"/>
              <a:t> </a:t>
            </a:r>
            <a:r>
              <a:rPr lang="en-US" sz="1400" dirty="0" err="1" smtClean="0"/>
              <a:t>gegevens</a:t>
            </a:r>
            <a:endParaRPr lang="en-US" sz="1400" dirty="0" smtClean="0"/>
          </a:p>
        </p:txBody>
      </p:sp>
      <p:cxnSp>
        <p:nvCxnSpPr>
          <p:cNvPr id="63" name="Rechte verbindingslijn 62"/>
          <p:cNvCxnSpPr>
            <a:endCxn id="34" idx="2"/>
          </p:cNvCxnSpPr>
          <p:nvPr/>
        </p:nvCxnSpPr>
        <p:spPr>
          <a:xfrm flipV="1">
            <a:off x="2345704" y="5661248"/>
            <a:ext cx="0" cy="504056"/>
          </a:xfrm>
          <a:prstGeom prst="line">
            <a:avLst/>
          </a:prstGeom>
          <a:ln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9" name="Rechte verbindingslijn 68"/>
          <p:cNvCxnSpPr/>
          <p:nvPr/>
        </p:nvCxnSpPr>
        <p:spPr>
          <a:xfrm flipV="1">
            <a:off x="4633664" y="5687071"/>
            <a:ext cx="0" cy="504056"/>
          </a:xfrm>
          <a:prstGeom prst="line">
            <a:avLst/>
          </a:prstGeom>
          <a:ln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0" name="Rechte verbindingslijn 69"/>
          <p:cNvCxnSpPr/>
          <p:nvPr/>
        </p:nvCxnSpPr>
        <p:spPr>
          <a:xfrm flipV="1">
            <a:off x="6755359" y="5661248"/>
            <a:ext cx="0" cy="504056"/>
          </a:xfrm>
          <a:prstGeom prst="line">
            <a:avLst/>
          </a:prstGeom>
          <a:ln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0" name="Rectangle 35"/>
          <p:cNvSpPr/>
          <p:nvPr/>
        </p:nvSpPr>
        <p:spPr>
          <a:xfrm>
            <a:off x="7953318" y="3140968"/>
            <a:ext cx="1080120" cy="5272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err="1" smtClean="0"/>
              <a:t>Catalogus</a:t>
            </a:r>
            <a:endParaRPr lang="en-US" sz="1200" dirty="0" smtClean="0"/>
          </a:p>
          <a:p>
            <a:pPr algn="ctr"/>
            <a:r>
              <a:rPr lang="en-US" sz="1200" dirty="0" err="1" smtClean="0"/>
              <a:t>Leermiddelen</a:t>
            </a:r>
            <a:endParaRPr lang="en-US" sz="1200" dirty="0"/>
          </a:p>
        </p:txBody>
      </p:sp>
      <p:cxnSp>
        <p:nvCxnSpPr>
          <p:cNvPr id="57" name="Rechte verbindingslijn 56"/>
          <p:cNvCxnSpPr>
            <a:stCxn id="50" idx="0"/>
            <a:endCxn id="80" idx="2"/>
          </p:cNvCxnSpPr>
          <p:nvPr/>
        </p:nvCxnSpPr>
        <p:spPr>
          <a:xfrm flipV="1">
            <a:off x="8493378" y="1203522"/>
            <a:ext cx="0" cy="1937446"/>
          </a:xfrm>
          <a:prstGeom prst="line">
            <a:avLst/>
          </a:prstGeom>
          <a:ln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1" name="Rectangle 35"/>
          <p:cNvSpPr/>
          <p:nvPr/>
        </p:nvSpPr>
        <p:spPr>
          <a:xfrm>
            <a:off x="107504" y="3189819"/>
            <a:ext cx="1080120" cy="5272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err="1" smtClean="0"/>
              <a:t>Catalogus</a:t>
            </a:r>
            <a:endParaRPr lang="en-US" sz="1200" dirty="0" smtClean="0"/>
          </a:p>
          <a:p>
            <a:pPr algn="ctr"/>
            <a:r>
              <a:rPr lang="en-US" sz="1200" dirty="0" err="1" smtClean="0"/>
              <a:t>Onderwijs-aanbod</a:t>
            </a:r>
            <a:endParaRPr lang="en-US" sz="1200" dirty="0"/>
          </a:p>
        </p:txBody>
      </p:sp>
      <p:cxnSp>
        <p:nvCxnSpPr>
          <p:cNvPr id="64" name="Rechte verbindingslijn 63"/>
          <p:cNvCxnSpPr/>
          <p:nvPr/>
        </p:nvCxnSpPr>
        <p:spPr>
          <a:xfrm flipV="1">
            <a:off x="654167" y="1252373"/>
            <a:ext cx="0" cy="1937446"/>
          </a:xfrm>
          <a:prstGeom prst="line">
            <a:avLst/>
          </a:prstGeom>
          <a:ln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2729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ijdelijke aanduiding voor inhoud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4125947"/>
              </p:ext>
            </p:extLst>
          </p:nvPr>
        </p:nvGraphicFramePr>
        <p:xfrm>
          <a:off x="462372" y="84859"/>
          <a:ext cx="8147248" cy="6800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3892"/>
                <a:gridCol w="1163892"/>
                <a:gridCol w="1163892"/>
                <a:gridCol w="1163892"/>
                <a:gridCol w="1163892"/>
                <a:gridCol w="1163892"/>
                <a:gridCol w="1163896"/>
              </a:tblGrid>
              <a:tr h="319805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Europa</a:t>
                      </a:r>
                      <a:endParaRPr lang="nl-N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Rijk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HO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MBO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VO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PO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8141">
                <a:tc>
                  <a:txBody>
                    <a:bodyPr/>
                    <a:lstStyle/>
                    <a:p>
                      <a:r>
                        <a:rPr lang="nl-NL" dirty="0" smtClean="0"/>
                        <a:t>Wet</a:t>
                      </a:r>
                      <a:endParaRPr lang="nl-NL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l-NL" dirty="0" smtClean="0"/>
                    </a:p>
                    <a:p>
                      <a:endParaRPr lang="nl-NL" dirty="0" smtClean="0"/>
                    </a:p>
                    <a:p>
                      <a:endParaRPr lang="nl-N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l-NL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nl-NL" dirty="0" err="1" smtClean="0"/>
                        <a:t>Organi-satie</a:t>
                      </a:r>
                      <a:endParaRPr lang="nl-NL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l-NL" dirty="0" smtClean="0"/>
                    </a:p>
                    <a:p>
                      <a:endParaRPr lang="nl-N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 smtClean="0"/>
                        <a:t>Regie op gegevens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626472">
                <a:tc rowSpan="2">
                  <a:txBody>
                    <a:bodyPr/>
                    <a:lstStyle/>
                    <a:p>
                      <a:r>
                        <a:rPr lang="nl-NL" dirty="0" smtClean="0"/>
                        <a:t>Informatie</a:t>
                      </a:r>
                      <a:endParaRPr lang="nl-NL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l-NL" dirty="0" smtClean="0"/>
                    </a:p>
                    <a:p>
                      <a:endParaRPr lang="nl-NL" dirty="0" smtClean="0"/>
                    </a:p>
                    <a:p>
                      <a:endParaRPr lang="nl-NL" dirty="0" smtClean="0"/>
                    </a:p>
                    <a:p>
                      <a:endParaRPr lang="nl-NL" dirty="0" smtClean="0"/>
                    </a:p>
                    <a:p>
                      <a:endParaRPr lang="nl-N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l-NL" dirty="0" smtClean="0"/>
                    </a:p>
                    <a:p>
                      <a:endParaRPr lang="nl-NL" dirty="0" smtClean="0"/>
                    </a:p>
                    <a:p>
                      <a:endParaRPr lang="nl-NL" dirty="0" smtClean="0"/>
                    </a:p>
                    <a:p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Regie</a:t>
                      </a:r>
                      <a:r>
                        <a:rPr lang="nl-NL" baseline="0" dirty="0" smtClean="0"/>
                        <a:t> op gegevens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 smtClean="0"/>
                    </a:p>
                    <a:p>
                      <a:endParaRPr lang="nl-NL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nl-NL" dirty="0" smtClean="0"/>
                        <a:t>Applicatie</a:t>
                      </a:r>
                      <a:endParaRPr lang="nl-NL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l-NL" dirty="0" smtClean="0"/>
                    </a:p>
                    <a:p>
                      <a:endParaRPr lang="nl-NL" dirty="0" smtClean="0"/>
                    </a:p>
                    <a:p>
                      <a:endParaRPr lang="nl-NL" dirty="0" smtClean="0"/>
                    </a:p>
                    <a:p>
                      <a:endParaRPr lang="nl-NL" dirty="0" smtClean="0"/>
                    </a:p>
                    <a:p>
                      <a:endParaRPr lang="nl-NL" dirty="0" smtClean="0"/>
                    </a:p>
                    <a:p>
                      <a:endParaRPr lang="nl-N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Regie op</a:t>
                      </a:r>
                      <a:r>
                        <a:rPr lang="nl-NL" baseline="0" dirty="0" smtClean="0"/>
                        <a:t> gegevens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668965">
                <a:tc v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 smtClean="0"/>
                    </a:p>
                    <a:p>
                      <a:endParaRPr lang="nl-N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>
          <a:xfrm>
            <a:off x="6553200" y="5007011"/>
            <a:ext cx="2133600" cy="365125"/>
          </a:xfrm>
        </p:spPr>
        <p:txBody>
          <a:bodyPr/>
          <a:lstStyle/>
          <a:p>
            <a:pPr>
              <a:defRPr/>
            </a:pPr>
            <a:fld id="{312744B1-D54D-43D2-B545-8691F4D7F76E}" type="slidenum">
              <a:rPr lang="nl-NL" altLang="en-US" smtClean="0"/>
              <a:pPr>
                <a:defRPr/>
              </a:pPr>
              <a:t>6</a:t>
            </a:fld>
            <a:endParaRPr lang="nl-NL" altLang="en-US"/>
          </a:p>
        </p:txBody>
      </p:sp>
      <p:sp>
        <p:nvSpPr>
          <p:cNvPr id="9" name="Rechthoek 8"/>
          <p:cNvSpPr/>
          <p:nvPr/>
        </p:nvSpPr>
        <p:spPr>
          <a:xfrm>
            <a:off x="1626145" y="476672"/>
            <a:ext cx="6938957" cy="23297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smtClean="0">
                <a:solidFill>
                  <a:schemeClr val="tx1"/>
                </a:solidFill>
              </a:rPr>
              <a:t>GDPR</a:t>
            </a:r>
            <a:endParaRPr lang="nl-NL" sz="1000" dirty="0">
              <a:solidFill>
                <a:schemeClr val="tx1"/>
              </a:solidFill>
            </a:endParaRPr>
          </a:p>
        </p:txBody>
      </p:sp>
      <p:sp>
        <p:nvSpPr>
          <p:cNvPr id="10" name="Rechthoek 9"/>
          <p:cNvSpPr/>
          <p:nvPr/>
        </p:nvSpPr>
        <p:spPr>
          <a:xfrm>
            <a:off x="1620513" y="709650"/>
            <a:ext cx="3473351" cy="14401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smtClean="0">
                <a:solidFill>
                  <a:schemeClr val="tx1"/>
                </a:solidFill>
              </a:rPr>
              <a:t>EIDAS</a:t>
            </a:r>
            <a:endParaRPr lang="nl-NL" sz="1000" dirty="0">
              <a:solidFill>
                <a:schemeClr val="tx1"/>
              </a:solidFill>
            </a:endParaRPr>
          </a:p>
        </p:txBody>
      </p:sp>
      <p:sp>
        <p:nvSpPr>
          <p:cNvPr id="11" name="Rechthoek 10"/>
          <p:cNvSpPr/>
          <p:nvPr/>
        </p:nvSpPr>
        <p:spPr>
          <a:xfrm>
            <a:off x="1619672" y="865905"/>
            <a:ext cx="5832648" cy="14401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smtClean="0">
                <a:solidFill>
                  <a:schemeClr val="tx1"/>
                </a:solidFill>
              </a:rPr>
              <a:t>EUROPASS</a:t>
            </a:r>
            <a:endParaRPr lang="nl-NL" sz="1000" dirty="0">
              <a:solidFill>
                <a:schemeClr val="tx1"/>
              </a:solidFill>
            </a:endParaRPr>
          </a:p>
        </p:txBody>
      </p:sp>
      <p:sp>
        <p:nvSpPr>
          <p:cNvPr id="12" name="Rechthoek 11"/>
          <p:cNvSpPr/>
          <p:nvPr/>
        </p:nvSpPr>
        <p:spPr>
          <a:xfrm>
            <a:off x="1682769" y="2708920"/>
            <a:ext cx="3420380" cy="21602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smtClean="0">
                <a:solidFill>
                  <a:schemeClr val="tx1"/>
                </a:solidFill>
              </a:rPr>
              <a:t>EIDAS </a:t>
            </a:r>
            <a:r>
              <a:rPr lang="nl-NL" sz="1000" u="sng" dirty="0" smtClean="0">
                <a:solidFill>
                  <a:schemeClr val="tx1"/>
                </a:solidFill>
              </a:rPr>
              <a:t>ID, </a:t>
            </a:r>
            <a:r>
              <a:rPr lang="nl-NL" sz="1000" u="sng" dirty="0" err="1" smtClean="0">
                <a:solidFill>
                  <a:schemeClr val="tx1"/>
                </a:solidFill>
              </a:rPr>
              <a:t>self</a:t>
            </a:r>
            <a:r>
              <a:rPr lang="nl-NL" sz="1000" u="sng" dirty="0" smtClean="0">
                <a:solidFill>
                  <a:schemeClr val="tx1"/>
                </a:solidFill>
              </a:rPr>
              <a:t> sovereign </a:t>
            </a:r>
            <a:r>
              <a:rPr lang="nl-NL" sz="1000" u="sng" dirty="0" err="1" smtClean="0">
                <a:solidFill>
                  <a:schemeClr val="tx1"/>
                </a:solidFill>
              </a:rPr>
              <a:t>identity</a:t>
            </a:r>
            <a:endParaRPr lang="nl-NL" sz="1000" dirty="0">
              <a:solidFill>
                <a:schemeClr val="tx1"/>
              </a:solidFill>
            </a:endParaRPr>
          </a:p>
        </p:txBody>
      </p:sp>
      <p:sp>
        <p:nvSpPr>
          <p:cNvPr id="13" name="Rechthoek 12"/>
          <p:cNvSpPr/>
          <p:nvPr/>
        </p:nvSpPr>
        <p:spPr>
          <a:xfrm>
            <a:off x="2708702" y="996888"/>
            <a:ext cx="5856399" cy="2076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smtClean="0">
                <a:solidFill>
                  <a:schemeClr val="tx1"/>
                </a:solidFill>
              </a:rPr>
              <a:t>WDO</a:t>
            </a:r>
            <a:endParaRPr lang="nl-NL" sz="1000" dirty="0">
              <a:solidFill>
                <a:schemeClr val="tx1"/>
              </a:solidFill>
            </a:endParaRPr>
          </a:p>
        </p:txBody>
      </p:sp>
      <p:sp>
        <p:nvSpPr>
          <p:cNvPr id="14" name="Rechthoek 13"/>
          <p:cNvSpPr/>
          <p:nvPr/>
        </p:nvSpPr>
        <p:spPr>
          <a:xfrm>
            <a:off x="3939494" y="2941553"/>
            <a:ext cx="4590509" cy="2195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err="1" smtClean="0">
                <a:solidFill>
                  <a:schemeClr val="tx1"/>
                </a:solidFill>
              </a:rPr>
              <a:t>eID</a:t>
            </a:r>
            <a:r>
              <a:rPr lang="nl-NL" sz="1000" dirty="0" smtClean="0">
                <a:solidFill>
                  <a:schemeClr val="tx1"/>
                </a:solidFill>
              </a:rPr>
              <a:t>: </a:t>
            </a:r>
            <a:r>
              <a:rPr lang="nl-NL" sz="1000" dirty="0" err="1" smtClean="0">
                <a:solidFill>
                  <a:schemeClr val="tx1"/>
                </a:solidFill>
              </a:rPr>
              <a:t>poymorfe</a:t>
            </a:r>
            <a:r>
              <a:rPr lang="nl-NL" sz="1000" dirty="0" smtClean="0">
                <a:solidFill>
                  <a:schemeClr val="tx1"/>
                </a:solidFill>
              </a:rPr>
              <a:t> identiteit</a:t>
            </a:r>
            <a:endParaRPr lang="nl-NL" sz="1000" dirty="0">
              <a:solidFill>
                <a:schemeClr val="tx1"/>
              </a:solidFill>
            </a:endParaRPr>
          </a:p>
        </p:txBody>
      </p:sp>
      <p:sp>
        <p:nvSpPr>
          <p:cNvPr id="15" name="Rechthoek 14"/>
          <p:cNvSpPr/>
          <p:nvPr/>
        </p:nvSpPr>
        <p:spPr>
          <a:xfrm>
            <a:off x="5112060" y="3175592"/>
            <a:ext cx="3420380" cy="21039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smtClean="0">
                <a:solidFill>
                  <a:schemeClr val="tx1"/>
                </a:solidFill>
              </a:rPr>
              <a:t>Ketenpseudoniem</a:t>
            </a:r>
            <a:endParaRPr lang="nl-NL" sz="1000" dirty="0">
              <a:solidFill>
                <a:schemeClr val="tx1"/>
              </a:solidFill>
            </a:endParaRPr>
          </a:p>
        </p:txBody>
      </p:sp>
      <p:sp>
        <p:nvSpPr>
          <p:cNvPr id="16" name="Rechthoek 15"/>
          <p:cNvSpPr/>
          <p:nvPr/>
        </p:nvSpPr>
        <p:spPr>
          <a:xfrm>
            <a:off x="3945741" y="1733786"/>
            <a:ext cx="4586699" cy="21602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smtClean="0">
                <a:solidFill>
                  <a:schemeClr val="tx1"/>
                </a:solidFill>
              </a:rPr>
              <a:t>Uniform uitvoeringspatroon</a:t>
            </a:r>
            <a:endParaRPr lang="nl-NL" sz="1000" dirty="0">
              <a:solidFill>
                <a:schemeClr val="tx1"/>
              </a:solidFill>
            </a:endParaRPr>
          </a:p>
        </p:txBody>
      </p:sp>
      <p:sp>
        <p:nvSpPr>
          <p:cNvPr id="17" name="Rechthoek 16"/>
          <p:cNvSpPr/>
          <p:nvPr/>
        </p:nvSpPr>
        <p:spPr>
          <a:xfrm>
            <a:off x="5135955" y="2071911"/>
            <a:ext cx="3445477" cy="21602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err="1" smtClean="0">
                <a:solidFill>
                  <a:schemeClr val="tx1"/>
                </a:solidFill>
              </a:rPr>
              <a:t>CvTE</a:t>
            </a:r>
            <a:r>
              <a:rPr lang="nl-NL" sz="1000" dirty="0" smtClean="0">
                <a:solidFill>
                  <a:schemeClr val="tx1"/>
                </a:solidFill>
              </a:rPr>
              <a:t>: Standaardisatie examenproces</a:t>
            </a:r>
            <a:endParaRPr lang="nl-NL" sz="1000" dirty="0">
              <a:solidFill>
                <a:schemeClr val="tx1"/>
              </a:solidFill>
            </a:endParaRPr>
          </a:p>
        </p:txBody>
      </p:sp>
      <p:sp>
        <p:nvSpPr>
          <p:cNvPr id="18" name="Rechthoek 17"/>
          <p:cNvSpPr/>
          <p:nvPr/>
        </p:nvSpPr>
        <p:spPr>
          <a:xfrm>
            <a:off x="4005208" y="3386149"/>
            <a:ext cx="1097941" cy="2115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err="1" smtClean="0">
                <a:solidFill>
                  <a:schemeClr val="tx1"/>
                </a:solidFill>
              </a:rPr>
              <a:t>eduID</a:t>
            </a:r>
            <a:endParaRPr lang="nl-NL" sz="1000" dirty="0">
              <a:solidFill>
                <a:schemeClr val="tx1"/>
              </a:solidFill>
            </a:endParaRPr>
          </a:p>
        </p:txBody>
      </p:sp>
      <p:sp>
        <p:nvSpPr>
          <p:cNvPr id="19" name="Rechthoek 18"/>
          <p:cNvSpPr/>
          <p:nvPr/>
        </p:nvSpPr>
        <p:spPr>
          <a:xfrm>
            <a:off x="2814554" y="3597669"/>
            <a:ext cx="5717885" cy="2226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err="1" smtClean="0">
                <a:solidFill>
                  <a:schemeClr val="tx1"/>
                </a:solidFill>
              </a:rPr>
              <a:t>Machtigingstelsel</a:t>
            </a:r>
            <a:endParaRPr lang="nl-NL" sz="1000" dirty="0">
              <a:solidFill>
                <a:schemeClr val="tx1"/>
              </a:solidFill>
            </a:endParaRPr>
          </a:p>
        </p:txBody>
      </p:sp>
      <p:sp>
        <p:nvSpPr>
          <p:cNvPr id="20" name="Rechthoek 19"/>
          <p:cNvSpPr/>
          <p:nvPr/>
        </p:nvSpPr>
        <p:spPr>
          <a:xfrm>
            <a:off x="1619672" y="3888407"/>
            <a:ext cx="5832648" cy="21602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smtClean="0">
                <a:solidFill>
                  <a:schemeClr val="tx1"/>
                </a:solidFill>
              </a:rPr>
              <a:t>EUROPASS: Kwalificaties en scholingsmogelijkheden</a:t>
            </a:r>
            <a:endParaRPr lang="nl-NL" sz="1000" dirty="0">
              <a:solidFill>
                <a:schemeClr val="tx1"/>
              </a:solidFill>
            </a:endParaRPr>
          </a:p>
        </p:txBody>
      </p:sp>
      <p:sp>
        <p:nvSpPr>
          <p:cNvPr id="21" name="Rechthoek 20"/>
          <p:cNvSpPr/>
          <p:nvPr/>
        </p:nvSpPr>
        <p:spPr>
          <a:xfrm>
            <a:off x="1619672" y="4797152"/>
            <a:ext cx="3484319" cy="14401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smtClean="0">
                <a:solidFill>
                  <a:schemeClr val="tx1"/>
                </a:solidFill>
              </a:rPr>
              <a:t>EIDAS infrastructuur</a:t>
            </a:r>
            <a:endParaRPr lang="nl-NL" sz="1000" dirty="0">
              <a:solidFill>
                <a:schemeClr val="tx1"/>
              </a:solidFill>
            </a:endParaRPr>
          </a:p>
        </p:txBody>
      </p:sp>
      <p:sp>
        <p:nvSpPr>
          <p:cNvPr id="23" name="Rechthoek 22"/>
          <p:cNvSpPr/>
          <p:nvPr/>
        </p:nvSpPr>
        <p:spPr>
          <a:xfrm>
            <a:off x="2793175" y="4941168"/>
            <a:ext cx="5760640" cy="2240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err="1" smtClean="0">
                <a:solidFill>
                  <a:schemeClr val="tx1"/>
                </a:solidFill>
              </a:rPr>
              <a:t>eID</a:t>
            </a:r>
            <a:r>
              <a:rPr lang="nl-NL" sz="1000" dirty="0" smtClean="0">
                <a:solidFill>
                  <a:schemeClr val="tx1"/>
                </a:solidFill>
              </a:rPr>
              <a:t> infrastructuur</a:t>
            </a:r>
            <a:endParaRPr lang="nl-NL" sz="1000" dirty="0">
              <a:solidFill>
                <a:schemeClr val="tx1"/>
              </a:solidFill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2771800" y="5167933"/>
            <a:ext cx="5760640" cy="2240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smtClean="0">
                <a:solidFill>
                  <a:schemeClr val="tx1"/>
                </a:solidFill>
              </a:rPr>
              <a:t>Machtigen infrastructuur</a:t>
            </a:r>
            <a:endParaRPr lang="nl-NL" sz="1000" dirty="0">
              <a:solidFill>
                <a:schemeClr val="tx1"/>
              </a:solidFill>
            </a:endParaRPr>
          </a:p>
        </p:txBody>
      </p:sp>
      <p:sp>
        <p:nvSpPr>
          <p:cNvPr id="25" name="Rechthoek 24"/>
          <p:cNvSpPr/>
          <p:nvPr/>
        </p:nvSpPr>
        <p:spPr>
          <a:xfrm>
            <a:off x="5152286" y="6256709"/>
            <a:ext cx="3412816" cy="21602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err="1" smtClean="0">
                <a:solidFill>
                  <a:schemeClr val="tx1"/>
                </a:solidFill>
              </a:rPr>
              <a:t>CvTE</a:t>
            </a:r>
            <a:r>
              <a:rPr lang="nl-NL" sz="1000" dirty="0" smtClean="0">
                <a:solidFill>
                  <a:schemeClr val="tx1"/>
                </a:solidFill>
              </a:rPr>
              <a:t>: </a:t>
            </a:r>
            <a:r>
              <a:rPr lang="nl-NL" sz="1000" dirty="0" err="1" smtClean="0">
                <a:solidFill>
                  <a:schemeClr val="tx1"/>
                </a:solidFill>
              </a:rPr>
              <a:t>modalariseren</a:t>
            </a:r>
            <a:r>
              <a:rPr lang="nl-NL" sz="1000" dirty="0" smtClean="0">
                <a:solidFill>
                  <a:schemeClr val="tx1"/>
                </a:solidFill>
              </a:rPr>
              <a:t> FACET</a:t>
            </a:r>
            <a:endParaRPr lang="nl-NL" sz="1000" dirty="0">
              <a:solidFill>
                <a:schemeClr val="tx1"/>
              </a:solidFill>
            </a:endParaRPr>
          </a:p>
        </p:txBody>
      </p:sp>
      <p:sp>
        <p:nvSpPr>
          <p:cNvPr id="26" name="Rechthoek 25"/>
          <p:cNvSpPr/>
          <p:nvPr/>
        </p:nvSpPr>
        <p:spPr>
          <a:xfrm>
            <a:off x="5133435" y="6472733"/>
            <a:ext cx="3420380" cy="34064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smtClean="0">
                <a:solidFill>
                  <a:schemeClr val="tx1"/>
                </a:solidFill>
              </a:rPr>
              <a:t>AMIGO: uitwisselen leerresultaten</a:t>
            </a:r>
            <a:endParaRPr lang="nl-NL" sz="1000" dirty="0">
              <a:solidFill>
                <a:schemeClr val="tx1"/>
              </a:solidFill>
            </a:endParaRPr>
          </a:p>
        </p:txBody>
      </p:sp>
      <p:sp>
        <p:nvSpPr>
          <p:cNvPr id="27" name="Rechthoek 26"/>
          <p:cNvSpPr/>
          <p:nvPr/>
        </p:nvSpPr>
        <p:spPr>
          <a:xfrm>
            <a:off x="3945002" y="4149080"/>
            <a:ext cx="4608813" cy="2880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smtClean="0">
                <a:solidFill>
                  <a:schemeClr val="tx1"/>
                </a:solidFill>
              </a:rPr>
              <a:t>RIO</a:t>
            </a:r>
            <a:endParaRPr lang="nl-NL" sz="1000" dirty="0">
              <a:solidFill>
                <a:schemeClr val="tx1"/>
              </a:solidFill>
            </a:endParaRPr>
          </a:p>
        </p:txBody>
      </p:sp>
      <p:sp>
        <p:nvSpPr>
          <p:cNvPr id="28" name="Rechthoek 27"/>
          <p:cNvSpPr/>
          <p:nvPr/>
        </p:nvSpPr>
        <p:spPr>
          <a:xfrm>
            <a:off x="3915978" y="5425113"/>
            <a:ext cx="2355774" cy="2240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smtClean="0">
                <a:solidFill>
                  <a:schemeClr val="tx1"/>
                </a:solidFill>
              </a:rPr>
              <a:t>SURF Federatie</a:t>
            </a:r>
            <a:endParaRPr lang="nl-NL" sz="1000" dirty="0">
              <a:solidFill>
                <a:schemeClr val="tx1"/>
              </a:solidFill>
            </a:endParaRPr>
          </a:p>
        </p:txBody>
      </p:sp>
      <p:sp>
        <p:nvSpPr>
          <p:cNvPr id="29" name="Rechthoek 28"/>
          <p:cNvSpPr/>
          <p:nvPr/>
        </p:nvSpPr>
        <p:spPr>
          <a:xfrm>
            <a:off x="5133435" y="5680046"/>
            <a:ext cx="2355774" cy="2240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smtClean="0">
                <a:solidFill>
                  <a:schemeClr val="tx1"/>
                </a:solidFill>
              </a:rPr>
              <a:t>Kennisnet Federatie</a:t>
            </a:r>
            <a:endParaRPr lang="nl-NL" sz="1000" dirty="0">
              <a:solidFill>
                <a:schemeClr val="tx1"/>
              </a:solidFill>
            </a:endParaRPr>
          </a:p>
        </p:txBody>
      </p:sp>
      <p:sp>
        <p:nvSpPr>
          <p:cNvPr id="30" name="Rechthoek 29"/>
          <p:cNvSpPr/>
          <p:nvPr/>
        </p:nvSpPr>
        <p:spPr>
          <a:xfrm>
            <a:off x="7489209" y="5904141"/>
            <a:ext cx="1040794" cy="2611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smtClean="0">
                <a:solidFill>
                  <a:schemeClr val="tx1"/>
                </a:solidFill>
              </a:rPr>
              <a:t>Basispoort</a:t>
            </a:r>
            <a:endParaRPr lang="nl-NL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dirty="0" smtClean="0"/>
              <a:t>Werken onder architectuur</a:t>
            </a:r>
            <a:endParaRPr lang="nl-NL" dirty="0"/>
          </a:p>
        </p:txBody>
      </p:sp>
      <p:graphicFrame>
        <p:nvGraphicFramePr>
          <p:cNvPr id="3" name="Tijdelijke aanduiding voor inhoud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8713645"/>
              </p:ext>
            </p:extLst>
          </p:nvPr>
        </p:nvGraphicFramePr>
        <p:xfrm>
          <a:off x="323528" y="1124744"/>
          <a:ext cx="8064896" cy="409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256"/>
                <a:gridCol w="2016224"/>
                <a:gridCol w="1152128"/>
                <a:gridCol w="1224136"/>
                <a:gridCol w="1368152"/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nl-NL" baseline="0" dirty="0" smtClean="0"/>
                        <a:t>Doelen </a:t>
                      </a:r>
                      <a:endParaRPr lang="nl-NL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lang="nl-NL" dirty="0" smtClean="0"/>
                        <a:t>Randvoorwaarden</a:t>
                      </a:r>
                    </a:p>
                    <a:p>
                      <a:r>
                        <a:rPr lang="nl-NL" u="sng" dirty="0" smtClean="0"/>
                        <a:t>Divergeren</a:t>
                      </a:r>
                      <a:endParaRPr lang="nl-NL" u="sng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r>
                        <a:rPr lang="nl-NL" dirty="0" smtClean="0"/>
                        <a:t>Uitvoering </a:t>
                      </a:r>
                      <a:r>
                        <a:rPr lang="nl-NL" u="sng" dirty="0" smtClean="0"/>
                        <a:t>Convergeren</a:t>
                      </a:r>
                      <a:r>
                        <a:rPr lang="nl-NL" u="sng" baseline="0" dirty="0" smtClean="0"/>
                        <a:t> (organisatie)</a:t>
                      </a:r>
                      <a:endParaRPr lang="nl-NL" u="sng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Diensten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Processen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Gegevens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nl-NL" sz="1600" dirty="0" smtClean="0"/>
                        <a:t>Onderwijsbeleid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sz="1600" dirty="0" smtClean="0"/>
                        <a:t>Kwalificatie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sz="1600" dirty="0" smtClean="0"/>
                        <a:t>Persoonsvorming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sz="1600" dirty="0" smtClean="0"/>
                        <a:t>Socialisatie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sz="1600" dirty="0" smtClean="0"/>
                        <a:t>Doorlopende</a:t>
                      </a:r>
                      <a:r>
                        <a:rPr lang="nl-NL" sz="1600" baseline="0" dirty="0" smtClean="0"/>
                        <a:t> leerlijn</a:t>
                      </a:r>
                      <a:endParaRPr lang="nl-NL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nl-NL" sz="1600" dirty="0" smtClean="0"/>
                        <a:t>Sector</a:t>
                      </a:r>
                      <a:r>
                        <a:rPr lang="nl-NL" sz="1600" baseline="0" dirty="0" smtClean="0"/>
                        <a:t> b</a:t>
                      </a:r>
                      <a:r>
                        <a:rPr lang="nl-NL" sz="1600" dirty="0" smtClean="0"/>
                        <a:t>eleid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sz="1600" dirty="0" smtClean="0"/>
                        <a:t>PO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sz="1600" dirty="0" smtClean="0"/>
                        <a:t>VO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sz="1600" dirty="0" smtClean="0"/>
                        <a:t>MBO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sz="1600" dirty="0" smtClean="0"/>
                        <a:t>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dirty="0" smtClean="0"/>
                        <a:t>Informatiebeleid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sz="1600" dirty="0" smtClean="0"/>
                        <a:t>Privacy en </a:t>
                      </a:r>
                      <a:r>
                        <a:rPr lang="nl-NL" sz="1600" dirty="0" err="1" smtClean="0"/>
                        <a:t>beveiling</a:t>
                      </a:r>
                      <a:endParaRPr lang="nl-NL" sz="16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sz="1600" dirty="0" smtClean="0"/>
                        <a:t>Transparantie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sz="1600" dirty="0" smtClean="0"/>
                        <a:t>Duurzame toegankelijkheid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sz="1600" dirty="0" smtClean="0"/>
                        <a:t>Regie</a:t>
                      </a:r>
                      <a:r>
                        <a:rPr lang="nl-NL" sz="1600" baseline="0" dirty="0" smtClean="0"/>
                        <a:t> op gegevens</a:t>
                      </a:r>
                      <a:endParaRPr lang="nl-NL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nl-NL" sz="1600" dirty="0" smtClean="0"/>
                        <a:t>Stelsel</a:t>
                      </a:r>
                      <a:r>
                        <a:rPr lang="nl-NL" sz="1600" baseline="0" dirty="0" smtClean="0"/>
                        <a:t> </a:t>
                      </a:r>
                      <a:r>
                        <a:rPr lang="nl-NL" sz="1600" dirty="0" smtClean="0"/>
                        <a:t>beleid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sz="1600" dirty="0" smtClean="0"/>
                        <a:t>Europa/Rijk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sz="1600" dirty="0" smtClean="0"/>
                        <a:t>Intern</a:t>
                      </a:r>
                      <a:r>
                        <a:rPr lang="nl-NL" sz="1600" baseline="0" dirty="0" smtClean="0"/>
                        <a:t> OCW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nl-NL" sz="1600" baseline="0" dirty="0" smtClean="0"/>
                        <a:t>Thema’s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sz="1600" baseline="0" dirty="0" smtClean="0"/>
                        <a:t>AI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sz="1600" baseline="0" dirty="0" smtClean="0"/>
                        <a:t>Privacy/Security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sz="1600" baseline="0" dirty="0" smtClean="0"/>
                        <a:t>Openbaarheid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sz="1600" baseline="0" dirty="0" smtClean="0"/>
                        <a:t>Transparantie</a:t>
                      </a:r>
                      <a:endParaRPr lang="nl-N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4" name="Rechthoek 43"/>
          <p:cNvSpPr/>
          <p:nvPr/>
        </p:nvSpPr>
        <p:spPr>
          <a:xfrm>
            <a:off x="323528" y="5272699"/>
            <a:ext cx="8064896" cy="15406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nl-NL" dirty="0" smtClean="0"/>
              <a:t>Architectuur: </a:t>
            </a:r>
            <a:r>
              <a:rPr lang="nl-NL" u="sng" dirty="0" smtClean="0"/>
              <a:t>convergeren (stelsel) </a:t>
            </a:r>
            <a:endParaRPr lang="nl-NL" u="sng" dirty="0"/>
          </a:p>
        </p:txBody>
      </p:sp>
      <p:sp>
        <p:nvSpPr>
          <p:cNvPr id="45" name="Rechthoek 44"/>
          <p:cNvSpPr/>
          <p:nvPr/>
        </p:nvSpPr>
        <p:spPr>
          <a:xfrm>
            <a:off x="827584" y="5676609"/>
            <a:ext cx="864096" cy="45494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Doelen</a:t>
            </a:r>
            <a:endParaRPr lang="nl-NL" dirty="0"/>
          </a:p>
        </p:txBody>
      </p:sp>
      <p:sp>
        <p:nvSpPr>
          <p:cNvPr id="46" name="Rechthoek 45"/>
          <p:cNvSpPr/>
          <p:nvPr/>
        </p:nvSpPr>
        <p:spPr>
          <a:xfrm>
            <a:off x="2533328" y="5676610"/>
            <a:ext cx="1966664" cy="4549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Randvoorwaarden</a:t>
            </a:r>
            <a:endParaRPr lang="nl-NL" dirty="0"/>
          </a:p>
        </p:txBody>
      </p:sp>
      <p:sp>
        <p:nvSpPr>
          <p:cNvPr id="47" name="Rechthoek 46"/>
          <p:cNvSpPr/>
          <p:nvPr/>
        </p:nvSpPr>
        <p:spPr>
          <a:xfrm>
            <a:off x="5652120" y="5676609"/>
            <a:ext cx="1296144" cy="4549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Effecten</a:t>
            </a:r>
            <a:endParaRPr lang="nl-NL" dirty="0"/>
          </a:p>
        </p:txBody>
      </p:sp>
      <p:cxnSp>
        <p:nvCxnSpPr>
          <p:cNvPr id="48" name="Rechte verbindingslijn met pijl 47"/>
          <p:cNvCxnSpPr>
            <a:stCxn id="45" idx="3"/>
            <a:endCxn id="46" idx="1"/>
          </p:cNvCxnSpPr>
          <p:nvPr/>
        </p:nvCxnSpPr>
        <p:spPr>
          <a:xfrm>
            <a:off x="1691680" y="5904080"/>
            <a:ext cx="841648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9" name="Rechte verbindingslijn met pijl 48"/>
          <p:cNvCxnSpPr>
            <a:endCxn id="47" idx="1"/>
          </p:cNvCxnSpPr>
          <p:nvPr/>
        </p:nvCxnSpPr>
        <p:spPr>
          <a:xfrm flipV="1">
            <a:off x="4499992" y="5904080"/>
            <a:ext cx="1152128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0" name="Rechthoek 49"/>
          <p:cNvSpPr/>
          <p:nvPr/>
        </p:nvSpPr>
        <p:spPr>
          <a:xfrm>
            <a:off x="2533328" y="6324682"/>
            <a:ext cx="1966664" cy="34467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Evaluatie</a:t>
            </a:r>
            <a:endParaRPr lang="nl-NL" dirty="0"/>
          </a:p>
        </p:txBody>
      </p:sp>
      <p:cxnSp>
        <p:nvCxnSpPr>
          <p:cNvPr id="51" name="Rechte verbindingslijn met pijl 50"/>
          <p:cNvCxnSpPr>
            <a:endCxn id="50" idx="3"/>
          </p:cNvCxnSpPr>
          <p:nvPr/>
        </p:nvCxnSpPr>
        <p:spPr>
          <a:xfrm flipH="1">
            <a:off x="4499992" y="6497021"/>
            <a:ext cx="178897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2" name="Rechte verbindingslijn met pijl 51"/>
          <p:cNvCxnSpPr>
            <a:endCxn id="45" idx="2"/>
          </p:cNvCxnSpPr>
          <p:nvPr/>
        </p:nvCxnSpPr>
        <p:spPr>
          <a:xfrm flipV="1">
            <a:off x="1259632" y="6131551"/>
            <a:ext cx="0" cy="3654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3" name="Rechte verbindingslijn 52"/>
          <p:cNvCxnSpPr>
            <a:stCxn id="47" idx="2"/>
          </p:cNvCxnSpPr>
          <p:nvPr/>
        </p:nvCxnSpPr>
        <p:spPr>
          <a:xfrm>
            <a:off x="6300192" y="6131550"/>
            <a:ext cx="0" cy="35300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4" name="Rechte verbindingslijn 53"/>
          <p:cNvCxnSpPr/>
          <p:nvPr/>
        </p:nvCxnSpPr>
        <p:spPr>
          <a:xfrm>
            <a:off x="1259632" y="6484554"/>
            <a:ext cx="127369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3387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Divergentie flexibilisering</a:t>
            </a:r>
            <a:endParaRPr lang="nl-NL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394535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54418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Privacy &amp; security</a:t>
            </a:r>
            <a:endParaRPr lang="nl-NL" dirty="0"/>
          </a:p>
        </p:txBody>
      </p:sp>
      <p:graphicFrame>
        <p:nvGraphicFramePr>
          <p:cNvPr id="5" name="Tijdelijke aanduiding voor inhou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322002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06781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2DBE2632642C24AB0DEA6464000672E" ma:contentTypeVersion="1" ma:contentTypeDescription="Een nieuw document maken." ma:contentTypeScope="" ma:versionID="efab25202718c07de2aee8587ca4fcb3">
  <xsd:schema xmlns:xsd="http://www.w3.org/2001/XMLSchema" xmlns:xs="http://www.w3.org/2001/XMLSchema" xmlns:p="http://schemas.microsoft.com/office/2006/metadata/properties" xmlns:ns2="677dfedf-a82c-4e4b-8622-7693b905b868" targetNamespace="http://schemas.microsoft.com/office/2006/metadata/properties" ma:root="true" ma:fieldsID="cf36669a014786cc27fb840b03eb0bb9" ns2:_="">
    <xsd:import namespace="677dfedf-a82c-4e4b-8622-7693b905b868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7dfedf-a82c-4e4b-8622-7693b905b86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F4FC24A-E9C6-42E8-B802-8D542A25181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34AC940-9FEE-44B4-846A-CC22BA844BC3}">
  <ds:schemaRefs>
    <ds:schemaRef ds:uri="http://schemas.microsoft.com/office/2006/documentManagement/types"/>
    <ds:schemaRef ds:uri="http://purl.org/dc/dcmitype/"/>
    <ds:schemaRef ds:uri="http://purl.org/dc/elements/1.1/"/>
    <ds:schemaRef ds:uri="http://www.w3.org/XML/1998/namespace"/>
    <ds:schemaRef ds:uri="677dfedf-a82c-4e4b-8622-7693b905b868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4916D943-4309-40DC-9D07-0E9DC13069F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7dfedf-a82c-4e4b-8622-7693b905b86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14669</TotalTime>
  <Words>541</Words>
  <Application>Microsoft Office PowerPoint</Application>
  <PresentationFormat>Diavoorstelling (4:3)</PresentationFormat>
  <Paragraphs>381</Paragraphs>
  <Slides>13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4" baseType="lpstr">
      <vt:lpstr>Kantoorthema</vt:lpstr>
      <vt:lpstr>Waarom flexibiliseren?</vt:lpstr>
      <vt:lpstr>Onderwijsvolger</vt:lpstr>
      <vt:lpstr>PowerPoint-presentatie</vt:lpstr>
      <vt:lpstr>PowerPoint-presentatie</vt:lpstr>
      <vt:lpstr>PowerPoint-presentatie</vt:lpstr>
      <vt:lpstr>PowerPoint-presentatie</vt:lpstr>
      <vt:lpstr>PowerPoint-presentatie</vt:lpstr>
      <vt:lpstr>Divergentie flexibilisering</vt:lpstr>
      <vt:lpstr>Privacy &amp; security</vt:lpstr>
      <vt:lpstr>PowerPoint-presentatie</vt:lpstr>
      <vt:lpstr>PowerPoint-presentatie</vt:lpstr>
      <vt:lpstr>Consequenties</vt:lpstr>
      <vt:lpstr>Aanpak</vt:lpstr>
    </vt:vector>
  </TitlesOfParts>
  <Company>Ministerie van OCW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Gaakeer, Bram</dc:creator>
  <cp:lastModifiedBy>Gaakeer, Bram</cp:lastModifiedBy>
  <cp:revision>687</cp:revision>
  <cp:lastPrinted>2019-11-12T11:44:22Z</cp:lastPrinted>
  <dcterms:created xsi:type="dcterms:W3CDTF">2018-10-25T07:20:03Z</dcterms:created>
  <dcterms:modified xsi:type="dcterms:W3CDTF">2020-01-29T15:49:54Z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0x010100E2DBE2632642C24AB0DEA6464000672E</vt:lpwstr>
  </property>
</Properties>
</file>