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256" r:id="rId2"/>
    <p:sldId id="257" r:id="rId3"/>
    <p:sldId id="259" r:id="rId4"/>
    <p:sldId id="261" r:id="rId5"/>
    <p:sldId id="260" r:id="rId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8" roundtripDataSignature="AMtx7mj8ob2iPDvf6UIDwSXz4lBq/zDWVg=="/>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A6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1FA1E5-AEB1-426D-A3CB-7C559CA31A94}" v="436" dt="2021-01-20T15:51:57.8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customschemas.google.com/relationships/presentationmetadata" Target="metadata"/><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248115-0ADC-488C-8DDD-CE1C66AEB624}" type="doc">
      <dgm:prSet loTypeId="urn:microsoft.com/office/officeart/2005/8/layout/hList1" loCatId="list" qsTypeId="urn:microsoft.com/office/officeart/2005/8/quickstyle/simple1" qsCatId="simple" csTypeId="urn:microsoft.com/office/officeart/2005/8/colors/accent6_2" csCatId="accent6" phldr="1"/>
      <dgm:spPr/>
      <dgm:t>
        <a:bodyPr/>
        <a:lstStyle/>
        <a:p>
          <a:endParaRPr lang="nl-NL"/>
        </a:p>
      </dgm:t>
    </dgm:pt>
    <dgm:pt modelId="{15DA66FA-9015-469B-90AB-10A73C0F8871}">
      <dgm:prSet/>
      <dgm:spPr>
        <a:solidFill>
          <a:srgbClr val="0FA67E"/>
        </a:solidFill>
        <a:ln>
          <a:solidFill>
            <a:srgbClr val="0FA67E"/>
          </a:solidFill>
        </a:ln>
      </dgm:spPr>
      <dgm:t>
        <a:bodyPr/>
        <a:lstStyle/>
        <a:p>
          <a:r>
            <a:rPr lang="nl-NL" dirty="0"/>
            <a:t>UBV TLS</a:t>
          </a:r>
        </a:p>
      </dgm:t>
    </dgm:pt>
    <dgm:pt modelId="{DAD874D5-7156-41DF-8EBF-B19C288BD1DE}" type="parTrans" cxnId="{A73AAA64-5016-4E0A-A2B6-5D6BE3B57C54}">
      <dgm:prSet/>
      <dgm:spPr/>
      <dgm:t>
        <a:bodyPr/>
        <a:lstStyle/>
        <a:p>
          <a:endParaRPr lang="nl-NL"/>
        </a:p>
      </dgm:t>
    </dgm:pt>
    <dgm:pt modelId="{FD99C744-FEE3-4726-9126-6874300C7435}" type="sibTrans" cxnId="{A73AAA64-5016-4E0A-A2B6-5D6BE3B57C54}">
      <dgm:prSet/>
      <dgm:spPr/>
      <dgm:t>
        <a:bodyPr/>
        <a:lstStyle/>
        <a:p>
          <a:endParaRPr lang="nl-NL"/>
        </a:p>
      </dgm:t>
    </dgm:pt>
    <dgm:pt modelId="{428F5B4A-D1A8-416A-8454-DE33DCCDA127}">
      <dgm:prSet custT="1"/>
      <dgm:spPr>
        <a:solidFill>
          <a:srgbClr val="0FA67E"/>
        </a:solidFill>
        <a:ln w="25400" cap="flat" cmpd="sng" algn="ctr">
          <a:solidFill>
            <a:srgbClr val="0FA67E"/>
          </a:solidFill>
          <a:prstDash val="solid"/>
        </a:ln>
        <a:effectLst/>
      </dgm:spPr>
      <dgm:t>
        <a:bodyPr spcFirstLastPara="0" vert="horz" wrap="square" lIns="135128" tIns="77216" rIns="135128" bIns="77216" numCol="1" spcCol="1270" anchor="ctr" anchorCtr="0"/>
        <a:lstStyle/>
        <a:p>
          <a:pPr marL="0" lvl="0" indent="0" algn="ctr" defTabSz="844550">
            <a:lnSpc>
              <a:spcPct val="90000"/>
            </a:lnSpc>
            <a:spcBef>
              <a:spcPct val="0"/>
            </a:spcBef>
            <a:spcAft>
              <a:spcPct val="35000"/>
            </a:spcAft>
            <a:buNone/>
          </a:pPr>
          <a:r>
            <a:rPr lang="nl-NL" sz="1900" kern="1200" dirty="0">
              <a:solidFill>
                <a:srgbClr val="FFFFFF"/>
              </a:solidFill>
              <a:latin typeface="Arial"/>
              <a:ea typeface="+mn-ea"/>
              <a:cs typeface="+mn-cs"/>
            </a:rPr>
            <a:t>UBV Veilig en Betrouwbaar </a:t>
          </a:r>
          <a:br>
            <a:rPr lang="nl-NL" sz="1900" kern="1200" dirty="0">
              <a:solidFill>
                <a:srgbClr val="FFFFFF"/>
              </a:solidFill>
              <a:latin typeface="Arial"/>
              <a:ea typeface="+mn-ea"/>
              <a:cs typeface="+mn-cs"/>
            </a:rPr>
          </a:br>
          <a:r>
            <a:rPr lang="nl-NL" sz="1900" kern="1200" dirty="0">
              <a:solidFill>
                <a:srgbClr val="FFFFFF"/>
              </a:solidFill>
              <a:latin typeface="Arial"/>
              <a:ea typeface="+mn-ea"/>
              <a:cs typeface="+mn-cs"/>
            </a:rPr>
            <a:t>e-mailverkeer</a:t>
          </a:r>
        </a:p>
      </dgm:t>
    </dgm:pt>
    <dgm:pt modelId="{2E9E8037-FD5F-4768-95AE-0E93486913B2}" type="parTrans" cxnId="{770EB01D-9337-4E90-83EA-DD71338ADE82}">
      <dgm:prSet/>
      <dgm:spPr/>
      <dgm:t>
        <a:bodyPr/>
        <a:lstStyle/>
        <a:p>
          <a:endParaRPr lang="nl-NL"/>
        </a:p>
      </dgm:t>
    </dgm:pt>
    <dgm:pt modelId="{FFEEFFC4-EAD2-405D-A076-4A1B18B2F131}" type="sibTrans" cxnId="{770EB01D-9337-4E90-83EA-DD71338ADE82}">
      <dgm:prSet/>
      <dgm:spPr/>
      <dgm:t>
        <a:bodyPr/>
        <a:lstStyle/>
        <a:p>
          <a:endParaRPr lang="nl-NL"/>
        </a:p>
      </dgm:t>
    </dgm:pt>
    <dgm:pt modelId="{3519C24E-7507-4AF1-BBBA-E9FA1702428A}">
      <dgm:prSet/>
      <dgm:spPr>
        <a:solidFill>
          <a:srgbClr val="0FA67E"/>
        </a:solidFill>
        <a:ln>
          <a:solidFill>
            <a:srgbClr val="0FA67E"/>
          </a:solidFill>
        </a:ln>
      </dgm:spPr>
      <dgm:t>
        <a:bodyPr/>
        <a:lstStyle/>
        <a:p>
          <a:r>
            <a:rPr lang="nl-NL" dirty="0"/>
            <a:t>UBV Domeinnaam- beveiliging</a:t>
          </a:r>
        </a:p>
      </dgm:t>
    </dgm:pt>
    <dgm:pt modelId="{DF1451D2-77FC-4280-A5A5-840010A340E1}" type="parTrans" cxnId="{9B900D10-8339-44AB-8465-744B1A2A0962}">
      <dgm:prSet/>
      <dgm:spPr/>
      <dgm:t>
        <a:bodyPr/>
        <a:lstStyle/>
        <a:p>
          <a:endParaRPr lang="nl-NL"/>
        </a:p>
      </dgm:t>
    </dgm:pt>
    <dgm:pt modelId="{F3013F1C-9AA8-4F16-A794-B73DF666BEAB}" type="sibTrans" cxnId="{9B900D10-8339-44AB-8465-744B1A2A0962}">
      <dgm:prSet/>
      <dgm:spPr/>
      <dgm:t>
        <a:bodyPr/>
        <a:lstStyle/>
        <a:p>
          <a:endParaRPr lang="nl-NL"/>
        </a:p>
      </dgm:t>
    </dgm:pt>
    <dgm:pt modelId="{9142DC05-2443-4D42-8C11-4E8C99DC9EC6}">
      <dgm:prSet/>
      <dgm:spPr/>
      <dgm:t>
        <a:bodyPr/>
        <a:lstStyle/>
        <a:p>
          <a:pPr algn="l"/>
          <a:r>
            <a:rPr lang="nl-NL" dirty="0"/>
            <a:t>DNSSEC</a:t>
          </a:r>
        </a:p>
      </dgm:t>
    </dgm:pt>
    <dgm:pt modelId="{83BB4728-ADA5-4A80-8065-FF384E914369}" type="parTrans" cxnId="{646F4FD1-4895-49A4-A289-4B06EBC31A7A}">
      <dgm:prSet/>
      <dgm:spPr/>
      <dgm:t>
        <a:bodyPr/>
        <a:lstStyle/>
        <a:p>
          <a:endParaRPr lang="nl-NL"/>
        </a:p>
      </dgm:t>
    </dgm:pt>
    <dgm:pt modelId="{A0197705-B6BE-45EA-A442-989660D6A89F}" type="sibTrans" cxnId="{646F4FD1-4895-49A4-A289-4B06EBC31A7A}">
      <dgm:prSet/>
      <dgm:spPr/>
      <dgm:t>
        <a:bodyPr/>
        <a:lstStyle/>
        <a:p>
          <a:endParaRPr lang="nl-NL"/>
        </a:p>
      </dgm:t>
    </dgm:pt>
    <dgm:pt modelId="{A09CC7B4-FFB1-4896-AE8B-1EA3E04A2FF2}">
      <dgm:prSet custT="1"/>
      <dgm:spPr>
        <a:solidFill>
          <a:srgbClr val="0FA67E"/>
        </a:solidFill>
        <a:ln w="25400" cap="flat" cmpd="sng" algn="ctr">
          <a:solidFill>
            <a:srgbClr val="0FA67E"/>
          </a:solidFill>
          <a:prstDash val="solid"/>
        </a:ln>
        <a:effectLst/>
      </dgm:spPr>
      <dgm:t>
        <a:bodyPr spcFirstLastPara="0" vert="horz" wrap="square" lIns="135128" tIns="77216" rIns="135128" bIns="77216" numCol="1" spcCol="1270" anchor="ctr" anchorCtr="0"/>
        <a:lstStyle/>
        <a:p>
          <a:r>
            <a:rPr lang="nl-NL" sz="1900" kern="1200" dirty="0">
              <a:solidFill>
                <a:srgbClr val="FFFFFF"/>
              </a:solidFill>
              <a:latin typeface="Arial"/>
              <a:ea typeface="+mn-ea"/>
              <a:cs typeface="+mn-cs"/>
            </a:rPr>
            <a:t>UBV</a:t>
          </a:r>
          <a:r>
            <a:rPr lang="nl-NL" sz="1900" kern="1200" dirty="0"/>
            <a:t> Security Headers*</a:t>
          </a:r>
        </a:p>
      </dgm:t>
    </dgm:pt>
    <dgm:pt modelId="{F2D4D531-9309-4075-A2F3-FBB4E65B5BB8}" type="parTrans" cxnId="{56AEC697-611E-43FE-BF72-85A7C8AF78EB}">
      <dgm:prSet/>
      <dgm:spPr/>
      <dgm:t>
        <a:bodyPr/>
        <a:lstStyle/>
        <a:p>
          <a:endParaRPr lang="nl-NL"/>
        </a:p>
      </dgm:t>
    </dgm:pt>
    <dgm:pt modelId="{B512BCE0-76D3-4A81-9DC2-7D6BD39E9C5F}" type="sibTrans" cxnId="{56AEC697-611E-43FE-BF72-85A7C8AF78EB}">
      <dgm:prSet/>
      <dgm:spPr/>
      <dgm:t>
        <a:bodyPr/>
        <a:lstStyle/>
        <a:p>
          <a:endParaRPr lang="nl-NL"/>
        </a:p>
      </dgm:t>
    </dgm:pt>
    <dgm:pt modelId="{6C05F90D-6684-425D-829A-8B0B554DB6C6}">
      <dgm:prSet/>
      <dgm:spPr/>
      <dgm:t>
        <a:bodyPr/>
        <a:lstStyle/>
        <a:p>
          <a:pPr algn="l"/>
          <a:r>
            <a:rPr lang="nl-NL" dirty="0"/>
            <a:t>DANE &amp; TLS</a:t>
          </a:r>
        </a:p>
      </dgm:t>
    </dgm:pt>
    <dgm:pt modelId="{BF2A8760-E6DC-40BC-BED6-CBF15444E10C}" type="parTrans" cxnId="{0692E18C-B6C5-4285-846A-9CC862DABF19}">
      <dgm:prSet/>
      <dgm:spPr/>
      <dgm:t>
        <a:bodyPr/>
        <a:lstStyle/>
        <a:p>
          <a:endParaRPr lang="nl-NL"/>
        </a:p>
      </dgm:t>
    </dgm:pt>
    <dgm:pt modelId="{6EA40494-7978-472A-8FFC-97050A131DF9}" type="sibTrans" cxnId="{0692E18C-B6C5-4285-846A-9CC862DABF19}">
      <dgm:prSet/>
      <dgm:spPr/>
      <dgm:t>
        <a:bodyPr/>
        <a:lstStyle/>
        <a:p>
          <a:endParaRPr lang="nl-NL"/>
        </a:p>
      </dgm:t>
    </dgm:pt>
    <dgm:pt modelId="{32BFA27A-801D-4E2B-9F8D-784E6F860799}">
      <dgm:prSet/>
      <dgm:spPr/>
      <dgm:t>
        <a:bodyPr/>
        <a:lstStyle/>
        <a:p>
          <a:pPr algn="l"/>
          <a:r>
            <a:rPr lang="nl-NL" b="0" i="0" dirty="0"/>
            <a:t>HTTP security headers e.d.</a:t>
          </a:r>
          <a:endParaRPr lang="nl-NL" b="0" dirty="0"/>
        </a:p>
      </dgm:t>
    </dgm:pt>
    <dgm:pt modelId="{DC718DB4-8C89-431F-B974-E6078A98B386}" type="parTrans" cxnId="{B7E66A4C-4E19-4F65-BB97-31D5D988732C}">
      <dgm:prSet/>
      <dgm:spPr/>
      <dgm:t>
        <a:bodyPr/>
        <a:lstStyle/>
        <a:p>
          <a:endParaRPr lang="nl-NL"/>
        </a:p>
      </dgm:t>
    </dgm:pt>
    <dgm:pt modelId="{96C07BBD-6B8A-4EC2-A31A-0153BE97020D}" type="sibTrans" cxnId="{B7E66A4C-4E19-4F65-BB97-31D5D988732C}">
      <dgm:prSet/>
      <dgm:spPr/>
      <dgm:t>
        <a:bodyPr/>
        <a:lstStyle/>
        <a:p>
          <a:endParaRPr lang="nl-NL"/>
        </a:p>
      </dgm:t>
    </dgm:pt>
    <dgm:pt modelId="{B540C6B1-ED30-46DF-8206-06239EE762F3}">
      <dgm:prSet/>
      <dgm:spPr/>
      <dgm:t>
        <a:bodyPr/>
        <a:lstStyle/>
        <a:p>
          <a:pPr algn="l"/>
          <a:r>
            <a:rPr lang="nl-NL" dirty="0"/>
            <a:t>TLS</a:t>
          </a:r>
        </a:p>
      </dgm:t>
    </dgm:pt>
    <dgm:pt modelId="{ACB2CFA5-56F9-4E26-A5FB-7FB7DD1B075C}" type="parTrans" cxnId="{5D17CD9F-DB1E-4CF2-AE4D-3DAD9E03B19D}">
      <dgm:prSet/>
      <dgm:spPr/>
      <dgm:t>
        <a:bodyPr/>
        <a:lstStyle/>
        <a:p>
          <a:endParaRPr lang="nl-NL"/>
        </a:p>
      </dgm:t>
    </dgm:pt>
    <dgm:pt modelId="{374800B7-72C1-411F-B840-789F79C46730}" type="sibTrans" cxnId="{5D17CD9F-DB1E-4CF2-AE4D-3DAD9E03B19D}">
      <dgm:prSet/>
      <dgm:spPr/>
      <dgm:t>
        <a:bodyPr/>
        <a:lstStyle/>
        <a:p>
          <a:endParaRPr lang="nl-NL"/>
        </a:p>
      </dgm:t>
    </dgm:pt>
    <dgm:pt modelId="{F835975E-07A1-4F9D-BAF9-8F9C3118135C}">
      <dgm:prSet/>
      <dgm:spPr/>
      <dgm:t>
        <a:bodyPr/>
        <a:lstStyle/>
        <a:p>
          <a:pPr algn="l"/>
          <a:r>
            <a:rPr lang="nl-NL" dirty="0"/>
            <a:t>HTTPS, HSTS</a:t>
          </a:r>
        </a:p>
      </dgm:t>
    </dgm:pt>
    <dgm:pt modelId="{A4D1095D-F324-4773-AD1B-B927D29F519B}" type="parTrans" cxnId="{C56CDCB8-293B-443B-A58F-B404326E0917}">
      <dgm:prSet/>
      <dgm:spPr/>
      <dgm:t>
        <a:bodyPr/>
        <a:lstStyle/>
        <a:p>
          <a:endParaRPr lang="nl-NL"/>
        </a:p>
      </dgm:t>
    </dgm:pt>
    <dgm:pt modelId="{AD2FEC55-DB38-401A-B5CC-87C4999C041A}" type="sibTrans" cxnId="{C56CDCB8-293B-443B-A58F-B404326E0917}">
      <dgm:prSet/>
      <dgm:spPr/>
      <dgm:t>
        <a:bodyPr/>
        <a:lstStyle/>
        <a:p>
          <a:endParaRPr lang="nl-NL"/>
        </a:p>
      </dgm:t>
    </dgm:pt>
    <dgm:pt modelId="{42FC9A6B-5B3C-4309-98D6-F49C3FCB3C5C}">
      <dgm:prSet/>
      <dgm:spPr/>
      <dgm:t>
        <a:bodyPr/>
        <a:lstStyle/>
        <a:p>
          <a:pPr algn="l"/>
          <a:r>
            <a:rPr lang="nl-NL" dirty="0"/>
            <a:t>DMARC</a:t>
          </a:r>
        </a:p>
      </dgm:t>
    </dgm:pt>
    <dgm:pt modelId="{E201FC44-64C9-4476-8828-D513CF2A2451}" type="parTrans" cxnId="{4DD574BC-489E-4754-82AB-1243F6A035DF}">
      <dgm:prSet/>
      <dgm:spPr/>
      <dgm:t>
        <a:bodyPr/>
        <a:lstStyle/>
        <a:p>
          <a:endParaRPr lang="nl-NL"/>
        </a:p>
      </dgm:t>
    </dgm:pt>
    <dgm:pt modelId="{F39C75B5-840A-4BBB-89F6-A13C0719607E}" type="sibTrans" cxnId="{4DD574BC-489E-4754-82AB-1243F6A035DF}">
      <dgm:prSet/>
      <dgm:spPr/>
      <dgm:t>
        <a:bodyPr/>
        <a:lstStyle/>
        <a:p>
          <a:endParaRPr lang="nl-NL"/>
        </a:p>
      </dgm:t>
    </dgm:pt>
    <dgm:pt modelId="{0BE7A2DB-658E-4E26-8E55-B1F8F0805494}">
      <dgm:prSet/>
      <dgm:spPr/>
      <dgm:t>
        <a:bodyPr/>
        <a:lstStyle/>
        <a:p>
          <a:pPr algn="l"/>
          <a:r>
            <a:rPr lang="nl-NL" dirty="0"/>
            <a:t>SPF &amp; DKIM</a:t>
          </a:r>
        </a:p>
      </dgm:t>
    </dgm:pt>
    <dgm:pt modelId="{0D56009C-FAD1-4990-B76B-FB75C116248E}" type="parTrans" cxnId="{017F04F3-3F87-4A49-A7B4-45EFDEB63F09}">
      <dgm:prSet/>
      <dgm:spPr/>
      <dgm:t>
        <a:bodyPr/>
        <a:lstStyle/>
        <a:p>
          <a:endParaRPr lang="nl-NL"/>
        </a:p>
      </dgm:t>
    </dgm:pt>
    <dgm:pt modelId="{4CD80BBF-64C7-44DD-9BEF-E67FD24C3CD6}" type="sibTrans" cxnId="{017F04F3-3F87-4A49-A7B4-45EFDEB63F09}">
      <dgm:prSet/>
      <dgm:spPr/>
      <dgm:t>
        <a:bodyPr/>
        <a:lstStyle/>
        <a:p>
          <a:endParaRPr lang="nl-NL"/>
        </a:p>
      </dgm:t>
    </dgm:pt>
    <dgm:pt modelId="{CDCCACB2-AA86-44BA-95C6-F7B1C8F9947C}">
      <dgm:prSet/>
      <dgm:spPr/>
      <dgm:t>
        <a:bodyPr/>
        <a:lstStyle/>
        <a:p>
          <a:pPr algn="ctr">
            <a:buNone/>
          </a:pPr>
          <a:r>
            <a:rPr lang="nl-NL" dirty="0"/>
            <a:t>(in afronding)</a:t>
          </a:r>
        </a:p>
      </dgm:t>
    </dgm:pt>
    <dgm:pt modelId="{17A14876-AB3A-4A92-B1F4-C03B89E23025}" type="parTrans" cxnId="{4D4CC773-2481-4E79-A268-0C6FD868D0A6}">
      <dgm:prSet/>
      <dgm:spPr/>
      <dgm:t>
        <a:bodyPr/>
        <a:lstStyle/>
        <a:p>
          <a:endParaRPr lang="nl-NL"/>
        </a:p>
      </dgm:t>
    </dgm:pt>
    <dgm:pt modelId="{6D073D5A-7A88-469F-8F94-8D98578666D7}" type="sibTrans" cxnId="{4D4CC773-2481-4E79-A268-0C6FD868D0A6}">
      <dgm:prSet/>
      <dgm:spPr/>
      <dgm:t>
        <a:bodyPr/>
        <a:lstStyle/>
        <a:p>
          <a:endParaRPr lang="nl-NL"/>
        </a:p>
      </dgm:t>
    </dgm:pt>
    <dgm:pt modelId="{A40B803F-78CB-4806-B62C-1E213DFAB487}">
      <dgm:prSet/>
      <dgm:spPr/>
      <dgm:t>
        <a:bodyPr/>
        <a:lstStyle/>
        <a:p>
          <a:pPr algn="ctr">
            <a:buNone/>
          </a:pPr>
          <a:r>
            <a:rPr lang="nl-NL" dirty="0"/>
            <a:t>(v1.0)</a:t>
          </a:r>
        </a:p>
      </dgm:t>
    </dgm:pt>
    <dgm:pt modelId="{B6B858F0-FEF9-479B-BA8B-04E904FE2EB1}" type="parTrans" cxnId="{BF111BC5-61FB-407C-81B4-0806B3982F1D}">
      <dgm:prSet/>
      <dgm:spPr/>
      <dgm:t>
        <a:bodyPr/>
        <a:lstStyle/>
        <a:p>
          <a:endParaRPr lang="nl-NL"/>
        </a:p>
      </dgm:t>
    </dgm:pt>
    <dgm:pt modelId="{BD38866B-2340-42F1-B8DD-6171DBA2F851}" type="sibTrans" cxnId="{BF111BC5-61FB-407C-81B4-0806B3982F1D}">
      <dgm:prSet/>
      <dgm:spPr/>
      <dgm:t>
        <a:bodyPr/>
        <a:lstStyle/>
        <a:p>
          <a:endParaRPr lang="nl-NL"/>
        </a:p>
      </dgm:t>
    </dgm:pt>
    <dgm:pt modelId="{4EEF8068-DD8C-45C8-B247-B03A84DCEC48}">
      <dgm:prSet/>
      <dgm:spPr/>
      <dgm:t>
        <a:bodyPr/>
        <a:lstStyle/>
        <a:p>
          <a:pPr algn="ctr">
            <a:buNone/>
          </a:pPr>
          <a:r>
            <a:rPr lang="nl-NL" dirty="0"/>
            <a:t>(bezig)</a:t>
          </a:r>
          <a:endParaRPr lang="nl-NL" b="0" dirty="0"/>
        </a:p>
      </dgm:t>
    </dgm:pt>
    <dgm:pt modelId="{69B93697-0874-41E8-B809-32AF66D76F7A}" type="parTrans" cxnId="{8CA95EF6-64AF-4C6C-8714-54F8B1A78EAE}">
      <dgm:prSet/>
      <dgm:spPr/>
      <dgm:t>
        <a:bodyPr/>
        <a:lstStyle/>
        <a:p>
          <a:endParaRPr lang="nl-NL"/>
        </a:p>
      </dgm:t>
    </dgm:pt>
    <dgm:pt modelId="{D4320105-50B9-499D-AF09-D13E1B3D92F7}" type="sibTrans" cxnId="{8CA95EF6-64AF-4C6C-8714-54F8B1A78EAE}">
      <dgm:prSet/>
      <dgm:spPr/>
      <dgm:t>
        <a:bodyPr/>
        <a:lstStyle/>
        <a:p>
          <a:endParaRPr lang="nl-NL"/>
        </a:p>
      </dgm:t>
    </dgm:pt>
    <dgm:pt modelId="{B141F108-443C-4824-A8C8-F97A196CFD85}">
      <dgm:prSet/>
      <dgm:spPr/>
      <dgm:t>
        <a:bodyPr/>
        <a:lstStyle/>
        <a:p>
          <a:pPr algn="l"/>
          <a:endParaRPr lang="nl-NL" b="0" dirty="0"/>
        </a:p>
      </dgm:t>
    </dgm:pt>
    <dgm:pt modelId="{E1CDD648-EB1C-4E01-9F60-71F3FF9B01F3}" type="parTrans" cxnId="{B249EFD3-22E8-4070-9BD6-2EEE646075BF}">
      <dgm:prSet/>
      <dgm:spPr/>
      <dgm:t>
        <a:bodyPr/>
        <a:lstStyle/>
        <a:p>
          <a:endParaRPr lang="nl-NL"/>
        </a:p>
      </dgm:t>
    </dgm:pt>
    <dgm:pt modelId="{9AA63675-0793-4785-A939-CBFCDB3B6712}" type="sibTrans" cxnId="{B249EFD3-22E8-4070-9BD6-2EEE646075BF}">
      <dgm:prSet/>
      <dgm:spPr/>
      <dgm:t>
        <a:bodyPr/>
        <a:lstStyle/>
        <a:p>
          <a:endParaRPr lang="nl-NL"/>
        </a:p>
      </dgm:t>
    </dgm:pt>
    <dgm:pt modelId="{EEACF856-4670-4079-BD82-BBC41EF6F714}">
      <dgm:prSet/>
      <dgm:spPr/>
      <dgm:t>
        <a:bodyPr/>
        <a:lstStyle/>
        <a:p>
          <a:pPr algn="ctr">
            <a:buNone/>
          </a:pPr>
          <a:r>
            <a:rPr lang="nl-NL" dirty="0"/>
            <a:t>(in afronding)</a:t>
          </a:r>
        </a:p>
      </dgm:t>
    </dgm:pt>
    <dgm:pt modelId="{59EDBBD3-97E6-4885-AE73-80FE11032411}" type="parTrans" cxnId="{D7138E1F-AD4A-46C8-AA13-601806ECDCB2}">
      <dgm:prSet/>
      <dgm:spPr/>
      <dgm:t>
        <a:bodyPr/>
        <a:lstStyle/>
        <a:p>
          <a:endParaRPr lang="nl-NL"/>
        </a:p>
      </dgm:t>
    </dgm:pt>
    <dgm:pt modelId="{1EDF16AF-B884-4064-B20E-672FA9E166CF}" type="sibTrans" cxnId="{D7138E1F-AD4A-46C8-AA13-601806ECDCB2}">
      <dgm:prSet/>
      <dgm:spPr/>
      <dgm:t>
        <a:bodyPr/>
        <a:lstStyle/>
        <a:p>
          <a:endParaRPr lang="nl-NL"/>
        </a:p>
      </dgm:t>
    </dgm:pt>
    <dgm:pt modelId="{F657B39E-24D1-4346-A85A-16AB46FD06AF}">
      <dgm:prSet/>
      <dgm:spPr/>
      <dgm:t>
        <a:bodyPr/>
        <a:lstStyle/>
        <a:p>
          <a:pPr algn="l"/>
          <a:endParaRPr lang="nl-NL" dirty="0"/>
        </a:p>
      </dgm:t>
    </dgm:pt>
    <dgm:pt modelId="{4D0367E3-ED29-48B8-BF04-E852B7F4F0BA}" type="parTrans" cxnId="{8F47A1A9-138C-4E07-807B-1BA7B282B03B}">
      <dgm:prSet/>
      <dgm:spPr/>
      <dgm:t>
        <a:bodyPr/>
        <a:lstStyle/>
        <a:p>
          <a:endParaRPr lang="nl-NL"/>
        </a:p>
      </dgm:t>
    </dgm:pt>
    <dgm:pt modelId="{E934410D-F902-4BCE-9882-F2093522C200}" type="sibTrans" cxnId="{8F47A1A9-138C-4E07-807B-1BA7B282B03B}">
      <dgm:prSet/>
      <dgm:spPr/>
      <dgm:t>
        <a:bodyPr/>
        <a:lstStyle/>
        <a:p>
          <a:endParaRPr lang="nl-NL"/>
        </a:p>
      </dgm:t>
    </dgm:pt>
    <dgm:pt modelId="{F33587CB-ACC1-4D61-98E4-45FC468C237A}">
      <dgm:prSet/>
      <dgm:spPr/>
      <dgm:t>
        <a:bodyPr/>
        <a:lstStyle/>
        <a:p>
          <a:pPr algn="l"/>
          <a:endParaRPr lang="nl-NL" dirty="0"/>
        </a:p>
      </dgm:t>
    </dgm:pt>
    <dgm:pt modelId="{5E837CD4-8EAD-40E9-8DF5-A679E3BB375A}" type="parTrans" cxnId="{1AE2E8F9-79AB-4B91-82F9-3B23C043AC84}">
      <dgm:prSet/>
      <dgm:spPr/>
      <dgm:t>
        <a:bodyPr/>
        <a:lstStyle/>
        <a:p>
          <a:endParaRPr lang="nl-NL"/>
        </a:p>
      </dgm:t>
    </dgm:pt>
    <dgm:pt modelId="{8013C70E-E5B7-4629-A5CF-29E512F9A6D5}" type="sibTrans" cxnId="{1AE2E8F9-79AB-4B91-82F9-3B23C043AC84}">
      <dgm:prSet/>
      <dgm:spPr/>
      <dgm:t>
        <a:bodyPr/>
        <a:lstStyle/>
        <a:p>
          <a:endParaRPr lang="nl-NL"/>
        </a:p>
      </dgm:t>
    </dgm:pt>
    <dgm:pt modelId="{425D2C97-C0B5-417C-909A-54BD5ECE3163}">
      <dgm:prSet/>
      <dgm:spPr/>
      <dgm:t>
        <a:bodyPr/>
        <a:lstStyle/>
        <a:p>
          <a:pPr algn="l"/>
          <a:endParaRPr lang="nl-NL" dirty="0"/>
        </a:p>
      </dgm:t>
    </dgm:pt>
    <dgm:pt modelId="{DE2379AA-1D84-48DF-A17C-EA29C50C16F0}" type="parTrans" cxnId="{2713A82C-41CA-41D4-A6B2-DF1F7D2A9E82}">
      <dgm:prSet/>
      <dgm:spPr/>
      <dgm:t>
        <a:bodyPr/>
        <a:lstStyle/>
        <a:p>
          <a:endParaRPr lang="nl-NL"/>
        </a:p>
      </dgm:t>
    </dgm:pt>
    <dgm:pt modelId="{A7EA1DB7-F15F-4549-A7D2-0C57EE08AD0F}" type="sibTrans" cxnId="{2713A82C-41CA-41D4-A6B2-DF1F7D2A9E82}">
      <dgm:prSet/>
      <dgm:spPr/>
      <dgm:t>
        <a:bodyPr/>
        <a:lstStyle/>
        <a:p>
          <a:endParaRPr lang="nl-NL"/>
        </a:p>
      </dgm:t>
    </dgm:pt>
    <dgm:pt modelId="{EF1BDAEF-47C4-48A6-ABC7-A99EDB9A4899}">
      <dgm:prSet/>
      <dgm:spPr/>
      <dgm:t>
        <a:bodyPr/>
        <a:lstStyle/>
        <a:p>
          <a:pPr algn="l"/>
          <a:endParaRPr lang="nl-NL" dirty="0"/>
        </a:p>
      </dgm:t>
    </dgm:pt>
    <dgm:pt modelId="{67A235AA-B239-4FBF-80CA-8E6F1CCA2D6E}" type="parTrans" cxnId="{8B33B703-BA24-4F73-8D84-7459009881E4}">
      <dgm:prSet/>
      <dgm:spPr/>
      <dgm:t>
        <a:bodyPr/>
        <a:lstStyle/>
        <a:p>
          <a:endParaRPr lang="nl-NL"/>
        </a:p>
      </dgm:t>
    </dgm:pt>
    <dgm:pt modelId="{51B82CEA-CF7F-401A-81E7-DE88E0FD93DF}" type="sibTrans" cxnId="{8B33B703-BA24-4F73-8D84-7459009881E4}">
      <dgm:prSet/>
      <dgm:spPr/>
      <dgm:t>
        <a:bodyPr/>
        <a:lstStyle/>
        <a:p>
          <a:endParaRPr lang="nl-NL"/>
        </a:p>
      </dgm:t>
    </dgm:pt>
    <dgm:pt modelId="{1CB80EEE-873C-4705-89CA-14ABE65F6D66}">
      <dgm:prSet/>
      <dgm:spPr/>
      <dgm:t>
        <a:bodyPr/>
        <a:lstStyle/>
        <a:p>
          <a:pPr algn="l"/>
          <a:endParaRPr lang="nl-NL" b="0" dirty="0"/>
        </a:p>
      </dgm:t>
    </dgm:pt>
    <dgm:pt modelId="{2D75346C-DB49-47D4-B3A2-1454413878BF}" type="parTrans" cxnId="{2197454B-5179-4237-897E-63B871783B17}">
      <dgm:prSet/>
      <dgm:spPr/>
      <dgm:t>
        <a:bodyPr/>
        <a:lstStyle/>
        <a:p>
          <a:endParaRPr lang="nl-NL"/>
        </a:p>
      </dgm:t>
    </dgm:pt>
    <dgm:pt modelId="{8E957DF2-E785-432F-8B70-AC23EDAF3E74}" type="sibTrans" cxnId="{2197454B-5179-4237-897E-63B871783B17}">
      <dgm:prSet/>
      <dgm:spPr/>
      <dgm:t>
        <a:bodyPr/>
        <a:lstStyle/>
        <a:p>
          <a:endParaRPr lang="nl-NL"/>
        </a:p>
      </dgm:t>
    </dgm:pt>
    <dgm:pt modelId="{A0361795-C7DA-41DA-A25B-FC7F44887A3F}">
      <dgm:prSet/>
      <dgm:spPr/>
      <dgm:t>
        <a:bodyPr/>
        <a:lstStyle/>
        <a:p>
          <a:pPr algn="l"/>
          <a:r>
            <a:rPr lang="nl-NL" dirty="0" err="1"/>
            <a:t>Cert</a:t>
          </a:r>
          <a:r>
            <a:rPr lang="nl-NL" dirty="0"/>
            <a:t>. controle</a:t>
          </a:r>
        </a:p>
      </dgm:t>
    </dgm:pt>
    <dgm:pt modelId="{49B9706B-36B0-4C52-B5FD-C21CF13DCC58}" type="parTrans" cxnId="{AC26F65E-44CF-48F5-B29C-6ADF085D794E}">
      <dgm:prSet/>
      <dgm:spPr/>
      <dgm:t>
        <a:bodyPr/>
        <a:lstStyle/>
        <a:p>
          <a:endParaRPr lang="nl-NL"/>
        </a:p>
      </dgm:t>
    </dgm:pt>
    <dgm:pt modelId="{A8AC5597-495B-491A-B63D-48DF6991853B}" type="sibTrans" cxnId="{AC26F65E-44CF-48F5-B29C-6ADF085D794E}">
      <dgm:prSet/>
      <dgm:spPr/>
      <dgm:t>
        <a:bodyPr/>
        <a:lstStyle/>
        <a:p>
          <a:endParaRPr lang="nl-NL"/>
        </a:p>
      </dgm:t>
    </dgm:pt>
    <dgm:pt modelId="{04F681EF-A609-4C01-8BEB-8D69938F3107}">
      <dgm:prSet/>
      <dgm:spPr/>
      <dgm:t>
        <a:bodyPr/>
        <a:lstStyle/>
        <a:p>
          <a:pPr algn="l"/>
          <a:endParaRPr lang="nl-NL" dirty="0"/>
        </a:p>
      </dgm:t>
    </dgm:pt>
    <dgm:pt modelId="{E572673A-02F0-4F6F-9FAB-6A94F785A33A}" type="parTrans" cxnId="{1D2568CD-F712-4B79-AC47-84CCE0996E97}">
      <dgm:prSet/>
      <dgm:spPr/>
      <dgm:t>
        <a:bodyPr/>
        <a:lstStyle/>
        <a:p>
          <a:endParaRPr lang="nl-NL"/>
        </a:p>
      </dgm:t>
    </dgm:pt>
    <dgm:pt modelId="{637A7826-C5B0-4AE2-A825-95149A112CE4}" type="sibTrans" cxnId="{1D2568CD-F712-4B79-AC47-84CCE0996E97}">
      <dgm:prSet/>
      <dgm:spPr/>
      <dgm:t>
        <a:bodyPr/>
        <a:lstStyle/>
        <a:p>
          <a:endParaRPr lang="nl-NL"/>
        </a:p>
      </dgm:t>
    </dgm:pt>
    <dgm:pt modelId="{7DBAFE3E-B8DC-496A-9572-4F2F79836DC3}" type="pres">
      <dgm:prSet presAssocID="{17248115-0ADC-488C-8DDD-CE1C66AEB624}" presName="Name0" presStyleCnt="0">
        <dgm:presLayoutVars>
          <dgm:dir/>
          <dgm:animLvl val="lvl"/>
          <dgm:resizeHandles val="exact"/>
        </dgm:presLayoutVars>
      </dgm:prSet>
      <dgm:spPr/>
    </dgm:pt>
    <dgm:pt modelId="{A6AD95CE-53CD-456B-B794-1B17E6EBB627}" type="pres">
      <dgm:prSet presAssocID="{15DA66FA-9015-469B-90AB-10A73C0F8871}" presName="composite" presStyleCnt="0"/>
      <dgm:spPr/>
    </dgm:pt>
    <dgm:pt modelId="{4077E5FC-8E75-4704-A9DD-54A7EDBAFA6B}" type="pres">
      <dgm:prSet presAssocID="{15DA66FA-9015-469B-90AB-10A73C0F8871}" presName="parTx" presStyleLbl="alignNode1" presStyleIdx="0" presStyleCnt="4">
        <dgm:presLayoutVars>
          <dgm:chMax val="0"/>
          <dgm:chPref val="0"/>
          <dgm:bulletEnabled val="1"/>
        </dgm:presLayoutVars>
      </dgm:prSet>
      <dgm:spPr/>
    </dgm:pt>
    <dgm:pt modelId="{13562398-1DCA-4A5C-A72A-7A4E82CDD4E2}" type="pres">
      <dgm:prSet presAssocID="{15DA66FA-9015-469B-90AB-10A73C0F8871}" presName="desTx" presStyleLbl="alignAccFollowNode1" presStyleIdx="0" presStyleCnt="4" custLinFactNeighborX="-166" custLinFactNeighborY="1007">
        <dgm:presLayoutVars>
          <dgm:bulletEnabled val="1"/>
        </dgm:presLayoutVars>
      </dgm:prSet>
      <dgm:spPr/>
    </dgm:pt>
    <dgm:pt modelId="{6D3A2444-7C5B-4E5B-B240-6966A1E9069B}" type="pres">
      <dgm:prSet presAssocID="{FD99C744-FEE3-4726-9126-6874300C7435}" presName="space" presStyleCnt="0"/>
      <dgm:spPr/>
    </dgm:pt>
    <dgm:pt modelId="{C51CA5CA-B423-427E-95A9-945EC538B739}" type="pres">
      <dgm:prSet presAssocID="{428F5B4A-D1A8-416A-8454-DE33DCCDA127}" presName="composite" presStyleCnt="0"/>
      <dgm:spPr/>
    </dgm:pt>
    <dgm:pt modelId="{F9C206B4-DF31-4082-BD81-3BB6D870E4FA}" type="pres">
      <dgm:prSet presAssocID="{428F5B4A-D1A8-416A-8454-DE33DCCDA127}" presName="parTx" presStyleLbl="alignNode1" presStyleIdx="1" presStyleCnt="4">
        <dgm:presLayoutVars>
          <dgm:chMax val="0"/>
          <dgm:chPref val="0"/>
          <dgm:bulletEnabled val="1"/>
        </dgm:presLayoutVars>
      </dgm:prSet>
      <dgm:spPr>
        <a:xfrm>
          <a:off x="2714082" y="383399"/>
          <a:ext cx="2377306" cy="913073"/>
        </a:xfrm>
        <a:prstGeom prst="rect">
          <a:avLst/>
        </a:prstGeom>
      </dgm:spPr>
    </dgm:pt>
    <dgm:pt modelId="{6FF3D624-ACCD-4A57-9B5F-7F77F3AC45BE}" type="pres">
      <dgm:prSet presAssocID="{428F5B4A-D1A8-416A-8454-DE33DCCDA127}" presName="desTx" presStyleLbl="alignAccFollowNode1" presStyleIdx="1" presStyleCnt="4">
        <dgm:presLayoutVars>
          <dgm:bulletEnabled val="1"/>
        </dgm:presLayoutVars>
      </dgm:prSet>
      <dgm:spPr/>
    </dgm:pt>
    <dgm:pt modelId="{6D01A4CE-3D67-43A8-913C-318BE91F9C55}" type="pres">
      <dgm:prSet presAssocID="{FFEEFFC4-EAD2-405D-A076-4A1B18B2F131}" presName="space" presStyleCnt="0"/>
      <dgm:spPr/>
    </dgm:pt>
    <dgm:pt modelId="{1EB2FEE6-2C46-43DE-8734-75A0D627286B}" type="pres">
      <dgm:prSet presAssocID="{3519C24E-7507-4AF1-BBBA-E9FA1702428A}" presName="composite" presStyleCnt="0"/>
      <dgm:spPr/>
    </dgm:pt>
    <dgm:pt modelId="{7A7A5B97-75E7-4496-A9D4-2030B62320C6}" type="pres">
      <dgm:prSet presAssocID="{3519C24E-7507-4AF1-BBBA-E9FA1702428A}" presName="parTx" presStyleLbl="alignNode1" presStyleIdx="2" presStyleCnt="4">
        <dgm:presLayoutVars>
          <dgm:chMax val="0"/>
          <dgm:chPref val="0"/>
          <dgm:bulletEnabled val="1"/>
        </dgm:presLayoutVars>
      </dgm:prSet>
      <dgm:spPr/>
    </dgm:pt>
    <dgm:pt modelId="{A8F8C56D-17EC-4468-B3D5-FCD2D93A84B1}" type="pres">
      <dgm:prSet presAssocID="{3519C24E-7507-4AF1-BBBA-E9FA1702428A}" presName="desTx" presStyleLbl="alignAccFollowNode1" presStyleIdx="2" presStyleCnt="4">
        <dgm:presLayoutVars>
          <dgm:bulletEnabled val="1"/>
        </dgm:presLayoutVars>
      </dgm:prSet>
      <dgm:spPr/>
    </dgm:pt>
    <dgm:pt modelId="{029DCDA7-131C-4F30-988B-EED9F3125CAE}" type="pres">
      <dgm:prSet presAssocID="{F3013F1C-9AA8-4F16-A794-B73DF666BEAB}" presName="space" presStyleCnt="0"/>
      <dgm:spPr/>
    </dgm:pt>
    <dgm:pt modelId="{0D1F5B3E-12C4-40B5-824A-5BBC6471B686}" type="pres">
      <dgm:prSet presAssocID="{A09CC7B4-FFB1-4896-AE8B-1EA3E04A2FF2}" presName="composite" presStyleCnt="0"/>
      <dgm:spPr/>
    </dgm:pt>
    <dgm:pt modelId="{AFC30F29-A366-4417-98AC-E57E8EA137E8}" type="pres">
      <dgm:prSet presAssocID="{A09CC7B4-FFB1-4896-AE8B-1EA3E04A2FF2}" presName="parTx" presStyleLbl="alignNode1" presStyleIdx="3" presStyleCnt="4">
        <dgm:presLayoutVars>
          <dgm:chMax val="0"/>
          <dgm:chPref val="0"/>
          <dgm:bulletEnabled val="1"/>
        </dgm:presLayoutVars>
      </dgm:prSet>
      <dgm:spPr>
        <a:xfrm>
          <a:off x="8134340" y="383399"/>
          <a:ext cx="2377306" cy="913073"/>
        </a:xfrm>
        <a:prstGeom prst="rect">
          <a:avLst/>
        </a:prstGeom>
      </dgm:spPr>
    </dgm:pt>
    <dgm:pt modelId="{B4F4690C-A115-4260-BE6D-73CDE9AAE077}" type="pres">
      <dgm:prSet presAssocID="{A09CC7B4-FFB1-4896-AE8B-1EA3E04A2FF2}" presName="desTx" presStyleLbl="alignAccFollowNode1" presStyleIdx="3" presStyleCnt="4">
        <dgm:presLayoutVars>
          <dgm:bulletEnabled val="1"/>
        </dgm:presLayoutVars>
      </dgm:prSet>
      <dgm:spPr/>
    </dgm:pt>
  </dgm:ptLst>
  <dgm:cxnLst>
    <dgm:cxn modelId="{8B33B703-BA24-4F73-8D84-7459009881E4}" srcId="{3519C24E-7507-4AF1-BBBA-E9FA1702428A}" destId="{EF1BDAEF-47C4-48A6-ABC7-A99EDB9A4899}" srcOrd="1" destOrd="0" parTransId="{67A235AA-B239-4FBF-80CA-8E6F1CCA2D6E}" sibTransId="{51B82CEA-CF7F-401A-81E7-DE88E0FD93DF}"/>
    <dgm:cxn modelId="{9B900D10-8339-44AB-8465-744B1A2A0962}" srcId="{17248115-0ADC-488C-8DDD-CE1C66AEB624}" destId="{3519C24E-7507-4AF1-BBBA-E9FA1702428A}" srcOrd="2" destOrd="0" parTransId="{DF1451D2-77FC-4280-A5A5-840010A340E1}" sibTransId="{F3013F1C-9AA8-4F16-A794-B73DF666BEAB}"/>
    <dgm:cxn modelId="{AC756B1C-E18F-4259-9EFB-471890B2EF55}" type="presOf" srcId="{6C05F90D-6684-425D-829A-8B0B554DB6C6}" destId="{6FF3D624-ACCD-4A57-9B5F-7F77F3AC45BE}" srcOrd="0" destOrd="2" presId="urn:microsoft.com/office/officeart/2005/8/layout/hList1"/>
    <dgm:cxn modelId="{770EB01D-9337-4E90-83EA-DD71338ADE82}" srcId="{17248115-0ADC-488C-8DDD-CE1C66AEB624}" destId="{428F5B4A-D1A8-416A-8454-DE33DCCDA127}" srcOrd="1" destOrd="0" parTransId="{2E9E8037-FD5F-4768-95AE-0E93486913B2}" sibTransId="{FFEEFFC4-EAD2-405D-A076-4A1B18B2F131}"/>
    <dgm:cxn modelId="{D7138E1F-AD4A-46C8-AA13-601806ECDCB2}" srcId="{3519C24E-7507-4AF1-BBBA-E9FA1702428A}" destId="{EEACF856-4670-4079-BD82-BBC41EF6F714}" srcOrd="4" destOrd="0" parTransId="{59EDBBD3-97E6-4885-AE73-80FE11032411}" sibTransId="{1EDF16AF-B884-4064-B20E-672FA9E166CF}"/>
    <dgm:cxn modelId="{2713A82C-41CA-41D4-A6B2-DF1F7D2A9E82}" srcId="{428F5B4A-D1A8-416A-8454-DE33DCCDA127}" destId="{425D2C97-C0B5-417C-909A-54BD5ECE3163}" srcOrd="3" destOrd="0" parTransId="{DE2379AA-1D84-48DF-A17C-EA29C50C16F0}" sibTransId="{A7EA1DB7-F15F-4549-A7D2-0C57EE08AD0F}"/>
    <dgm:cxn modelId="{EFB06339-A5A5-4737-AF7A-6A42664D2042}" type="presOf" srcId="{B141F108-443C-4824-A8C8-F97A196CFD85}" destId="{B4F4690C-A115-4260-BE6D-73CDE9AAE077}" srcOrd="0" destOrd="2" presId="urn:microsoft.com/office/officeart/2005/8/layout/hList1"/>
    <dgm:cxn modelId="{82002440-06F1-444D-B11E-8BD8158C4DAD}" type="presOf" srcId="{A40B803F-78CB-4806-B62C-1E213DFAB487}" destId="{13562398-1DCA-4A5C-A72A-7A4E82CDD4E2}" srcOrd="0" destOrd="4" presId="urn:microsoft.com/office/officeart/2005/8/layout/hList1"/>
    <dgm:cxn modelId="{15429B40-70B8-4A39-99B9-DF2C8074BEE2}" type="presOf" srcId="{A0361795-C7DA-41DA-A25B-FC7F44887A3F}" destId="{13562398-1DCA-4A5C-A72A-7A4E82CDD4E2}" srcOrd="0" destOrd="2" presId="urn:microsoft.com/office/officeart/2005/8/layout/hList1"/>
    <dgm:cxn modelId="{F4774A5B-263D-4326-83AE-D37F5C169A48}" type="presOf" srcId="{17248115-0ADC-488C-8DDD-CE1C66AEB624}" destId="{7DBAFE3E-B8DC-496A-9572-4F2F79836DC3}" srcOrd="0" destOrd="0" presId="urn:microsoft.com/office/officeart/2005/8/layout/hList1"/>
    <dgm:cxn modelId="{AC26F65E-44CF-48F5-B29C-6ADF085D794E}" srcId="{15DA66FA-9015-469B-90AB-10A73C0F8871}" destId="{A0361795-C7DA-41DA-A25B-FC7F44887A3F}" srcOrd="2" destOrd="0" parTransId="{49B9706B-36B0-4C52-B5FD-C21CF13DCC58}" sibTransId="{A8AC5597-495B-491A-B63D-48DF6991853B}"/>
    <dgm:cxn modelId="{7690E55F-F3A9-42B1-9235-D33C0C4BB3BB}" type="presOf" srcId="{32BFA27A-801D-4E2B-9F8D-784E6F860799}" destId="{B4F4690C-A115-4260-BE6D-73CDE9AAE077}" srcOrd="0" destOrd="0" presId="urn:microsoft.com/office/officeart/2005/8/layout/hList1"/>
    <dgm:cxn modelId="{92B99462-CC32-4E09-9927-9D0CD7909C9E}" type="presOf" srcId="{0BE7A2DB-658E-4E26-8E55-B1F8F0805494}" destId="{6FF3D624-ACCD-4A57-9B5F-7F77F3AC45BE}" srcOrd="0" destOrd="0" presId="urn:microsoft.com/office/officeart/2005/8/layout/hList1"/>
    <dgm:cxn modelId="{A73AAA64-5016-4E0A-A2B6-5D6BE3B57C54}" srcId="{17248115-0ADC-488C-8DDD-CE1C66AEB624}" destId="{15DA66FA-9015-469B-90AB-10A73C0F8871}" srcOrd="0" destOrd="0" parTransId="{DAD874D5-7156-41DF-8EBF-B19C288BD1DE}" sibTransId="{FD99C744-FEE3-4726-9126-6874300C7435}"/>
    <dgm:cxn modelId="{2197454B-5179-4237-897E-63B871783B17}" srcId="{A09CC7B4-FFB1-4896-AE8B-1EA3E04A2FF2}" destId="{1CB80EEE-873C-4705-89CA-14ABE65F6D66}" srcOrd="1" destOrd="0" parTransId="{2D75346C-DB49-47D4-B3A2-1454413878BF}" sibTransId="{8E957DF2-E785-432F-8B70-AC23EDAF3E74}"/>
    <dgm:cxn modelId="{B7E66A4C-4E19-4F65-BB97-31D5D988732C}" srcId="{A09CC7B4-FFB1-4896-AE8B-1EA3E04A2FF2}" destId="{32BFA27A-801D-4E2B-9F8D-784E6F860799}" srcOrd="0" destOrd="0" parTransId="{DC718DB4-8C89-431F-B974-E6078A98B386}" sibTransId="{96C07BBD-6B8A-4EC2-A31A-0153BE97020D}"/>
    <dgm:cxn modelId="{4D4CC773-2481-4E79-A268-0C6FD868D0A6}" srcId="{428F5B4A-D1A8-416A-8454-DE33DCCDA127}" destId="{CDCCACB2-AA86-44BA-95C6-F7B1C8F9947C}" srcOrd="4" destOrd="0" parTransId="{17A14876-AB3A-4A92-B1F4-C03B89E23025}" sibTransId="{6D073D5A-7A88-469F-8F94-8D98578666D7}"/>
    <dgm:cxn modelId="{6F25277A-E81F-4AD9-88A0-C22BDD4FEBC6}" type="presOf" srcId="{3519C24E-7507-4AF1-BBBA-E9FA1702428A}" destId="{7A7A5B97-75E7-4496-A9D4-2030B62320C6}" srcOrd="0" destOrd="0" presId="urn:microsoft.com/office/officeart/2005/8/layout/hList1"/>
    <dgm:cxn modelId="{90947D7B-5A1B-4D99-98E1-34370A1E4B83}" type="presOf" srcId="{F835975E-07A1-4F9D-BAF9-8F9C3118135C}" destId="{13562398-1DCA-4A5C-A72A-7A4E82CDD4E2}" srcOrd="0" destOrd="1" presId="urn:microsoft.com/office/officeart/2005/8/layout/hList1"/>
    <dgm:cxn modelId="{AF42637C-6D43-470A-9F05-F472BBBCB9D8}" type="presOf" srcId="{F657B39E-24D1-4346-A85A-16AB46FD06AF}" destId="{A8F8C56D-17EC-4468-B3D5-FCD2D93A84B1}" srcOrd="0" destOrd="2" presId="urn:microsoft.com/office/officeart/2005/8/layout/hList1"/>
    <dgm:cxn modelId="{65131381-1822-45E1-920C-E5B3251866F0}" type="presOf" srcId="{4EEF8068-DD8C-45C8-B247-B03A84DCEC48}" destId="{B4F4690C-A115-4260-BE6D-73CDE9AAE077}" srcOrd="0" destOrd="3" presId="urn:microsoft.com/office/officeart/2005/8/layout/hList1"/>
    <dgm:cxn modelId="{8C229389-A893-4D83-BF84-039B48B047A2}" type="presOf" srcId="{A09CC7B4-FFB1-4896-AE8B-1EA3E04A2FF2}" destId="{AFC30F29-A366-4417-98AC-E57E8EA137E8}" srcOrd="0" destOrd="0" presId="urn:microsoft.com/office/officeart/2005/8/layout/hList1"/>
    <dgm:cxn modelId="{1CF5358A-C3D8-4082-A6F2-3E16CE08662C}" type="presOf" srcId="{15DA66FA-9015-469B-90AB-10A73C0F8871}" destId="{4077E5FC-8E75-4704-A9DD-54A7EDBAFA6B}" srcOrd="0" destOrd="0" presId="urn:microsoft.com/office/officeart/2005/8/layout/hList1"/>
    <dgm:cxn modelId="{0692E18C-B6C5-4285-846A-9CC862DABF19}" srcId="{428F5B4A-D1A8-416A-8454-DE33DCCDA127}" destId="{6C05F90D-6684-425D-829A-8B0B554DB6C6}" srcOrd="2" destOrd="0" parTransId="{BF2A8760-E6DC-40BC-BED6-CBF15444E10C}" sibTransId="{6EA40494-7978-472A-8FFC-97050A131DF9}"/>
    <dgm:cxn modelId="{AFFB6D8D-7337-44A7-AEAF-45DA1C4EBD34}" type="presOf" srcId="{1CB80EEE-873C-4705-89CA-14ABE65F6D66}" destId="{B4F4690C-A115-4260-BE6D-73CDE9AAE077}" srcOrd="0" destOrd="1" presId="urn:microsoft.com/office/officeart/2005/8/layout/hList1"/>
    <dgm:cxn modelId="{3A753291-7313-4E8C-972E-87B3A3B23F47}" type="presOf" srcId="{EEACF856-4670-4079-BD82-BBC41EF6F714}" destId="{A8F8C56D-17EC-4468-B3D5-FCD2D93A84B1}" srcOrd="0" destOrd="4" presId="urn:microsoft.com/office/officeart/2005/8/layout/hList1"/>
    <dgm:cxn modelId="{79AD1096-D7E0-4DEA-A931-6BA97C78C025}" type="presOf" srcId="{425D2C97-C0B5-417C-909A-54BD5ECE3163}" destId="{6FF3D624-ACCD-4A57-9B5F-7F77F3AC45BE}" srcOrd="0" destOrd="3" presId="urn:microsoft.com/office/officeart/2005/8/layout/hList1"/>
    <dgm:cxn modelId="{56AEC697-611E-43FE-BF72-85A7C8AF78EB}" srcId="{17248115-0ADC-488C-8DDD-CE1C66AEB624}" destId="{A09CC7B4-FFB1-4896-AE8B-1EA3E04A2FF2}" srcOrd="3" destOrd="0" parTransId="{F2D4D531-9309-4075-A2F3-FBB4E65B5BB8}" sibTransId="{B512BCE0-76D3-4A81-9DC2-7D6BD39E9C5F}"/>
    <dgm:cxn modelId="{5D17CD9F-DB1E-4CF2-AE4D-3DAD9E03B19D}" srcId="{15DA66FA-9015-469B-90AB-10A73C0F8871}" destId="{B540C6B1-ED30-46DF-8206-06239EE762F3}" srcOrd="0" destOrd="0" parTransId="{ACB2CFA5-56F9-4E26-A5FB-7FB7DD1B075C}" sibTransId="{374800B7-72C1-411F-B840-789F79C46730}"/>
    <dgm:cxn modelId="{8F47A1A9-138C-4E07-807B-1BA7B282B03B}" srcId="{3519C24E-7507-4AF1-BBBA-E9FA1702428A}" destId="{F657B39E-24D1-4346-A85A-16AB46FD06AF}" srcOrd="2" destOrd="0" parTransId="{4D0367E3-ED29-48B8-BF04-E852B7F4F0BA}" sibTransId="{E934410D-F902-4BCE-9882-F2093522C200}"/>
    <dgm:cxn modelId="{C56CDCB8-293B-443B-A58F-B404326E0917}" srcId="{15DA66FA-9015-469B-90AB-10A73C0F8871}" destId="{F835975E-07A1-4F9D-BAF9-8F9C3118135C}" srcOrd="1" destOrd="0" parTransId="{A4D1095D-F324-4773-AD1B-B927D29F519B}" sibTransId="{AD2FEC55-DB38-401A-B5CC-87C4999C041A}"/>
    <dgm:cxn modelId="{4DD574BC-489E-4754-82AB-1243F6A035DF}" srcId="{428F5B4A-D1A8-416A-8454-DE33DCCDA127}" destId="{42FC9A6B-5B3C-4309-98D6-F49C3FCB3C5C}" srcOrd="1" destOrd="0" parTransId="{E201FC44-64C9-4476-8828-D513CF2A2451}" sibTransId="{F39C75B5-840A-4BBB-89F6-A13C0719607E}"/>
    <dgm:cxn modelId="{354C1AC2-3E6A-450D-8DE8-CAC9D4A3B447}" type="presOf" srcId="{EF1BDAEF-47C4-48A6-ABC7-A99EDB9A4899}" destId="{A8F8C56D-17EC-4468-B3D5-FCD2D93A84B1}" srcOrd="0" destOrd="1" presId="urn:microsoft.com/office/officeart/2005/8/layout/hList1"/>
    <dgm:cxn modelId="{BF111BC5-61FB-407C-81B4-0806B3982F1D}" srcId="{15DA66FA-9015-469B-90AB-10A73C0F8871}" destId="{A40B803F-78CB-4806-B62C-1E213DFAB487}" srcOrd="4" destOrd="0" parTransId="{B6B858F0-FEF9-479B-BA8B-04E904FE2EB1}" sibTransId="{BD38866B-2340-42F1-B8DD-6171DBA2F851}"/>
    <dgm:cxn modelId="{1D2568CD-F712-4B79-AC47-84CCE0996E97}" srcId="{15DA66FA-9015-469B-90AB-10A73C0F8871}" destId="{04F681EF-A609-4C01-8BEB-8D69938F3107}" srcOrd="3" destOrd="0" parTransId="{E572673A-02F0-4F6F-9FAB-6A94F785A33A}" sibTransId="{637A7826-C5B0-4AE2-A825-95149A112CE4}"/>
    <dgm:cxn modelId="{646F4FD1-4895-49A4-A289-4B06EBC31A7A}" srcId="{3519C24E-7507-4AF1-BBBA-E9FA1702428A}" destId="{9142DC05-2443-4D42-8C11-4E8C99DC9EC6}" srcOrd="0" destOrd="0" parTransId="{83BB4728-ADA5-4A80-8065-FF384E914369}" sibTransId="{A0197705-B6BE-45EA-A442-989660D6A89F}"/>
    <dgm:cxn modelId="{B249EFD3-22E8-4070-9BD6-2EEE646075BF}" srcId="{A09CC7B4-FFB1-4896-AE8B-1EA3E04A2FF2}" destId="{B141F108-443C-4824-A8C8-F97A196CFD85}" srcOrd="2" destOrd="0" parTransId="{E1CDD648-EB1C-4E01-9F60-71F3FF9B01F3}" sibTransId="{9AA63675-0793-4785-A939-CBFCDB3B6712}"/>
    <dgm:cxn modelId="{E46086D9-E277-4F29-B8FE-5EF894C99933}" type="presOf" srcId="{9142DC05-2443-4D42-8C11-4E8C99DC9EC6}" destId="{A8F8C56D-17EC-4468-B3D5-FCD2D93A84B1}" srcOrd="0" destOrd="0" presId="urn:microsoft.com/office/officeart/2005/8/layout/hList1"/>
    <dgm:cxn modelId="{536556E3-5319-43F4-B9F0-168D6C119A88}" type="presOf" srcId="{428F5B4A-D1A8-416A-8454-DE33DCCDA127}" destId="{F9C206B4-DF31-4082-BD81-3BB6D870E4FA}" srcOrd="0" destOrd="0" presId="urn:microsoft.com/office/officeart/2005/8/layout/hList1"/>
    <dgm:cxn modelId="{A08E83E5-FF13-4D91-BE3B-5264AF70C596}" type="presOf" srcId="{CDCCACB2-AA86-44BA-95C6-F7B1C8F9947C}" destId="{6FF3D624-ACCD-4A57-9B5F-7F77F3AC45BE}" srcOrd="0" destOrd="4" presId="urn:microsoft.com/office/officeart/2005/8/layout/hList1"/>
    <dgm:cxn modelId="{777E80E7-CA28-4B89-8440-6519B5D2D9C1}" type="presOf" srcId="{B540C6B1-ED30-46DF-8206-06239EE762F3}" destId="{13562398-1DCA-4A5C-A72A-7A4E82CDD4E2}" srcOrd="0" destOrd="0" presId="urn:microsoft.com/office/officeart/2005/8/layout/hList1"/>
    <dgm:cxn modelId="{E5CC36E8-8324-42BC-AF77-468E4A94963C}" type="presOf" srcId="{F33587CB-ACC1-4D61-98E4-45FC468C237A}" destId="{A8F8C56D-17EC-4468-B3D5-FCD2D93A84B1}" srcOrd="0" destOrd="3" presId="urn:microsoft.com/office/officeart/2005/8/layout/hList1"/>
    <dgm:cxn modelId="{017F04F3-3F87-4A49-A7B4-45EFDEB63F09}" srcId="{428F5B4A-D1A8-416A-8454-DE33DCCDA127}" destId="{0BE7A2DB-658E-4E26-8E55-B1F8F0805494}" srcOrd="0" destOrd="0" parTransId="{0D56009C-FAD1-4990-B76B-FB75C116248E}" sibTransId="{4CD80BBF-64C7-44DD-9BEF-E67FD24C3CD6}"/>
    <dgm:cxn modelId="{482AEEF3-71F6-4BFD-BC8B-3AFC02A0F441}" type="presOf" srcId="{04F681EF-A609-4C01-8BEB-8D69938F3107}" destId="{13562398-1DCA-4A5C-A72A-7A4E82CDD4E2}" srcOrd="0" destOrd="3" presId="urn:microsoft.com/office/officeart/2005/8/layout/hList1"/>
    <dgm:cxn modelId="{8CA95EF6-64AF-4C6C-8714-54F8B1A78EAE}" srcId="{A09CC7B4-FFB1-4896-AE8B-1EA3E04A2FF2}" destId="{4EEF8068-DD8C-45C8-B247-B03A84DCEC48}" srcOrd="3" destOrd="0" parTransId="{69B93697-0874-41E8-B809-32AF66D76F7A}" sibTransId="{D4320105-50B9-499D-AF09-D13E1B3D92F7}"/>
    <dgm:cxn modelId="{E76465F6-69E5-436E-A2D9-08D7016B4DAB}" type="presOf" srcId="{42FC9A6B-5B3C-4309-98D6-F49C3FCB3C5C}" destId="{6FF3D624-ACCD-4A57-9B5F-7F77F3AC45BE}" srcOrd="0" destOrd="1" presId="urn:microsoft.com/office/officeart/2005/8/layout/hList1"/>
    <dgm:cxn modelId="{1AE2E8F9-79AB-4B91-82F9-3B23C043AC84}" srcId="{3519C24E-7507-4AF1-BBBA-E9FA1702428A}" destId="{F33587CB-ACC1-4D61-98E4-45FC468C237A}" srcOrd="3" destOrd="0" parTransId="{5E837CD4-8EAD-40E9-8DF5-A679E3BB375A}" sibTransId="{8013C70E-E5B7-4629-A5CF-29E512F9A6D5}"/>
    <dgm:cxn modelId="{F820BFB1-79D9-48E5-9C15-5C58AA79573D}" type="presParOf" srcId="{7DBAFE3E-B8DC-496A-9572-4F2F79836DC3}" destId="{A6AD95CE-53CD-456B-B794-1B17E6EBB627}" srcOrd="0" destOrd="0" presId="urn:microsoft.com/office/officeart/2005/8/layout/hList1"/>
    <dgm:cxn modelId="{BA353F32-3792-465C-B25F-B9AF5C63DF60}" type="presParOf" srcId="{A6AD95CE-53CD-456B-B794-1B17E6EBB627}" destId="{4077E5FC-8E75-4704-A9DD-54A7EDBAFA6B}" srcOrd="0" destOrd="0" presId="urn:microsoft.com/office/officeart/2005/8/layout/hList1"/>
    <dgm:cxn modelId="{3D7EC5FC-922C-4E53-94CF-F5917B5DB77F}" type="presParOf" srcId="{A6AD95CE-53CD-456B-B794-1B17E6EBB627}" destId="{13562398-1DCA-4A5C-A72A-7A4E82CDD4E2}" srcOrd="1" destOrd="0" presId="urn:microsoft.com/office/officeart/2005/8/layout/hList1"/>
    <dgm:cxn modelId="{41316411-FDB7-4154-BB6A-98F518610AB4}" type="presParOf" srcId="{7DBAFE3E-B8DC-496A-9572-4F2F79836DC3}" destId="{6D3A2444-7C5B-4E5B-B240-6966A1E9069B}" srcOrd="1" destOrd="0" presId="urn:microsoft.com/office/officeart/2005/8/layout/hList1"/>
    <dgm:cxn modelId="{4507EB7E-9590-4009-BEB3-7F6133A4E839}" type="presParOf" srcId="{7DBAFE3E-B8DC-496A-9572-4F2F79836DC3}" destId="{C51CA5CA-B423-427E-95A9-945EC538B739}" srcOrd="2" destOrd="0" presId="urn:microsoft.com/office/officeart/2005/8/layout/hList1"/>
    <dgm:cxn modelId="{42405D3C-8176-4EE0-A113-F0AEF3D5C3DF}" type="presParOf" srcId="{C51CA5CA-B423-427E-95A9-945EC538B739}" destId="{F9C206B4-DF31-4082-BD81-3BB6D870E4FA}" srcOrd="0" destOrd="0" presId="urn:microsoft.com/office/officeart/2005/8/layout/hList1"/>
    <dgm:cxn modelId="{79AD5D66-8BFD-4E02-BA20-B24BFD034741}" type="presParOf" srcId="{C51CA5CA-B423-427E-95A9-945EC538B739}" destId="{6FF3D624-ACCD-4A57-9B5F-7F77F3AC45BE}" srcOrd="1" destOrd="0" presId="urn:microsoft.com/office/officeart/2005/8/layout/hList1"/>
    <dgm:cxn modelId="{ADCB2ACD-D54C-4B3B-AFBC-25762EF8BC2E}" type="presParOf" srcId="{7DBAFE3E-B8DC-496A-9572-4F2F79836DC3}" destId="{6D01A4CE-3D67-43A8-913C-318BE91F9C55}" srcOrd="3" destOrd="0" presId="urn:microsoft.com/office/officeart/2005/8/layout/hList1"/>
    <dgm:cxn modelId="{66EB46FA-0838-4386-83A3-5D11601E1382}" type="presParOf" srcId="{7DBAFE3E-B8DC-496A-9572-4F2F79836DC3}" destId="{1EB2FEE6-2C46-43DE-8734-75A0D627286B}" srcOrd="4" destOrd="0" presId="urn:microsoft.com/office/officeart/2005/8/layout/hList1"/>
    <dgm:cxn modelId="{CB0C70B3-EDAC-4092-BE37-A64D975A95CF}" type="presParOf" srcId="{1EB2FEE6-2C46-43DE-8734-75A0D627286B}" destId="{7A7A5B97-75E7-4496-A9D4-2030B62320C6}" srcOrd="0" destOrd="0" presId="urn:microsoft.com/office/officeart/2005/8/layout/hList1"/>
    <dgm:cxn modelId="{4975F668-72CC-46B9-B983-4EFD77809857}" type="presParOf" srcId="{1EB2FEE6-2C46-43DE-8734-75A0D627286B}" destId="{A8F8C56D-17EC-4468-B3D5-FCD2D93A84B1}" srcOrd="1" destOrd="0" presId="urn:microsoft.com/office/officeart/2005/8/layout/hList1"/>
    <dgm:cxn modelId="{36E0DAF4-9120-491B-B25E-1A1D26741E4E}" type="presParOf" srcId="{7DBAFE3E-B8DC-496A-9572-4F2F79836DC3}" destId="{029DCDA7-131C-4F30-988B-EED9F3125CAE}" srcOrd="5" destOrd="0" presId="urn:microsoft.com/office/officeart/2005/8/layout/hList1"/>
    <dgm:cxn modelId="{CB43F6A3-FD8A-4A5B-B9BD-9EC727B783C4}" type="presParOf" srcId="{7DBAFE3E-B8DC-496A-9572-4F2F79836DC3}" destId="{0D1F5B3E-12C4-40B5-824A-5BBC6471B686}" srcOrd="6" destOrd="0" presId="urn:microsoft.com/office/officeart/2005/8/layout/hList1"/>
    <dgm:cxn modelId="{3FCC0319-BEB9-42BE-BD36-A805B9962DA0}" type="presParOf" srcId="{0D1F5B3E-12C4-40B5-824A-5BBC6471B686}" destId="{AFC30F29-A366-4417-98AC-E57E8EA137E8}" srcOrd="0" destOrd="0" presId="urn:microsoft.com/office/officeart/2005/8/layout/hList1"/>
    <dgm:cxn modelId="{45F0C0ED-19BF-4D76-9699-4EC26BDA334B}" type="presParOf" srcId="{0D1F5B3E-12C4-40B5-824A-5BBC6471B686}" destId="{B4F4690C-A115-4260-BE6D-73CDE9AAE077}"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77E5FC-8E75-4704-A9DD-54A7EDBAFA6B}">
      <dsp:nvSpPr>
        <dsp:cNvPr id="0" name=""/>
        <dsp:cNvSpPr/>
      </dsp:nvSpPr>
      <dsp:spPr>
        <a:xfrm>
          <a:off x="3953" y="185678"/>
          <a:ext cx="2377306" cy="913073"/>
        </a:xfrm>
        <a:prstGeom prst="rect">
          <a:avLst/>
        </a:prstGeom>
        <a:solidFill>
          <a:srgbClr val="0FA67E"/>
        </a:solidFill>
        <a:ln w="25400" cap="flat" cmpd="sng" algn="ctr">
          <a:solidFill>
            <a:srgbClr val="0FA67E"/>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nl-NL" sz="1900" kern="1200" dirty="0"/>
            <a:t>UBV TLS</a:t>
          </a:r>
        </a:p>
      </dsp:txBody>
      <dsp:txXfrm>
        <a:off x="3953" y="185678"/>
        <a:ext cx="2377306" cy="913073"/>
      </dsp:txXfrm>
    </dsp:sp>
    <dsp:sp modelId="{13562398-1DCA-4A5C-A72A-7A4E82CDD4E2}">
      <dsp:nvSpPr>
        <dsp:cNvPr id="0" name=""/>
        <dsp:cNvSpPr/>
      </dsp:nvSpPr>
      <dsp:spPr>
        <a:xfrm>
          <a:off x="7" y="1115558"/>
          <a:ext cx="2377306" cy="1668960"/>
        </a:xfrm>
        <a:prstGeom prst="rect">
          <a:avLst/>
        </a:prstGeom>
        <a:solidFill>
          <a:schemeClr val="accent6">
            <a:alpha val="90000"/>
            <a:tint val="40000"/>
            <a:hueOff val="0"/>
            <a:satOff val="0"/>
            <a:lumOff val="0"/>
            <a:alphaOff val="0"/>
          </a:schemeClr>
        </a:solidFill>
        <a:ln w="25400" cap="flat"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nl-NL" sz="1900" kern="1200" dirty="0"/>
            <a:t>TLS</a:t>
          </a:r>
        </a:p>
        <a:p>
          <a:pPr marL="171450" lvl="1" indent="-171450" algn="l" defTabSz="844550">
            <a:lnSpc>
              <a:spcPct val="90000"/>
            </a:lnSpc>
            <a:spcBef>
              <a:spcPct val="0"/>
            </a:spcBef>
            <a:spcAft>
              <a:spcPct val="15000"/>
            </a:spcAft>
            <a:buChar char="•"/>
          </a:pPr>
          <a:r>
            <a:rPr lang="nl-NL" sz="1900" kern="1200" dirty="0"/>
            <a:t>HTTPS, HSTS</a:t>
          </a:r>
        </a:p>
        <a:p>
          <a:pPr marL="171450" lvl="1" indent="-171450" algn="l" defTabSz="844550">
            <a:lnSpc>
              <a:spcPct val="90000"/>
            </a:lnSpc>
            <a:spcBef>
              <a:spcPct val="0"/>
            </a:spcBef>
            <a:spcAft>
              <a:spcPct val="15000"/>
            </a:spcAft>
            <a:buChar char="•"/>
          </a:pPr>
          <a:r>
            <a:rPr lang="nl-NL" sz="1900" kern="1200" dirty="0" err="1"/>
            <a:t>Cert</a:t>
          </a:r>
          <a:r>
            <a:rPr lang="nl-NL" sz="1900" kern="1200" dirty="0"/>
            <a:t>. controle</a:t>
          </a:r>
        </a:p>
        <a:p>
          <a:pPr marL="171450" lvl="1" indent="-171450" algn="l" defTabSz="844550">
            <a:lnSpc>
              <a:spcPct val="90000"/>
            </a:lnSpc>
            <a:spcBef>
              <a:spcPct val="0"/>
            </a:spcBef>
            <a:spcAft>
              <a:spcPct val="15000"/>
            </a:spcAft>
            <a:buChar char="•"/>
          </a:pPr>
          <a:endParaRPr lang="nl-NL" sz="1900" kern="1200" dirty="0"/>
        </a:p>
        <a:p>
          <a:pPr marL="171450" lvl="1" indent="-171450" algn="ctr" defTabSz="844550">
            <a:lnSpc>
              <a:spcPct val="90000"/>
            </a:lnSpc>
            <a:spcBef>
              <a:spcPct val="0"/>
            </a:spcBef>
            <a:spcAft>
              <a:spcPct val="15000"/>
            </a:spcAft>
            <a:buNone/>
          </a:pPr>
          <a:r>
            <a:rPr lang="nl-NL" sz="1900" kern="1200" dirty="0"/>
            <a:t>(v1.0)</a:t>
          </a:r>
        </a:p>
      </dsp:txBody>
      <dsp:txXfrm>
        <a:off x="7" y="1115558"/>
        <a:ext cx="2377306" cy="1668960"/>
      </dsp:txXfrm>
    </dsp:sp>
    <dsp:sp modelId="{F9C206B4-DF31-4082-BD81-3BB6D870E4FA}">
      <dsp:nvSpPr>
        <dsp:cNvPr id="0" name=""/>
        <dsp:cNvSpPr/>
      </dsp:nvSpPr>
      <dsp:spPr>
        <a:xfrm>
          <a:off x="2714082" y="185678"/>
          <a:ext cx="2377306" cy="913073"/>
        </a:xfrm>
        <a:prstGeom prst="rect">
          <a:avLst/>
        </a:prstGeom>
        <a:solidFill>
          <a:srgbClr val="0FA67E"/>
        </a:solidFill>
        <a:ln w="25400" cap="flat" cmpd="sng" algn="ctr">
          <a:solidFill>
            <a:srgbClr val="0FA67E"/>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nl-NL" sz="1900" kern="1200" dirty="0">
              <a:solidFill>
                <a:srgbClr val="FFFFFF"/>
              </a:solidFill>
              <a:latin typeface="Arial"/>
              <a:ea typeface="+mn-ea"/>
              <a:cs typeface="+mn-cs"/>
            </a:rPr>
            <a:t>UBV Veilig en Betrouwbaar </a:t>
          </a:r>
          <a:br>
            <a:rPr lang="nl-NL" sz="1900" kern="1200" dirty="0">
              <a:solidFill>
                <a:srgbClr val="FFFFFF"/>
              </a:solidFill>
              <a:latin typeface="Arial"/>
              <a:ea typeface="+mn-ea"/>
              <a:cs typeface="+mn-cs"/>
            </a:rPr>
          </a:br>
          <a:r>
            <a:rPr lang="nl-NL" sz="1900" kern="1200" dirty="0">
              <a:solidFill>
                <a:srgbClr val="FFFFFF"/>
              </a:solidFill>
              <a:latin typeface="Arial"/>
              <a:ea typeface="+mn-ea"/>
              <a:cs typeface="+mn-cs"/>
            </a:rPr>
            <a:t>e-mailverkeer</a:t>
          </a:r>
        </a:p>
      </dsp:txBody>
      <dsp:txXfrm>
        <a:off x="2714082" y="185678"/>
        <a:ext cx="2377306" cy="913073"/>
      </dsp:txXfrm>
    </dsp:sp>
    <dsp:sp modelId="{6FF3D624-ACCD-4A57-9B5F-7F77F3AC45BE}">
      <dsp:nvSpPr>
        <dsp:cNvPr id="0" name=""/>
        <dsp:cNvSpPr/>
      </dsp:nvSpPr>
      <dsp:spPr>
        <a:xfrm>
          <a:off x="2714082" y="1098751"/>
          <a:ext cx="2377306" cy="1668960"/>
        </a:xfrm>
        <a:prstGeom prst="rect">
          <a:avLst/>
        </a:prstGeom>
        <a:solidFill>
          <a:schemeClr val="accent6">
            <a:alpha val="90000"/>
            <a:tint val="40000"/>
            <a:hueOff val="0"/>
            <a:satOff val="0"/>
            <a:lumOff val="0"/>
            <a:alphaOff val="0"/>
          </a:schemeClr>
        </a:solidFill>
        <a:ln w="25400" cap="flat"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nl-NL" sz="1900" kern="1200" dirty="0"/>
            <a:t>SPF &amp; DKIM</a:t>
          </a:r>
        </a:p>
        <a:p>
          <a:pPr marL="171450" lvl="1" indent="-171450" algn="l" defTabSz="844550">
            <a:lnSpc>
              <a:spcPct val="90000"/>
            </a:lnSpc>
            <a:spcBef>
              <a:spcPct val="0"/>
            </a:spcBef>
            <a:spcAft>
              <a:spcPct val="15000"/>
            </a:spcAft>
            <a:buChar char="•"/>
          </a:pPr>
          <a:r>
            <a:rPr lang="nl-NL" sz="1900" kern="1200" dirty="0"/>
            <a:t>DMARC</a:t>
          </a:r>
        </a:p>
        <a:p>
          <a:pPr marL="171450" lvl="1" indent="-171450" algn="l" defTabSz="844550">
            <a:lnSpc>
              <a:spcPct val="90000"/>
            </a:lnSpc>
            <a:spcBef>
              <a:spcPct val="0"/>
            </a:spcBef>
            <a:spcAft>
              <a:spcPct val="15000"/>
            </a:spcAft>
            <a:buChar char="•"/>
          </a:pPr>
          <a:r>
            <a:rPr lang="nl-NL" sz="1900" kern="1200" dirty="0"/>
            <a:t>DANE &amp; TLS</a:t>
          </a:r>
        </a:p>
        <a:p>
          <a:pPr marL="171450" lvl="1" indent="-171450" algn="l" defTabSz="844550">
            <a:lnSpc>
              <a:spcPct val="90000"/>
            </a:lnSpc>
            <a:spcBef>
              <a:spcPct val="0"/>
            </a:spcBef>
            <a:spcAft>
              <a:spcPct val="15000"/>
            </a:spcAft>
            <a:buChar char="•"/>
          </a:pPr>
          <a:endParaRPr lang="nl-NL" sz="1900" kern="1200" dirty="0"/>
        </a:p>
        <a:p>
          <a:pPr marL="171450" lvl="1" indent="-171450" algn="ctr" defTabSz="844550">
            <a:lnSpc>
              <a:spcPct val="90000"/>
            </a:lnSpc>
            <a:spcBef>
              <a:spcPct val="0"/>
            </a:spcBef>
            <a:spcAft>
              <a:spcPct val="15000"/>
            </a:spcAft>
            <a:buNone/>
          </a:pPr>
          <a:r>
            <a:rPr lang="nl-NL" sz="1900" kern="1200" dirty="0"/>
            <a:t>(in afronding)</a:t>
          </a:r>
        </a:p>
      </dsp:txBody>
      <dsp:txXfrm>
        <a:off x="2714082" y="1098751"/>
        <a:ext cx="2377306" cy="1668960"/>
      </dsp:txXfrm>
    </dsp:sp>
    <dsp:sp modelId="{7A7A5B97-75E7-4496-A9D4-2030B62320C6}">
      <dsp:nvSpPr>
        <dsp:cNvPr id="0" name=""/>
        <dsp:cNvSpPr/>
      </dsp:nvSpPr>
      <dsp:spPr>
        <a:xfrm>
          <a:off x="5424211" y="185678"/>
          <a:ext cx="2377306" cy="913073"/>
        </a:xfrm>
        <a:prstGeom prst="rect">
          <a:avLst/>
        </a:prstGeom>
        <a:solidFill>
          <a:srgbClr val="0FA67E"/>
        </a:solidFill>
        <a:ln w="25400" cap="flat" cmpd="sng" algn="ctr">
          <a:solidFill>
            <a:srgbClr val="0FA67E"/>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nl-NL" sz="1900" kern="1200" dirty="0"/>
            <a:t>UBV Domeinnaam- beveiliging</a:t>
          </a:r>
        </a:p>
      </dsp:txBody>
      <dsp:txXfrm>
        <a:off x="5424211" y="185678"/>
        <a:ext cx="2377306" cy="913073"/>
      </dsp:txXfrm>
    </dsp:sp>
    <dsp:sp modelId="{A8F8C56D-17EC-4468-B3D5-FCD2D93A84B1}">
      <dsp:nvSpPr>
        <dsp:cNvPr id="0" name=""/>
        <dsp:cNvSpPr/>
      </dsp:nvSpPr>
      <dsp:spPr>
        <a:xfrm>
          <a:off x="5424211" y="1098751"/>
          <a:ext cx="2377306" cy="1668960"/>
        </a:xfrm>
        <a:prstGeom prst="rect">
          <a:avLst/>
        </a:prstGeom>
        <a:solidFill>
          <a:schemeClr val="accent6">
            <a:alpha val="90000"/>
            <a:tint val="40000"/>
            <a:hueOff val="0"/>
            <a:satOff val="0"/>
            <a:lumOff val="0"/>
            <a:alphaOff val="0"/>
          </a:schemeClr>
        </a:solidFill>
        <a:ln w="25400" cap="flat"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nl-NL" sz="1900" kern="1200" dirty="0"/>
            <a:t>DNSSEC</a:t>
          </a:r>
        </a:p>
        <a:p>
          <a:pPr marL="171450" lvl="1" indent="-171450" algn="l" defTabSz="844550">
            <a:lnSpc>
              <a:spcPct val="90000"/>
            </a:lnSpc>
            <a:spcBef>
              <a:spcPct val="0"/>
            </a:spcBef>
            <a:spcAft>
              <a:spcPct val="15000"/>
            </a:spcAft>
            <a:buChar char="•"/>
          </a:pPr>
          <a:endParaRPr lang="nl-NL" sz="1900" kern="1200" dirty="0"/>
        </a:p>
        <a:p>
          <a:pPr marL="171450" lvl="1" indent="-171450" algn="l" defTabSz="844550">
            <a:lnSpc>
              <a:spcPct val="90000"/>
            </a:lnSpc>
            <a:spcBef>
              <a:spcPct val="0"/>
            </a:spcBef>
            <a:spcAft>
              <a:spcPct val="15000"/>
            </a:spcAft>
            <a:buChar char="•"/>
          </a:pPr>
          <a:endParaRPr lang="nl-NL" sz="1900" kern="1200" dirty="0"/>
        </a:p>
        <a:p>
          <a:pPr marL="171450" lvl="1" indent="-171450" algn="l" defTabSz="844550">
            <a:lnSpc>
              <a:spcPct val="90000"/>
            </a:lnSpc>
            <a:spcBef>
              <a:spcPct val="0"/>
            </a:spcBef>
            <a:spcAft>
              <a:spcPct val="15000"/>
            </a:spcAft>
            <a:buChar char="•"/>
          </a:pPr>
          <a:endParaRPr lang="nl-NL" sz="1900" kern="1200" dirty="0"/>
        </a:p>
        <a:p>
          <a:pPr marL="171450" lvl="1" indent="-171450" algn="ctr" defTabSz="844550">
            <a:lnSpc>
              <a:spcPct val="90000"/>
            </a:lnSpc>
            <a:spcBef>
              <a:spcPct val="0"/>
            </a:spcBef>
            <a:spcAft>
              <a:spcPct val="15000"/>
            </a:spcAft>
            <a:buNone/>
          </a:pPr>
          <a:r>
            <a:rPr lang="nl-NL" sz="1900" kern="1200" dirty="0"/>
            <a:t>(in afronding)</a:t>
          </a:r>
        </a:p>
      </dsp:txBody>
      <dsp:txXfrm>
        <a:off x="5424211" y="1098751"/>
        <a:ext cx="2377306" cy="1668960"/>
      </dsp:txXfrm>
    </dsp:sp>
    <dsp:sp modelId="{AFC30F29-A366-4417-98AC-E57E8EA137E8}">
      <dsp:nvSpPr>
        <dsp:cNvPr id="0" name=""/>
        <dsp:cNvSpPr/>
      </dsp:nvSpPr>
      <dsp:spPr>
        <a:xfrm>
          <a:off x="8134340" y="185678"/>
          <a:ext cx="2377306" cy="913073"/>
        </a:xfrm>
        <a:prstGeom prst="rect">
          <a:avLst/>
        </a:prstGeom>
        <a:solidFill>
          <a:srgbClr val="0FA67E"/>
        </a:solidFill>
        <a:ln w="25400" cap="flat" cmpd="sng" algn="ctr">
          <a:solidFill>
            <a:srgbClr val="0FA67E"/>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nl-NL" sz="1900" kern="1200" dirty="0">
              <a:solidFill>
                <a:srgbClr val="FFFFFF"/>
              </a:solidFill>
              <a:latin typeface="Arial"/>
              <a:ea typeface="+mn-ea"/>
              <a:cs typeface="+mn-cs"/>
            </a:rPr>
            <a:t>UBV</a:t>
          </a:r>
          <a:r>
            <a:rPr lang="nl-NL" sz="1900" kern="1200" dirty="0"/>
            <a:t> Security Headers*</a:t>
          </a:r>
        </a:p>
      </dsp:txBody>
      <dsp:txXfrm>
        <a:off x="8134340" y="185678"/>
        <a:ext cx="2377306" cy="913073"/>
      </dsp:txXfrm>
    </dsp:sp>
    <dsp:sp modelId="{B4F4690C-A115-4260-BE6D-73CDE9AAE077}">
      <dsp:nvSpPr>
        <dsp:cNvPr id="0" name=""/>
        <dsp:cNvSpPr/>
      </dsp:nvSpPr>
      <dsp:spPr>
        <a:xfrm>
          <a:off x="8134340" y="1098751"/>
          <a:ext cx="2377306" cy="1668960"/>
        </a:xfrm>
        <a:prstGeom prst="rect">
          <a:avLst/>
        </a:prstGeom>
        <a:solidFill>
          <a:schemeClr val="accent6">
            <a:alpha val="90000"/>
            <a:tint val="40000"/>
            <a:hueOff val="0"/>
            <a:satOff val="0"/>
            <a:lumOff val="0"/>
            <a:alphaOff val="0"/>
          </a:schemeClr>
        </a:solidFill>
        <a:ln w="25400" cap="flat"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nl-NL" sz="1900" b="0" i="0" kern="1200" dirty="0"/>
            <a:t>HTTP security headers e.d.</a:t>
          </a:r>
          <a:endParaRPr lang="nl-NL" sz="1900" b="0" kern="1200" dirty="0"/>
        </a:p>
        <a:p>
          <a:pPr marL="171450" lvl="1" indent="-171450" algn="l" defTabSz="844550">
            <a:lnSpc>
              <a:spcPct val="90000"/>
            </a:lnSpc>
            <a:spcBef>
              <a:spcPct val="0"/>
            </a:spcBef>
            <a:spcAft>
              <a:spcPct val="15000"/>
            </a:spcAft>
            <a:buChar char="•"/>
          </a:pPr>
          <a:endParaRPr lang="nl-NL" sz="1900" b="0" kern="1200" dirty="0"/>
        </a:p>
        <a:p>
          <a:pPr marL="171450" lvl="1" indent="-171450" algn="l" defTabSz="844550">
            <a:lnSpc>
              <a:spcPct val="90000"/>
            </a:lnSpc>
            <a:spcBef>
              <a:spcPct val="0"/>
            </a:spcBef>
            <a:spcAft>
              <a:spcPct val="15000"/>
            </a:spcAft>
            <a:buChar char="•"/>
          </a:pPr>
          <a:endParaRPr lang="nl-NL" sz="1900" b="0" kern="1200" dirty="0"/>
        </a:p>
        <a:p>
          <a:pPr marL="171450" lvl="1" indent="-171450" algn="ctr" defTabSz="844550">
            <a:lnSpc>
              <a:spcPct val="90000"/>
            </a:lnSpc>
            <a:spcBef>
              <a:spcPct val="0"/>
            </a:spcBef>
            <a:spcAft>
              <a:spcPct val="15000"/>
            </a:spcAft>
            <a:buNone/>
          </a:pPr>
          <a:r>
            <a:rPr lang="nl-NL" sz="1900" kern="1200" dirty="0"/>
            <a:t>(bezig)</a:t>
          </a:r>
          <a:endParaRPr lang="nl-NL" sz="1900" b="0" kern="1200" dirty="0"/>
        </a:p>
      </dsp:txBody>
      <dsp:txXfrm>
        <a:off x="8134340" y="1098751"/>
        <a:ext cx="2377306" cy="166896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93075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0269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3583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dia" type="title">
  <p:cSld name="TITLE">
    <p:spTree>
      <p:nvGrpSpPr>
        <p:cNvPr id="1" name="Shape 11"/>
        <p:cNvGrpSpPr/>
        <p:nvPr/>
      </p:nvGrpSpPr>
      <p:grpSpPr>
        <a:xfrm>
          <a:off x="0" y="0"/>
          <a:ext cx="0" cy="0"/>
          <a:chOff x="0" y="0"/>
          <a:chExt cx="0" cy="0"/>
        </a:xfrm>
      </p:grpSpPr>
      <p:sp>
        <p:nvSpPr>
          <p:cNvPr id="12" name="Google Shape;12;p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el en verticale tekst" type="vertTx">
  <p:cSld name="VERTICAL_TEXT">
    <p:spTree>
      <p:nvGrpSpPr>
        <p:cNvPr id="1" name="Shape 68"/>
        <p:cNvGrpSpPr/>
        <p:nvPr/>
      </p:nvGrpSpPr>
      <p:grpSpPr>
        <a:xfrm>
          <a:off x="0" y="0"/>
          <a:ext cx="0" cy="0"/>
          <a:chOff x="0" y="0"/>
          <a:chExt cx="0" cy="0"/>
        </a:xfrm>
      </p:grpSpPr>
      <p:sp>
        <p:nvSpPr>
          <p:cNvPr id="69" name="Google Shape;69;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e titel en tekst" type="vertTitleAndTx">
  <p:cSld name="VERTICAL_TITLE_AND_VERTICAL_TEXT">
    <p:spTree>
      <p:nvGrpSpPr>
        <p:cNvPr id="1" name="Shape 74"/>
        <p:cNvGrpSpPr/>
        <p:nvPr/>
      </p:nvGrpSpPr>
      <p:grpSpPr>
        <a:xfrm>
          <a:off x="0" y="0"/>
          <a:ext cx="0" cy="0"/>
          <a:chOff x="0" y="0"/>
          <a:chExt cx="0" cy="0"/>
        </a:xfrm>
      </p:grpSpPr>
      <p:sp>
        <p:nvSpPr>
          <p:cNvPr id="75" name="Google Shape;75;p1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 en object" type="obj">
  <p:cSld name="OBJECT">
    <p:spTree>
      <p:nvGrpSpPr>
        <p:cNvPr id="1" name="Shape 17"/>
        <p:cNvGrpSpPr/>
        <p:nvPr/>
      </p:nvGrpSpPr>
      <p:grpSpPr>
        <a:xfrm>
          <a:off x="0" y="0"/>
          <a:ext cx="0" cy="0"/>
          <a:chOff x="0" y="0"/>
          <a:chExt cx="0" cy="0"/>
        </a:xfrm>
      </p:grpSpPr>
      <p:sp>
        <p:nvSpPr>
          <p:cNvPr id="18" name="Google Shape;18;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ekop" type="secHead">
  <p:cSld name="SECTION_HEADER">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nhoud van twee" type="twoObj">
  <p:cSld name="TWO_OBJECTS">
    <p:spTree>
      <p:nvGrpSpPr>
        <p:cNvPr id="1" name="Shape 29"/>
        <p:cNvGrpSpPr/>
        <p:nvPr/>
      </p:nvGrpSpPr>
      <p:grpSpPr>
        <a:xfrm>
          <a:off x="0" y="0"/>
          <a:ext cx="0" cy="0"/>
          <a:chOff x="0" y="0"/>
          <a:chExt cx="0" cy="0"/>
        </a:xfrm>
      </p:grpSpPr>
      <p:sp>
        <p:nvSpPr>
          <p:cNvPr id="30" name="Google Shape;30;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8"/>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8"/>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gelijking" type="twoTxTwoObj">
  <p:cSld name="TWO_OBJECTS_WITH_TEXT">
    <p:spTree>
      <p:nvGrpSpPr>
        <p:cNvPr id="1" name="Shape 36"/>
        <p:cNvGrpSpPr/>
        <p:nvPr/>
      </p:nvGrpSpPr>
      <p:grpSpPr>
        <a:xfrm>
          <a:off x="0" y="0"/>
          <a:ext cx="0" cy="0"/>
          <a:chOff x="0" y="0"/>
          <a:chExt cx="0" cy="0"/>
        </a:xfrm>
      </p:grpSpPr>
      <p:sp>
        <p:nvSpPr>
          <p:cNvPr id="37" name="Google Shape;37;p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Alleen titel" type="titleOnly">
  <p:cSld name="TITLE_ONLY">
    <p:spTree>
      <p:nvGrpSpPr>
        <p:cNvPr id="1" name="Shape 45"/>
        <p:cNvGrpSpPr/>
        <p:nvPr/>
      </p:nvGrpSpPr>
      <p:grpSpPr>
        <a:xfrm>
          <a:off x="0" y="0"/>
          <a:ext cx="0" cy="0"/>
          <a:chOff x="0" y="0"/>
          <a:chExt cx="0" cy="0"/>
        </a:xfrm>
      </p:grpSpPr>
      <p:sp>
        <p:nvSpPr>
          <p:cNvPr id="46" name="Google Shape;46;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eeg" type="blank">
  <p:cSld name="BLANK">
    <p:spTree>
      <p:nvGrpSpPr>
        <p:cNvPr id="1" name="Shape 50"/>
        <p:cNvGrpSpPr/>
        <p:nvPr/>
      </p:nvGrpSpPr>
      <p:grpSpPr>
        <a:xfrm>
          <a:off x="0" y="0"/>
          <a:ext cx="0" cy="0"/>
          <a:chOff x="0" y="0"/>
          <a:chExt cx="0" cy="0"/>
        </a:xfrm>
      </p:grpSpPr>
      <p:sp>
        <p:nvSpPr>
          <p:cNvPr id="51" name="Google Shape;5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houd met bijschrift" type="objTx">
  <p:cSld name="OBJECT_WITH_CAPTION_TEXT">
    <p:spTree>
      <p:nvGrpSpPr>
        <p:cNvPr id="1" name="Shape 54"/>
        <p:cNvGrpSpPr/>
        <p:nvPr/>
      </p:nvGrpSpPr>
      <p:grpSpPr>
        <a:xfrm>
          <a:off x="0" y="0"/>
          <a:ext cx="0" cy="0"/>
          <a:chOff x="0" y="0"/>
          <a:chExt cx="0" cy="0"/>
        </a:xfrm>
      </p:grpSpPr>
      <p:sp>
        <p:nvSpPr>
          <p:cNvPr id="55" name="Google Shape;55;p1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Afbeelding met bijschrift" type="picTx">
  <p:cSld name="PICTURE_WITH_CAPTION_TEXT">
    <p:spTree>
      <p:nvGrpSpPr>
        <p:cNvPr id="1" name="Shape 61"/>
        <p:cNvGrpSpPr/>
        <p:nvPr/>
      </p:nvGrpSpPr>
      <p:grpSpPr>
        <a:xfrm>
          <a:off x="0" y="0"/>
          <a:ext cx="0" cy="0"/>
          <a:chOff x="0" y="0"/>
          <a:chExt cx="0" cy="0"/>
        </a:xfrm>
      </p:grpSpPr>
      <p:sp>
        <p:nvSpPr>
          <p:cNvPr id="62" name="Google Shape;62;p1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3"/>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3"/>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t>‹nr.›</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ncsc.nl/documenten/factsheets/2019/juni/01/factsheet-bescherm-domeinnamen-tegen-phishin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www.ncsc.nl/documenten/factsheets/2019/juni/01/factsheet-beveilig-verbindingen-van-mailserve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pic>
        <p:nvPicPr>
          <p:cNvPr id="84" name="Google Shape;84;p1"/>
          <p:cNvPicPr preferRelativeResize="0"/>
          <p:nvPr/>
        </p:nvPicPr>
        <p:blipFill rotWithShape="1">
          <a:blip r:embed="rId3">
            <a:alphaModFix/>
          </a:blip>
          <a:srcRect/>
          <a:stretch/>
        </p:blipFill>
        <p:spPr>
          <a:xfrm>
            <a:off x="297036" y="6265250"/>
            <a:ext cx="1962150" cy="428625"/>
          </a:xfrm>
          <a:prstGeom prst="rect">
            <a:avLst/>
          </a:prstGeom>
          <a:noFill/>
          <a:ln>
            <a:noFill/>
          </a:ln>
        </p:spPr>
      </p:pic>
      <p:sp>
        <p:nvSpPr>
          <p:cNvPr id="85" name="Google Shape;85;p1"/>
          <p:cNvSpPr txBox="1"/>
          <p:nvPr/>
        </p:nvSpPr>
        <p:spPr>
          <a:xfrm>
            <a:off x="0" y="2103439"/>
            <a:ext cx="12192000" cy="1470025"/>
          </a:xfrm>
          <a:prstGeom prst="rect">
            <a:avLst/>
          </a:prstGeom>
          <a:solidFill>
            <a:srgbClr val="0FA67E"/>
          </a:solidFill>
          <a:ln>
            <a:noFill/>
          </a:ln>
        </p:spPr>
        <p:txBody>
          <a:bodyPr spcFirstLastPara="1" wrap="square" lIns="91425" tIns="45700" rIns="91425" bIns="45700" anchor="b" anchorCtr="0">
            <a:normAutofit/>
          </a:bodyPr>
          <a:lstStyle/>
          <a:p>
            <a:pPr marL="0" marR="0" lvl="0" indent="0" algn="ctr" rtl="0">
              <a:lnSpc>
                <a:spcPct val="90000"/>
              </a:lnSpc>
              <a:spcBef>
                <a:spcPts val="0"/>
              </a:spcBef>
              <a:spcAft>
                <a:spcPts val="0"/>
              </a:spcAft>
              <a:buClr>
                <a:schemeClr val="lt1"/>
              </a:buClr>
              <a:buSzPts val="6000"/>
              <a:buFont typeface="Calibri"/>
              <a:buNone/>
            </a:pPr>
            <a:r>
              <a:rPr lang="nl-NL" sz="6000" b="0" i="0" u="none" strike="noStrike" cap="none">
                <a:solidFill>
                  <a:schemeClr val="lt1"/>
                </a:solidFill>
                <a:latin typeface="Calibri"/>
                <a:ea typeface="Calibri"/>
                <a:cs typeface="Calibri"/>
                <a:sym typeface="Calibri"/>
              </a:rPr>
              <a:t>Edustandaard</a:t>
            </a:r>
            <a:endParaRPr sz="6000" b="0" i="0" u="none" strike="noStrike" cap="none">
              <a:solidFill>
                <a:schemeClr val="lt1"/>
              </a:solidFill>
              <a:latin typeface="Calibri"/>
              <a:ea typeface="Calibri"/>
              <a:cs typeface="Calibri"/>
              <a:sym typeface="Calibri"/>
            </a:endParaRPr>
          </a:p>
        </p:txBody>
      </p:sp>
      <p:sp>
        <p:nvSpPr>
          <p:cNvPr id="86" name="Google Shape;86;p1"/>
          <p:cNvSpPr txBox="1">
            <a:spLocks noGrp="1"/>
          </p:cNvSpPr>
          <p:nvPr>
            <p:ph type="subTitle" idx="1"/>
          </p:nvPr>
        </p:nvSpPr>
        <p:spPr>
          <a:xfrm>
            <a:off x="3216275" y="4079875"/>
            <a:ext cx="5759450" cy="1778000"/>
          </a:xfrm>
          <a:prstGeom prst="rect">
            <a:avLst/>
          </a:prstGeom>
          <a:solidFill>
            <a:srgbClr val="D8D8D8"/>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262626"/>
              </a:buClr>
              <a:buSzPts val="3000"/>
              <a:buNone/>
            </a:pPr>
            <a:r>
              <a:rPr lang="nl-NL" sz="3000">
                <a:solidFill>
                  <a:srgbClr val="262626"/>
                </a:solidFill>
              </a:rPr>
              <a:t>Update UBV</a:t>
            </a:r>
            <a:endParaRPr dirty="0"/>
          </a:p>
          <a:p>
            <a:pPr marL="0" lvl="0" indent="0" algn="ctr" rtl="0">
              <a:lnSpc>
                <a:spcPct val="90000"/>
              </a:lnSpc>
              <a:spcBef>
                <a:spcPts val="1000"/>
              </a:spcBef>
              <a:spcAft>
                <a:spcPts val="0"/>
              </a:spcAft>
              <a:buClr>
                <a:srgbClr val="262626"/>
              </a:buClr>
              <a:buSzPts val="3000"/>
              <a:buNone/>
            </a:pPr>
            <a:r>
              <a:rPr lang="nl-NL" sz="3000" dirty="0">
                <a:solidFill>
                  <a:srgbClr val="262626"/>
                </a:solidFill>
              </a:rPr>
              <a:t>Architectuurraad</a:t>
            </a:r>
            <a:endParaRPr dirty="0"/>
          </a:p>
          <a:p>
            <a:pPr marL="0" lvl="0" indent="0" algn="ctr" rtl="0">
              <a:lnSpc>
                <a:spcPct val="90000"/>
              </a:lnSpc>
              <a:spcBef>
                <a:spcPts val="1000"/>
              </a:spcBef>
              <a:spcAft>
                <a:spcPts val="0"/>
              </a:spcAft>
              <a:buClr>
                <a:srgbClr val="262626"/>
              </a:buClr>
              <a:buSzPts val="3000"/>
              <a:buNone/>
            </a:pPr>
            <a:r>
              <a:rPr lang="nl-NL" sz="3000" dirty="0">
                <a:solidFill>
                  <a:srgbClr val="262626"/>
                </a:solidFill>
              </a:rPr>
              <a:t>21 januari 2021</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2"/>
          <p:cNvSpPr txBox="1"/>
          <p:nvPr/>
        </p:nvSpPr>
        <p:spPr>
          <a:xfrm>
            <a:off x="0" y="260648"/>
            <a:ext cx="12192000" cy="1143000"/>
          </a:xfrm>
          <a:prstGeom prst="rect">
            <a:avLst/>
          </a:prstGeom>
          <a:solidFill>
            <a:srgbClr val="0FA67E"/>
          </a:solidFill>
          <a:ln>
            <a:noFill/>
          </a:ln>
        </p:spPr>
        <p:txBody>
          <a:bodyPr spcFirstLastPara="1" wrap="square" lIns="91425" tIns="45700" rIns="91425" bIns="45700" anchor="ctr" anchorCtr="0">
            <a:normAutofit/>
          </a:bodyPr>
          <a:lstStyle/>
          <a:p>
            <a:pPr marL="0" marR="0" lvl="0" indent="898525" algn="l" rtl="0">
              <a:spcBef>
                <a:spcPts val="0"/>
              </a:spcBef>
              <a:spcAft>
                <a:spcPts val="0"/>
              </a:spcAft>
              <a:buClr>
                <a:schemeClr val="lt1"/>
              </a:buClr>
              <a:buSzPts val="4400"/>
              <a:buFont typeface="Calibri"/>
              <a:buNone/>
            </a:pPr>
            <a:r>
              <a:rPr lang="nl-NL" sz="4400" b="1" dirty="0">
                <a:solidFill>
                  <a:schemeClr val="lt1"/>
                </a:solidFill>
                <a:latin typeface="Calibri"/>
                <a:ea typeface="Calibri"/>
                <a:cs typeface="Calibri"/>
                <a:sym typeface="Calibri"/>
              </a:rPr>
              <a:t>WDO-standaarden in Thema’s</a:t>
            </a:r>
            <a:endParaRPr sz="4400" b="0" i="0" u="none" strike="noStrike" cap="none" dirty="0">
              <a:solidFill>
                <a:schemeClr val="lt1"/>
              </a:solidFill>
              <a:latin typeface="Calibri"/>
              <a:ea typeface="Calibri"/>
              <a:cs typeface="Calibri"/>
              <a:sym typeface="Calibri"/>
            </a:endParaRPr>
          </a:p>
        </p:txBody>
      </p:sp>
      <p:pic>
        <p:nvPicPr>
          <p:cNvPr id="93" name="Google Shape;93;p2"/>
          <p:cNvPicPr preferRelativeResize="0"/>
          <p:nvPr/>
        </p:nvPicPr>
        <p:blipFill rotWithShape="1">
          <a:blip r:embed="rId3">
            <a:alphaModFix/>
          </a:blip>
          <a:srcRect/>
          <a:stretch/>
        </p:blipFill>
        <p:spPr>
          <a:xfrm>
            <a:off x="297036" y="6265250"/>
            <a:ext cx="1962150" cy="428625"/>
          </a:xfrm>
          <a:prstGeom prst="rect">
            <a:avLst/>
          </a:prstGeom>
          <a:noFill/>
          <a:ln>
            <a:noFill/>
          </a:ln>
        </p:spPr>
      </p:pic>
      <p:sp>
        <p:nvSpPr>
          <p:cNvPr id="3" name="Tijdelijke aanduiding voor tekst 2">
            <a:extLst>
              <a:ext uri="{FF2B5EF4-FFF2-40B4-BE49-F238E27FC236}">
                <a16:creationId xmlns:a16="http://schemas.microsoft.com/office/drawing/2014/main" id="{CED80EE0-9D9D-450B-9FB3-3D67ED06D86E}"/>
              </a:ext>
            </a:extLst>
          </p:cNvPr>
          <p:cNvSpPr>
            <a:spLocks noGrp="1"/>
          </p:cNvSpPr>
          <p:nvPr>
            <p:ph type="body" idx="1"/>
          </p:nvPr>
        </p:nvSpPr>
        <p:spPr>
          <a:xfrm>
            <a:off x="838200" y="4757439"/>
            <a:ext cx="10515600" cy="608012"/>
          </a:xfrm>
        </p:spPr>
        <p:txBody>
          <a:bodyPr/>
          <a:lstStyle/>
          <a:p>
            <a:pPr marL="114300" indent="0">
              <a:buNone/>
            </a:pPr>
            <a:r>
              <a:rPr lang="nl-NL" dirty="0"/>
              <a:t>* Op initiatief van de werkgroep UBV</a:t>
            </a:r>
          </a:p>
        </p:txBody>
      </p:sp>
      <p:graphicFrame>
        <p:nvGraphicFramePr>
          <p:cNvPr id="7" name="Tijdelijke aanduiding voor inhoud 3">
            <a:extLst>
              <a:ext uri="{FF2B5EF4-FFF2-40B4-BE49-F238E27FC236}">
                <a16:creationId xmlns:a16="http://schemas.microsoft.com/office/drawing/2014/main" id="{B592CFF5-4B12-45E6-A57C-A6CDD8B31B80}"/>
              </a:ext>
            </a:extLst>
          </p:cNvPr>
          <p:cNvGraphicFramePr>
            <a:graphicFrameLocks noGrp="1"/>
          </p:cNvGraphicFramePr>
          <p:nvPr>
            <p:ph idx="1"/>
            <p:extLst>
              <p:ext uri="{D42A27DB-BD31-4B8C-83A1-F6EECF244321}">
                <p14:modId xmlns:p14="http://schemas.microsoft.com/office/powerpoint/2010/main" val="3738975942"/>
              </p:ext>
            </p:extLst>
          </p:nvPr>
        </p:nvGraphicFramePr>
        <p:xfrm>
          <a:off x="838200" y="1694810"/>
          <a:ext cx="10515600" cy="295339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2"/>
          <p:cNvSpPr txBox="1"/>
          <p:nvPr/>
        </p:nvSpPr>
        <p:spPr>
          <a:xfrm>
            <a:off x="0" y="260648"/>
            <a:ext cx="12192000" cy="1143000"/>
          </a:xfrm>
          <a:prstGeom prst="rect">
            <a:avLst/>
          </a:prstGeom>
          <a:solidFill>
            <a:srgbClr val="0FA67E"/>
          </a:solidFill>
          <a:ln>
            <a:noFill/>
          </a:ln>
        </p:spPr>
        <p:txBody>
          <a:bodyPr spcFirstLastPara="1" wrap="square" lIns="91425" tIns="45700" rIns="91425" bIns="45700" anchor="ctr" anchorCtr="0">
            <a:normAutofit fontScale="92500" lnSpcReduction="20000"/>
          </a:bodyPr>
          <a:lstStyle/>
          <a:p>
            <a:pPr marL="0" marR="0" lvl="0" indent="898525" algn="l" rtl="0">
              <a:spcBef>
                <a:spcPts val="0"/>
              </a:spcBef>
              <a:spcAft>
                <a:spcPts val="0"/>
              </a:spcAft>
              <a:buClr>
                <a:schemeClr val="lt1"/>
              </a:buClr>
              <a:buSzPts val="4400"/>
              <a:buFont typeface="Calibri"/>
              <a:buNone/>
            </a:pPr>
            <a:r>
              <a:rPr lang="nl-NL" sz="4400" b="1" dirty="0">
                <a:solidFill>
                  <a:schemeClr val="lt1"/>
                </a:solidFill>
                <a:latin typeface="Calibri"/>
                <a:ea typeface="Calibri"/>
                <a:cs typeface="Calibri"/>
                <a:sym typeface="Calibri"/>
              </a:rPr>
              <a:t>UBV TLS v1.0</a:t>
            </a:r>
          </a:p>
          <a:p>
            <a:pPr marL="0" marR="0" lvl="0" indent="898525" algn="l" rtl="0">
              <a:spcBef>
                <a:spcPts val="0"/>
              </a:spcBef>
              <a:spcAft>
                <a:spcPts val="0"/>
              </a:spcAft>
              <a:buClr>
                <a:schemeClr val="lt1"/>
              </a:buClr>
              <a:buSzPts val="4400"/>
              <a:buFont typeface="Calibri"/>
              <a:buNone/>
            </a:pPr>
            <a:r>
              <a:rPr lang="nl-NL" sz="4400" b="1" i="0" u="none" strike="noStrike" cap="none" dirty="0">
                <a:solidFill>
                  <a:schemeClr val="lt1"/>
                </a:solidFill>
                <a:latin typeface="Calibri"/>
                <a:ea typeface="Calibri"/>
                <a:cs typeface="Calibri"/>
                <a:sym typeface="Calibri"/>
              </a:rPr>
              <a:t>- </a:t>
            </a:r>
            <a:r>
              <a:rPr lang="nl-NL" sz="4400" b="1" dirty="0">
                <a:solidFill>
                  <a:schemeClr val="lt1"/>
                </a:solidFill>
                <a:latin typeface="Calibri"/>
                <a:ea typeface="Calibri"/>
                <a:cs typeface="Calibri"/>
                <a:sym typeface="Calibri"/>
              </a:rPr>
              <a:t>Gereed om vast te stellen </a:t>
            </a:r>
            <a:endParaRPr sz="4400" b="0" i="0" u="none" strike="noStrike" cap="none" dirty="0">
              <a:solidFill>
                <a:schemeClr val="lt1"/>
              </a:solidFill>
              <a:latin typeface="Calibri"/>
              <a:ea typeface="Calibri"/>
              <a:cs typeface="Calibri"/>
              <a:sym typeface="Calibri"/>
            </a:endParaRPr>
          </a:p>
        </p:txBody>
      </p:sp>
      <p:sp>
        <p:nvSpPr>
          <p:cNvPr id="92" name="Google Shape;92;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fontScale="77500" lnSpcReduction="20000"/>
          </a:bodyPr>
          <a:lstStyle/>
          <a:p>
            <a:pPr lvl="0"/>
            <a:r>
              <a:rPr lang="nl-NL" sz="2800" kern="1200" dirty="0">
                <a:solidFill>
                  <a:schemeClr val="tx1"/>
                </a:solidFill>
                <a:effectLst/>
                <a:latin typeface="+mj-lt"/>
                <a:ea typeface="+mj-ea"/>
                <a:cs typeface="+mj-cs"/>
              </a:rPr>
              <a:t>Tijdens een vorige bijeenkomst is UBV TLS 0.5 geïntroduceerd, samen met de ROSA-scan. De architectuurraad heeft de adviezen van de ROSA-scan overgenomen, met een aantal aandachtspunten. Deze zijn allen overgenomen en verwerkt in een nieuwe versie 0.8.</a:t>
            </a:r>
          </a:p>
          <a:p>
            <a:pPr lvl="0"/>
            <a:r>
              <a:rPr lang="nl-NL" sz="2800" kern="1200" dirty="0">
                <a:solidFill>
                  <a:schemeClr val="tx1"/>
                </a:solidFill>
                <a:effectLst/>
                <a:latin typeface="+mj-lt"/>
                <a:ea typeface="+mj-ea"/>
                <a:cs typeface="+mj-cs"/>
              </a:rPr>
              <a:t>Publieke consultatie is uitgezet en reacties zijn via verschillende kanalen (veelal geaggregeerd) binnen gekomen. </a:t>
            </a:r>
          </a:p>
          <a:p>
            <a:pPr lvl="0"/>
            <a:r>
              <a:rPr lang="nl-NL" sz="2800" kern="1200" dirty="0">
                <a:solidFill>
                  <a:schemeClr val="tx1"/>
                </a:solidFill>
                <a:effectLst/>
                <a:latin typeface="+mj-lt"/>
                <a:ea typeface="+mj-ea"/>
                <a:cs typeface="+mj-cs"/>
              </a:rPr>
              <a:t>Dit heeft niet geleid tot grote wijzigingen, maar wel tot aanscherping en verduidelijking. Er is onderscheid gemaakt voorschrift en advies, zowel in tekst als in markering. Ook is het verplichte onderscheid in afhandeling van M2M en H2M verlicht naar een dringend advies.</a:t>
            </a:r>
          </a:p>
          <a:p>
            <a:pPr lvl="0"/>
            <a:r>
              <a:rPr lang="nl-NL" sz="2800" kern="1200" dirty="0">
                <a:solidFill>
                  <a:schemeClr val="tx1"/>
                </a:solidFill>
                <a:effectLst/>
                <a:latin typeface="+mj-lt"/>
                <a:ea typeface="+mj-ea"/>
                <a:cs typeface="+mj-cs"/>
              </a:rPr>
              <a:t>Adviezen van de ROSA-scan zijn verwerkt in de voorschriften, zoals de aanscherping in scope en samenhang (met ISO27001). Dat geldt ook voor de gewenste basisprofielen, voor M2M en H2M. </a:t>
            </a:r>
          </a:p>
          <a:p>
            <a:pPr lvl="0"/>
            <a:r>
              <a:rPr lang="nl-NL" sz="2800" kern="1200" dirty="0">
                <a:solidFill>
                  <a:schemeClr val="tx1"/>
                </a:solidFill>
                <a:effectLst/>
                <a:latin typeface="+mj-lt"/>
                <a:ea typeface="+mj-ea"/>
                <a:cs typeface="+mj-cs"/>
              </a:rPr>
              <a:t>Laatste wijzigingen zijn getoetst bij de werkgroep en indien nodig bij de indiener. Op basis hiervan is een 1.0 gemaakt en </a:t>
            </a:r>
            <a:r>
              <a:rPr lang="nl-NL" sz="2800" dirty="0">
                <a:latin typeface="+mj-lt"/>
                <a:ea typeface="+mj-ea"/>
                <a:cs typeface="+mj-cs"/>
              </a:rPr>
              <a:t>ter vaststelling aangeboden.</a:t>
            </a:r>
            <a:endParaRPr lang="nl-NL" sz="2800" kern="1200" dirty="0">
              <a:solidFill>
                <a:schemeClr val="tx1"/>
              </a:solidFill>
              <a:effectLst/>
              <a:latin typeface="+mj-lt"/>
              <a:ea typeface="+mj-ea"/>
              <a:cs typeface="+mj-cs"/>
            </a:endParaRPr>
          </a:p>
          <a:p>
            <a:pPr marL="228600" lvl="0" indent="-228600" algn="l" rtl="0">
              <a:lnSpc>
                <a:spcPct val="70000"/>
              </a:lnSpc>
              <a:spcBef>
                <a:spcPts val="1000"/>
              </a:spcBef>
              <a:spcAft>
                <a:spcPts val="0"/>
              </a:spcAft>
              <a:buClr>
                <a:schemeClr val="dk1"/>
              </a:buClr>
              <a:buSzPts val="2420"/>
              <a:buChar char="•"/>
            </a:pPr>
            <a:endParaRPr lang="nl-NL" dirty="0"/>
          </a:p>
        </p:txBody>
      </p:sp>
      <p:pic>
        <p:nvPicPr>
          <p:cNvPr id="93" name="Google Shape;93;p2"/>
          <p:cNvPicPr preferRelativeResize="0"/>
          <p:nvPr/>
        </p:nvPicPr>
        <p:blipFill rotWithShape="1">
          <a:blip r:embed="rId3">
            <a:alphaModFix/>
          </a:blip>
          <a:srcRect/>
          <a:stretch/>
        </p:blipFill>
        <p:spPr>
          <a:xfrm>
            <a:off x="297036" y="6265250"/>
            <a:ext cx="1962150" cy="428625"/>
          </a:xfrm>
          <a:prstGeom prst="rect">
            <a:avLst/>
          </a:prstGeom>
          <a:noFill/>
          <a:ln>
            <a:noFill/>
          </a:ln>
        </p:spPr>
      </p:pic>
    </p:spTree>
    <p:extLst>
      <p:ext uri="{BB962C8B-B14F-4D97-AF65-F5344CB8AC3E}">
        <p14:creationId xmlns:p14="http://schemas.microsoft.com/office/powerpoint/2010/main" val="1931059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2"/>
          <p:cNvSpPr txBox="1"/>
          <p:nvPr/>
        </p:nvSpPr>
        <p:spPr>
          <a:xfrm>
            <a:off x="0" y="260648"/>
            <a:ext cx="12192000" cy="1143000"/>
          </a:xfrm>
          <a:prstGeom prst="rect">
            <a:avLst/>
          </a:prstGeom>
          <a:solidFill>
            <a:srgbClr val="0FA67E"/>
          </a:solidFill>
          <a:ln>
            <a:noFill/>
          </a:ln>
        </p:spPr>
        <p:txBody>
          <a:bodyPr spcFirstLastPara="1" wrap="square" lIns="91425" tIns="45700" rIns="91425" bIns="45700" anchor="ctr" anchorCtr="0">
            <a:normAutofit fontScale="92500" lnSpcReduction="20000"/>
          </a:bodyPr>
          <a:lstStyle/>
          <a:p>
            <a:pPr marL="0" marR="0" lvl="0" indent="898525" algn="l" rtl="0">
              <a:spcBef>
                <a:spcPts val="0"/>
              </a:spcBef>
              <a:spcAft>
                <a:spcPts val="0"/>
              </a:spcAft>
              <a:buClr>
                <a:schemeClr val="lt1"/>
              </a:buClr>
              <a:buSzPts val="4400"/>
              <a:buFont typeface="Calibri"/>
              <a:buNone/>
            </a:pPr>
            <a:r>
              <a:rPr lang="nl-NL" sz="4400" b="1" dirty="0">
                <a:solidFill>
                  <a:schemeClr val="lt1"/>
                </a:solidFill>
                <a:latin typeface="Calibri"/>
                <a:ea typeface="Calibri"/>
                <a:cs typeface="Calibri"/>
                <a:sym typeface="Calibri"/>
              </a:rPr>
              <a:t>UBV Veilig en Betrouwbaar e-mailverkeer</a:t>
            </a:r>
          </a:p>
          <a:p>
            <a:pPr marL="0" marR="0" lvl="0" indent="898525" algn="l" rtl="0">
              <a:spcBef>
                <a:spcPts val="0"/>
              </a:spcBef>
              <a:spcAft>
                <a:spcPts val="0"/>
              </a:spcAft>
              <a:buClr>
                <a:schemeClr val="lt1"/>
              </a:buClr>
              <a:buSzPts val="4400"/>
              <a:buFont typeface="Calibri"/>
              <a:buNone/>
            </a:pPr>
            <a:r>
              <a:rPr lang="nl-NL" sz="4400" b="1" i="0" u="none" strike="noStrike" cap="none" dirty="0">
                <a:solidFill>
                  <a:schemeClr val="lt1"/>
                </a:solidFill>
                <a:latin typeface="Calibri"/>
                <a:ea typeface="Calibri"/>
                <a:cs typeface="Calibri"/>
                <a:sym typeface="Calibri"/>
              </a:rPr>
              <a:t>- Welke standaarden en wat doet het?</a:t>
            </a:r>
            <a:endParaRPr sz="4400" b="0" i="0" u="none" strike="noStrike" cap="none" dirty="0">
              <a:solidFill>
                <a:schemeClr val="lt1"/>
              </a:solidFill>
              <a:latin typeface="Calibri"/>
              <a:ea typeface="Calibri"/>
              <a:cs typeface="Calibri"/>
              <a:sym typeface="Calibri"/>
            </a:endParaRPr>
          </a:p>
        </p:txBody>
      </p:sp>
      <p:sp>
        <p:nvSpPr>
          <p:cNvPr id="92" name="Google Shape;92;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fontScale="92500"/>
          </a:bodyPr>
          <a:lstStyle/>
          <a:p>
            <a:pPr marL="228600" lvl="0" indent="-228600" algn="l" rtl="0">
              <a:lnSpc>
                <a:spcPct val="70000"/>
              </a:lnSpc>
              <a:spcBef>
                <a:spcPts val="1000"/>
              </a:spcBef>
              <a:spcAft>
                <a:spcPts val="0"/>
              </a:spcAft>
              <a:buClr>
                <a:schemeClr val="dk1"/>
              </a:buClr>
              <a:buSzPts val="2420"/>
              <a:buChar char="•"/>
            </a:pPr>
            <a:r>
              <a:rPr lang="nl-NL" dirty="0"/>
              <a:t>SPF, DKIM &amp; DMARC worden vaak in één adem genoemd. En dat is logisch ook, aangezien ze gezamenlijk het meest effectief zijn. </a:t>
            </a:r>
          </a:p>
          <a:p>
            <a:pPr marL="685800" lvl="1" indent="-228600">
              <a:lnSpc>
                <a:spcPct val="70000"/>
              </a:lnSpc>
              <a:spcBef>
                <a:spcPts val="1000"/>
              </a:spcBef>
              <a:buSzPts val="2420"/>
            </a:pPr>
            <a:r>
              <a:rPr lang="nl-NL" dirty="0"/>
              <a:t>Het gebruik van deze standaarden vergroot de afleverbetrouwbaarheid van email en voorkomt misbruik van de domeinnaam door derden voor e-mail(</a:t>
            </a:r>
            <a:r>
              <a:rPr lang="nl-NL" dirty="0" err="1"/>
              <a:t>phishing</a:t>
            </a:r>
            <a:r>
              <a:rPr lang="nl-NL" dirty="0"/>
              <a:t>). </a:t>
            </a:r>
          </a:p>
          <a:p>
            <a:pPr marL="685800" lvl="1" indent="-228600">
              <a:lnSpc>
                <a:spcPct val="70000"/>
              </a:lnSpc>
              <a:spcBef>
                <a:spcPts val="1000"/>
              </a:spcBef>
              <a:buSzPts val="2420"/>
            </a:pPr>
            <a:r>
              <a:rPr lang="nl-NL" dirty="0"/>
              <a:t>De ontvangende partij moet hier wel op controleren, wat betekent dat de controle op het inkomende verkeer - door de ontvanger - ook ingesteld moet worden.</a:t>
            </a:r>
          </a:p>
          <a:p>
            <a:pPr marL="685800" lvl="1" indent="-228600">
              <a:lnSpc>
                <a:spcPct val="70000"/>
              </a:lnSpc>
              <a:spcBef>
                <a:spcPts val="1000"/>
              </a:spcBef>
              <a:buSzPts val="2420"/>
            </a:pPr>
            <a:endParaRPr lang="nl-NL" dirty="0"/>
          </a:p>
          <a:p>
            <a:pPr marL="228600" indent="-228600">
              <a:lnSpc>
                <a:spcPct val="70000"/>
              </a:lnSpc>
              <a:buSzPts val="2420"/>
            </a:pPr>
            <a:r>
              <a:rPr lang="nl-NL" dirty="0"/>
              <a:t>STARTTLS &amp; DANE zorgt dat het verkeer tussen mailservers beveiligd is. Niet het e-mailbericht zelf.</a:t>
            </a:r>
          </a:p>
          <a:p>
            <a:pPr marL="685800" lvl="1" indent="-228600">
              <a:lnSpc>
                <a:spcPct val="70000"/>
              </a:lnSpc>
              <a:buSzPts val="2420"/>
            </a:pPr>
            <a:r>
              <a:rPr lang="nl-NL" dirty="0"/>
              <a:t>Hiermee wordt de integriteit en vertrouwelijkheid van het e-mail</a:t>
            </a:r>
            <a:r>
              <a:rPr lang="nl-NL" u="sng" dirty="0"/>
              <a:t>verkeer</a:t>
            </a:r>
            <a:r>
              <a:rPr lang="nl-NL" dirty="0"/>
              <a:t>  beschermd.</a:t>
            </a:r>
          </a:p>
          <a:p>
            <a:pPr marL="685800" lvl="1" indent="-228600">
              <a:lnSpc>
                <a:spcPct val="70000"/>
              </a:lnSpc>
              <a:buSzPts val="2420"/>
            </a:pPr>
            <a:r>
              <a:rPr lang="nl-NL" dirty="0"/>
              <a:t>DANE voorkomt een mogelijke downgrade attack naar een </a:t>
            </a:r>
            <a:r>
              <a:rPr lang="nl-NL" dirty="0" err="1"/>
              <a:t>onversleutelde</a:t>
            </a:r>
            <a:r>
              <a:rPr lang="nl-NL" dirty="0"/>
              <a:t> verbinding. Dit is echter alleen nog niet breed beschikbaar, door de afhankelijkheid van grote platformen, zoals Office 365 en Google G-Suite. </a:t>
            </a:r>
            <a:endParaRPr dirty="0"/>
          </a:p>
        </p:txBody>
      </p:sp>
      <p:pic>
        <p:nvPicPr>
          <p:cNvPr id="93" name="Google Shape;93;p2"/>
          <p:cNvPicPr preferRelativeResize="0"/>
          <p:nvPr/>
        </p:nvPicPr>
        <p:blipFill rotWithShape="1">
          <a:blip r:embed="rId3">
            <a:alphaModFix/>
          </a:blip>
          <a:srcRect/>
          <a:stretch/>
        </p:blipFill>
        <p:spPr>
          <a:xfrm>
            <a:off x="297036" y="6265250"/>
            <a:ext cx="1962150" cy="428625"/>
          </a:xfrm>
          <a:prstGeom prst="rect">
            <a:avLst/>
          </a:prstGeom>
          <a:noFill/>
          <a:ln>
            <a:noFill/>
          </a:ln>
        </p:spPr>
      </p:pic>
    </p:spTree>
    <p:extLst>
      <p:ext uri="{BB962C8B-B14F-4D97-AF65-F5344CB8AC3E}">
        <p14:creationId xmlns:p14="http://schemas.microsoft.com/office/powerpoint/2010/main" val="3968759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2"/>
          <p:cNvSpPr txBox="1"/>
          <p:nvPr/>
        </p:nvSpPr>
        <p:spPr>
          <a:xfrm>
            <a:off x="0" y="260648"/>
            <a:ext cx="12192000" cy="1143000"/>
          </a:xfrm>
          <a:prstGeom prst="rect">
            <a:avLst/>
          </a:prstGeom>
          <a:solidFill>
            <a:srgbClr val="0FA67E"/>
          </a:solidFill>
          <a:ln>
            <a:noFill/>
          </a:ln>
        </p:spPr>
        <p:txBody>
          <a:bodyPr spcFirstLastPara="1" wrap="square" lIns="91425" tIns="45700" rIns="91425" bIns="45700" anchor="ctr" anchorCtr="0">
            <a:normAutofit fontScale="92500" lnSpcReduction="20000"/>
          </a:bodyPr>
          <a:lstStyle/>
          <a:p>
            <a:pPr marL="0" marR="0" lvl="0" indent="898525" algn="l" rtl="0">
              <a:spcBef>
                <a:spcPts val="0"/>
              </a:spcBef>
              <a:spcAft>
                <a:spcPts val="0"/>
              </a:spcAft>
              <a:buClr>
                <a:schemeClr val="lt1"/>
              </a:buClr>
              <a:buSzPts val="4400"/>
              <a:buFont typeface="Calibri"/>
              <a:buNone/>
            </a:pPr>
            <a:r>
              <a:rPr lang="nl-NL" sz="4400" b="1" dirty="0">
                <a:solidFill>
                  <a:schemeClr val="lt1"/>
                </a:solidFill>
                <a:latin typeface="Calibri"/>
                <a:ea typeface="Calibri"/>
                <a:cs typeface="Calibri"/>
                <a:sym typeface="Calibri"/>
              </a:rPr>
              <a:t>UBV Veilig en Betrouwbaar e-mailverkeer</a:t>
            </a:r>
          </a:p>
          <a:p>
            <a:pPr marL="0" marR="0" lvl="0" indent="898525" algn="l" rtl="0">
              <a:spcBef>
                <a:spcPts val="0"/>
              </a:spcBef>
              <a:spcAft>
                <a:spcPts val="0"/>
              </a:spcAft>
              <a:buClr>
                <a:schemeClr val="lt1"/>
              </a:buClr>
              <a:buSzPts val="4400"/>
              <a:buFont typeface="Calibri"/>
              <a:buNone/>
            </a:pPr>
            <a:r>
              <a:rPr lang="nl-NL" sz="4400" b="1" dirty="0">
                <a:solidFill>
                  <a:schemeClr val="lt1"/>
                </a:solidFill>
                <a:latin typeface="Calibri"/>
                <a:ea typeface="Calibri"/>
                <a:cs typeface="Calibri"/>
                <a:sym typeface="Calibri"/>
              </a:rPr>
              <a:t>- Voorschriften en adviezen</a:t>
            </a:r>
          </a:p>
        </p:txBody>
      </p:sp>
      <p:sp>
        <p:nvSpPr>
          <p:cNvPr id="92" name="Google Shape;92;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70000"/>
              </a:lnSpc>
              <a:spcBef>
                <a:spcPts val="1000"/>
              </a:spcBef>
              <a:spcAft>
                <a:spcPts val="0"/>
              </a:spcAft>
              <a:buClr>
                <a:schemeClr val="dk1"/>
              </a:buClr>
              <a:buSzPts val="2420"/>
              <a:buChar char="•"/>
            </a:pPr>
            <a:r>
              <a:rPr lang="nl-NL" dirty="0"/>
              <a:t>Op basis van de NCSC </a:t>
            </a:r>
            <a:r>
              <a:rPr lang="nl-NL" dirty="0" err="1"/>
              <a:t>Factsheets</a:t>
            </a:r>
            <a:r>
              <a:rPr lang="nl-NL" dirty="0"/>
              <a:t> </a:t>
            </a:r>
          </a:p>
          <a:p>
            <a:pPr marL="685800" lvl="1" indent="-228600">
              <a:lnSpc>
                <a:spcPct val="70000"/>
              </a:lnSpc>
              <a:spcBef>
                <a:spcPts val="1000"/>
              </a:spcBef>
              <a:buSzPts val="2420"/>
            </a:pPr>
            <a:r>
              <a:rPr lang="nl-NL" dirty="0">
                <a:hlinkClick r:id="rId3"/>
              </a:rPr>
              <a:t>‘Bescherm domeinnaam tegen </a:t>
            </a:r>
            <a:r>
              <a:rPr lang="nl-NL" dirty="0" err="1">
                <a:hlinkClick r:id="rId3"/>
              </a:rPr>
              <a:t>phishing</a:t>
            </a:r>
            <a:r>
              <a:rPr lang="nl-NL" dirty="0">
                <a:hlinkClick r:id="rId3"/>
              </a:rPr>
              <a:t>’</a:t>
            </a:r>
            <a:endParaRPr lang="nl-NL" dirty="0"/>
          </a:p>
          <a:p>
            <a:pPr marL="685800" lvl="1" indent="-228600">
              <a:lnSpc>
                <a:spcPct val="70000"/>
              </a:lnSpc>
              <a:spcBef>
                <a:spcPts val="1000"/>
              </a:spcBef>
              <a:buSzPts val="2420"/>
            </a:pPr>
            <a:r>
              <a:rPr lang="nl-NL" dirty="0">
                <a:hlinkClick r:id="rId4"/>
              </a:rPr>
              <a:t>‘Beveilig verbindingen van mailservers’</a:t>
            </a:r>
            <a:endParaRPr lang="nl-NL" dirty="0"/>
          </a:p>
          <a:p>
            <a:pPr marL="228600" lvl="0" indent="-228600" algn="l" rtl="0">
              <a:lnSpc>
                <a:spcPct val="70000"/>
              </a:lnSpc>
              <a:spcBef>
                <a:spcPts val="1000"/>
              </a:spcBef>
              <a:spcAft>
                <a:spcPts val="0"/>
              </a:spcAft>
              <a:buClr>
                <a:schemeClr val="dk1"/>
              </a:buClr>
              <a:buSzPts val="2420"/>
              <a:buChar char="•"/>
            </a:pPr>
            <a:r>
              <a:rPr lang="nl-NL" dirty="0"/>
              <a:t>Naast het toepassen van de standaarden, ook voorschriften en adviezen voor een effectieve toepassing ervan</a:t>
            </a:r>
          </a:p>
          <a:p>
            <a:pPr marL="228600" lvl="0" indent="-228600" algn="l" rtl="0">
              <a:lnSpc>
                <a:spcPct val="70000"/>
              </a:lnSpc>
              <a:spcBef>
                <a:spcPts val="1000"/>
              </a:spcBef>
              <a:spcAft>
                <a:spcPts val="0"/>
              </a:spcAft>
              <a:buClr>
                <a:schemeClr val="dk1"/>
              </a:buClr>
              <a:buSzPts val="2420"/>
              <a:buChar char="•"/>
            </a:pPr>
            <a:r>
              <a:rPr lang="nl-NL" dirty="0"/>
              <a:t>Aangevuld met voorschrift en advies voor</a:t>
            </a:r>
          </a:p>
          <a:p>
            <a:pPr marL="685800" lvl="1" indent="-228600">
              <a:lnSpc>
                <a:spcPct val="70000"/>
              </a:lnSpc>
              <a:spcBef>
                <a:spcPts val="1000"/>
              </a:spcBef>
              <a:buSzPts val="2420"/>
            </a:pPr>
            <a:r>
              <a:rPr lang="nl-NL" dirty="0"/>
              <a:t>Niet gebruikte domeinnamen (</a:t>
            </a:r>
            <a:r>
              <a:rPr lang="nl-NL" dirty="0" err="1"/>
              <a:t>parked</a:t>
            </a:r>
            <a:r>
              <a:rPr lang="nl-NL" dirty="0"/>
              <a:t> </a:t>
            </a:r>
            <a:r>
              <a:rPr lang="nl-NL" dirty="0" err="1"/>
              <a:t>domains</a:t>
            </a:r>
            <a:r>
              <a:rPr lang="nl-NL" dirty="0"/>
              <a:t>)</a:t>
            </a:r>
          </a:p>
          <a:p>
            <a:pPr marL="685800" lvl="1" indent="-228600">
              <a:lnSpc>
                <a:spcPct val="70000"/>
              </a:lnSpc>
              <a:spcBef>
                <a:spcPts val="1000"/>
              </a:spcBef>
              <a:buSzPts val="2420"/>
            </a:pPr>
            <a:r>
              <a:rPr lang="nl-NL" dirty="0"/>
              <a:t>Scheiden van mailstromen</a:t>
            </a:r>
          </a:p>
          <a:p>
            <a:pPr marL="228600" indent="-228600">
              <a:lnSpc>
                <a:spcPct val="70000"/>
              </a:lnSpc>
              <a:buSzPts val="2420"/>
            </a:pPr>
            <a:r>
              <a:rPr lang="nl-NL" dirty="0"/>
              <a:t>Belangrijk onderdeel: een aanpak voor een gefaseerde invoering, om verstoringen te voorkomen: </a:t>
            </a:r>
          </a:p>
          <a:p>
            <a:pPr marL="685800" lvl="1" indent="-228600">
              <a:lnSpc>
                <a:spcPct val="70000"/>
              </a:lnSpc>
              <a:buSzPts val="2420"/>
            </a:pPr>
            <a:r>
              <a:rPr lang="nl-NL" dirty="0"/>
              <a:t>1) inzicht creëren, 2) implementeren, 3) activeren en tot slot 4) monitoren</a:t>
            </a:r>
          </a:p>
          <a:p>
            <a:pPr marL="685800" lvl="1" indent="-228600">
              <a:lnSpc>
                <a:spcPct val="70000"/>
              </a:lnSpc>
              <a:spcBef>
                <a:spcPts val="1000"/>
              </a:spcBef>
              <a:buSzPts val="2420"/>
            </a:pPr>
            <a:endParaRPr dirty="0"/>
          </a:p>
        </p:txBody>
      </p:sp>
      <p:pic>
        <p:nvPicPr>
          <p:cNvPr id="93" name="Google Shape;93;p2"/>
          <p:cNvPicPr preferRelativeResize="0"/>
          <p:nvPr/>
        </p:nvPicPr>
        <p:blipFill rotWithShape="1">
          <a:blip r:embed="rId5">
            <a:alphaModFix/>
          </a:blip>
          <a:srcRect/>
          <a:stretch/>
        </p:blipFill>
        <p:spPr>
          <a:xfrm>
            <a:off x="297036" y="6265250"/>
            <a:ext cx="1962150" cy="428625"/>
          </a:xfrm>
          <a:prstGeom prst="rect">
            <a:avLst/>
          </a:prstGeom>
          <a:noFill/>
          <a:ln>
            <a:noFill/>
          </a:ln>
        </p:spPr>
      </p:pic>
    </p:spTree>
    <p:extLst>
      <p:ext uri="{BB962C8B-B14F-4D97-AF65-F5344CB8AC3E}">
        <p14:creationId xmlns:p14="http://schemas.microsoft.com/office/powerpoint/2010/main" val="426760648"/>
      </p:ext>
    </p:extLst>
  </p:cSld>
  <p:clrMapOvr>
    <a:masterClrMapping/>
  </p:clrMapOvr>
</p:sld>
</file>

<file path=ppt/theme/theme1.xml><?xml version="1.0" encoding="utf-8"?>
<a:theme xmlns:a="http://schemas.openxmlformats.org/drawingml/2006/main" name="Kantoorth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487</Words>
  <Application>Microsoft Office PowerPoint</Application>
  <PresentationFormat>Breedbeeld</PresentationFormat>
  <Paragraphs>49</Paragraphs>
  <Slides>5</Slides>
  <Notes>5</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5</vt:i4>
      </vt:variant>
    </vt:vector>
  </HeadingPairs>
  <TitlesOfParts>
    <vt:vector size="8" baseType="lpstr">
      <vt:lpstr>Arial</vt:lpstr>
      <vt:lpstr>Calibri</vt:lpstr>
      <vt:lpstr>Kantoorthema</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Jordy van den Elshout</dc:creator>
  <cp:lastModifiedBy>Dirk Linden</cp:lastModifiedBy>
  <cp:revision>3</cp:revision>
  <dcterms:created xsi:type="dcterms:W3CDTF">2020-10-20T08:39:21Z</dcterms:created>
  <dcterms:modified xsi:type="dcterms:W3CDTF">2021-01-21T14:45:24Z</dcterms:modified>
</cp:coreProperties>
</file>