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4"/>
  </p:sldMasterIdLst>
  <p:notesMasterIdLst>
    <p:notesMasterId r:id="rId10"/>
  </p:notesMasterIdLst>
  <p:handoutMasterIdLst>
    <p:handoutMasterId r:id="rId11"/>
  </p:handoutMasterIdLst>
  <p:sldIdLst>
    <p:sldId id="277" r:id="rId5"/>
    <p:sldId id="301" r:id="rId6"/>
    <p:sldId id="295" r:id="rId7"/>
    <p:sldId id="302" r:id="rId8"/>
    <p:sldId id="286" r:id="rId9"/>
  </p:sldIdLst>
  <p:sldSz cx="12192000" cy="6858000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jan Frijns" initials="MF" lastIdx="1" clrIdx="0">
    <p:extLst>
      <p:ext uri="{19B8F6BF-5375-455C-9EA6-DF929625EA0E}">
        <p15:presenceInfo xmlns:p15="http://schemas.microsoft.com/office/powerpoint/2012/main" userId="S::m.frijns@kennisnet.nl::f0faf449-f34a-4e67-97a4-4ce54970a8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474"/>
    <a:srgbClr val="007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798087-E98B-4A5D-A41E-D4FACF6DE887}" v="1006" dt="2021-07-01T13:15:20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45" autoAdjust="0"/>
  </p:normalViewPr>
  <p:slideViewPr>
    <p:cSldViewPr snapToGrid="0">
      <p:cViewPr varScale="1">
        <p:scale>
          <a:sx n="81" d="100"/>
          <a:sy n="81" d="100"/>
        </p:scale>
        <p:origin x="171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 Borgers" userId="S::e.borgers@kennisnet.nl::946881a1-aca0-4363-a396-a84c6e95d36e" providerId="AD" clId="Web-{F6E71DBE-DE4D-5AAB-A9E6-85CC525611BE}"/>
    <pc:docChg chg="modSld">
      <pc:chgData name="Erik Borgers" userId="S::e.borgers@kennisnet.nl::946881a1-aca0-4363-a396-a84c6e95d36e" providerId="AD" clId="Web-{F6E71DBE-DE4D-5AAB-A9E6-85CC525611BE}" dt="2021-06-29T22:58:36.523" v="0" actId="20577"/>
      <pc:docMkLst>
        <pc:docMk/>
      </pc:docMkLst>
      <pc:sldChg chg="modSp">
        <pc:chgData name="Erik Borgers" userId="S::e.borgers@kennisnet.nl::946881a1-aca0-4363-a396-a84c6e95d36e" providerId="AD" clId="Web-{F6E71DBE-DE4D-5AAB-A9E6-85CC525611BE}" dt="2021-06-29T22:58:36.523" v="0" actId="20577"/>
        <pc:sldMkLst>
          <pc:docMk/>
          <pc:sldMk cId="1047983440" sldId="277"/>
        </pc:sldMkLst>
        <pc:spChg chg="mod">
          <ac:chgData name="Erik Borgers" userId="S::e.borgers@kennisnet.nl::946881a1-aca0-4363-a396-a84c6e95d36e" providerId="AD" clId="Web-{F6E71DBE-DE4D-5AAB-A9E6-85CC525611BE}" dt="2021-06-29T22:58:36.523" v="0" actId="20577"/>
          <ac:spMkLst>
            <pc:docMk/>
            <pc:sldMk cId="1047983440" sldId="277"/>
            <ac:spMk id="3" creationId="{00000000-0000-0000-0000-000000000000}"/>
          </ac:spMkLst>
        </pc:spChg>
      </pc:sldChg>
    </pc:docChg>
  </pc:docChgLst>
  <pc:docChgLst>
    <pc:chgData name="Erik Borgers" userId="946881a1-aca0-4363-a396-a84c6e95d36e" providerId="ADAL" clId="{C2798087-E98B-4A5D-A41E-D4FACF6DE887}"/>
    <pc:docChg chg="custSel addSld delSld modSld">
      <pc:chgData name="Erik Borgers" userId="946881a1-aca0-4363-a396-a84c6e95d36e" providerId="ADAL" clId="{C2798087-E98B-4A5D-A41E-D4FACF6DE887}" dt="2021-07-01T13:15:20.018" v="2047" actId="20577"/>
      <pc:docMkLst>
        <pc:docMk/>
      </pc:docMkLst>
      <pc:sldChg chg="modSp mod">
        <pc:chgData name="Erik Borgers" userId="946881a1-aca0-4363-a396-a84c6e95d36e" providerId="ADAL" clId="{C2798087-E98B-4A5D-A41E-D4FACF6DE887}" dt="2021-06-29T15:07:01.287" v="423" actId="20577"/>
        <pc:sldMkLst>
          <pc:docMk/>
          <pc:sldMk cId="1047983440" sldId="277"/>
        </pc:sldMkLst>
        <pc:spChg chg="mod">
          <ac:chgData name="Erik Borgers" userId="946881a1-aca0-4363-a396-a84c6e95d36e" providerId="ADAL" clId="{C2798087-E98B-4A5D-A41E-D4FACF6DE887}" dt="2021-06-29T15:07:01.287" v="423" actId="20577"/>
          <ac:spMkLst>
            <pc:docMk/>
            <pc:sldMk cId="1047983440" sldId="277"/>
            <ac:spMk id="2" creationId="{00000000-0000-0000-0000-000000000000}"/>
          </ac:spMkLst>
        </pc:spChg>
        <pc:spChg chg="mod">
          <ac:chgData name="Erik Borgers" userId="946881a1-aca0-4363-a396-a84c6e95d36e" providerId="ADAL" clId="{C2798087-E98B-4A5D-A41E-D4FACF6DE887}" dt="2021-06-29T14:53:47.223" v="20" actId="20577"/>
          <ac:spMkLst>
            <pc:docMk/>
            <pc:sldMk cId="1047983440" sldId="277"/>
            <ac:spMk id="3" creationId="{00000000-0000-0000-0000-000000000000}"/>
          </ac:spMkLst>
        </pc:spChg>
      </pc:sldChg>
      <pc:sldChg chg="modSp del mod">
        <pc:chgData name="Erik Borgers" userId="946881a1-aca0-4363-a396-a84c6e95d36e" providerId="ADAL" clId="{C2798087-E98B-4A5D-A41E-D4FACF6DE887}" dt="2021-06-29T15:05:57.689" v="356" actId="47"/>
        <pc:sldMkLst>
          <pc:docMk/>
          <pc:sldMk cId="854584323" sldId="285"/>
        </pc:sldMkLst>
        <pc:spChg chg="mod">
          <ac:chgData name="Erik Borgers" userId="946881a1-aca0-4363-a396-a84c6e95d36e" providerId="ADAL" clId="{C2798087-E98B-4A5D-A41E-D4FACF6DE887}" dt="2021-06-29T14:54:05.777" v="50" actId="6549"/>
          <ac:spMkLst>
            <pc:docMk/>
            <pc:sldMk cId="854584323" sldId="285"/>
            <ac:spMk id="6" creationId="{13C21355-3D06-4347-9AF8-C40D44C884CB}"/>
          </ac:spMkLst>
        </pc:spChg>
      </pc:sldChg>
      <pc:sldChg chg="del">
        <pc:chgData name="Erik Borgers" userId="946881a1-aca0-4363-a396-a84c6e95d36e" providerId="ADAL" clId="{C2798087-E98B-4A5D-A41E-D4FACF6DE887}" dt="2021-06-29T15:07:11.828" v="424" actId="47"/>
        <pc:sldMkLst>
          <pc:docMk/>
          <pc:sldMk cId="3508216079" sldId="288"/>
        </pc:sldMkLst>
      </pc:sldChg>
      <pc:sldChg chg="del">
        <pc:chgData name="Erik Borgers" userId="946881a1-aca0-4363-a396-a84c6e95d36e" providerId="ADAL" clId="{C2798087-E98B-4A5D-A41E-D4FACF6DE887}" dt="2021-06-29T15:07:11.828" v="424" actId="47"/>
        <pc:sldMkLst>
          <pc:docMk/>
          <pc:sldMk cId="3015286221" sldId="289"/>
        </pc:sldMkLst>
      </pc:sldChg>
      <pc:sldChg chg="del">
        <pc:chgData name="Erik Borgers" userId="946881a1-aca0-4363-a396-a84c6e95d36e" providerId="ADAL" clId="{C2798087-E98B-4A5D-A41E-D4FACF6DE887}" dt="2021-06-29T15:07:11.828" v="424" actId="47"/>
        <pc:sldMkLst>
          <pc:docMk/>
          <pc:sldMk cId="2018424703" sldId="290"/>
        </pc:sldMkLst>
      </pc:sldChg>
      <pc:sldChg chg="delSp modSp mod modAnim">
        <pc:chgData name="Erik Borgers" userId="946881a1-aca0-4363-a396-a84c6e95d36e" providerId="ADAL" clId="{C2798087-E98B-4A5D-A41E-D4FACF6DE887}" dt="2021-07-01T13:15:20.018" v="2047" actId="20577"/>
        <pc:sldMkLst>
          <pc:docMk/>
          <pc:sldMk cId="1548267358" sldId="295"/>
        </pc:sldMkLst>
        <pc:spChg chg="mod">
          <ac:chgData name="Erik Borgers" userId="946881a1-aca0-4363-a396-a84c6e95d36e" providerId="ADAL" clId="{C2798087-E98B-4A5D-A41E-D4FACF6DE887}" dt="2021-07-01T12:48:21.897" v="1790" actId="20577"/>
          <ac:spMkLst>
            <pc:docMk/>
            <pc:sldMk cId="1548267358" sldId="295"/>
            <ac:spMk id="3" creationId="{BDF669B4-A887-4408-BF50-9CFA3A26DDB6}"/>
          </ac:spMkLst>
        </pc:spChg>
        <pc:spChg chg="mod">
          <ac:chgData name="Erik Borgers" userId="946881a1-aca0-4363-a396-a84c6e95d36e" providerId="ADAL" clId="{C2798087-E98B-4A5D-A41E-D4FACF6DE887}" dt="2021-07-01T13:15:20.018" v="2047" actId="20577"/>
          <ac:spMkLst>
            <pc:docMk/>
            <pc:sldMk cId="1548267358" sldId="295"/>
            <ac:spMk id="4" creationId="{73C0F01C-8EE4-4930-80B7-C5DBB4CD5783}"/>
          </ac:spMkLst>
        </pc:spChg>
        <pc:picChg chg="del">
          <ac:chgData name="Erik Borgers" userId="946881a1-aca0-4363-a396-a84c6e95d36e" providerId="ADAL" clId="{C2798087-E98B-4A5D-A41E-D4FACF6DE887}" dt="2021-06-29T15:09:01.736" v="604" actId="478"/>
          <ac:picMkLst>
            <pc:docMk/>
            <pc:sldMk cId="1548267358" sldId="295"/>
            <ac:picMk id="5" creationId="{56C5217F-AB3F-4B14-8B77-8078B574494D}"/>
          </ac:picMkLst>
        </pc:picChg>
      </pc:sldChg>
      <pc:sldChg chg="delSp modSp mod chgLayout modNotesTx">
        <pc:chgData name="Erik Borgers" userId="946881a1-aca0-4363-a396-a84c6e95d36e" providerId="ADAL" clId="{C2798087-E98B-4A5D-A41E-D4FACF6DE887}" dt="2021-07-01T13:00:14.192" v="2021" actId="20577"/>
        <pc:sldMkLst>
          <pc:docMk/>
          <pc:sldMk cId="729861581" sldId="301"/>
        </pc:sldMkLst>
        <pc:spChg chg="mod ord">
          <ac:chgData name="Erik Borgers" userId="946881a1-aca0-4363-a396-a84c6e95d36e" providerId="ADAL" clId="{C2798087-E98B-4A5D-A41E-D4FACF6DE887}" dt="2021-07-01T12:45:20.793" v="1644" actId="20577"/>
          <ac:spMkLst>
            <pc:docMk/>
            <pc:sldMk cId="729861581" sldId="301"/>
            <ac:spMk id="2" creationId="{0C952F97-D5FC-4D37-8EF3-FD454C630C87}"/>
          </ac:spMkLst>
        </pc:spChg>
        <pc:spChg chg="mod ord">
          <ac:chgData name="Erik Borgers" userId="946881a1-aca0-4363-a396-a84c6e95d36e" providerId="ADAL" clId="{C2798087-E98B-4A5D-A41E-D4FACF6DE887}" dt="2021-07-01T12:58:17.440" v="1913" actId="20577"/>
          <ac:spMkLst>
            <pc:docMk/>
            <pc:sldMk cId="729861581" sldId="301"/>
            <ac:spMk id="3" creationId="{805C5FF9-2CB8-4F41-B3BC-A9359CAAE711}"/>
          </ac:spMkLst>
        </pc:spChg>
        <pc:spChg chg="del">
          <ac:chgData name="Erik Borgers" userId="946881a1-aca0-4363-a396-a84c6e95d36e" providerId="ADAL" clId="{C2798087-E98B-4A5D-A41E-D4FACF6DE887}" dt="2021-06-29T15:00:58.159" v="225" actId="478"/>
          <ac:spMkLst>
            <pc:docMk/>
            <pc:sldMk cId="729861581" sldId="301"/>
            <ac:spMk id="5" creationId="{6CA4CF63-70CB-4C17-8B05-1348E59A7F93}"/>
          </ac:spMkLst>
        </pc:spChg>
      </pc:sldChg>
      <pc:sldChg chg="modSp new mod">
        <pc:chgData name="Erik Borgers" userId="946881a1-aca0-4363-a396-a84c6e95d36e" providerId="ADAL" clId="{C2798087-E98B-4A5D-A41E-D4FACF6DE887}" dt="2021-07-01T12:48:48.897" v="1800" actId="6549"/>
        <pc:sldMkLst>
          <pc:docMk/>
          <pc:sldMk cId="3407754027" sldId="302"/>
        </pc:sldMkLst>
        <pc:spChg chg="mod">
          <ac:chgData name="Erik Borgers" userId="946881a1-aca0-4363-a396-a84c6e95d36e" providerId="ADAL" clId="{C2798087-E98B-4A5D-A41E-D4FACF6DE887}" dt="2021-07-01T12:48:48.897" v="1800" actId="6549"/>
          <ac:spMkLst>
            <pc:docMk/>
            <pc:sldMk cId="3407754027" sldId="302"/>
            <ac:spMk id="2" creationId="{F3A44DC4-ABD9-4C28-9A60-53AD3ED9EBF6}"/>
          </ac:spMkLst>
        </pc:spChg>
        <pc:spChg chg="mod">
          <ac:chgData name="Erik Borgers" userId="946881a1-aca0-4363-a396-a84c6e95d36e" providerId="ADAL" clId="{C2798087-E98B-4A5D-A41E-D4FACF6DE887}" dt="2021-07-01T12:39:39.879" v="1521"/>
          <ac:spMkLst>
            <pc:docMk/>
            <pc:sldMk cId="3407754027" sldId="302"/>
            <ac:spMk id="3" creationId="{CEF6F18E-1CEA-4C80-AF26-D119F4458FCA}"/>
          </ac:spMkLst>
        </pc:spChg>
      </pc:sldChg>
      <pc:sldChg chg="del">
        <pc:chgData name="Erik Borgers" userId="946881a1-aca0-4363-a396-a84c6e95d36e" providerId="ADAL" clId="{C2798087-E98B-4A5D-A41E-D4FACF6DE887}" dt="2021-06-29T15:04:44.261" v="354" actId="47"/>
        <pc:sldMkLst>
          <pc:docMk/>
          <pc:sldMk cId="2450393062" sldId="365"/>
        </pc:sldMkLst>
      </pc:sldChg>
      <pc:sldChg chg="del">
        <pc:chgData name="Erik Borgers" userId="946881a1-aca0-4363-a396-a84c6e95d36e" providerId="ADAL" clId="{C2798087-E98B-4A5D-A41E-D4FACF6DE887}" dt="2021-06-29T15:04:44.261" v="354" actId="47"/>
        <pc:sldMkLst>
          <pc:docMk/>
          <pc:sldMk cId="2606229383" sldId="367"/>
        </pc:sldMkLst>
      </pc:sldChg>
      <pc:sldChg chg="del">
        <pc:chgData name="Erik Borgers" userId="946881a1-aca0-4363-a396-a84c6e95d36e" providerId="ADAL" clId="{C2798087-E98B-4A5D-A41E-D4FACF6DE887}" dt="2021-06-29T15:04:44.261" v="354" actId="47"/>
        <pc:sldMkLst>
          <pc:docMk/>
          <pc:sldMk cId="137737529" sldId="369"/>
        </pc:sldMkLst>
      </pc:sldChg>
      <pc:sldChg chg="del">
        <pc:chgData name="Erik Borgers" userId="946881a1-aca0-4363-a396-a84c6e95d36e" providerId="ADAL" clId="{C2798087-E98B-4A5D-A41E-D4FACF6DE887}" dt="2021-06-29T15:04:44.261" v="354" actId="47"/>
        <pc:sldMkLst>
          <pc:docMk/>
          <pc:sldMk cId="2237843517" sldId="370"/>
        </pc:sldMkLst>
      </pc:sldChg>
      <pc:sldMasterChg chg="delSldLayout">
        <pc:chgData name="Erik Borgers" userId="946881a1-aca0-4363-a396-a84c6e95d36e" providerId="ADAL" clId="{C2798087-E98B-4A5D-A41E-D4FACF6DE887}" dt="2021-06-29T15:07:11.828" v="424" actId="47"/>
        <pc:sldMasterMkLst>
          <pc:docMk/>
          <pc:sldMasterMk cId="295465979" sldId="2147483671"/>
        </pc:sldMasterMkLst>
        <pc:sldLayoutChg chg="del">
          <pc:chgData name="Erik Borgers" userId="946881a1-aca0-4363-a396-a84c6e95d36e" providerId="ADAL" clId="{C2798087-E98B-4A5D-A41E-D4FACF6DE887}" dt="2021-06-29T15:05:57.689" v="356" actId="47"/>
          <pc:sldLayoutMkLst>
            <pc:docMk/>
            <pc:sldMasterMk cId="295465979" sldId="2147483671"/>
            <pc:sldLayoutMk cId="724499455" sldId="2147483686"/>
          </pc:sldLayoutMkLst>
        </pc:sldLayoutChg>
        <pc:sldLayoutChg chg="del">
          <pc:chgData name="Erik Borgers" userId="946881a1-aca0-4363-a396-a84c6e95d36e" providerId="ADAL" clId="{C2798087-E98B-4A5D-A41E-D4FACF6DE887}" dt="2021-06-29T15:07:11.828" v="424" actId="47"/>
          <pc:sldLayoutMkLst>
            <pc:docMk/>
            <pc:sldMasterMk cId="295465979" sldId="2147483671"/>
            <pc:sldLayoutMk cId="1319021200" sldId="2147483690"/>
          </pc:sldLayoutMkLst>
        </pc:sldLayoutChg>
        <pc:sldLayoutChg chg="del">
          <pc:chgData name="Erik Borgers" userId="946881a1-aca0-4363-a396-a84c6e95d36e" providerId="ADAL" clId="{C2798087-E98B-4A5D-A41E-D4FACF6DE887}" dt="2021-06-29T15:04:44.261" v="354" actId="47"/>
          <pc:sldLayoutMkLst>
            <pc:docMk/>
            <pc:sldMasterMk cId="295465979" sldId="2147483671"/>
            <pc:sldLayoutMk cId="863922263" sldId="214748369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19B0A-82E2-FA4B-8968-38D76DD63CAF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2B349-28AA-134E-B64E-2BAFDAFF0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1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1364-E45B-48C5-A6F8-A60B831D8EA9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80EF7-CAC9-4BF7-AD3F-C34D8045EF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7238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Aansluiting</a:t>
            </a:r>
            <a:r>
              <a:rPr lang="en-US" dirty="0"/>
              <a:t> van het </a:t>
            </a:r>
            <a:r>
              <a:rPr lang="en-US" dirty="0" err="1"/>
              <a:t>Overstap</a:t>
            </a:r>
            <a:r>
              <a:rPr lang="en-US" dirty="0"/>
              <a:t> Service </a:t>
            </a:r>
            <a:r>
              <a:rPr lang="en-US" dirty="0" err="1"/>
              <a:t>Onderwijs</a:t>
            </a:r>
            <a:r>
              <a:rPr lang="en-US" dirty="0"/>
              <a:t> op het </a:t>
            </a:r>
            <a:r>
              <a:rPr lang="en-US" dirty="0" err="1"/>
              <a:t>Onderwijs</a:t>
            </a:r>
            <a:r>
              <a:rPr lang="en-US" dirty="0"/>
              <a:t> Service Register</a:t>
            </a:r>
          </a:p>
          <a:p>
            <a:r>
              <a:rPr lang="en-US" dirty="0" err="1"/>
              <a:t>Voorstellen</a:t>
            </a:r>
            <a:endParaRPr lang="en-US" dirty="0"/>
          </a:p>
          <a:p>
            <a:r>
              <a:rPr lang="en-US" dirty="0"/>
              <a:t>Erik Borgers,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 November Kennisnet Architect CTO Office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80EF7-CAC9-4BF7-AD3F-C34D8045EF6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61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Impact op scholen en leveranciers die de voorzieningen gebruiken</a:t>
            </a:r>
          </a:p>
          <a:p>
            <a:endParaRPr lang="nl-NL" dirty="0"/>
          </a:p>
          <a:p>
            <a:r>
              <a:rPr lang="nl-NL" dirty="0"/>
              <a:t>Niveau 2: gebruikersnaam wachtwoord, KVK registratie aanvrager</a:t>
            </a:r>
          </a:p>
          <a:p>
            <a:endParaRPr lang="nl-NL" dirty="0"/>
          </a:p>
          <a:p>
            <a:r>
              <a:rPr lang="nl-NL" dirty="0"/>
              <a:t>Niveau 2+: 2 factor authenticatie</a:t>
            </a:r>
          </a:p>
          <a:p>
            <a:endParaRPr lang="nl-NL" dirty="0"/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Lucida Grande"/>
              </a:rPr>
              <a:t>Niveau 3 </a:t>
            </a:r>
            <a:r>
              <a:rPr lang="nl-NL" b="0" i="0" dirty="0" err="1">
                <a:solidFill>
                  <a:srgbClr val="000000"/>
                </a:solidFill>
                <a:effectLst/>
                <a:latin typeface="Lucida Grande"/>
              </a:rPr>
              <a:t>tov</a:t>
            </a:r>
            <a:r>
              <a:rPr lang="nl-NL" b="0" i="0" dirty="0">
                <a:solidFill>
                  <a:srgbClr val="000000"/>
                </a:solidFill>
                <a:effectLst/>
                <a:latin typeface="Lucida Grande"/>
              </a:rPr>
              <a:t> 2: Extra ingebouwde veiligheidsmaatregelen in de controle van bevoegdheden (check persoonsgegevens via origineel identiteitsbewijs) en uitgifte online of d.m.v. aangetekende post.</a:t>
            </a:r>
          </a:p>
          <a:p>
            <a:endParaRPr lang="nl-NL" b="0" i="0" dirty="0">
              <a:solidFill>
                <a:srgbClr val="000000"/>
              </a:solidFill>
              <a:effectLst/>
              <a:latin typeface="Lucida Grande"/>
            </a:endParaRP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Lucida Grande"/>
              </a:rPr>
              <a:t>Niveau 4: Extra ingebouwde veiligheidsmaatregelen in de inlogmethode (PKI-certificaat) en controle van bevoegdheden (check persoonsgegevens van zowel de wettelijk vertegenwoordiger als van de beheerder van machtigen door fysieke verschijning en legitimatie aan de hand van een origineel identiteitsbewijs).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80EF7-CAC9-4BF7-AD3F-C34D8045EF6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40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323198" y="908049"/>
            <a:ext cx="7488237" cy="1595439"/>
          </a:xfrm>
        </p:spPr>
        <p:txBody>
          <a:bodyPr anchor="b">
            <a:normAutofit/>
          </a:bodyPr>
          <a:lstStyle>
            <a:lvl1pPr algn="l">
              <a:defRPr sz="4400" b="1" i="0" baseline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Klik om een titel te maken</a:t>
            </a:r>
          </a:p>
        </p:txBody>
      </p:sp>
      <p:sp>
        <p:nvSpPr>
          <p:cNvPr id="12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53805" y="2631980"/>
            <a:ext cx="7488237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AC3"/>
              </a:buClr>
              <a:buSzPct val="75000"/>
              <a:buFontTx/>
              <a:buNone/>
              <a:tabLst/>
              <a:defRPr sz="2400" b="0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 te maken</a:t>
            </a:r>
          </a:p>
        </p:txBody>
      </p:sp>
      <p:sp>
        <p:nvSpPr>
          <p:cNvPr id="15" name="Tijdelijke aanduiding voor tekst 12"/>
          <p:cNvSpPr>
            <a:spLocks noGrp="1"/>
          </p:cNvSpPr>
          <p:nvPr>
            <p:ph type="body" sz="quarter" idx="10" hasCustomPrompt="1"/>
          </p:nvPr>
        </p:nvSpPr>
        <p:spPr>
          <a:xfrm>
            <a:off x="354600" y="4287742"/>
            <a:ext cx="3744912" cy="437402"/>
          </a:xfrm>
        </p:spPr>
        <p:txBody>
          <a:bodyPr/>
          <a:lstStyle>
            <a:lvl1pPr marL="0" indent="0">
              <a:buFontTx/>
              <a:buNone/>
              <a:defRPr sz="2000" b="0" i="0">
                <a:solidFill>
                  <a:srgbClr val="007AC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16" name="Tijdelijke aanduiding voor tekst 12"/>
          <p:cNvSpPr>
            <a:spLocks noGrp="1"/>
          </p:cNvSpPr>
          <p:nvPr>
            <p:ph type="body" sz="quarter" idx="11" hasCustomPrompt="1"/>
          </p:nvPr>
        </p:nvSpPr>
        <p:spPr>
          <a:xfrm>
            <a:off x="353805" y="4725144"/>
            <a:ext cx="3744913" cy="8694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AC3"/>
              </a:buClr>
              <a:buSzPct val="75000"/>
              <a:buFontTx/>
              <a:buNone/>
              <a:tabLst/>
              <a:defRPr sz="2000" b="0" i="0">
                <a:solidFill>
                  <a:srgbClr val="007AC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nl-NL"/>
              <a:t>Naam presentator</a:t>
            </a:r>
          </a:p>
        </p:txBody>
      </p:sp>
    </p:spTree>
    <p:extLst>
      <p:ext uri="{BB962C8B-B14F-4D97-AF65-F5344CB8AC3E}">
        <p14:creationId xmlns:p14="http://schemas.microsoft.com/office/powerpoint/2010/main" val="1893407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1-kol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0213" y="908050"/>
            <a:ext cx="11345850" cy="576734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Klik om een titel te maken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9383282" y="6228020"/>
            <a:ext cx="2431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2DDD87-99E6-3943-81A3-E957D7F99BDE}" type="slidenum">
              <a:rPr lang="nl-NL" smtClean="0">
                <a:solidFill>
                  <a:srgbClr val="007AC3"/>
                </a:solidFill>
              </a:rPr>
              <a:pPr algn="r"/>
              <a:t>‹nr.›</a:t>
            </a:fld>
            <a:endParaRPr lang="nl-NL">
              <a:solidFill>
                <a:srgbClr val="007AC3"/>
              </a:solidFill>
            </a:endParaRP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366771" y="1772816"/>
            <a:ext cx="11309292" cy="4177134"/>
          </a:xfrm>
        </p:spPr>
        <p:txBody>
          <a:bodyPr>
            <a:normAutofit/>
          </a:bodyPr>
          <a:lstStyle>
            <a:lvl1pPr marL="285750" indent="-285750">
              <a:buClr>
                <a:srgbClr val="007AC3"/>
              </a:buClr>
              <a:buSzPct val="70000"/>
              <a:buFont typeface=".LucidaGrandeUI" charset="0"/>
              <a:buChar char="►"/>
              <a:defRPr sz="2000" b="0" i="0" baseline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buClr>
                <a:srgbClr val="007AC3"/>
              </a:buClr>
              <a:buSzPct val="75000"/>
              <a:buFont typeface=".LucidaGrandeUI" charset="0"/>
              <a:buChar char="►"/>
              <a:defRPr sz="2000" b="0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2pPr>
            <a:lvl3pPr marL="363538" indent="-188913">
              <a:buFont typeface="Calibri" pitchFamily="34" charset="0"/>
              <a:buChar char="-"/>
              <a:defRPr sz="1600"/>
            </a:lvl3pPr>
            <a:lvl4pPr marL="539750" indent="-174625">
              <a:buFont typeface="Calibri" pitchFamily="34" charset="0"/>
              <a:buChar char="-"/>
              <a:defRPr sz="1600"/>
            </a:lvl4pPr>
            <a:lvl5pPr marL="715963" indent="-180975">
              <a:buFont typeface="Calibri" pitchFamily="34" charset="0"/>
              <a:buChar char="-"/>
              <a:defRPr sz="1600"/>
            </a:lvl5pPr>
          </a:lstStyle>
          <a:p>
            <a:pPr lvl="0"/>
            <a:r>
              <a:rPr lang="nl-NL"/>
              <a:t>Klik om tekst toe te voegen</a:t>
            </a:r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433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217920" y="1772816"/>
            <a:ext cx="5458143" cy="41771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20" name="Tekstvak 19"/>
          <p:cNvSpPr txBox="1"/>
          <p:nvPr userDrawn="1"/>
        </p:nvSpPr>
        <p:spPr>
          <a:xfrm>
            <a:off x="9383282" y="6228020"/>
            <a:ext cx="2431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2DDD87-99E6-3943-81A3-E957D7F99BDE}" type="slidenum">
              <a:rPr lang="nl-NL" smtClean="0">
                <a:solidFill>
                  <a:srgbClr val="007AC3"/>
                </a:solidFill>
              </a:rPr>
              <a:pPr algn="r"/>
              <a:t>‹nr.›</a:t>
            </a:fld>
            <a:endParaRPr lang="nl-NL">
              <a:solidFill>
                <a:srgbClr val="007AC3"/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330213" y="908050"/>
            <a:ext cx="11345850" cy="576734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Klik om een titel te maken 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366771" y="1772816"/>
            <a:ext cx="5622549" cy="4177134"/>
          </a:xfrm>
        </p:spPr>
        <p:txBody>
          <a:bodyPr>
            <a:normAutofit/>
          </a:bodyPr>
          <a:lstStyle>
            <a:lvl1pPr marL="285750" indent="-285750">
              <a:buClr>
                <a:srgbClr val="007AC3"/>
              </a:buClr>
              <a:buSzPct val="70000"/>
              <a:buFont typeface=".LucidaGrandeUI" charset="0"/>
              <a:buChar char="►"/>
              <a:defRPr sz="2000" b="0" i="0" baseline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buClr>
                <a:srgbClr val="007AC3"/>
              </a:buClr>
              <a:buSzPct val="75000"/>
              <a:buFont typeface=".LucidaGrandeUI" charset="0"/>
              <a:buChar char="►"/>
              <a:defRPr sz="2000" b="0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2pPr>
            <a:lvl3pPr marL="363538" indent="-188913">
              <a:buFont typeface="Calibri" pitchFamily="34" charset="0"/>
              <a:buChar char="-"/>
              <a:defRPr sz="1600"/>
            </a:lvl3pPr>
            <a:lvl4pPr marL="539750" indent="-174625">
              <a:buFont typeface="Calibri" pitchFamily="34" charset="0"/>
              <a:buChar char="-"/>
              <a:defRPr sz="1600"/>
            </a:lvl4pPr>
            <a:lvl5pPr marL="715963" indent="-180975">
              <a:buFont typeface="Calibri" pitchFamily="34" charset="0"/>
              <a:buChar char="-"/>
              <a:defRPr sz="1600"/>
            </a:lvl5pPr>
          </a:lstStyle>
          <a:p>
            <a:pPr lvl="0"/>
            <a:r>
              <a:rPr lang="nl-NL"/>
              <a:t>Klik om tekst toe te voegen</a:t>
            </a:r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061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vak 12"/>
          <p:cNvSpPr txBox="1"/>
          <p:nvPr userDrawn="1"/>
        </p:nvSpPr>
        <p:spPr>
          <a:xfrm>
            <a:off x="9383282" y="6228020"/>
            <a:ext cx="2431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2DDD87-99E6-3943-81A3-E957D7F99BDE}" type="slidenum">
              <a:rPr lang="nl-NL" smtClean="0">
                <a:solidFill>
                  <a:srgbClr val="007AC3"/>
                </a:solidFill>
              </a:rPr>
              <a:pPr algn="r"/>
              <a:t>‹nr.›</a:t>
            </a:fld>
            <a:endParaRPr lang="nl-NL">
              <a:solidFill>
                <a:srgbClr val="007AC3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30213" y="908050"/>
            <a:ext cx="11345850" cy="576734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Klik om een titel te maken </a:t>
            </a:r>
          </a:p>
        </p:txBody>
      </p:sp>
      <p:sp>
        <p:nvSpPr>
          <p:cNvPr id="14" name="Tijdelijke aanduiding voor afbeelding 2"/>
          <p:cNvSpPr>
            <a:spLocks noGrp="1"/>
          </p:cNvSpPr>
          <p:nvPr>
            <p:ph type="pic" idx="11"/>
          </p:nvPr>
        </p:nvSpPr>
        <p:spPr>
          <a:xfrm>
            <a:off x="442912" y="1772816"/>
            <a:ext cx="5546407" cy="41771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15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217920" y="1772816"/>
            <a:ext cx="5458143" cy="41771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435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ind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>
          <a:xfrm>
            <a:off x="333122" y="908050"/>
            <a:ext cx="7487782" cy="1595439"/>
          </a:xfrm>
        </p:spPr>
        <p:txBody>
          <a:bodyPr anchor="b">
            <a:normAutofit/>
          </a:bodyPr>
          <a:lstStyle>
            <a:lvl1pPr algn="l">
              <a:defRPr sz="4400" b="1" i="0" baseline="0">
                <a:solidFill>
                  <a:srgbClr val="17247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Bedankt voor uw aandacht!</a:t>
            </a:r>
          </a:p>
        </p:txBody>
      </p:sp>
      <p:sp>
        <p:nvSpPr>
          <p:cNvPr id="17" name="Tijdelijke aanduiding voor tekst 12"/>
          <p:cNvSpPr>
            <a:spLocks noGrp="1"/>
          </p:cNvSpPr>
          <p:nvPr>
            <p:ph type="body" sz="quarter" idx="10" hasCustomPrompt="1"/>
          </p:nvPr>
        </p:nvSpPr>
        <p:spPr>
          <a:xfrm>
            <a:off x="360553" y="3429001"/>
            <a:ext cx="3744912" cy="437402"/>
          </a:xfrm>
        </p:spPr>
        <p:txBody>
          <a:bodyPr/>
          <a:lstStyle>
            <a:lvl1pPr marL="0" indent="0">
              <a:buFontTx/>
              <a:buNone/>
              <a:defRPr sz="2000" b="1" i="0" baseline="0">
                <a:solidFill>
                  <a:srgbClr val="007AC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nl-NL"/>
              <a:t>Voornaam Achternaam</a:t>
            </a:r>
          </a:p>
        </p:txBody>
      </p:sp>
      <p:sp>
        <p:nvSpPr>
          <p:cNvPr id="18" name="Tijdelijke aanduiding voor tekst 12"/>
          <p:cNvSpPr>
            <a:spLocks noGrp="1"/>
          </p:cNvSpPr>
          <p:nvPr>
            <p:ph type="body" sz="quarter" idx="11" hasCustomPrompt="1"/>
          </p:nvPr>
        </p:nvSpPr>
        <p:spPr>
          <a:xfrm>
            <a:off x="360552" y="3866402"/>
            <a:ext cx="3744913" cy="42669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AC3"/>
              </a:buClr>
              <a:buSzPct val="75000"/>
              <a:buFontTx/>
              <a:buNone/>
              <a:tabLst/>
              <a:defRPr sz="2000" b="0" i="1">
                <a:solidFill>
                  <a:srgbClr val="007AC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nl-NL"/>
              <a:t>Functie</a:t>
            </a:r>
          </a:p>
        </p:txBody>
      </p:sp>
      <p:sp>
        <p:nvSpPr>
          <p:cNvPr id="19" name="Tijdelijke aanduiding voor tekst 12"/>
          <p:cNvSpPr>
            <a:spLocks noGrp="1"/>
          </p:cNvSpPr>
          <p:nvPr>
            <p:ph type="body" sz="quarter" idx="12" hasCustomPrompt="1"/>
          </p:nvPr>
        </p:nvSpPr>
        <p:spPr>
          <a:xfrm>
            <a:off x="363265" y="4730498"/>
            <a:ext cx="3744913" cy="42669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AC3"/>
              </a:buClr>
              <a:buSzPct val="75000"/>
              <a:buFontTx/>
              <a:buNone/>
              <a:tabLst/>
              <a:defRPr sz="2000" b="0" i="0">
                <a:solidFill>
                  <a:srgbClr val="007AC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nl-NL"/>
              <a:t>E-mail: emailadres </a:t>
            </a:r>
          </a:p>
        </p:txBody>
      </p:sp>
    </p:spTree>
    <p:extLst>
      <p:ext uri="{BB962C8B-B14F-4D97-AF65-F5344CB8AC3E}">
        <p14:creationId xmlns:p14="http://schemas.microsoft.com/office/powerpoint/2010/main" val="31562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856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856" y="18041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7" r:id="rId3"/>
    <p:sldLayoutId id="2147483688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AC3"/>
        </a:buClr>
        <a:buSzPct val="70000"/>
        <a:buFont typeface=".LucidaGrandeUI" charset="0"/>
        <a:buChar char="►"/>
        <a:defRPr sz="2000" b="0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AC3"/>
        </a:buClr>
        <a:buSzPct val="70000"/>
        <a:buFont typeface=".LucidaGrandeUI" charset="0"/>
        <a:buChar char="►"/>
        <a:defRPr sz="2000" b="0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AC3"/>
        </a:buClr>
        <a:buSzPct val="70000"/>
        <a:buFont typeface=".LucidaGrandeUI" charset="0"/>
        <a:buChar char="►"/>
        <a:defRPr sz="2000" b="0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AC3"/>
        </a:buClr>
        <a:buSzPct val="70000"/>
        <a:buFont typeface=".LucidaGrandeUI" charset="0"/>
        <a:buChar char="►"/>
        <a:defRPr sz="2000" b="0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AC3"/>
        </a:buClr>
        <a:buSzPct val="70000"/>
        <a:buFont typeface=".LucidaGrandeUI" charset="0"/>
        <a:buChar char="►"/>
        <a:defRPr sz="2000" b="0" i="0" kern="1200">
          <a:solidFill>
            <a:srgbClr val="172474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19" userDrawn="1">
          <p15:clr>
            <a:srgbClr val="F26B43"/>
          </p15:clr>
        </p15:guide>
        <p15:guide id="2" pos="2661" userDrawn="1">
          <p15:clr>
            <a:srgbClr val="F26B43"/>
          </p15:clr>
        </p15:guide>
        <p15:guide id="3" orient="horz" pos="572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pos="7355" userDrawn="1">
          <p15:clr>
            <a:srgbClr val="F26B43"/>
          </p15:clr>
        </p15:guide>
        <p15:guide id="8" pos="2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3678" y="908049"/>
            <a:ext cx="8504918" cy="1595439"/>
          </a:xfrm>
        </p:spPr>
        <p:txBody>
          <a:bodyPr>
            <a:normAutofit/>
          </a:bodyPr>
          <a:lstStyle/>
          <a:p>
            <a:r>
              <a:rPr lang="nl-NL" dirty="0">
                <a:latin typeface="Arial"/>
                <a:cs typeface="Arial"/>
              </a:rPr>
              <a:t>OSR update</a:t>
            </a:r>
            <a:br>
              <a:rPr lang="nl-NL" dirty="0">
                <a:latin typeface="Arial"/>
                <a:cs typeface="Arial"/>
              </a:rPr>
            </a:br>
            <a:endParaRPr lang="nl-NL" dirty="0">
              <a:latin typeface="Arial"/>
              <a:cs typeface="Arial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Arial"/>
                <a:cs typeface="Arial"/>
              </a:rPr>
              <a:t>1 </a:t>
            </a:r>
            <a:r>
              <a:rPr lang="en-US" i="1" err="1">
                <a:latin typeface="Arial"/>
                <a:cs typeface="Arial"/>
              </a:rPr>
              <a:t>juli</a:t>
            </a:r>
            <a:r>
              <a:rPr lang="en-US" i="1">
                <a:latin typeface="Arial"/>
                <a:cs typeface="Arial"/>
              </a:rPr>
              <a:t> 2021, Architectuurraad </a:t>
            </a:r>
            <a:endParaRPr lang="nl-NL" i="1">
              <a:latin typeface="Arial"/>
              <a:cs typeface="Arial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75000"/>
            </a:pPr>
            <a:r>
              <a:rPr lang="nl-NL" sz="2400" i="1" dirty="0">
                <a:solidFill>
                  <a:srgbClr val="172474"/>
                </a:solidFill>
              </a:rPr>
              <a:t>Erik Borgers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2400" i="1" dirty="0">
                <a:solidFill>
                  <a:srgbClr val="172474"/>
                </a:solidFill>
              </a:rPr>
              <a:t>Architect Kennisnet</a:t>
            </a:r>
          </a:p>
        </p:txBody>
      </p:sp>
    </p:spTree>
    <p:extLst>
      <p:ext uri="{BB962C8B-B14F-4D97-AF65-F5344CB8AC3E}">
        <p14:creationId xmlns:p14="http://schemas.microsoft.com/office/powerpoint/2010/main" val="104798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52F97-D5FC-4D37-8EF3-FD454C63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Gerealiseerd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5C5FF9-2CB8-4F41-B3BC-A9359CAAE71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l-NL" sz="3600" dirty="0">
                <a:solidFill>
                  <a:srgbClr val="2E319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Inloggen met eHerkenning (betrouwbaarheid OSR)</a:t>
            </a:r>
            <a:br>
              <a:rPr lang="nl-NL" sz="3600" dirty="0">
                <a:solidFill>
                  <a:srgbClr val="2E319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nl-NL" sz="3600" dirty="0">
              <a:solidFill>
                <a:srgbClr val="2E319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nl-NL" sz="3200" dirty="0">
                <a:solidFill>
                  <a:srgbClr val="2E31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Schoolbeheerders kunnen inloggen met eHerkenning</a:t>
            </a:r>
          </a:p>
          <a:p>
            <a:pPr lvl="5">
              <a:spcBef>
                <a:spcPts val="0"/>
              </a:spcBef>
            </a:pPr>
            <a:r>
              <a:rPr lang="nl-NL" sz="3000" dirty="0">
                <a:solidFill>
                  <a:srgbClr val="2E31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niveau 3</a:t>
            </a:r>
          </a:p>
          <a:p>
            <a:pPr lvl="1">
              <a:spcBef>
                <a:spcPts val="0"/>
              </a:spcBef>
            </a:pPr>
            <a:endParaRPr lang="nl-NL" sz="3200" dirty="0">
              <a:solidFill>
                <a:srgbClr val="2E319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nl-NL" sz="3200" dirty="0">
                <a:solidFill>
                  <a:srgbClr val="2E319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Proeffase zomer 2021</a:t>
            </a:r>
          </a:p>
          <a:p>
            <a:pPr lvl="1">
              <a:spcBef>
                <a:spcPts val="0"/>
              </a:spcBef>
            </a:pPr>
            <a:r>
              <a:rPr lang="nl-NL" sz="3200" dirty="0">
                <a:solidFill>
                  <a:srgbClr val="2E319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Circa één jaar overgangsperiode, in lijn met overgang gebruikers op eHerkenning Mijn DUO</a:t>
            </a:r>
          </a:p>
          <a:p>
            <a:pPr lvl="1">
              <a:spcBef>
                <a:spcPts val="0"/>
              </a:spcBef>
            </a:pPr>
            <a:r>
              <a:rPr lang="nl-NL" sz="3200" dirty="0">
                <a:solidFill>
                  <a:srgbClr val="2E319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Leveranciers blijven PKI gebruiken (API) (geen impact)</a:t>
            </a:r>
          </a:p>
          <a:p>
            <a:pPr marL="457200" lvl="1" indent="0">
              <a:spcBef>
                <a:spcPts val="0"/>
              </a:spcBef>
              <a:buNone/>
            </a:pPr>
            <a:endParaRPr lang="nl-NL" sz="3200" dirty="0">
              <a:solidFill>
                <a:srgbClr val="2E319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lvl="1" indent="0">
              <a:spcBef>
                <a:spcPts val="0"/>
              </a:spcBef>
              <a:buNone/>
            </a:pP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986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DF669B4-A887-4408-BF50-9CFA3A26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 construction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0F01C-8EE4-4930-80B7-C5DBB4CD578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6771" y="1772816"/>
            <a:ext cx="11309292" cy="4909338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Ondersteuning</a:t>
            </a:r>
            <a:r>
              <a:rPr lang="en-US" sz="2800" b="1" dirty="0"/>
              <a:t> </a:t>
            </a:r>
            <a:r>
              <a:rPr lang="en-US" sz="2800" b="1" dirty="0" err="1"/>
              <a:t>meerdere</a:t>
            </a:r>
            <a:r>
              <a:rPr lang="en-US" sz="2800" b="1" dirty="0"/>
              <a:t> </a:t>
            </a:r>
            <a:r>
              <a:rPr lang="en-US" sz="2800" b="1" dirty="0" err="1"/>
              <a:t>typen</a:t>
            </a:r>
            <a:r>
              <a:rPr lang="en-US" sz="2800" b="1" dirty="0"/>
              <a:t> </a:t>
            </a:r>
            <a:r>
              <a:rPr lang="en-US" sz="2800" b="1" dirty="0" err="1"/>
              <a:t>systemen</a:t>
            </a:r>
            <a:endParaRPr lang="en-US" sz="2800" b="1" dirty="0"/>
          </a:p>
          <a:p>
            <a:pPr lvl="1"/>
            <a:r>
              <a:rPr lang="en-US" sz="2400" dirty="0" err="1"/>
              <a:t>Naast</a:t>
            </a:r>
            <a:r>
              <a:rPr lang="en-US" sz="2400" dirty="0"/>
              <a:t> </a:t>
            </a:r>
            <a:r>
              <a:rPr lang="en-US" sz="2400" dirty="0" err="1"/>
              <a:t>administratieve</a:t>
            </a:r>
            <a:r>
              <a:rPr lang="en-US" sz="2400" dirty="0"/>
              <a:t> </a:t>
            </a:r>
            <a:r>
              <a:rPr lang="en-US" sz="2400" dirty="0" err="1"/>
              <a:t>systemen</a:t>
            </a:r>
            <a:r>
              <a:rPr lang="en-US" sz="2400" dirty="0"/>
              <a:t> nu </a:t>
            </a:r>
            <a:r>
              <a:rPr lang="en-US" sz="2400" dirty="0" err="1"/>
              <a:t>ook</a:t>
            </a:r>
            <a:r>
              <a:rPr lang="en-US" sz="2400" dirty="0"/>
              <a:t> endpoints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toetssystemen</a:t>
            </a:r>
            <a:r>
              <a:rPr lang="en-US" sz="2400" dirty="0"/>
              <a:t>, dashboards, </a:t>
            </a:r>
            <a:r>
              <a:rPr lang="en-US" sz="2400" dirty="0" err="1"/>
              <a:t>leermiddelen</a:t>
            </a:r>
            <a:r>
              <a:rPr lang="en-US" sz="2400" dirty="0"/>
              <a:t> … (</a:t>
            </a:r>
            <a:r>
              <a:rPr lang="en-US" sz="2400" dirty="0" err="1"/>
              <a:t>conformiteit</a:t>
            </a:r>
            <a:r>
              <a:rPr lang="en-US" sz="2400" dirty="0"/>
              <a:t> ROSA)</a:t>
            </a:r>
          </a:p>
          <a:p>
            <a:pPr lvl="1"/>
            <a:r>
              <a:rPr lang="en-US" sz="2400" dirty="0" err="1"/>
              <a:t>Onderscheiden</a:t>
            </a:r>
            <a:r>
              <a:rPr lang="en-US" sz="2400" dirty="0"/>
              <a:t> van de </a:t>
            </a:r>
            <a:r>
              <a:rPr lang="en-US" sz="2400" dirty="0" err="1"/>
              <a:t>verschillende</a:t>
            </a:r>
            <a:r>
              <a:rPr lang="en-US" sz="2400" dirty="0"/>
              <a:t> endpoints</a:t>
            </a:r>
            <a:br>
              <a:rPr lang="en-US" sz="2400" dirty="0"/>
            </a:br>
            <a:endParaRPr lang="en-US" sz="2400" dirty="0"/>
          </a:p>
          <a:p>
            <a:r>
              <a:rPr lang="en-US" sz="2800" b="1" dirty="0" err="1"/>
              <a:t>Ontwerpkeuzes</a:t>
            </a:r>
            <a:endParaRPr lang="en-US" sz="2400" b="1" dirty="0"/>
          </a:p>
          <a:p>
            <a:pPr lvl="1"/>
            <a:r>
              <a:rPr lang="en-US" sz="2400" dirty="0" err="1"/>
              <a:t>Typen</a:t>
            </a:r>
            <a:r>
              <a:rPr lang="en-US" sz="2400" dirty="0"/>
              <a:t> </a:t>
            </a:r>
            <a:r>
              <a:rPr lang="en-US" sz="2400" dirty="0" err="1"/>
              <a:t>gekoppeld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endpoints </a:t>
            </a:r>
            <a:r>
              <a:rPr lang="en-US" sz="2400" dirty="0" err="1"/>
              <a:t>systemen</a:t>
            </a:r>
            <a:r>
              <a:rPr lang="en-US" sz="2400" dirty="0"/>
              <a:t> (</a:t>
            </a:r>
            <a:r>
              <a:rPr lang="en-US" sz="2400" dirty="0" err="1"/>
              <a:t>afleveradres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err="1"/>
              <a:t>Typering</a:t>
            </a:r>
            <a:r>
              <a:rPr lang="en-US" sz="2400" dirty="0"/>
              <a:t> </a:t>
            </a:r>
            <a:r>
              <a:rPr lang="en-US" sz="2400" dirty="0" err="1"/>
              <a:t>zoals</a:t>
            </a:r>
            <a:r>
              <a:rPr lang="en-US" sz="2400" dirty="0"/>
              <a:t> </a:t>
            </a:r>
            <a:r>
              <a:rPr lang="en-US" sz="2400" dirty="0" err="1"/>
              <a:t>vastgelegd</a:t>
            </a:r>
            <a:r>
              <a:rPr lang="en-US" sz="2400" dirty="0"/>
              <a:t> in </a:t>
            </a:r>
            <a:r>
              <a:rPr lang="en-US" sz="2400" dirty="0" err="1"/>
              <a:t>ketenafspraak</a:t>
            </a:r>
            <a:endParaRPr lang="en-US" sz="2400" dirty="0"/>
          </a:p>
          <a:p>
            <a:pPr lvl="1"/>
            <a:r>
              <a:rPr lang="en-US" sz="2400" dirty="0" err="1"/>
              <a:t>Geen</a:t>
            </a:r>
            <a:r>
              <a:rPr lang="en-US" sz="2400" dirty="0"/>
              <a:t> extra </a:t>
            </a:r>
            <a:r>
              <a:rPr lang="en-US" sz="2400" dirty="0" err="1"/>
              <a:t>beheer</a:t>
            </a:r>
            <a:r>
              <a:rPr lang="en-US" sz="2400" dirty="0"/>
              <a:t> </a:t>
            </a:r>
            <a:r>
              <a:rPr lang="en-US" sz="2400" dirty="0" err="1"/>
              <a:t>scholen</a:t>
            </a:r>
            <a:endParaRPr lang="en-US" sz="2400" dirty="0"/>
          </a:p>
          <a:p>
            <a:pPr lvl="1"/>
            <a:r>
              <a:rPr lang="en-US" sz="2400" dirty="0" err="1"/>
              <a:t>Leverancier</a:t>
            </a:r>
            <a:r>
              <a:rPr lang="en-US" sz="2400" dirty="0"/>
              <a:t> </a:t>
            </a:r>
            <a:r>
              <a:rPr lang="en-US" sz="2400" dirty="0" err="1"/>
              <a:t>registeren</a:t>
            </a:r>
            <a:r>
              <a:rPr lang="en-US" sz="2400" dirty="0"/>
              <a:t> types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nodig</a:t>
            </a:r>
            <a:r>
              <a:rPr lang="en-US" sz="2400" dirty="0"/>
              <a:t> </a:t>
            </a:r>
            <a:r>
              <a:rPr lang="en-US" sz="2400" dirty="0" err="1"/>
              <a:t>volgens</a:t>
            </a:r>
            <a:r>
              <a:rPr lang="en-US" sz="2400" dirty="0"/>
              <a:t> </a:t>
            </a:r>
            <a:r>
              <a:rPr lang="en-US" sz="2400" dirty="0" err="1"/>
              <a:t>ketenafspraak</a:t>
            </a:r>
            <a:endParaRPr lang="en-US" sz="2400" dirty="0"/>
          </a:p>
          <a:p>
            <a:pPr lvl="1"/>
            <a:r>
              <a:rPr lang="en-US" sz="2400" dirty="0" err="1"/>
              <a:t>Eerste</a:t>
            </a:r>
            <a:r>
              <a:rPr lang="en-US" sz="2400" dirty="0"/>
              <a:t> </a:t>
            </a:r>
            <a:r>
              <a:rPr lang="en-US" sz="2400" dirty="0" err="1"/>
              <a:t>ketens</a:t>
            </a:r>
            <a:r>
              <a:rPr lang="en-US" sz="2400" dirty="0"/>
              <a:t>: </a:t>
            </a:r>
            <a:r>
              <a:rPr lang="en-US" sz="2400" dirty="0" err="1"/>
              <a:t>Logistieke</a:t>
            </a:r>
            <a:r>
              <a:rPr lang="en-US" sz="2400" dirty="0"/>
              <a:t> </a:t>
            </a:r>
            <a:r>
              <a:rPr lang="en-US" sz="2400" dirty="0" err="1"/>
              <a:t>Eindtoets</a:t>
            </a:r>
            <a:r>
              <a:rPr lang="en-US" sz="2400" dirty="0"/>
              <a:t> PO, Niet </a:t>
            </a:r>
            <a:r>
              <a:rPr lang="en-US" sz="2400" dirty="0" err="1"/>
              <a:t>Methode</a:t>
            </a:r>
            <a:r>
              <a:rPr lang="en-US" sz="2400" dirty="0"/>
              <a:t> </a:t>
            </a:r>
            <a:r>
              <a:rPr lang="en-US" sz="2400" dirty="0" err="1"/>
              <a:t>Gebonden</a:t>
            </a:r>
            <a:r>
              <a:rPr lang="en-US" sz="2400" dirty="0"/>
              <a:t> </a:t>
            </a:r>
            <a:r>
              <a:rPr lang="en-US" sz="2400" dirty="0" err="1"/>
              <a:t>toetsen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826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A44DC4-ABD9-4C28-9A60-53AD3ED9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Verder voorzien 2021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F6F18E-1CEA-4C80-AF26-D119F4458FC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z="2800" dirty="0" err="1"/>
              <a:t>Gebruik</a:t>
            </a:r>
            <a:r>
              <a:rPr lang="en-US" sz="2800" dirty="0"/>
              <a:t> van RIO data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juridische</a:t>
            </a:r>
            <a:r>
              <a:rPr lang="en-US" sz="2800" dirty="0"/>
              <a:t> </a:t>
            </a:r>
            <a:r>
              <a:rPr lang="en-US" sz="2800" dirty="0" err="1"/>
              <a:t>werkelijkheid</a:t>
            </a:r>
            <a:endParaRPr lang="en-US" sz="2800" dirty="0"/>
          </a:p>
          <a:p>
            <a:pPr lvl="1"/>
            <a:r>
              <a:rPr lang="en-US" sz="2800" dirty="0" err="1"/>
              <a:t>Afhankelijk</a:t>
            </a:r>
            <a:r>
              <a:rPr lang="en-US" sz="2800" dirty="0"/>
              <a:t> van </a:t>
            </a:r>
            <a:r>
              <a:rPr lang="en-US" sz="2800" dirty="0" err="1"/>
              <a:t>tijdslijn</a:t>
            </a:r>
            <a:r>
              <a:rPr lang="en-US" sz="2800" dirty="0"/>
              <a:t> </a:t>
            </a:r>
            <a:r>
              <a:rPr lang="en-US" sz="2800" dirty="0" err="1"/>
              <a:t>vulling</a:t>
            </a:r>
            <a:r>
              <a:rPr lang="en-US" sz="2800" dirty="0"/>
              <a:t> DUO (</a:t>
            </a:r>
            <a:r>
              <a:rPr lang="en-US" sz="2800" dirty="0" err="1"/>
              <a:t>october</a:t>
            </a:r>
            <a:r>
              <a:rPr lang="en-US" sz="2800" dirty="0"/>
              <a:t>)</a:t>
            </a:r>
          </a:p>
          <a:p>
            <a:pPr lvl="1"/>
            <a:r>
              <a:rPr lang="en-US" sz="2800" dirty="0" err="1"/>
              <a:t>Inclusief</a:t>
            </a:r>
            <a:r>
              <a:rPr lang="en-US" sz="2800" dirty="0"/>
              <a:t> B3 </a:t>
            </a:r>
            <a:r>
              <a:rPr lang="en-US" sz="2800" dirty="0" err="1"/>
              <a:t>en</a:t>
            </a:r>
            <a:r>
              <a:rPr lang="en-US" sz="2800" dirty="0"/>
              <a:t> B4 </a:t>
            </a:r>
            <a:r>
              <a:rPr lang="en-US" sz="2800" dirty="0" err="1"/>
              <a:t>scholen</a:t>
            </a:r>
            <a:endParaRPr lang="en-US" sz="2800" dirty="0"/>
          </a:p>
          <a:p>
            <a:r>
              <a:rPr lang="en-US" sz="2800" dirty="0" err="1"/>
              <a:t>Onderzoek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potentie</a:t>
            </a:r>
            <a:r>
              <a:rPr lang="en-US" sz="2800" dirty="0"/>
              <a:t> van </a:t>
            </a:r>
            <a:r>
              <a:rPr lang="en-US" sz="2800" dirty="0" err="1"/>
              <a:t>onderwijskundige</a:t>
            </a:r>
            <a:r>
              <a:rPr lang="en-US" sz="2800" dirty="0"/>
              <a:t> </a:t>
            </a:r>
            <a:r>
              <a:rPr lang="en-US" sz="2800" dirty="0" err="1"/>
              <a:t>werkelijkheid</a:t>
            </a:r>
            <a:r>
              <a:rPr lang="en-US" sz="2800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775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3C19539-4694-4D91-A786-915A8656C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122" y="908050"/>
            <a:ext cx="7999348" cy="1595439"/>
          </a:xfrm>
        </p:spPr>
        <p:txBody>
          <a:bodyPr/>
          <a:lstStyle/>
          <a:p>
            <a:r>
              <a:rPr lang="en-US" dirty="0" err="1"/>
              <a:t>Bedankt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aandacht</a:t>
            </a:r>
            <a:r>
              <a:rPr lang="en-US" dirty="0"/>
              <a:t>!</a:t>
            </a: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09783791-C57E-43CC-8A64-445277C9AF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Erik Borgers</a:t>
            </a:r>
            <a:endParaRPr lang="nl-NL" dirty="0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C4B07FBF-EBC1-4A59-9CFE-42E03EF014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Architect Kennisnet</a:t>
            </a:r>
            <a:endParaRPr lang="nl-NL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E9748CC2-EDC1-4845-AA00-B2B7F85FF1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e.borgers@kennisnet.nl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4149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ennisnet ORANJ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AC3"/>
      </a:accent1>
      <a:accent2>
        <a:srgbClr val="2E3192"/>
      </a:accent2>
      <a:accent3>
        <a:srgbClr val="FF7021"/>
      </a:accent3>
      <a:accent4>
        <a:srgbClr val="66AFDB"/>
      </a:accent4>
      <a:accent5>
        <a:srgbClr val="8283BE"/>
      </a:accent5>
      <a:accent6>
        <a:srgbClr val="FFA97A"/>
      </a:accent6>
      <a:hlink>
        <a:srgbClr val="007AC3"/>
      </a:hlink>
      <a:folHlink>
        <a:srgbClr val="007AC3"/>
      </a:folHlink>
    </a:clrScheme>
    <a:fontScheme name="Office-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0e72bd2-051d-4c83-9e46-cde1dfa66537">
      <UserInfo>
        <DisplayName>Marjan Frijns</DisplayName>
        <AccountId>29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F7F8C6EBA6F42A930D9B1E2EF2465" ma:contentTypeVersion="11" ma:contentTypeDescription="Een nieuw document maken." ma:contentTypeScope="" ma:versionID="b1abb5634a8bb1f126978f4f6b935388">
  <xsd:schema xmlns:xsd="http://www.w3.org/2001/XMLSchema" xmlns:xs="http://www.w3.org/2001/XMLSchema" xmlns:p="http://schemas.microsoft.com/office/2006/metadata/properties" xmlns:ns2="b01d88a4-901c-4f50-96c8-3e5b51132928" xmlns:ns3="d0e72bd2-051d-4c83-9e46-cde1dfa66537" targetNamespace="http://schemas.microsoft.com/office/2006/metadata/properties" ma:root="true" ma:fieldsID="b750f17f5b58d2f0f2df3c1790ea6b22" ns2:_="" ns3:_="">
    <xsd:import namespace="b01d88a4-901c-4f50-96c8-3e5b51132928"/>
    <xsd:import namespace="d0e72bd2-051d-4c83-9e46-cde1dfa665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d88a4-901c-4f50-96c8-3e5b511329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72bd2-051d-4c83-9e46-cde1dfa665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E1052D-627C-46A8-B64A-C5F8A360C768}">
  <ds:schemaRefs>
    <ds:schemaRef ds:uri="8432dd6e-85e6-465e-b53e-df03abc7e7c7"/>
    <ds:schemaRef ds:uri="baa388f2-a387-4458-bbe2-0b42926d14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d0e72bd2-051d-4c83-9e46-cde1dfa66537"/>
  </ds:schemaRefs>
</ds:datastoreItem>
</file>

<file path=customXml/itemProps2.xml><?xml version="1.0" encoding="utf-8"?>
<ds:datastoreItem xmlns:ds="http://schemas.openxmlformats.org/officeDocument/2006/customXml" ds:itemID="{8A7AF2D9-B3FC-4EC3-A2BD-601E2F911E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996778-D522-46FB-BFA4-69E66B873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d88a4-901c-4f50-96c8-3e5b51132928"/>
    <ds:schemaRef ds:uri="d0e72bd2-051d-4c83-9e46-cde1dfa66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9010</TotalTime>
  <Words>289</Words>
  <Application>Microsoft Office PowerPoint</Application>
  <PresentationFormat>Breedbeeld</PresentationFormat>
  <Paragraphs>51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.LucidaGrandeUI</vt:lpstr>
      <vt:lpstr>Arial</vt:lpstr>
      <vt:lpstr>Calibri</vt:lpstr>
      <vt:lpstr>Lucida Grande</vt:lpstr>
      <vt:lpstr>Office Theme</vt:lpstr>
      <vt:lpstr>OSR update </vt:lpstr>
      <vt:lpstr>Gerealiseerd</vt:lpstr>
      <vt:lpstr>Under construction</vt:lpstr>
      <vt:lpstr>Verder voorzien 2021</vt:lpstr>
      <vt:lpstr>Bedankt voor jullie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Architectuuraanpassing OSO 21jan21</dc:title>
  <dc:creator>Esther van Daalen</dc:creator>
  <dc:description>Presentatie Architectuurraad 21 jan 2021</dc:description>
  <cp:lastModifiedBy>Erik Borgers</cp:lastModifiedBy>
  <cp:revision>3</cp:revision>
  <cp:lastPrinted>2021-01-19T09:06:42Z</cp:lastPrinted>
  <dcterms:created xsi:type="dcterms:W3CDTF">2019-01-23T12:21:03Z</dcterms:created>
  <dcterms:modified xsi:type="dcterms:W3CDTF">2021-07-01T13:40:10Z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0x0101004A7F7F8C6EBA6F42A930D9B1E2EF2465</vt:lpwstr>
  </property>
</Properties>
</file>