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26" r:id="rId3"/>
    <p:sldId id="257" r:id="rId4"/>
    <p:sldId id="256" r:id="rId5"/>
    <p:sldId id="258" r:id="rId6"/>
    <p:sldId id="327" r:id="rId7"/>
    <p:sldId id="328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5A9901-CB89-40BE-B3C4-7080692AE8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257ADE1-DB9C-42F9-8A33-514FA681A3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C86D270-16DD-4F50-8343-9A1E27CFB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B9FD-7199-4524-B457-94E98344168E}" type="datetimeFigureOut">
              <a:rPr lang="nl-NL" smtClean="0"/>
              <a:t>28-10-2021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F41D9B-BCA1-4C5E-B443-1A5471BC1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09D0C15-033E-4AB1-862D-5F6916486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5EB-CD83-4679-81CC-1A21CE9EA1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0477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4111AB-DE01-48AB-9AFB-2811C7162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650421E-7F6E-48D5-99D6-1C7C7CA8F9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F79B53D-05C2-4C48-B1B1-B53DDB74E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B9FD-7199-4524-B457-94E98344168E}" type="datetimeFigureOut">
              <a:rPr lang="nl-NL" smtClean="0"/>
              <a:t>28-10-2021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14DC814-DABD-4FC9-AD1A-AC38EF87D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DD71E94-0BA1-40B6-923E-19505897A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5EB-CD83-4679-81CC-1A21CE9EA1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5306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867ED97-CA3A-43D7-9A87-7C4317CA32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3A70111-7A0E-426B-A57A-37BB1F8C06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5B7601A-533E-4E6E-B566-7709D5A97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B9FD-7199-4524-B457-94E98344168E}" type="datetimeFigureOut">
              <a:rPr lang="nl-NL" smtClean="0"/>
              <a:t>28-10-2021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C217CA9-529C-4777-B105-8D636C1D0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8C6F0E5-7D7C-49DC-B98B-45770F08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5EB-CD83-4679-81CC-1A21CE9EA1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2707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23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3"/>
          </a:xfrm>
        </p:spPr>
        <p:txBody>
          <a:bodyPr/>
          <a:lstStyle>
            <a:lvl1pPr marL="0" indent="0" algn="ctr">
              <a:buNone/>
              <a:defRPr sz="2486"/>
            </a:lvl1pPr>
            <a:lvl2pPr marL="474837" indent="0" algn="ctr">
              <a:buNone/>
              <a:defRPr sz="2066"/>
            </a:lvl2pPr>
            <a:lvl3pPr marL="949675" indent="0" algn="ctr">
              <a:buNone/>
              <a:defRPr sz="1872"/>
            </a:lvl3pPr>
            <a:lvl4pPr marL="1424512" indent="0" algn="ctr">
              <a:buNone/>
              <a:defRPr sz="1646"/>
            </a:lvl4pPr>
            <a:lvl5pPr marL="1899349" indent="0" algn="ctr">
              <a:buNone/>
              <a:defRPr sz="1646"/>
            </a:lvl5pPr>
            <a:lvl6pPr marL="2374186" indent="0" algn="ctr">
              <a:buNone/>
              <a:defRPr sz="1646"/>
            </a:lvl6pPr>
            <a:lvl7pPr marL="2849024" indent="0" algn="ctr">
              <a:buNone/>
              <a:defRPr sz="1646"/>
            </a:lvl7pPr>
            <a:lvl8pPr marL="3323861" indent="0" algn="ctr">
              <a:buNone/>
              <a:defRPr sz="1646"/>
            </a:lvl8pPr>
            <a:lvl9pPr marL="3798698" indent="0" algn="ctr">
              <a:buNone/>
              <a:defRPr sz="1646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515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668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23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86"/>
            </a:lvl1pPr>
            <a:lvl2pPr marL="474837" indent="0">
              <a:buNone/>
              <a:defRPr sz="2066"/>
            </a:lvl2pPr>
            <a:lvl3pPr marL="949675" indent="0">
              <a:buNone/>
              <a:defRPr sz="1872"/>
            </a:lvl3pPr>
            <a:lvl4pPr marL="1424512" indent="0">
              <a:buNone/>
              <a:defRPr sz="1646"/>
            </a:lvl4pPr>
            <a:lvl5pPr marL="1899349" indent="0">
              <a:buNone/>
              <a:defRPr sz="1646"/>
            </a:lvl5pPr>
            <a:lvl6pPr marL="2374186" indent="0">
              <a:buNone/>
              <a:defRPr sz="1646"/>
            </a:lvl6pPr>
            <a:lvl7pPr marL="2849024" indent="0">
              <a:buNone/>
              <a:defRPr sz="1646"/>
            </a:lvl7pPr>
            <a:lvl8pPr marL="3323861" indent="0">
              <a:buNone/>
              <a:defRPr sz="1646"/>
            </a:lvl8pPr>
            <a:lvl9pPr marL="3798698" indent="0">
              <a:buNone/>
              <a:defRPr sz="1646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823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44734" y="3511550"/>
            <a:ext cx="2313517" cy="2609851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61454" y="3511550"/>
            <a:ext cx="2315633" cy="2609851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046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21" y="1681163"/>
            <a:ext cx="5158316" cy="823912"/>
          </a:xfrm>
        </p:spPr>
        <p:txBody>
          <a:bodyPr anchor="b"/>
          <a:lstStyle>
            <a:lvl1pPr marL="0" indent="0">
              <a:buNone/>
              <a:defRPr sz="2486" b="1"/>
            </a:lvl1pPr>
            <a:lvl2pPr marL="474837" indent="0">
              <a:buNone/>
              <a:defRPr sz="2066" b="1"/>
            </a:lvl2pPr>
            <a:lvl3pPr marL="949675" indent="0">
              <a:buNone/>
              <a:defRPr sz="1872" b="1"/>
            </a:lvl3pPr>
            <a:lvl4pPr marL="1424512" indent="0">
              <a:buNone/>
              <a:defRPr sz="1646" b="1"/>
            </a:lvl4pPr>
            <a:lvl5pPr marL="1899349" indent="0">
              <a:buNone/>
              <a:defRPr sz="1646" b="1"/>
            </a:lvl5pPr>
            <a:lvl6pPr marL="2374186" indent="0">
              <a:buNone/>
              <a:defRPr sz="1646" b="1"/>
            </a:lvl6pPr>
            <a:lvl7pPr marL="2849024" indent="0">
              <a:buNone/>
              <a:defRPr sz="1646" b="1"/>
            </a:lvl7pPr>
            <a:lvl8pPr marL="3323861" indent="0">
              <a:buNone/>
              <a:defRPr sz="1646" b="1"/>
            </a:lvl8pPr>
            <a:lvl9pPr marL="3798698" indent="0">
              <a:buNone/>
              <a:defRPr sz="1646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21" y="2505075"/>
            <a:ext cx="5158316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86" b="1"/>
            </a:lvl1pPr>
            <a:lvl2pPr marL="474837" indent="0">
              <a:buNone/>
              <a:defRPr sz="2066" b="1"/>
            </a:lvl2pPr>
            <a:lvl3pPr marL="949675" indent="0">
              <a:buNone/>
              <a:defRPr sz="1872" b="1"/>
            </a:lvl3pPr>
            <a:lvl4pPr marL="1424512" indent="0">
              <a:buNone/>
              <a:defRPr sz="1646" b="1"/>
            </a:lvl4pPr>
            <a:lvl5pPr marL="1899349" indent="0">
              <a:buNone/>
              <a:defRPr sz="1646" b="1"/>
            </a:lvl5pPr>
            <a:lvl6pPr marL="2374186" indent="0">
              <a:buNone/>
              <a:defRPr sz="1646" b="1"/>
            </a:lvl6pPr>
            <a:lvl7pPr marL="2849024" indent="0">
              <a:buNone/>
              <a:defRPr sz="1646" b="1"/>
            </a:lvl7pPr>
            <a:lvl8pPr marL="3323861" indent="0">
              <a:buNone/>
              <a:defRPr sz="1646" b="1"/>
            </a:lvl8pPr>
            <a:lvl9pPr marL="3798698" indent="0">
              <a:buNone/>
              <a:defRPr sz="1646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590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7526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768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21" y="457200"/>
            <a:ext cx="3932767" cy="1600200"/>
          </a:xfrm>
        </p:spPr>
        <p:txBody>
          <a:bodyPr anchor="b"/>
          <a:lstStyle>
            <a:lvl1pPr>
              <a:defRPr sz="3325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325"/>
            </a:lvl1pPr>
            <a:lvl2pPr>
              <a:defRPr sz="2905"/>
            </a:lvl2pPr>
            <a:lvl3pPr>
              <a:defRPr sz="2486"/>
            </a:lvl3pPr>
            <a:lvl4pPr>
              <a:defRPr sz="2066"/>
            </a:lvl4pPr>
            <a:lvl5pPr>
              <a:defRPr sz="2066"/>
            </a:lvl5pPr>
            <a:lvl6pPr>
              <a:defRPr sz="2066"/>
            </a:lvl6pPr>
            <a:lvl7pPr>
              <a:defRPr sz="2066"/>
            </a:lvl7pPr>
            <a:lvl8pPr>
              <a:defRPr sz="2066"/>
            </a:lvl8pPr>
            <a:lvl9pPr>
              <a:defRPr sz="2066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21" y="2057401"/>
            <a:ext cx="3932767" cy="3811588"/>
          </a:xfrm>
        </p:spPr>
        <p:txBody>
          <a:bodyPr/>
          <a:lstStyle>
            <a:lvl1pPr marL="0" indent="0">
              <a:buNone/>
              <a:defRPr sz="1646"/>
            </a:lvl1pPr>
            <a:lvl2pPr marL="474837" indent="0">
              <a:buNone/>
              <a:defRPr sz="1453"/>
            </a:lvl2pPr>
            <a:lvl3pPr marL="949675" indent="0">
              <a:buNone/>
              <a:defRPr sz="1259"/>
            </a:lvl3pPr>
            <a:lvl4pPr marL="1424512" indent="0">
              <a:buNone/>
              <a:defRPr sz="1033"/>
            </a:lvl4pPr>
            <a:lvl5pPr marL="1899349" indent="0">
              <a:buNone/>
              <a:defRPr sz="1033"/>
            </a:lvl5pPr>
            <a:lvl6pPr marL="2374186" indent="0">
              <a:buNone/>
              <a:defRPr sz="1033"/>
            </a:lvl6pPr>
            <a:lvl7pPr marL="2849024" indent="0">
              <a:buNone/>
              <a:defRPr sz="1033"/>
            </a:lvl7pPr>
            <a:lvl8pPr marL="3323861" indent="0">
              <a:buNone/>
              <a:defRPr sz="1033"/>
            </a:lvl8pPr>
            <a:lvl9pPr marL="3798698" indent="0">
              <a:buNone/>
              <a:defRPr sz="1033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27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42DF2A-EF24-4452-8F9E-601ADFECC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B75457-A7C0-4591-B2E2-040A192D6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D340914-8A26-4BD1-A917-9339C0C11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B9FD-7199-4524-B457-94E98344168E}" type="datetimeFigureOut">
              <a:rPr lang="nl-NL" smtClean="0"/>
              <a:t>28-10-2021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320F71C-5F65-40C3-BC47-72569818D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F5DA33-0160-4CED-BD37-E4885AFBE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5EB-CD83-4679-81CC-1A21CE9EA1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13916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21" y="457200"/>
            <a:ext cx="3932767" cy="1600200"/>
          </a:xfrm>
        </p:spPr>
        <p:txBody>
          <a:bodyPr anchor="b"/>
          <a:lstStyle>
            <a:lvl1pPr>
              <a:defRPr sz="3325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325"/>
            </a:lvl1pPr>
            <a:lvl2pPr marL="474837" indent="0">
              <a:buNone/>
              <a:defRPr sz="2905"/>
            </a:lvl2pPr>
            <a:lvl3pPr marL="949675" indent="0">
              <a:buNone/>
              <a:defRPr sz="2486"/>
            </a:lvl3pPr>
            <a:lvl4pPr marL="1424512" indent="0">
              <a:buNone/>
              <a:defRPr sz="2066"/>
            </a:lvl4pPr>
            <a:lvl5pPr marL="1899349" indent="0">
              <a:buNone/>
              <a:defRPr sz="2066"/>
            </a:lvl5pPr>
            <a:lvl6pPr marL="2374186" indent="0">
              <a:buNone/>
              <a:defRPr sz="2066"/>
            </a:lvl6pPr>
            <a:lvl7pPr marL="2849024" indent="0">
              <a:buNone/>
              <a:defRPr sz="2066"/>
            </a:lvl7pPr>
            <a:lvl8pPr marL="3323861" indent="0">
              <a:buNone/>
              <a:defRPr sz="2066"/>
            </a:lvl8pPr>
            <a:lvl9pPr marL="3798698" indent="0">
              <a:buNone/>
              <a:defRPr sz="2066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21" y="2057401"/>
            <a:ext cx="3932767" cy="3811588"/>
          </a:xfrm>
        </p:spPr>
        <p:txBody>
          <a:bodyPr/>
          <a:lstStyle>
            <a:lvl1pPr marL="0" indent="0">
              <a:buNone/>
              <a:defRPr sz="1646"/>
            </a:lvl1pPr>
            <a:lvl2pPr marL="474837" indent="0">
              <a:buNone/>
              <a:defRPr sz="1453"/>
            </a:lvl2pPr>
            <a:lvl3pPr marL="949675" indent="0">
              <a:buNone/>
              <a:defRPr sz="1259"/>
            </a:lvl3pPr>
            <a:lvl4pPr marL="1424512" indent="0">
              <a:buNone/>
              <a:defRPr sz="1033"/>
            </a:lvl4pPr>
            <a:lvl5pPr marL="1899349" indent="0">
              <a:buNone/>
              <a:defRPr sz="1033"/>
            </a:lvl5pPr>
            <a:lvl6pPr marL="2374186" indent="0">
              <a:buNone/>
              <a:defRPr sz="1033"/>
            </a:lvl6pPr>
            <a:lvl7pPr marL="2849024" indent="0">
              <a:buNone/>
              <a:defRPr sz="1033"/>
            </a:lvl7pPr>
            <a:lvl8pPr marL="3323861" indent="0">
              <a:buNone/>
              <a:defRPr sz="1033"/>
            </a:lvl8pPr>
            <a:lvl9pPr marL="3798698" indent="0">
              <a:buNone/>
              <a:defRPr sz="1033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7530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5759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70588" y="2474915"/>
            <a:ext cx="1206500" cy="36464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44733" y="2474915"/>
            <a:ext cx="3422651" cy="36464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881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C57673-4257-4227-998C-ECA37A2FE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40A6A81-673D-4864-B499-36EEACF98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6D7093-457E-4637-B372-B772AE6E2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B9FD-7199-4524-B457-94E98344168E}" type="datetimeFigureOut">
              <a:rPr lang="nl-NL" smtClean="0"/>
              <a:t>28-10-2021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A45365D-7976-44D2-A16E-9028C8E04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C347099-5B2F-4B6E-A6A3-B6E57A0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5EB-CD83-4679-81CC-1A21CE9EA1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4228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21844A-6EDA-40B1-9D51-27E71A057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2815AC-E720-4777-B488-64BC4574F6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F638E09-2CCF-48D0-981D-72AC8FF006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57EFB42-68F5-45D9-BEAF-359A71C2B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B9FD-7199-4524-B457-94E98344168E}" type="datetimeFigureOut">
              <a:rPr lang="nl-NL" smtClean="0"/>
              <a:t>28-10-2021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F3A29B0-E9BC-4465-AC66-EB41E095A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0871950-2256-4AC8-91E9-0CDAFDF7A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5EB-CD83-4679-81CC-1A21CE9EA1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2362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52FD96-E11A-4454-841A-707013DAE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608C87B-01E4-4BA6-9CD3-8CA1C1DD9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E982E39-3166-4373-8296-043A6E225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413E802-5D11-4F05-B3AC-9AE7E202B1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A3018CD-92E0-4B1A-8E8A-09C7856C7C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DFEC9AA-1C77-486D-A14E-9C80F9A33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B9FD-7199-4524-B457-94E98344168E}" type="datetimeFigureOut">
              <a:rPr lang="nl-NL" smtClean="0"/>
              <a:t>28-10-2021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209DB82-A638-4D12-B4C5-B7E2B38F1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C424D46-3E9C-46C9-AB36-282AB15BA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5EB-CD83-4679-81CC-1A21CE9EA1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1320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D5EEF6-1425-4E5C-BBF6-2727CEA29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D375CF9-FF27-4154-8B59-1692F394D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B9FD-7199-4524-B457-94E98344168E}" type="datetimeFigureOut">
              <a:rPr lang="nl-NL" smtClean="0"/>
              <a:t>28-10-2021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327FAF0-5049-41EB-AEE3-F86173F9A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BA00CDF-8179-4905-AF4A-8BCB5EA24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5EB-CD83-4679-81CC-1A21CE9EA1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9300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EEEFA3C-A984-4A9C-955D-2E74055F4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B9FD-7199-4524-B457-94E98344168E}" type="datetimeFigureOut">
              <a:rPr lang="nl-NL" smtClean="0"/>
              <a:t>28-10-2021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DCD5A1D-4EB5-4E85-B298-5D4FB416A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C7EAC07-B6FE-4EE5-8308-7FF10BCD8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5EB-CD83-4679-81CC-1A21CE9EA1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2050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D4592A-92D0-4A9B-950F-3559D9880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268B4B-A0B3-4FF0-88FF-7B724D20B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B317410-2057-4CAA-8E07-49C2C1DAC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9C7511F-62F7-4DD3-8E05-6CCB8B804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B9FD-7199-4524-B457-94E98344168E}" type="datetimeFigureOut">
              <a:rPr lang="nl-NL" smtClean="0"/>
              <a:t>28-10-2021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E577773-A812-43CA-9990-A662B00D8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279C86C-D712-49A1-92DF-14D6430C8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5EB-CD83-4679-81CC-1A21CE9EA1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3730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378BB0-D6C0-4679-B1F5-631E34784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5E71F20-0A02-4A5B-8233-A49B7BC726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68C8AFC-2DC5-4111-BCC0-426E96A1A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2CE6846-E70D-45E4-AFCA-0E4257670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B9FD-7199-4524-B457-94E98344168E}" type="datetimeFigureOut">
              <a:rPr lang="nl-NL" smtClean="0"/>
              <a:t>28-10-2021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9031962-FE2C-48B3-A591-352C6B377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F828788-01F0-4B5F-A3DC-5B866391F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5EB-CD83-4679-81CC-1A21CE9EA1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6188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71EF892-D3F9-464B-B30B-70DF7C19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B8E6326-56FD-49D0-AFBD-477642AB7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AA5B554-2B5A-4293-A6BE-87BEF45C21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CB9FD-7199-4524-B457-94E98344168E}" type="datetimeFigureOut">
              <a:rPr lang="nl-NL" smtClean="0"/>
              <a:t>28-10-2021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F265B79-11A1-4602-A16D-5E05990DA9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469348-E33F-4EA4-9058-B534EFB763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705EB-CD83-4679-81CC-1A21CE9EA1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6376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shpFoto" descr="Afb 1.png"/>
          <p:cNvPicPr preferRelativeResize="0">
            <a:picLocks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6098117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hpKleurvlak"/>
          <p:cNvSpPr>
            <a:spLocks noChangeArrowheads="1"/>
          </p:cNvSpPr>
          <p:nvPr/>
        </p:nvSpPr>
        <p:spPr bwMode="auto">
          <a:xfrm>
            <a:off x="6096000" y="3"/>
            <a:ext cx="6096000" cy="6861175"/>
          </a:xfrm>
          <a:prstGeom prst="rect">
            <a:avLst/>
          </a:prstGeom>
          <a:solidFill>
            <a:srgbClr val="007BC7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81" tIns="47491" rIns="94981" bIns="47491" anchor="ctr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49675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72">
              <a:solidFill>
                <a:srgbClr val="000000"/>
              </a:solidFill>
              <a:latin typeface="Verdana" panose="020B0604030504040204" pitchFamily="34" charset="0"/>
              <a:cs typeface="+mn-cs"/>
            </a:endParaRPr>
          </a:p>
        </p:txBody>
      </p:sp>
      <p:sp>
        <p:nvSpPr>
          <p:cNvPr id="5124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72255" y="6380166"/>
            <a:ext cx="480483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4199" tIns="147100" rIns="294199" bIns="14710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defTabSz="949675"/>
            <a:endParaRPr lang="nl-NL" sz="1872">
              <a:solidFill>
                <a:srgbClr val="FFFFFF"/>
              </a:solidFill>
            </a:endParaRPr>
          </a:p>
        </p:txBody>
      </p:sp>
      <p:sp>
        <p:nvSpPr>
          <p:cNvPr id="5125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6563784" y="2474915"/>
            <a:ext cx="4798483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4199" tIns="147100" rIns="294199" bIns="1471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nl-NL"/>
          </a:p>
        </p:txBody>
      </p:sp>
      <p:sp>
        <p:nvSpPr>
          <p:cNvPr id="5126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44736" y="3511550"/>
            <a:ext cx="4832351" cy="2609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4199" tIns="147100" rIns="294199" bIns="14710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/>
          </a:p>
        </p:txBody>
      </p:sp>
      <p:pic>
        <p:nvPicPr>
          <p:cNvPr id="5127" name="Picture 15" descr="Logo_Powerpoint_pos_nl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12192000" cy="2001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1545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712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712">
          <a:solidFill>
            <a:schemeClr val="bg1"/>
          </a:solidFill>
          <a:latin typeface="Verdana" panose="020B060403050404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712">
          <a:solidFill>
            <a:schemeClr val="bg1"/>
          </a:solidFill>
          <a:latin typeface="Verdana" panose="020B060403050404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712">
          <a:solidFill>
            <a:schemeClr val="bg1"/>
          </a:solidFill>
          <a:latin typeface="Verdana" panose="020B060403050404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712">
          <a:solidFill>
            <a:schemeClr val="bg1"/>
          </a:solidFill>
          <a:latin typeface="Verdana" panose="020B0604030504040204" pitchFamily="34" charset="0"/>
        </a:defRPr>
      </a:lvl5pPr>
      <a:lvl6pPr marL="474837" algn="l" rtl="0" eaLnBrk="1" fontAlgn="base" hangingPunct="1">
        <a:spcBef>
          <a:spcPct val="0"/>
        </a:spcBef>
        <a:spcAft>
          <a:spcPct val="0"/>
        </a:spcAft>
        <a:defRPr sz="2712">
          <a:solidFill>
            <a:schemeClr val="bg1"/>
          </a:solidFill>
          <a:latin typeface="Verdana" panose="020B0604030504040204" pitchFamily="34" charset="0"/>
        </a:defRPr>
      </a:lvl6pPr>
      <a:lvl7pPr marL="949675" algn="l" rtl="0" eaLnBrk="1" fontAlgn="base" hangingPunct="1">
        <a:spcBef>
          <a:spcPct val="0"/>
        </a:spcBef>
        <a:spcAft>
          <a:spcPct val="0"/>
        </a:spcAft>
        <a:defRPr sz="2712">
          <a:solidFill>
            <a:schemeClr val="bg1"/>
          </a:solidFill>
          <a:latin typeface="Verdana" panose="020B0604030504040204" pitchFamily="34" charset="0"/>
        </a:defRPr>
      </a:lvl7pPr>
      <a:lvl8pPr marL="1424512" algn="l" rtl="0" eaLnBrk="1" fontAlgn="base" hangingPunct="1">
        <a:spcBef>
          <a:spcPct val="0"/>
        </a:spcBef>
        <a:spcAft>
          <a:spcPct val="0"/>
        </a:spcAft>
        <a:defRPr sz="2712">
          <a:solidFill>
            <a:schemeClr val="bg1"/>
          </a:solidFill>
          <a:latin typeface="Verdana" panose="020B0604030504040204" pitchFamily="34" charset="0"/>
        </a:defRPr>
      </a:lvl8pPr>
      <a:lvl9pPr marL="1899349" algn="l" rtl="0" eaLnBrk="1" fontAlgn="base" hangingPunct="1">
        <a:spcBef>
          <a:spcPct val="0"/>
        </a:spcBef>
        <a:spcAft>
          <a:spcPct val="0"/>
        </a:spcAft>
        <a:defRPr sz="2712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indent="164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kern="1200">
          <a:solidFill>
            <a:schemeClr val="bg1"/>
          </a:solidFill>
          <a:latin typeface="+mn-lt"/>
          <a:ea typeface="+mn-ea"/>
          <a:cs typeface="+mn-cs"/>
        </a:defRPr>
      </a:lvl1pPr>
      <a:lvl2pPr marL="164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kern="1200">
          <a:solidFill>
            <a:schemeClr val="bg1"/>
          </a:solidFill>
          <a:latin typeface="+mn-lt"/>
          <a:ea typeface="+mn-ea"/>
          <a:cs typeface="+mn-cs"/>
        </a:defRPr>
      </a:lvl2pPr>
      <a:lvl3pPr marL="164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kern="1200">
          <a:solidFill>
            <a:schemeClr val="bg1"/>
          </a:solidFill>
          <a:latin typeface="+mn-lt"/>
          <a:ea typeface="+mn-ea"/>
          <a:cs typeface="+mn-cs"/>
        </a:defRPr>
      </a:lvl3pPr>
      <a:lvl4pPr marL="164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kern="1200">
          <a:solidFill>
            <a:schemeClr val="bg1"/>
          </a:solidFill>
          <a:latin typeface="+mn-lt"/>
          <a:ea typeface="+mn-ea"/>
          <a:cs typeface="+mn-cs"/>
        </a:defRPr>
      </a:lvl4pPr>
      <a:lvl5pPr marL="164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kern="1200">
          <a:solidFill>
            <a:schemeClr val="bg1"/>
          </a:solidFill>
          <a:latin typeface="+mn-lt"/>
          <a:ea typeface="+mn-ea"/>
          <a:cs typeface="+mn-cs"/>
        </a:defRPr>
      </a:lvl5pPr>
      <a:lvl6pPr marL="2611605" indent="-237419" algn="l" defTabSz="949675" rtl="0" eaLnBrk="1" latinLnBrk="0" hangingPunct="1">
        <a:lnSpc>
          <a:spcPct val="90000"/>
        </a:lnSpc>
        <a:spcBef>
          <a:spcPts val="519"/>
        </a:spcBef>
        <a:buFont typeface="Arial" panose="020B0604020202020204" pitchFamily="34" charset="0"/>
        <a:buChar char="•"/>
        <a:defRPr sz="1872" kern="1200">
          <a:solidFill>
            <a:schemeClr val="tx1"/>
          </a:solidFill>
          <a:latin typeface="+mn-lt"/>
          <a:ea typeface="+mn-ea"/>
          <a:cs typeface="+mn-cs"/>
        </a:defRPr>
      </a:lvl6pPr>
      <a:lvl7pPr marL="3086442" indent="-237419" algn="l" defTabSz="949675" rtl="0" eaLnBrk="1" latinLnBrk="0" hangingPunct="1">
        <a:lnSpc>
          <a:spcPct val="90000"/>
        </a:lnSpc>
        <a:spcBef>
          <a:spcPts val="519"/>
        </a:spcBef>
        <a:buFont typeface="Arial" panose="020B0604020202020204" pitchFamily="34" charset="0"/>
        <a:buChar char="•"/>
        <a:defRPr sz="1872" kern="1200">
          <a:solidFill>
            <a:schemeClr val="tx1"/>
          </a:solidFill>
          <a:latin typeface="+mn-lt"/>
          <a:ea typeface="+mn-ea"/>
          <a:cs typeface="+mn-cs"/>
        </a:defRPr>
      </a:lvl7pPr>
      <a:lvl8pPr marL="3561280" indent="-237419" algn="l" defTabSz="949675" rtl="0" eaLnBrk="1" latinLnBrk="0" hangingPunct="1">
        <a:lnSpc>
          <a:spcPct val="90000"/>
        </a:lnSpc>
        <a:spcBef>
          <a:spcPts val="519"/>
        </a:spcBef>
        <a:buFont typeface="Arial" panose="020B0604020202020204" pitchFamily="34" charset="0"/>
        <a:buChar char="•"/>
        <a:defRPr sz="1872" kern="1200">
          <a:solidFill>
            <a:schemeClr val="tx1"/>
          </a:solidFill>
          <a:latin typeface="+mn-lt"/>
          <a:ea typeface="+mn-ea"/>
          <a:cs typeface="+mn-cs"/>
        </a:defRPr>
      </a:lvl8pPr>
      <a:lvl9pPr marL="4036117" indent="-237419" algn="l" defTabSz="949675" rtl="0" eaLnBrk="1" latinLnBrk="0" hangingPunct="1">
        <a:lnSpc>
          <a:spcPct val="90000"/>
        </a:lnSpc>
        <a:spcBef>
          <a:spcPts val="519"/>
        </a:spcBef>
        <a:buFont typeface="Arial" panose="020B0604020202020204" pitchFamily="34" charset="0"/>
        <a:buChar char="•"/>
        <a:defRPr sz="18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49675" rtl="0" eaLnBrk="1" latinLnBrk="0" hangingPunct="1">
        <a:defRPr sz="1872" kern="1200">
          <a:solidFill>
            <a:schemeClr val="tx1"/>
          </a:solidFill>
          <a:latin typeface="+mn-lt"/>
          <a:ea typeface="+mn-ea"/>
          <a:cs typeface="+mn-cs"/>
        </a:defRPr>
      </a:lvl1pPr>
      <a:lvl2pPr marL="474837" algn="l" defTabSz="949675" rtl="0" eaLnBrk="1" latinLnBrk="0" hangingPunct="1">
        <a:defRPr sz="1872" kern="1200">
          <a:solidFill>
            <a:schemeClr val="tx1"/>
          </a:solidFill>
          <a:latin typeface="+mn-lt"/>
          <a:ea typeface="+mn-ea"/>
          <a:cs typeface="+mn-cs"/>
        </a:defRPr>
      </a:lvl2pPr>
      <a:lvl3pPr marL="949675" algn="l" defTabSz="949675" rtl="0" eaLnBrk="1" latinLnBrk="0" hangingPunct="1">
        <a:defRPr sz="1872" kern="1200">
          <a:solidFill>
            <a:schemeClr val="tx1"/>
          </a:solidFill>
          <a:latin typeface="+mn-lt"/>
          <a:ea typeface="+mn-ea"/>
          <a:cs typeface="+mn-cs"/>
        </a:defRPr>
      </a:lvl3pPr>
      <a:lvl4pPr marL="1424512" algn="l" defTabSz="949675" rtl="0" eaLnBrk="1" latinLnBrk="0" hangingPunct="1">
        <a:defRPr sz="1872" kern="1200">
          <a:solidFill>
            <a:schemeClr val="tx1"/>
          </a:solidFill>
          <a:latin typeface="+mn-lt"/>
          <a:ea typeface="+mn-ea"/>
          <a:cs typeface="+mn-cs"/>
        </a:defRPr>
      </a:lvl4pPr>
      <a:lvl5pPr marL="1899349" algn="l" defTabSz="949675" rtl="0" eaLnBrk="1" latinLnBrk="0" hangingPunct="1">
        <a:defRPr sz="1872" kern="1200">
          <a:solidFill>
            <a:schemeClr val="tx1"/>
          </a:solidFill>
          <a:latin typeface="+mn-lt"/>
          <a:ea typeface="+mn-ea"/>
          <a:cs typeface="+mn-cs"/>
        </a:defRPr>
      </a:lvl5pPr>
      <a:lvl6pPr marL="2374186" algn="l" defTabSz="949675" rtl="0" eaLnBrk="1" latinLnBrk="0" hangingPunct="1">
        <a:defRPr sz="1872" kern="1200">
          <a:solidFill>
            <a:schemeClr val="tx1"/>
          </a:solidFill>
          <a:latin typeface="+mn-lt"/>
          <a:ea typeface="+mn-ea"/>
          <a:cs typeface="+mn-cs"/>
        </a:defRPr>
      </a:lvl6pPr>
      <a:lvl7pPr marL="2849024" algn="l" defTabSz="949675" rtl="0" eaLnBrk="1" latinLnBrk="0" hangingPunct="1">
        <a:defRPr sz="1872" kern="1200">
          <a:solidFill>
            <a:schemeClr val="tx1"/>
          </a:solidFill>
          <a:latin typeface="+mn-lt"/>
          <a:ea typeface="+mn-ea"/>
          <a:cs typeface="+mn-cs"/>
        </a:defRPr>
      </a:lvl7pPr>
      <a:lvl8pPr marL="3323861" algn="l" defTabSz="949675" rtl="0" eaLnBrk="1" latinLnBrk="0" hangingPunct="1">
        <a:defRPr sz="1872" kern="1200">
          <a:solidFill>
            <a:schemeClr val="tx1"/>
          </a:solidFill>
          <a:latin typeface="+mn-lt"/>
          <a:ea typeface="+mn-ea"/>
          <a:cs typeface="+mn-cs"/>
        </a:defRPr>
      </a:lvl8pPr>
      <a:lvl9pPr marL="3798698" algn="l" defTabSz="949675" rtl="0" eaLnBrk="1" latinLnBrk="0" hangingPunct="1">
        <a:defRPr sz="18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434509" y="3009900"/>
            <a:ext cx="7322982" cy="1790700"/>
          </a:xfrm>
        </p:spPr>
        <p:txBody>
          <a:bodyPr/>
          <a:lstStyle/>
          <a:p>
            <a:br>
              <a:rPr lang="nl-NL" dirty="0"/>
            </a:br>
            <a:r>
              <a:rPr lang="nl-NL" dirty="0"/>
              <a:t>geldigheid van </a:t>
            </a:r>
            <a:r>
              <a:rPr lang="nl-NL" dirty="0" err="1"/>
              <a:t>Edukoppeling</a:t>
            </a:r>
            <a:r>
              <a:rPr lang="nl-NL" dirty="0"/>
              <a:t> versies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293002" y="4800600"/>
            <a:ext cx="7322982" cy="1241822"/>
          </a:xfrm>
        </p:spPr>
        <p:txBody>
          <a:bodyPr/>
          <a:lstStyle/>
          <a:p>
            <a:r>
              <a:rPr lang="nl-NL" dirty="0"/>
              <a:t>28-10-2021</a:t>
            </a:r>
          </a:p>
          <a:p>
            <a:r>
              <a:rPr lang="nl-NL" dirty="0"/>
              <a:t>Werkgroep </a:t>
            </a:r>
            <a:r>
              <a:rPr lang="nl-NL" dirty="0" err="1"/>
              <a:t>Edukoppeling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6917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21C01CC5-5ECD-425D-BDAA-3DF2E632D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37" y="1883036"/>
            <a:ext cx="7477125" cy="4086225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76E783CB-E21B-4DEF-A282-4F009B00C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Gelaagd interoperabiliteitsraamwerk</a:t>
            </a:r>
          </a:p>
        </p:txBody>
      </p:sp>
    </p:spTree>
    <p:extLst>
      <p:ext uri="{BB962C8B-B14F-4D97-AF65-F5344CB8AC3E}">
        <p14:creationId xmlns:p14="http://schemas.microsoft.com/office/powerpoint/2010/main" val="1644221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94C8031B-8B64-499E-B2E0-5815ADAC1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Producten werkgroep </a:t>
            </a:r>
            <a:r>
              <a:rPr lang="nl-NL" dirty="0" err="1"/>
              <a:t>Edukoppeling</a:t>
            </a:r>
            <a:endParaRPr lang="nl-NL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4FC0E985-BECF-45A8-A026-4ACAA29A6F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187" y="1690688"/>
            <a:ext cx="8429625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204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7BB65C-96D6-4BDA-A9D1-DC48D3995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Versiebeheer </a:t>
            </a:r>
            <a:r>
              <a:rPr lang="nl-NL" dirty="0" err="1"/>
              <a:t>Edukoppeling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223A60-761B-4DF2-8C30-53BCCCC32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Collectieve afspraken (zoals CEVO) gebaseerd op één versie</a:t>
            </a:r>
          </a:p>
          <a:p>
            <a:r>
              <a:rPr lang="nl-NL" dirty="0"/>
              <a:t>Nieuwe versies ontstaan,  recent bijvoorbeeld REST-API</a:t>
            </a:r>
          </a:p>
          <a:p>
            <a:r>
              <a:rPr lang="nl-NL" dirty="0"/>
              <a:t>Issues doen zich voor </a:t>
            </a:r>
            <a:r>
              <a:rPr lang="nl-NL" dirty="0" err="1"/>
              <a:t>o.a</a:t>
            </a:r>
            <a:r>
              <a:rPr lang="nl-NL" dirty="0"/>
              <a:t>  op het gebied van beveiliging</a:t>
            </a:r>
          </a:p>
          <a:p>
            <a:r>
              <a:rPr lang="nl-NL" dirty="0"/>
              <a:t>Migraties  betreffen meerdere partijen</a:t>
            </a:r>
          </a:p>
          <a:p>
            <a:r>
              <a:rPr lang="nl-NL" dirty="0"/>
              <a:t>LAS is spin in het web: meerdere versies bij meerdere afspraken.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195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C5CFA1-4369-41F7-A5D4-BF8077878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nl-NL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Promotie </a:t>
            </a:r>
            <a:r>
              <a:rPr lang="nl-NL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vooruitgang en actief onderhoud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28CD4E-A1B6-461E-9AA0-1E8C37251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nl-NL" dirty="0"/>
              <a:t>Oude versies niet meer onderhouden</a:t>
            </a:r>
          </a:p>
          <a:p>
            <a:pPr marL="457200" lvl="1" indent="0">
              <a:buNone/>
            </a:pPr>
            <a:r>
              <a:rPr lang="nl-NL" dirty="0"/>
              <a:t> </a:t>
            </a:r>
            <a:r>
              <a:rPr lang="nl-NL" dirty="0">
                <a:sym typeface="Wingdings" panose="05000000000000000000" pitchFamily="2" charset="2"/>
              </a:rPr>
              <a:t> Tijdreizen eigen verantwoordelijkheid</a:t>
            </a:r>
          </a:p>
          <a:p>
            <a:pPr marL="457200" lvl="1" indent="0">
              <a:buNone/>
            </a:pPr>
            <a:endParaRPr lang="nl-NL" dirty="0"/>
          </a:p>
          <a:p>
            <a:pPr marL="514350" indent="-514350">
              <a:buFont typeface="+mj-lt"/>
              <a:buAutoNum type="alphaUcPeriod"/>
            </a:pPr>
            <a:r>
              <a:rPr lang="nl-NL" dirty="0"/>
              <a:t>Een einddatum geven bijv. drie jaar</a:t>
            </a:r>
          </a:p>
          <a:p>
            <a:pPr marL="457200" lvl="1" indent="0">
              <a:buNone/>
            </a:pPr>
            <a:r>
              <a:rPr lang="nl-NL" dirty="0">
                <a:sym typeface="Wingdings" panose="05000000000000000000" pitchFamily="2" charset="2"/>
              </a:rPr>
              <a:t> Verlenging bespreken in de werkgroep</a:t>
            </a:r>
            <a:endParaRPr lang="nl-NL" dirty="0"/>
          </a:p>
          <a:p>
            <a:pPr marL="514350" indent="-514350">
              <a:buFont typeface="+mj-lt"/>
              <a:buAutoNum type="alphaUcPeriod"/>
            </a:pPr>
            <a:endParaRPr lang="nl-NL" dirty="0"/>
          </a:p>
          <a:p>
            <a:pPr marL="514350" indent="-514350">
              <a:buFont typeface="+mj-lt"/>
              <a:buAutoNum type="alphaUcPeriod"/>
            </a:pPr>
            <a:r>
              <a:rPr lang="nl-NL" dirty="0"/>
              <a:t>Periodiek onderhoud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Aanbevolen: opnemen in GLO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nl-NL" dirty="0"/>
              <a:t>Ook voor (</a:t>
            </a:r>
            <a:r>
              <a:rPr lang="nl-NL" dirty="0" err="1"/>
              <a:t>beveiligings</a:t>
            </a:r>
            <a:r>
              <a:rPr lang="nl-NL" dirty="0"/>
              <a:t> </a:t>
            </a:r>
            <a:r>
              <a:rPr lang="nl-NL" dirty="0" err="1"/>
              <a:t>backlog</a:t>
            </a:r>
            <a:r>
              <a:rPr lang="nl-NL" dirty="0"/>
              <a:t>)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	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08990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7F0D7669-0081-4B80-84A3-862861FC6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 advies heeft de architectuurraad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F43F7B0-9A83-4271-834E-0970CEC06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Voorkeuren voor a, B, C of combinaties?</a:t>
            </a:r>
          </a:p>
          <a:p>
            <a:r>
              <a:rPr lang="nl-NL" dirty="0"/>
              <a:t>Welke rol zou de architectuurraad hierin moeten hebben?</a:t>
            </a:r>
          </a:p>
        </p:txBody>
      </p:sp>
    </p:spTree>
    <p:extLst>
      <p:ext uri="{BB962C8B-B14F-4D97-AF65-F5344CB8AC3E}">
        <p14:creationId xmlns:p14="http://schemas.microsoft.com/office/powerpoint/2010/main" val="210828188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a DUO">
  <a:themeElements>
    <a:clrScheme name="">
      <a:dk1>
        <a:srgbClr val="000000"/>
      </a:dk1>
      <a:lt1>
        <a:srgbClr val="FFFFFF"/>
      </a:lt1>
      <a:dk2>
        <a:srgbClr val="F9B249"/>
      </a:dk2>
      <a:lt2>
        <a:srgbClr val="EEECE1"/>
      </a:lt2>
      <a:accent1>
        <a:srgbClr val="6ED9AD"/>
      </a:accent1>
      <a:accent2>
        <a:srgbClr val="046F96"/>
      </a:accent2>
      <a:accent3>
        <a:srgbClr val="FFFFFF"/>
      </a:accent3>
      <a:accent4>
        <a:srgbClr val="000000"/>
      </a:accent4>
      <a:accent5>
        <a:srgbClr val="BAE9D3"/>
      </a:accent5>
      <a:accent6>
        <a:srgbClr val="036487"/>
      </a:accent6>
      <a:hlink>
        <a:srgbClr val="9ACCD4"/>
      </a:hlink>
      <a:folHlink>
        <a:srgbClr val="ED8FBB"/>
      </a:folHlink>
    </a:clrScheme>
    <a:fontScheme name="LNV_DR_ CORP_NEDERLANDS_LEEG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anose="020B060403050404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anose="020B060403050404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LNV_DR_ CORP_NEDERLANDS_LEEG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NV_DR_ CORP_NEDERLANDS_LEEG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NV_DR_ CORP_NEDERLANDS_LEEG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a DUO" id="{E75A544B-5FC5-42C4-9848-657F57984B20}" vid="{1B934D8B-4AEC-412A-8423-4BDC25B953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128</Words>
  <Application>Microsoft Office PowerPoint</Application>
  <PresentationFormat>Breedbeeld</PresentationFormat>
  <Paragraphs>25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Verdana</vt:lpstr>
      <vt:lpstr>Wingdings</vt:lpstr>
      <vt:lpstr>Kantoorthema</vt:lpstr>
      <vt:lpstr>Thema DUO</vt:lpstr>
      <vt:lpstr> geldigheid van Edukoppeling versies</vt:lpstr>
      <vt:lpstr>Gelaagd interoperabiliteitsraamwerk</vt:lpstr>
      <vt:lpstr>Producten werkgroep Edukoppeling</vt:lpstr>
      <vt:lpstr>Versiebeheer Edukoppeling</vt:lpstr>
      <vt:lpstr> Promotie  vooruitgang en actief onderhoud</vt:lpstr>
      <vt:lpstr>Welk advies heeft de architectuurraad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geldigheid van Edukoppeling versies</dc:title>
  <dc:creator>Gerald Groot Roessink</dc:creator>
  <cp:lastModifiedBy>Gerald Groot Roessink</cp:lastModifiedBy>
  <cp:revision>4</cp:revision>
  <dcterms:created xsi:type="dcterms:W3CDTF">2021-10-28T10:29:17Z</dcterms:created>
  <dcterms:modified xsi:type="dcterms:W3CDTF">2021-10-28T11:36:35Z</dcterms:modified>
</cp:coreProperties>
</file>