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7"/>
  </p:notesMasterIdLst>
  <p:sldIdLst>
    <p:sldId id="256" r:id="rId5"/>
    <p:sldId id="342" r:id="rId6"/>
    <p:sldId id="351" r:id="rId7"/>
    <p:sldId id="343" r:id="rId8"/>
    <p:sldId id="344" r:id="rId9"/>
    <p:sldId id="347" r:id="rId10"/>
    <p:sldId id="345" r:id="rId11"/>
    <p:sldId id="346" r:id="rId12"/>
    <p:sldId id="348" r:id="rId13"/>
    <p:sldId id="349" r:id="rId14"/>
    <p:sldId id="350" r:id="rId15"/>
    <p:sldId id="352" r:id="rId16"/>
    <p:sldId id="353" r:id="rId17"/>
    <p:sldId id="327" r:id="rId18"/>
    <p:sldId id="328" r:id="rId19"/>
    <p:sldId id="329" r:id="rId20"/>
    <p:sldId id="330" r:id="rId21"/>
    <p:sldId id="276" r:id="rId22"/>
    <p:sldId id="273" r:id="rId23"/>
    <p:sldId id="275" r:id="rId24"/>
    <p:sldId id="274" r:id="rId25"/>
    <p:sldId id="279"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Montserrat"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46" roundtripDataSignature="AMtx7mi/TSS28oqShFmIH7uNFo13F2796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mco de Boer" initials="" lastIdx="1" clrIdx="0"/>
  <p:cmAuthor id="1" name="Remco de Boer" initials="RdB" lastIdx="1" clrIdx="1">
    <p:extLst>
      <p:ext uri="{19B8F6BF-5375-455C-9EA6-DF929625EA0E}">
        <p15:presenceInfo xmlns:p15="http://schemas.microsoft.com/office/powerpoint/2012/main" userId="Remco de Bo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AC73C-1197-4D89-AA27-30DF96C368A5}" vWet="2" dt="2021-09-16T08:48:46.460"/>
    <p1510:client id="{362FFFA4-6AD2-4477-89B4-611193EA843F}" v="98" dt="2021-09-16T12:48:01.207"/>
  </p1510:revLst>
</p1510:revInfo>
</file>

<file path=ppt/tableStyles.xml><?xml version="1.0" encoding="utf-8"?>
<a:tblStyleLst xmlns:a="http://schemas.openxmlformats.org/drawingml/2006/main" def="{060AE78E-2863-4963-9286-5291213CC23F}">
  <a:tblStyle styleId="{060AE78E-2863-4963-9286-5291213CC23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7.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46"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Dommisse" userId="S::b.dommisse@kennisnet.nl::c37fd6d2-ed16-4115-bd6e-68ba570e5f59" providerId="AD" clId="Web-{D89C7D24-A281-65F4-C41B-5F9552715AB2}"/>
    <pc:docChg chg="modSld">
      <pc:chgData name="Brian Dommisse" userId="S::b.dommisse@kennisnet.nl::c37fd6d2-ed16-4115-bd6e-68ba570e5f59" providerId="AD" clId="Web-{D89C7D24-A281-65F4-C41B-5F9552715AB2}" dt="2021-08-05T14:58:31.635" v="34" actId="20577"/>
      <pc:docMkLst>
        <pc:docMk/>
      </pc:docMkLst>
      <pc:sldChg chg="addSp delSp modSp">
        <pc:chgData name="Brian Dommisse" userId="S::b.dommisse@kennisnet.nl::c37fd6d2-ed16-4115-bd6e-68ba570e5f59" providerId="AD" clId="Web-{D89C7D24-A281-65F4-C41B-5F9552715AB2}" dt="2021-08-05T14:53:36.415" v="14"/>
        <pc:sldMkLst>
          <pc:docMk/>
          <pc:sldMk cId="272237444" sldId="331"/>
        </pc:sldMkLst>
        <pc:spChg chg="topLvl">
          <ac:chgData name="Brian Dommisse" userId="S::b.dommisse@kennisnet.nl::c37fd6d2-ed16-4115-bd6e-68ba570e5f59" providerId="AD" clId="Web-{D89C7D24-A281-65F4-C41B-5F9552715AB2}" dt="2021-08-05T14:53:36.415" v="14"/>
          <ac:spMkLst>
            <pc:docMk/>
            <pc:sldMk cId="272237444" sldId="331"/>
            <ac:spMk id="5" creationId="{448E9E11-8332-4DA6-9251-07BDE6CBC517}"/>
          </ac:spMkLst>
        </pc:spChg>
        <pc:spChg chg="mod topLvl">
          <ac:chgData name="Brian Dommisse" userId="S::b.dommisse@kennisnet.nl::c37fd6d2-ed16-4115-bd6e-68ba570e5f59" providerId="AD" clId="Web-{D89C7D24-A281-65F4-C41B-5F9552715AB2}" dt="2021-08-05T14:53:36.415" v="14"/>
          <ac:spMkLst>
            <pc:docMk/>
            <pc:sldMk cId="272237444" sldId="331"/>
            <ac:spMk id="6" creationId="{DCE3AAE6-8CAA-425D-A983-D6A02514EC37}"/>
          </ac:spMkLst>
        </pc:spChg>
        <pc:spChg chg="topLvl">
          <ac:chgData name="Brian Dommisse" userId="S::b.dommisse@kennisnet.nl::c37fd6d2-ed16-4115-bd6e-68ba570e5f59" providerId="AD" clId="Web-{D89C7D24-A281-65F4-C41B-5F9552715AB2}" dt="2021-08-05T14:53:36.415" v="14"/>
          <ac:spMkLst>
            <pc:docMk/>
            <pc:sldMk cId="272237444" sldId="331"/>
            <ac:spMk id="7" creationId="{0311F4B2-ECF2-419A-9321-4BB9F3006487}"/>
          </ac:spMkLst>
        </pc:spChg>
        <pc:spChg chg="topLvl">
          <ac:chgData name="Brian Dommisse" userId="S::b.dommisse@kennisnet.nl::c37fd6d2-ed16-4115-bd6e-68ba570e5f59" providerId="AD" clId="Web-{D89C7D24-A281-65F4-C41B-5F9552715AB2}" dt="2021-08-05T14:53:36.415" v="14"/>
          <ac:spMkLst>
            <pc:docMk/>
            <pc:sldMk cId="272237444" sldId="331"/>
            <ac:spMk id="8" creationId="{B26AD360-B7D0-4AED-A0F5-FA86426F3286}"/>
          </ac:spMkLst>
        </pc:spChg>
        <pc:spChg chg="mod topLvl">
          <ac:chgData name="Brian Dommisse" userId="S::b.dommisse@kennisnet.nl::c37fd6d2-ed16-4115-bd6e-68ba570e5f59" providerId="AD" clId="Web-{D89C7D24-A281-65F4-C41B-5F9552715AB2}" dt="2021-08-05T14:53:36.415" v="14"/>
          <ac:spMkLst>
            <pc:docMk/>
            <pc:sldMk cId="272237444" sldId="331"/>
            <ac:spMk id="9" creationId="{6ABA6484-F353-4135-96C5-8C9CAC0830D6}"/>
          </ac:spMkLst>
        </pc:spChg>
        <pc:spChg chg="topLvl">
          <ac:chgData name="Brian Dommisse" userId="S::b.dommisse@kennisnet.nl::c37fd6d2-ed16-4115-bd6e-68ba570e5f59" providerId="AD" clId="Web-{D89C7D24-A281-65F4-C41B-5F9552715AB2}" dt="2021-08-05T14:53:36.415" v="14"/>
          <ac:spMkLst>
            <pc:docMk/>
            <pc:sldMk cId="272237444" sldId="331"/>
            <ac:spMk id="10" creationId="{2ABE112B-D11C-4EB2-9745-ED3A9FAF4828}"/>
          </ac:spMkLst>
        </pc:spChg>
        <pc:spChg chg="topLvl">
          <ac:chgData name="Brian Dommisse" userId="S::b.dommisse@kennisnet.nl::c37fd6d2-ed16-4115-bd6e-68ba570e5f59" providerId="AD" clId="Web-{D89C7D24-A281-65F4-C41B-5F9552715AB2}" dt="2021-08-05T14:53:36.415" v="14"/>
          <ac:spMkLst>
            <pc:docMk/>
            <pc:sldMk cId="272237444" sldId="331"/>
            <ac:spMk id="11" creationId="{E35FEDBB-5B75-4AFF-BB9A-C00F122DEA9F}"/>
          </ac:spMkLst>
        </pc:spChg>
        <pc:spChg chg="topLvl">
          <ac:chgData name="Brian Dommisse" userId="S::b.dommisse@kennisnet.nl::c37fd6d2-ed16-4115-bd6e-68ba570e5f59" providerId="AD" clId="Web-{D89C7D24-A281-65F4-C41B-5F9552715AB2}" dt="2021-08-05T14:53:36.415" v="14"/>
          <ac:spMkLst>
            <pc:docMk/>
            <pc:sldMk cId="272237444" sldId="331"/>
            <ac:spMk id="12" creationId="{C716E723-360E-4962-B793-82D857BF5AFD}"/>
          </ac:spMkLst>
        </pc:spChg>
        <pc:spChg chg="topLvl">
          <ac:chgData name="Brian Dommisse" userId="S::b.dommisse@kennisnet.nl::c37fd6d2-ed16-4115-bd6e-68ba570e5f59" providerId="AD" clId="Web-{D89C7D24-A281-65F4-C41B-5F9552715AB2}" dt="2021-08-05T14:53:36.415" v="14"/>
          <ac:spMkLst>
            <pc:docMk/>
            <pc:sldMk cId="272237444" sldId="331"/>
            <ac:spMk id="13" creationId="{6FDD53B7-497B-437B-B6A9-700CEBA1FF7F}"/>
          </ac:spMkLst>
        </pc:spChg>
        <pc:spChg chg="topLvl">
          <ac:chgData name="Brian Dommisse" userId="S::b.dommisse@kennisnet.nl::c37fd6d2-ed16-4115-bd6e-68ba570e5f59" providerId="AD" clId="Web-{D89C7D24-A281-65F4-C41B-5F9552715AB2}" dt="2021-08-05T14:53:36.415" v="14"/>
          <ac:spMkLst>
            <pc:docMk/>
            <pc:sldMk cId="272237444" sldId="331"/>
            <ac:spMk id="14" creationId="{8F7C9E7B-4F93-45BB-AAE5-655E3A293BF3}"/>
          </ac:spMkLst>
        </pc:spChg>
        <pc:spChg chg="topLvl">
          <ac:chgData name="Brian Dommisse" userId="S::b.dommisse@kennisnet.nl::c37fd6d2-ed16-4115-bd6e-68ba570e5f59" providerId="AD" clId="Web-{D89C7D24-A281-65F4-C41B-5F9552715AB2}" dt="2021-08-05T14:53:36.415" v="14"/>
          <ac:spMkLst>
            <pc:docMk/>
            <pc:sldMk cId="272237444" sldId="331"/>
            <ac:spMk id="15" creationId="{6561A315-CD33-4CF4-A93C-B2A653D4DAB5}"/>
          </ac:spMkLst>
        </pc:spChg>
        <pc:grpChg chg="add del">
          <ac:chgData name="Brian Dommisse" userId="S::b.dommisse@kennisnet.nl::c37fd6d2-ed16-4115-bd6e-68ba570e5f59" providerId="AD" clId="Web-{D89C7D24-A281-65F4-C41B-5F9552715AB2}" dt="2021-08-05T14:53:36.415" v="14"/>
          <ac:grpSpMkLst>
            <pc:docMk/>
            <pc:sldMk cId="272237444" sldId="331"/>
            <ac:grpSpMk id="3" creationId="{7B95FC08-F087-44CD-9248-44EDAEC62BAB}"/>
          </ac:grpSpMkLst>
        </pc:grpChg>
      </pc:sldChg>
      <pc:sldChg chg="modSp">
        <pc:chgData name="Brian Dommisse" userId="S::b.dommisse@kennisnet.nl::c37fd6d2-ed16-4115-bd6e-68ba570e5f59" providerId="AD" clId="Web-{D89C7D24-A281-65F4-C41B-5F9552715AB2}" dt="2021-08-05T14:58:31.635" v="34" actId="20577"/>
        <pc:sldMkLst>
          <pc:docMk/>
          <pc:sldMk cId="2661210690" sldId="341"/>
        </pc:sldMkLst>
        <pc:spChg chg="mod">
          <ac:chgData name="Brian Dommisse" userId="S::b.dommisse@kennisnet.nl::c37fd6d2-ed16-4115-bd6e-68ba570e5f59" providerId="AD" clId="Web-{D89C7D24-A281-65F4-C41B-5F9552715AB2}" dt="2021-08-05T14:58:31.635" v="34" actId="20577"/>
          <ac:spMkLst>
            <pc:docMk/>
            <pc:sldMk cId="2661210690" sldId="341"/>
            <ac:spMk id="3" creationId="{3E57EEB6-4A8D-4012-9E8F-17EFB3607941}"/>
          </ac:spMkLst>
        </pc:spChg>
      </pc:sldChg>
    </pc:docChg>
  </pc:docChgLst>
  <pc:docChgLst>
    <pc:chgData name="Joeri van Es" userId="0ed0ab33-b5f7-429c-b023-64231d4a41c2" providerId="ADAL" clId="{362FFFA4-6AD2-4477-89B4-611193EA843F}"/>
    <pc:docChg chg="undo custSel addSld delSld modSld sldOrd">
      <pc:chgData name="Joeri van Es" userId="0ed0ab33-b5f7-429c-b023-64231d4a41c2" providerId="ADAL" clId="{362FFFA4-6AD2-4477-89B4-611193EA843F}" dt="2021-09-16T12:48:01.207" v="558" actId="47"/>
      <pc:docMkLst>
        <pc:docMk/>
      </pc:docMkLst>
      <pc:sldChg chg="add">
        <pc:chgData name="Joeri van Es" userId="0ed0ab33-b5f7-429c-b023-64231d4a41c2" providerId="ADAL" clId="{362FFFA4-6AD2-4477-89B4-611193EA843F}" dt="2021-09-15T12:31:27.183" v="0"/>
        <pc:sldMkLst>
          <pc:docMk/>
          <pc:sldMk cId="4073946027" sldId="273"/>
        </pc:sldMkLst>
      </pc:sldChg>
      <pc:sldChg chg="add">
        <pc:chgData name="Joeri van Es" userId="0ed0ab33-b5f7-429c-b023-64231d4a41c2" providerId="ADAL" clId="{362FFFA4-6AD2-4477-89B4-611193EA843F}" dt="2021-09-15T12:34:56.972" v="3"/>
        <pc:sldMkLst>
          <pc:docMk/>
          <pc:sldMk cId="3784317955" sldId="274"/>
        </pc:sldMkLst>
      </pc:sldChg>
      <pc:sldChg chg="add">
        <pc:chgData name="Joeri van Es" userId="0ed0ab33-b5f7-429c-b023-64231d4a41c2" providerId="ADAL" clId="{362FFFA4-6AD2-4477-89B4-611193EA843F}" dt="2021-09-15T12:31:27.183" v="0"/>
        <pc:sldMkLst>
          <pc:docMk/>
          <pc:sldMk cId="3867983461" sldId="275"/>
        </pc:sldMkLst>
      </pc:sldChg>
      <pc:sldChg chg="modSp add mod ord">
        <pc:chgData name="Joeri van Es" userId="0ed0ab33-b5f7-429c-b023-64231d4a41c2" providerId="ADAL" clId="{362FFFA4-6AD2-4477-89B4-611193EA843F}" dt="2021-09-15T14:08:57.315" v="51" actId="20577"/>
        <pc:sldMkLst>
          <pc:docMk/>
          <pc:sldMk cId="2966953037" sldId="276"/>
        </pc:sldMkLst>
        <pc:spChg chg="mod">
          <ac:chgData name="Joeri van Es" userId="0ed0ab33-b5f7-429c-b023-64231d4a41c2" providerId="ADAL" clId="{362FFFA4-6AD2-4477-89B4-611193EA843F}" dt="2021-09-15T14:08:57.315" v="51" actId="20577"/>
          <ac:spMkLst>
            <pc:docMk/>
            <pc:sldMk cId="2966953037" sldId="276"/>
            <ac:spMk id="3" creationId="{4789D4AB-D182-4419-9EB4-EE8F06C5384D}"/>
          </ac:spMkLst>
        </pc:spChg>
      </pc:sldChg>
      <pc:sldChg chg="modSp add del mod">
        <pc:chgData name="Joeri van Es" userId="0ed0ab33-b5f7-429c-b023-64231d4a41c2" providerId="ADAL" clId="{362FFFA4-6AD2-4477-89B4-611193EA843F}" dt="2021-09-15T13:50:06.824" v="5" actId="47"/>
        <pc:sldMkLst>
          <pc:docMk/>
          <pc:sldMk cId="2633493488" sldId="278"/>
        </pc:sldMkLst>
        <pc:spChg chg="mod">
          <ac:chgData name="Joeri van Es" userId="0ed0ab33-b5f7-429c-b023-64231d4a41c2" providerId="ADAL" clId="{362FFFA4-6AD2-4477-89B4-611193EA843F}" dt="2021-09-15T13:49:35.133" v="4" actId="404"/>
          <ac:spMkLst>
            <pc:docMk/>
            <pc:sldMk cId="2633493488" sldId="278"/>
            <ac:spMk id="3" creationId="{4789D4AB-D182-4419-9EB4-EE8F06C5384D}"/>
          </ac:spMkLst>
        </pc:spChg>
      </pc:sldChg>
      <pc:sldChg chg="modSp add mod">
        <pc:chgData name="Joeri van Es" userId="0ed0ab33-b5f7-429c-b023-64231d4a41c2" providerId="ADAL" clId="{362FFFA4-6AD2-4477-89B4-611193EA843F}" dt="2021-09-15T14:32:52.748" v="457" actId="20577"/>
        <pc:sldMkLst>
          <pc:docMk/>
          <pc:sldMk cId="1631197617" sldId="279"/>
        </pc:sldMkLst>
        <pc:spChg chg="mod">
          <ac:chgData name="Joeri van Es" userId="0ed0ab33-b5f7-429c-b023-64231d4a41c2" providerId="ADAL" clId="{362FFFA4-6AD2-4477-89B4-611193EA843F}" dt="2021-09-15T14:32:52.748" v="457" actId="20577"/>
          <ac:spMkLst>
            <pc:docMk/>
            <pc:sldMk cId="1631197617" sldId="279"/>
            <ac:spMk id="3" creationId="{801F8B85-85A4-4B50-A5DC-80F7245641C4}"/>
          </ac:spMkLst>
        </pc:spChg>
      </pc:sldChg>
      <pc:sldChg chg="add">
        <pc:chgData name="Joeri van Es" userId="0ed0ab33-b5f7-429c-b023-64231d4a41c2" providerId="ADAL" clId="{362FFFA4-6AD2-4477-89B4-611193EA843F}" dt="2021-09-15T12:31:27.183" v="0"/>
        <pc:sldMkLst>
          <pc:docMk/>
          <pc:sldMk cId="397937794" sldId="327"/>
        </pc:sldMkLst>
      </pc:sldChg>
      <pc:sldChg chg="add">
        <pc:chgData name="Joeri van Es" userId="0ed0ab33-b5f7-429c-b023-64231d4a41c2" providerId="ADAL" clId="{362FFFA4-6AD2-4477-89B4-611193EA843F}" dt="2021-09-15T12:31:27.183" v="0"/>
        <pc:sldMkLst>
          <pc:docMk/>
          <pc:sldMk cId="2591037918" sldId="328"/>
        </pc:sldMkLst>
      </pc:sldChg>
      <pc:sldChg chg="modSp add mod modNotesTx">
        <pc:chgData name="Joeri van Es" userId="0ed0ab33-b5f7-429c-b023-64231d4a41c2" providerId="ADAL" clId="{362FFFA4-6AD2-4477-89B4-611193EA843F}" dt="2021-09-16T08:57:32.039" v="498" actId="20577"/>
        <pc:sldMkLst>
          <pc:docMk/>
          <pc:sldMk cId="4279646862" sldId="329"/>
        </pc:sldMkLst>
        <pc:spChg chg="mod">
          <ac:chgData name="Joeri van Es" userId="0ed0ab33-b5f7-429c-b023-64231d4a41c2" providerId="ADAL" clId="{362FFFA4-6AD2-4477-89B4-611193EA843F}" dt="2021-09-16T08:57:01.197" v="486" actId="6549"/>
          <ac:spMkLst>
            <pc:docMk/>
            <pc:sldMk cId="4279646862" sldId="329"/>
            <ac:spMk id="8" creationId="{904D3247-FBF3-4B12-9DDA-3D52E25EA4FD}"/>
          </ac:spMkLst>
        </pc:spChg>
        <pc:spChg chg="mod">
          <ac:chgData name="Joeri van Es" userId="0ed0ab33-b5f7-429c-b023-64231d4a41c2" providerId="ADAL" clId="{362FFFA4-6AD2-4477-89B4-611193EA843F}" dt="2021-09-16T08:57:29.565" v="492" actId="20577"/>
          <ac:spMkLst>
            <pc:docMk/>
            <pc:sldMk cId="4279646862" sldId="329"/>
            <ac:spMk id="11" creationId="{E720454B-E910-4E3C-8B4B-778DC7056611}"/>
          </ac:spMkLst>
        </pc:spChg>
        <pc:spChg chg="mod">
          <ac:chgData name="Joeri van Es" userId="0ed0ab33-b5f7-429c-b023-64231d4a41c2" providerId="ADAL" clId="{362FFFA4-6AD2-4477-89B4-611193EA843F}" dt="2021-09-16T08:57:32.039" v="498" actId="20577"/>
          <ac:spMkLst>
            <pc:docMk/>
            <pc:sldMk cId="4279646862" sldId="329"/>
            <ac:spMk id="12" creationId="{F75F3143-037A-42AC-8899-8BF249F6C9E3}"/>
          </ac:spMkLst>
        </pc:spChg>
      </pc:sldChg>
      <pc:sldChg chg="add">
        <pc:chgData name="Joeri van Es" userId="0ed0ab33-b5f7-429c-b023-64231d4a41c2" providerId="ADAL" clId="{362FFFA4-6AD2-4477-89B4-611193EA843F}" dt="2021-09-15T12:31:27.183" v="0"/>
        <pc:sldMkLst>
          <pc:docMk/>
          <pc:sldMk cId="1933807654" sldId="330"/>
        </pc:sldMkLst>
      </pc:sldChg>
      <pc:sldChg chg="modSp add mod">
        <pc:chgData name="Joeri van Es" userId="0ed0ab33-b5f7-429c-b023-64231d4a41c2" providerId="ADAL" clId="{362FFFA4-6AD2-4477-89B4-611193EA843F}" dt="2021-09-15T14:33:32.782" v="459" actId="113"/>
        <pc:sldMkLst>
          <pc:docMk/>
          <pc:sldMk cId="3889532334" sldId="351"/>
        </pc:sldMkLst>
        <pc:spChg chg="mod">
          <ac:chgData name="Joeri van Es" userId="0ed0ab33-b5f7-429c-b023-64231d4a41c2" providerId="ADAL" clId="{362FFFA4-6AD2-4477-89B4-611193EA843F}" dt="2021-09-15T14:33:32.782" v="459" actId="113"/>
          <ac:spMkLst>
            <pc:docMk/>
            <pc:sldMk cId="3889532334" sldId="351"/>
            <ac:spMk id="3" creationId="{5603929B-83E7-47BF-82AB-0A8BD10365CD}"/>
          </ac:spMkLst>
        </pc:spChg>
      </pc:sldChg>
      <pc:sldChg chg="modSp add mod">
        <pc:chgData name="Joeri van Es" userId="0ed0ab33-b5f7-429c-b023-64231d4a41c2" providerId="ADAL" clId="{362FFFA4-6AD2-4477-89B4-611193EA843F}" dt="2021-09-15T14:34:08.181" v="465" actId="113"/>
        <pc:sldMkLst>
          <pc:docMk/>
          <pc:sldMk cId="847027054" sldId="352"/>
        </pc:sldMkLst>
        <pc:spChg chg="mod">
          <ac:chgData name="Joeri van Es" userId="0ed0ab33-b5f7-429c-b023-64231d4a41c2" providerId="ADAL" clId="{362FFFA4-6AD2-4477-89B4-611193EA843F}" dt="2021-09-15T14:34:08.181" v="465" actId="113"/>
          <ac:spMkLst>
            <pc:docMk/>
            <pc:sldMk cId="847027054" sldId="352"/>
            <ac:spMk id="3" creationId="{5603929B-83E7-47BF-82AB-0A8BD10365CD}"/>
          </ac:spMkLst>
        </pc:spChg>
      </pc:sldChg>
      <pc:sldChg chg="add">
        <pc:chgData name="Joeri van Es" userId="0ed0ab33-b5f7-429c-b023-64231d4a41c2" providerId="ADAL" clId="{362FFFA4-6AD2-4477-89B4-611193EA843F}" dt="2021-09-15T14:34:00.867" v="463" actId="2890"/>
        <pc:sldMkLst>
          <pc:docMk/>
          <pc:sldMk cId="3470135308" sldId="353"/>
        </pc:sldMkLst>
      </pc:sldChg>
      <pc:sldChg chg="addSp delSp modSp new del mod">
        <pc:chgData name="Joeri van Es" userId="0ed0ab33-b5f7-429c-b023-64231d4a41c2" providerId="ADAL" clId="{362FFFA4-6AD2-4477-89B4-611193EA843F}" dt="2021-09-16T12:48:01.207" v="558" actId="47"/>
        <pc:sldMkLst>
          <pc:docMk/>
          <pc:sldMk cId="3287658198" sldId="354"/>
        </pc:sldMkLst>
        <pc:spChg chg="mod">
          <ac:chgData name="Joeri van Es" userId="0ed0ab33-b5f7-429c-b023-64231d4a41c2" providerId="ADAL" clId="{362FFFA4-6AD2-4477-89B4-611193EA843F}" dt="2021-09-16T12:37:32.610" v="533" actId="20577"/>
          <ac:spMkLst>
            <pc:docMk/>
            <pc:sldMk cId="3287658198" sldId="354"/>
            <ac:spMk id="2" creationId="{7C60F843-7BB1-4A2E-9B29-090C6C369F50}"/>
          </ac:spMkLst>
        </pc:spChg>
        <pc:spChg chg="del">
          <ac:chgData name="Joeri van Es" userId="0ed0ab33-b5f7-429c-b023-64231d4a41c2" providerId="ADAL" clId="{362FFFA4-6AD2-4477-89B4-611193EA843F}" dt="2021-09-16T12:37:21.666" v="504" actId="478"/>
          <ac:spMkLst>
            <pc:docMk/>
            <pc:sldMk cId="3287658198" sldId="354"/>
            <ac:spMk id="3" creationId="{972A3847-8D36-44E0-9305-A99122258C79}"/>
          </ac:spMkLst>
        </pc:spChg>
        <pc:picChg chg="add mod">
          <ac:chgData name="Joeri van Es" userId="0ed0ab33-b5f7-429c-b023-64231d4a41c2" providerId="ADAL" clId="{362FFFA4-6AD2-4477-89B4-611193EA843F}" dt="2021-09-16T12:39:59.869" v="545" actId="1076"/>
          <ac:picMkLst>
            <pc:docMk/>
            <pc:sldMk cId="3287658198" sldId="354"/>
            <ac:picMk id="6" creationId="{1F815E90-C23B-4D00-AE4D-E5B67BB7A6DE}"/>
          </ac:picMkLst>
        </pc:picChg>
        <pc:picChg chg="add mod modCrop">
          <ac:chgData name="Joeri van Es" userId="0ed0ab33-b5f7-429c-b023-64231d4a41c2" providerId="ADAL" clId="{362FFFA4-6AD2-4477-89B4-611193EA843F}" dt="2021-09-16T12:40:03.104" v="546" actId="1076"/>
          <ac:picMkLst>
            <pc:docMk/>
            <pc:sldMk cId="3287658198" sldId="354"/>
            <ac:picMk id="7" creationId="{F40FDECA-96FB-407B-A840-913A8F253178}"/>
          </ac:picMkLst>
        </pc:picChg>
        <pc:cxnChg chg="add del mod">
          <ac:chgData name="Joeri van Es" userId="0ed0ab33-b5f7-429c-b023-64231d4a41c2" providerId="ADAL" clId="{362FFFA4-6AD2-4477-89B4-611193EA843F}" dt="2021-09-16T12:39:24.665" v="543" actId="478"/>
          <ac:cxnSpMkLst>
            <pc:docMk/>
            <pc:sldMk cId="3287658198" sldId="354"/>
            <ac:cxnSpMk id="9" creationId="{D1A41C92-92A8-40DE-B156-8D73161E79B4}"/>
          </ac:cxnSpMkLst>
        </pc:cxnChg>
        <pc:cxnChg chg="add mod">
          <ac:chgData name="Joeri van Es" userId="0ed0ab33-b5f7-429c-b023-64231d4a41c2" providerId="ADAL" clId="{362FFFA4-6AD2-4477-89B4-611193EA843F}" dt="2021-09-16T12:42:04.228" v="557" actId="14100"/>
          <ac:cxnSpMkLst>
            <pc:docMk/>
            <pc:sldMk cId="3287658198" sldId="354"/>
            <ac:cxnSpMk id="11" creationId="{BD922123-88DB-4B36-816A-92574A59D2EB}"/>
          </ac:cxnSpMkLst>
        </pc:cxnChg>
      </pc:sldChg>
    </pc:docChg>
  </pc:docChgLst>
  <pc:docChgLst>
    <pc:chgData name="Joeri van Es" userId="0ed0ab33-b5f7-429c-b023-64231d4a41c2" providerId="ADAL" clId="{1C7BF68F-2429-4393-B3A4-2A878E2E91BC}"/>
    <pc:docChg chg="undo custSel modSld">
      <pc:chgData name="Joeri van Es" userId="0ed0ab33-b5f7-429c-b023-64231d4a41c2" providerId="ADAL" clId="{1C7BF68F-2429-4393-B3A4-2A878E2E91BC}" dt="2021-06-09T14:42:05.931" v="1" actId="21"/>
      <pc:docMkLst>
        <pc:docMk/>
      </pc:docMkLst>
      <pc:sldChg chg="modSp mod">
        <pc:chgData name="Joeri van Es" userId="0ed0ab33-b5f7-429c-b023-64231d4a41c2" providerId="ADAL" clId="{1C7BF68F-2429-4393-B3A4-2A878E2E91BC}" dt="2021-06-09T14:42:05.931" v="1" actId="21"/>
        <pc:sldMkLst>
          <pc:docMk/>
          <pc:sldMk cId="467531916" sldId="337"/>
        </pc:sldMkLst>
        <pc:spChg chg="mod">
          <ac:chgData name="Joeri van Es" userId="0ed0ab33-b5f7-429c-b023-64231d4a41c2" providerId="ADAL" clId="{1C7BF68F-2429-4393-B3A4-2A878E2E91BC}" dt="2021-06-09T14:42:05.931" v="1" actId="21"/>
          <ac:spMkLst>
            <pc:docMk/>
            <pc:sldMk cId="467531916" sldId="337"/>
            <ac:spMk id="27" creationId="{B35C18B5-EC14-47F1-B401-4A63D122E64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CCE42B-4CFB-42BE-9CC3-AE82FC5E3D4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nl-NL"/>
        </a:p>
      </dgm:t>
    </dgm:pt>
    <dgm:pt modelId="{58FE61CB-4B8B-41CE-B183-829F784E8963}">
      <dgm:prSet phldrT="[Tekst]"/>
      <dgm:spPr/>
      <dgm:t>
        <a:bodyPr/>
        <a:lstStyle/>
        <a:p>
          <a:r>
            <a:rPr lang="nl-NL"/>
            <a:t>ROSA</a:t>
          </a:r>
        </a:p>
      </dgm:t>
    </dgm:pt>
    <dgm:pt modelId="{FBD85730-C54C-4D7D-8BEA-10121BAE7654}" type="parTrans" cxnId="{D64239AA-F0F7-42EA-8CF7-587257E35BCC}">
      <dgm:prSet/>
      <dgm:spPr/>
      <dgm:t>
        <a:bodyPr/>
        <a:lstStyle/>
        <a:p>
          <a:endParaRPr lang="nl-NL"/>
        </a:p>
      </dgm:t>
    </dgm:pt>
    <dgm:pt modelId="{B09D51A5-777D-4C65-A42F-5E61AC9F823B}" type="sibTrans" cxnId="{D64239AA-F0F7-42EA-8CF7-587257E35BCC}">
      <dgm:prSet/>
      <dgm:spPr/>
      <dgm:t>
        <a:bodyPr/>
        <a:lstStyle/>
        <a:p>
          <a:endParaRPr lang="nl-NL"/>
        </a:p>
      </dgm:t>
    </dgm:pt>
    <dgm:pt modelId="{34C81493-84C2-43BC-9B12-3FF1909B9B7F}">
      <dgm:prSet phldrT="[Tekst]"/>
      <dgm:spPr/>
      <dgm:t>
        <a:bodyPr/>
        <a:lstStyle/>
        <a:p>
          <a:r>
            <a:rPr lang="nl-NL"/>
            <a:t>HORA</a:t>
          </a:r>
        </a:p>
      </dgm:t>
    </dgm:pt>
    <dgm:pt modelId="{27CC45B2-5DD2-4B21-A8DA-120F3FB9BA8A}" type="parTrans" cxnId="{6021CEEE-FA2F-4B06-B7D1-C4F406DC7EBF}">
      <dgm:prSet/>
      <dgm:spPr/>
      <dgm:t>
        <a:bodyPr/>
        <a:lstStyle/>
        <a:p>
          <a:endParaRPr lang="nl-NL"/>
        </a:p>
      </dgm:t>
    </dgm:pt>
    <dgm:pt modelId="{0F7B5E95-2693-486D-A86C-EE8D0D67E40D}" type="sibTrans" cxnId="{6021CEEE-FA2F-4B06-B7D1-C4F406DC7EBF}">
      <dgm:prSet/>
      <dgm:spPr/>
      <dgm:t>
        <a:bodyPr/>
        <a:lstStyle/>
        <a:p>
          <a:endParaRPr lang="nl-NL"/>
        </a:p>
      </dgm:t>
    </dgm:pt>
    <dgm:pt modelId="{FEA883DE-4263-4AD7-9360-059886861BD8}">
      <dgm:prSet phldrT="[Tekst]"/>
      <dgm:spPr/>
      <dgm:t>
        <a:bodyPr/>
        <a:lstStyle/>
        <a:p>
          <a:r>
            <a:rPr lang="nl-NL"/>
            <a:t>HOSA</a:t>
          </a:r>
        </a:p>
      </dgm:t>
    </dgm:pt>
    <dgm:pt modelId="{131A5E6F-E120-4A14-976B-7908780F3B7B}" type="parTrans" cxnId="{092B326F-AD2D-4F2D-AF73-AE97B3FDF546}">
      <dgm:prSet/>
      <dgm:spPr/>
      <dgm:t>
        <a:bodyPr/>
        <a:lstStyle/>
        <a:p>
          <a:endParaRPr lang="nl-NL"/>
        </a:p>
      </dgm:t>
    </dgm:pt>
    <dgm:pt modelId="{7E460207-731F-4F42-8247-42276CABF4B1}" type="sibTrans" cxnId="{092B326F-AD2D-4F2D-AF73-AE97B3FDF546}">
      <dgm:prSet/>
      <dgm:spPr/>
      <dgm:t>
        <a:bodyPr/>
        <a:lstStyle/>
        <a:p>
          <a:endParaRPr lang="nl-NL"/>
        </a:p>
      </dgm:t>
    </dgm:pt>
    <dgm:pt modelId="{B85484FF-A8B4-4380-8237-9C46AFF603A4}">
      <dgm:prSet phldrT="[Tekst]"/>
      <dgm:spPr/>
      <dgm:t>
        <a:bodyPr/>
        <a:lstStyle/>
        <a:p>
          <a:r>
            <a:rPr lang="nl-NL"/>
            <a:t>FORA</a:t>
          </a:r>
        </a:p>
      </dgm:t>
    </dgm:pt>
    <dgm:pt modelId="{D99A77E8-CF14-427E-9F7E-5C2C56F5FCC0}" type="parTrans" cxnId="{95D455B9-7AF9-444F-BB13-6B5324614712}">
      <dgm:prSet/>
      <dgm:spPr/>
      <dgm:t>
        <a:bodyPr/>
        <a:lstStyle/>
        <a:p>
          <a:endParaRPr lang="nl-NL"/>
        </a:p>
      </dgm:t>
    </dgm:pt>
    <dgm:pt modelId="{F1BC1F2D-F0EE-4DE2-94DE-8A208ABCAC5A}" type="sibTrans" cxnId="{95D455B9-7AF9-444F-BB13-6B5324614712}">
      <dgm:prSet/>
      <dgm:spPr/>
      <dgm:t>
        <a:bodyPr/>
        <a:lstStyle/>
        <a:p>
          <a:endParaRPr lang="nl-NL"/>
        </a:p>
      </dgm:t>
    </dgm:pt>
    <dgm:pt modelId="{3730F099-10C4-4855-9E9F-321B0BCE1C64}">
      <dgm:prSet phldrT="[Tekst]"/>
      <dgm:spPr/>
      <dgm:t>
        <a:bodyPr/>
        <a:lstStyle/>
        <a:p>
          <a:r>
            <a:rPr lang="nl-NL"/>
            <a:t>MORA</a:t>
          </a:r>
        </a:p>
      </dgm:t>
    </dgm:pt>
    <dgm:pt modelId="{463BCE46-BA47-4345-B7CA-30067BC24B23}" type="parTrans" cxnId="{6820F046-C57B-4BF9-9272-C80D1A7C8C9B}">
      <dgm:prSet/>
      <dgm:spPr/>
      <dgm:t>
        <a:bodyPr/>
        <a:lstStyle/>
        <a:p>
          <a:endParaRPr lang="nl-NL"/>
        </a:p>
      </dgm:t>
    </dgm:pt>
    <dgm:pt modelId="{54860D6A-D099-4B6A-A526-794CAAB3C7AB}" type="sibTrans" cxnId="{6820F046-C57B-4BF9-9272-C80D1A7C8C9B}">
      <dgm:prSet/>
      <dgm:spPr/>
      <dgm:t>
        <a:bodyPr/>
        <a:lstStyle/>
        <a:p>
          <a:endParaRPr lang="nl-NL"/>
        </a:p>
      </dgm:t>
    </dgm:pt>
    <dgm:pt modelId="{FB21D09F-494B-46B1-ABDB-864F31302EA4}" type="pres">
      <dgm:prSet presAssocID="{C6CCE42B-4CFB-42BE-9CC3-AE82FC5E3D44}" presName="composite" presStyleCnt="0">
        <dgm:presLayoutVars>
          <dgm:chMax val="1"/>
          <dgm:dir/>
          <dgm:resizeHandles val="exact"/>
        </dgm:presLayoutVars>
      </dgm:prSet>
      <dgm:spPr/>
    </dgm:pt>
    <dgm:pt modelId="{82070FCA-E8E6-4BCC-932B-8F724B56DED5}" type="pres">
      <dgm:prSet presAssocID="{C6CCE42B-4CFB-42BE-9CC3-AE82FC5E3D44}" presName="radial" presStyleCnt="0">
        <dgm:presLayoutVars>
          <dgm:animLvl val="ctr"/>
        </dgm:presLayoutVars>
      </dgm:prSet>
      <dgm:spPr/>
    </dgm:pt>
    <dgm:pt modelId="{0C1E3585-F829-496F-BF3C-6C2FF075B970}" type="pres">
      <dgm:prSet presAssocID="{58FE61CB-4B8B-41CE-B183-829F784E8963}" presName="centerShape" presStyleLbl="vennNode1" presStyleIdx="0" presStyleCnt="5" custScaleX="66387" custScaleY="65464" custLinFactNeighborX="7412" custLinFactNeighborY="-10522"/>
      <dgm:spPr/>
    </dgm:pt>
    <dgm:pt modelId="{C1575972-AD66-4941-87E3-D6DE4E6EA9BE}" type="pres">
      <dgm:prSet presAssocID="{34C81493-84C2-43BC-9B12-3FF1909B9B7F}" presName="node" presStyleLbl="vennNode1" presStyleIdx="1" presStyleCnt="5">
        <dgm:presLayoutVars>
          <dgm:bulletEnabled val="1"/>
        </dgm:presLayoutVars>
      </dgm:prSet>
      <dgm:spPr/>
    </dgm:pt>
    <dgm:pt modelId="{92B8D227-C9F3-488C-A5DE-2CA114A25AD1}" type="pres">
      <dgm:prSet presAssocID="{FEA883DE-4263-4AD7-9360-059886861BD8}" presName="node" presStyleLbl="vennNode1" presStyleIdx="2" presStyleCnt="5" custRadScaleRad="101164" custRadScaleInc="-57167">
        <dgm:presLayoutVars>
          <dgm:bulletEnabled val="1"/>
        </dgm:presLayoutVars>
      </dgm:prSet>
      <dgm:spPr/>
    </dgm:pt>
    <dgm:pt modelId="{71DB43C7-ADD4-410B-9E5E-37C8ECD6A375}" type="pres">
      <dgm:prSet presAssocID="{B85484FF-A8B4-4380-8237-9C46AFF603A4}" presName="node" presStyleLbl="vennNode1" presStyleIdx="3" presStyleCnt="5" custRadScaleRad="53589" custRadScaleInc="-17844">
        <dgm:presLayoutVars>
          <dgm:bulletEnabled val="1"/>
        </dgm:presLayoutVars>
      </dgm:prSet>
      <dgm:spPr/>
    </dgm:pt>
    <dgm:pt modelId="{360C6B48-E093-4575-8972-9A061ED86E52}" type="pres">
      <dgm:prSet presAssocID="{3730F099-10C4-4855-9E9F-321B0BCE1C64}" presName="node" presStyleLbl="vennNode1" presStyleIdx="4" presStyleCnt="5" custRadScaleRad="63643" custRadScaleInc="14627">
        <dgm:presLayoutVars>
          <dgm:bulletEnabled val="1"/>
        </dgm:presLayoutVars>
      </dgm:prSet>
      <dgm:spPr/>
    </dgm:pt>
  </dgm:ptLst>
  <dgm:cxnLst>
    <dgm:cxn modelId="{9EFA0613-4764-48BC-837F-AF5C8BA52C79}" type="presOf" srcId="{B85484FF-A8B4-4380-8237-9C46AFF603A4}" destId="{71DB43C7-ADD4-410B-9E5E-37C8ECD6A375}" srcOrd="0" destOrd="0" presId="urn:microsoft.com/office/officeart/2005/8/layout/radial3"/>
    <dgm:cxn modelId="{6820F046-C57B-4BF9-9272-C80D1A7C8C9B}" srcId="{58FE61CB-4B8B-41CE-B183-829F784E8963}" destId="{3730F099-10C4-4855-9E9F-321B0BCE1C64}" srcOrd="3" destOrd="0" parTransId="{463BCE46-BA47-4345-B7CA-30067BC24B23}" sibTransId="{54860D6A-D099-4B6A-A526-794CAAB3C7AB}"/>
    <dgm:cxn modelId="{092B326F-AD2D-4F2D-AF73-AE97B3FDF546}" srcId="{58FE61CB-4B8B-41CE-B183-829F784E8963}" destId="{FEA883DE-4263-4AD7-9360-059886861BD8}" srcOrd="1" destOrd="0" parTransId="{131A5E6F-E120-4A14-976B-7908780F3B7B}" sibTransId="{7E460207-731F-4F42-8247-42276CABF4B1}"/>
    <dgm:cxn modelId="{C4C4D594-B187-4200-B737-7C3F9BB069E1}" type="presOf" srcId="{3730F099-10C4-4855-9E9F-321B0BCE1C64}" destId="{360C6B48-E093-4575-8972-9A061ED86E52}" srcOrd="0" destOrd="0" presId="urn:microsoft.com/office/officeart/2005/8/layout/radial3"/>
    <dgm:cxn modelId="{81AC03A3-A5C3-4FC4-934D-C149396576F0}" type="presOf" srcId="{C6CCE42B-4CFB-42BE-9CC3-AE82FC5E3D44}" destId="{FB21D09F-494B-46B1-ABDB-864F31302EA4}" srcOrd="0" destOrd="0" presId="urn:microsoft.com/office/officeart/2005/8/layout/radial3"/>
    <dgm:cxn modelId="{D64239AA-F0F7-42EA-8CF7-587257E35BCC}" srcId="{C6CCE42B-4CFB-42BE-9CC3-AE82FC5E3D44}" destId="{58FE61CB-4B8B-41CE-B183-829F784E8963}" srcOrd="0" destOrd="0" parTransId="{FBD85730-C54C-4D7D-8BEA-10121BAE7654}" sibTransId="{B09D51A5-777D-4C65-A42F-5E61AC9F823B}"/>
    <dgm:cxn modelId="{2E035CB4-9947-4ABF-BA1C-3E1293F4A554}" type="presOf" srcId="{58FE61CB-4B8B-41CE-B183-829F784E8963}" destId="{0C1E3585-F829-496F-BF3C-6C2FF075B970}" srcOrd="0" destOrd="0" presId="urn:microsoft.com/office/officeart/2005/8/layout/radial3"/>
    <dgm:cxn modelId="{8B38DAB5-B60D-4F97-BB40-12352239DF21}" type="presOf" srcId="{FEA883DE-4263-4AD7-9360-059886861BD8}" destId="{92B8D227-C9F3-488C-A5DE-2CA114A25AD1}" srcOrd="0" destOrd="0" presId="urn:microsoft.com/office/officeart/2005/8/layout/radial3"/>
    <dgm:cxn modelId="{95D455B9-7AF9-444F-BB13-6B5324614712}" srcId="{58FE61CB-4B8B-41CE-B183-829F784E8963}" destId="{B85484FF-A8B4-4380-8237-9C46AFF603A4}" srcOrd="2" destOrd="0" parTransId="{D99A77E8-CF14-427E-9F7E-5C2C56F5FCC0}" sibTransId="{F1BC1F2D-F0EE-4DE2-94DE-8A208ABCAC5A}"/>
    <dgm:cxn modelId="{6021CEEE-FA2F-4B06-B7D1-C4F406DC7EBF}" srcId="{58FE61CB-4B8B-41CE-B183-829F784E8963}" destId="{34C81493-84C2-43BC-9B12-3FF1909B9B7F}" srcOrd="0" destOrd="0" parTransId="{27CC45B2-5DD2-4B21-A8DA-120F3FB9BA8A}" sibTransId="{0F7B5E95-2693-486D-A86C-EE8D0D67E40D}"/>
    <dgm:cxn modelId="{080059F2-D59F-45AF-A02D-6A6BCD282D37}" type="presOf" srcId="{34C81493-84C2-43BC-9B12-3FF1909B9B7F}" destId="{C1575972-AD66-4941-87E3-D6DE4E6EA9BE}" srcOrd="0" destOrd="0" presId="urn:microsoft.com/office/officeart/2005/8/layout/radial3"/>
    <dgm:cxn modelId="{8951AB5B-25FC-49F4-9E2C-8E81ED526DB0}" type="presParOf" srcId="{FB21D09F-494B-46B1-ABDB-864F31302EA4}" destId="{82070FCA-E8E6-4BCC-932B-8F724B56DED5}" srcOrd="0" destOrd="0" presId="urn:microsoft.com/office/officeart/2005/8/layout/radial3"/>
    <dgm:cxn modelId="{DF43C761-FBE1-4528-A8D5-ACE7224A2DB8}" type="presParOf" srcId="{82070FCA-E8E6-4BCC-932B-8F724B56DED5}" destId="{0C1E3585-F829-496F-BF3C-6C2FF075B970}" srcOrd="0" destOrd="0" presId="urn:microsoft.com/office/officeart/2005/8/layout/radial3"/>
    <dgm:cxn modelId="{762E1D45-6053-4641-B41E-7DCB6B36070B}" type="presParOf" srcId="{82070FCA-E8E6-4BCC-932B-8F724B56DED5}" destId="{C1575972-AD66-4941-87E3-D6DE4E6EA9BE}" srcOrd="1" destOrd="0" presId="urn:microsoft.com/office/officeart/2005/8/layout/radial3"/>
    <dgm:cxn modelId="{4E32116E-752D-4B5D-85A7-6B6F550763B4}" type="presParOf" srcId="{82070FCA-E8E6-4BCC-932B-8F724B56DED5}" destId="{92B8D227-C9F3-488C-A5DE-2CA114A25AD1}" srcOrd="2" destOrd="0" presId="urn:microsoft.com/office/officeart/2005/8/layout/radial3"/>
    <dgm:cxn modelId="{00EA4FAD-8AB0-4D15-BCBD-C79C1E64F7B2}" type="presParOf" srcId="{82070FCA-E8E6-4BCC-932B-8F724B56DED5}" destId="{71DB43C7-ADD4-410B-9E5E-37C8ECD6A375}" srcOrd="3" destOrd="0" presId="urn:microsoft.com/office/officeart/2005/8/layout/radial3"/>
    <dgm:cxn modelId="{0B1B5E04-A4FF-420D-9740-0C8518717536}" type="presParOf" srcId="{82070FCA-E8E6-4BCC-932B-8F724B56DED5}" destId="{360C6B48-E093-4575-8972-9A061ED86E52}"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E3585-F829-496F-BF3C-6C2FF075B970}">
      <dsp:nvSpPr>
        <dsp:cNvPr id="0" name=""/>
        <dsp:cNvSpPr/>
      </dsp:nvSpPr>
      <dsp:spPr>
        <a:xfrm>
          <a:off x="1816967" y="1263793"/>
          <a:ext cx="1811124" cy="178594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nl-NL" sz="3300" kern="1200"/>
            <a:t>ROSA</a:t>
          </a:r>
        </a:p>
      </dsp:txBody>
      <dsp:txXfrm>
        <a:off x="2082200" y="1525338"/>
        <a:ext cx="1280658" cy="1262853"/>
      </dsp:txXfrm>
    </dsp:sp>
    <dsp:sp modelId="{C1575972-AD66-4941-87E3-D6DE4E6EA9BE}">
      <dsp:nvSpPr>
        <dsp:cNvPr id="0" name=""/>
        <dsp:cNvSpPr/>
      </dsp:nvSpPr>
      <dsp:spPr>
        <a:xfrm>
          <a:off x="1777127" y="71968"/>
          <a:ext cx="1364065" cy="13640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nl-NL" sz="2300" kern="1200"/>
            <a:t>HORA</a:t>
          </a:r>
        </a:p>
      </dsp:txBody>
      <dsp:txXfrm>
        <a:off x="1976890" y="271731"/>
        <a:ext cx="964539" cy="964539"/>
      </dsp:txXfrm>
    </dsp:sp>
    <dsp:sp modelId="{92B8D227-C9F3-488C-A5DE-2CA114A25AD1}">
      <dsp:nvSpPr>
        <dsp:cNvPr id="0" name=""/>
        <dsp:cNvSpPr/>
      </dsp:nvSpPr>
      <dsp:spPr>
        <a:xfrm>
          <a:off x="2897205" y="442982"/>
          <a:ext cx="1364065" cy="13640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nl-NL" sz="2300" kern="1200"/>
            <a:t>HOSA</a:t>
          </a:r>
        </a:p>
      </dsp:txBody>
      <dsp:txXfrm>
        <a:off x="3096968" y="642745"/>
        <a:ext cx="964539" cy="964539"/>
      </dsp:txXfrm>
    </dsp:sp>
    <dsp:sp modelId="{71DB43C7-ADD4-410B-9E5E-37C8ECD6A375}">
      <dsp:nvSpPr>
        <dsp:cNvPr id="0" name=""/>
        <dsp:cNvSpPr/>
      </dsp:nvSpPr>
      <dsp:spPr>
        <a:xfrm>
          <a:off x="2040509" y="2763537"/>
          <a:ext cx="1364065" cy="13640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nl-NL" sz="2300" kern="1200"/>
            <a:t>FORA</a:t>
          </a:r>
        </a:p>
      </dsp:txBody>
      <dsp:txXfrm>
        <a:off x="2240272" y="2963300"/>
        <a:ext cx="964539" cy="964539"/>
      </dsp:txXfrm>
    </dsp:sp>
    <dsp:sp modelId="{360C6B48-E093-4575-8972-9A061ED86E52}">
      <dsp:nvSpPr>
        <dsp:cNvPr id="0" name=""/>
        <dsp:cNvSpPr/>
      </dsp:nvSpPr>
      <dsp:spPr>
        <a:xfrm>
          <a:off x="676134" y="1591097"/>
          <a:ext cx="1364065" cy="13640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nl-NL" sz="2300" kern="1200"/>
            <a:t>MORA</a:t>
          </a:r>
        </a:p>
      </dsp:txBody>
      <dsp:txXfrm>
        <a:off x="875897" y="1790860"/>
        <a:ext cx="964539" cy="96453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osa.test3.wikixl.nl/index.php/Id-5f0d221a-6573-487d-b728-65ea1c0fccb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Ontwerpkaders/voorzieningen meer IST. </a:t>
            </a:r>
          </a:p>
          <a:p>
            <a:endParaRPr lang="nl-NL"/>
          </a:p>
          <a:p>
            <a:r>
              <a:rPr lang="nl-NL"/>
              <a:t>Visie: </a:t>
            </a:r>
            <a:r>
              <a:rPr lang="nl-NL" err="1"/>
              <a:t>Vb</a:t>
            </a:r>
            <a:r>
              <a:rPr lang="nl-NL"/>
              <a:t> </a:t>
            </a:r>
            <a:r>
              <a:rPr lang="nl-NL" b="0" i="0" u="sng">
                <a:solidFill>
                  <a:srgbClr val="0645AD"/>
                </a:solidFill>
                <a:effectLst/>
                <a:latin typeface="Arial" panose="020B0604020202020204" pitchFamily="34" charset="0"/>
                <a:hlinkClick r:id="rId3" tooltip="Id-5f0d221a-6573-487d-b728-65ea1c0fccbd"/>
              </a:rPr>
              <a:t>Eenmalige registratie meervoudig gebruik</a:t>
            </a:r>
            <a:endParaRPr lang="nl-NL" b="0" i="0" u="sng">
              <a:solidFill>
                <a:srgbClr val="0645AD"/>
              </a:solidFill>
              <a:effectLst/>
              <a:latin typeface="Arial" panose="020B0604020202020204" pitchFamily="34" charset="0"/>
            </a:endParaRPr>
          </a:p>
          <a:p>
            <a:r>
              <a:rPr lang="nl-NL" err="1"/>
              <a:t>Gezamelijke</a:t>
            </a:r>
            <a:r>
              <a:rPr lang="nl-NL"/>
              <a:t> basis infrastructuur ligt hier nog onder</a:t>
            </a:r>
          </a:p>
        </p:txBody>
      </p:sp>
      <p:sp>
        <p:nvSpPr>
          <p:cNvPr id="4" name="Tijdelijke aanduiding voor dianummer 3"/>
          <p:cNvSpPr>
            <a:spLocks noGrp="1"/>
          </p:cNvSpPr>
          <p:nvPr>
            <p:ph type="sldNum" sz="quarter" idx="5"/>
          </p:nvPr>
        </p:nvSpPr>
        <p:spPr/>
        <p:txBody>
          <a:bodyPr/>
          <a:lstStyle/>
          <a:p>
            <a:fld id="{9612A4B2-F147-43A1-9E0E-430B000D79C6}" type="slidenum">
              <a:rPr lang="nl-NL" smtClean="0"/>
              <a:t>16</a:t>
            </a:fld>
            <a:endParaRPr lang="nl-NL"/>
          </a:p>
        </p:txBody>
      </p:sp>
    </p:spTree>
    <p:extLst>
      <p:ext uri="{BB962C8B-B14F-4D97-AF65-F5344CB8AC3E}">
        <p14:creationId xmlns:p14="http://schemas.microsoft.com/office/powerpoint/2010/main" val="1553107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18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72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612A4B2-F147-43A1-9E0E-430B000D79C6}" type="slidenum">
              <a:rPr lang="nl-NL" smtClean="0"/>
              <a:t>22</a:t>
            </a:fld>
            <a:endParaRPr lang="nl-NL"/>
          </a:p>
        </p:txBody>
      </p:sp>
    </p:spTree>
    <p:extLst>
      <p:ext uri="{BB962C8B-B14F-4D97-AF65-F5344CB8AC3E}">
        <p14:creationId xmlns:p14="http://schemas.microsoft.com/office/powerpoint/2010/main" val="27297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3515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790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4</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120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956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486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382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12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74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13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9339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4"/>
        <p:cNvGrpSpPr/>
        <p:nvPr/>
      </p:nvGrpSpPr>
      <p:grpSpPr>
        <a:xfrm>
          <a:off x="0" y="0"/>
          <a:ext cx="0" cy="0"/>
          <a:chOff x="0" y="0"/>
          <a:chExt cx="0" cy="0"/>
        </a:xfrm>
      </p:grpSpPr>
      <p:sp>
        <p:nvSpPr>
          <p:cNvPr id="15" name="Google Shape;15;p34"/>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34"/>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91425" rIns="91425" bIns="91425" anchor="t" anchorCtr="0">
            <a:noAutofit/>
          </a:bodyPr>
          <a:lstStyle>
            <a:lvl1pPr marR="0" lvl="0" algn="ctr">
              <a:lnSpc>
                <a:spcPct val="100000"/>
              </a:lnSpc>
              <a:spcBef>
                <a:spcPts val="480"/>
              </a:spcBef>
              <a:spcAft>
                <a:spcPts val="0"/>
              </a:spcAft>
              <a:buClr>
                <a:srgbClr val="333333"/>
              </a:buClr>
              <a:buSzPts val="2800"/>
              <a:buFont typeface="Arial"/>
              <a:buNone/>
              <a:defRPr sz="2400" b="0" i="0" u="none" strike="noStrike" cap="none">
                <a:solidFill>
                  <a:srgbClr val="333333"/>
                </a:solidFill>
                <a:latin typeface="Montserrat"/>
                <a:ea typeface="Montserrat"/>
                <a:cs typeface="Montserrat"/>
                <a:sym typeface="Montserrat"/>
              </a:defRPr>
            </a:lvl1pPr>
            <a:lvl2pPr marR="0" lvl="1"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2pPr>
            <a:lvl3pPr marR="0" lvl="2"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7" name="Google Shape;17;p34" descr="\\fileserver\users$\dommisse01\Edustandaard\Edustandaard logo vrijstaand.png"/>
          <p:cNvPicPr preferRelativeResize="0"/>
          <p:nvPr/>
        </p:nvPicPr>
        <p:blipFill rotWithShape="1">
          <a:blip r:embed="rId2">
            <a:alphaModFix/>
          </a:blip>
          <a:srcRect/>
          <a:stretch/>
        </p:blipFill>
        <p:spPr>
          <a:xfrm>
            <a:off x="9657072" y="116632"/>
            <a:ext cx="2487600" cy="543600"/>
          </a:xfrm>
          <a:prstGeom prst="rect">
            <a:avLst/>
          </a:prstGeom>
          <a:noFill/>
          <a:ln>
            <a:noFill/>
          </a:ln>
        </p:spPr>
      </p:pic>
      <p:sp>
        <p:nvSpPr>
          <p:cNvPr id="18" name="Google Shape;18;p34"/>
          <p:cNvSpPr txBox="1"/>
          <p:nvPr/>
        </p:nvSpPr>
        <p:spPr>
          <a:xfrm>
            <a:off x="8832304" y="6021288"/>
            <a:ext cx="3240360" cy="83671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335360" y="274639"/>
            <a:ext cx="11521280" cy="706090"/>
          </a:xfrm>
          <a:prstGeom prst="rect">
            <a:avLst/>
          </a:prstGeom>
          <a:solidFill>
            <a:srgbClr val="0FA67E"/>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3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5"/>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09601" y="273050"/>
            <a:ext cx="4011084" cy="1162050"/>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40"/>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40"/>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1" name="Google Shape;51;p4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52"/>
        <p:cNvGrpSpPr/>
        <p:nvPr/>
      </p:nvGrpSpPr>
      <p:grpSpPr>
        <a:xfrm>
          <a:off x="0" y="0"/>
          <a:ext cx="0" cy="0"/>
          <a:chOff x="0" y="0"/>
          <a:chExt cx="0" cy="0"/>
        </a:xfrm>
      </p:grpSpPr>
      <p:sp>
        <p:nvSpPr>
          <p:cNvPr id="53" name="Google Shape;53;p41"/>
          <p:cNvSpPr txBox="1">
            <a:spLocks noGrp="1"/>
          </p:cNvSpPr>
          <p:nvPr>
            <p:ph type="title"/>
          </p:nvPr>
        </p:nvSpPr>
        <p:spPr>
          <a:xfrm>
            <a:off x="2389717" y="4800600"/>
            <a:ext cx="7315200" cy="566738"/>
          </a:xfrm>
          <a:prstGeom prst="rect">
            <a:avLst/>
          </a:prstGeom>
          <a:solidFill>
            <a:srgbClr val="0FA67E"/>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Montserrat"/>
              <a:buNone/>
              <a:defRPr sz="2000" b="1" i="0" u="none" strike="noStrike" cap="none">
                <a:solidFill>
                  <a:schemeClr val="lt1"/>
                </a:solidFill>
                <a:latin typeface="Montserrat"/>
                <a:ea typeface="Montserrat"/>
                <a:cs typeface="Montserrat"/>
                <a:sym typeface="Montserrat"/>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1400"/>
              <a:buFont typeface="Arial"/>
              <a:buNone/>
              <a:defRPr sz="3200" b="0" i="0" u="none" strike="noStrike" cap="none">
                <a:solidFill>
                  <a:schemeClr val="dk1"/>
                </a:solidFill>
                <a:latin typeface="Montserrat"/>
                <a:ea typeface="Montserrat"/>
                <a:cs typeface="Montserrat"/>
                <a:sym typeface="Montserrat"/>
              </a:defRPr>
            </a:lvl1pPr>
            <a:lvl2pPr marR="0" lvl="1"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480"/>
              </a:spcBef>
              <a:spcAft>
                <a:spcPts val="0"/>
              </a:spcAft>
              <a:buClr>
                <a:schemeClr val="dk1"/>
              </a:buClr>
              <a:buSzPts val="1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41"/>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2800"/>
              <a:buFont typeface="Arial"/>
              <a:buNone/>
              <a:defRPr sz="1400" b="0" i="0" u="none" strike="noStrike" cap="none">
                <a:solidFill>
                  <a:schemeClr val="dk1"/>
                </a:solidFill>
                <a:latin typeface="Montserrat"/>
                <a:ea typeface="Montserrat"/>
                <a:cs typeface="Montserrat"/>
                <a:sym typeface="Montserrat"/>
              </a:defRPr>
            </a:lvl1pPr>
            <a:lvl2pPr marL="914400" marR="0" lvl="1" indent="-228600" algn="l">
              <a:lnSpc>
                <a:spcPct val="100000"/>
              </a:lnSpc>
              <a:spcBef>
                <a:spcPts val="240"/>
              </a:spcBef>
              <a:spcAft>
                <a:spcPts val="0"/>
              </a:spcAft>
              <a:buClr>
                <a:schemeClr val="dk1"/>
              </a:buClr>
              <a:buSzPts val="2400"/>
              <a:buFont typeface="Arial"/>
              <a:buNone/>
              <a:defRPr sz="1200" b="0" i="0" u="none" strike="noStrike" cap="none">
                <a:solidFill>
                  <a:schemeClr val="dk1"/>
                </a:solidFill>
                <a:latin typeface="Montserrat"/>
                <a:ea typeface="Montserrat"/>
                <a:cs typeface="Montserrat"/>
                <a:sym typeface="Montserrat"/>
              </a:defRPr>
            </a:lvl2pPr>
            <a:lvl3pPr marL="1371600" marR="0" lvl="2" indent="-228600" algn="l">
              <a:lnSpc>
                <a:spcPct val="100000"/>
              </a:lnSpc>
              <a:spcBef>
                <a:spcPts val="200"/>
              </a:spcBef>
              <a:spcAft>
                <a:spcPts val="0"/>
              </a:spcAft>
              <a:buClr>
                <a:schemeClr val="dk1"/>
              </a:buClr>
              <a:buSzPts val="2000"/>
              <a:buFont typeface="Arial"/>
              <a:buNone/>
              <a:defRPr sz="1000" b="0" i="0" u="none" strike="noStrike" cap="none">
                <a:solidFill>
                  <a:schemeClr val="dk1"/>
                </a:solidFill>
                <a:latin typeface="Montserrat"/>
                <a:ea typeface="Montserrat"/>
                <a:cs typeface="Montserrat"/>
                <a:sym typeface="Montserrat"/>
              </a:defRPr>
            </a:lvl3pPr>
            <a:lvl4pPr marL="1828800" marR="0" lvl="3"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4pPr>
            <a:lvl5pPr marL="2286000" marR="0" lvl="4"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Montserrat"/>
                <a:ea typeface="Montserrat"/>
                <a:cs typeface="Montserrat"/>
                <a:sym typeface="Montserrat"/>
              </a:defRPr>
            </a:lvl5pPr>
            <a:lvl6pPr marL="2743200" marR="0" lvl="5"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6" name="Google Shape;56;p4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7"/>
        <p:cNvGrpSpPr/>
        <p:nvPr/>
      </p:nvGrpSpPr>
      <p:grpSpPr>
        <a:xfrm>
          <a:off x="0" y="0"/>
          <a:ext cx="0" cy="0"/>
          <a:chOff x="0" y="0"/>
          <a:chExt cx="0" cy="0"/>
        </a:xfrm>
      </p:grpSpPr>
      <p:sp>
        <p:nvSpPr>
          <p:cNvPr id="58" name="Google Shape;58;p42"/>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42"/>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4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335360" y="274638"/>
            <a:ext cx="11521280" cy="706092"/>
          </a:xfrm>
          <a:prstGeom prst="rect">
            <a:avLst/>
          </a:prstGeom>
          <a:solidFill>
            <a:srgbClr val="0FA67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400"/>
              <a:buFont typeface="Montserrat"/>
              <a:buNone/>
              <a:defRPr sz="32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33" descr="\\fileserver\users$\dommisse01\Edustandaard\Edustandaard logo vrijstaand.png"/>
          <p:cNvPicPr preferRelativeResize="0"/>
          <p:nvPr/>
        </p:nvPicPr>
        <p:blipFill rotWithShape="1">
          <a:blip r:embed="rId7">
            <a:alphaModFix/>
          </a:blip>
          <a:srcRect/>
          <a:stretch/>
        </p:blipFill>
        <p:spPr>
          <a:xfrm>
            <a:off x="9657072" y="6237313"/>
            <a:ext cx="2487600" cy="542553"/>
          </a:xfrm>
          <a:prstGeom prst="rect">
            <a:avLst/>
          </a:prstGeom>
          <a:noFill/>
          <a:ln>
            <a:noFill/>
          </a:ln>
        </p:spPr>
      </p:pic>
      <p:sp>
        <p:nvSpPr>
          <p:cNvPr id="13" name="Google Shape;13;p33"/>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ctrTitle"/>
          </p:nvPr>
        </p:nvSpPr>
        <p:spPr>
          <a:xfrm>
            <a:off x="0" y="2130426"/>
            <a:ext cx="12192000" cy="1442591"/>
          </a:xfrm>
          <a:prstGeom prst="rect">
            <a:avLst/>
          </a:prstGeom>
          <a:solidFill>
            <a:srgbClr val="0FA67E"/>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nl-NL"/>
              <a:t>Revisie ROSA</a:t>
            </a:r>
            <a:br>
              <a:rPr lang="nl-NL"/>
            </a:br>
            <a:r>
              <a:rPr lang="nl-NL"/>
              <a:t>Tussentijdse Architectuurraad-sessie</a:t>
            </a:r>
            <a:endParaRPr/>
          </a:p>
        </p:txBody>
      </p:sp>
      <p:sp>
        <p:nvSpPr>
          <p:cNvPr id="66" name="Google Shape;66;p1"/>
          <p:cNvSpPr txBox="1">
            <a:spLocks noGrp="1"/>
          </p:cNvSpPr>
          <p:nvPr>
            <p:ph type="subTitle" idx="1"/>
          </p:nvPr>
        </p:nvSpPr>
        <p:spPr>
          <a:xfrm>
            <a:off x="1828800" y="3886200"/>
            <a:ext cx="8534400" cy="1752600"/>
          </a:xfrm>
          <a:prstGeom prst="rect">
            <a:avLst/>
          </a:prstGeom>
          <a:solidFill>
            <a:srgbClr val="F3F3F3"/>
          </a:solidFill>
          <a:ln>
            <a:noFill/>
          </a:ln>
        </p:spPr>
        <p:txBody>
          <a:bodyPr spcFirstLastPara="1" wrap="square" lIns="91425" tIns="45700" rIns="91425" bIns="45700" anchor="t" anchorCtr="0">
            <a:noAutofit/>
          </a:bodyPr>
          <a:lstStyle/>
          <a:p>
            <a:pPr marL="0" marR="0" lvl="0" indent="0" algn="ctr" rtl="0">
              <a:lnSpc>
                <a:spcPct val="100000"/>
              </a:lnSpc>
              <a:spcBef>
                <a:spcPts val="480"/>
              </a:spcBef>
              <a:spcAft>
                <a:spcPts val="0"/>
              </a:spcAft>
              <a:buClr>
                <a:srgbClr val="333333"/>
              </a:buClr>
              <a:buSzPts val="2800"/>
              <a:buFont typeface="Arial"/>
              <a:buNone/>
            </a:pPr>
            <a:endParaRPr/>
          </a:p>
          <a:p>
            <a:pPr marL="0" marR="0" lvl="0" indent="0" algn="ctr" rtl="0">
              <a:lnSpc>
                <a:spcPct val="100000"/>
              </a:lnSpc>
              <a:spcBef>
                <a:spcPts val="480"/>
              </a:spcBef>
              <a:spcAft>
                <a:spcPts val="0"/>
              </a:spcAft>
              <a:buClr>
                <a:srgbClr val="333333"/>
              </a:buClr>
              <a:buSzPts val="2800"/>
              <a:buFont typeface="Arial"/>
              <a:buNone/>
            </a:pPr>
            <a:r>
              <a:rPr lang="nl-NL"/>
              <a:t>Kennisnet / Bureau Edustandaard</a:t>
            </a:r>
            <a:endParaRPr/>
          </a:p>
          <a:p>
            <a:pPr marL="0" marR="0" lvl="0" indent="0" algn="ctr" rtl="0">
              <a:lnSpc>
                <a:spcPct val="100000"/>
              </a:lnSpc>
              <a:spcBef>
                <a:spcPts val="480"/>
              </a:spcBef>
              <a:spcAft>
                <a:spcPts val="0"/>
              </a:spcAft>
              <a:buClr>
                <a:srgbClr val="333333"/>
              </a:buClr>
              <a:buSzPts val="2800"/>
              <a:buFont typeface="Arial"/>
              <a:buNone/>
            </a:pPr>
            <a:endParaRPr/>
          </a:p>
          <a:p>
            <a:pPr marL="0" marR="0" lvl="0" indent="0" algn="ctr" rtl="0">
              <a:lnSpc>
                <a:spcPct val="100000"/>
              </a:lnSpc>
              <a:spcBef>
                <a:spcPts val="480"/>
              </a:spcBef>
              <a:spcAft>
                <a:spcPts val="0"/>
              </a:spcAft>
              <a:buClr>
                <a:srgbClr val="333333"/>
              </a:buClr>
              <a:buSzPts val="2800"/>
              <a:buFont typeface="Arial"/>
              <a:buNone/>
            </a:pPr>
            <a:r>
              <a:rPr lang="nl-NL"/>
              <a:t>16 september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Projectopzet</a:t>
            </a:r>
          </a:p>
        </p:txBody>
      </p:sp>
      <p:sp>
        <p:nvSpPr>
          <p:cNvPr id="4" name="Tijdelijke aanduiding voor dianumm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10</a:t>
            </a:fld>
            <a:endParaRPr lang="nl-NL"/>
          </a:p>
        </p:txBody>
      </p:sp>
      <p:sp>
        <p:nvSpPr>
          <p:cNvPr id="5" name="AutoShape 2" descr="data:image/png;base64,iVBORw0KGgoAAAANSUhEUgAAA5YAAAIZCAYAAADdmqDHAAAAAXNSR0IArs4c6QAAAARnQU1BAACxjwv8YQUAAAAJcEhZcwAADsMAAA7DAcdvqGQAAPJkSURBVHhe7N0LfBXlnT/+b+7hlgvkQoAkQBA0GLAEFSWiNrug8FNLS0mtYGtr2e4P0sX9t7reVltvW+1WdgPbLtXaKq2GUq3lByptqmLwSqgkEuUSIAkQEgK5EELu+T/fZ+Y5Z84lybnmzMn5vH2NZ2bOnDlzJuFkPvPcwvoFAgAA09t1qJx+8PoLVN10Rl8DEDoyE5PpwS8vp9W5i/Q1AABgJgiWAABBYupTa6n+fIu+BBB6YiOjqOknL+hLAABgJuH6IwAAmBxCJYS6jp5ufQ4AAMwGJZYAAEFi1AOr9DmimJwsfQ5g5OusqNLniC4+uUWfAwAAM0GJJQAAAAAAAHgFwRIAAAAAAAC8gmAJAAAAAAAAXkGwBAAAAAAAAK8gWAIAAAAAAIBXECwBAAAAAADAKwiWAAAAAAAA4BUESwAAAAAAAPAKgiUAAAAAAAB4BcESAAAAAAAAvIJgCQAAAAAAAF5BsAQAAAAAAACvIFgCAAAAAACAVxAsAQAAAAAAwCsIlgAAAAAAAOAVBEsAAAAAAADwCoIlAAAAAAAAeAXBEgAAAAAAALyCYAkAAAAAAABeQbAEAAAAAAAAryBYAgAAAAAAgFcQLAEAAAAAAMArCJYAAAAAAADgFQRLAAAAAAAA8AqCJQAAAAAAAHgFwRIAAAAAAAC8gmAJAABuC6Mc2nr7j6n59gJara8biDvbKmGUQo8vE69Zlk+5LiyHIn+eg7D4FH0OAADANQiWAADgtn6qoO21PJdN6+cMHkLmzbmBFovHqgNv00vaKjCx3DkFtHfpjS7fBAAAAGAIlgAA4JEtFbupSjxmpecMWGLGpWrL05PEXCO9Ud2grfSBfmqgh3Y8Qgk7SqhMXwe+kR2XTVn6PAAAgKsQLAEAwDMtFfRGq3gUQWR5vLbKQXwO3RwnHmvfoYdatFUAAAAw8iBYAgCAR7jU8LXaRjGXRDdnOq8OuypnkSz92lVTIZcHahfobntB++1tluPzaSvPy3adhbTVSVXdMBF4rdvw6wro8TkFVCbmywap2rs6T9vn43ZB2tKO1HD8uRlif8b3kMdiLd1195gHp+9rkNfzZ348r1DfRm3neDxF6byUTUW8TV6OfA4AAGAoCJYAAOCxfeXv0C7x6Kw6LIetWziktO6mn9Zo6/wubhGVLF1Ei7mUVEqixbPX2oTFMBHi9i5dYdhGiMumdbOHrgK6paZS/N9JkM7Ilu1Id1VoVXNz5xRSyUKxP+N7yGNZQZvtQ58Lxzy4JLpv2Vpa58JnXierJSva8ZQgPAIAgA8gWAIAgMcsnfg4qw6rh62q2orhbQdZu43yX36EEsSUf4BLVEXwjUuVj1wq91ieVopadcCw3R6tveiQRLCUQVrfn7JKfFaiStouAjQH6vtmc4CrpMKd2v55Sty5e8AQPtgxD0mc+8W02/Je+Qc4/Nq+XpUcGz9z4subqJBLnNNX0NYMa7vVQtkpkzh23q5UK2kGAAAYCoIlAAB4RevEJ4nW5VhLvmSAy9HC1oZy33XaMzQRiEQYUkFWlahSfIoW5ixtPrdRbrl1u7KaEpq/Rwtkg7EE6fRsS6+plpLZ2krZ6y1vs1KGt2JxNCm0OoOroBbQXhFoOWg7GuKYh9RIG0tL6CW9Deu+ci38qtdzaeV6eXy2n5mD5JbSYtrYSrRYHCMAAIA3ECwBAMA7qhMfQ9iyBjgtbA2b1kYR04zq6RAfmxKfZNPm00ZLo0ulllp12Gy6JUNbtlSDNeyTwxy31yxZupaKFnIVVPtqsQZDHfNQWivpNZuOkQZ4ffoKQ/tKbWq6Xa9C63KIBQAAcA7BEgAAvGLtxMcatrSql420sWIEVqWsedtSymcpmTW0I+USzOKletVTEax3HdhGhXs2Uf7ObVpJohnFJYmfHgAAgOcQLAEAwGuq+qYWtlSnPfYlaQYOQSaVZg5UoudLeqmk06qfemnmUCxBOj2bVuklszbtSFUJ5p5HKLe0mFaWV9BLNQ20L8DDrVQd2CTbVjqfioe3ZBkAAEYcBEsAAPCase0hd2Rj7CHViEPZQRmwsmm93mupLPVbtmKA9oc+Zqm2u4LKDENt5Gbk096FrpfZ7auuFAE1m27J4Z5kG+mNasd2pBxe1f55qI/i4fqM9vTPnDW7QA5DYqzyKodE4WqxDj3DptCsgcYmBQAAcALBEgAAfELrxCebimRA03pIdUZro8hBZ621nZ/Yfpc77Qo9xMH24VKtB9gsHmpDb2tYslCruuoyPawt5uE77Etm9Z5jObyq/TcZhzcZ5mqn1s+sDUOijkn73FowNlZZrmzlas1JtG6ps8AJAADgHIIlAAD4hioNFKoOvD1g1cr+mmI5JIbqKKeqdjfl73ibDunL/tbfUkLzub2jMciKcLjR1SFHBGu7UrtqsAKX3hY47L+Rdu3h4T14YfhLA9Vn3qgfs8LnvnBnET1kCMayWrM6dnTqAwAALgrrF/R5AAAwsVEPrNLniGJy3CpfAxdwT657ly4iOrCJcod1iBQYSmeFNfJffHKLPgcAAGaCEksAAAgZ3LHQVq4GuqyAVhtKDWUbyDytJ1tn7SUBAABgcCixBAAIEiix9I3VeT+mIu611pnabZRQOgKHSAlyKLEEADA/lFgCAEBI2VK6iQoNbTwlvQ0kQiUAAIBnUGIJABAkUGIJoQollgAA5ocSSwAAAAAAAPAKgiUAAAAAAAB4BcESAAAAAAAAvIJgCQAAAAAAAF5BsAQAAJ8LoxR6fBmPF5lPufo6MzH78Q0lLD6fyng8zrwcfY3rgv2zAwCAOSFYAgAAAAAAgFcQLAEAIOT0UwM9tOMRSthRQmX6OgAAAPAcgiUAAAAAAAB4Jeytg/v7f/D6C1TddEZfBQCuykxMpge/vJxW5y7S1wD4z6gHVulzRDE5WfqcOXE7vseWraV1tJvy9VLBMMqh4ttX0GKqpMKdxfRSi75tfA49lnMDrUtP0lZQI+068A79tLzCUppos79SovvyFtHiOH6Gty2mleUNnm9nOb4UWpVXQOvFcaizW9VaSRtKrcfKVuf9mIri+XUVtFxsrx23df9y35b1Yh+122hNqfWzMPWZbza+V+1u2lBRYvNejLctzrtBfA7D/ipSaPPSRZQl5hPEvhW3z2WQlNh2VlTpc0QXn9yizwF4ZtehcsK1L4DnBrr+DV/zx//FPywAD/G/Hf7jBACDs4bKRtpoEyrzae/SFYYgxJJo8ewVVOKsY5q4RVQiApUWFhlvu5bK5qToyzpXtzNYlbeWigxBj2XFZVPR0kJ6PF5fYbBcbG89bm3/WzP00Gb4PFnpK2iz4X2Nn9nmvdIXifcqoNX6MlPbqlDJeH8ledn6kpXb5xIgROHaF8A7A13/hteft7s1CgBu6ejp1ucAwDkOWypUFtFDhj87q3IWyXBVdWAb5b/8CCWIKfHlTVRY20gkAtTWDG07G7XWbfMPiO2ErLhU+WjD1e0EDr63pIuZ1t2W18jX7akUK5Po5kzH4LoufjcV7lTb7SYuU1u8UCsJtK7n13MYzLH0wGr5zIbjs3xmEkFWD4Fayafj+ZHvJYKmMZQyj84lQAjCtS+A95xd/4bF3n9Hvz5v+qpVAGaCqlkw3IK1KuzGFhHC0h1DpVbC5lidk1le36I9Z1mOq6TCl4vpJct2ekkoB8IdJbTP3e306qD7DCWqVbWVtKGmgSpbKqjMyfWnrApr93kGPr4B3kc/DpvqsXb72DLY+ckooKaF2TI8y/PjyblEVVgIUcH0XQpgNoN9H6PzHgAA8B8u2eOSQGelfkr6CmrmMRkNU9PtHLDEc/EptmMttjaSVgao1NOhVn3WyNXtdP1UQT+VpZpJWpXUhSuoZCkfSyFtnWMtbbRqoIPOCj0c3teO+DyyVLHWts0l455qX5Ollik0y1D1tqq1Xp8zqKmkXfqsDXfOJQAAgA8hWAIAgB9xyd42GYKyZhc4bas4qLgkcmxN6B9l5UWUL451owx3it5GcVl+8IeyYTyXAAAQehAsAQDAf1or6bWWCirQ2yquy3HsRKbqwCbZHtD5ZK1WOhzKxLE+VFok3ztx5ybZnnEXl3TGZdNyd0OxMy0Nsi2msc2lwlVUl8uOd2xLQ522C83IpsX6rJGZziUAAIQWBEsAAPC/mrdpIwc0YycyIsS9IdZxSebWObbVNHMzCqiMq3IOU2+m3EZRvV+uHiD7RQjcJ6ZD2qJPcJXb7bViJm4Rbeb30lbLUMlDncgqq7WVMgD2t5TQBt5WnLMyQ3Xc3Ix82svtK41MdC4BACA0+SRY5s4plO1QBqriZPyDPZz4D/Xjy8T7DnMVpkC9r6vMfnxD8eb3Kdg/O0Cw4vaDD5fqPafmaP/+rOu0oTpK+N+1PpWI4JTF1WgrbDui8RdjiNPaVmpTEw/fIcPeOzYdD3ljS4V2HuSwIep9bteGOpFVhw2f2bItV8fVty1ZuEiGT2v3CeY6lwAAEJpQYgkAAMPCEt64tE4f15HXzXdo18id2/CQHba9yPrbltJNVHjANrBxZzy79mxy6GnVG84/M/dGu43y7T6zs215uzUVtueLmelcAgBA6PHJcCNcYlkymxy6klcG6wZ9JOJSsWDryj2YePP75MufDbq/h+GGLvIhVOH7FnzJH9+lliGNvLjWDYtPIa6CHwyMx+qrayttGCWyGbLJjDz9vAO9Lph+7gzDjQAAAAAAmFTunALau/RGWq0vm5m/jnVVBo/Nq7UxDxXB9HN3RUCDZVh8Dj2ex+0zVVsQx/HCON3LNnHcyYFsy8nbFdBq8YOwvs5+0tp7Wl5r157Orffl18bn01aet2w7wFhsg+A7WVvl68WxG9qi+vJYPNrOsG61OA7ZdlGfypbZHivjgcG114l9WI7bun+5b8PnKTN0TqGoz2zzXnn5Du/FeNuty2z3N09/zp4r5xIAAADAbLLjuC10cLA/Vm7j/dCORyjBm9JKcf3I4/c6Hbd3hHB2noLp5+6KgAVLrTrjClonOytQ9PHCnHXKEn8DbZ6tb8sDUDdrs+5y+33jFlHJ0kW0mDtvkLSOEcrcCJeW6hFyPLdiekmvLuy3Y/HgmFflaR1HGH+5s8Qve9FS550yLRfbW49b2//WDL2I3/B5uHMK1ZaKGT+zzXvxgORLRZDVl5nadnGc7f5K8hxHYnP7XAIAAACAOcTn0M1xjfRGdfBUCQVHPgyWSbTO0JOecWri9nD6VsqqHG1d1YFtlK+PsZX48iYq5E4HRHiwdEevcLhQ43Nx0q8pNozNpU2F3CmEUHWgeMBOCtx+X8YdKujb5h/QOkVwOq6YUxy2VKi0bYPq12Nx45g5+N6SLmZad1teI1+njzt3c6ZjcF0Xz51BqO30nh4XavXGrev59RwGraWGls9sOD7LZyYRZPUQyHeuHstzPD/yvcTvAq838uhcAgAAAPiJTQ2xeOc1ydQ2RXwdxtdB/Lzhhrg7tbG0Wl5qOzEtK6DH52jDDanCBcsxifewqQmoFyLI4YmM+zC830DHavM5+SmdO8c+LzObsuS4x/oKYbBjMRpqO1d+Dgpv60oNPqMBP7/dettlbd6bn7s7n2u4BKTEkkuX1vOJFOEit7zCUhzMRcRbSovlWGeLM+xLmSppQ/nAdzH4Hwf/cDiw5A6wnafvW1hq3XZf+Tu0i2fibccJG4gs2YtzDJX+PRYPjzkumzZzlVTxvjyOmwrvjudTfJ7SEkvJ674abfw0+b4i9FvX6+PW6YwBdo3h+IyfmdKztVJLeedKPNqdn7KaEpqvB1bFs3MJAAAAMAw8rP3mTm0sta31PQRxXbdu9gBVLe1rAoprN9kZJw9PZNyH/n7G2meucOfYWTYXILU0WK7hXD0Wt47ZhZ+DuzX4/MHdc+fp75c/+DBYcnjSSorsp8SdWomWg/QVhiSuTTyWlxwzzD4E8S+9PmtP/lLxPw4OFq70xOXV+9bTIUNYGhSX7HHgET9gh1I/xR/H4uYx84DdP5WlmuIfEldJXSh+cWXps/M7QyQC20FDSLYY5Gckic8jSxVrreFP4RD4miy11OrYK07r2tdUakHZnjvnEgAAAGC4iGtUZzXJ+PqH291pte4qqZC30a9lXa2NxSVXA9by0jZxZFcTcB/l0H0yaIpjMFzP8zU8X3Nx7bN5gxyrPXdqkqmCh1012r54eahj4Ws6V7ezMcDPgbldg88r3v/cbQzyuYZTQDvvGZT4hXdsSeeIuyaWoZJ/CVwJlUNx8X1dw2F7m/bLPbvA/TsdPj2WwZWVF1G+w/hn+t0Ru6L9oDSM5xIAAADASgQHcY2qbqq7UpPMrdpYbtTysrKtCciFDCtlMCkWz6TI2muP5xXQXhFYF+vbuMqtY2ey4KGRDumFFq4ei/vH7OLPweUafL7n9rmT3P/98peABssqdafE6TT0GDbaeDciLnCodKMnKm/f12WyrngFFeh3OtblOBZfD9uxuKBMHOtDpUXyvRN3bpJ3unZxSaf4B7bcF8X/LQ3yzpmzO0h8t225LPK3LQ11erclI9vpF4aZziUAAACA5E3tN1dqY8VrVTdViZ+NlkbnpZZOaplxqOG2hSVL18raa+vS7auYusnFmmTO2le6eixuHfMQPwf3a/D5kYvnTvLm98vHAhMsRYDhNnlciseNS40nRzbA5RPorA6xAf8i7eVQySnd1VDpg/f1iGpraCy+DtSxOKH+UfL78Z0ZxgO17hPTIW3RJ/gf7HYu8o9bRJv5vbTVMlSuyivQ/rHo4xf1t5TQBt5WnLMywz/m3Az1czcw0bkEAAAAGBY+rI3F1UCL9c42q8S12K4D26hwzyZZm02WfvmafuyqYMHYTMrVY/HHMQdFDT4T18ILSLDk4tyHS7net9a4tIQv/PVJNsDlKqQVA1drNdYlt/SkZD+JH779eIfevq+nrO9LtDhH+6UM1LE4Ywxx2p0ZbWrihsMy7L0zYC+77tpSoZ0HOWyIep/btYbSsuqw4TNbtuV/zPq2JQsXyfBpvPtmpnMJAAAA4Csu1cbSSyWddlSol2YOSa8NtmvPI5RbWkwryyvopRouZNCe9oRrNclSaaa41qxqNlQzdfVY/HDMzOMafA6BT/tsngjWWngBqwrLYWa+wx0BvuPAw1XY9qDqS4F8XxneuLRO76UpUMfizJbSTVR4wDawcdH6rj3iF9sXbVd1zj+z+ELkRsd2n9nZtrzdmgrb88XMdC4BAAAA3GfowNCd2lj6ti7V8hoCh1P1eh7yolgOmeeMbWeLNtw5dhkOK2l7jbZo5OqxuH7Mg/O0Bh8XcGjNuLJpvX6NLwvBXD4OD3/uJhQWe/8d/fo8xeS4dE8DAITOCmsMv/jkFn0OwH9GPbBKn8P3NYQWfN+CL/nju1RWy7xdBInabZYb8lq4WCvH+Db2BeJsvWWEA6bvQzb70qt6Omq0Gcpu8G1JloBx5zMDH5N+/PqyI+65VCspsz/WxNJ6h326euxyX+mVHh3LFpe3c/3nsDpPjS3phPq5OHmdpd8Xo1YexYCDs7bdPh//3N35/fKlwb6PzdsrLAAAAABACJA9eXKpI9M7Z3GnNpba1rIPJoLNxsGGHDHgfjAKHF7fKGuuaUNiWEvV7I/VvukZc+XYOQDZt69krh6LO8fsKk9r8PXXFFO+4XX8OfN3vD1kXyXe/tzNBiWWAB7CHXQYbiixhFCF71vwpVD6LlWlXzxm5XAMlwEjH0osAQAAAABGIK46upXb3i0roNWGEjrZ3lB2dtlIb1QjVIL/IVgCAAAAAAQp63Bu2VRk17v/Yh/37g8wGARLAAAAAIAgNly9+wMMBsESAAAAACCI8ZAXL5UXU65xvMMdRbSyBlVgYfggWAIAAAAAAIBXECwBAAAAAADAKz4JllpvVIX0uJtjxQwHHiPn8WXcU1a+HBvGV8LiU/S54cddR5dxw+y8HH2NOfnr3PsSD2jbfHsBrdaXAQAAAADAfT4JlqvyVtDiEOpxKndOAe1deiPCyAiwKiObqLaSXtKXAQAAAADAfV4HSy7xKUpvpI0VodPjVHZcNmFo8qFxQ/KHdnDj8RIq09eZCZeozoonqmqt19cAAAAAmIel9tcQNQNX5/2YypYV0ONzcgasJcb7yp2TT1uXFVLZHGvNO8s4mIPUhMuNz6HH88Tr9KFM5CT2s3WQ91NyM7T3tLxOTPJYMwJX+y+QgqFGn6e8DpZaiQ/Gx4EgJL4kb47DoMEAAABgUvJahWeS6ObMwYNYVlw2rZu9gu7L0FfYy7iRSmYvosVxSfqKoXEIWi0CZcnSFbQuPcm2YEXsZ7F4v5IBQq/ltQsd31Me68K1VJY38sJVKPMqWHJbv/XpRLtqHEsrw5zc2eBfntUutsPMzSigMnmHRk2u3RVxheXODLetMxyPOuaB3lPdYSgSn5kom4p4G8PdnaFez2zuUojzt9XyGXlbxy8M3qfxLk+ZeL95+nP2XD3nfFdLu0sijsVyvNb3l8do+Bz8nvbn3e3Par/s4mf39fk0mpeZTVmtlfQabooAAACACa3KWSTCXCXtqhVhbPZQzbAaqaqVaHGG85JHWRjUKrbRl12xKm+tuO4VoVAfEzPfMJxJ4s5NVFjbKLZKonVLHfursL62kjbavTZ/z27aJY41K30RlZi8zxBwnVfBUl6Yi1/iQ3YX5hw49zq5s8G/PEVOfvHs5c7huxti3/IOjaLdFdk8RFgYCofK4ttX0GJx3Bt3FtNL+rEbj9lKvxPjwi+826+PE/+QlvIdHH1ZbrvWtmqCvk/jXZ6sdN6f+GKw48k5Xy7+wVuPV3v/rRkp9Ngy43rtPY3n3dtz5c5n9+X5tJfN57WlwZTVdAEAACC08TXrLVyYUVtJP62pFDPZdMtApZFSA73BQS892+G6T+1rl9iXq/hajAuQOBgW6mNiGq+Z+sU11EulRZR/gMOl7bFZX7ub8ncU00N2ry2rKaGCHZtoowiXJK4ztw76uSBYeBUs5YW5+CU+aBcstbsrRFW12yx3JxJfVnc1sqlokPDBv/j3zeb9il/inca7Irtpl1ible5YeuY6Dk0qVBbZVN+1HPMBJ8es/8KrNoOFtfwKcXy8XalWWuvK6x0Yzo/2j1J8vrhU+cglcY/lOe6T7/BUifNuDI/M7XMugti6+N2Wcyz3K1YvXihCJRnXa19AxvPu0We1N8hnZ74+n/YsX7BOStsBAAAAAi4jW1yzatcq+0Sw5OvgxTlaLbCBHKyuFNdzTgKo3Fclba/Wl12gFSCJ968oHrSTw33l79DG2t10qMV6M1+7jmukjaUD97PB19UPl+rXnwOUstpztUbjUNu5U+NN1vSTIwhoVXvVPrmdqLOamJ7UuuTrUme1KYONx8GSfyDc8QkXjRvvfVjurrTupjUidKlfJv7l2VJarN+ZcLyTovRTBa2U4aBY7Ff8AMUv2uN5BbRXhCz+x+UNWUIXJ37J7UKl5a6KCCa55c6PebBfeM9eL4Kp4fzwP0r+wqD4FO0XL16vU2+3T77DM18Pe4pn51z7x65KbPeJL603eDs+rh3G9W9rr9d5e640g392v5xPe2K9s9J2AAAAgECTBQw5XENNhMEavgaqoO1csBGXTcsHCx4tDTKoZSXYhiNVDdbV8kp+/+Vca0xcW/5UvP9g+NgeEteUD4n3ZtaM4EJzoxb9+nOg6zUDV2s0ulXz0Y0ab7eoqr06bidatNS2fakntS75Ot5ZbcpgFBZ7/x39+jzF5NiXgw1M/sJzlUniIm7r3QgOBXvFD4gObBKhwLFTFHnCZ5NDuDNS+3B6NLJI3fVeRi3HafgBV9kd26Dvpxjel+9cFKVziaV2B8ed1+8b6LzZrd83yHm0/AKK4MUlpu6ec/vjZwP+PAc4Lk8+q7uf3ZfnU61X5DkR58DZc67qrLC2Urj45BZ9DsB/Rj2wSp8DCF34vgVvGb9L3bn2HU7Oru0s15v69Z+R8dqOeD7eev2jrhuzxL7mV+c47tfuunKgda5y97XOrkvtWfbJBQl2TdmKxedZbLkudHU7/TqR84E4znxxnHyutGtmER4Nx64dH8+J4LdHq9bL15mr8nhkDOu2rh+j8Rq1gpbL43As+DKrwa5/ve4V1tfkD4X/0Yj5qtpK2nVgGxVyg9+d27QSKI/xD0zbR9bsgkG7bHYqLokcWza6wdvXB5Ph+KxevAd/GfBduKpaawknQDCIjYzS5wAAYCRTVUlteq5XpXuD1PxjW7g9prFkU1aD9V0v+HytrlXbtJv0zhr9wdUaje7XfBQhUA+VbOAab3rwE6GSOasV6Emty4FqUwYr3wdLVQTvpC2kuqB31i7TQtUn3/MI5Yof2MryCnpJ/BD3eXuyZXF8BRXIaqRJtC7Hsboml2Ry+zzn08B3URRvX++M0zaC+jmy8Pace8Afn9We/94jlWbGif03++YLFmC4PJj/VX0OIDR97+p8fQ5g5OLgJps48fXqUmtwa7pdL2GjbFo/QLVKSbbHtA5PolWDdbcX/Ho65GIVVUeuv5avU41N63h8fJuwKiZVLZVL/njkg5Kla6loIXfwaF/lVOPqdpJD9WD92B04XkdzuHxN9mWifwbBrffm/k70n/NQQ8kEC4+rwrKBiq5VkTF3JKPa/DkrMnaGf6GaFop/AIZiaR52ojhvhVb/WS9GdrWkid/XppqlWhb74vC6ssawTVwj7TpQTD8tt/ZcxQ1wN3NdaYcicevdBXdeb388ajtn6y3n8YA4j3pbQx5kdvNCvZqowzG5ds6d/dxcPS7r+XP/s7pabdWb9xhon2o9037HaNAqF65AVVgAAIDgY/aqsJZr4cHYXQ8br+222FwDNdB9t2vVYLnqKwcfV6rCMvvr3YE4u+Zy+bX68Viu65x8di5omF+eqlcz5WvdSqoSQXl7cz1VtqTSfTyCgkNV2KG2c/360dl1s2JsbvZwi5vvLUsq36GZ/JwqEXUr/AeG36rCVoqUb0zpypYKrYcnOTSGfreB77JoDV7Fiauw/tLyD4R7S7JUTdV7veKePy2v5ROu0r6hCqTDa13AdxcsPVDpPWtZ12kNdtX78iQb4Nods/a59btIeTluv95VlvPIQ2xY9ie+DPiXVdvEwp1z7g1/fVYjf7/HPG7Q7kYDdgAAAIDhIION3mmPHH3AySRHJ4hbRPcN0As/X0fJkjSuDpuhdVboSTVY7dpSXO/muV/F1ZXXys+qj4Cgeunvryl2+LwyALtao9FfNR+d5B0+fptage6+twu1KYONV8Fyn+zS2LH4tr+lhObv3EYbZfGw0ihL0/KHSONcP7mA20Iai6FFCOBBWbVhPhx/sO7i49ug/6NUPTQ5P2a+48BDb9ges6x/rY5PL+Z35/WucrZPWSJZYfsezJtz7i5/fFZ7/noP9SWA9pUAAABgOpZRASoHrFWlChMG64Xfco0uQmqWCj5u4msxdb1coobMMFyD8zUV16QrlqVv+kqdzWuXFdDjIuAa2bxOXKtyDUJX8GdWQVXWaJTDCDpydTvXcUi2DgXCn51rBWrHb/uzcvu91QgMrg7ZZ2JeVYVlsnjY0PMUQKhAVVgAAIDgY+aqsKpXUtVcyxlZ0mepSqndbLevrmndRizo1Uzla92oCqvw2I1aDbhBtIr3LhXvbQiwKnwN9louMFgzyFiXiuUY9WVHqhqwq9vp58flqrCNVNWa5KS9pPGce/7elirBbjb5CwS/9grr0PMUAAAAAAC4hYPJfTzUhQggPHblQCxVXZ3UGlR4G1VKqaqZeuql0iJK1GuR2TbF4ppxXJNsEyXssA2VjI+BX5u/Zzftks3IrLj94cY9Ity6ECqZqzUa/VfzsYE27NhkV4tQhEA9VDJv3ttYwjvQeJfBwOsSSyaTPDm/ywEwUqHEEiC0tHS0U/PFC5SZmKyvAYBgFAzjWIJ5DNZ5Tyjya4kl21Iq0nn6De6PDQkAABAEOFQu+dUTtOS5J6m66Yy+FgAAABSfBEttQFDfdhADAABgBipU7q+rlqES4RIAAMCRT4IlAADASGQMlQrCJQAAgCMESwAAACccQmVYGIWFa382ES4BAELDS6U8nibaV7oCwRIAAMCOs1AZlTmRorImIVwCAAA4YYpgyWPGPL7sx9S8LN8yoKgvhMUHb3e9MLCwjAJqvr2AVuvLAAC+NFCoDB83msJiYxAuAQAAnBixJZa5cwpo79IbET5GoFUZ2US1laiSAAA+N1ioVBAuAQAAHI3YYJkdl00YmWjk4dJtHly2qrVeXwMA4BuuhEoF4RIAAiGMcmjr7YVyiD9/1fgLBqH82c1sxAZLGKHic+jmuEZ6o7pBXwEA4D13QqWCcAkAw21V3gpaXPsOhvgDUwqLvf+Ofn2eYnICU8bHdx0eW7aW1tFuyt9RQmVyXQ4V3y7+8VAlFe4sppf0f0BhIlg8lnMDrUtP0lZQI+068A79tLxCf52+rzjtWal2GyWUVsjZoV7PbI6nlOi+vEW0WO6Pty2mleXWULM678dUlC6O8eW3ifIKxLy236rWStpQajhutc+WbZTfegOVzObtrJ9NHdfN4vXqp1BVu5s2VJRY9qHwtsX8xaJ/xqpWsV2p8+2G+qyMj22VOPb1xvd2cvxDbaO4/DNy4fzay51TSCXifKvfk0DqrKjS54guPrlFnwOAYONJqDTq7+ik7qpT1N/XJ5czE5PprbsfkI8AYD6jHlilzwXu2tcT3MdE08IU2rhTGzve5nrKBNdFEBoGu/41ZYmlNVQ2in88xlCZT3uXrjAEFpZEi2evoJK8HH15YG6/Pm4RlSxVoYfxtmupbI5jp0C35K21hEqWFZdNRUu1qgo24m+gzTJUCq2NVMlfDIbjMn69ZaUvEvuw7aRGbWs9Jn6vgbdz5bOu0o/d5r3tjt+VbZhb59iN86tkx4n9tjTgyxMAfMLbUMlQcgkAw0HrYwKllWBeJgyWfPdFhUrtjoyyKmeRDDZVB7ZR/ss8pswjlPjyJiqsbSRKX0FbM4j6qYEe2vGIWMev4JJEsZ1eWunK6x3UWrfNPyC2E7LiUuWjVTYtThfHu2eT7T5FUFqXYx+mRDA6oG2XoN9dshyX4b2s+xDhTQ9k8s5UnvoMhveSx5VNtxiO39XPyiH+lnQx07rbsh1P+XsqxcokujkzxaVtFLfPsUvnV6OOY1eN9vMEAPCGL0KlgnAJAP7EN+7XD3oNpLc5vJ2nQtrq5CZ9bkYBlVm2UdvlWNoo8nWm3Ie47uQaYto2BbQ6Xquhp7VnFNvkqees7yNfa1n/YyrjfchnrLhGG29Tpm+jbZcv969YjoHfS3zmrQN8JpvtDOtW2+9/mXb89tSxqO3szwUb7HzI593ZxxCfZ6QwXbBcnsfVWEVIswuV6h8UB5FcQ1VODpJbSotpYyvR4gwnpY46z14vgqkIpWrbfeXv0C6eiU+x+8eiH2+NVoXTuE9Kz7brmbaSNhiqehpD2xrDeznfRyrN5NI9+Rms7/VSeZEMZitr5CrPPmtcNm3mf9xifa74B1NWUyz3qd5HGmIb99/X1fOrE+uzxLk+hDt1AOAlX4ZKBeESAPxlXiZ3SjnQNVAS3WfTDMyxBphsSrRQ7MNQ403bbgVttg84TmrXKfI63VIrTXufrRl6lVxDbbWsdNv98jWiq7XzJA9qtfmldh0borah1SD78ODzBCNzBUtx0tdxMBEn21gKZkP8olrvDGhT0+36P6aBAomRO6/nXx59VlNPhzjoOWigg3b/0DlMvSZLHLVeTC3s9ynDEpdWWgOW4rAPta2rPaK68Fn7qYJ+KksKxT9E/se9UPyDWMrbWu+6uLKNjSHed562lRvnVyO/VFsr6TUESwDwgj9CpYJwCQD+IJsCObnelER4Wky7qXCnqgGmXV2pGmBciHGfpW8Pa82zxJ275Q39rHS7azknteskvk6PN7zPnt3Ere0WLxTXeMb3lzXabPfrau08G4ZtXa3V5pfadYPVNvR5LcjgZrISSy7526b9ks8ucGyfOBTxg8/WZz3i7euDieGzlpUXUb447xvlP25Fv+uiVzFwZRuXeHiOuSrB8vQkpwEcAMBV/gyVCsIlAPgSXwPJAgaHG/KKuH42dOK4r7zSpgYYFxCslIGmWLw+RdY8ezyvgPZy54m8nQPb2nVWdu9TU0FvyAIBEVhF4LKuf1urcadzr3ae4matNsXnteuYXW1DD/fh0ecJMuYKlrI0qoIK9LsLDu0TBdW20PlUPOSg+d6+3jm7UklBBaEB7y4pLQ3ybo/D3SLBYR9qWxfvbrjzWcvEeX+oVKtSm7hzk7wLtYv/oYt/oMv1z+bKNmyo9/Ws/1StGnBVs7MvOgCAoQ1HqFQQLgFg2DjU5nKsAcZhiNselixdK2uerRNBzrZarMGAAXaAa9oBt9eJ8ORy7TzFzVptvq5dZ7P9QJ/Pq30M/nmClclKLHXqToexKFmEGr4rwiWZ3NjV+MOSjZH5B+pQjG74JfXo9a4SITjP0JhXvC8PzSF/sWorBw2r/A9he62YiVtEm8X7q+Nyvg/9l1CeF2uRfm6G9mVhOX43Pqv6opENk/Xj7xcBdp+YDmmL4h+HC9swf57jDK7mUUnb9XakAADuGM5QqSBcAoAZcIlh8VJVFbWSdh3YRoV7NsmaaLLUbIQIdO06G6FUC9LAlMGS7148XKrX287RfhGs67TGriUcUvRJNkbm4vkKa09Zla3aXYt1fLdChBl3X++eRrFfbhys7Y/vVmhDj2jF3kPZUqF9Vm7orI7Lug/rcdmcl4VrDcfPXxbOthv6s/a3lNAGDrb83vrx89TEDZJlqH2HHqpxYZsW939G7piXIIL0UHfEAACcCESoVBAuASDg5M15ol17HqHcUh4vvIJequECAu1pv1M17lypneclX9Wuc6UGo39qQQY3c5ZYCpbAwyV5eo9JvG6+w50IvvvCDYZte5GVdZf5F4npxdHuvN49DbRhxyab/fI+8138pXJ+XCKsciNfu+NS21o+G2vlxtjOt3Pls24p3USFByrlP3oLEeJ28fApejB2ZRvmj3OsvnTQvhIA3BXIUKkgXAKAN/jGvQxdXpaCcbs/Fex4qIxiObyf/7lXO88zLtXAY76oXefXWpDBLSz2/jv69XmKyeFCcnAHj+tTlC6CXYjemQhlnRXWmH3xSc9ajgKA/5ghVBr1d3RSd9Up6u/rk8uZicn01t0PyEcAGD6jHlilzwXPta8cLmQ22QzHx8FMDvNBuynf0Hur/fp9XBX29sFCpHYdu2WA/TFn17uuvj+v5+C3V6+O66jR8rlc/0yO22nHqG3voHabpSDE22Nhvv48xn2b3WDXv6YtsQQAAPCU2UIlQ8klAHhqXzXXGhtkOL5BcIlhgUNtt0ZZ66yQSxJFyLHvhNLX3Kmd56nhrF3njxp6IwFKLL2EEsvQhRJLAHMyY6g0QsklQGAFY4klk9ec8cFXwgUjC0osAQAgJJg9VDKUXAKAJ7bUVDp0QgNgJgiWXnqpNHR7fgIAMJNgCJUKwiUAuKu/ppgKa52P8w5gBgiWAAAQ9IIpVCoIlwDgri2l22hX+g30OEotwYQQLAEAIKg5hEohfEws9V3spJ6GpkGn3qbz+it8j/ft7D2NU29rO4WPtYZfhEsAGAx3xLPy5dDtHAbMDcESAACClrNQyfraLlJv/bkhp75m/wVL3rez93SYWtv0V2gQLgEAIBh5HSx5HJbHl/2Ympfl2wwQ6q2wePe7UwbvjeTzzr2plc3B7xXASDFQqBwJEC4BACDYeD3ciD8G+MydU0CbZxNtQKc4w2qkn3dtMNtsesNH4wthuBGAwNpeuVeEyhp9yXU1zY30UtluOR8+dhRFTZsk532t+9gpWXLKVucuooyEJDnvjkzxGn4tAPhOsA43AmAGg13/mjJYYmzIwAiF8y4/I22zGSjXUwiWAMFp99HPaclzT8j54QqWb939IC2afpmcB4DA8nWwNOv1kz+u0c3A28/FtfP6Wxr0JXMzHqtZfp4YxxJAJ8eAQm9qAAAAACGHa+ftXXojrdaXzSyYjlXxS4llGOVQ8e0raDFVUuHOYnpJr3YYFp9Dj+XcQOvSVXWgRtp14B36aXmF/jp9X3Has1KttXRpqNczm+MpJbovbxEtlvvjbYtpZbn1DoX1DtPbRHkFYl7bb1VrJW0oNRy32mfLNspvvYFKZvN21s+mjutm8Xp1Bqtqd9OGihLLPhTetjhPnBv9M1a1iu1KnW831GdlfGyrxLGvN763k+MfbJuhzntuRgFtzsmmLMvzjsfi6rl0dTvF5d8ZF37ezPK7afh8nkKJJUBwQoklQGgLlRJLcBRMPyuzHuuwllhaQ2UjbbQJldy+bYUhILAkWjx7BZXkDT3Qq9uvj1tEJUtVyGC87VqnnbfckrfWEnBYVlw2FS0tdCzVir+BNstQKbQ2UiWHMsNxGb+astIXiX0U2NxlUNtaj4nfa+DtXPmsq/Rjt3lvu+N3ZZuB5M4ppJKFxlDJtGPZ7MW5dGU7t37mLv68uZvu7bViJj07qO4AAQAAAACYmY+DJZceqVBp20HKqpxFMthUHdhG+S8/QgliSnx5ExXWNoqL/BW0NYMv+hvooR2PiHX8Ck7oYju9VMmV1zuotW6bf0BsJ2TFpcpHq2xanC6Od88m232KYLIuxz68iIBzQNsuQS+dtRyX4b2s+xBhSQ9AsmQtT30Gw3vJ48qmWwzH7+pn5RB/S7qYad1t2Y6n/D2VYmUS3ZyZ4tI2A513fu19ltJZ62sTd+6mXWJtVnqOXU/Arp5L17Zz+2fu0s9bfJpWfi6FZg0RqgEAAABcl0Kr8wqp+fYfy6lsWQGtdnKtwbWxHjds13x7IW2dY39NpeFtt/LoC2pbsc/H5xRQGe9fv3nO15hyhAZxzckFAtq2/N6OIzdwKZh8zoVjdWdbNtTnshwnH098vuFz8Xau99pvsx/75QH2q7Yp4mtivj7n5w2FFMP3M5FPy9qAZcZ9GN5voGO1/9yKO8fubz4NlsvzuDqlCAx2oZJLntbzyREX/rmG6pMcaLaUFtPGVqLFGXYhzsCz14swJMKR2nZf+TsyDJH4R2Z7ovXjrdGqTBr36ViqVUkbDFUrjaFtjeG9nO8jlWZyaZr8DNb3eqm8SAahlXrHhh591rhs2pyXT6vF+lzxC1tWUyz3qd5HcmUbO9ogvBzUisUnF18q4rWP5xXQXq5uqm9jy9VzOfR27p8HV3/e4rlmft8kmunkSxEAAADAE76ujaW2NdZ04+u5dbOz5Y13B05q1g3E5dp6QqBqmbnNw/0O98/E3dqAg3HrvA8D3wVL8cNcx0FAfBguBXMqfYUhTWtT0+162z4nAcCBO6/nH54+q6mnQxxcHDTQQbt/eBxeXpMlaHalWvb7FO8pS9RqrYFGcdiH2ra1np8emguflYPfT2XJXJJW9Xah+CVaytta71S4ss1g+BeW78CULBVfKuK160Tws/2HYOTquXTjnA9xHuZpW7nx8wYAAADwNa6NVUkbd/qmNhaXTllruhlqZO3ZTdYWbnbsatbt01c7cqO2novb+quWmdsG2C9fZ3pbK9I3P5OhawPOG+RY7bl93v3MhyWW4pdu5zbtpMwucHrHY1DixGfrsx7x9vXBxPBZy8qLKF+c943yH7mi36nQi8pd2cYZ2V52qf4LW1tJu8QvbaH4YuF9ydLAQAulnzkAAACYGF8HF9ND+tAQHGS8qo0Vn0M38010u23LakpovmzO5IxtzbqB8bG6Wltv6G3d+lyS67XM3OP+fof7Z+J+bcCBuX/e/c93wbK1kl5rqaACve2e4x0PTtN6Ync6Dd3jkbevd86xrR3fkVgui5QdS9ZsiC8PvkPh2NbQyT7UtnGu3Y1x57OWifP+UKlWpTZxpwh+e3bTLv4HH5dNy/XP5so2DjKy5S/5rj2PUK74BV0pfmlfEl8s+wY8J66eS9fP+VDnAX2xAgAAQOD5rjaWvKaMT5I39nfVOCmpaml0XkLmUHtrIG4cqw8/l99rmXmz32H8mbhXG9AFrhz7MPFx5z1Czdv6XQxD8asINW+IdVySyY1ojR9QNl7lk+BQD9jwy+rR610lQnCetTEtBxwemkP+MGorBw2rlh5G4xbRZvH+6ric70P/5ZbnxVpVODdD++WyHL8bn1X9YvIyt5tkPIjqPjEd0hbFL5QL29hwDH18t8Py2eJzqFh20OSMq+fShe38+DOfl8Dnv5EO2X1RAgAAAATUSK2NFcyfy4fHPuy1AYf5vPs8WPJdjIdLtbrGi3O0apbWdVz9ci2VcCjQJ9l4lYvZK6zpX+u1U4QPbgsowoO7r3cP32HgRsja/jjhaw2UteL0oWyp0D5rlgiM6ris+7Ael815WbjWcPz8y+Vsu6E/a39LCW3gYMvvrR8/T03ciFeGtHfooRoXttEDlv15pxrxC89PGD+bscGywy+rq+dy6O38+TPPFsetlbDrKwAAAAC84nhj3tPaWNoNdq0EzGlVRr3kzHOuH6svP5eZa5kN28/E7dqAQ3OnlqO/+b7EUrAEHi7J03s34nXzHdr5cVrfTYVcd9twQmWdaC7dY3oRrjuvd08DbdixyWa/vM98F38Qzo9L/OLVbqN8u+NS21o+GxMBx/743fmsW0o3UeGBSvmLbiEC4i5uZK2HNFe2YfbnfR5VUIHD8Wqv0xoU23/ZuHouXdvOHz9z1ZOvsw6XAAAAwKq8rppaOtr1JRicj2tj6dvyzf0yQ2eLXNNt70Jvy6BcrWHGAlvLzD8M168B+pm4XhvQMdhbmPC8h8Xef0e/Pk8xOd7d/wg2PD5PUboIdsOc5kciV89loM95mPiH1rQwRWuI7vHNCE1nhTWqX3wSrT0BgsXuo5/TkueekPPhY0dR1LRJct7Xuo+dor62i3L+rbsfpEXTL5PzAMGC/63c9punqaOnmzITk8WURKljE2hmchrFRkbRVekz5HbB9rs96oFV+pxvrn3Vtc2uWu5BVV9pYXvNw82Y9upVIR012lyfDL4tyZIqHjaOw95jy9bSOtpN+fo468zZeu1YG6mqNclJuz7bY3VnW1c+18Mtrh+nHJJjNjm9XrPffp8bn1/bL5e2CrXbtHHbh/VnIkLk7QOFSGY9r/bHmlha77BPd47dVwa7/vVLiSWAWa3KyBb/OK3VfwEAAMA5DoyPLSmQ89VNZ2TQ/EP5B/REyav08FvF8gYNTxzUeLr+l4/K5R+8/gI9LrZ5qWy3fA2XfIaC7aW+rY01UE23jYMNb+ESd2rrBa6WmT94WyvS258J98/iam1Ax5qEjsx23lFiiRJLn3D1XAbynGt3dbLpDR/9Q0OJJUBwQoklgHvW/HGzDInekqWcGVopJ5d2xojluWkZFB87hmYlT6LUcQPV+fMtX5dYDjdVSsXjI3LpmDvcuQ4L9HXy6rxCmlVhnlA6GG9+JsEGJZYAAg8iSwd4jCl9BQAAAAzpv2+7yxIImbohEzklhSJSx1NkUrxcFzY6Vt/COa5Syzd2ePrZu9tlyefKLRvkjZ6pT62VgY8feblArOdST57Ua/j1oYKrTG7lNnLLrO0bmWyPJwfpb6Q3qkdugNH6xHAc6iSQQv1n4oqQLrEE8AZKLAGCE0osAdzHVWG5qmv9ee1KP3JSMkVMcGh4Z6F+9/svdlJ/fz/1d3QR9fZSf1ePmLwLiKp0c9WXrqPVuYv0ta4LlhJLrcRQX7Cntw90V7CUWHKfGMUJb9NKk5X++eNnEmxQYgkAAAAAHuPOe14sWKcvEfXUNVJ/e4e+5Ihv2vAUkZxAkSmJFJWRKm/iRM/KkGEu5tKpcjlqapos9eRJvYbCwvS9OHfwzCl5g2ikc7VX/5Gov4aH4jBf6V8o/0xcgRJLAA+hxBIgOKHEEsBzG/e8ST/aof3NC4uOoujpk4miIuSyr/V3dlF/d6+YeuREPT3Ud/6ipcTT039Xwd7GEiCQBrv+tQmWAOAZMwRLrqZU3aT1CmbsIAEAbCFYAnjnzlc2yd5hmfw3NDVtyFJGX+mta6SeRq067hc/elaWpLoLwRLAc4MGy4SHv90fSo2hAfzBV8GSB6Lef8raLbsMi83WLqQ/qT1i6byg5aLYdoAu3Dd/bY1H7U4AQgGCJYB3+O/QDb941PI3iDvviUjTx9vzs57qeuptbZPzTT95Qd5IdReCJYDnBg2Wz7zz534eiwgAPPO9q/Nlj3lGH9cYAmDHBfHHt0bOs0Nn6qi+rVlfst3WFx7M/yo9JCYAcA7BEsB7fONzQdGD1NzRLpdlD7GJ4+S8P3VVnZRtO7nznuP3b9LXugfBEsBzgwbLfu6qCwDcwoM9qzYmjDsSUD3lDYuoCAqPiSbq6aO+jk59JclSSi6tBICBIVgC+MauQ+V022+e1hbCwih6+qQhhxzxVucXx8U/rl7Z3OPd7z+qr3UPgiWA5wYLlugVFsADPKgzX5yqyaNQKf4I80WtZYofa+kZj6eoTK0HPZ6isybLP36WiXvT4zYtkdZ/wotnznEoOQUAAPCXhNjRcpL6+6nnpLXphl9wWYgIlWzi2AT5GGrCKIUeX8ZjKeZTrr7OHXIsRn49j8copq0Z+hNBJCw+RZ/z/nyAbyFYAnjApk0Hlx6qcDhutE045KpBKhzyFDN7mjUcXj7d5jnuip27ZFdTeNxYy36d3QHurm2wlIbMTcukF7+xzqO2JgAAAO761UclsuRfVYUNj42hyMxUOe8vsmdYXWbi8LTpHGlW5a2gxZbhRxvp0DBWtvKF3DkFtHfpjbRaXwZzQbAE8EDqOOud0oixo63hcGqaTTjk9iaW0CkmCvfNP7mehibqa9E6L+B2JsWr1lO8umsMAADgJ9wnwA9ef0FOqn8ArnETNWOyHH7En/q7rMEyIyE0g2U/NdBDOx6hhB0lVKavcxWX7s2K57lKKnxZ7OPlInooyIJldlw2GSsve3M+wPcQLAE8YCwZ7O/RquUMl96m89Rbf07O83H8+dv3etTdOgAAgDu42QeXUnJppRKZliRr3AzHcCPGEku+qQoeam0U0RLA99B5D4CHLn3mHtkrHpdEcmnlcOg7307d1afFX1ftn+3rIlRy20oAcB067wFwH/dgvvJ3z1r6FAgLD6fIzIlabZxhwrV11I1V7rjH0/Gag7nzHi51fGzZWlpHuyl/RwntMy6XEt2Xt0iv6tpIuw4U08ryBu11GQXUtDBbzlvUbqOE0go5GxafQ4/l3EA3pydZSgSranfThooSekkv1bS8d8s2ym+9gUpmc6lxJRXuLCbK+TEVxfMxVdDyvAJaJ/ZjPAb5Wst63vc2WiPe21jKmCuOcXNONmUZquruOvAO/bS8wvo5Lc8JYh+JpfU250PtT30e9X7GfXlasunKPm1+PoP8PIIZOu8B8KN+vSMBf+vv6KSemnpLqOSOehAqAQDA31R7ShUquT1l1CVThjVUSj0osRxQ3CIqWapCDEuixbPXUtkca0c3AwmLz6e9S1fIwGSM2Vnpi6hoaYFje8b4G2izDJUCl34aqtMuzxOhyhK8tGPYmqGHLct63vcK2mw4ttw5hVQigq81VDJ+ve12rjB+HittXyV5Ofqye9zepxc/j2CGYAngIUvHAcNQ6N/f1U3d1fXU39cnl394/S1y/EwAAAB/CWR7SmeMbSzRBMSJ2m2UL9tOPkL5B7QeerPitA6V+muKKfHlTbSxVSy07ta200srV+UskoGSSxHV63nbwlreRzYV2QenOHH9c2CT3M6mbaMIU+vid1PhTv0Y9uwmLttavFArwbOu1yriZqXnyJ5cuafa+yyln9o28hh27qZd+nbz9LaUhbX8Sr2NqH789iyf54CTzyMCrSc94Xq0z0F+HiMVgiWAh1Q7Sw59fiXCZA+HSv19uAfYx5YUyHkAAAB/cGhPGRY2rO0pnVHBEqHSGRG2DFVL95W/I0MZxacMOgwHh7pb0sWMCJvGqqncKc6W0mItiKZn25VaVtIGp1U6G2ljqbXq7L6aCnqDX8/HJgKodf3b2n51/VRBK2UAKxZbptDqjBx6PK+A9nI1Un0bV3HJ4nr+PCLU5RqqqBo/z2Kxf3d4tk/Pfh7BDsESwEPGnmH9KjycwhPG6gtE++uq6d4dtnXaAQAAfIXbU1698QH5KEVFUPT0SRSRFODqp3rnPRhqxAmHDnnq6ZAhvA1IBB2ttNIaghQOTq/JUkvVm6xuwM5/GuigoVqshQudBXF4K7v9x1SydC0VLeQqp/bVYt2UvsIyVqeamm5fq7XR1MMdtzu132bQqqou7NPC059HkEOwBPCQTc+wfi61jEhOsLlLXLTnTSrYssFSNQkAAMAXNoq/L8b2lDyOckxWutPxlIdVX5+lOUjq2GG6sQvDgktNi5eq6riVtOvANircs4nyd27TSvl8LS6J7Lox8p4/9hmEECwBPJQydnjv3Mp2LVPTZE987M+Ve+Uf/xZ9cGoAAABP8Y3KO1/ZRD/ascVy0zJiQpwsqeQSy0Az3sBFiaUPtTTIdpCqvaMR93C6XHZWM0BJpK9kZMsqr7v2PEK5pdxzagW9VNNA+7x4zyrVBtTpVEwviW243an9c7mD9Nrqyj5DHYIlgIcSYkfrc/wHz9qhgD/JoREMnSbI6kpFD8phTwAAADzBf0Nu+MWj9IfyD7QV3J5yUrKcAtWe0p6xB/aMBARLX+H2jdu5Q5y4RbQ5zxouOVSu4uFBuJpnbeWwhCZup2h5//gcKl62YoA2lnZVc41atHadWbMLaOsc2+qpPJwJV7dtdrdnWH/sc4RCsATwULwhWA5Hz7BKWEw0RU+fLLt7Z3xBsECES0tbGAAAABfxuK78N4Tb70uqPeUEbxq4+Z7xBu5EDDXiU1sqtN5beQiQEkPbwSJZWtlIGyuc977qMzWVWpVX4/svFaFS/QoaqplWtnKbzyRat9R5mON2oQ+X8ufRhvdQ++NJDmfiwefxxz5HKgRLAA8ljDKUWPYMz1iWFuIPP5dcho/TjqG5o11Wi91euVcuAwAADEW1p+S/Icw07Smd6O82VoVFr7C+1N9SQvN3bqONsqMepVEbfmRnET3kz2qwApeaFnB7SmPnNiJA7trDw3nwgrWEUvauqraLT6F5+qyR88/D7Td5yBPPPo8/9jkShfUL+jwAuIHv8vIfZMbVhQJ1d7fn1BnqPWv9Nn5m2Spat/AmfQkA7Bn/7crq5dMmyXlf6z52ivraLsr5t+5+kBZNv0zOAwQat6Fcs22zteqrEJkUTxETJ4grQ3NUfbXXc6KBepvOy/nT/77ZttaQm0Y9sEqfI4rJ4S5jAMBVnRVcvq25+KTtKAUosQTwUKqhKk5/7zCXWBrIdjB8MaDjjhcwHAkAADjjrD0l9zoekZZk2lDJ+vWhRrhHdm9CJQD4D4IlgIeMw42EBTBYMgxHAgAAQ7FvT8kdwUVzs4p461jJZqXaWKIaLIB5IVgCeCh1nHUcrf5ebWytQHI2HAnflcZwJAAAYN+ekquBR18yhcL0juDMTg03gqFGAMwLbSwBvKDaaUTEjaXIzFQ5H2j9nV3Uffy04Y9wMr3+7R/RrGT/tCMDCBS+UFYXye6oaW6kl8p2y/nhamO5OneRR0MkcM0IbjNtrCEB4I4B21Ny1Vez6O6VnfMM2GmQeL7zi+Nylv8tbf7aGjnvKbSxBPDcYG0sESwBvHDpM/fI9ir+vDj1SF8fdVeJi9qOTrnIY26+/u176aqMGXIZYCQor6umJb+ylsB4YriCpSc4TBavuocWz5yjrwFwz8Ezp+hbr2yyDiXC7SnTU0xV9bW/vYO6ak7LeR5KS43TbCS3qTop5x/M/yo9JCZvIFgCeA6d9wD4mXHgZlMID5fDkXBJKlPDkRjvWAMEuzlpmfTW9x6UN05GGoRK8BYPP8XNIczcnpJ7NO86ekqWSPLUXdsg/qA6lneojntYpgcl/wAwPBAsAbxgaethxoL/sDBZPVcNg8LVoe58ZZOsPggwUgwULiMSx1FE6vghp/CEcforfI/37ew97SeulmiEUAneerzkVVq5ZYOlNJ9vMpqqPaX4m9ldUy+HyzL+/eSSyZ6TYp0d481bdN4DYF4IlgA+YLybajZyOBJDWxoejuQHr7+gLwEEP2fhsu9CB0UkjKXIlMRBJw6g/sL7dvaeNpMIlX1tHforECrBO9xZG/cI/oQIloq8ecF9AOgduwUat//vPnKS+lra5DL/zj+2pMASGHmsyt5Gu9Hmu609nBuH+gLwp7D4fCq7/cfUnJejr3FNGKXQ48vE65blU66TZX9ZnfdjKpuToi8FBoIlgBcsd05N3lQ5Qly8Gocj+dVHJRiOBEYU+3ApL16P1Vk6sTIlu7bQCJXgDW5Pef0vHpU9gjPuITxKBEq+gWEW3Oa4+/AJy+88h8S37n6Qfnj9LfRiwVr5b4D1nD5r0z65vwsllgBD2VKxm2h2AT0ewHsvCJYAXlB/BJmpL2AFblcTPX0ShiOBESuowiVCJfiQak/J4ZKFxUTLdvbhejt7M+BSSO7Qql/87jPuTO6jdU9aOpXjx/++7S45L6vKnqjX2l4KfT1arSD+t238uwsAVv0tJbShNonW5bhXwupLCJYAXkgZ69ptIXn3Va/2E0jclTtfbKhe97hTh6uLHrRcjAAEu6AIlwiV4ENO21Py97wIl6ag2lPWNeoriL53db4sqbSv1spDiRQuvElbEKFS9hYrXs9DkTCUVgIMbktNJVH6DQErtcRwIwBe+Nm72+nht4rlPA9ZwEMX2OO7tOoPauTECRSRnCDnA8rJcCR8Ybto+mVyGSDY2Q9FwjdToqalOR3KYFghVIKPcG0THp9SVX1lsj2liaq+8g2dnup6m9/3p5etksFyINxEg3sx/7jmiFzmtsrc7pLdmj1f/HtZL+e94e/hRsLic6g4bwUt1vrOI2qtpI21RDfPziY6sIlyyxv0J7RtH8u5gdalq74QGmnXgXfop+UVVKavUXy9X26TV5TeSBt3FtFDhmatYSTe53bxPq27KX9Hidzelf1xW8LHlq2ldSReV0p0X94i/Vh522JaaTw+se2qvAJaL/anfgJV4vNsKC2mlwzHIo8xno+jgpaL7bX3t+5PvqdlvdhH7TZaU2o4Jv24bza+T+1u2lBRYvM+2rm9QRyvYT8VKbR56SLKEvMJYp/KUOfC5jyI87fPbtn+2Hx1TpnlZ2d3zL6E4UYA/CR1iBLLvtY2m7u0XHIpe8ELNCfDkdz2m6cxHAmMGKYsuUSoBB8J5vaUg4VKxv8utt5xj6U0U4VKFgwd93CHL3uXGsIfi8umdSL82UdYta01WLAkWjx7BZXYdRjjj/3K0i2x/uZMuw5fMrJpsXjYJcKXDEpuHKcUt4hKRCCzHitvu9amY5lVeWtFqLWGPZYlPk/R0kKnpW3LxfbW99f2tzVDD12G48pKX0Gb9fcxHrfN+6QvEu9TQKv1Zeu5td1PSZ4I7HbcPhcD8Mc5Zf1UQdtrxUx6tuXzDScESwAvJIyy9kJp3zMsd5veXWO9k8R/LBmP29V9vE5sEODKAvpwJGqoAzUcCZfCAowEpgqXCJXgI/btKcNjYyjqkilB1Z5yKBwgOVyqv5tKhsnHsNRKzxbJEFN1YBvlv/wIJYgpf89uspbxWK3Kcdw28eVNVFjbKILBChGctO38tV8SwXKXeMiKS9WWdatEsCSqpO01+rKr+zOqNRznAe0Gu3ofLlW7JV3McImovo32eQYIuiJUrYvfTYU71Xba5168UCvJs67n13MozJG9r1qO23AsluMmEWJFgBv03IqgyeuNPDoXTvj6nBpVtvJzKTQrAPdhECwBvBAfO0afE/oMY3HpF7AqPHJX6nynVl3g9p1vl92tq44JAikiLclmOBKu2ovhSGCkMEW4RKgEH+HvZ2N7Su6UzdhuPuDcaE85FA6hXG3WyDJ2tFnF59DNXKIkAkCuoTpjWU0JzddDj8IlVus5XNlt208NtKW0mDa2iuCUoZdc+Wm/zkq3LKGvtpJe4mV3jtOikgoN1VH3lb8jAyzFp9gOtxGXTZvz8mm1eH2u+PUoqymWoclYpVfTSBtLrVVX99VU0BvifeX77DCuf1sej8YaXo1VY43HzZ97lb9+ZoPw6zkV9jXz+UuimQiWAMHFpsSyVw+JfBHJF676nVr+o8pdqfMfyQ8Ln7B0PsAXmV1HT1J/Z5dcDiQ5HAmPc2YYjoSrxmI4EhgJAhouESrBB7g9Jbc7NNYo4RuCxmGkAo3/ltmPT8m9vPJkX/LoKv77aaw6mzrWBH0UDCZeK+HaJYKPg5ZGp6WLXDrVzGMlGqam29fSOg47KjT4a7+CVh02m25RJWSqGqz9e7m4P6m1UcQgo3o6ZAl8HKAq6KeyxE18Lq6WunAFlSzlfRbS1jlaaaOtBjpoaA9p4fA+BuKYZIlgrTWMKRzgXpOlltZSvarWem3GSC/RdTDEuZinbTU0H55Ts0CwBPBCvH6hKnGQ7O+nLsMFK188WrpPFzhUfiTCpaoOJC9w+Q+xYbyuQOFqVMbhSHYdKpfVrerPO/s2BwguAQmXCJXgA9wRFffevfvo53JZtqecNkneEDQL7k9A/i3Tf9f5b50r7SldwaWW6m+m6UssfS0uSUQ+PzDuVy/l4xIyWS00RzzTupt+qleDdYkHx1lWXkT5O7fRRhnwFL2N4bJ8J+EySPjqZ+avn72fIVgCeCF1nOHuaU8v9dQ0yLaVbK64kOWLSHscRvkPLvdux7hkk9tcGjsoCBQ5HMklU2yGI7n+l9a2PADBbFjDJUIl+AB3qMad9FQ3aZ2+WdpTOumBPFB6Gpqou7reUkuHexc33kD1Fv/bebFgraxKa/rhRvTSQ6fVIfVSR3tVBzbJ6p/Op2JZHdVv+xUspXeGaqHOSvlc3Z87yloq6KHSIrmPxJ2bZLvGXVwKF5dNy729b9LSIM+Zam9pxAF6uew0x1oS6qytoiq9tTfUubDtJ3Vg/jingYZgCeAFY/We3uY26m3VqgDxH7/Xv33vgNV/tIvM9dbxuvr7qedEA/WeadaWA4hDZTSHSxEyGV/QcMmlulsOEMyGJVwiVIIP3Ltji+xQTTVJMF17SvF7zkOJ9Naf01eQ/JvGN05tavP4gCoBNT0RlGTbv/QVVGao0pmbkU97F9qVP+nbZs0uoK1zbKs95mYUUBlXjVS9g/prv7p91ZUihGXTLTncw2wjvVFtaOPowf6Gwm0M1eu4bSXrF0Fwn5gOaYs+oLcfjVtEm/l9tJUyVPIwJ7K6KbcjbSmhDbKdqX/OrVN+OKdG8xK486NGOhSACmcIlgBesnRIoHfUwxesr3/7Ry51VMBVfIxVZeVwJCJgBlx4uKwWaz8cyUtlu+UyQDDza7hEqAQvqfaURXve1FZwD94mbE/ZdeSk5WYq/56/+I21Dp3t+NKs5En6nHlx6d/DpVqPpVlcpZMDgphKFmo9gBpZt9WGjVDbattrAW9jhdbO0V/7tdCDzmIuxWutpNcMgcSj/Q2h3xDmtLaV2tTEw2/IwPeOzbiantpSoZ8zfh/1Hrdrw5zIDoH047ZsZ3duOXjyesVX58If59QoO87x5zhcECwBvBQbGa3PWS8i3fkDyG1Qtq5aL1/LuEqsHI5Er1YUME6GI1nzx80YjgRGBL+ES4TKkPF4yav6nG/Zt6ekqAjtJp8J21Oqjue4NPHdf36Uvj7nGrkc6jg0zd+5TavSqYiL/I1OhgZR29q2M+SqqDyERpFNuPLXfhkHHa0zG97GSWc3bu7PFVtKN1HhAdvgxh3U7NqzyWcD+zs/7kZx3Nso33DczrbjbdZU2H5e5qtz4Y9zylSvvs5+jsMhrF/Q5wHAA3xnWV0E8B1bT/+48gXFkl89Ye1GntvSTE2TFxaBxmOSGbuPX527iDZ/bY2+BBC87P/dcTXDqGlp7lc3RKgMKaMeWEXPLFtF61RzBh/g9pRrtm22VH3l5gjRGRNN8TdA4faUxqqv3J5yq/g993XVV3/jn58Sk+OshaLvcfXPvUsXER3Y5GQ4Dc/5a78QnMIyCqhpYQpt9CKcDqWzwno74OKTti1KUWIJ4CM8VqU3d2y5BIWHI1GlnXyBKocj0S9UA8l+OBKuEstVY7nKFkAw80nJJUJlSFEd6fCYkr5qe27fnjJiQpwsqTRNqBS/48PVnjKYcWnRVq7SuKyAVhsKmcPic6hYDsJv137RRf7aL4w8qzKyfVaV2BMosQTwElcP5QtJY1tJb3BYu1WEto9rjshl7lo+MiOVwscF/o83h1y+gFa9/3HPt9xJkbsDXwOYjccllwiVIYe/m7m3bMbffe9+/1GPeyvl7/uVW561BlS9PSUHS7OQ41Nyr6961Vf+Hd+8Yk1QV331Z4nl6rwfUxEPfu9M7TaPq3n6a78wcmil19n0hh9LKxlKLAH86B8vyfFZqGRqOBL1R1sOR1J92hzDkehd3YfFaO1K1XAkfFEOEMw8KrlEqAxJ1c1aiSXjcX7vLLaWNLqDA6rT9pQmCpVoT+k+f7UdHI42iRDcVuVwlejigJVWMpRYApgYV7UydpYTkTqeIlMS9aUAEhfUXXzRrY/ZyRfjfEHN7W0AgpnLJZcIlSFr45436Uc7bO/Su9vu/Fcflcjqr2hPGRiBaGMJMFKgxBIgSHG7TWNpKP+Rl8ORBPp+kD4cCY+rxjAcCYwULpVcIlSGtJpmQy+OehDk7z4OnEPhIPmD11+QkwqV3PO22dpTdh87ZRMqf3j9LWhPCQBDQrAEMDkejoTbMfLFKzPTcCQ8rhqGI4GRZtBwiVAZ8qqb9GApvgOjueduvVOzoTrz4Wqz3Is4l1ZK+ndoRFqSZR+Bxu3ouw6foL62i3KZ/w3wcFh8kxMAYCgIlgBBgC9auV2L6iSH/+jzxe2g7b+GCV8URU6ydlzBF1ccMD1pcwRgFgOFS4RKON3WLB/DoiJlu/PIydr3H3/n3Vm80dJrrJFsT7nxAWunbNFRFD1jsqXWhxn0tbRRF7en1P+ucA/l74i/O7dkz5fLAABDQRtLgCDCFyy3/eYZOnjmlLaCO3uYmiYvbgJNdvJQY62myxfbL35jHapOQVCzb3OpIFSGrqlPrZWlj+FjR1HUNG14qN66Rupp1HrMuCpjhqw2qmqZ2LenlK/LnCibFJiF8fjZrSJMcs+vI/X729jGEgA8hzaWAEFM9chn6SSnu1crQTkf+PEkw+PGyjvwPDwK23WoXF6QO7t77y30QgvDxb7kkiFUhi4OhxwqGZdYKhETJ8gOeBiXSqo2lM7aU8owapZQqbenNIbKB/O/Kn6/14/om4Iq9AOAbyFYAgQZ/mPPbS65F0ImhyM5Xmfa4UiWPPekT4MgB9WVWzZYLu4A/M0YLhEqQ1v9ea0arGTsKZjbWxp6deXOfK549l7n7SlNYqD2lA+JYDnScXgGAO9wHyD2UBUWIIg5DEeSnECREyfoSwHEYbf6tM0Fy2+/sc7ri3EeTJxLQTmwfvGjZz0elBzAE3yD5PT5FoTKEMad83AHPIzbltuPOclDMHUdPWVpEsDkkDWZqaZosqBwe8ruWmvTBW5PyaWU/AgA4CmUWAIEMe6pzzh2Wu+ZZuquqbe5qAmI8HCKmppmMxxJwZZnvRqORHaM8cpGGSoZSixhuHHJJUJlaDNW7Q+LtlaFVbg6rPHmXgQ3EeBaHCYKldye0vh3gttTchMLhEoA8BaCJUCQ4yqxXDVWtQGTd6JNNBwJl6IyDobcW+zjJa/KZXdxOyVut6moNksAAMOl2jCGZdgA405GJMVTROI4ikgdT5GZqWhPCQAhA8ESYATgUhRuA6aqhnIVVGO38YHEd++Nw5E8IYKlu8ORcBi1L+30R6dAAACDaWizhjKu4jqQyCkpFJmSqC8FnqyiG6LtKQFg+CBYAowQsoORux+gueKR9Xd2UddRES71MfcCidshcdVYNQg4h0SuGsttJofC23IYtYcSSwAYbuqGluz92iwlkUPoPdsq232qG438NwLjUwKAPyBYAowgXGLJJZeWdmDdvbLk0hTDkYwbLYcjUb0mujIcCW/DVWAVrlqm1BtKDgAAhkN1k14V1jDUiGn191PPqTNyUu0pvz7nGhkq0Z4SAPwBwRJghOG2MjwcghqOhC8o5HAkZ1u15QDiDiyip0+2GY7k+l8+6nQ4El73rVc2WkomI9OSKCJB6wyIdaLEEgCGmRpuxFnHPabCNxWPnrL53n9m2Sp68RtrMYYjAPgNgiXACMQXDtxbrHGsLr5rzb0BBhq3S+KSy/Cxo+Qy9+7KJZfGjnnUWJXcmyzjQcW5QwzjgOQosQSA4cRV99V3Ulik8457zIDbU3ZW1cpHxu0p37r7QVq38Ca5DADgLwiWACMYd8zAAVPdoebeAM06HMltv3latqfki7cCESpVFVnurt8yqLjeRpO1XAx89V4ACB021fYH6bgnkFR7Si6xZNye8sPCJ2jR9MvkMgCAPyFYAoxwzoYjkRceJhuOhHFvsVcXPWgZq1KOCZeRIucV1RNjc8cF+QgAMBxOG8bONdaeMIVB2lOq3sIBAPwNwRIgBPDdauNwJLLreTMNRzLFGh4tvS5yldlp1p5k7XEVWgCA4WIssTRVsER7SgAwCQRLgBDBw5G8+/1HbYYj6T58whzDkSSOk1VjZRf+Aj9Gcah00p2/6jQDw40AwHCqaba2UQ/Te7cONLSnBAAzQbAECCGp4+JthiPp7+vThiNpbZPLgcTDkURlTZIllRwqBxx8XC/BVL0zAgAMB2OHYQN+Pw0jtKcEALNBsAQIMTwcCbe5tBmOpLqeehsDX7VUDkcyK0O2rRyI6o0RJZYQrPrFvzlXJ7NzdszOppHAUk2fa1IMUEV/WIjz2XOiAe0pAcB0wsQX/sj4xgcAt/3s3e308FvF+pI+rIfqgdWk5LApeluiL370LC6kwLTUn1dnj6VnjluWB5I5djxljrF2bhWmhxn7R38b6HOw6gvNVHOhadDPEhsRRVclpetLgfsc3rr0mXtkuAyPjaGoS6boa4cXt4vvqa6nPr0JA7ehfGxJAaq+AoApIFgChLg/lH9Aa7ZttpQA8vAesidWk17s9TQ0UW/9OTn/6T1P06zkSXIeINCMwYuni+Lf1F9PH6GKptNU3nyamns6aN+5U9TZ20NXp2TIbZl9sFL7OdnWTCfatZso88ZPoozRCZSXlClC2hSaK5YZv1ZNvqKOX82fvniePm6slWG4vKVerlefY8roOJo81hp+xQv0GUE/pi6x3d/PnpLz1yRrn/uqxMmULj7PotRpNCs+2XL8vv4svpT473fJ70n5HZmZqq8dPn1tF0WoPC2bMDBu2rD1jnvoqowZchkAINAQLAGAdh/9nAq2PGsd/Ht0rNYjq5POcwKNq+z21GmdaHAnFWhPBIGmghhPH52pob/WHaGShqP0mQhhiyZOo0sTUmhWYjLFR8fIQBgT4X6Pop82nqKT7S2098wJOV91/pwMm/+QkkUrMnNo6thESyjzJJgZP8PBljMyEH989gSVnTtBHb29dMWESXRlajpdptcQ8PRzfCzOD/u0sY7qRGj+qL6GWrs6aWFypgzNxqDp6WfxB+6FeupTa+V8xIQ4ipw0vDUljN97jMMkh0oOlwAAZoFgCQDSwTOn6LbfPGMz3MegnegESG/Tedm+iHFbUdUREYwM9n+S3PkTZQwh/g4kfFxq4oC05din9L9HPqYpY+Mpb+JUOV2R5L/SdC4t3H+ujkrrjtGO6i/okrFJ9M3MOfT1qXMoPDzcpVBm/AxNHe20reYzeuHYPuro66br0qbRnAlpNFcEyilj4vRX+EdjxwX6qKFWhuYPRdDsFp/tW9Ny6e6s+ZQYO9ryWfz9Mx3MxzVH6PpfPirneYgk4/i7fiV+Nt21DXL8YeV7V+fT08tWYSgRADAdBEsAsOC78rf95mnaX1ctl9WwH4N1pjPc+s63U/fxOjm/+WtrrJ0QQdBRf37sH8ub6qi56yIdbGmkM50XqLq9mWrENJCc+FRKiBpF6aPjKXNsAiVEj6I5iWnyORVG7B89xceopg8bqukXIkzuOVNNy6fPpjtn5lJS7Bh9y+H13ulj9PqxStpdd5S+mp5N91x6nSzFVCHTyPgZ/lxbSX+sPUB/q6+iZRmX0sqsuXRZonVc2UA4eaGVtlbtp1ePfkZfnjidviNC5tXJGS4HZn/YXrmXVm7ZIOd53F0eIsnfnLWn5EDJwRIAwIwQLAHABrch4mqxuw6VayvERVxUegqFx4/VlgOM2xl1H9Paa/Eg4Oi0InioPzcq1DR3XqTdDccsbfdUu73LElIoLiqGpseNpwkiqE2W7fgGrvL3eVMDne/ulCWHJ9paqFXMf97cIKtqcnXR6yZk0nWpU+m6lGmWYKLCiTshhY+5r6+PvhD7/rdP35JtJlfPnEdLRSAzi/NdnfT/ar6glw6X0bK0mfTA7BtpTHSM5XOqz7C7/ijdv/8vNGnMOLpZHL+ZPoPCvws7xWf5w7EKaum4SI9c/mW6VYTmQATMjXvepB/t2CLno6ZNovCxo+S8v6A9JQAEIwRLAHDqB6+/QL/6qERfIopMS6KIpMC35+nv7KKuQ7Vy/sH8r9JDYgLz4j8xajIGydIzNVTb3kxXJ6fT/JR0ujQxheaOT/Oo3d5AVHXRTxpq6WOeztRqQTMpk/JStKA5Oip6yJCpjv+CCG1PHnib/ipC2T1zr6PrJk7TtzAf/uwvHdpHxVWf0n9ecTMtnjRTrj/e1iQC5Vt0ToTif/vSjTLEB4NjredoQ0UpnRe/Q89+aRldlpgqf14cMofDvSJUFolwyeSQSH5sIoD2lAAQrBAsAWBAxrv0LBCdVtjj6mFdB7UOQLhK2H/fdpecB3NRYYxLx7hDm18fK6O/nT5KV0xIk0HyypQpAQk1n549JYLmCSo7c5Iqm+pp2eSZdHvGXFqQkmkpBTMGTPUZ3qk7QmvLttPK6XPpzlnzfBqA/YnbLz708S5qbG+jS8cl0d9b6+ieOYvoHyYHZ8kX3xz4SVkJLU29hP6/y66j8aPGOPzM/OHOVzbJHrRZTE6WfPSXXhEqe/RxhRNiR9MX926Q4w8DAJgdgiUADMqMw5F0VlTJR25fye0swTxUEOPOYP5QXUG/rPqYxkXH0tez5tDSjFmmCmRcbXRHzRe0veZzau28SHdxhzEzrrSUYqrP8saJL+h/jn5MT1x9U8DaUHrjxUP76M0TB2UJ7Xcumx80oXgwz33+Cb1fd4z+J/dWyopPctqW1Je44x7uwIeiIijm0qn6Wv/h6v5cHZbdmj2filetl/MAAGaGYAkAQ+ILKu7URw1HIgcIz5oUsOFIOj87yglG9gjLPcNC4BkD5ZMH3qHXTlRS/pQZtPqSeTQtbry+lXlxVcutR8up5MRh+v6Mq+k703MpVgSw4mP76dW6z+npa5cFXSDj6rAPfvKWCMOj6d+uuFFfO3JwW9cn9v2Nnrl8Mc1LTqeIiAi/hUseaoQ7N5NDMWVN1tf6kfi31HX4hKyhwR5bUkA/vP4WOQ8AYFYIlgDgEqfDkUydSGEx0XJ5OHFVWL7g4jEseSxLCBz+E8JTb28v/erwJ7KEcuWMubQya05Qloxx1dFff/EJldQepvRR8RQTG0U/v+aWoPwsP/xwB+WlTqWvTJutrxl5+Od1z/vb6UeXLKSbp1zqt3A56oFV8lHW2MhMlfP+1t/eQV1HT8mbaAzDKwGA2SFYAoDLWjra6dbfPK1VCRN4OJLIzIl+7yHRHnfew534ZCYm0xc/elZfO7IZv6rtv7YH+xp3dpFtXOfNRTiXUPJ7f1B/nP710zdoTtJE+ufZ18oSsmC3r/EU/UgEs503f0eEygh9bfD4yb6/0qy4FCqYMfKDSGdvL92zZzutz7qabpx0ic/DJd9Mu/SZe+Q8944dlTE8wZIZx+3l9pYfFj4hv/cAAMwIwRIA3MJtLb/1yib6c+VebYW4gBvu4UhU+yPuJfH4/Zv0tSOD+kq2f+QeVcub66i6rZlq21uovOU0NXd3yOdcwUNuqIttLn27csJkmpOQRgkxo5wGzcEuzPmYeOJSyn8p2y6HCnlofj5dGiQ9jA6Fg8p33tlKD+cG52f607EDdKq9lf7v7Gv0NSNfY0c7/ev72+l/r7iFLklM8Wm43H30c1ry3BP6kpW6oRYeG0394v3CY6JIvDGFRYnJhzU5jJ35zEqeJMMlj2kJAGA2CJYA4BFj9/sscuIEikhO0Jf8iwcN721tk/MXn7T2WhuMVEhT8/vPnaKPG09QQ0cbfXLuJLX0dMjxHcdFx9Bl8Sk0eUwcpYlpVkIyxYl1ruKeUJWuvl4qb6yjz1saxB8BotkJqXRV4mRKH51As+KTaFHqdLkdX5jbB00+Ri6pbOvsoO989Ee6Ki2TCi6ZK58bKXiYDg5m911xg74GgsH+s3X035++R9uuvZ3iRo32WYc+L5XtpjV/3KwvuUG8d/iYWG12jAqhIhCGcwgVwVMEUJeIf3Pdx+vQmQ8AmB6CJQB4LFDDkXDVMK4ixpp+8kJQ3b03hkieeFD/v9Ydofcaj8vhOJJGjaE5EybShNgxlDMhjcZFxdBc8egv3DPqFyJgljeeptMXW+loyzk5pMONKdMpLzmT/jFtBs0dP0luyxfpHCrPXbxAX9vze/rWZVfKDnpGEi6tvO3NF2hL/jdHRJXeULPl0N/pTHMzPTNvKUVFRflknEvutIfbmJfXVcsOzA6dqaP6tmbLeq+IcClDpvi3xR0DsXDLY4z4n3783b3UdfQkOvMBAFNDsAQAr2yv3CvHeFPDkYSPG01RmRPlhZK/GKuGcRvLYGhzpIIkB7O/1B2m0obj9Jf6KjrT0UYL06ZSbvIUykubZpowU3r6OJWdOUF7xMV0owiSX544nfKTp9P00QlU+OlO+smCxSOm6qs97m10pH62kY5vDHx5+//Sp1/+Z0ocO44iIyN9Umo5GP7uU+3Odx/7XD5W1NWIEHqBqpsaLR2eeYqr1XL12n4RLrltuYLOfADAbBAsAcBrPNYlh0slMi2JIpLi9SXf62loot76c3L+o8InaE5appw3GxUmeTre1kTPH/mEfnNsH80dn0bzUqaIQJkZFAGG26/tqTsmwmY1vX3yCF0zMZO+MWMuLZzo//H8ANz1zKfvUnx3BP37nHyKjo62VIn1d8AcjCrdlCG0Vguhn4hHXi4/pZWEugud+QCA2SBYAoBXuKfYJb96gvbXVcvl4eg1sfdsK/Wc0koBeLgRHnbETFSY5NLJ9xqO0XNVe6ns3En6WtYcOQwHt5cMZm/WHKTXj1fS8fPnaMX0kfGZYOTgGyH52zfTjUlT6drkTLo6OX3QdsNmwSWbXMLZ0nFBfJ/WUKchhHKJqKoVYoTOfADATBAsAcBjfKFTsOVZ2nWoXC5zL4lRU9P4ik0u+4uxC/6tq9bTLdnz5XygqUB5oauTtlVX0C+qPqYxInCtyMqhmzJm6VuNHCcvtNIfj5bLoHnr1Nl0xyVfQsAEU1jx1kt027RsauLelBtP0ydnauma5AzZSdWVSel0y5TLLCHTbAFzMFzqyaWfMoQ2N1KrCNEZCUm0buFN+hYAAIGDYAkAHuOeErnHRMbtgKJnTLZ2NuFH3DsiDznCNn9tDa3OXSTnA0UFSi6hfLGqjJ7+4j2anzKFvjnzCpoVAm31uAOg3x3+O/35eKUImNkImBBw9334Bt04abrNDZ29Z07Q/sY6qjzXIB5P0bLJM+n/XnINzYpPDsqQCQBgNgiWAOCRx0tepSfEJEVFUPT0yRQWPTzVsYzBMtC9I6pAebT1LN2zbwcljB5F6+bkhWSPoipgHmo+Qz9fiB4rIXB+eeBD+fj92Qvkoz2uLvv2iSP0e/H7Gk5h9M9ZV9Mt6ZdR2ug4BEwAAA8hWAKA22zGdRMXYFxSGRY7fCVU3OV+18EaOf9g/lfpITENN/7q5Km3t5d+Vvke/b5mP/3wS9ejQxsAE+CbHOd7OmmSCIpDOX6+iV4WAXNP3XH66pRs+tdLr6Pxo8YgYAIAuAnBEgDcwu0puV2l6kiC21TyECO+pgYDl/p6qa/D0HHFxS7qbW2Ts1wNlqvDDif+2uRSyspzp+n/7ttO85In0/dmL6CYCBcHPAcA0+GhSrgE8/8dOyBLML838ypT9CgLABAsECwBwGU8QDj3AKu6xo+clEwREwYuEejv6KT+nj59SeTD9g59Tujpof5Oa1js4/HZunv1JdcNd7DkQMmllJsPfUS/PPYJPXrlP9KcCWn6swAQ7Lia7HOff0R7T9fSU3OX0JLJsywBEwAABoZgCQAu4V4Ilzz3pGWwb25PGR4/hvovdsplZj+At79xF/vfuzqfnl62Sl/jP/xVyVOPCMT3/v0NaqEuuj/3y/qzADDScBXZZz99j2aNnkDPzLuZIiIiUHoJADAIBEsAGJL9WJW+dlXGDMs4bAmxYygnLUPOs8yEJJsBwI3bDhcVKru7u+mb7xdTTuok+ubML+nPAsBI9vLhT6n89En6xfzbaMLosSi9BAAYAIIlAAzKfqzKgfBA3anj4vUlEQDTZ1CMJSyOpjlpmXKeZSbahkUz469Irv7KJZX/9PFrdHnqZLp1erb+LACEgndOHqVXDv2dfpl7G2XFJyFcAgA4gWAJAIPidpV/riyT8xwWLSWLo2zD4kjEX488cUmlCpW3IFQChKSDzWfo8b0ltOmKZTQvOR3hEgDADoIlAMAAVEnlY+Ul1B7ZR2suv1p/BgBC0dmOdlpfup22Xr2S0uPGI1wCABiE648AAGCgen99+9Rheq+pBqESAGhC7GhaP3chfeeT16irq0t+T+D+PACABiWWAAB2+GuRQ2VNy1la+eFW+q/rb5MXlAAA7MUvyqj7Qic9fsUSioqKkiWXAAChDt+EAAB2uBSC21U+e3APLZt2GUIlANi489Jcqmg/S2/Ufi5vQvF3BgBAqEOJJQCAAX8lcqisbm6kZe//jrbevJpiIiL0ZwEANIeaz9BTe9+hkuu+RbGxsWhvCQAhDyWWAAA6DpWqw54Nh96ngplXIFQCgFMzE5Kpl/po35la+Z2B+/QAEOoQLAEADLhaW+vFdvrLmaO0JGOmvhYAwNHSzEvp5doKWcuBgyXCJQCEMgRLAAAdXxRysNx16pAsjRgfO5r4MhETJkyYnE3LRLB8o/Eone+4KL87AABCGYIlAICgqsFyycP7Z2vpSxOn8FpMmDBhGnAaGx1Nk8bE0d8bT8hgiRJLAAhlCJYAADoVLPe3NdDs8alOLiMxYcKEyXZKE8Gyuq3J0s4S4RIAQhWCJQCAYCyxPHThHM2MT3a8gsSECRMmuyk6PILau7sw7AgAhDwESwAAgYMlXxhysOzs66XoiAhn15CYMGHCZDMx/u5AVVgACHUIlgAAOhUu9SVMmDBhGnJq6+6kMeGRllCJcAkAoQrBEgBAxxeEqiqb7aUjJkyYMDmfDjafoZmjEsUcAEBoQ7AEALAzPjKWzna060sAAM7x90RXby9NiR1H4eHaJVVYWJh8BAAINQiWABDSVCklTzzP09TocXSo+YzT0glMmDBhUtOO41/Q6unzKDIyUgZLhEoACGVh4iKKvxsBAEY89XWnAiR7r+EYXezppk8aT1DjxfO0v+U0HTx/lm7Nmk3r5lwrtwEAcOaOXa/Qw+Mup6syZtCECRNo9OjRFBERoT8LABBaECwBYERTIZInDpB/qTtMJfVHaMfJg3Sms51ykydTTHgkXTYhhcZGxdAlCROoo7eXivaX0u+XfFPfCwCArTeOH6Sqc430f6On08SJEykhIYFiYmIsVWIBAEINgiUAjDjGMHm8rYn+cuow/VWEybcbjtI1qZk0PzWdFk2eRhNiR+uvcPTtv26lB+d/WQTNJH0NAICmrr2N1r/7J3pq7By6bFIGpaSk0NixYy1VYgEAQhGCJQCMGMZA+enZk/RU5btU3nKaFqRliDCZQYsmTdO3HNrWw+V0ur2VfjA3T18DAEDU1tVF3/prMeUkpNIDoy6VpZXjx4+nUaNGoZ0lAIQ0BEsACHrGQLm7/ij97PNSOt3ZRt+anetWmDQ619FOT+x9m/4zb5m+BgBCHfcAe/8Hb9KqWVfQ+6eqqaO5jZ65fAnFx8ejGiwAhDwESwAIavwVxj26fthQTY8cKKFu6qPbxUXf1RMz9C0AALzHofLJvX+jq1LTaenUS+W6P1dV0oe1x+h3C1ZS/OgxKLEEgJCGYAkAQYsDZa+42Nt8+CPaeuoAfSs7l76UPFl/FgDAN7j666Mf/4VuzpxF+ekz9LWaj0/X0puHP6cXrv4ajYtFdVgACF0IlgAQdPhri6e2zg76l7Lt1BNFtHbuQopGN/8A4GOHmxvp539/j/7p8qvoigFuXL1de4Q+qa2m31y9gqKiohAuASAkIVgCQFDhrywuqaxqaaTvfPwq3Tz9Urp52iz9WQAA3/nD4XL624kqun/+jZQxLkFf69wfD39G51su0DPzllrCJQBAKEGwBICgoULlkeYz9M2P/kD3Xnk9zcBwIADgYwfO1tPmAx/RJfFJtObyq12uDfHIB3+hOybOpq9NnYOhRwAg5CBYAkBQUKGy9WI7ffX939NdOVfR7Amp+rMAAN4719lORfvfp/r28zJQXpE0SX/GNdwWs/DdP9GfFtxOGfETKEIEUlSJBYBQgVtpABAUOFh2d3fTffvfpOumZFG2CJV8VwyTi9Ob99H8mMkDT9ffSk8W/Y1qnb3WZ9Nx+v31/F6/cvN9PH2dk8kH56H2zV/Rk2I74+vuuv4++v2bx51uryZPX2f5/DG30u+rnD2PyVfTzuMHKS9tKm26YTnNFaHS2TaDTWOio+mu2VfSv376hvy+4pthAAChAsESAEyPL856enrot1Vl1EyddOuMy8RaZ5d1mAafBvFhGb36w9W0fO3fxIKz1/pqUpw9N9ikOHvO3WkQg56HY/T+2ltp+W2P0qtiO6OKD7fQz29bSN9Z+ys64fC6fhdeN8h5r/oL/eVDMUtl9Jedx2yfw+TT6Y5ZV9CX07OcPufqdN2kqVTb1UZlDTWy12qESwAIFQiWAGBqqgpsV1cXFVV9RAWXfsnJpRwmVya2/PUT9HGn4/Tq649SDm/w3AZ62W+lYlPpG++K93v3buK+NZ1v42zy9HXOJ+bJeXh/bR79y3MiGC64g/719VJ61e51yxeIoPiceFz7ts3r+queo+f4dZQrX2fzfpXqdavpyTcNrzFM7//8UaqgO2j53WK7H/6C3neyDSZzTasuu4KeOfy+LLXk7zC0OgKAUIBgCQCmxhdkXFr59qnDlBg7asieGcEzU266m55//Q4xV0bHDmvrQtGA50GGQ/G44FF69d2f0jdumkpTtGckft3975bSv4qQSCIkPiVConJi53YRDDnMvi5fZzQlS7zu11qYfW3729pKG2/TO/y+d99Eq2/h4/odvWPYN5jTVakZtP98AzVeOC9LLREsASAUIFgCgGmp0kq+6//b2nL6P1nZTksHMLk2Kc6eU5Nis77qbXp57W10VcwUfbqNnip626Yd4vtrtfWOpZ1v01P8muufE9sfp5evV/Pq+ePitbfRdy37nkLfvf4+et9mP85eJyYXjsvZpDh7Tk2KWtZKDXPpnl8PVmo6lQoMIVGtn3zJpeL/Gtvt9UmEy+c6T9BHm250fO7NN+k18bj8lhtp8k030XIx/9pTducBk+mmqIgIyps8lbbVfCZvjCFYAkAoQLAEANNSwZKrwf6t8TgtnMSlPfaXcJhcmxRnz/XTiTefo7tv+52Yz6WplxieqxLrs1fTs7Iqp1JGr/1wNX3N0C7wGlmaVkZ/tW8DqILR/d+lKXKdoj3/wdo8Wi/2zSV6SsWHv6P12bfRK1WG/Vjoyy4el+OkOHtuoPNwjKo/Ew8LbqG8LNvtHaasfPoHLrX8rMra1vKm79M9Yt1rt02hu9c+R6+8ecxpO0zH6Ri98hQfyx10/U28fANdf7d4+HA7ldqcG0xmnOalTKaPLtZbOvFBuASAkQ7BEgBMjauRcbDs6uuVpQCOl2+YXJ3Ya7el09UxjtPXbuMSOaKcu/+FCrKsr9FK6sT6n71I2zpr6UM5vUfP3p1L9Nyd9B+qXeBNS2RpWsUXxyyvla/frgWjRTdpy4r2/Nv0rl691LrvWtqmV0X9605rb6mKWnb5uJxMzL3zcIyOc+c5l093oY3nVMq4XMx8eJhqDOsK3n2P7hHHxm0wn73tOvqa/n53X/9vImgO0CtsVQn9Vbxvzs++T5xVed2Cf+US0TJ69ud27TgxmW7KSkii8qbT8vsLwRIAQgGCJQCYliqxPHfxAo2NjHK8csPk+jSUBbm0/PX36Fcbb7S+5sjz9GsOft99kX617kaaYtnfVLpm4watFO7Pb+vrbqRF3xWPz71FH1i2e5t2y9cvoWvUOsW4/OF2+vH/fZ4+ePNtOnGEaMqS/6APO2rFe0613Y7xvFvHZTcNxdl5UK8zLg81MZt1Ilxu/JP4XO+J4Pwi3fPdOyhHHCeXznLQXHD983TCZnuiD/5Tq377DzcbzsN0vUTU5jxjMuM0cdRYaunuoLPtbfIGGQDASIdgCQCmxsGyqeuiCJbRzq7dMLkxsa+8XksfiNAmpwMv0noOKSK8fGXFBrp3yVSnr6Hn76QFsel203X0LJfiHThqKZlbcKvWucy7b+mvf+stWQ32K7fath1kPABDP91It/8sV8yVUcXzj9I9t91JK2bzvr9C/7HxbUOJn/3rdC4el/3E3DsP0yiTnx9kn9bpOFUfEDMLLhmgdHMqTV5yI63c9B+0+R1+//fo53wOPnyUVtj0Jvs2vfu8mOHSSXlO7D6fOM+/3jjU+JeYAj3FRcbQuc52lFgCQEhAsAQAU+OLsbSo0XS+p4sudHXyGkweTYphXdYNVPDObhGqyuhPP7yO1my0HyPRBR8etrYXXPJPMqD96c/cxvEYFXP7wAWP0jeXONuntpy+7jXaeuC3tP67HDAVPp47aeUNz1Ot09e5wHhcNpNiWDfkecikjNni4cPt9P5QbRurSqiEg9/saZQu1/2NfioC4TU2n8U4ZdI1657Vgu3zb9EHar0I5X8Sc4Op2FYywD4xmWfSqvNzsGQIlwAwkiFYAoCphYWFyena0an0Xh1KaLyZFNv1U2nlO7+lr4j5ih/eQ684GcPy8p/tpvc7agaYnrK0/+N9XbtCBMTnd4kA9jfZPvDyFV+Ww3IY96eo5SlZXIL3mra/A7tp6+uP0ld4pyLI7TEcj6KWXT8u20mxXT/4eeC2jZeLwLvhu78epEfW4/TKd7U2mtZS2hvpOq4ibPdZnE1Mmxf70Tvt+U+nn62G/lPu81H6vSodxmTKiXGYVBMAwEiGYAkApsahMjw8nOZGJdKBs/X6WvCtG+levcOc/xLB6YS2kijry5Qv0tlnImg9vfG4db1w4q37aU1sBl271nbsxSk33yIC2O/ovZ9vp88ol/K5feBAqn5t2ccJEbqkrKk0ZcY0ytQXnfLguFwzwHlgWd+hu/Qwt/KG+6n4rePaet2Jt35NT9+wiP6LSyu/+1u6d4m2nl0jqwiLfc5eLo5XfFZttabqbSq2vG4xXSPX/U0r9VTLTlwjgy6XDnvyOWG4tPZ00tiwSH0JAGBkQ7AEANNSoTIqKopuiJ9C5XUn6GznRaclA5iGnphqo+gwLXnKUgr2E0vbvam08nmtpO5PP1xEKzmw6dPK234ng+O//Kvd2It66PvT82XEw3Nca+hhlidF21YPa89/i1bOtu772tnf0oPWD2il/npF248Hx2WYmHvnQZsWbNotnuP2kL+j/7ptkfV45fs+Sn/iEtrvPkrF9uNRin0W621J//RD8VkNr7N81gV30H/qr6t9g0M50a12bVNtJv080/P/TcVDlIRiCszE31Wx4ZEUFxUjlgAARr6wfh/Uzdh1qJx+8PoLVN10Rl8DYCszMZke/PJyWp27SF8DMDRul8RjwLW2tlJ9fT39oaaC9sf10L1XXq9vAS57635aeNvv6dbXq+k+Q2marbfpp7Hfpj9zMDvwqgx1UtXbtPXnRfRfHBZ1l3/3EbrrX79DC9Q2Bic2fpUKflhGl//sXfpf7tnV4jhtveF6+i96hIrf+Y6sIsvrPtz4v/TCD38vw5S0IJduvf/n4jjVa529TnDzuCRvzoOOSyd/99T/oz9/aHjfBd+k/Pv/iVZajtnRCXG8v/tuER0Vr7P5rCsK6Q7u3VauUO/9TfpPvTrvQAY+z2AGn9TX0l+rjtCGjDxKTk6mMWPGyBtlfMMMAGAk8kmwnPrUWqo/36IvATgXGxlFTT95QV8CGBp/PfX09FB7ezudPXuWTp8+Tfee/pi+Pv9KujI1Xd8KAMzsdHsbTRw9Vl8KHZv2v08Z54j+6dIFNGHCBBo9ejRFRETozwIAjDw+qQqLUAmu6Ojp1ucAXKOqwkZHR8uLsrFjx9L3xmTRc/s+pDpxsWqsdoYJEybzTfzv9N7d/4/++W+v0fajn9O5EKrKvufkcbo+fjJFRkbKQImSSgAY6XxSYjnqgVX6HNHTBRf0OQDNvcVj9Dmii09u0ecAXGMstWxqaqKGhgaqbDhJv+irpnuvWxySJSEAwaaq+SztPP6FDFvpcQn0jxmX0OLMmfqzI8/7p47TJydq6aH4HEpNTaX4+Hh5g4xvlAEAjFT4hgMAU+O7/Hy3PyYmRpZYJiQk0CWJKfT9sAx6+r1dspqdfUkBJkyYzDVNT5hA665YSC8vu4NWXTaPyhtP051vvkKvHvmMOnt7nb4mmKdXD39G+R3jKDY2VgZKlFgCQChAsAQA0+MLMu4ZlqvD8p1/bq+kwuUjb++gv1YfEls5u7zDhAmT2aY5SRPp/8u9jp5etIwa2s/Tt0TA3PL5PrrQ1el0+2CbyhtP0diIGJqXkEajRo2S313otAcAQgGCJQCYHl+QqbaWqtSSw+XM8an0SPQs+qiikh59/y8h1X4LE6Zgn1JGj6U1cxbQr/5xhVgi+pd3/0x7TlU73TZYJi59/Z+/f0Df6UuTN8K4xJKDJUIlAIQCBEsACAp8YcbVyThcjhs3jsaPHy/D5ZQJyfQvY2bSwsYIenD3m/T6kQN0oatLfxUAmN0Y8W/6jsu+JEswS2oO08N73qL69jb92eDy/Gcf07/MWkhZ8UnyJhgHS1SDBYBQgWAJAEHDGC75oo3DZVJSkpwWjc+gB3sz6WhlFX3/r6/S/+z/gGrPtzgtVcCECZP5poSYUfTQgn+g22bMpp98+NegK73cXXuUwnvCaFZdB8XFxclxK1ENFgBCCXqFBb9Dr7Dga/y11dvbS11dXdTR0UFtbW3U0tJCra2t2nz7BfpbRz19ENdJcbGjxAVrDPWJ181LmUzzJ06hRHEBCwDmxbUOnt33Hk2LHy9LM83ui3MNtLWynP61L4MmJadQcnKyrLLPnY6hxBIAQgWCJfidMVg+mP9Vfc5qVnIapY5N0JdckzBqNM1Jy9SXIBTxV1dfX58ciqSzs1MOR8Kh8vz583K6cOECNV44T0/1HaMF06bTtMQJtK/hJO09fYIS+fcnaaK8aE0fF0+Xjk/R9woAZvK7z/9Ox1rO0b1X3kDRIqCZ0dHms/TSZ3+ntV1plJ5kDZXcxpLHsMQQIwAQKhAswe+MwTLQrsqYQbGRUfqSazj0zhTh112Lpl2mz7luVvIkShVBB1zDX188celld3e3DJgcKDlgftZ4ip46u59WzP4SXTtlqv4KzdGWs1TReFo8nqMT51tkacP0+AmyrVd0eARdmpisb2krJ3ki5SS5/7sAAJ77oK6a3jh2kH5y7WJ9jXnwd8kWESr/uSNVtvfmavmJiYmyGizGrQSAUINgCX73/O5YOlhnzjvNIwEHZQ7M7pqblklxsaP1Jdekjo2X4dddngR6d/DXmCq95Kqxxcc+pU0n/k73Xn0jTXExqPMF4oXuLuoSIfXguTP6WlvTEsbTNSgpBxh2f60+TBVnT9M9867T1wTeeyeO0dvVVfT9iykyVHJnYhwquf23CpWoAgsAoQTBEvzu/MUw2l8bSRe7nf+BrWsKF8/pCy463xFODa34gz3ScADdesc9HpXaqmD56vEK+t/aMrp/wZdNW3UOANz3+88/lY/fvOwK+RgofPPpN5/tlR31fKV5NE0enyRDJVd/5VDJ7SoRKgEgFCFYQkipaQyn7j73/tg3XQijpnb3qjP19Ir3Out+FaiG8+EyiIeyZ5atonULb9KXXMNfY1wd9nBTA33z4230+KIlNCYqWn8WAEaK+0vfpG9eOjdgVdK52vzm/R/T97Oupoyj52SY5N6pjdVf0VkPAIQqBEuAINfRHUYnm9wPsRx8ewYI2UcbtP1d7AqjU83D10aISyr//O173eqYib/CuLSSe4L96vu/p2/kfAmd8QCMUFxl/X8+/ZCezLtpWGskcDX5LZX76GRLK91+IYEuGaeVUHKgVEOLIFQCQKhDsAQIEVx1mKsQMxUqO7rIEhz9XVrKoVG1z1TtO2X70HStfajxeXdwqORhR364bydFx0XTLTNm688AwEj0q/KPKVUEuVuzhuff+ptHD9LOo5/TD2YtpLSDDTRu3DiKj4+XwZJD5ahRo9CmEgBAQLAECGLG0kpjlV0ZHHuHp8Rx0XSt91tj77lz0zIoPlbrDVg97w/89cXtKo83naGl72+hon9cjnaVACMct3H81hvF9NubC/z6772k+gj94Yv9tGTyTJp/opvSRsfJIMmhkh+5PWVsbKxlSBGESgAIdQiWACak2oLKtprntAsnGRzFxGrORlC3eM5fjMOeXKcPm2LsEdb4fCBxu0oeYmRD5Xt0oLeJvjv3Kv0ZABjJnvnkXVqQlkHXTZmmr/GNps6L9LfqKvrLsYN0/cTplFvbRZljEmRVVw6TPHGJpSql5FDJgRKhEgAAwRJg2HAoPHdBKz2sa+aecPXgqHfyw8+p4OgPCbGjac4kre0iB8MUERSZGm8zYZR4PoiG0lCllTxu5U17XqI7v3QlzULbSoCQsK/+JG2vqqRHrv1HfY13eH+7a49SxZnTtHr6l2jy4bOUPkprO8klkxwmeRo9erRNKSVPw+3gmVNUf76FMhOTxOR8zF0AgEBAsATwApcacukha+vgdoravBpChUsdufTRn9QYkQmxYygnLUOum5WcJqumMn+PIRkoqm1lVeNpuvmj39MLy76hPwMAIx1Xh13z1jba9I/LPe4B+jPx3fFxXS19cqqGZsWl0KyGLloYnSSDI5dIqlDJkwqUUVFRsoMef1d97ejppo9rjlB10xmqbm6kT2qPyDC5v65aPn9r9nwqXrVezgMAmAWCJYATXKLY3mVbFbWtI8wyduYpGRz9d1HBd6H5bjTjzm1iZHC0lijiTrVWDbajo4Mq6mrojoo/0//evEJ/BgBCwdq//okeuPpGmuxitXzu2ZVLJstOi6n+BF2eMJEyz3TS/MhEmhyjjT/JgZJDJIdKnnhZBUpV7dWXpZSq9HH3sc+poa1FLpefqqbmjnZ9C0f83f9R4RMUL/4mAACYCYIlhAzu8ZR7PmWqKipTQ2twj6kqOPqD7AE1Q+sBlS8MMhKswZGfMz4Pg+OvLS6xbG9vp/0nj9O3KnfQL5d+XX8WAELBY+//lZZlXUbzUifra6y4reSx5nN0+Fwj1bY2i/mzdL6ni/LTZlBqTQtdEZlAcVExMkyqEkoVKlWY5OfsSyg9KaUcqvTRXW/d/aBfO0UDAPAUgiUEvaoGx6qoDa3hcpmp5/2Fh86IH6UNnXGlPnRGpgiNqkRx7iTxPO4s+xR/bXGJJbev5GB51xdvIFgChJj/Kiul8bGjKDo8Ui5/cbZBPn565hQlcdOAhIk0tq6FMsJH0dSIMTQxcpQMitzpDk+qhFIFS2OYVIFShUlXAqUMjk2N9LEIjlz6yMFxqNJHB+J9wsfEUliU+EzRURQeG0Xdpxq1dhfCg/lfpYfEBABgRgiWYErGMRePntGCoZnGXERV1MAyBsvKk9W0svL/0fP/Z6X+LACEgt9Vfkof1VbTFW1aRzqXho+RAfCy8HHykYOhColq4kDJAVKFSJ54nXrevnTSWaDcffRzqm9rpoNn6mRV/NNinksk3REWEy3CowiuY0ZRGAfYGBEiR8eQeHN9C03P6bPUe6ZZznMpJZdWAgCY1fAHy4R/o8LMq/UFOx0nqarlD/Tx6XepUV/lnqm0YNazdCX9kV4+uMXDfYC/GMdc5ODY1qnNm2XMRVRFDR7GYHnmzBlaXbmDvj4vl2YnTdS3AICR7rcVe2l01Tn6P7GTZCjkNpAcDHnieZ5UmFQTL6tSSbWNeo19mOT2jtsryyylj6o9pDvCx44isXMKi42m8FExWpiMFQHSBX1tF6n72Ck5zzc7P1r3pCmGeQIAGIi5gqXSsoGKjr+rL7gDwdKM9tdE0Kt7Y/zW2c1QYy6iKurIw19bqo1lY2Mj/ebQJ7R/XCd9f941+hYAMNIV7d1DXzobTosTM2XbSA6LPBmDpQqX9iGSJ/t2k+pRuXfHFira86a+NLCw6CgxRVIYB0fxHjJExkQTiRDpse5e6qyqtVSB3bpqPd2SPV/OAwCYVcCCZVX1ctqp1e6wir2elmaup6zYk/TJwXX0od5GznUIlmb02J9Hu11tdagxF41VVSE0qV5hz507R4dP1NCdJ96h/7n5axQtLhgBYOQr3PUn+o+EL1F2ymQ5JAiXSHJ45MCogqOaeFmFyMHCpNFGESp/JMKlYlP6GCvCJIfI0bH6s77FJZVcYskKF95ETy+zXmcBAJiVuYIl058/V38P/e70cX2lqxAszeje4jH63NBjLqKnO3CVGseytbWV6uvracPxTyh8SiJ99dLL9S0AYKQ63nKOXvj7XvrVpDxKTk62BEtjKaSzAKkeXbHrUDnd9pun5XzkpGSKmBAn5/2tp6GJeuvPyXn+m8ntKvnvJgCA2Zk2WDo8H3s9LZj4dboyXnUrfpKq6u3bYxqDZSnN4Hl5M5G3/RnttA+qLu1T5877d26glzu+TrfLLtA/orcO/gfRxNdoSbyY3/+K2OyHYl7bz7mOj+iT6v+gQ5bS2YH3IbfRjyNLvH683F7so+WP9MnpLYZ9CJbSX23xXIfYptpxG1c+00xxvLyN5f0cjnlwxmB58Unr3V8Ab/BXV09Pj2xnefbsWTp9+jQ91LCXbpybQ/PT0vWtAGAk2lKxj66NT6fFYUkyWPKYk8ZSSeZOiHSG21NOfWqtnI9MiqeING2IKH/qb++grqOn+AtOhslP73kaHcUBQNDwb08p7uIwlMrtLz+iIzahchXdMWu9IQCxyZSVup5un3q9vmw0ha6yhErG2z5Ld0ycqi8L7uzT3feP+TotUeNqdZwQQUybZTOmPmsJlWx87NW0ZNZGWmBfm8bZPgzHoUIeGx//NbGPf6OZ+rLaToVKNj7W+TZDfaaZ+vHavN9AxwwwjPiikUsnuJSC21dxicW/jJ5JxZ+WUX17G/XjP/yH/0bkf529PbTn5DG67Gyf7IhHtZ1U1V6N4dIb3ORClRT2dXbLR7/q66Pu2gYZKtl/33YXQiUABJWABcuszNeocK7dJMPQSari0jB9OzZz4tdksDlXv4Fe3r+ciuR0D73VcpIofj0t1WpRWongk0V/pLcOatu+XP+RXD0+Vmuzx9zZp/vvL8Ja/T3adjZVcsVxxZ+kT6r159Q+RKC7cqJ9mHXch+U4Wpwch9j3EhkIp9KCTHW8hvep17aZoR+ra5/peprBTRs7/mjYRpzPaj6fIoQmGII6QADwRSR3zMFj0MXFxVFawnhaGzWVij4upVPnW/WtAGAk2XH4c7p7xpU0YfRYS7D0VZi0p9ry93f1yEd/6qk9I95HC7AcatE0BACCjblKLKXJlJhwPVkqnMSuois53Igw9TubKprH6dDxn9EnHSKkiu1tcXizVvtsPP0BVfFMTLq2X3f26dH7f0SfOG0fqndK1Kyes+6D4q+xliZK9vuwhry3jjs/Dm0fmSJAi3l5vIb3Ob1OhkJZvdjdzxS7QITWVTSTfy5i343N/yH35X4bWADf4gtJLqngMenGjRtHiYmJNHf8JCrsmUyb9rxD+xtOEd/7x4QJ08iYTp5vpf2nT9G1TZGy+qsxWPrDTBUsO7vE//gI/Cc8cQyFhWuXZVwNd0HRg7S9cq9cBgAIBgELltyGUpWAWSetZG18/HpaYqy2ysQ6hxLOuXp1VxUYlY4P6QgHLYtqm+qoFu7s0633P0Fas3t7ttViNcfpiCxxnKIFQsV+H7HplCgezrWUGoKgYthHgr5dR7V8ZlBDfqZ36WNZ0jlZq26buZ5un8XbbKSlEw3hHyCA+IKSSy25Omx8fDyNHz+eLklMoQciL6Hte/fR9sOVYiv7y1NMmDAF29TV20OvfPZ3+mZ/Kk2Ii5fBUnXY4y9qvGMmw6UfhceNpeiZGZaeZps72mnllg30g9dfoI6eYaiKCwDgJZOVWHLJmlZiNj4+z/XgEisClT7rM+7s0x/vH2j6Z2o8vY5ePriBPpHBVdHbYs5ahXAJAcfBUlWJ5QtNLrWcMGECTR6fRA+PupSaD52ke0t20KcovcSEKain5z/9mP4562pakDhF1lBQY1fyd4C/Siy513KlfzjaWUZFUHTWZIpItV5V/OqjEll6efDMKX0NAIA5mbAqrM4urFnbCzqbbNtkusqdffrm/cVnMpZKSlNphuxAx1lppkFHLTWJB+eB27CPZn07Q3vSgbj6mRo73qUPj2tVaYsO3kMvV/+RqvhYYxfQDIfPAzD8+KKSq8RytTi+4ORSy6SkJPn4nXEzaG1nGu34ZB/95we7ZVU6ZxetmDBhMu/0/N8/ppVpcyi1upkSEhLkv3P+96467fEX43jJw9HOUolMSaSoaeK9RdBkHCo5XL5UtlsuAwCYkcmC5VSaOfGHWlXMlg+0YNNRKkPM+NQf0tKJU21CVVLCv9EdXH3Tac+wg3Bnnz59/8l0Zea/0UxLGNOH8jB+3gG9S0daxAP37irez3oc9vvQq/3Gcwc81urESQmrrMfq6mfinmP1eW5bKXUcF0GzdoCqvgCBwxeX9uGShyHgafaENHowdhZdfzaS/vPdv9LPRcD84MRx6urt1V8NAGb15y8O0JfGTaKMmhYZKrnKuyqt9GeoZMZeWfsudupzwyN87CiKmZlB4eNGy2WuDrvmj5vpzlc2UUtHu1wHAGAmARvHcnB6JzcckBgHnFlaL6aOjNsax7E09sbqZL3L+xS8fn8S4Y/HsTwpQt9kJ6WWPL6lKiEceB8uH8eA27myDbNupx23vtpeywYqOv6uvjAwjGMJw4m/0vr6+qirq4s6Ojqora2Nzp8/T62trXK+vb2d9nY0UmlYC1VFdtLc1El0bXomXZaUqu8BIDi1d3fThe4uSh5t/c4NZnzjZ+uBT+ny0RMpr4FkFXeeOFhyT9D+Lq1UeCxL7kwnPDaGoi6Zoq8dXr2NLdRz+ix/wcllDrwvFqylqzJmyGUAADOIeFTQ5z32RMmr+hzRP14+RBuE2Dy6OmGgL2YRvFr+Qrur/4P2q1DHesqpouU0hUel0+TYOH0liW3/aLdtAk1Juokm0+f02dlyst7Pc7Le5X0KXr+/+IOY8A2aEfs57T7wn9Q0KseyH97Hnw7+D9XKJTbwPpwfB5+zX9Ofqn9h6QVXbZc0dgGNj9TXdYjwWvWA9Vhd/Exnmz+i5rBEGj92Co3SVol9naSqk4/Q707v11cM7i8HovU5oofyv6rPAfiHam/FF5zcWySXanApJk88z9OkyNF0ZVg8Xds9li6ca6W36o7Rbw9+Sl80nqGG9ja5n/gYceHq4UXr5431VN3STB+erKaS40do17HD9ML+T2jWhGRx0T9W3wrAt7ijqpqWphFxk+TwuUb6n0/ep5WT5tDcU52WUMnDCnGo5H/bwxEq2dtVB6jqbD1RXz9FpHD3eMMvfHQsRYwdRX3tnSJl9soSy1c+3UOR4RF07dRZ+lYAAIE1/CWWIUor+TOWTIYOlFhCIPBXmyq97OnpkSWYFy9elCWWFy5ckI88calmZ2cnXezppkM9rfR5bxudSR1Nfz97kqYnJFGUuHhNGj2GEsTFbJS4iJsxfoL+DrY6xXtsKnufLnZ302XJqTQmMooy4hNp0tg4io+NpRmJYl8RWnspAH94+v136KYZM2lOirVdYDDicSq/OF1P37yQSDPjtLbSPKmSSn932GOPe2XlDnRYzKVTLe0eA4K/z041Um/TeX0F0eKZc2jz1/5Jjn0JABBICJbDBMFSg2AJw00FzN7eXhkwu0Xw4zDJkwqaKlxy+OTneeLtD4uQ2dXfS2f6uqixXzwX3k/NyQNXMzzXdZG+f9W1I6YqIgSXf9rxB3p28VdotAhewai6pYl+V76PFqfOoGtqu2XpJLep5Mm+pHK4QiXbuOdN+tEO7W9X1NQ0S5vHQOJg2XPyjKVqLIfKFwvW0aLpl8llAIBAQLAcJgiWGgRLCBRjwFQhk4MkB0oVKo3zHC55G7U9T1z6qfZjxMv83Imedvp1dD3ddc21lBkfmCpzEJr21p2gPTXH6F+uvk5fEzy46vhbhw9Re2c3ff1CHM0dl2IJlfyoeoAd7pJKZdehcrrtN0/L+chJyRQxwdp8JJB4XM2emgbq67B2KvTD62+hx5YU6EsAAMMLwXKYIFhqECwh0PgrT03GkKlKM42TWm8MmOq1Rqq6LYfSuvZW+nnfMfpabi5dnmIdAw/An/7ro/coL2Ma5aYFpnMZT5SJMLzryCGKj4iha8+G01WjU2js2LEyTHK1VzVWJYdK7qgnEKGSVTedoUufuUfORybFU0SasS/1AOPvsdNnqaeRu43XcIc+3LGPsUdbAIDhgGAJfodgCWakvvpUUORwyJMKkMZ54zrj6xQVLLlaLfc+29jSTE93HqZLp2fS/7k0W98KwD/OtF+gZ/b8jZ7+x1v0NebFx1pRX0el1cfokjHjaf7pXsqOTZQBUoVKDpQ8HxsbK0spuerrcHXUM5DEf79LDvfB1WC5OqzZ9LW2UU/tGeoX30UsIXY0bV6xhm7Jni+XAQCGA4Il+B2CJZidfVjkRxUi1WQMlfZUsOS2mi0tLdTU1ETNzc30u/bjdHBcH30392q0uwS/2SNC2m/KP6H0cYk0b9JkWWqZNs4c1TUZ91T797qTtP90HXV0ddHiyZfQtGOtdElsgmw3OWbMGBkkeeJ5XqdKKYe7PeVAFhQ9SPvrqmXHPbIDHzPq7qWumtPU327t1v57V+fT08tWUWxkcLa7BYDggmAJfodgCcFIfTUavyIH+7rkEk2uPss9zqpwyY+fttbTC2Gn6MuXXkY3TAu9Meca2y9Qe3eX7CEXfI/Hrvzp7hIqPJ9ErdRDn4Sdpy/G9VFPfx9dkTaJpsQlyHM/nEGz7nwrnWprpS/O1FOFCJOJ0aPpK1OyKaayhrKi4yg6OlqGR1VKyWGS53kdP2fsoMcMoZLd+com+kP5B3I+5vLp4urJHMflTE9DE/XWn9OXiGYlT6LiVevlIwCAPyFYgt8hWMJIx1+jPHHJpRrWhKvEcqklh8vT3NtlTy19HtlJX8+ZG1Tt4LzFwec/Sv9GP7g6Tw7bAr61teJTui5+Kk07fE6W8PENDi49r+2+QJ/0NFFtZBc1jg6nUxdaaOb4FJqamChLr7LGT5C9x3oT+Plny6WRVefOUuOFNmpsb6eKM3U0LW48zRqXRBNOtNIVUQk0MVILjFwKyZMKlWriKq/8PB9/INtSDubht4rpZ+9ul/PRl0yhsNgYOW9WfW0XqftEvSzFZPwz/+/b7qLVuYvkMgCAPyBYgt8hWEKoUOGSSy65WmxbW5sMlhwwz58/T9UXmmlL/ylqHRNJKy6fQ5cmpeivHNnqxGf/5d736aFF/4CxPH3oQMNp+uRoDd3TO0WW/HF7RHVzQ/VuzBOHzY7eHjrce56O9LVTe1ivHDanpauTPm+up7HRMTQtfry+18FxcFTGidfNTkila5MyqamyilIiYuiy8HGytJFLHfl4VKDk8GicVMg0e6BUuLSSSy1ZVEYqhcePlfOmxt9FNfXUd75dX0H09TnXUNFX7qL42MAPmQIAIw+CJfgdgiWEEv5K5Un1Eqs69OGJwyVXlT10sYm2hNVRtLg4vfWy2ZQ13kS9TPrJxyeqad/pU/T9+dfoa8AbXMX4+Y8/pIfDZ1BGcqocmoODGv/u8Y0N/t1T47OqXo554t9LnoydUbX391J1vxY+1O+vkTHwXRo21jLPjypEGicOlPyowqMKkhwieVLbcZg0W5XXgXxcc4Su/+Wjcj4idTxFpgRP1e7exhbqOX2Wf7hymXuL5V5jufdYAABfQrAEv0OwhFDEF+2q3SVf4HOg5BJMDpf8yIHz04uNtDWsgZKTx9M/zLhkxAdM7gn00Lkz9J0vXaWvAU9wFdRffPg+fa9rIs1JmSJ+f5Ll8Bwc3piqDqvGY1UTL/N6FTBVuFQBkydep+YVDn/GAKgCpZo4SKrSSWOwVOvUsgqS9vsKBi0d7TTxJ2vkPJdWcqllMOEOfbpPnJFjXzKuGvtg/lfluJcAAL6CYAl+h2AJoYq/XlXA5It6bnvJgZKDpZp4+f2LDbQj/Cy1R4XRgoxMunJyBk0cN07fy8jCPZgeRLj0GJdUvli2l+7sSKJ5yemUlJRE48ePlx3gcHjjoKZ+79TvnppUaaUxVPKj/fZqmdmHSLWsHlU1VmN4VJN6Xm1vnILR1KfWUv35FgqPjaGoSwZuJ917tpUiEsdyItfXmIT4mXK47Gtp01cQLZ45hzZ/7Z8odVy8vgYAwHMIluB3CJYQyvgrVl2oq9Ii+xJMnufQebKzjXb3nKWKceLiv7+PFk6dRlekTR4xnd60dHbQZ6fraE/NMfqHGTNpXgh1YuQLtS1NtP3AAVp1YQLNnpBGEyZMkKGS21dyaaUKcOrPuvrdM/4Oqsl+nXFZPTLeH+/XWTg0PjfYNmo/wW7Jc0/Q7qOf84fReoZ1orfpPPWcaJDDkkRnTKSw0bH6M+Yhj/HkGUvVWA6VLxaso0XTL5PLAACeQrAEv0OwBHAMmFyCaQyYKlyqdnE1XW30t/6z9HlsN42LjaXcKel0eWqaCJnB1enGZw119EVDA1U2nKaLIlT/w6RLaOyRBtod00aXZ02lm2fhYtYVZSdq6YPj1XR3ZwpdkpjiECq5ZHCg8Kb+zNs/MvV7aXzO+DxzFhCN65iz50eaH7z+Av3qoxI5L8eyFOHRiKuZdh0+wSdRX2Pe9ph8rD01DdTX0amvIVkt9rElBfoSAID7ECzB7xAsAazUhbuqnqgCpqomy4/GgMnTF10ttCe8mQ5H99DF3h6ampBIUxISaGZyMmXEJdKoKPMMfn667Tx9Vl9Hh8+coQONp2lBciZNPH2B5kbE05TI0ZZSLf7sf+w9TVWJYfTt3CspPsZ8JTtm0C3O0/bPD1BUdzh9vWkMpSSOl4EyMTGRxo0bN2SoHIr9JcBAlwTO9j8Sw+NgNu55k360Q/sbFjU1jcLHGW7yiPPWfeSkTVBTwseOoqgpqQ5BNODEMffUNcqquwp36LP1jntQNRYAPIJgCX6HYAngiL96eVIBU3WuosKkCpjGkMnbnO3poOO9F6iqr53qU0bRgeZ6ShShLD0+kdJF2Jwmgsf08RP0d/EPDjvHms9Sy8VOGSTPXrhAreL4Dp9roEmj42jJpFk06nAdzY6Mp1GRWgcuxh5BGX9WDtJ/bz9Dv4s5S7ddfjldnjJRPgeav9edpD99VkGFs66lS461yg56VKjkkkp1PkMt4AXKrkPldNtvnpbzkWlJFJFkDV+9IqD1NLbIea5SevdVX6Yf/OkFau7QetsNCw+nSB6mxBhGTaKvtY16as9Qv179OSF2NG1esYZuyZ4vlwEAXIVgCX6HYAkwMBUwVVs31bmKCpkcKo0Tr+eAqXr25Olk70WqFkHzSNhFOpsYQ5+ePSX3HR0RIQfFZ6NFwEuN0zoE4hLO9ATnJRJ1refpvHhfey0dF+lc+0U63nJWBssrJkymibHjqL+mgdLCYighPIouiRhHsRHW3kDVZBy3kEvXGH82rgLMw7DUtzbThu6jNFpcqC/LzqaJY0dmx0Wu4raUfzpwgKZEj6P/czaGJo2Jl8OJqIk76kGoHH4Hz5yiK569V85Hit/VCBEuGQez7up6Oc8lfR+te1I+8vZr/rhZDlWiyNdNnMDFvfoak+jupa6a07L3WOV7V+fT08tWyR5kAQBcgWAJfodgCTA0FTCZMWSqksyBJhUwjWFTvb6b+ulIX5vc74X+Xqrt75Dz7eF91JbsfID3y+KTqfHgcUtgUY9JYdGUHB5NmWGjaUx4pKzSyiGRJw44alKhkkMkB0pjwOTneXs+Bj52blfa0tIiJw6Y77XV0R/C6mnm5Em0ZOZlQdee1FvcBvWNg59Tzdkmuq1tLH1pdLIsmYyLi5OBkqu+jhbnhM+lN9VfwXOJ/34XdfR0y5JHrg7b3yX+3R0+YSnte+vuB206weFtnyh5lX727nZ9jfg3NTqWoqYkU1hMtL7GPHi8y94zzfoS0dy0TPrtN9bSrORJ+hoAgIEhWILfIVgCuIe/lo2Tqi7LkyqlNAZJFTCNQVOFSzXxa43Lat/OcGDhSbWH5BBjDJJq3hgm1XATap7Dj1pnfB3vT30mLrXk6rAcKpubmy095P61vY7+NradZqWkUP4lMyluhLe/bO3soA9rqumD48foB5cupMyDjbJUUoVKnniZgzqfU3UeYfhxiSWXRHJ7Se7Ap6vqpKWUb7DOb7ga7Zo//q8croRx1diISUkUkWi+0vm+tovUfaJelmIyLrH879vuotW5i+QyAMBAECzB7xAswai66YysHnZV+gyKERcss5LTKHVsgqw6hrvijowBUAVCFQ5VWDSGTX5UIdS4nXHidcb92jMGS/sgqUKicRpoPb9OhSAVhPhRvTcfCx8ztyNV1WI5XPJ8S/sF2tVVT+/GnKcZycmUm55OMycky32MFAcaTlNZ7Qk61NhAq6fPo+yj5ylpzDgZIjlMcgklz48aNcpS4ms8lzD8CrZsoD9X7pXzXK1VtavkTm+4tHKwaqMcKu8s3qgNWaLjYBk5Wfxem+1nKr4jumvqqe+81kaUfX3ONVT0lbsoPja0ahIAgOsQLMHvECzBnrF3RXvcccScSZly/rppWpWyuWkZ4mJmjAyeodxbofq6Nj7ypAKkCozG5YEm+30pxgBoDIYqKKpH++ftH9U+1Lwz6lhVaasKmDyp0svWi+30XkcDlUa2UmN4jxx25ar0DJoSn6DvJbgYSydnxaXQZQ3dlBeTLEsjOURymFSBUlV75UCpzjUE1sNvFdtUa2X8nfVh4ROUmejajQ9+Pe9H4SqxURkpFBYbo68xD64W21N/jv+xymX+Dt78tTUySAMA2EOwBL9DsARn7nxlE/2h/AN9yT2qdJNLB65M1y5wFqkQKkJpKN1Rtw+IxsfBJleoYDjQpLZx9ugqdTxcesmlrapHXDW+J09cXZY7LjrT1U4f9JyjT+P7qK23U/zsM2jGhCSa5udecL11oqWZDjWeoeqz5+ho01lZOjnl8FmaHDNWBkoukeQgyRNXf+VAyW1UVUmw8XxDYL1UtlvWuDDaumq92z2ococ+dxZvkjU4JPHzjZw4waanWbPgqr7dJ87IsS8Zf+8+mP9VWfUXAMAIwRL8DsESnOFOLW74xaO0v65aWxEVQRHiAru/r5f6u3pkpxje4NKDzMQkWc12ZnKavBji6reM77YPVmVtJDB+tdt/zbv6tW8fZozLvg46fEyqNJVLMFWPuBwqOWSqMT55HT9X09VG7/U3UV1iFFU219Ml45Np6vjxcmzPSwJcZdYYJD8/W09TRifQDanTKfLwKbo6eoIMk8ZAyUGS51WVV25HaSwZBvPgQHj9Lx/Vl0i2O+QSPE+0dLTTmm2bLVVrWUTcWIpMF7+/Ziud5n+XIlz2tbTpK4gWz5xDL35jHarGAoCFz4MlwGAQLMGI79YvKHrQMtZb5KRkipgQJ+el7l7q47vkHDouakNgyI4yxHJ/e6elJ0ZPcY+H8aNGyxCakZAkq7Rxj45zxHoIDBUwVQkmV5FVpZgqaBoDpqxC29NNh3vP0+e9bdSQOpo+aqihWeNTaNqE8RQTFUnTROBkvg6cHCD5vU/rQ7Q0iEdjkIw4dJJmR8RRXFSMDIuqp1wVKI1hUlV5VSWUqPZqThwGJ/5EC5Jca4KrwHp7k+pXH5XQvTu2yJttUlQERWdMlL3Hmk1v03nqOXlGfgczrj3yYsE6m55wASB0+SRYqu63AYaCYAn2uCOLJc89oS2IC+ro6ZPcuqDikk0u4RRJRIRQ8T0kQkm/HkL7Lmgh1B18F/71b2tj1UHgqICpQqZqh6lKMlW45En1hsuPqiOjwyJkft7XRu1hvdSUrNWa4MDJOHRGRoTTlIQEinAjwJ1qbqHuvl6qbjlHbeK9Lk1IofjoWDlEy7nDNZQRPoqyw8dZgiRPKjSqUGmcnJVOqgnMa+pTa6nlYrsMlb7qcIx7muWOgWSPs7qI1PEUmZKoL5kHV4ntqWmgvg7reLeD9YjrCxzoO8S/8VBuYw8QDHwSLO0bogM4w4Mtc5flAPZsOvPhbvyz0uWjr/SLC6D+HhE4u3vkJJKHuDgSgbSPSz6tA4Izb6q2ge/xnyhjyFTBUYVMfjTO8yOHTJ7UtvY94XLo7KY+OtLXTuI3QX+noWWFj6bosHDKoFGWsTx54mDIpY082YdJNW+ceBtjhzwIk8GFq8LefeWXfT78Bt+g/8HrL8h2nEr42FEUNSXVp9+HPiH+HfXUNVLv2VZ9hdbEYOsd9/gl/HGb/FXzrpM3/gDAvHwSLAEAvGXszIdLLLnkUlxty2V/4+DZdfiEnOdOKR4SE5iLCoVMlWKqicOjCpMcLu3n+XkVTFXIVJNxv4Ph4GcMksZ5FShVqDQ+qhDJ2xlfp8IkAmXw2V651+3OetzB34M/+NMLliYCPOZlZEYqhY8zX1vGvtY26qk9Y2mWwM0JNq9Y49PzozpMembZKlq38CZ9LQCYEYIlAJiCfWc+3NaS21wOB7446q6ul/NcWomBwM3NGAZVOFSBUYVNFSjVsnrOuA3P88QG+1Oowp8Khqq0UYVFNamAaVxnDJIMYRJcwe3PuddY7ixI4XEzIyZO4F8ifY1JdPdSV81pm9ofXEPpaREEvW1/ylWDuR0+/31ArScA80OwBADTcOjMZ0qKHEDc33obW2S1LsaDnKMjiuCh/oQZH1Vg5Ekt86PxOQ6WatkVKhAaw6IKjAPNq9cZHwHcYT9uZnhsDEXymJcx0foa8+g5fVaOe6lw52i//cZaj9uhcpjkvweq3Sl/L/P3MwCYF4IlAJiKt535eMJ4QfTpPU/7rEMOGH7qT5rxT5txnf3kDg6H9pNarzhbB+CNXYfKac0f/5fqz7fIZa4aGzEpaVhuurmrr+0idZ+ol6WYjEssuZTRk1ogXP3V2N6U224ev3+TvgQAZoT+zAHAVPiuNFd5ksSFf3dtg+UixV9kr7I6HnoEgpcKfKrkkCdj1VT79pDuTM7aTPJkfC/1/gC+wh3WfLTuSUvHNdyesedEg5zIxRL34cKdDcXMzLC0B+VSRw6I3Iaee3Z1FbczNYZKxsHanX0AwPBDsAQAU3m85FU5rpvCVb8ows8X6r1acOU74t62CQLzUqHPPni6Mxn3ATBc+LuJh0EyDunBY0p2HTkpOx8zFfHvJGpqGkUa2oNyULz+F4/atBkdCDeJ4M6LFGOnRQcbrMOxAID5IFgCgCnwnWgex+0JESwVOY5bZqq8UPEnVWI5cWyCfAQAMCMeL/Ld7z9qqVnBY0pyuOR24mYTkZygNWWI1m7WcVtJbuZgbDNqj0s4udMi1c6e/wZEjLdW+TWO8wkA5oNgCQABxxcLfDf7z5V75TK3IYoSgXK4Bgfv7+qWj6gGCwBmx+NFflT4BH19zjXain5tTMnu43Wmqxorh466ZAqFx4+VyxwcuUOi237ztNNqrf8unlOlmlytlv8GGDsqOtQoPiMAmBaCJQAEFFeRMvb8xxcRUTMmU3icdiHibypUMn8M7A0A4GvxsaPpxW+slR3jqOr7fefbqfNQjc2wH6bANwozUmUv36pqLHdINPfZH8nO2hQeH7Roz5tyXt5cnJKqzXOw1F936AyCJYCZIVgCQMDcu2OL7NSB72KzCBEmo0WoHNau9HusHQNlJCTpcwAA5scdnX1Y+IS1J2seU7LqJPU0NGnLJsK92HLppfp+5854uGosl2DyfOHr1naVkenJRFER+pLIlYbqtABgXhhuBACGHVeBWrnlWZu71ZFpSRSRNPwlhn0tbdRdUy/nuQTAUr0MACBI8M05vlFn7PhMVkPNmGgT0ExBr7rbe7ZVX6ENS6JuMEaKvwMR4u+BUU91PfW2tsntmn5iDaAAYC4osQSAYVVeV01XFz1oCZWyytO0SQEJlazfMJRJKjrvAYAgpMaL3LpqPSXEar2ocpXYrkM1soqsqYSFUeSkZNmOnr//mQqV3At4BPcmay8mUj7wdii1BDAvBEsAGDaqy3nuTp7xRUQUd+wwdpRcDohuaxvLzERUhQWA4HVL9nxZNZY7+GE85iV36tNb1yhLCs2E29Hz9z+XrEocODOs7TCNbDrwQbAEMC0ESwAYFvbtKbmXQO6kR7WdCZT+LmuJJXqFBYBgx99jPCQJD02i9DS2UDePednZpa8xB/7+j86aLIcmiZycPGD7+vAY69+J6iYRkgHAlBAsAcCvuD0ld9Cgevtj3J6Sewl0dmd6uPX1aGNYIlQCwEjy2JICeuvuBy29Xfd1dMpw2dt0Xi6bSeTECbJzn4GExRpKLDHkCIBpIVgCgN+YrT2lM/16VVgMNQIAI82i6ZfRR+uepMUz58hlrhrbc6JBTmYb83JQ3BZT74Rov/i7AgDmhGAJAH7BvROarj2lM3rnPZkJKLEEgJGHb5q9/u17ZQmmGvOSSy27uGqs2ca8HERYlHbshxrQxhLArBAsAcCnuA3lD15/QU5ma09pr78LHfcAQGjgNpdcNVaNecntLbuOnqLexha5bHbho7TqsM0d7bKJBQCYD4IlAPiMGvDaOJaamdpT2uvv0tpXstSxqAoLACMb9xb77j8/ah2vVx9TknuONXvV2LBoazvLgyi1BDAlBEsA8ImPa47Q1RsfkI9SVITp2lPa6++2BkuUWAJAKIiPHU0vfmMtbf7aGkvVWB7rspPHvGy7KJfNKCxaa2PJ0M4SwJwQLAHAa1xCySWVXGLJeFyymKx087WntNeDoUYAIDStzl0kx7ycm5aprejupe5jp6inoUlbNhnjUCQ1zRhyBMCMECwBwGPO2lNGTIij6OmTLD34mZnqEZaljk3Q5wAAQgO3t3znnx+l712dr68h6q0/R11VJy0dm5mFDJZ6k4pDZzDkCIAZIVgCgEcc2lOKP/iRk5LlZMb2lE51a22KuDoYhhsBgFDE33//fdtdtHXVekqIHS3XcW+xXVw1trVNLptFuF5qefAM2lgCmBGCJQC4zVl7Si6l5NJKs+ALoq6DNTY9v9pTz6EaLACEuluy59On9zwjO/hhPOZld3U99dY1ioV+uS7QVM/iCJYA5oRgCQBu2bjnTaftKfnRLLiNEF8QcXDsEY8DXRSpYInSSgAA7bvw3e8/KocmUXoaW6ibx7zs7NLXBFBMpD6DcAlgRgiWAOASbkN55yub6Ec7tpi3PWVfnwyS3EZI6evopO7aBn3JQIRNviPPUGIJAGD12JICOealuunG36Ndh09Qb9N5uRwo4aNi9DluZ4lgCWA2CJYAMKTqpjN0wy8epT+Uf6CtMGF7SjnY95GT1Ku3CeK2QpaLopY2h0HAjVVkMxIw1AgAgNGi6ZfR/nueocUz52greMzLEw1yCtSYl2FRxhJLdOADYDYIlgAwqN1HP6cFRQ9axw0zaXtKY1Ut1dPhn799r2WcNh4E3DhGW7+hx8NMBEsAAAc85uXr4nv0mWWrLN+lXGrJN/G4g5/hFhZrHXLkUCOCJYDZIFgCwIBUe8rmjna5bOr2lPod9Fuz59O7IlRyuJyTlkmbV6yR61lP9WlLSWV/d498ZKnjMNQIAMBA1i28SVaN5e9VJmuIHD3lUBPE78LFZave9AJtLAHMB8ESABwY21MqwdCe8sH8r1LxqvXyLrvy9TnXUKG4KGIcPlVnPsZgmZmIEksAgMFwb7F802517iJtBVeNrWuk7uN1w1o1Vg05cqgBwRLAbBAsAcCGs/aUURmppm9PyXfTHxLB0pmfLCmQ7YWYpTMfQxvLiSixBAAYEt+02/y1NXJSVWP7zrdTJ495aWhq4E9hMdr7ck0a1Ts5AJgDgiUAWNi3p+Qxw6JnTKbw+LFy2Qy4Ix7unVC1p5yblkkfFj5hCY7O8AXQiwXrLL2/8j76Wi7IeQ6lxhJOAAAYHJda8vcuf/9K3b3UfeyUbJrgb2HR1naWfCMUAMwDwRIApJ+9u92mPWX42FEUfckUCou1du8eaDxQd3eNdVxKrubKnfS4MlwI9xD7YsFay112DDUCAOA51UmaamrAuGlC79lWfck/VIkls3QqBwCmgGAJEOJaRJAs2LKBHn6rWF9DFJkUT1HTJolvCJN8RYgQKO+GGzqK4F4KX/yGNSi6gtsI/fdtd+lLGjUkCQAAuMf++5dvSPq7x3BjsDyMnmEBTAXBEiCEca961//iUfpz5V5thd6eMiLNPJ3Z9OsDc6v2O6o9JfdS6AmuwvW9q/P1JZRYAgB4arv421G0501tISqCoqakavN+xE00VHv/6qZG+QgA5oBgCRCi+IKAO+lRXbabtj0lj5emd7TjSntKVzy9bJUsvWQZGMMSAMBt3HFO4esv6EsiV05OGbZew1XPsBhyBMBcECwBQtDjJa/Syi0bRmx7yqFw9a2td9wjq8GmjkVVWAAAd91ZvNHSKys3nwgf579O0LjmCvc+y50D9ZxosNxs5GDJw2MBgDmE9Qv6PACMcNyecs22zdaqrwJfEJip6qtsT1l92qbrem5P6WnV18F8XHNEPqrSSwAAGBrfnHxCTCxsdKw2xrG3w1GJ7/6+9k7q7+ym/t5e6r9wkfq7xaPeA/hAPr3nadmREAAEHoIlQIjgO7vcSY+l6hC3p0xPMVXV1/72DjnGpLobzSWKXLKI4AcAYA48LBX3IM7CwsMpimu7cLtHF/H3fH9PD/V1iO958V3f3y3mL3RYaqe4gmuuZCYm0VXpM+juq76MtvIAJoFgCWASXHrmrwDF7Sm5pFJVfQ2LiaaojBRzVX0920o9dY2Wiws+F6q6KgAABB5Xfb164wOWKrDc2ZvTm5PdvdTX2UX9HWISIbL/Yif1d4lH/aahq7g9ferYBJqZnEZz0zLkPG40ApgXgiWASaz542aaMzHD51U+jVWWWETcWIpMTybTDCUivoI4UBrHPuNeW7mDHXeGEgEAAP/iWi+qKUVE4jiKGB9nKX3kEEm9IlAamjG4wlj6yG3e56RlyqqtuKkIEHwQLAFMgqsWcRUjHkrD215PGbenvPOVjbTrULm+RlwIpI6nyJREfckEunupq+a0rBrFOEhyoDQOBwIAAIG3cc+b9KMdW/Ql96H0EWDkQ7AEMIlLn7mHqpvOyHEaeUgNb9qMlNdVy15feX+M28FwKWV4nLnaU3Ko5HDJ0J4SAMCcuKkG3/wcqgdW/h7n0kYeGiplbLwshUTpI0DoQLAEMInEf7/L8keb/yjz0BqeVAX9Q/kHsj2l2pdsT5mZKh/NAu0pAQCCA9d+ubroQcuNSsbf2RPHJlBOWoYIjmmy9NEXNW0AILghWAKYAHeEMPWptfqShsdtfPEbtuuGcu+OLVS05019Ce0pAQDAO9xE4+PaI7L0kdtCogdWABgIgiWACXDVVb4jbM/V8Rv5jvLKLc/KCwAF7SkBAAAAYLiYpBgDILQZqxhFTIgjNdA0d5RgDIvOqFCqtpPjimWmmipUci+BnVW1llDJd7y5kyKESgAAAICRAcESwASqmxr1OfGPctwYipxsrWpUsOVZm+BpxO0pr//Fo9ZOerg95YzJpuqkp7exhbqPnbJ00sPtcD4qfAKd9AAAAACMIAiWACZQ36YNNs3CoiPl+GCRSVpHNs0d7XLsMPve+Lg95Z2vbLKs5/aU0SJUmqaTnv5+6q6p1zrp0RUuvEmWVMbHjtbXAAAAAMBIgGAJYALGEsuwaK0Tm4iJEyhsdKyc319XLXt6ZdzRD3f7buykJ1JsG5mZKv5Fm+OfdH9XN3UfOUl9LW1ymdtTckdE3KYSAAAAAEYedN4DYAIcFLmNJLePjJ49TV8rdPfKtomqGimX+G0t/0CGSybHp8ycSOFjR8llM+D2lP9/e+ceGleW3/mf+jE9vUykNqtxZ0Ik70Zs96ZMKdAyhEWF4kmBs5Zxggetaw0SYSHTECwFB7Jr6HbjNO3pxcwfa1YSbMxClrWgU0LZJtvYvREU9ooSZBNLENWqsu2MZmIpOx0rSmzV9KbH0w/t+Z3HvefeulV1bz1Ur+8HCt+6Ovecc88tyedbv9fnD/+GDr78Ur7neMrFyUs0/I1j8j0AAAAAAOg8ICwBaAH++Xd/W8ZJPvPVF+j5f/az+qyCE9785Ps/dGo+GrgtWymNhbMV4HhK2/WV4ykXJ38brq8AAAAAAB0OXGEBaAGc5DsBIpHdYZ/7Rr9+p3im72sySU/LiErEUwIAAAAAdDUQlgA0GU/G1+eDfyW5BIksQyJgkfn84MtCcaqSJM0G8ZQAAAAAAACusAA0mT/d/h790n/6XXnMSXie/fpL8rgI8at68OlTJ6FPK/Dlj/6BPt9+5MRTvvr1n5GiEvGUAADQ2Sw/2KDf+qPf9345CgDoCjh/xpu/fI6mRsb0GQUslgA0mYdP3P+UudRISXp6WkpUfr77mD77q48dUfmrsRP0P3/zdyEqAQCgC3j9D38PohKALoV/9/mLJT8QlgA0GZPhVfLss/qghRFC8vOHj+iLR3+vTxC9mfwWpScvIZ4SAAC6BM//XQCArsNfX52BKywATebf3V5walJ+5dXBlsry6ufg6U/oMyEq+V/mJSEkb068TmdjJ+R7AAAA3cGLb7hx9C/Eh/QRAKDTeZrb0kdEn767oI8UsFgC0GQePnYzqbayqPyy8IlM0mNEJcdT3vvN34WoBAAAAAAAEJYANJu/+eSJ/LeVRaWMp2RLpS+eksUlAAAAAAAAEJYANBkn+cFzLRhfiXhKAAAAAAAQAghLAJqMSYDQ83yZjLBNgF1ef/K9/0tfFFR9So6nXBSC8ooQlgAAAAAAANhAWALQROxU7WVLjRwyX+4jnhIAAAAAAIQHwhKAJuJJ3PNcawjLLz7eo8+23XjKfzX8LxBPCQAAAAAAygJhCUAT8VosmxxjKYTkZz/4IX2+59Ym++6ZSfqv//oi4ikBAAAAAEBZICwBaCKPPnFFXDOzwh78+Cn95C//mr785FP5nuMp//g33qTp0X8p3wMAAAAAAFAOCEsAmsj2E8sV9tnmuMJyPCUn6Tn4yWfy/S984xj9ycx3aOznfl6+BwAAANqdkb44XUvM0NqFt+mJeZ2ZocXhOI3oNqA2eugoXTvD65rsiDX130/U990IhCUATcRkhKWeHqLnD98V1sRT0sGBfM/xlJyk59iRr8v3AAAAQDvDm/0pISgz4xM0PdBPQ/q8pLefTh2foMyFGbrWp88BAKoGwhKAJmJiLA/dDbZMPOVXn2ueSy4AAABQTyYTF2lWCEoq7NHy6jwl37tKL+nXkTvzNLPDnkP9ND2eoil1CQCBHNAuXbktPju3M7QW8B6I/eyBQB9XzfKDDfqtP/p9TyISALoBtuy9+cvnaGpkTJ+Jxj/59xel1fKZr71Iz//Tw8m6yvGUnz185Li+cjxlevK34foKAAAgNC++MamPiF6Ie+yALUNPX5Luj4/RUCFPM7fTdEuf9zMyPEOZ4/1CeF6l89v6JIgMW4ffOXORpmmFkh0gtqLeT6fdfyme5rb0EdGn7y7oI0VdLJav/+HvQVSCroQ/9/ylSjX8+PPPHFfYnucPJ77yi78rIJ4SAABAV/DasZh0fV3OlRaVzPrGPZrbWaEH+0f1GUWPjst0YjIvBMdkTiVMXN1Rqz23Vf3J2Durn7VEcR9hx2LCtJVjmng/IbAX+dhp67tP0Zbdhe3407UzKZoKcA/msd2+uF0ysB2Z8WW74jGZkcGUuN7tK+g+5NpeYGuymqM7bvH8orSNst4Gz5oGvA+ih8R6yf69c6hm/HagLsLSiRMDoAthgVgNni9jGu0Ke3BAn//wb+XLxFOylRXxlAAAADoR3vSfky6wK3S9ghXygHJ0JZuhK/u7+gxv/NnaqeIyXXRMphCGQZxLXLTac9uLtDiorVhWP0MDE3TTElpRxoo8r94xyoyP0ale/V7Pa80a37gL23bnod4YzY57Y0/N2G5f3G5MtGMxZ9NPl/mey4wprcSjQvhbfZn7sNfGcNa4NGuC5meo1LaaZ1sNLCrTF8R60R7N3UnTLZNW45DGbwZ1cYVtB3cIAOpNOVeAMKx8/y/oV/7zd+Txcz97lJ498lPyuBF88fhH9Plfu/9hvvMrKfqdXzqr3wEAAADRaPW9n7Op31mil7I5fTY8bP2aHSDa2lyi1zdy0q2RxepkIiVFi+02a9qyiJ0RApUFxMhgkm6Ojimx5jmfkoKKzxl3yWrGqtSWz0lBy8JNrEFSrAG3NW6/fI7XxVknaz6MmefW5jyNbOx6+rPPTQ6LcbUbcWrbGtO+Z9Emc1zcs39MytOMT3ClWQQHrA2xOFtN05VtPa6+X9MnE7Zt5DXUrq3rkd7n6JxcCzGXO7N0Rd8jE+V5tyINd4UFAETHtlj2PNfYjLAsWp/t/Zp+R/RnO+4fBQAAAKCbcN0TfS/j4igEziUWKEKIjOiNP8PJWhayaZorEJ0a9FuWhIDQQopZ387Rh6IdsXgSosM9f1deb4gyVnXzEuNrUcmw2+8yH/Qd9bpd9sboZiJJU+L6kT6ite20THDEAlLxMr2iRao5x+Pe2piV7bxCyLcWG3nPmGwhPi8TKKXF7I7KMa8JUXU/IUQltytCizMhFBn7fmkg5rOWVmhb1RpGR1qvA0Rldc+wfYCwBKBJPLRrWH6l8TGWzw18nXpe+Io8/u/5+3Qt89/kMQAAANB5PKIHLCb8AioKAxNF4vPxBRYM4mdF/e7SR5aAcCjsCfEUgihjRWlbNL5eFw2LvOubKjPu0MAYzY5OUGac+/TF/Il+2fq6VXik3pejkKf3PWvhHZNhgcUxnZnxi3LMaSH6vG6xNsVry0LsfZnR9yi96nGHDdk20rONSO+YuB8+6KfTx4rdeiWNHL+JQFgC0CR2P3H/8h1KuZFnnqHnj71MPeJf5jtCWHJGZwAAAKDTYDEhBUZvjM754vBci5kuO/LevLJoRaG3n2L6sOFEGauKea1tzFLyzhLNSfFl0DF/ZRLTVIt0heVsveJ4aydPy5tLNMOlYMQcpGWz2dT8bNlSqe5l6Hgqeo3Uw/xs1RkISwCahHGFlUKvp0ceNxq2WLLl0vDrfzCHjM4AAAA6koXcCm0JgTSdqE4ccSyhEZ/Fr/KZZqMSZaxGzGttnxMYKbdWru+ZXF2hZRbbRpjv74q15EQ4L3Pz2hiMSZdXjiUcyabp/EaObm3v0rrP0ujit0qyONXJmYoslOHaNvTZSottjlKrbCsWn794sWvrYX62DpOOEpYcKL14xk7dq1IMXxssYYYGoeFfysoplSu3qSc9gynxjP2ZyNqHh4/VN4OcP+uzH/yQvvh4jz7ffSwT7Xz5yaey3mQjeKb3a/Ts11+Sx09+/A/0a//lu1VntgUAAABalYP9DN3YEQecGdW4dlqig/ctvHdMyyQr+iQjRAHHR7K1ictk2HsaWSKD95j1yt4ZZawGzMu4pPJ1Zm0OhIhcF68H6q1Gu7MOTMhMtwZev2rXg2MJzT1w+Y30GU7oEwR/OeCW6+Dnxolu5DPbyftEWPm2C4f5bE08rVwzdepQP1tNoGOEJderyYxyOmX+RsKFUwxPj16UNYNAZzE5GAv4g9I+PPrRE3UghCULyc/39umLR38vs7ey0PzJX/61zLz19H9/X77n1+d/83dSfH5Z+ESJT12PMirP/fQ/pme+9qI8/uhvf0i//gfz8hgAAADoJG5lr9KMdPHUrp0yflC9OKZN7R3Fjwuc5EZlImU32reyytrJZTIyuj2/ZIkMdnXMRc80G0SUsRoxL0d8C/HjWRsuhyHF2D2ZfMYdWwhCsa92x2WX1ojjbutkPjymNZ5TxqTIFXRPjMslQ3Rb8dxklledmMhL+bbNebZizeLK6HKY4zeDjhCWKsMSf2jEw1j1mpaTd5Qpn2sGOd8WgIbAvyxXbot11ymiGwl/A8WuDqGCyFuUs8dP0NjP/Ty9+vWf0WdKoIUnv7742ydSfH728JESnx9tS/H5k80fKPH5Vx9L4SnF54/+QV5DX36pO/Ly/LGfdmI7OZnP3Or/kMcAAABAJ3ErO0tHdAyhNye6eL+zQjN3xN7xdtrJYsqw4DpRFHco9h2yvTfTZ61EGasR81rIztPMZt67NoU9WuY9tSXczNjSRdbAgjziuBzjmirqR403wyJX7/FcdunG7XnPPfP9JgNdRiu3Pexna6zmpj7nYY5/2HREHUtTk6dU3RcWnvc5SHinulpGQAk5u1ZPo4VjJdQzjdGHTfwFrLWOpR92R/3T7e/J45Uf/IX89892vifPs1Xx0Y9qu1EWkZx9tueZZ8Uv7Veoh+M6xevzj90/bH/8G29KsQsAAACUAzXMwWGgaj4K8Roi7jBK23rQanvjw6Lc/rcjhCXH2j0ejUUuKMq+zDfjMSu98R4tb96j61ZdGfkh7dOFTtlHW1tGlzc52FgXjHXO87cNS/S6VS+IYb/xd+InnTZB43g+nFmiy1zLR87LN1bAB9jcPwcCm9pCQW0jzWN/iZKFk6qILrsP3LlLr3JNHrs/X4HbhX3vmJ5CsSXuyUb61ycsV4hCnuZ2iE5zUV3r3hj5ZYL449HMX+R6C8swcKIdjs3c//H/oz//eJueshgV4pNZ+b4So7Xw0lf/Ef3JzHfo2BE3wQ8AAADgB8ISHAatLSz1Prjg3Zd3OuX2v50RY6mDY0+Nvk1riaRM1mMHwwYhhQn7MjuikmF/5wnHVG0jC506gkz5RXPwshROznnlcmtfryxrXJ/HbeP4+QfFfXKA+bgRYIwaa030ya6msg6PL3W2jDUUeDN1qUK2WztKNEaeR99JuilFpYBrIPmMZa6o3KM5ISpt95EiytyTwczPbSPg+FghKoP+u4pxLO3+btf8EhtY8LFF8WzsBF1Jfove+ZWUtDLyi3+5+fW/hDDk9//x1/4NvSnafPsXk/KaX/jGMd1LaTiZT2rhBpL5AAAAAACUgEXsY7kPFnThfrQUHSEsZSCs9qfm4q6crMcEwwZlhWVRdNmxxLnxmEc4HlOcHRqwCsIyXOi0j/2eddzmqhu8zNY497wqQWtfPxnXdXo2lyhpxnmPfciFQCwV97njtk3KorWuaFx/wla7fnrFynalYg25v5ibIVWmct6jDx8qK1/kebBwM6mQpfXRhgW1EZUhXVHL3JO0kiaK52fW2Q8/v7MDRMvbcGsOYlgISBaSLChZfLLAZKHJlkgjPvk9v1iYsvj8VSFU+RoWrn/+8UN6femm7g0AAAAAABjM3lsikz5hP2romKywMnEMB2cLsZRc5YDYvBBbLF5UVli7BIZbGDctpOVRmhqM07VEiu6zq6Zu40UIqGzGscqtC0HDqYKlMBWiyz2v0wpr2Ap3SQggFlUjlrspz3Uhm1ZWVjG2F/UBNW3XN+6pzFl92gqrM2k51/XF6bS0THLQtftBV1ZMVa+n2nnc8LmqGqT1tjeCqKx0T/oe/PNb287QCS3WPYjrOGvWg1BjgyBYRPLrd37prBSf6clLUmj+n3/7H6Tw/O6ZSVgtAQAAANBUOKtv2LqOUdrWgtQcnKyStQQnfdLnQQcJSwM/7DUh/K4IwTQiHrq0yrGFjN0xLZdPFltcKyYzfpFmR9lF1O8Wa+MvvqphF1F9WJaBCSeVsHlx+mOZxtmIK0NRn7pukIZF8QecXUpf99oxdhXN0wdCBHLqYrZkGoteUSmOmuahYest9y3GOn2s2GU4kAr3RH390loZaIHc92dw0/csi8/qE6DuvPxTffTV51TGWAAAAAAAACrR9sKSRdQii6QSRfmlVW5DWeWMq6iMD+QsseKYLX3Lm0s0szpPSU59zBcdJkW1eiqzsC1kmr5OxhpKAakEp7Q8SoteRFfR0PNgS6VaJy7ues24AhwS7H5wbqDfiR0FAAAAAAAANJ+2F5aOBc+X0KYsMv5QCK/VqzSS5eykObq1vUvrDbKAcbZWaS4PfFVhQpdWvBidFSKSLZOmlmOe4yyFqJw0Vkxfhty6zENaCnOUki6q/TQd97vQVoG2Sha74wq0NdNFJyWSsaYAAAAAAACAVqAjXGGlBY9FzvgMLQ57E+/IEhucuVXG8HldQ1nImLay1IVMSFNHhADjWEy27C0Oe11NudQJu+I+CcrIWgnTb/ykEF1ugh6Z2EcI7Euc+dW+10bMw8STlkpAFAU9P+5rzXp+I4NJuj/qs6PKLwWKRTMAAAAAAACgeXSEsDzYTutMo7p8ho4flDGEXGKDRaWdtUknwGEhY9pyO6fURRXuqUGwG+5bWc5sqspr2POSpU7YrTQXPZMU98tlR4bEPIfs+E95X+KcuA/bDbYR83D7FAI9HuyGHBa7ryHr+WVGlbuyzWsvHS0d/wkAAAAA0GJwGM+1M2JvUyJsqxIy7Iuv1/ujmr/Qj0hPX8icGg2gmWOD6HRM8p61jVkVIylEhyfZi3jPMZRJK2sTu8+mZFt9guF2q1x+g99YaYRr5GA/QyfEWFwKxWZrh8uUhM2qWsz6Q84CK/BYYU1SnOKMqY2YB/d5Q7ohjwXW/oyCmZ/3meRpzio5gvhKAAAAAHQbkwm7zvfhZsUfGU7R/fFvuuXsDpFmjg2qo+dAoI+r5sU3JvUR0Qtxv40JgOrh7L33x8dkTc2REuVPmsXTnPsVBpfoAAAAALoF7P0OB1nrW4Z05WnmEEpp+JlKvE2zA903NihNuf1vx1gsQfviZvZN0ZRlKZZxrwl2h3XjSAEAAAAAug6EAYE2ABZL0BKob6X0Gz87S/SSiY9tIWCxBAAA0K1g7xcex+pIK5S8naF1+32W6HJiTLu6cvgWVytQX6b3DKbosT+JodgTHck+UtfvL1GycJIyx/vFD/I0cydNt/ZVYsab8ZhVn537vUfXN9xQIp7TZCIlEz6ap7dVyNONrOrDtZTqHzJlx75Lrybce7THse/dOS+NB66L71ZhRYydCTd2hTE86xumXYl1BMHAYglanoXsPM1s6rhRg457bUVRCQAAAABQE71jlBk3opJRSRbXwuat6DtJN6UYErBFk0Xl8IxKzGiLMp3c0s6HMSlE4KwlKpmh3hjNjs+Eq1EeMHZYVJiTHTfKY4+JsVPNiaes4V6AFwhL0BJwZthbG2kasWtr3p6l89twgQUAAABAh7KzREm971EVDlhkvSz/5aoHR96bV+XdCiuqnf1le68QQ6ZGubTAxemyY3XTeynxOnJnRVZDGBpQJd04BInroDt96ldS1yg/feyo3JdduX1VJ7XkOEfRpuzY4ZBWQxnmRE59db7HGXnvXKNd7QnLjl1vfPdiLJwgOhCWAAAAAAAAHDpCNAnBZITM+sY9VQ6vz1tzvDR5umElNuSqB+dZHL2XFj85SlODcbqWSNF9drXVbTz0xuhmIinbjfQRrQkhy+IqXLJE79jheZleYUulENRmHGVcmJVjn29KnfJq7wX4gbAEAAAAAADgsClKyGPKxoWk6HrlZrrGtcDHL9Ls6ARND/jdYpUAva7rvw8NjMl2mXGukTlDi8PKqlmRgLFDIUSztFYWHqn3rUC19wKKgLAEAAAAAACgzWEX1/S4djPdycs67jOr86rOu2riYOq/e+ubq1jMzJlkSIspAF4gLAEAAAAAAGh3BmPS5XV59SqNZDm7bI5ube/SeolkNGv7ObqSVS6oR+4IAbq6QstsMe2N0bkwCXyC6O0nbx5b7fpq2N+ViRpNHGlVVBrDELYdqBttLSxHBpO0eGaGnnANRP1aO5Oia4Mhs2m1ARzkfO0M13jEt0fl6OnrnGcOAAAAAFAtpzhmUh/Lsh5nJjwxlsZd9klCxVYyB0LwrYvXA/XWx1F6tYLQ5DjJj6SAjdElnX1Wlffwju24+w5M0KK1X+c9vZmTF3fssGOEnwuoN20rLKcSnE6ZUzTr9MAaTpU8PXqR1oo+mKBTGRlO0f3xbzYnRTUAAAAAQCuwnVcur0K0ZbTB5bFd1kNb8A72M3SDM65yOxlb6baVtSN37tEVbeXMF1Qs5jS3q7C3XhDjM0PHL6r+LnDNSDEnK26URd9b2RVptTwl9utmbN7TD9EezeXc7K9BY4cZgwnbDtSXthSW/E0LF3Tlgq9zXOdQZsBSrySnVBYfmiH5TYhqDzqbWG/MU4cJAAAAAKDb4KQ8KY6ntMWTEGdcE1yV7nCtf2Hrh8tMtaa/vqP0mj4MgsujJK0+t3ZWKHn7bpEVlIXtiaJ5comUWUfQMv6x2QobeoyQ7UB96TkQ6OOqefGNSX1E9EK88Vt8Wfz1eL/0IQ9KS6wKr47R0M5S2xfXV6Z7/paFfyFQWyeIqcTbNDvAdY7SdEufOwye5tw/x5++u6CPAAAAgM7nsPd+AIDWoNz+ty2FZc9gih6PxkoKy1KMiOtuxu20y3u0vHmPrm+4NYSkSOljEZejc4kUTWvL6PImB0HvKqHnnOdvQJbodasGEcP+7O/ETzptgsbxCMYs0WWuMSTn5Y5V1I7nxMcB7QyV7jHsuAbpm5+w3CgKeZrbITp9PCaLyZaqdXQY6+jci3OvgkP8MgHCEgAAQLcCYQlAd1Ju/9ueMZbbd2muwL7Zb9NaIimT9VRKbCOtnEKMemv5qLTKN3Vgr825hBAsjqDhdhdlkLEUMs555XJrX6+spVw3yG3jpG8O8k3vHaPMuBF3jBprrWhO/XTZI6KK20W6xxDjmntx2wg4hlWIyrD/hRzaOgIAAAAAAACaRlsKSxn4e3te1t7hwq6crMcEKQdlheW6PpePs0Bh/203HvMIx2OKs0MDvmKwQnRN9604bTn9MmtzDjJmS597XgcGW9dPxnX9oM0lSppx3mPf9j2dAUu187Djtk3KgrWiz15fGmYh6E7ZY2/qsXW7yPfIlBlXWRSL78WsRSgavI78Obhy+6qOG2BXWNGuzV2fAQAAAAAAaEfaNiusFBXZWSk2kqtc4DVPWwUWRiorrF2eg4OZz0txkhby4yhNDcbpWiJF99kNVLfxskdz2Qzd0gHE69s5+lAGDwvxcts+ryynBpVUSBwIwTZiub3yXBeyaWVlFWN7EX1aLqAyUJkPdJCyi29OGzrzlwlmjnyPFcbti9NptlT67mVtO0MntBCszGGuIwAAAAAAAKBZtK2wNLDYWBOC5YoQHCO3tVWLrW/s6mm5TLJY4fo4mfGLNDvKLpZ+l1EbU//GR2FPSKIQDEw46ZPNS6Y55vH8grGoT13fx08hT+975lTcLtI9Vhq3r19aDJfF2haxvxfSanmI6wgAAAAAAABoGm0nLNnlc5FFhmWRtJFWrQ1l1SIhrLi2IV+T5iyx4nhrJ0/Lm0s0szpPSU51zBcdJrqGUL1pqXs8DBq0jgAAAAAAAIDotJ2wZJfPDzimrjdG53QtnooMcnwiySyyI1nOSpqjW9u7tB5kTasDW5ve2preV4NKYtT7HrVVMtDlVFszG01T1hEAAAAAAAAQmbZ0hV3YZkfKfpoen6HFYW9SGlmiwmRP3cl7xAeLJNNWltE4M1Ei/rBK9lUM4dDxlJiX11WTy4Cwm+qTBmc0rds96nthd9Q1a41HBpN0f7TBtsKq1tEt+gsAAACA1kR5ns3QNfF/NicKvHamtBdaJXr6fBnvgYRLvj25kJJee+Xwr3+l94Zq173e/YHS1Pq7VS1tKSwPttM6i6kuP6Hj72QMHpeoYFFZUMlpJEKISndQIZJMW27nlNGok1slu+G+leXMp6qshj0vWQaEk9nkGpS1tM736N4LCzy3z8yocrdtJFHXMV9Qn4XpcdEGpUgAAACAlmWSa2Pv3KMrNXqNjQyn6P74NyuKJ1Bf6r3ueI6dRdsm71nbmFXxg0JUeBLJiPccX5i87bpKsvtsSrbVJxhut8rlK/hN/axdB/sZOiHG4lIoNls7XF5jtuY/pKVoxD2ae/H2mae5KCVHqiTKOsqMtmaOSOoDAAAAtCQ9gymaHXC/HOYvkrls2Eu3M04G+LDEesPX1AbBVFr/oJ/Xsu717g+0Hj0HAn1cNS++MamPiF6I4+PR6XD22fvjY0Sb8zSysavPdh9Pc668/vTdBX0EAAAAdD7V7P3YRXOWlupSc1r2NZCnGeRcKKLatWH3SRlORiuULCE2673ueI6NIcyzrJZy+18ISxCIzDJ7YYJOSZdi8cuuLYQybpPdWHr3aK6BFth2AMISAABAtxJ172e+lN5avUrnt/U53+Z33X6fJbrMtbhlSM8eLW9yYsJd9xoT6sPsuGJV5tqIn6TpgX75Xl17j65bdbGdPvaXKFk4SZnj3Fbsd+6o/Y7p47Tow9wZe0zdyLk1uBlXFN0lSrA1Vo25JfZON6y9k6Eec+NcEzfjMaucXHEfYedVdv2L3ufoHB/XY90r9MftJsW8L9nrX2ruNawTE3o9+/ScxbzUPXI76zPpnOfPyhK9Lu7Dv57OOogxH4/GZJJKY6DxPwtuW9vn5S69mvD1Z/b21jpVQ7n9b9u6woLGYmffneXYRR3j6MRt1iE+AgAAAADdwWvH2OVxjx6E2TtwLXIhQp08ETrnwtpw+SQvSrxyHW+zEWd0Po6gHAx9J+mm3IgLCnuUF3Oz+7Dl8tDAmNgPBSfEOSs28Ea8MUNy76QSFBnqMbeR4RmVa8IWY7qPmwFrE2Ze9SDyvVVgUs/bs/6l5l7DOkVdz3Ms1Jx75HYXaXFQCzt7nQfU9ez6+z6HdIm525UsJgdV1pOh3pflv4qX6RUxj60dJRrr8XmxcUUlG4aqF5WVgLAEJVnIztPMZr44hnV1vi5uLAAAAADoDmK9vOndpY/Cbmh3liipS4yphI1qI27i9FT+CLbKiTZ6TzIZ1/W8OdeGvvbIe5xrQlwvNvuLg7KZC8/JlDbTVh2nD2t8pw8S4qZoUx+jUxw3ynsjT9t+mo67bWud27oQBpcda5S6XvZxZ0Umbxwa8FZJUPPKCxFRfl7hqeO6S4L7YwF0dkCcKqw4ffEruaoqQpw+5hN8Va4TjxNpPXvHaLqP83yodkmdb+TUqLIKuud5nu7160/YItlPr2hhyRZGznmyJfbTpt6+RJYN3KMPHyoLZu2fFxsWv0ZUNtbbEMISlIT/eN/aSNOI/kCrD+ssnd/u3rhKAAAAAETDbKalJUWdqoDY7AuRYdz9ZJI+PiiToI8tPJdYkAhBOGK5CvJeZiGbprlCUG3uPN2wckXYooZdGYP68IgBid6s671RUNt6zI09yc7LvVha/OQoTYn21xIpus/uwrqNF55XWoiI0vOqB9XdWwh6Y3QzkZT3OSI+O2vbabkPLc7tUd06VbWeWdcVen1bl+UTV88IIeeev6vW2KCrNjhr0Ben09IyyYYbN7GmsmKqL17q8XmxkZbWQwphg7AEAAAAAACtQ5EAfUQP7M16OQYmnPAdJ4znAm+sxc/8wtQ/jvi5sla6m3kDb+qlW6MlBhTFVtiSbWuZm4AFB9fyzoxfpNlRdpP0u3HaRJhXPYhyb2VgwXddlxSU7sfiPjMyJKu4dr2khnWqdT0lFb4scULL9Bool/A8fSBEIJfVY0um84WGr/5+rZ8XCVtaue8ga28DgLAEAAAAAACdT2996pY3hApzkzFy48ZNN09cWm9mdV6V3lNNWpeI625KCnpLzun4wgoF/8Ou02Gu58K2kHx6DaRLuBSQSnBKy6P+QmN5O0KYWeg1ZUuluqeh46m6x9f6gbAEAAAAAAAdAWfadMJ3il7p8iUt9tmKFBSvyELkKJ2TiVT8lqti61+ptjXNTcbgCfGxepVGspyNNEe3tndpPciKJgk/r3pQ070FsLafoyvZWXn9kTtC8K2uqJrlvkQ4RYRdp8jrWQP7XHM/RmeFiGTL5FbhkTydLwjhLETlpLFi6mzJhrqsaSFP74u1TOkY1eria8PTtcKyRzzIZsC/1NfOvE1PKnzjcpjwtzaLPCdtZg8Osm4d7GfXiusJAAAAABd2wZRCJqLlqjKWeBKbZ455Y6vM4rDXTZBLSrDL45MKGUodt8XeMbop2po+eK/B5S+kC6LfXZE36+JnU3oegW3rMDcDW7icefXFKS2TsgQRYl5VU991t/sz7ql8DcdWMgdC8K+L1wP1NhRh1yn8etaAWaP4SSEg3QQ9MrGPEMpcVsXzTOr4eXEwsZ9BiX/qSFcKy5HhFN0f/2bdApfbnUlZl1K/ER/4UKnAmwSeHQAAANB+SOuMLUhqRPUnxBPH34lNNovXt7KcqVOVgcjw5lu/ZEkJdgnMVXY1XMipbJ9cMsL0wXFtqmxHUB/KGmVKs7ltVQIipi5z00lgWBg48xq39m9Fol203y8/r2qo97oX9befoRss7vk+9dzNvSpRXKHcXdh1irye1WNiW4dEn0PmSxZGzkGcE2PabrD1+izbuH0KMR13jTFccoXjV+vlItuVwjLWyw8FMPwNlvojL/7QSNN64zNG1YL/2fEvCqerNmnCAQAAANB6rD/kLJj1SyAiM8WyBYbRiUxYlJwois0j2trhchDh9jfBfQjxyOVHAvvYpRu35z3tebykz1Wx1rmxNTXFsXLmnhkhyrgEnCrZUSzaP8hWnldU6r3uQf3VUu4u7DpVs561oD7/Ao+12CSlKjbq1OOz7If7lKKdLfLDjfHc7DkQ6OOqefGNSX1E9EK89SXbVOJtmh1gIVXbL1c1sJCThVRJ/HK3gBhqtflUopnPzs/TnPsn79N3F/QRAAAA0PlUs/eT/4f3tcd+IwyttCcBoFqmEjP0ai68WC23/22asDS+3uxXbK7YKuTpRlb8cvpujH2e34mfpGlpwmf2aHnzHl23arsYpH+05dq5VVgRfar6Mo6IMmZuZmfJ+fbDjHPantOOuD7n1qdx+thfomThJGWc4qpq3uz7fDMes9IVe+daSshFuUem0jzC9Ncj5vp41GfoD1iPsn3UYx72mmSJLnMNIbl+3JYDqnfdNr5ndyT7qC7rWQ0QlgAAALqVqvZ+ct9x9FDq6R0GEJag3ZHZcS/E6IMIn+Fy+9+mucJOJpSvt/2naKiXfcG9fr4cxHuf/aodgcDolMO+wFXT1vGPFgz1jok+UxVj8uxxPHPiGjpB1/edpJtSRAkKe5RnUTk8o3yfbfGj51rO5BzlHosImEdN/Wki91GPeYhnlRk3opLhthdpLaK5vh73DwAAAID6crCdppmd/oZnpgQAhGQwRrR5t25fjDRFWLI6loVACyuUtFLnJnUqXNv/fjKua8xsLjltj7zH/s97nsxG0qKVMG1Vel7ZThZZ5RS/7E+t4vGU7zR/wyT609Y5Zxz2ofePw0HZfkHSK0SLSQN8O0Pr4p4uO9Y6db3s486Kqh0TkLraEPYeA/HNg61xYfvjP/B8XmaJMs/Cvx5h51TDPDxY65+Uz46/HHi57LPzU9N6AgAAAKBhLGSXaHngZMPr6QEAKsNagD0D60Vzk/f0xuhmIklTnOpX/IFZEzfHImBE3yBbni6xABViY8RyYWSRsZBNS0EkC4tKXqZX2NIl26rrud2tDVUD57yvNoyNLXRfF2IlaBwaiPmslnm6YT0IDgI+L0VMWvzkqLyna4kU3We3Tt0miGj3GIR3HrX3V20f9ZiHEIzW+suAbj7QwdxhqMf9AwAAAKAxqP1SZ7jC3sqqfR/cYAFQNEVY8h+V69Ia1a9cTUcndErhGVocDrDsDUw4aXbNi9Mmy3g7IzrEv9JKpYuORsJcu+MKEQMLEk4RXJQdit099aGBRQ3XlsmMX5T3NC3EqNcttgxh7jGIgHlIqu3PJkof9ZhHUR8mW1YVhBiXYz38baK63QIAAAAAAACaaLFc25ilZFEaXR0HF6XYfR3rzNSCDH4d1y6YO3la3lyimdV5eY/S6lYL9b7HevTXKn1UQ4t8ZgAAAAAAAOgUmuoKu7afoytZ5ap65I4QYasrqp5Mb4zOWdZBEzMZ/NIuCPu7sj4Mx+NFxlwbEAfJsZvnZBIYq6BpEIMx6fK6vHqVRrLsr5yjW9u7tB7S1SPUPUagHv21Sh/VEGZc9iv3/8y4UQMAAAAAAADC05zkPdpl9ElCxVYyB0LcrYvXA/VWIYTnh0JoDh1P0eKw122Sy3qYPhTabXKAk7O47owjg+5YXlzXVnbN/cAUDOU5qdNSVHJJFOk+6SloWhqO33Ou74tT+sxE2RjLaPcYgnr01yp9lKRM0dqGjgsAAAAAcHjwXvTaGbF3ieLNp6nl2nrDnn2LPBfeh4lXKyZSbKX1aleaE2O5n6EbLOSECFSxler1mEtESBF3TwZ1c3zjW9kV2tJlJzK6Hb9kWQ/ao7mcygzqthXibvSi1Y7dU912TL6g4juneWwtMhZy6tohnpO+lmPyuCQK10C0rw9kO69cXu3rxf04pTNKuF9Guccw1KO/VukjiKBnZ9OocQEAAAAAQHVMWjXmeV/9oAOSN4FimuYKu5Cdp5nNvBAAFkI0LK/Oe8pIsAg9URSLSbS1s0IzvgK7pq10pzUUuPyHt53MNmra6EQuwePsqfIjIQr5stUzVTS2uh9VIqO0lS3KPYahHv21Sh9+/M/uNX1o04hxAQAAAAAOG/7CnMutmVJu7QhbAtUeWJeL65CswKCYngOBPq6aF9+Y1EdEL8Q5fQ0Anc/TnPu1yKfvLugjAAAAoPPB3q/1YUH3zpmLNE0rlGyiMG2VeVSiXebZbMrtfyEsAagSCEsAAADdSjvt/WTOC9sVs5CnuR2i08djRJvznsR93Pad+EmalqFQzB4tb96j61ZtbI8AyRJd5prlsm9uW1xwPlKf+0uULJykzHFuy153d+nVRLHYiTxPfa2sYnCB839w32m6pS2HYfoLgvNX3IzHrPJ63uu4tNvjUV8w2M6S9E7k+XEuk0tiTPMJ2hLP5kbWnRczlXibZgfY2nmXSLRXYWrFbUuvoWpTca51Xi9PfyE+J+1Cuf1vU7PCAgAAAAAA0Cg4YeR9O+cF0xujaSEq/XLYtHXFAsM5GyYoE5T4r3eMMuNGLDAqv4NdEztyn30n6aYURAKu720JLEPkPjWuSNqjOY9Iqq6/keEZlb/CXlt93U1rDUoxKQQzi0T7OQyJZzM7PkPXAsLHzur2hpJtA9awmrnWbb1CfE46BQhLAAAAAADQcUiLUULXGN9coqQuLcbl7Tw5PjST8eK2R97jXBl7uuqAaueBc3GYfjdVbge79F3kPnuFWDEl025naF2ftqlqntJ6ZkSSN8axmv5YdF12LILqGnndnRWZzNKU8OPSbtzXHOfHKKyo/qW1Mk5nB6xz+pVczYuT/XT6mF90xejUgJg752Lhccz8RNvpuE/MFa1huLl6qe96VfqcdAoQlgAAAAAAoPPoi9NpthKJTf2I5aK4tp2hE1LAuLAV6hILHV9bTp6zkE1LYcQl5bwIoSJEkmkrEwzygU4MWW2fN8q4SFbXJ9E5dqftLRZJ1fbHSSvPS6GUFjM+SlOizbVEiu6zu6duE4reGN1MJOX1XIJwTdcYL64rrue+rc7b86OBGE3JswbvGlYz1/quV/nPSScBYQkAAAAAADqPPuVmubwdUGZsfy/QaskWJ1OmzLy4/Jwsh+cXAuxmqQ8Vuqa6n5r6LEGUPnvHaJrFUKAlUBOlPw2LLK4Pnhm/SLOj7BrqdzUtDYu969JyJ57RwJi8XpUgnKHF4SAL4i59ZAk8hsXc+9Jq6au8ELCGkeZa7/UK+znpACAsAQAAAAAAqESJmuQ1cSh9suVtSbl9Hk8Fxi+WJWCOMv5wXLuE7uRpeXOJZlbnKanHCcPaxqxs7y0Pp2MVzyQDxWw1RJ9r/derW4CwBAAAAAAAnYe2Sga5chprpp8tE5sX+ErTLd0uCk3vs5Cn9/dzlNLxi0UxiYLIcxyMSTfS5dWrNJLlDKc5urW9S+s+q2Il1sS8rmRn5ThH7gixt7qi6pX3xuicR9AV14PnGNpzMoFOsTXTQ9S5NmK9ugQIywbAH/RrZ96mJxW+bSnVrqfvcLJEHdY4AAAAAACHjhAHH8oYvAlas9wrRwaTdN9fAkO3ZQvV4rDXlZHLVLAb5ZMyGVIDabU+t+/qmEQrwUyNc2TRbq7hEhxpmfCmMsY1lfvm2ErmYJ/F3i49UG99CIGXSNGUbst7aC5VIl1Pd/KhhFzkuTZgvTodCMsWY2Q4RffHv+kLQq4/hzUOAAAAAEAz4Bi8t7IqA+wQu1fypl+8MqPKLdLGbatKQZi2qj2XJtmjuVxArGYZWq1Pez1OxZVRo+r+tvPKjVSILnPN43Eh1EzcYgV30IP9DN3YEQd8vYytdPtQYvGeJ2kOu6duiR5ndVuOZ1SlR1RinLJUOde6rlcFuBwKx5dGdrttMSAsmwh/OK/cvipTIZtMUbFe/lA2nsMaBwAAAACgWbCAOcHxcmx5MhTyNBdQcsS09cb8EW3trNCMLztoWFqtT0fQ9Y459Rur6Y+T76SK1nWPlle57Aa/KXZd9bOQFW03897noPvgkiRedunG7XnPHHl+yRBup7XMtV7r1S30HAj0cdW8+MakPiJ6IQ65IusmnblI0yQ+8JZoDMNU4m2aHcjTTIP9sw9rnE7mac79U/jpuwv6CAAAAOh82n3vx66Y98fHZL3D4tIWoJXolj3rVGKGXs21vjAtt//tSoul9IHm2EbHfO1NbezEPrLftzRNcxvLr7svTovW9Wtnks7PitF9OeO4cY3eGEt1PCvTG8dolttbPto85jXxgTNjlk7HXH5+Zkz/ON65uPjPh1mbSvP09Cn+sLtz9a4PAAAAAEC1cDbQRd5fnHH3KYyMr0uwO+weffgQohI0H/6snh2okISoDeg6YcliSPpAG79qCftJTzgmboe+k3TzOPtvC7gGjXjY6hsuyy9bMNQ7RrPj4o+Wfu/ST5fZcum0Vf7YaxHFkxlzWvqSG9ScM74A4Wjzq4EyaxNmnhIxr8z4mDXX6tYHAAAAAMAPu0B+IN0Y3dg8fjnxdUVxfAA0icEY0ebdtrfIdpWw5G8DLksxlKeZO25a4CN3VlStmgGfBbBXtDXphG9naJ2O0jvyGy5y0gwfeY/9w9nHOkZnTcYog/hDdorY31qNk9xU5VGHel+W/3pR8ZbK15vN/eIa7V8+GTdjLlGSz5tx2bfbylTFlsBK8zNxnUHjRMK3NuzuG3aeHnbctkk5z1LrAwAAAAAQjWhxfAA0h4NtLoPS/tbzrhKW/M3VeSli0kJSHaWpQXbbTNF9IcaC0w3n6YbnIb9Mr8hvuJYcf3wWarc2VP2d89vylMUezWUzdEt/G7a+obNS9XnTE5eDrYCX2G1Vjplz4jV53IVsWqZBduszRZ1fLXjXJto8DULYij/qpu36xr3I6wMAAAAAUAq1D0rTiP4SW75uz4o9Uftv4ruFW1m1d0dOkNan61xhWQBxjZnM+EWaHWW3Tb9brAW7eOpDiRA80iJXeKTeV0IWWNXHkkf0wM5IFYWBCceFw3HluKDdbI0Qizq/WvCvjSHMPA1FfdSwPgAAAAAAAICm0XWusOlx7a65k6flzSWaWZ2nJKcgVk3akwq1glqGdpknAAAAAAAAIBLdZbEc5JhHouXVqzSSZV/mHN3a3qX1sIHb+7vSR78ZMYAmZjL4pd0D6jG/IvGn3WtDEmqeAAAAAAAAgI6i61xhGY71My6ZMuX0mYkSMZZ+tKumTETjZi4dGVTutXZ5kNqwCrXu5+hDMebQ8ZQsxWG7ksqyKZ5xo87PHYdjEFSK4xhd0llZZTKgsGsTaZ4AAAAAAACATqK7hOW2Tp4jhFeGhY54OSmnmQqumiy+3squSKvgqdGLTgxhZpTda/doLld7drF8gTOj9tM0p8UWQswdU5XiMPNW48Y840aZn38cZkGsDzMkxuHrZGwkiTULEfcYZZ4AAAAAAIeJvy53vejpQ4m0IBq13jaHMUajmEq83ZHl9bpKWHJW2BTHU9pCSQgsTjmtym9YlsISHOxn6ERRH1y+ZLYutZBkZlTTt052Y8ac47IdFls7XMrEO27Y+QWOs52WJVFMSm7uP3n7Lj3Q7ysRZZ4AAAAAAO3MyHCK7o9/s751wkFXsJBbITqeomsVdEe70XMg0MdV8+Ibk/qI6IU4p8YBoPN5mjMSnOjTdxf0EQAAAND5tNveT4X3sCcWf2mu6m/XCludZge4JjhySIDoyM8PLbVdPdVy+9+ujLEEAAAAAAAAgGYhQ9AGTnaU1RIWSwCqBBZLAAAA3UonWCxlGboLnKSQQ4bSdEuH7HBix3fiJ2l6oF+doD1a3rxH1zdy+jrdl501f8e1PFW6nvHMJ0t0OTGmc35wW65csCvbKavoHs35QoqcuRes+9HjnhbjmifC4Ug3chnn3gxh2jpz3F+iZOEkZY7z/Yi12iSaPV4qK4ma61v7wRbieq6N/5muh7zOwHNJJ6xcK4U8ze0QneZ725ynEat9PedtcJ6h9dlpB2CxBAAAAAAAQOOKShZCtqhM0v3xCUtAMJyYcIIyIbLbR76+d4wy40aAMCoJoknsohIr9tPpY75EL6aEnhCCSlS649oyf2hgjGbHU5440ChtJX0n6aYUlYLCHuWfqMOo1HttShLiOjMXt42gN0bTQlT6vyZp1Lw598sHnONlINYxcboQlgAAAAAAoItgy5IRlV5L4GScM+kTbW0uUVLX4T7yHid53NPl3FgQ7NKV21d14keOsRTttMUpzPVF7Lhtk5sqAaJTk1xXNPDXKJ8UwpLH/mBbvzfjWn0541KMZi0BFKWtpFcIKlOnnK2P22l1bL3UWvB9p0sma6z72pSjzHXSspgonktyVVVW8NPIeasqDZWTh7YLEJYAAAAAAKBrOJe4SNO9e8XupX1JujQgDoQoGLFcHFlILmTTNFdQtdBLUd31QpgKUWrayqz9fGAy9gdYtdjaelaOk5dJg5z3hRV63erLHtdcH6WtS55u+Nw4bUaGZ2hW9MlC1XYftWnE2pSmwnV9cTrN1kTfXNa2M3RiVZXeMzR63utPeL366RUISwAAAAAAANqI3jGaZqEgNvNF7qWGgQmnFrd5ydreLEYqihpBlOvZtVQfKh7RAxZ3FsodNkZnjWXMuMFu67g80aeyQLpixsAC6H1pidRWsShtDUVzdGFRKWMvWXgJMVWROq9NIJWu61MuwM762ezvBVotD2XeHUDdhSUHdOKFVze8AAAAANBusKVySbmXVlNHsLdfSLwaqOb67buOZUy6ccZFD4UVuq7dYJtFz2BKiUpOIBRGVFai1rVtFu067wZQF2H51eee10cAAAAAAAC0KIU8vb+fo5R0eeyn6Xixa+uWiScMfFWuWVnr9X4cS+JAjCa1G6fH4ri/K61sQwPxImsqC9FzMunMLn3Ebr9R2paBReXjUSVwo9QFrffaVIW2Sga6NWtrpp+WmHcbUBdh+WbyW/oIgO7j27+Y1EcAAAAAaAu0FdCTfEUIzg/FObZkLg573RtHhJBaYxfIoiyglttoVdeHY/1hXoihGJ2Nc9bSPfrwoRvL6MRh9o7RTdG/GZeF4mQipdw1dTxmlLalkFlSWVRSnmbCisoGrk1k9Fz42a8Nu2swMmjuy6LB837tJXbH3qMHFYR8u1CXOpYAAAAAAKB76Ig6liyQxsdoyLK6OefkVX68CX+c+EJmR9UiDHt90HyYiudZ+AVYCaPMu5Y5euZRCjm/HJ3zX1vntfHUrQx4X+q6ynNRFkqTiKhRz5SRdUr7is+3MnY4GOpYAgAAAACArudgP0M3jPVO1xjkcyfuLNGcTGLjsrWzQjOWOGNktk+2fDE6gUuU66PgJtbhvgIS7wSOuyfaLlHSN26UtvWkUWtTDWYuzvNjCnmaCyg50qh5mwy9Qc+zXYHFEgAAAAAARKLdLJYAhMFYJ7luZ6nSKfVCxake9ViT2wFYLAEAAAAAAABdD1sKFzk28kyKpqyswD19cUon2OXVG8PaKCYHY0Q799pKVFYCwhIAAAAAAADQFbgJjGI0Oy4EJotM8Xo8PkGnZPKixos9toxeGtijuVwdyrS0EBCWAAAAAAAAgK5hITtPM5ucadeisEfLq/MyCVOjmYyzu226o6yVDGIsAQAAAABAJBBjCUB3ghhLAAAAAAAAAAANA8ISAAAAAAAAAEBNQFgCAAAAAAAAAKgJCEsAAAAAAAAAADUBYQkAAAAAAAAAoCaQFRYAAAAAAETCzgoLAOhOkBUWAAAAAADUxFefe14fAQCAAsISAAAAAABE4s3kt/QRAKAb+fYvJvWRC1xhAQAAAAAAAADUBCyWAAAAAAAAAABqAsISAAAAAAAAAEANEP1/r/910M2rCI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Wolk 6">
            <a:extLst>
              <a:ext uri="{FF2B5EF4-FFF2-40B4-BE49-F238E27FC236}">
                <a16:creationId xmlns:a16="http://schemas.microsoft.com/office/drawing/2014/main" id="{448E9E11-8332-4DA6-9251-07BDE6CBC517}"/>
              </a:ext>
            </a:extLst>
          </p:cNvPr>
          <p:cNvSpPr/>
          <p:nvPr/>
        </p:nvSpPr>
        <p:spPr>
          <a:xfrm>
            <a:off x="4283241" y="3128210"/>
            <a:ext cx="2875547" cy="123925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a:t>Revisie ROSA</a:t>
            </a:r>
          </a:p>
          <a:p>
            <a:pPr algn="ctr"/>
            <a:r>
              <a:rPr lang="nl-NL"/>
              <a:t>Q2 2021 – Q2 2022</a:t>
            </a:r>
          </a:p>
        </p:txBody>
      </p:sp>
      <p:sp>
        <p:nvSpPr>
          <p:cNvPr id="8" name="Rechthoek 7">
            <a:extLst>
              <a:ext uri="{FF2B5EF4-FFF2-40B4-BE49-F238E27FC236}">
                <a16:creationId xmlns:a16="http://schemas.microsoft.com/office/drawing/2014/main" id="{DCE3AAE6-8CAA-425D-A983-D6A02514EC37}"/>
              </a:ext>
            </a:extLst>
          </p:cNvPr>
          <p:cNvSpPr/>
          <p:nvPr/>
        </p:nvSpPr>
        <p:spPr>
          <a:xfrm>
            <a:off x="1443790" y="1597269"/>
            <a:ext cx="18167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Gewijzigd Metamodel (en vullen van metamodel) </a:t>
            </a:r>
          </a:p>
        </p:txBody>
      </p:sp>
      <p:sp>
        <p:nvSpPr>
          <p:cNvPr id="9" name="Rechthoek 8">
            <a:extLst>
              <a:ext uri="{FF2B5EF4-FFF2-40B4-BE49-F238E27FC236}">
                <a16:creationId xmlns:a16="http://schemas.microsoft.com/office/drawing/2014/main" id="{0311F4B2-ECF2-419A-9321-4BB9F3006487}"/>
              </a:ext>
            </a:extLst>
          </p:cNvPr>
          <p:cNvSpPr/>
          <p:nvPr/>
        </p:nvSpPr>
        <p:spPr>
          <a:xfrm>
            <a:off x="1607116" y="5055807"/>
            <a:ext cx="18167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Samenwerking /Samenhang sectorale referentie-architecturen</a:t>
            </a:r>
          </a:p>
        </p:txBody>
      </p:sp>
      <p:sp>
        <p:nvSpPr>
          <p:cNvPr id="10" name="Rechthoek 9">
            <a:extLst>
              <a:ext uri="{FF2B5EF4-FFF2-40B4-BE49-F238E27FC236}">
                <a16:creationId xmlns:a16="http://schemas.microsoft.com/office/drawing/2014/main" id="{B26AD360-B7D0-4AED-A0F5-FA86426F3286}"/>
              </a:ext>
            </a:extLst>
          </p:cNvPr>
          <p:cNvSpPr/>
          <p:nvPr/>
        </p:nvSpPr>
        <p:spPr>
          <a:xfrm>
            <a:off x="8141369" y="1597269"/>
            <a:ext cx="18167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Integratie AMIGO-aanpak</a:t>
            </a:r>
          </a:p>
          <a:p>
            <a:pPr algn="ctr"/>
            <a:r>
              <a:rPr lang="nl-NL"/>
              <a:t>(conceptuele en gegevensmodellen)</a:t>
            </a:r>
          </a:p>
        </p:txBody>
      </p:sp>
      <p:sp>
        <p:nvSpPr>
          <p:cNvPr id="11" name="Rechthoek 10">
            <a:extLst>
              <a:ext uri="{FF2B5EF4-FFF2-40B4-BE49-F238E27FC236}">
                <a16:creationId xmlns:a16="http://schemas.microsoft.com/office/drawing/2014/main" id="{6ABA6484-F353-4135-96C5-8C9CAC0830D6}"/>
              </a:ext>
            </a:extLst>
          </p:cNvPr>
          <p:cNvSpPr/>
          <p:nvPr/>
        </p:nvSpPr>
        <p:spPr>
          <a:xfrm>
            <a:off x="8141368" y="4913974"/>
            <a:ext cx="2483089" cy="1198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Gemeenschappelijke infrastructuur</a:t>
            </a:r>
          </a:p>
          <a:p>
            <a:pPr algn="ctr"/>
            <a:r>
              <a:rPr lang="nl-NL"/>
              <a:t>(interoperabiliteitsraamwerk, generieke afspraken ketenvoorzieningen)</a:t>
            </a:r>
          </a:p>
        </p:txBody>
      </p:sp>
      <p:sp>
        <p:nvSpPr>
          <p:cNvPr id="12" name="Pijl: omhoog/omlaag 9">
            <a:extLst>
              <a:ext uri="{FF2B5EF4-FFF2-40B4-BE49-F238E27FC236}">
                <a16:creationId xmlns:a16="http://schemas.microsoft.com/office/drawing/2014/main" id="{2ABE112B-D11C-4EB2-9745-ED3A9FAF4828}"/>
              </a:ext>
            </a:extLst>
          </p:cNvPr>
          <p:cNvSpPr/>
          <p:nvPr/>
        </p:nvSpPr>
        <p:spPr>
          <a:xfrm rot="18667448">
            <a:off x="3635667" y="2339275"/>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omhoog/omlaag 10">
            <a:extLst>
              <a:ext uri="{FF2B5EF4-FFF2-40B4-BE49-F238E27FC236}">
                <a16:creationId xmlns:a16="http://schemas.microsoft.com/office/drawing/2014/main" id="{E35FEDBB-5B75-4AFF-BB9A-C00F122DEA9F}"/>
              </a:ext>
            </a:extLst>
          </p:cNvPr>
          <p:cNvSpPr/>
          <p:nvPr/>
        </p:nvSpPr>
        <p:spPr>
          <a:xfrm rot="13890290">
            <a:off x="3808315" y="4149756"/>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 omhoog/omlaag 11">
            <a:extLst>
              <a:ext uri="{FF2B5EF4-FFF2-40B4-BE49-F238E27FC236}">
                <a16:creationId xmlns:a16="http://schemas.microsoft.com/office/drawing/2014/main" id="{C716E723-360E-4962-B793-82D857BF5AFD}"/>
              </a:ext>
            </a:extLst>
          </p:cNvPr>
          <p:cNvSpPr/>
          <p:nvPr/>
        </p:nvSpPr>
        <p:spPr>
          <a:xfrm rot="13890290">
            <a:off x="7272307" y="2260024"/>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 omhoog/omlaag 12">
            <a:extLst>
              <a:ext uri="{FF2B5EF4-FFF2-40B4-BE49-F238E27FC236}">
                <a16:creationId xmlns:a16="http://schemas.microsoft.com/office/drawing/2014/main" id="{6FDD53B7-497B-437B-B6A9-700CEBA1FF7F}"/>
              </a:ext>
            </a:extLst>
          </p:cNvPr>
          <p:cNvSpPr/>
          <p:nvPr/>
        </p:nvSpPr>
        <p:spPr>
          <a:xfrm rot="7574672">
            <a:off x="7265371" y="3777758"/>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F7C9E7B-4F93-45BB-AAE5-655E3A293BF3}"/>
              </a:ext>
            </a:extLst>
          </p:cNvPr>
          <p:cNvSpPr/>
          <p:nvPr/>
        </p:nvSpPr>
        <p:spPr>
          <a:xfrm>
            <a:off x="4918713" y="1056021"/>
            <a:ext cx="181676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Opzet en vulling ketendomeinmodel</a:t>
            </a:r>
          </a:p>
        </p:txBody>
      </p:sp>
      <p:sp>
        <p:nvSpPr>
          <p:cNvPr id="17" name="Pijl: omhoog/omlaag 14">
            <a:extLst>
              <a:ext uri="{FF2B5EF4-FFF2-40B4-BE49-F238E27FC236}">
                <a16:creationId xmlns:a16="http://schemas.microsoft.com/office/drawing/2014/main" id="{6561A315-CD33-4CF4-A93C-B2A653D4DAB5}"/>
              </a:ext>
            </a:extLst>
          </p:cNvPr>
          <p:cNvSpPr/>
          <p:nvPr/>
        </p:nvSpPr>
        <p:spPr>
          <a:xfrm rot="10800000">
            <a:off x="5584781" y="2054469"/>
            <a:ext cx="484632" cy="91440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kstballon: rechthoek 2">
            <a:extLst>
              <a:ext uri="{FF2B5EF4-FFF2-40B4-BE49-F238E27FC236}">
                <a16:creationId xmlns:a16="http://schemas.microsoft.com/office/drawing/2014/main" id="{3E57EEB6-4A8D-4012-9E8F-17EFB3607941}"/>
              </a:ext>
            </a:extLst>
          </p:cNvPr>
          <p:cNvSpPr/>
          <p:nvPr/>
        </p:nvSpPr>
        <p:spPr>
          <a:xfrm>
            <a:off x="1607116" y="3679371"/>
            <a:ext cx="1517084" cy="510313"/>
          </a:xfrm>
          <a:prstGeom prst="wedgeRectCallout">
            <a:avLst>
              <a:gd name="adj1" fmla="val 126453"/>
              <a:gd name="adj2" fmla="val -14183"/>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r>
              <a:rPr lang="nl-NL">
                <a:cs typeface="Arial"/>
              </a:rPr>
              <a:t>Beheerproces</a:t>
            </a:r>
          </a:p>
        </p:txBody>
      </p:sp>
    </p:spTree>
    <p:extLst>
      <p:ext uri="{BB962C8B-B14F-4D97-AF65-F5344CB8AC3E}">
        <p14:creationId xmlns:p14="http://schemas.microsoft.com/office/powerpoint/2010/main" val="238910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Projectorganisatie</a:t>
            </a:r>
          </a:p>
        </p:txBody>
      </p:sp>
      <p:sp>
        <p:nvSpPr>
          <p:cNvPr id="3" name="Tijdelijke aanduiding voor tekst 2"/>
          <p:cNvSpPr>
            <a:spLocks noGrp="1"/>
          </p:cNvSpPr>
          <p:nvPr>
            <p:ph type="body" idx="1"/>
          </p:nvPr>
        </p:nvSpPr>
        <p:spPr/>
        <p:txBody>
          <a:bodyPr/>
          <a:lstStyle/>
          <a:p>
            <a:r>
              <a:rPr lang="nl-NL"/>
              <a:t>Opdrachtgever: Henk Nijstad (manager Edustandaard)</a:t>
            </a:r>
          </a:p>
          <a:p>
            <a:r>
              <a:rPr lang="nl-NL"/>
              <a:t>Vaststellend orgaan: Architectuurraad</a:t>
            </a:r>
          </a:p>
          <a:p>
            <a:r>
              <a:rPr lang="nl-NL" err="1"/>
              <a:t>Quality</a:t>
            </a:r>
            <a:r>
              <a:rPr lang="nl-NL"/>
              <a:t> Assurance team: vertegenwoordigers van FORA, MORA, HOSA en HORA + (minimaal 2) AR-leden (private partijen, DUO, OCW)</a:t>
            </a:r>
          </a:p>
          <a:p>
            <a:r>
              <a:rPr lang="nl-NL"/>
              <a:t>Kernteam: zorgt voor voortgang, penvoerder, organisatie</a:t>
            </a:r>
          </a:p>
          <a:p>
            <a:r>
              <a:rPr lang="nl-NL"/>
              <a:t>Diverse ontwikkelteams: vertegenwoordigers van diverse ketenpartijen met als teamleider iemand uit het Kernteam</a:t>
            </a:r>
          </a:p>
        </p:txBody>
      </p:sp>
      <p:sp>
        <p:nvSpPr>
          <p:cNvPr id="4" name="Tijdelijke aanduiding voor dianumm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11</a:t>
            </a:fld>
            <a:endParaRPr lang="nl-NL"/>
          </a:p>
        </p:txBody>
      </p:sp>
    </p:spTree>
    <p:extLst>
      <p:ext uri="{BB962C8B-B14F-4D97-AF65-F5344CB8AC3E}">
        <p14:creationId xmlns:p14="http://schemas.microsoft.com/office/powerpoint/2010/main" val="177006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4F908-B711-43FB-8971-BDC30FE4D785}"/>
              </a:ext>
            </a:extLst>
          </p:cNvPr>
          <p:cNvSpPr>
            <a:spLocks noGrp="1"/>
          </p:cNvSpPr>
          <p:nvPr>
            <p:ph type="title"/>
          </p:nvPr>
        </p:nvSpPr>
        <p:spPr/>
        <p:txBody>
          <a:bodyPr/>
          <a:lstStyle/>
          <a:p>
            <a:r>
              <a:rPr lang="nl-NL"/>
              <a:t>Agenda</a:t>
            </a:r>
          </a:p>
        </p:txBody>
      </p:sp>
      <p:sp>
        <p:nvSpPr>
          <p:cNvPr id="3" name="Tijdelijke aanduiding voor tekst 2">
            <a:extLst>
              <a:ext uri="{FF2B5EF4-FFF2-40B4-BE49-F238E27FC236}">
                <a16:creationId xmlns:a16="http://schemas.microsoft.com/office/drawing/2014/main" id="{5603929B-83E7-47BF-82AB-0A8BD10365CD}"/>
              </a:ext>
            </a:extLst>
          </p:cNvPr>
          <p:cNvSpPr>
            <a:spLocks noGrp="1"/>
          </p:cNvSpPr>
          <p:nvPr>
            <p:ph type="body" idx="1"/>
          </p:nvPr>
        </p:nvSpPr>
        <p:spPr/>
        <p:txBody>
          <a:bodyPr>
            <a:normAutofit/>
          </a:bodyPr>
          <a:lstStyle/>
          <a:p>
            <a:r>
              <a:rPr lang="nl-NL"/>
              <a:t>Opzet en uitvoering project</a:t>
            </a:r>
          </a:p>
          <a:p>
            <a:r>
              <a:rPr lang="nl-NL" b="1"/>
              <a:t>Metamodel ROSA</a:t>
            </a:r>
          </a:p>
          <a:p>
            <a:pPr lvl="1"/>
            <a:r>
              <a:rPr lang="nl-NL"/>
              <a:t>Nieuwe opzet</a:t>
            </a:r>
          </a:p>
          <a:p>
            <a:pPr lvl="1"/>
            <a:r>
              <a:rPr lang="nl-NL"/>
              <a:t>Uitwerking concept Ketendienst</a:t>
            </a:r>
          </a:p>
          <a:p>
            <a:r>
              <a:rPr lang="nl-NL"/>
              <a:t>Samenhang met sectorale referentiearchitecturen</a:t>
            </a:r>
          </a:p>
          <a:p>
            <a:pPr lvl="1"/>
            <a:r>
              <a:rPr lang="nl-NL"/>
              <a:t>Terugkoppeling gesprekken</a:t>
            </a:r>
          </a:p>
          <a:p>
            <a:pPr lvl="1"/>
            <a:r>
              <a:rPr lang="nl-NL"/>
              <a:t>Bepalen raakvlakken en samenwerking</a:t>
            </a:r>
          </a:p>
          <a:p>
            <a:pPr lvl="1"/>
            <a:endParaRPr lang="nl-NL"/>
          </a:p>
          <a:p>
            <a:pPr lvl="1"/>
            <a:endParaRPr lang="nl-NL"/>
          </a:p>
        </p:txBody>
      </p:sp>
      <p:sp>
        <p:nvSpPr>
          <p:cNvPr id="4" name="Tijdelijke aanduiding voor dianummer 3">
            <a:extLst>
              <a:ext uri="{FF2B5EF4-FFF2-40B4-BE49-F238E27FC236}">
                <a16:creationId xmlns:a16="http://schemas.microsoft.com/office/drawing/2014/main" id="{E70809BC-896A-4869-9516-08932C82FD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12</a:t>
            </a:fld>
            <a:endParaRPr lang="nl-NL"/>
          </a:p>
        </p:txBody>
      </p:sp>
    </p:spTree>
    <p:extLst>
      <p:ext uri="{BB962C8B-B14F-4D97-AF65-F5344CB8AC3E}">
        <p14:creationId xmlns:p14="http://schemas.microsoft.com/office/powerpoint/2010/main" val="84702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4F908-B711-43FB-8971-BDC30FE4D785}"/>
              </a:ext>
            </a:extLst>
          </p:cNvPr>
          <p:cNvSpPr>
            <a:spLocks noGrp="1"/>
          </p:cNvSpPr>
          <p:nvPr>
            <p:ph type="title"/>
          </p:nvPr>
        </p:nvSpPr>
        <p:spPr/>
        <p:txBody>
          <a:bodyPr/>
          <a:lstStyle/>
          <a:p>
            <a:r>
              <a:rPr lang="nl-NL"/>
              <a:t>Agenda</a:t>
            </a:r>
          </a:p>
        </p:txBody>
      </p:sp>
      <p:sp>
        <p:nvSpPr>
          <p:cNvPr id="3" name="Tijdelijke aanduiding voor tekst 2">
            <a:extLst>
              <a:ext uri="{FF2B5EF4-FFF2-40B4-BE49-F238E27FC236}">
                <a16:creationId xmlns:a16="http://schemas.microsoft.com/office/drawing/2014/main" id="{5603929B-83E7-47BF-82AB-0A8BD10365CD}"/>
              </a:ext>
            </a:extLst>
          </p:cNvPr>
          <p:cNvSpPr>
            <a:spLocks noGrp="1"/>
          </p:cNvSpPr>
          <p:nvPr>
            <p:ph type="body" idx="1"/>
          </p:nvPr>
        </p:nvSpPr>
        <p:spPr/>
        <p:txBody>
          <a:bodyPr>
            <a:normAutofit/>
          </a:bodyPr>
          <a:lstStyle/>
          <a:p>
            <a:r>
              <a:rPr lang="nl-NL"/>
              <a:t>Opzet en uitvoering project</a:t>
            </a:r>
          </a:p>
          <a:p>
            <a:r>
              <a:rPr lang="nl-NL"/>
              <a:t>Metamodel ROSA</a:t>
            </a:r>
          </a:p>
          <a:p>
            <a:pPr lvl="1"/>
            <a:r>
              <a:rPr lang="nl-NL"/>
              <a:t>Nieuwe opzet</a:t>
            </a:r>
          </a:p>
          <a:p>
            <a:pPr lvl="1"/>
            <a:r>
              <a:rPr lang="nl-NL"/>
              <a:t>Uitwerking concept Ketendienst</a:t>
            </a:r>
          </a:p>
          <a:p>
            <a:r>
              <a:rPr lang="nl-NL" b="1"/>
              <a:t>Samenhang met sectorale referentiearchitecturen</a:t>
            </a:r>
          </a:p>
          <a:p>
            <a:pPr lvl="1"/>
            <a:r>
              <a:rPr lang="nl-NL"/>
              <a:t>Terugkoppeling gesprekken</a:t>
            </a:r>
          </a:p>
          <a:p>
            <a:pPr lvl="1"/>
            <a:r>
              <a:rPr lang="nl-NL"/>
              <a:t>Bepalen raakvlakken en samenwerking</a:t>
            </a:r>
          </a:p>
          <a:p>
            <a:pPr lvl="1"/>
            <a:endParaRPr lang="nl-NL"/>
          </a:p>
          <a:p>
            <a:pPr lvl="1"/>
            <a:endParaRPr lang="nl-NL"/>
          </a:p>
        </p:txBody>
      </p:sp>
      <p:sp>
        <p:nvSpPr>
          <p:cNvPr id="4" name="Tijdelijke aanduiding voor dianummer 3">
            <a:extLst>
              <a:ext uri="{FF2B5EF4-FFF2-40B4-BE49-F238E27FC236}">
                <a16:creationId xmlns:a16="http://schemas.microsoft.com/office/drawing/2014/main" id="{E70809BC-896A-4869-9516-08932C82FD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13</a:t>
            </a:fld>
            <a:endParaRPr lang="nl-NL"/>
          </a:p>
        </p:txBody>
      </p:sp>
    </p:spTree>
    <p:extLst>
      <p:ext uri="{BB962C8B-B14F-4D97-AF65-F5344CB8AC3E}">
        <p14:creationId xmlns:p14="http://schemas.microsoft.com/office/powerpoint/2010/main" val="347013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3694C-2A1A-41B5-8D4C-4A07B620288E}"/>
              </a:ext>
            </a:extLst>
          </p:cNvPr>
          <p:cNvSpPr>
            <a:spLocks noGrp="1"/>
          </p:cNvSpPr>
          <p:nvPr>
            <p:ph type="title"/>
          </p:nvPr>
        </p:nvSpPr>
        <p:spPr/>
        <p:txBody>
          <a:bodyPr/>
          <a:lstStyle/>
          <a:p>
            <a:r>
              <a:rPr lang="nl-NL"/>
              <a:t>Gesprekken met HORA, MORA FORA en HOSA</a:t>
            </a:r>
          </a:p>
        </p:txBody>
      </p:sp>
      <p:sp>
        <p:nvSpPr>
          <p:cNvPr id="3" name="Tijdelijke aanduiding voor tekst 2">
            <a:extLst>
              <a:ext uri="{FF2B5EF4-FFF2-40B4-BE49-F238E27FC236}">
                <a16:creationId xmlns:a16="http://schemas.microsoft.com/office/drawing/2014/main" id="{A792B731-0289-4C33-8801-B0F7F87F93A6}"/>
              </a:ext>
            </a:extLst>
          </p:cNvPr>
          <p:cNvSpPr>
            <a:spLocks noGrp="1"/>
          </p:cNvSpPr>
          <p:nvPr>
            <p:ph type="body" idx="1"/>
          </p:nvPr>
        </p:nvSpPr>
        <p:spPr>
          <a:xfrm>
            <a:off x="609600" y="1239253"/>
            <a:ext cx="10972800" cy="4886911"/>
          </a:xfrm>
        </p:spPr>
        <p:txBody>
          <a:bodyPr/>
          <a:lstStyle/>
          <a:p>
            <a:pPr marL="50800" indent="0">
              <a:buNone/>
            </a:pPr>
            <a:r>
              <a:rPr lang="nl-NL" sz="2400" b="1"/>
              <a:t>Doel: ophalen hoe de sector-referentiearchitecturen de relatie met de ROSA zien.</a:t>
            </a:r>
          </a:p>
          <a:p>
            <a:pPr marL="50800" indent="0">
              <a:buNone/>
            </a:pPr>
            <a:endParaRPr lang="nl-NL" sz="2400"/>
          </a:p>
          <a:p>
            <a:pPr marL="50800" indent="0">
              <a:buNone/>
            </a:pPr>
            <a:r>
              <a:rPr lang="nl-NL" sz="2400"/>
              <a:t>Hoofdvragen:</a:t>
            </a:r>
          </a:p>
          <a:p>
            <a:r>
              <a:rPr lang="nl-NL" sz="2400"/>
              <a:t>Hoe ziet de samenhang (relatie) tussen de ROSA en de sector-referentiearchitecturen (</a:t>
            </a:r>
            <a:r>
              <a:rPr lang="nl-NL" sz="2400" err="1"/>
              <a:t>SRA’s</a:t>
            </a:r>
            <a:r>
              <a:rPr lang="nl-NL" sz="2400"/>
              <a:t>) er nu uit?</a:t>
            </a:r>
          </a:p>
          <a:p>
            <a:pPr lvl="1"/>
            <a:r>
              <a:rPr lang="nl-NL" sz="1800"/>
              <a:t>Zijn er ook expliciet dwarsverbanden gelegd, of zou je die willen leggen?</a:t>
            </a:r>
          </a:p>
          <a:p>
            <a:pPr lvl="1"/>
            <a:r>
              <a:rPr lang="nl-NL" sz="1800"/>
              <a:t>Hoe gebruiken jullie ROSA tijdens de (door) ontwikkeling van jullie architectuur?</a:t>
            </a:r>
          </a:p>
          <a:p>
            <a:pPr lvl="1"/>
            <a:r>
              <a:rPr lang="nl-NL" sz="1800"/>
              <a:t>Welke onderdelen van de ROSA gebruik je graag/vind je nuttig/zou je willen zien (in relatie tot jullie eigen architectuur)?</a:t>
            </a:r>
          </a:p>
          <a:p>
            <a:pPr lvl="1"/>
            <a:r>
              <a:rPr lang="nl-NL" sz="1800"/>
              <a:t>Hoe is jullie beheerproces en speelt de ROSA daar een rol in?</a:t>
            </a:r>
          </a:p>
          <a:p>
            <a:r>
              <a:rPr lang="nl-NL" sz="2400"/>
              <a:t>Waar ligt de toegevoegde waarde van de ROSA?</a:t>
            </a:r>
          </a:p>
        </p:txBody>
      </p:sp>
    </p:spTree>
    <p:extLst>
      <p:ext uri="{BB962C8B-B14F-4D97-AF65-F5344CB8AC3E}">
        <p14:creationId xmlns:p14="http://schemas.microsoft.com/office/powerpoint/2010/main" val="39793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C5398-6242-40C3-B42C-0EE23AF5FC3B}"/>
              </a:ext>
            </a:extLst>
          </p:cNvPr>
          <p:cNvSpPr>
            <a:spLocks noGrp="1"/>
          </p:cNvSpPr>
          <p:nvPr>
            <p:ph type="title"/>
          </p:nvPr>
        </p:nvSpPr>
        <p:spPr/>
        <p:txBody>
          <a:bodyPr/>
          <a:lstStyle/>
          <a:p>
            <a:r>
              <a:rPr lang="nl-NL"/>
              <a:t>Hoofdpunten uit gesprekken: positionering ROSA</a:t>
            </a:r>
          </a:p>
        </p:txBody>
      </p:sp>
      <p:sp>
        <p:nvSpPr>
          <p:cNvPr id="3" name="Tijdelijke aanduiding voor tekst 2">
            <a:extLst>
              <a:ext uri="{FF2B5EF4-FFF2-40B4-BE49-F238E27FC236}">
                <a16:creationId xmlns:a16="http://schemas.microsoft.com/office/drawing/2014/main" id="{DB4340FD-CAF6-4AF6-B8CC-B35169DD4756}"/>
              </a:ext>
            </a:extLst>
          </p:cNvPr>
          <p:cNvSpPr>
            <a:spLocks noGrp="1"/>
          </p:cNvSpPr>
          <p:nvPr>
            <p:ph type="body" idx="1"/>
          </p:nvPr>
        </p:nvSpPr>
        <p:spPr>
          <a:xfrm>
            <a:off x="609599" y="1227221"/>
            <a:ext cx="6563497" cy="4898943"/>
          </a:xfrm>
        </p:spPr>
        <p:txBody>
          <a:bodyPr/>
          <a:lstStyle/>
          <a:p>
            <a:r>
              <a:rPr lang="nl-NL" sz="2400"/>
              <a:t>Positionering ROSA als </a:t>
            </a:r>
            <a:r>
              <a:rPr lang="nl-NL" sz="2400" err="1"/>
              <a:t>ketenreferentiearchitectuur</a:t>
            </a:r>
            <a:r>
              <a:rPr lang="nl-NL" sz="2400"/>
              <a:t> momenteel niet duidelijk genoeg.</a:t>
            </a:r>
          </a:p>
          <a:p>
            <a:r>
              <a:rPr lang="nl-NL" sz="2400"/>
              <a:t>Er leeft enthousiasme over ROSA, maar in de praktijk is door onduidelijke positionering weinig uit de ROSA overgenomen. </a:t>
            </a:r>
          </a:p>
          <a:p>
            <a:r>
              <a:rPr lang="nl-NL" sz="2400"/>
              <a:t>Interactie zou plaats moeten vinden op verschillende onderdelen van </a:t>
            </a:r>
            <a:r>
              <a:rPr lang="nl-NL" sz="2400" err="1"/>
              <a:t>RA’s</a:t>
            </a:r>
            <a:r>
              <a:rPr lang="nl-NL" sz="2400"/>
              <a:t>. (zie volgende slide).</a:t>
            </a:r>
          </a:p>
          <a:p>
            <a:r>
              <a:rPr lang="nl-NL" sz="2400"/>
              <a:t>Onderdelen bevatten verschillende vormen van Architectuur: IST of SOLL. Dit heeft invloed op de interacties.</a:t>
            </a:r>
          </a:p>
          <a:p>
            <a:endParaRPr lang="nl-NL" sz="2400"/>
          </a:p>
          <a:p>
            <a:endParaRPr lang="nl-NL" sz="2400"/>
          </a:p>
          <a:p>
            <a:pPr marL="50800" indent="0">
              <a:buNone/>
            </a:pPr>
            <a:endParaRPr lang="nl-NL" sz="2400"/>
          </a:p>
        </p:txBody>
      </p:sp>
      <p:grpSp>
        <p:nvGrpSpPr>
          <p:cNvPr id="5" name="Groep 4">
            <a:extLst>
              <a:ext uri="{FF2B5EF4-FFF2-40B4-BE49-F238E27FC236}">
                <a16:creationId xmlns:a16="http://schemas.microsoft.com/office/drawing/2014/main" id="{6324CD78-94F0-45E3-A57B-1B791E3D76EF}"/>
              </a:ext>
            </a:extLst>
          </p:cNvPr>
          <p:cNvGrpSpPr/>
          <p:nvPr/>
        </p:nvGrpSpPr>
        <p:grpSpPr>
          <a:xfrm>
            <a:off x="6944497" y="1311372"/>
            <a:ext cx="4918321" cy="5061284"/>
            <a:chOff x="6938319" y="1311372"/>
            <a:chExt cx="4918321" cy="5061284"/>
          </a:xfrm>
        </p:grpSpPr>
        <p:graphicFrame>
          <p:nvGraphicFramePr>
            <p:cNvPr id="4" name="Diagram 3">
              <a:extLst>
                <a:ext uri="{FF2B5EF4-FFF2-40B4-BE49-F238E27FC236}">
                  <a16:creationId xmlns:a16="http://schemas.microsoft.com/office/drawing/2014/main" id="{2D894D5A-C9C4-430B-938B-F96C83744080}"/>
                </a:ext>
              </a:extLst>
            </p:cNvPr>
            <p:cNvGraphicFramePr/>
            <p:nvPr/>
          </p:nvGraphicFramePr>
          <p:xfrm>
            <a:off x="6938319" y="1311372"/>
            <a:ext cx="4918321" cy="5061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Rechte verbindingslijn met pijl 5">
              <a:extLst>
                <a:ext uri="{FF2B5EF4-FFF2-40B4-BE49-F238E27FC236}">
                  <a16:creationId xmlns:a16="http://schemas.microsoft.com/office/drawing/2014/main" id="{4A79FFB4-5622-4C47-8A88-E784FA9E51C8}"/>
                </a:ext>
              </a:extLst>
            </p:cNvPr>
            <p:cNvCxnSpPr/>
            <p:nvPr/>
          </p:nvCxnSpPr>
          <p:spPr>
            <a:xfrm flipH="1">
              <a:off x="9464841" y="2336078"/>
              <a:ext cx="96253" cy="68580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BCDF4B9C-67B9-4B74-A8C2-BAE555175A69}"/>
                </a:ext>
              </a:extLst>
            </p:cNvPr>
            <p:cNvCxnSpPr>
              <a:cxnSpLocks/>
            </p:cNvCxnSpPr>
            <p:nvPr/>
          </p:nvCxnSpPr>
          <p:spPr>
            <a:xfrm>
              <a:off x="9664745" y="1842958"/>
              <a:ext cx="711868" cy="19852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B0BC67DC-7248-4BDD-BD29-8929E4373E93}"/>
                </a:ext>
              </a:extLst>
            </p:cNvPr>
            <p:cNvCxnSpPr>
              <a:cxnSpLocks/>
            </p:cNvCxnSpPr>
            <p:nvPr/>
          </p:nvCxnSpPr>
          <p:spPr>
            <a:xfrm flipH="1">
              <a:off x="10020679" y="2573065"/>
              <a:ext cx="261686" cy="65572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56EDA5F6-6661-4B28-923B-D7911891A7CB}"/>
                </a:ext>
              </a:extLst>
            </p:cNvPr>
            <p:cNvCxnSpPr>
              <a:cxnSpLocks/>
            </p:cNvCxnSpPr>
            <p:nvPr/>
          </p:nvCxnSpPr>
          <p:spPr>
            <a:xfrm flipH="1">
              <a:off x="8540980" y="3195525"/>
              <a:ext cx="57166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95909561-3971-483B-9291-3E1C0873C11F}"/>
                </a:ext>
              </a:extLst>
            </p:cNvPr>
            <p:cNvCxnSpPr>
              <a:cxnSpLocks/>
            </p:cNvCxnSpPr>
            <p:nvPr/>
          </p:nvCxnSpPr>
          <p:spPr>
            <a:xfrm>
              <a:off x="9664744" y="3842014"/>
              <a:ext cx="1" cy="62163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103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C5398-6242-40C3-B42C-0EE23AF5FC3B}"/>
              </a:ext>
            </a:extLst>
          </p:cNvPr>
          <p:cNvSpPr>
            <a:spLocks noGrp="1"/>
          </p:cNvSpPr>
          <p:nvPr>
            <p:ph type="title"/>
          </p:nvPr>
        </p:nvSpPr>
        <p:spPr/>
        <p:txBody>
          <a:bodyPr/>
          <a:lstStyle/>
          <a:p>
            <a:r>
              <a:rPr lang="nl-NL"/>
              <a:t>Hoofdpunten uit gesprekken: Interactie per onderdeel</a:t>
            </a:r>
          </a:p>
        </p:txBody>
      </p:sp>
      <p:sp>
        <p:nvSpPr>
          <p:cNvPr id="6" name="Ovaal 5">
            <a:extLst>
              <a:ext uri="{FF2B5EF4-FFF2-40B4-BE49-F238E27FC236}">
                <a16:creationId xmlns:a16="http://schemas.microsoft.com/office/drawing/2014/main" id="{05C70D4E-AFB4-48D2-AAC1-7BE64D11D0D1}"/>
              </a:ext>
            </a:extLst>
          </p:cNvPr>
          <p:cNvSpPr/>
          <p:nvPr/>
        </p:nvSpPr>
        <p:spPr>
          <a:xfrm>
            <a:off x="1503949" y="2394284"/>
            <a:ext cx="2249906" cy="1588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ROSA principes/ontwerpkaders</a:t>
            </a:r>
          </a:p>
        </p:txBody>
      </p:sp>
      <p:sp>
        <p:nvSpPr>
          <p:cNvPr id="8" name="Tekstballon: rechthoek 7">
            <a:extLst>
              <a:ext uri="{FF2B5EF4-FFF2-40B4-BE49-F238E27FC236}">
                <a16:creationId xmlns:a16="http://schemas.microsoft.com/office/drawing/2014/main" id="{904D3247-FBF3-4B12-9DDA-3D52E25EA4FD}"/>
              </a:ext>
            </a:extLst>
          </p:cNvPr>
          <p:cNvSpPr/>
          <p:nvPr/>
        </p:nvSpPr>
        <p:spPr>
          <a:xfrm>
            <a:off x="335360" y="1173233"/>
            <a:ext cx="2839452" cy="939507"/>
          </a:xfrm>
          <a:prstGeom prst="wedgeRectCallout">
            <a:avLst>
              <a:gd name="adj1" fmla="val -1341"/>
              <a:gd name="adj2" fmla="val 10732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 Waarde: </a:t>
            </a:r>
            <a:r>
              <a:rPr lang="nl-NL" b="1">
                <a:solidFill>
                  <a:schemeClr val="tx1"/>
                </a:solidFill>
              </a:rPr>
              <a:t>ketenvisie</a:t>
            </a:r>
            <a:r>
              <a:rPr lang="nl-NL">
                <a:solidFill>
                  <a:schemeClr val="tx1"/>
                </a:solidFill>
              </a:rPr>
              <a:t>: drivers voor projecten over sectorgrenzen heen. </a:t>
            </a:r>
          </a:p>
        </p:txBody>
      </p:sp>
      <p:sp>
        <p:nvSpPr>
          <p:cNvPr id="9" name="Ovaal 8">
            <a:extLst>
              <a:ext uri="{FF2B5EF4-FFF2-40B4-BE49-F238E27FC236}">
                <a16:creationId xmlns:a16="http://schemas.microsoft.com/office/drawing/2014/main" id="{04C30E50-EC5F-4D17-9464-D3948F5E5EEF}"/>
              </a:ext>
            </a:extLst>
          </p:cNvPr>
          <p:cNvSpPr/>
          <p:nvPr/>
        </p:nvSpPr>
        <p:spPr>
          <a:xfrm>
            <a:off x="4971047" y="2394283"/>
            <a:ext cx="2249906" cy="1588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ROSA informatiemodellen</a:t>
            </a:r>
          </a:p>
        </p:txBody>
      </p:sp>
      <p:sp>
        <p:nvSpPr>
          <p:cNvPr id="10" name="Ovaal 9">
            <a:extLst>
              <a:ext uri="{FF2B5EF4-FFF2-40B4-BE49-F238E27FC236}">
                <a16:creationId xmlns:a16="http://schemas.microsoft.com/office/drawing/2014/main" id="{7C9C44AD-5601-4B00-B091-E9E6BCE47557}"/>
              </a:ext>
            </a:extLst>
          </p:cNvPr>
          <p:cNvSpPr/>
          <p:nvPr/>
        </p:nvSpPr>
        <p:spPr>
          <a:xfrm>
            <a:off x="8438145" y="2394283"/>
            <a:ext cx="2249906" cy="1588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ROSA ketendomeinen</a:t>
            </a:r>
          </a:p>
        </p:txBody>
      </p:sp>
      <p:sp>
        <p:nvSpPr>
          <p:cNvPr id="11" name="Tekstballon: rechthoek 10">
            <a:extLst>
              <a:ext uri="{FF2B5EF4-FFF2-40B4-BE49-F238E27FC236}">
                <a16:creationId xmlns:a16="http://schemas.microsoft.com/office/drawing/2014/main" id="{E720454B-E910-4E3C-8B4B-778DC7056611}"/>
              </a:ext>
            </a:extLst>
          </p:cNvPr>
          <p:cNvSpPr/>
          <p:nvPr/>
        </p:nvSpPr>
        <p:spPr>
          <a:xfrm>
            <a:off x="4381501" y="980730"/>
            <a:ext cx="2839452" cy="1132010"/>
          </a:xfrm>
          <a:prstGeom prst="wedgeRectCallout">
            <a:avLst>
              <a:gd name="adj1" fmla="val -13205"/>
              <a:gd name="adj2" fmla="val 9323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 Waarde: </a:t>
            </a:r>
            <a:r>
              <a:rPr lang="nl-NL" b="1">
                <a:solidFill>
                  <a:schemeClr val="tx1"/>
                </a:solidFill>
              </a:rPr>
              <a:t>keteninformatiesamenhang</a:t>
            </a:r>
            <a:r>
              <a:rPr lang="nl-NL">
                <a:solidFill>
                  <a:schemeClr val="tx1"/>
                </a:solidFill>
              </a:rPr>
              <a:t>: samenhang van informatie binnen de keten gewaarborgd.</a:t>
            </a:r>
          </a:p>
        </p:txBody>
      </p:sp>
      <p:sp>
        <p:nvSpPr>
          <p:cNvPr id="12" name="Tekstballon: rechthoek 11">
            <a:extLst>
              <a:ext uri="{FF2B5EF4-FFF2-40B4-BE49-F238E27FC236}">
                <a16:creationId xmlns:a16="http://schemas.microsoft.com/office/drawing/2014/main" id="{F75F3143-037A-42AC-8899-8BF249F6C9E3}"/>
              </a:ext>
            </a:extLst>
          </p:cNvPr>
          <p:cNvSpPr/>
          <p:nvPr/>
        </p:nvSpPr>
        <p:spPr>
          <a:xfrm>
            <a:off x="8143372" y="1217752"/>
            <a:ext cx="2839452" cy="939507"/>
          </a:xfrm>
          <a:prstGeom prst="wedgeRectCallout">
            <a:avLst>
              <a:gd name="adj1" fmla="val -19985"/>
              <a:gd name="adj2" fmla="val 893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 Waarde: </a:t>
            </a:r>
            <a:r>
              <a:rPr lang="nl-NL" b="1" err="1">
                <a:solidFill>
                  <a:schemeClr val="tx1"/>
                </a:solidFill>
              </a:rPr>
              <a:t>keteninteractieoverzicht</a:t>
            </a:r>
            <a:r>
              <a:rPr lang="nl-NL">
                <a:solidFill>
                  <a:schemeClr val="tx1"/>
                </a:solidFill>
              </a:rPr>
              <a:t>: duidelijk wanneer afspraken moeten worden toegepast.</a:t>
            </a:r>
          </a:p>
        </p:txBody>
      </p:sp>
      <p:sp>
        <p:nvSpPr>
          <p:cNvPr id="13" name="Ovaal 12">
            <a:extLst>
              <a:ext uri="{FF2B5EF4-FFF2-40B4-BE49-F238E27FC236}">
                <a16:creationId xmlns:a16="http://schemas.microsoft.com/office/drawing/2014/main" id="{85141ECE-D772-4E60-84D7-0A7436D29F31}"/>
              </a:ext>
            </a:extLst>
          </p:cNvPr>
          <p:cNvSpPr/>
          <p:nvPr/>
        </p:nvSpPr>
        <p:spPr>
          <a:xfrm>
            <a:off x="1466329" y="4601922"/>
            <a:ext cx="2249906" cy="1588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SRA principes/ontwerpkaders</a:t>
            </a:r>
          </a:p>
        </p:txBody>
      </p:sp>
      <p:sp>
        <p:nvSpPr>
          <p:cNvPr id="14" name="Ovaal 13">
            <a:extLst>
              <a:ext uri="{FF2B5EF4-FFF2-40B4-BE49-F238E27FC236}">
                <a16:creationId xmlns:a16="http://schemas.microsoft.com/office/drawing/2014/main" id="{12DFB425-5B44-4918-9C8F-A8235B8B865F}"/>
              </a:ext>
            </a:extLst>
          </p:cNvPr>
          <p:cNvSpPr/>
          <p:nvPr/>
        </p:nvSpPr>
        <p:spPr>
          <a:xfrm>
            <a:off x="4933427" y="4601921"/>
            <a:ext cx="2249906" cy="1588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SRA informatiemodellen</a:t>
            </a:r>
          </a:p>
        </p:txBody>
      </p:sp>
      <p:sp>
        <p:nvSpPr>
          <p:cNvPr id="15" name="Ovaal 14">
            <a:extLst>
              <a:ext uri="{FF2B5EF4-FFF2-40B4-BE49-F238E27FC236}">
                <a16:creationId xmlns:a16="http://schemas.microsoft.com/office/drawing/2014/main" id="{2EC91146-9B81-473C-902C-0D8E9F559C08}"/>
              </a:ext>
            </a:extLst>
          </p:cNvPr>
          <p:cNvSpPr/>
          <p:nvPr/>
        </p:nvSpPr>
        <p:spPr>
          <a:xfrm>
            <a:off x="8400525" y="4601921"/>
            <a:ext cx="2249906" cy="1588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SRA ketendomeinen</a:t>
            </a:r>
          </a:p>
        </p:txBody>
      </p:sp>
      <p:cxnSp>
        <p:nvCxnSpPr>
          <p:cNvPr id="20" name="Rechte verbindingslijn met pijl 19">
            <a:extLst>
              <a:ext uri="{FF2B5EF4-FFF2-40B4-BE49-F238E27FC236}">
                <a16:creationId xmlns:a16="http://schemas.microsoft.com/office/drawing/2014/main" id="{166AEA69-8366-483C-A7E7-273BE02C38A8}"/>
              </a:ext>
            </a:extLst>
          </p:cNvPr>
          <p:cNvCxnSpPr>
            <a:cxnSpLocks/>
          </p:cNvCxnSpPr>
          <p:nvPr/>
        </p:nvCxnSpPr>
        <p:spPr>
          <a:xfrm>
            <a:off x="6058379" y="3858009"/>
            <a:ext cx="1" cy="811974"/>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D0098176-F300-498D-B8E2-C728C6F41603}"/>
              </a:ext>
            </a:extLst>
          </p:cNvPr>
          <p:cNvCxnSpPr>
            <a:cxnSpLocks/>
          </p:cNvCxnSpPr>
          <p:nvPr/>
        </p:nvCxnSpPr>
        <p:spPr>
          <a:xfrm>
            <a:off x="2591281" y="3858009"/>
            <a:ext cx="1" cy="811974"/>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05B1C3D6-A3FB-4639-B575-595B7D13625A}"/>
              </a:ext>
            </a:extLst>
          </p:cNvPr>
          <p:cNvCxnSpPr>
            <a:cxnSpLocks/>
          </p:cNvCxnSpPr>
          <p:nvPr/>
        </p:nvCxnSpPr>
        <p:spPr>
          <a:xfrm>
            <a:off x="9563097" y="3886200"/>
            <a:ext cx="1" cy="811974"/>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64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C5398-6242-40C3-B42C-0EE23AF5FC3B}"/>
              </a:ext>
            </a:extLst>
          </p:cNvPr>
          <p:cNvSpPr>
            <a:spLocks noGrp="1"/>
          </p:cNvSpPr>
          <p:nvPr>
            <p:ph type="title"/>
          </p:nvPr>
        </p:nvSpPr>
        <p:spPr/>
        <p:txBody>
          <a:bodyPr/>
          <a:lstStyle/>
          <a:p>
            <a:r>
              <a:rPr lang="nl-NL"/>
              <a:t>Hoofdpunten uit gesprekken: </a:t>
            </a:r>
            <a:r>
              <a:rPr lang="nl-NL" err="1"/>
              <a:t>Governance</a:t>
            </a:r>
            <a:r>
              <a:rPr lang="nl-NL"/>
              <a:t> ROSA</a:t>
            </a:r>
          </a:p>
        </p:txBody>
      </p:sp>
      <p:sp>
        <p:nvSpPr>
          <p:cNvPr id="3" name="Tijdelijke aanduiding voor tekst 2">
            <a:extLst>
              <a:ext uri="{FF2B5EF4-FFF2-40B4-BE49-F238E27FC236}">
                <a16:creationId xmlns:a16="http://schemas.microsoft.com/office/drawing/2014/main" id="{DB4340FD-CAF6-4AF6-B8CC-B35169DD4756}"/>
              </a:ext>
            </a:extLst>
          </p:cNvPr>
          <p:cNvSpPr>
            <a:spLocks noGrp="1"/>
          </p:cNvSpPr>
          <p:nvPr>
            <p:ph type="body" idx="1"/>
          </p:nvPr>
        </p:nvSpPr>
        <p:spPr>
          <a:xfrm>
            <a:off x="609600" y="1251285"/>
            <a:ext cx="8462209" cy="4874880"/>
          </a:xfrm>
        </p:spPr>
        <p:txBody>
          <a:bodyPr/>
          <a:lstStyle/>
          <a:p>
            <a:r>
              <a:rPr lang="nl-NL" sz="2400"/>
              <a:t>ROSA moet meer toegespitst op gebruikers om tot leven te komen. </a:t>
            </a:r>
          </a:p>
          <a:p>
            <a:pPr lvl="1"/>
            <a:r>
              <a:rPr lang="nl-NL" sz="1800"/>
              <a:t>Wie zouden gebruikers van ROSA moeten zijn?</a:t>
            </a:r>
          </a:p>
          <a:p>
            <a:pPr lvl="1"/>
            <a:r>
              <a:rPr lang="nl-NL" sz="1800"/>
              <a:t>Zou de ROSA ook waarde voor bestuurders moeten toevoegen?</a:t>
            </a:r>
          </a:p>
          <a:p>
            <a:r>
              <a:rPr lang="nl-NL"/>
              <a:t>ROSA en </a:t>
            </a:r>
            <a:r>
              <a:rPr lang="nl-NL" err="1"/>
              <a:t>SRA’s</a:t>
            </a:r>
            <a:r>
              <a:rPr lang="nl-NL"/>
              <a:t> hebben veel onderlinge afhankelijkheden, daarom is inrichting van een werkend </a:t>
            </a:r>
            <a:r>
              <a:rPr lang="nl-NL" err="1"/>
              <a:t>governance</a:t>
            </a:r>
            <a:r>
              <a:rPr lang="nl-NL"/>
              <a:t> proces van groot belang voor het slagen van de revisie.</a:t>
            </a:r>
          </a:p>
          <a:p>
            <a:r>
              <a:rPr lang="nl-NL" sz="2400"/>
              <a:t>Meer mandaat voor referentiearchitecturen binnen de onderwijsketen.</a:t>
            </a:r>
          </a:p>
        </p:txBody>
      </p:sp>
      <p:sp>
        <p:nvSpPr>
          <p:cNvPr id="4" name="Ovaal 3">
            <a:extLst>
              <a:ext uri="{FF2B5EF4-FFF2-40B4-BE49-F238E27FC236}">
                <a16:creationId xmlns:a16="http://schemas.microsoft.com/office/drawing/2014/main" id="{B97CD305-C157-4FF6-9F13-0EC1F890DC1D}"/>
              </a:ext>
            </a:extLst>
          </p:cNvPr>
          <p:cNvSpPr/>
          <p:nvPr/>
        </p:nvSpPr>
        <p:spPr>
          <a:xfrm>
            <a:off x="9332494" y="1600201"/>
            <a:ext cx="2249906" cy="1588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ROSA Onderdeel</a:t>
            </a:r>
          </a:p>
        </p:txBody>
      </p:sp>
      <p:sp>
        <p:nvSpPr>
          <p:cNvPr id="5" name="Ovaal 4">
            <a:extLst>
              <a:ext uri="{FF2B5EF4-FFF2-40B4-BE49-F238E27FC236}">
                <a16:creationId xmlns:a16="http://schemas.microsoft.com/office/drawing/2014/main" id="{92481C60-3236-4FBD-91A9-129EFD03BE52}"/>
              </a:ext>
            </a:extLst>
          </p:cNvPr>
          <p:cNvSpPr/>
          <p:nvPr/>
        </p:nvSpPr>
        <p:spPr>
          <a:xfrm>
            <a:off x="9294874" y="3807839"/>
            <a:ext cx="2249906" cy="15881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t>SRA Onderdeel</a:t>
            </a:r>
          </a:p>
        </p:txBody>
      </p:sp>
      <p:cxnSp>
        <p:nvCxnSpPr>
          <p:cNvPr id="6" name="Rechte verbindingslijn met pijl 5">
            <a:extLst>
              <a:ext uri="{FF2B5EF4-FFF2-40B4-BE49-F238E27FC236}">
                <a16:creationId xmlns:a16="http://schemas.microsoft.com/office/drawing/2014/main" id="{D2AC15EA-0081-487D-9BD2-B282D6490D1E}"/>
              </a:ext>
            </a:extLst>
          </p:cNvPr>
          <p:cNvCxnSpPr>
            <a:cxnSpLocks/>
          </p:cNvCxnSpPr>
          <p:nvPr/>
        </p:nvCxnSpPr>
        <p:spPr>
          <a:xfrm>
            <a:off x="10419826" y="3063926"/>
            <a:ext cx="1" cy="811974"/>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80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C7902-F9B3-4463-82FD-D4E7406DD664}"/>
              </a:ext>
            </a:extLst>
          </p:cNvPr>
          <p:cNvSpPr>
            <a:spLocks noGrp="1"/>
          </p:cNvSpPr>
          <p:nvPr>
            <p:ph type="title"/>
          </p:nvPr>
        </p:nvSpPr>
        <p:spPr/>
        <p:txBody>
          <a:bodyPr/>
          <a:lstStyle/>
          <a:p>
            <a:r>
              <a:rPr lang="nl-NL" sz="2800"/>
              <a:t>Aansluiting sectorale referentiearchitecturen op huidige ROSA</a:t>
            </a:r>
          </a:p>
        </p:txBody>
      </p:sp>
      <p:sp>
        <p:nvSpPr>
          <p:cNvPr id="3" name="Tijdelijke aanduiding voor tekst 2">
            <a:extLst>
              <a:ext uri="{FF2B5EF4-FFF2-40B4-BE49-F238E27FC236}">
                <a16:creationId xmlns:a16="http://schemas.microsoft.com/office/drawing/2014/main" id="{4789D4AB-D182-4419-9EB4-EE8F06C5384D}"/>
              </a:ext>
            </a:extLst>
          </p:cNvPr>
          <p:cNvSpPr>
            <a:spLocks noGrp="1"/>
          </p:cNvSpPr>
          <p:nvPr>
            <p:ph type="body" idx="1"/>
          </p:nvPr>
        </p:nvSpPr>
        <p:spPr>
          <a:xfrm>
            <a:off x="609600" y="980729"/>
            <a:ext cx="10972800" cy="5145435"/>
          </a:xfrm>
        </p:spPr>
        <p:txBody>
          <a:bodyPr/>
          <a:lstStyle/>
          <a:p>
            <a:pPr marL="50800" indent="0">
              <a:buNone/>
            </a:pPr>
            <a:r>
              <a:rPr lang="nl-NL" sz="2000" b="1"/>
              <a:t>Herhaling Algemene bevindingen Architectuurraad 1 juli:</a:t>
            </a:r>
          </a:p>
          <a:p>
            <a:r>
              <a:rPr lang="nl-NL" sz="2000"/>
              <a:t>De ROSA heeft </a:t>
            </a:r>
            <a:r>
              <a:rPr lang="nl-NL" sz="2000" i="1"/>
              <a:t>toetsen, examineren en oefenen</a:t>
            </a:r>
            <a:r>
              <a:rPr lang="nl-NL" sz="2000"/>
              <a:t> als ketenproces aan de ene kant te grofmazig gemodelleerd (trekt een aantal ketenfuncties bij elkaar) en aan de andere kant veel te fijnmazig.</a:t>
            </a:r>
          </a:p>
          <a:p>
            <a:r>
              <a:rPr lang="nl-NL" sz="2000"/>
              <a:t>Alle drie de sectorale referentiearchitecturen hebben het proces</a:t>
            </a:r>
            <a:r>
              <a:rPr lang="nl-NL" sz="2000" i="1"/>
              <a:t> toetsen, examineren en oefenen</a:t>
            </a:r>
            <a:r>
              <a:rPr lang="nl-NL" sz="2000"/>
              <a:t> op een andere manier verwerkt (oefenen valt er soms wel en soms niet onder). De </a:t>
            </a:r>
            <a:r>
              <a:rPr lang="nl-NL" sz="2000" err="1"/>
              <a:t>granulariteit</a:t>
            </a:r>
            <a:r>
              <a:rPr lang="nl-NL" sz="2000"/>
              <a:t> van de uitwerking voor toetsen, examineren en oefenen is verschillend per sectorale referentiearchitectuur. Bijvoorbeeld MORA heeft een veel gedetailleerdere uitwerking van bedrijfsprocessen, terwijl de FORA en HORA voornamelijk bedrijfsfuncties hebben uitgewerkt.</a:t>
            </a:r>
          </a:p>
          <a:p>
            <a:pPr>
              <a:buClr>
                <a:srgbClr val="000000"/>
              </a:buClr>
            </a:pPr>
            <a:r>
              <a:rPr lang="nl-NL" sz="2000"/>
              <a:t>Vanuit elke sectorale referentiearchitectuur zouden verbindingen te leggen moeten zijn naar (al of niet verschillende niveaus in) de ROSA maar dat lukt nu niet goed.</a:t>
            </a:r>
          </a:p>
          <a:p>
            <a:pPr marL="50800" indent="0">
              <a:buClr>
                <a:srgbClr val="000000"/>
              </a:buClr>
              <a:buNone/>
            </a:pPr>
            <a:endParaRPr lang="nl-NL" sz="2000"/>
          </a:p>
        </p:txBody>
      </p:sp>
    </p:spTree>
    <p:extLst>
      <p:ext uri="{BB962C8B-B14F-4D97-AF65-F5344CB8AC3E}">
        <p14:creationId xmlns:p14="http://schemas.microsoft.com/office/powerpoint/2010/main" val="296695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9910A-74A7-404D-8E58-B2BC2F6DB675}"/>
              </a:ext>
            </a:extLst>
          </p:cNvPr>
          <p:cNvSpPr>
            <a:spLocks noGrp="1"/>
          </p:cNvSpPr>
          <p:nvPr>
            <p:ph type="title"/>
          </p:nvPr>
        </p:nvSpPr>
        <p:spPr/>
        <p:txBody>
          <a:bodyPr/>
          <a:lstStyle/>
          <a:p>
            <a:r>
              <a:rPr lang="nl-NL"/>
              <a:t>Connectie met huidige ROSA ketenprocessen</a:t>
            </a:r>
          </a:p>
        </p:txBody>
      </p:sp>
      <p:pic>
        <p:nvPicPr>
          <p:cNvPr id="4" name="Afbeelding 3">
            <a:extLst>
              <a:ext uri="{FF2B5EF4-FFF2-40B4-BE49-F238E27FC236}">
                <a16:creationId xmlns:a16="http://schemas.microsoft.com/office/drawing/2014/main" id="{A513F28B-4E76-4B06-B7EB-685AA9426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773" y="986923"/>
            <a:ext cx="6592329" cy="5871077"/>
          </a:xfrm>
          <a:prstGeom prst="rect">
            <a:avLst/>
          </a:prstGeom>
        </p:spPr>
      </p:pic>
    </p:spTree>
    <p:extLst>
      <p:ext uri="{BB962C8B-B14F-4D97-AF65-F5344CB8AC3E}">
        <p14:creationId xmlns:p14="http://schemas.microsoft.com/office/powerpoint/2010/main" val="4073946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4F908-B711-43FB-8971-BDC30FE4D785}"/>
              </a:ext>
            </a:extLst>
          </p:cNvPr>
          <p:cNvSpPr>
            <a:spLocks noGrp="1"/>
          </p:cNvSpPr>
          <p:nvPr>
            <p:ph type="title"/>
          </p:nvPr>
        </p:nvSpPr>
        <p:spPr/>
        <p:txBody>
          <a:bodyPr/>
          <a:lstStyle/>
          <a:p>
            <a:r>
              <a:rPr lang="nl-NL"/>
              <a:t>Agenda</a:t>
            </a:r>
          </a:p>
        </p:txBody>
      </p:sp>
      <p:sp>
        <p:nvSpPr>
          <p:cNvPr id="3" name="Tijdelijke aanduiding voor tekst 2">
            <a:extLst>
              <a:ext uri="{FF2B5EF4-FFF2-40B4-BE49-F238E27FC236}">
                <a16:creationId xmlns:a16="http://schemas.microsoft.com/office/drawing/2014/main" id="{5603929B-83E7-47BF-82AB-0A8BD10365CD}"/>
              </a:ext>
            </a:extLst>
          </p:cNvPr>
          <p:cNvSpPr>
            <a:spLocks noGrp="1"/>
          </p:cNvSpPr>
          <p:nvPr>
            <p:ph type="body" idx="1"/>
          </p:nvPr>
        </p:nvSpPr>
        <p:spPr/>
        <p:txBody>
          <a:bodyPr>
            <a:normAutofit/>
          </a:bodyPr>
          <a:lstStyle/>
          <a:p>
            <a:r>
              <a:rPr lang="nl-NL"/>
              <a:t>Opzet en uitvoering project</a:t>
            </a:r>
          </a:p>
          <a:p>
            <a:r>
              <a:rPr lang="nl-NL"/>
              <a:t>Metamodel ROSA</a:t>
            </a:r>
          </a:p>
          <a:p>
            <a:pPr lvl="1"/>
            <a:r>
              <a:rPr lang="nl-NL"/>
              <a:t>Nieuwe opzet</a:t>
            </a:r>
          </a:p>
          <a:p>
            <a:pPr lvl="1"/>
            <a:r>
              <a:rPr lang="nl-NL"/>
              <a:t>Uitwerking concept Ketendienst</a:t>
            </a:r>
          </a:p>
          <a:p>
            <a:r>
              <a:rPr lang="nl-NL"/>
              <a:t>Samenhang met sectorale referentiearchitecturen</a:t>
            </a:r>
          </a:p>
          <a:p>
            <a:pPr lvl="1"/>
            <a:r>
              <a:rPr lang="nl-NL"/>
              <a:t>Terugkoppeling gesprekken</a:t>
            </a:r>
          </a:p>
          <a:p>
            <a:pPr lvl="1"/>
            <a:r>
              <a:rPr lang="nl-NL"/>
              <a:t>Bepalen raakvlakken en samenwerking</a:t>
            </a:r>
          </a:p>
          <a:p>
            <a:pPr lvl="1"/>
            <a:endParaRPr lang="nl-NL"/>
          </a:p>
          <a:p>
            <a:pPr lvl="1"/>
            <a:endParaRPr lang="nl-NL"/>
          </a:p>
        </p:txBody>
      </p:sp>
      <p:sp>
        <p:nvSpPr>
          <p:cNvPr id="4" name="Tijdelijke aanduiding voor dianummer 3">
            <a:extLst>
              <a:ext uri="{FF2B5EF4-FFF2-40B4-BE49-F238E27FC236}">
                <a16:creationId xmlns:a16="http://schemas.microsoft.com/office/drawing/2014/main" id="{E70809BC-896A-4869-9516-08932C82FD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2</a:t>
            </a:fld>
            <a:endParaRPr lang="nl-NL"/>
          </a:p>
        </p:txBody>
      </p:sp>
    </p:spTree>
    <p:extLst>
      <p:ext uri="{BB962C8B-B14F-4D97-AF65-F5344CB8AC3E}">
        <p14:creationId xmlns:p14="http://schemas.microsoft.com/office/powerpoint/2010/main" val="147797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C7902-F9B3-4463-82FD-D4E7406DD664}"/>
              </a:ext>
            </a:extLst>
          </p:cNvPr>
          <p:cNvSpPr>
            <a:spLocks noGrp="1"/>
          </p:cNvSpPr>
          <p:nvPr>
            <p:ph type="title"/>
          </p:nvPr>
        </p:nvSpPr>
        <p:spPr/>
        <p:txBody>
          <a:bodyPr/>
          <a:lstStyle/>
          <a:p>
            <a:r>
              <a:rPr lang="nl-NL"/>
              <a:t>Aanhakingspunten Revisie ROSA en MORA</a:t>
            </a:r>
          </a:p>
        </p:txBody>
      </p:sp>
      <p:pic>
        <p:nvPicPr>
          <p:cNvPr id="5" name="Afbeelding 4">
            <a:extLst>
              <a:ext uri="{FF2B5EF4-FFF2-40B4-BE49-F238E27FC236}">
                <a16:creationId xmlns:a16="http://schemas.microsoft.com/office/drawing/2014/main" id="{0342FB6F-2309-4651-B41E-BE3E2A1197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0254" y="1000163"/>
            <a:ext cx="7495405" cy="5857838"/>
          </a:xfrm>
          <a:prstGeom prst="rect">
            <a:avLst/>
          </a:prstGeom>
        </p:spPr>
      </p:pic>
    </p:spTree>
    <p:extLst>
      <p:ext uri="{BB962C8B-B14F-4D97-AF65-F5344CB8AC3E}">
        <p14:creationId xmlns:p14="http://schemas.microsoft.com/office/powerpoint/2010/main" val="386798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C7902-F9B3-4463-82FD-D4E7406DD664}"/>
              </a:ext>
            </a:extLst>
          </p:cNvPr>
          <p:cNvSpPr>
            <a:spLocks noGrp="1"/>
          </p:cNvSpPr>
          <p:nvPr>
            <p:ph type="title"/>
          </p:nvPr>
        </p:nvSpPr>
        <p:spPr/>
        <p:txBody>
          <a:bodyPr/>
          <a:lstStyle/>
          <a:p>
            <a:r>
              <a:rPr lang="nl-NL"/>
              <a:t>Aanhakingspunten Revisie ROSA en HORA</a:t>
            </a:r>
          </a:p>
        </p:txBody>
      </p:sp>
      <p:pic>
        <p:nvPicPr>
          <p:cNvPr id="5" name="Afbeelding 4">
            <a:extLst>
              <a:ext uri="{FF2B5EF4-FFF2-40B4-BE49-F238E27FC236}">
                <a16:creationId xmlns:a16="http://schemas.microsoft.com/office/drawing/2014/main" id="{0B6C2511-1AAA-4DB6-9C05-5239C31C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065466"/>
            <a:ext cx="9196199" cy="5792534"/>
          </a:xfrm>
          <a:prstGeom prst="rect">
            <a:avLst/>
          </a:prstGeom>
        </p:spPr>
      </p:pic>
    </p:spTree>
    <p:extLst>
      <p:ext uri="{BB962C8B-B14F-4D97-AF65-F5344CB8AC3E}">
        <p14:creationId xmlns:p14="http://schemas.microsoft.com/office/powerpoint/2010/main" val="3784317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35B46-D1B0-4207-BBD0-2E031CC06955}"/>
              </a:ext>
            </a:extLst>
          </p:cNvPr>
          <p:cNvSpPr>
            <a:spLocks noGrp="1"/>
          </p:cNvSpPr>
          <p:nvPr>
            <p:ph type="title"/>
          </p:nvPr>
        </p:nvSpPr>
        <p:spPr/>
        <p:txBody>
          <a:bodyPr/>
          <a:lstStyle/>
          <a:p>
            <a:r>
              <a:rPr lang="nl-NL" sz="2400"/>
              <a:t>Conclusie: relatie sectorale referentiearchitecturen met nieuwe ROSA</a:t>
            </a:r>
          </a:p>
        </p:txBody>
      </p:sp>
      <p:sp>
        <p:nvSpPr>
          <p:cNvPr id="3" name="Tijdelijke aanduiding voor tekst 2">
            <a:extLst>
              <a:ext uri="{FF2B5EF4-FFF2-40B4-BE49-F238E27FC236}">
                <a16:creationId xmlns:a16="http://schemas.microsoft.com/office/drawing/2014/main" id="{801F8B85-85A4-4B50-A5DC-80F7245641C4}"/>
              </a:ext>
            </a:extLst>
          </p:cNvPr>
          <p:cNvSpPr>
            <a:spLocks noGrp="1"/>
          </p:cNvSpPr>
          <p:nvPr>
            <p:ph type="body" idx="1"/>
          </p:nvPr>
        </p:nvSpPr>
        <p:spPr>
          <a:xfrm>
            <a:off x="609600" y="1210963"/>
            <a:ext cx="10972800" cy="4915202"/>
          </a:xfrm>
        </p:spPr>
        <p:txBody>
          <a:bodyPr/>
          <a:lstStyle/>
          <a:p>
            <a:r>
              <a:rPr lang="nl-NL" sz="2400"/>
              <a:t>Gesprekken bevestigden analyse en droegen bij aan compleetheid beeldvorming waarop onderlinge afhankelijkheden te vinden zijn.</a:t>
            </a:r>
          </a:p>
          <a:p>
            <a:r>
              <a:rPr lang="nl-NL" sz="2400"/>
              <a:t>Aanhakingspunten moeten nog gevonden worden op gebieden van keteninformatiesamenhang en ketenvisie.</a:t>
            </a:r>
          </a:p>
          <a:p>
            <a:pPr marL="50800" indent="0">
              <a:buNone/>
            </a:pPr>
            <a:r>
              <a:rPr lang="nl-NL" sz="2400" b="1"/>
              <a:t>Beeld onderdeel interactieoverzicht “toetsen, examineren en oefenen”:</a:t>
            </a:r>
          </a:p>
          <a:p>
            <a:r>
              <a:rPr lang="nl-NL" sz="2000"/>
              <a:t>Ketenprocessen en -stappen bieden een beter aanhakingspunt voor bedrijfsfuncties en –processen uit sectorale referentiearchitecturen.</a:t>
            </a:r>
          </a:p>
          <a:p>
            <a:r>
              <a:rPr lang="nl-NL" sz="2000"/>
              <a:t>De ROSA biedt de context door deze ketenprocessen te structureren in ketendomeinen en ketendiensten, waaraan afspraken kunnen worden gekoppeld.</a:t>
            </a:r>
          </a:p>
          <a:p>
            <a:r>
              <a:rPr lang="nl-NL" sz="2000"/>
              <a:t>Gebruik: bepalen welke afspraken van toepassing zijn voor project/voorziening die zich richt op een bepaalde bedrijfsfunctie/-proces uit een sectorale referentiearchitectuur.</a:t>
            </a:r>
          </a:p>
        </p:txBody>
      </p:sp>
    </p:spTree>
    <p:extLst>
      <p:ext uri="{BB962C8B-B14F-4D97-AF65-F5344CB8AC3E}">
        <p14:creationId xmlns:p14="http://schemas.microsoft.com/office/powerpoint/2010/main" val="163119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4F908-B711-43FB-8971-BDC30FE4D785}"/>
              </a:ext>
            </a:extLst>
          </p:cNvPr>
          <p:cNvSpPr>
            <a:spLocks noGrp="1"/>
          </p:cNvSpPr>
          <p:nvPr>
            <p:ph type="title"/>
          </p:nvPr>
        </p:nvSpPr>
        <p:spPr/>
        <p:txBody>
          <a:bodyPr/>
          <a:lstStyle/>
          <a:p>
            <a:r>
              <a:rPr lang="nl-NL"/>
              <a:t>Agenda</a:t>
            </a:r>
          </a:p>
        </p:txBody>
      </p:sp>
      <p:sp>
        <p:nvSpPr>
          <p:cNvPr id="3" name="Tijdelijke aanduiding voor tekst 2">
            <a:extLst>
              <a:ext uri="{FF2B5EF4-FFF2-40B4-BE49-F238E27FC236}">
                <a16:creationId xmlns:a16="http://schemas.microsoft.com/office/drawing/2014/main" id="{5603929B-83E7-47BF-82AB-0A8BD10365CD}"/>
              </a:ext>
            </a:extLst>
          </p:cNvPr>
          <p:cNvSpPr>
            <a:spLocks noGrp="1"/>
          </p:cNvSpPr>
          <p:nvPr>
            <p:ph type="body" idx="1"/>
          </p:nvPr>
        </p:nvSpPr>
        <p:spPr/>
        <p:txBody>
          <a:bodyPr>
            <a:normAutofit/>
          </a:bodyPr>
          <a:lstStyle/>
          <a:p>
            <a:r>
              <a:rPr lang="nl-NL" b="1"/>
              <a:t>Opzet en uitvoering project</a:t>
            </a:r>
          </a:p>
          <a:p>
            <a:r>
              <a:rPr lang="nl-NL"/>
              <a:t>Metamodel ROSA</a:t>
            </a:r>
          </a:p>
          <a:p>
            <a:pPr lvl="1"/>
            <a:r>
              <a:rPr lang="nl-NL"/>
              <a:t>Nieuwe opzet</a:t>
            </a:r>
          </a:p>
          <a:p>
            <a:pPr lvl="1"/>
            <a:r>
              <a:rPr lang="nl-NL"/>
              <a:t>Uitwerking concept Ketendienst</a:t>
            </a:r>
          </a:p>
          <a:p>
            <a:r>
              <a:rPr lang="nl-NL"/>
              <a:t>Samenhang met sectorale referentiearchitecturen</a:t>
            </a:r>
          </a:p>
          <a:p>
            <a:pPr lvl="1"/>
            <a:r>
              <a:rPr lang="nl-NL"/>
              <a:t>Terugkoppeling gesprekken</a:t>
            </a:r>
          </a:p>
          <a:p>
            <a:pPr lvl="1"/>
            <a:r>
              <a:rPr lang="nl-NL"/>
              <a:t>Bepalen raakvlakken en samenwerking</a:t>
            </a:r>
          </a:p>
          <a:p>
            <a:pPr lvl="1"/>
            <a:endParaRPr lang="nl-NL"/>
          </a:p>
          <a:p>
            <a:pPr lvl="1"/>
            <a:endParaRPr lang="nl-NL"/>
          </a:p>
        </p:txBody>
      </p:sp>
      <p:sp>
        <p:nvSpPr>
          <p:cNvPr id="4" name="Tijdelijke aanduiding voor dianummer 3">
            <a:extLst>
              <a:ext uri="{FF2B5EF4-FFF2-40B4-BE49-F238E27FC236}">
                <a16:creationId xmlns:a16="http://schemas.microsoft.com/office/drawing/2014/main" id="{E70809BC-896A-4869-9516-08932C82FD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3</a:t>
            </a:fld>
            <a:endParaRPr lang="nl-NL"/>
          </a:p>
        </p:txBody>
      </p:sp>
    </p:spTree>
    <p:extLst>
      <p:ext uri="{BB962C8B-B14F-4D97-AF65-F5344CB8AC3E}">
        <p14:creationId xmlns:p14="http://schemas.microsoft.com/office/powerpoint/2010/main" val="388953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Opzet project</a:t>
            </a:r>
          </a:p>
        </p:txBody>
      </p:sp>
      <p:sp>
        <p:nvSpPr>
          <p:cNvPr id="3" name="Tijdelijke aanduiding voor tekst 2"/>
          <p:cNvSpPr>
            <a:spLocks noGrp="1"/>
          </p:cNvSpPr>
          <p:nvPr>
            <p:ph type="body" idx="1"/>
          </p:nvPr>
        </p:nvSpPr>
        <p:spPr/>
        <p:txBody>
          <a:bodyPr/>
          <a:lstStyle/>
          <a:p>
            <a:r>
              <a:rPr lang="nl-NL">
                <a:solidFill>
                  <a:schemeClr val="bg1">
                    <a:lumMod val="75000"/>
                  </a:schemeClr>
                </a:solidFill>
              </a:rPr>
              <a:t>Aanleiding (besproken in AR van 1 juli 2021)</a:t>
            </a:r>
          </a:p>
          <a:p>
            <a:r>
              <a:rPr lang="nl-NL"/>
              <a:t>Doelstelling ROSA</a:t>
            </a:r>
          </a:p>
          <a:p>
            <a:r>
              <a:rPr lang="nl-NL"/>
              <a:t>Business case</a:t>
            </a:r>
          </a:p>
          <a:p>
            <a:r>
              <a:rPr lang="nl-NL"/>
              <a:t>Doelstelling project Revisie ROSA</a:t>
            </a:r>
          </a:p>
          <a:p>
            <a:r>
              <a:rPr lang="nl-NL"/>
              <a:t>Resultaten op hoofdlijnen</a:t>
            </a:r>
          </a:p>
          <a:p>
            <a:endParaRPr lang="nl-NL"/>
          </a:p>
          <a:p>
            <a:endParaRPr lang="nl-NL"/>
          </a:p>
          <a:p>
            <a:endParaRPr lang="nl-NL"/>
          </a:p>
        </p:txBody>
      </p:sp>
      <p:sp>
        <p:nvSpPr>
          <p:cNvPr id="4" name="Tijdelijke aanduiding voor dianumm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4</a:t>
            </a:fld>
            <a:endParaRPr lang="nl-NL"/>
          </a:p>
        </p:txBody>
      </p:sp>
    </p:spTree>
    <p:extLst>
      <p:ext uri="{BB962C8B-B14F-4D97-AF65-F5344CB8AC3E}">
        <p14:creationId xmlns:p14="http://schemas.microsoft.com/office/powerpoint/2010/main" val="74693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Doelstelling ROSA</a:t>
            </a:r>
          </a:p>
        </p:txBody>
      </p:sp>
      <p:sp>
        <p:nvSpPr>
          <p:cNvPr id="3" name="Tijdelijke aanduiding voor tekst 2"/>
          <p:cNvSpPr>
            <a:spLocks noGrp="1"/>
          </p:cNvSpPr>
          <p:nvPr>
            <p:ph type="body" idx="1"/>
          </p:nvPr>
        </p:nvSpPr>
        <p:spPr>
          <a:xfrm>
            <a:off x="609600" y="1099457"/>
            <a:ext cx="10972800" cy="5026707"/>
          </a:xfrm>
        </p:spPr>
        <p:txBody>
          <a:bodyPr/>
          <a:lstStyle/>
          <a:p>
            <a:pPr fontAlgn="base"/>
            <a:r>
              <a:rPr lang="nl-NL" sz="2400"/>
              <a:t>Bevorderen van samenwerking </a:t>
            </a:r>
            <a:r>
              <a:rPr lang="nl-NL" sz="2400" err="1"/>
              <a:t>tav</a:t>
            </a:r>
            <a:r>
              <a:rPr lang="nl-NL" sz="2400"/>
              <a:t> de informatievoorziening in het onderwijs in alle sectoren en op (onderwijs)sectoroverstijgende aspecten van informatievoorziening. </a:t>
            </a:r>
          </a:p>
          <a:p>
            <a:pPr fontAlgn="base"/>
            <a:r>
              <a:rPr lang="nl-NL" sz="2400"/>
              <a:t>Gids voor ketendiensten, ketenvoorzieningen en ketenontwikkelingen en wat er speelt ten aanzien van de informatie-uitwisseling en de randvoorwaarden en afspraken die daarvoor gelden. </a:t>
            </a:r>
          </a:p>
          <a:p>
            <a:pPr fontAlgn="base"/>
            <a:r>
              <a:rPr lang="nl-NL" sz="2400"/>
              <a:t>De ROSA zorgt voor verbinding tussen diverse (keten)initiatieven in het onderwijs doordat die initiatieven gebruikmaken van de ROSA en/of baseren zich op (onderdelen uit) de ROSA. </a:t>
            </a:r>
          </a:p>
          <a:p>
            <a:pPr fontAlgn="base"/>
            <a:r>
              <a:rPr lang="nl-NL" sz="2400"/>
              <a:t>De ROSA is deels beschrijvend (welke ketenprocessen kennen we in het onderwijs en hoe verhouden zie zich tot elkaar) en deels voorschrijvend (principes, ontwerpkaders, etc.). </a:t>
            </a:r>
          </a:p>
        </p:txBody>
      </p:sp>
      <p:sp>
        <p:nvSpPr>
          <p:cNvPr id="4" name="Tijdelijke aanduiding voor dianumm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5</a:t>
            </a:fld>
            <a:endParaRPr lang="nl-NL"/>
          </a:p>
        </p:txBody>
      </p:sp>
    </p:spTree>
    <p:extLst>
      <p:ext uri="{BB962C8B-B14F-4D97-AF65-F5344CB8AC3E}">
        <p14:creationId xmlns:p14="http://schemas.microsoft.com/office/powerpoint/2010/main" val="678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Business case</a:t>
            </a:r>
          </a:p>
        </p:txBody>
      </p:sp>
      <p:sp>
        <p:nvSpPr>
          <p:cNvPr id="3" name="Tijdelijke aanduiding voor tekst 2"/>
          <p:cNvSpPr>
            <a:spLocks noGrp="1"/>
          </p:cNvSpPr>
          <p:nvPr>
            <p:ph type="body" idx="1"/>
          </p:nvPr>
        </p:nvSpPr>
        <p:spPr>
          <a:xfrm>
            <a:off x="609600" y="1328057"/>
            <a:ext cx="10972800" cy="4798107"/>
          </a:xfrm>
        </p:spPr>
        <p:txBody>
          <a:bodyPr/>
          <a:lstStyle/>
          <a:p>
            <a:r>
              <a:rPr lang="nl-NL"/>
              <a:t>Borgen kwaliteit van ontwikkelingen/initiatieven in het onderwijs.</a:t>
            </a:r>
          </a:p>
          <a:p>
            <a:r>
              <a:rPr lang="nl-NL"/>
              <a:t>Tegengaan versnippering waar gekwalificeerde informatie is te vinden.</a:t>
            </a:r>
          </a:p>
          <a:p>
            <a:r>
              <a:rPr lang="nl-NL"/>
              <a:t>Besparen van tijd en geld bij analyses, ICT-ontwikkeling, maken van ketenafspraken etc.</a:t>
            </a:r>
          </a:p>
          <a:p>
            <a:pPr marL="50800" indent="0">
              <a:buNone/>
            </a:pPr>
            <a:r>
              <a:rPr lang="nl-NL" sz="2400"/>
              <a:t>Urgentie:</a:t>
            </a:r>
          </a:p>
          <a:p>
            <a:pPr lvl="1"/>
            <a:r>
              <a:rPr lang="nl-NL" sz="2000"/>
              <a:t>Wens tot samenwerking/samenhang met sectorale referentiearchitecturen.</a:t>
            </a:r>
          </a:p>
          <a:p>
            <a:pPr lvl="1"/>
            <a:r>
              <a:rPr lang="nl-NL" sz="2000"/>
              <a:t>Opnemen van generieke modellen uit de AMIGO-aanpak maakt ze breder beschikbaar en zorgt voor bredere toepassing van de aanpak zelf.</a:t>
            </a:r>
          </a:p>
          <a:p>
            <a:pPr lvl="1"/>
            <a:r>
              <a:rPr lang="nl-NL" sz="2000"/>
              <a:t>OSR wil zich bij doorontwikkeling baseren op de ROSA </a:t>
            </a:r>
            <a:r>
              <a:rPr lang="nl-NL" sz="2000" err="1"/>
              <a:t>vwb</a:t>
            </a:r>
            <a:r>
              <a:rPr lang="nl-NL" sz="2000"/>
              <a:t> begrippen, modellen, principes en ontwerpkaders. </a:t>
            </a:r>
          </a:p>
          <a:p>
            <a:pPr lvl="1"/>
            <a:r>
              <a:rPr lang="nl-NL" sz="2000"/>
              <a:t>Ontsluiting van afspraken in Edustandaard wil ROSA metamodel volgen.</a:t>
            </a:r>
          </a:p>
        </p:txBody>
      </p:sp>
      <p:sp>
        <p:nvSpPr>
          <p:cNvPr id="4" name="Tijdelijke aanduiding voor dianumm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6</a:t>
            </a:fld>
            <a:endParaRPr lang="nl-NL"/>
          </a:p>
        </p:txBody>
      </p:sp>
    </p:spTree>
    <p:extLst>
      <p:ext uri="{BB962C8B-B14F-4D97-AF65-F5344CB8AC3E}">
        <p14:creationId xmlns:p14="http://schemas.microsoft.com/office/powerpoint/2010/main" val="79682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Projectdoelstelling</a:t>
            </a:r>
          </a:p>
        </p:txBody>
      </p:sp>
      <p:sp>
        <p:nvSpPr>
          <p:cNvPr id="3" name="Tijdelijke aanduiding voor tekst 2"/>
          <p:cNvSpPr>
            <a:spLocks noGrp="1"/>
          </p:cNvSpPr>
          <p:nvPr>
            <p:ph type="body" idx="1"/>
          </p:nvPr>
        </p:nvSpPr>
        <p:spPr>
          <a:xfrm>
            <a:off x="609600" y="1219201"/>
            <a:ext cx="10972800" cy="4906964"/>
          </a:xfrm>
        </p:spPr>
        <p:txBody>
          <a:bodyPr/>
          <a:lstStyle/>
          <a:p>
            <a:pPr fontAlgn="base"/>
            <a:r>
              <a:rPr lang="nl-NL"/>
              <a:t>Een aangepaste ROSA zowel qua structuur als inhoud die beter aansluit bij de wensen die eerder zijn geïnventariseerd .</a:t>
            </a:r>
          </a:p>
          <a:p>
            <a:pPr fontAlgn="base"/>
            <a:r>
              <a:rPr lang="nl-NL"/>
              <a:t>Beoogde gebruikers kunnen gemakkelijk hun weg vinden in de ROSA. </a:t>
            </a:r>
          </a:p>
          <a:p>
            <a:pPr fontAlgn="base"/>
            <a:r>
              <a:rPr lang="nl-NL"/>
              <a:t>De ROSA wordt actief onderhouden na oplevering van de projectresultaten.  </a:t>
            </a:r>
          </a:p>
          <a:p>
            <a:pPr fontAlgn="base"/>
            <a:r>
              <a:rPr lang="nl-NL"/>
              <a:t>Beoogde gebruikers worden meer betrokken bij het onderhoud van de ROSA (en dus niet alleen bij dit project). </a:t>
            </a:r>
          </a:p>
          <a:p>
            <a:endParaRPr lang="nl-NL"/>
          </a:p>
          <a:p>
            <a:endParaRPr lang="nl-NL"/>
          </a:p>
        </p:txBody>
      </p:sp>
      <p:sp>
        <p:nvSpPr>
          <p:cNvPr id="4" name="Tijdelijke aanduiding voor dianumm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7</a:t>
            </a:fld>
            <a:endParaRPr lang="nl-NL"/>
          </a:p>
        </p:txBody>
      </p:sp>
    </p:spTree>
    <p:extLst>
      <p:ext uri="{BB962C8B-B14F-4D97-AF65-F5344CB8AC3E}">
        <p14:creationId xmlns:p14="http://schemas.microsoft.com/office/powerpoint/2010/main" val="403393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Resultaten op hoofdlijnen</a:t>
            </a:r>
          </a:p>
        </p:txBody>
      </p:sp>
      <p:sp>
        <p:nvSpPr>
          <p:cNvPr id="3" name="Tijdelijke aanduiding voor tekst 2"/>
          <p:cNvSpPr>
            <a:spLocks noGrp="1"/>
          </p:cNvSpPr>
          <p:nvPr>
            <p:ph type="body" idx="1"/>
          </p:nvPr>
        </p:nvSpPr>
        <p:spPr>
          <a:xfrm>
            <a:off x="707572" y="1181678"/>
            <a:ext cx="10972800" cy="4950507"/>
          </a:xfrm>
        </p:spPr>
        <p:txBody>
          <a:bodyPr/>
          <a:lstStyle/>
          <a:p>
            <a:pPr fontAlgn="base"/>
            <a:r>
              <a:rPr lang="nl-NL" sz="2400"/>
              <a:t>Gewijzigd metamodel </a:t>
            </a:r>
          </a:p>
          <a:p>
            <a:pPr fontAlgn="base"/>
            <a:r>
              <a:rPr lang="nl-NL" sz="2400"/>
              <a:t>Vullen van het gewijzigde metamodel (waaronder schrappen, actualiseren en/of anders positioneren van modelelementen in de ROSA).  </a:t>
            </a:r>
          </a:p>
          <a:p>
            <a:pPr fontAlgn="base"/>
            <a:r>
              <a:rPr lang="nl-NL" sz="2400"/>
              <a:t>Beschrijving van de gemeenschappelijke infrastructuur (standaarden, ketenvoorzieningen, architectuuraanpak).</a:t>
            </a:r>
          </a:p>
          <a:p>
            <a:pPr fontAlgn="base"/>
            <a:r>
              <a:rPr lang="nl-NL" sz="2400"/>
              <a:t>Inhoudelijke integratie van bepaalde onderdelen vanuit de AMIGO-aanpak in de ROSA (lagenmodel uitwisseling, gegevensmodellen). </a:t>
            </a:r>
          </a:p>
          <a:p>
            <a:pPr fontAlgn="base"/>
            <a:r>
              <a:rPr lang="nl-NL" sz="2400"/>
              <a:t>Voorstel voor samenwerking met de sectorale referentiearchitecturen.</a:t>
            </a:r>
          </a:p>
          <a:p>
            <a:pPr fontAlgn="base"/>
            <a:r>
              <a:rPr lang="nl-NL" sz="2400"/>
              <a:t>Publicatie van een gereviseerde ROSA op een voor de beoogde gebruikers toegankelijke manier. </a:t>
            </a:r>
          </a:p>
          <a:p>
            <a:pPr fontAlgn="base"/>
            <a:r>
              <a:rPr lang="nl-NL" sz="2400"/>
              <a:t>Beheerproces.</a:t>
            </a:r>
          </a:p>
          <a:p>
            <a:endParaRPr lang="nl-NL"/>
          </a:p>
        </p:txBody>
      </p:sp>
      <p:sp>
        <p:nvSpPr>
          <p:cNvPr id="4" name="Tijdelijke aanduiding voor dianumm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8</a:t>
            </a:fld>
            <a:endParaRPr lang="nl-NL"/>
          </a:p>
        </p:txBody>
      </p:sp>
    </p:spTree>
    <p:extLst>
      <p:ext uri="{BB962C8B-B14F-4D97-AF65-F5344CB8AC3E}">
        <p14:creationId xmlns:p14="http://schemas.microsoft.com/office/powerpoint/2010/main" val="358934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Scope</a:t>
            </a:r>
          </a:p>
        </p:txBody>
      </p:sp>
      <p:sp>
        <p:nvSpPr>
          <p:cNvPr id="3" name="Tijdelijke aanduiding voor tekst 2"/>
          <p:cNvSpPr>
            <a:spLocks noGrp="1"/>
          </p:cNvSpPr>
          <p:nvPr>
            <p:ph type="body" idx="1"/>
          </p:nvPr>
        </p:nvSpPr>
        <p:spPr>
          <a:xfrm>
            <a:off x="609600" y="1164771"/>
            <a:ext cx="10972800" cy="4961393"/>
          </a:xfrm>
        </p:spPr>
        <p:txBody>
          <a:bodyPr/>
          <a:lstStyle/>
          <a:p>
            <a:r>
              <a:rPr lang="nl-NL" sz="2400"/>
              <a:t>Samenwerking op het vlak van informatievoorziening in het onderwijs in alle sectoren en op (onderwijs)sectoroverstijgende aspecten van informatievoorziening. </a:t>
            </a:r>
          </a:p>
          <a:p>
            <a:r>
              <a:rPr lang="nl-NL" sz="2400"/>
              <a:t>Gegevensuitwisseling tussen functies/partijen en invulling daarvan. </a:t>
            </a:r>
          </a:p>
          <a:p>
            <a:r>
              <a:rPr lang="nl-NL" sz="2400"/>
              <a:t>Gericht op: architecten, analisten en ontwikkelaars (bij zowel publieke als private partijen in het onderwijs) alsmede ook de product </a:t>
            </a:r>
            <a:r>
              <a:rPr lang="nl-NL" sz="2400" err="1"/>
              <a:t>owners</a:t>
            </a:r>
            <a:r>
              <a:rPr lang="nl-NL" sz="2400"/>
              <a:t>/beheerders van sectorarchitecturen en sectorale referentie-architecturen. </a:t>
            </a:r>
          </a:p>
          <a:p>
            <a:pPr marL="50800" indent="0">
              <a:buNone/>
            </a:pPr>
            <a:r>
              <a:rPr lang="nl-NL" sz="2400"/>
              <a:t>Buiten scope:</a:t>
            </a:r>
          </a:p>
          <a:p>
            <a:r>
              <a:rPr lang="nl-NL" sz="2400"/>
              <a:t>Onderzoek in het ho (wordt ingevuld door HOSA en HORA)</a:t>
            </a:r>
          </a:p>
          <a:p>
            <a:r>
              <a:rPr lang="nl-NL" sz="2400"/>
              <a:t>Onderwijsinrichting bij een instelling zelf (domein van de sectorale referentiearchitecturen)</a:t>
            </a:r>
          </a:p>
        </p:txBody>
      </p:sp>
      <p:sp>
        <p:nvSpPr>
          <p:cNvPr id="4" name="Tijdelijke aanduiding voor dianumm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nl-NL" smtClean="0"/>
              <a:t>9</a:t>
            </a:fld>
            <a:endParaRPr lang="nl-NL"/>
          </a:p>
        </p:txBody>
      </p:sp>
    </p:spTree>
    <p:extLst>
      <p:ext uri="{BB962C8B-B14F-4D97-AF65-F5344CB8AC3E}">
        <p14:creationId xmlns:p14="http://schemas.microsoft.com/office/powerpoint/2010/main" val="224869991"/>
      </p:ext>
    </p:extLst>
  </p:cSld>
  <p:clrMapOvr>
    <a:masterClrMapping/>
  </p:clrMapOvr>
</p:sld>
</file>

<file path=ppt/theme/theme1.xml><?xml version="1.0" encoding="utf-8"?>
<a:theme xmlns:a="http://schemas.openxmlformats.org/drawingml/2006/main" name="Office-thema">
  <a:themeElements>
    <a:clrScheme name="Edustandaard">
      <a:dk1>
        <a:sysClr val="windowText" lastClr="000000"/>
      </a:dk1>
      <a:lt1>
        <a:sysClr val="window" lastClr="FFFFFF"/>
      </a:lt1>
      <a:dk2>
        <a:srgbClr val="44546A"/>
      </a:dk2>
      <a:lt2>
        <a:srgbClr val="E7E6E6"/>
      </a:lt2>
      <a:accent1>
        <a:srgbClr val="0FA67E"/>
      </a:accent1>
      <a:accent2>
        <a:srgbClr val="FFFFFF"/>
      </a:accent2>
      <a:accent3>
        <a:srgbClr val="A5A5A5"/>
      </a:accent3>
      <a:accent4>
        <a:srgbClr val="0FA67E"/>
      </a:accent4>
      <a:accent5>
        <a:srgbClr val="00B050"/>
      </a:accent5>
      <a:accent6>
        <a:srgbClr val="0FA67E"/>
      </a:accent6>
      <a:hlink>
        <a:srgbClr val="A8D08D"/>
      </a:hlink>
      <a:folHlink>
        <a:srgbClr val="0FA6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E62FD89A9D6642B77167C6B5BF1437" ma:contentTypeVersion="12" ma:contentTypeDescription="Een nieuw document maken." ma:contentTypeScope="" ma:versionID="8c0897e3103494db1c37799d558a576e">
  <xsd:schema xmlns:xsd="http://www.w3.org/2001/XMLSchema" xmlns:xs="http://www.w3.org/2001/XMLSchema" xmlns:p="http://schemas.microsoft.com/office/2006/metadata/properties" xmlns:ns2="39a99b76-c1ba-496d-a4ea-cabdd8ad772e" xmlns:ns3="b4e29972-5c5e-47fe-ad12-00d039a17518" targetNamespace="http://schemas.microsoft.com/office/2006/metadata/properties" ma:root="true" ma:fieldsID="4116fd4a98a78c28afcd8bff31fd88d6" ns2:_="" ns3:_="">
    <xsd:import namespace="39a99b76-c1ba-496d-a4ea-cabdd8ad772e"/>
    <xsd:import namespace="b4e29972-5c5e-47fe-ad12-00d039a175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99b76-c1ba-496d-a4ea-cabdd8ad7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29972-5c5e-47fe-ad12-00d039a1751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EFC27F-DC67-488E-AC2B-74BFC2E13A48}">
  <ds:schemaRefs>
    <ds:schemaRef ds:uri="39a99b76-c1ba-496d-a4ea-cabdd8ad772e"/>
    <ds:schemaRef ds:uri="b4e29972-5c5e-47fe-ad12-00d039a175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771A617-013A-4FD5-AE56-A7CD0EA67E4F}">
  <ds:schemaRefs>
    <ds:schemaRef ds:uri="http://schemas.microsoft.com/sharepoint/v3/contenttype/forms"/>
  </ds:schemaRefs>
</ds:datastoreItem>
</file>

<file path=customXml/itemProps3.xml><?xml version="1.0" encoding="utf-8"?>
<ds:datastoreItem xmlns:ds="http://schemas.openxmlformats.org/officeDocument/2006/customXml" ds:itemID="{D26E878A-0ABA-40FE-A8FB-90C8729E012B}">
  <ds:schemaRefs>
    <ds:schemaRef ds:uri="39a99b76-c1ba-496d-a4ea-cabdd8ad772e"/>
    <ds:schemaRef ds:uri="b4e29972-5c5e-47fe-ad12-00d039a175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22</Slides>
  <Notes>12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Office-thema</vt:lpstr>
      <vt:lpstr>Revisie ROSA Tussentijdse Architectuurraad-sessie</vt:lpstr>
      <vt:lpstr>Agenda</vt:lpstr>
      <vt:lpstr>Agenda</vt:lpstr>
      <vt:lpstr>Opzet project</vt:lpstr>
      <vt:lpstr>Doelstelling ROSA</vt:lpstr>
      <vt:lpstr>Business case</vt:lpstr>
      <vt:lpstr>Projectdoelstelling</vt:lpstr>
      <vt:lpstr>Resultaten op hoofdlijnen</vt:lpstr>
      <vt:lpstr>Scope</vt:lpstr>
      <vt:lpstr>Projectopzet</vt:lpstr>
      <vt:lpstr>Projectorganisatie</vt:lpstr>
      <vt:lpstr>Agenda</vt:lpstr>
      <vt:lpstr>Agenda</vt:lpstr>
      <vt:lpstr>Gesprekken met HORA, MORA FORA en HOSA</vt:lpstr>
      <vt:lpstr>Hoofdpunten uit gesprekken: positionering ROSA</vt:lpstr>
      <vt:lpstr>Hoofdpunten uit gesprekken: Interactie per onderdeel</vt:lpstr>
      <vt:lpstr>Hoofdpunten uit gesprekken: Governance ROSA</vt:lpstr>
      <vt:lpstr>Aansluiting sectorale referentiearchitecturen op huidige ROSA</vt:lpstr>
      <vt:lpstr>Connectie met huidige ROSA ketenprocessen</vt:lpstr>
      <vt:lpstr>Aanhakingspunten Revisie ROSA en MORA</vt:lpstr>
      <vt:lpstr>Aanhakingspunten Revisie ROSA en HORA</vt:lpstr>
      <vt:lpstr>Conclusie: relatie sectorale referentiearchitecturen met nieuwe ROSA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 Update en status</dc:title>
  <dc:creator>Maarten de Niet</dc:creator>
  <cp:revision>1</cp:revision>
  <dcterms:modified xsi:type="dcterms:W3CDTF">2021-09-16T12:48:38Z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0x01010077E62FD89A9D6642B77167C6B5BF1437</vt:lpwstr>
  </property>
</Properties>
</file>