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5"/>
  </p:notesMasterIdLst>
  <p:sldIdLst>
    <p:sldId id="256" r:id="rId5"/>
    <p:sldId id="297" r:id="rId6"/>
    <p:sldId id="346" r:id="rId7"/>
    <p:sldId id="303" r:id="rId8"/>
    <p:sldId id="347" r:id="rId9"/>
    <p:sldId id="352" r:id="rId10"/>
    <p:sldId id="348" r:id="rId11"/>
    <p:sldId id="349" r:id="rId12"/>
    <p:sldId id="351" r:id="rId13"/>
    <p:sldId id="35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i/TSS28oqShFmIH7uNFo13F279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co de Bo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76834-D412-91B4-A4B5-40953CE81507}" v="12" dt="2022-01-20T11:01:32.288"/>
  </p1510:revLst>
</p1510:revInfo>
</file>

<file path=ppt/tableStyles.xml><?xml version="1.0" encoding="utf-8"?>
<a:tblStyleLst xmlns:a="http://schemas.openxmlformats.org/drawingml/2006/main" def="{060AE78E-2863-4963-9286-5291213CC23F}">
  <a:tblStyle styleId="{060AE78E-2863-4963-9286-5291213CC2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Hamers" userId="S::j.hamers@kennisnet.nl::ac8980a2-26b2-4ffa-857b-dab6a6a4a402" providerId="AD" clId="Web-{F6B76834-D412-91B4-A4B5-40953CE81507}"/>
    <pc:docChg chg="modSld">
      <pc:chgData name="Jeroen Hamers" userId="S::j.hamers@kennisnet.nl::ac8980a2-26b2-4ffa-857b-dab6a6a4a402" providerId="AD" clId="Web-{F6B76834-D412-91B4-A4B5-40953CE81507}" dt="2022-01-20T11:01:32.288" v="11" actId="20577"/>
      <pc:docMkLst>
        <pc:docMk/>
      </pc:docMkLst>
      <pc:sldChg chg="modSp">
        <pc:chgData name="Jeroen Hamers" userId="S::j.hamers@kennisnet.nl::ac8980a2-26b2-4ffa-857b-dab6a6a4a402" providerId="AD" clId="Web-{F6B76834-D412-91B4-A4B5-40953CE81507}" dt="2022-01-20T10:56:27.187" v="4" actId="20577"/>
        <pc:sldMkLst>
          <pc:docMk/>
          <pc:sldMk cId="3589341398" sldId="346"/>
        </pc:sldMkLst>
        <pc:spChg chg="mod">
          <ac:chgData name="Jeroen Hamers" userId="S::j.hamers@kennisnet.nl::ac8980a2-26b2-4ffa-857b-dab6a6a4a402" providerId="AD" clId="Web-{F6B76834-D412-91B4-A4B5-40953CE81507}" dt="2022-01-20T10:56:27.187" v="4" actId="20577"/>
          <ac:spMkLst>
            <pc:docMk/>
            <pc:sldMk cId="3589341398" sldId="346"/>
            <ac:spMk id="3" creationId="{00000000-0000-0000-0000-000000000000}"/>
          </ac:spMkLst>
        </pc:spChg>
      </pc:sldChg>
      <pc:sldChg chg="modSp">
        <pc:chgData name="Jeroen Hamers" userId="S::j.hamers@kennisnet.nl::ac8980a2-26b2-4ffa-857b-dab6a6a4a402" providerId="AD" clId="Web-{F6B76834-D412-91B4-A4B5-40953CE81507}" dt="2022-01-20T11:01:32.288" v="11" actId="20577"/>
        <pc:sldMkLst>
          <pc:docMk/>
          <pc:sldMk cId="3758605050" sldId="350"/>
        </pc:sldMkLst>
        <pc:spChg chg="mod">
          <ac:chgData name="Jeroen Hamers" userId="S::j.hamers@kennisnet.nl::ac8980a2-26b2-4ffa-857b-dab6a6a4a402" providerId="AD" clId="Web-{F6B76834-D412-91B4-A4B5-40953CE81507}" dt="2022-01-20T11:01:32.288" v="11" actId="20577"/>
          <ac:spMkLst>
            <pc:docMk/>
            <pc:sldMk cId="3758605050" sldId="350"/>
            <ac:spMk id="3" creationId="{2B4E21CF-FC9B-4314-9043-E33A88CA7FC5}"/>
          </ac:spMkLst>
        </pc:spChg>
      </pc:sldChg>
    </pc:docChg>
  </pc:docChgLst>
  <pc:docChgLst>
    <pc:chgData name="Brian Dommisse" userId="c37fd6d2-ed16-4115-bd6e-68ba570e5f59" providerId="ADAL" clId="{0DC05D2E-368A-44F7-874B-954993E7D26E}"/>
    <pc:docChg chg="undo custSel addSld delSld modSld">
      <pc:chgData name="Brian Dommisse" userId="c37fd6d2-ed16-4115-bd6e-68ba570e5f59" providerId="ADAL" clId="{0DC05D2E-368A-44F7-874B-954993E7D26E}" dt="2022-01-20T10:46:41.095" v="2563" actId="20577"/>
      <pc:docMkLst>
        <pc:docMk/>
      </pc:docMkLst>
      <pc:sldChg chg="modSp mod">
        <pc:chgData name="Brian Dommisse" userId="c37fd6d2-ed16-4115-bd6e-68ba570e5f59" providerId="ADAL" clId="{0DC05D2E-368A-44F7-874B-954993E7D26E}" dt="2022-01-20T09:28:14.920" v="67" actId="20577"/>
        <pc:sldMkLst>
          <pc:docMk/>
          <pc:sldMk cId="0" sldId="256"/>
        </pc:sldMkLst>
        <pc:spChg chg="mod">
          <ac:chgData name="Brian Dommisse" userId="c37fd6d2-ed16-4115-bd6e-68ba570e5f59" providerId="ADAL" clId="{0DC05D2E-368A-44F7-874B-954993E7D26E}" dt="2022-01-20T09:27:50.736" v="21" actId="20577"/>
          <ac:spMkLst>
            <pc:docMk/>
            <pc:sldMk cId="0" sldId="256"/>
            <ac:spMk id="65" creationId="{00000000-0000-0000-0000-000000000000}"/>
          </ac:spMkLst>
        </pc:spChg>
        <pc:spChg chg="mod">
          <ac:chgData name="Brian Dommisse" userId="c37fd6d2-ed16-4115-bd6e-68ba570e5f59" providerId="ADAL" clId="{0DC05D2E-368A-44F7-874B-954993E7D26E}" dt="2022-01-20T09:28:14.920" v="67" actId="20577"/>
          <ac:spMkLst>
            <pc:docMk/>
            <pc:sldMk cId="0" sldId="256"/>
            <ac:spMk id="66" creationId="{00000000-0000-0000-0000-000000000000}"/>
          </ac:spMkLst>
        </pc:spChg>
      </pc:sldChg>
      <pc:sldChg chg="del">
        <pc:chgData name="Brian Dommisse" userId="c37fd6d2-ed16-4115-bd6e-68ba570e5f59" providerId="ADAL" clId="{0DC05D2E-368A-44F7-874B-954993E7D26E}" dt="2022-01-20T09:43:35.762" v="568" actId="47"/>
        <pc:sldMkLst>
          <pc:docMk/>
          <pc:sldMk cId="0" sldId="257"/>
        </pc:sldMkLst>
      </pc:sldChg>
      <pc:sldChg chg="del">
        <pc:chgData name="Brian Dommisse" userId="c37fd6d2-ed16-4115-bd6e-68ba570e5f59" providerId="ADAL" clId="{0DC05D2E-368A-44F7-874B-954993E7D26E}" dt="2022-01-20T09:43:35.329" v="566" actId="47"/>
        <pc:sldMkLst>
          <pc:docMk/>
          <pc:sldMk cId="2174015675" sldId="294"/>
        </pc:sldMkLst>
      </pc:sldChg>
      <pc:sldChg chg="del">
        <pc:chgData name="Brian Dommisse" userId="c37fd6d2-ed16-4115-bd6e-68ba570e5f59" providerId="ADAL" clId="{0DC05D2E-368A-44F7-874B-954993E7D26E}" dt="2022-01-20T09:43:37.033" v="571" actId="47"/>
        <pc:sldMkLst>
          <pc:docMk/>
          <pc:sldMk cId="1218582628" sldId="295"/>
        </pc:sldMkLst>
      </pc:sldChg>
      <pc:sldChg chg="delSp modSp mod">
        <pc:chgData name="Brian Dommisse" userId="c37fd6d2-ed16-4115-bd6e-68ba570e5f59" providerId="ADAL" clId="{0DC05D2E-368A-44F7-874B-954993E7D26E}" dt="2022-01-20T09:50:18.414" v="658" actId="5793"/>
        <pc:sldMkLst>
          <pc:docMk/>
          <pc:sldMk cId="2669298806" sldId="297"/>
        </pc:sldMkLst>
        <pc:spChg chg="mod">
          <ac:chgData name="Brian Dommisse" userId="c37fd6d2-ed16-4115-bd6e-68ba570e5f59" providerId="ADAL" clId="{0DC05D2E-368A-44F7-874B-954993E7D26E}" dt="2022-01-20T09:49:57.326" v="614" actId="20577"/>
          <ac:spMkLst>
            <pc:docMk/>
            <pc:sldMk cId="2669298806" sldId="297"/>
            <ac:spMk id="6" creationId="{3A8E4E78-8675-4BBE-97F5-9BEBC67BDF10}"/>
          </ac:spMkLst>
        </pc:spChg>
        <pc:spChg chg="del mod">
          <ac:chgData name="Brian Dommisse" userId="c37fd6d2-ed16-4115-bd6e-68ba570e5f59" providerId="ADAL" clId="{0DC05D2E-368A-44F7-874B-954993E7D26E}" dt="2022-01-20T09:49:00.744" v="576"/>
          <ac:spMkLst>
            <pc:docMk/>
            <pc:sldMk cId="2669298806" sldId="297"/>
            <ac:spMk id="7" creationId="{4A393862-C655-4BC5-879E-B54FA80E8CF4}"/>
          </ac:spMkLst>
        </pc:spChg>
        <pc:spChg chg="mod">
          <ac:chgData name="Brian Dommisse" userId="c37fd6d2-ed16-4115-bd6e-68ba570e5f59" providerId="ADAL" clId="{0DC05D2E-368A-44F7-874B-954993E7D26E}" dt="2022-01-20T09:41:11.494" v="338" actId="20577"/>
          <ac:spMkLst>
            <pc:docMk/>
            <pc:sldMk cId="2669298806" sldId="297"/>
            <ac:spMk id="72" creationId="{00000000-0000-0000-0000-000000000000}"/>
          </ac:spMkLst>
        </pc:spChg>
        <pc:spChg chg="mod">
          <ac:chgData name="Brian Dommisse" userId="c37fd6d2-ed16-4115-bd6e-68ba570e5f59" providerId="ADAL" clId="{0DC05D2E-368A-44F7-874B-954993E7D26E}" dt="2022-01-20T09:50:18.414" v="658" actId="5793"/>
          <ac:spMkLst>
            <pc:docMk/>
            <pc:sldMk cId="2669298806" sldId="297"/>
            <ac:spMk id="73" creationId="{00000000-0000-0000-0000-000000000000}"/>
          </ac:spMkLst>
        </pc:spChg>
      </pc:sldChg>
      <pc:sldChg chg="del">
        <pc:chgData name="Brian Dommisse" userId="c37fd6d2-ed16-4115-bd6e-68ba570e5f59" providerId="ADAL" clId="{0DC05D2E-368A-44F7-874B-954993E7D26E}" dt="2022-01-20T09:43:36.195" v="569" actId="47"/>
        <pc:sldMkLst>
          <pc:docMk/>
          <pc:sldMk cId="4167194200" sldId="298"/>
        </pc:sldMkLst>
      </pc:sldChg>
      <pc:sldChg chg="del">
        <pc:chgData name="Brian Dommisse" userId="c37fd6d2-ed16-4115-bd6e-68ba570e5f59" providerId="ADAL" clId="{0DC05D2E-368A-44F7-874B-954993E7D26E}" dt="2022-01-20T09:43:35.530" v="567" actId="47"/>
        <pc:sldMkLst>
          <pc:docMk/>
          <pc:sldMk cId="2318889665" sldId="299"/>
        </pc:sldMkLst>
      </pc:sldChg>
      <pc:sldChg chg="del">
        <pc:chgData name="Brian Dommisse" userId="c37fd6d2-ed16-4115-bd6e-68ba570e5f59" providerId="ADAL" clId="{0DC05D2E-368A-44F7-874B-954993E7D26E}" dt="2022-01-20T09:43:36.595" v="570" actId="47"/>
        <pc:sldMkLst>
          <pc:docMk/>
          <pc:sldMk cId="3228851206" sldId="300"/>
        </pc:sldMkLst>
      </pc:sldChg>
      <pc:sldChg chg="del">
        <pc:chgData name="Brian Dommisse" userId="c37fd6d2-ed16-4115-bd6e-68ba570e5f59" providerId="ADAL" clId="{0DC05D2E-368A-44F7-874B-954993E7D26E}" dt="2022-01-20T09:43:39.202" v="572" actId="47"/>
        <pc:sldMkLst>
          <pc:docMk/>
          <pc:sldMk cId="164485929" sldId="301"/>
        </pc:sldMkLst>
      </pc:sldChg>
      <pc:sldChg chg="del">
        <pc:chgData name="Brian Dommisse" userId="c37fd6d2-ed16-4115-bd6e-68ba570e5f59" providerId="ADAL" clId="{0DC05D2E-368A-44F7-874B-954993E7D26E}" dt="2022-01-20T09:43:40.010" v="573" actId="47"/>
        <pc:sldMkLst>
          <pc:docMk/>
          <pc:sldMk cId="3224240197" sldId="302"/>
        </pc:sldMkLst>
      </pc:sldChg>
      <pc:sldChg chg="modSp add mod">
        <pc:chgData name="Brian Dommisse" userId="c37fd6d2-ed16-4115-bd6e-68ba570e5f59" providerId="ADAL" clId="{0DC05D2E-368A-44F7-874B-954993E7D26E}" dt="2022-01-20T10:42:13.541" v="1977" actId="20577"/>
        <pc:sldMkLst>
          <pc:docMk/>
          <pc:sldMk cId="2309484000" sldId="303"/>
        </pc:sldMkLst>
        <pc:spChg chg="mod">
          <ac:chgData name="Brian Dommisse" userId="c37fd6d2-ed16-4115-bd6e-68ba570e5f59" providerId="ADAL" clId="{0DC05D2E-368A-44F7-874B-954993E7D26E}" dt="2022-01-20T09:42:20.588" v="430" actId="20577"/>
          <ac:spMkLst>
            <pc:docMk/>
            <pc:sldMk cId="2309484000" sldId="303"/>
            <ac:spMk id="72" creationId="{00000000-0000-0000-0000-000000000000}"/>
          </ac:spMkLst>
        </pc:spChg>
        <pc:spChg chg="mod">
          <ac:chgData name="Brian Dommisse" userId="c37fd6d2-ed16-4115-bd6e-68ba570e5f59" providerId="ADAL" clId="{0DC05D2E-368A-44F7-874B-954993E7D26E}" dt="2022-01-20T10:42:13.541" v="1977" actId="20577"/>
          <ac:spMkLst>
            <pc:docMk/>
            <pc:sldMk cId="2309484000" sldId="303"/>
            <ac:spMk id="73" creationId="{00000000-0000-0000-0000-000000000000}"/>
          </ac:spMkLst>
        </pc:spChg>
      </pc:sldChg>
      <pc:sldChg chg="addSp delSp modSp new del">
        <pc:chgData name="Brian Dommisse" userId="c37fd6d2-ed16-4115-bd6e-68ba570e5f59" providerId="ADAL" clId="{0DC05D2E-368A-44F7-874B-954993E7D26E}" dt="2022-01-20T09:49:32.961" v="579" actId="47"/>
        <pc:sldMkLst>
          <pc:docMk/>
          <pc:sldMk cId="3562949440" sldId="304"/>
        </pc:sldMkLst>
        <pc:spChg chg="add del mod">
          <ac:chgData name="Brian Dommisse" userId="c37fd6d2-ed16-4115-bd6e-68ba570e5f59" providerId="ADAL" clId="{0DC05D2E-368A-44F7-874B-954993E7D26E}" dt="2022-01-20T09:49:07.964" v="578"/>
          <ac:spMkLst>
            <pc:docMk/>
            <pc:sldMk cId="3562949440" sldId="304"/>
            <ac:spMk id="5" creationId="{C9EC85C9-769C-43AF-90C9-01F439E7CDC2}"/>
          </ac:spMkLst>
        </pc:spChg>
      </pc:sldChg>
      <pc:sldChg chg="modSp mod">
        <pc:chgData name="Brian Dommisse" userId="c37fd6d2-ed16-4115-bd6e-68ba570e5f59" providerId="ADAL" clId="{0DC05D2E-368A-44F7-874B-954993E7D26E}" dt="2022-01-20T09:54:33.643" v="1112" actId="20577"/>
        <pc:sldMkLst>
          <pc:docMk/>
          <pc:sldMk cId="3589341398" sldId="346"/>
        </pc:sldMkLst>
        <pc:spChg chg="mod">
          <ac:chgData name="Brian Dommisse" userId="c37fd6d2-ed16-4115-bd6e-68ba570e5f59" providerId="ADAL" clId="{0DC05D2E-368A-44F7-874B-954993E7D26E}" dt="2022-01-20T09:53:19.009" v="950" actId="6549"/>
          <ac:spMkLst>
            <pc:docMk/>
            <pc:sldMk cId="3589341398" sldId="346"/>
            <ac:spMk id="2" creationId="{00000000-0000-0000-0000-000000000000}"/>
          </ac:spMkLst>
        </pc:spChg>
        <pc:spChg chg="mod">
          <ac:chgData name="Brian Dommisse" userId="c37fd6d2-ed16-4115-bd6e-68ba570e5f59" providerId="ADAL" clId="{0DC05D2E-368A-44F7-874B-954993E7D26E}" dt="2022-01-20T09:54:33.643" v="1112" actId="20577"/>
          <ac:spMkLst>
            <pc:docMk/>
            <pc:sldMk cId="3589341398" sldId="346"/>
            <ac:spMk id="3" creationId="{00000000-0000-0000-0000-000000000000}"/>
          </ac:spMkLst>
        </pc:spChg>
      </pc:sldChg>
      <pc:sldChg chg="modSp new mod">
        <pc:chgData name="Brian Dommisse" userId="c37fd6d2-ed16-4115-bd6e-68ba570e5f59" providerId="ADAL" clId="{0DC05D2E-368A-44F7-874B-954993E7D26E}" dt="2022-01-20T10:10:21.511" v="1397" actId="20577"/>
        <pc:sldMkLst>
          <pc:docMk/>
          <pc:sldMk cId="1695390726" sldId="347"/>
        </pc:sldMkLst>
        <pc:spChg chg="mod">
          <ac:chgData name="Brian Dommisse" userId="c37fd6d2-ed16-4115-bd6e-68ba570e5f59" providerId="ADAL" clId="{0DC05D2E-368A-44F7-874B-954993E7D26E}" dt="2022-01-20T10:07:41.455" v="1309" actId="20577"/>
          <ac:spMkLst>
            <pc:docMk/>
            <pc:sldMk cId="1695390726" sldId="347"/>
            <ac:spMk id="2" creationId="{B308538E-9D48-46FD-982A-57332F9A3800}"/>
          </ac:spMkLst>
        </pc:spChg>
        <pc:spChg chg="mod">
          <ac:chgData name="Brian Dommisse" userId="c37fd6d2-ed16-4115-bd6e-68ba570e5f59" providerId="ADAL" clId="{0DC05D2E-368A-44F7-874B-954993E7D26E}" dt="2022-01-20T10:10:21.511" v="1397" actId="20577"/>
          <ac:spMkLst>
            <pc:docMk/>
            <pc:sldMk cId="1695390726" sldId="347"/>
            <ac:spMk id="3" creationId="{7F0950EE-5875-46E3-80CC-3EDBA0BDD852}"/>
          </ac:spMkLst>
        </pc:spChg>
      </pc:sldChg>
      <pc:sldChg chg="modSp new mod">
        <pc:chgData name="Brian Dommisse" userId="c37fd6d2-ed16-4115-bd6e-68ba570e5f59" providerId="ADAL" clId="{0DC05D2E-368A-44F7-874B-954993E7D26E}" dt="2022-01-20T10:29:55.585" v="1438" actId="5793"/>
        <pc:sldMkLst>
          <pc:docMk/>
          <pc:sldMk cId="4095352193" sldId="348"/>
        </pc:sldMkLst>
        <pc:spChg chg="mod">
          <ac:chgData name="Brian Dommisse" userId="c37fd6d2-ed16-4115-bd6e-68ba570e5f59" providerId="ADAL" clId="{0DC05D2E-368A-44F7-874B-954993E7D26E}" dt="2022-01-20T10:10:52.256" v="1435" actId="20577"/>
          <ac:spMkLst>
            <pc:docMk/>
            <pc:sldMk cId="4095352193" sldId="348"/>
            <ac:spMk id="2" creationId="{C5ACFB2E-766D-4C98-A750-D0E48270B4BC}"/>
          </ac:spMkLst>
        </pc:spChg>
        <pc:spChg chg="mod">
          <ac:chgData name="Brian Dommisse" userId="c37fd6d2-ed16-4115-bd6e-68ba570e5f59" providerId="ADAL" clId="{0DC05D2E-368A-44F7-874B-954993E7D26E}" dt="2022-01-20T10:29:55.585" v="1438" actId="5793"/>
          <ac:spMkLst>
            <pc:docMk/>
            <pc:sldMk cId="4095352193" sldId="348"/>
            <ac:spMk id="3" creationId="{A2FF9465-488B-40D4-886C-F37B0FE6688B}"/>
          </ac:spMkLst>
        </pc:spChg>
      </pc:sldChg>
      <pc:sldChg chg="addSp delSp modSp new mod">
        <pc:chgData name="Brian Dommisse" userId="c37fd6d2-ed16-4115-bd6e-68ba570e5f59" providerId="ADAL" clId="{0DC05D2E-368A-44F7-874B-954993E7D26E}" dt="2022-01-20T10:33:53.763" v="1516" actId="6549"/>
        <pc:sldMkLst>
          <pc:docMk/>
          <pc:sldMk cId="3248116781" sldId="349"/>
        </pc:sldMkLst>
        <pc:spChg chg="mod">
          <ac:chgData name="Brian Dommisse" userId="c37fd6d2-ed16-4115-bd6e-68ba570e5f59" providerId="ADAL" clId="{0DC05D2E-368A-44F7-874B-954993E7D26E}" dt="2022-01-20T10:33:53.763" v="1516" actId="6549"/>
          <ac:spMkLst>
            <pc:docMk/>
            <pc:sldMk cId="3248116781" sldId="349"/>
            <ac:spMk id="2" creationId="{0C5733A0-2891-4D3F-92AA-9DF42DC8BFD4}"/>
          </ac:spMkLst>
        </pc:spChg>
        <pc:spChg chg="del">
          <ac:chgData name="Brian Dommisse" userId="c37fd6d2-ed16-4115-bd6e-68ba570e5f59" providerId="ADAL" clId="{0DC05D2E-368A-44F7-874B-954993E7D26E}" dt="2022-01-20T10:31:30.710" v="1457" actId="478"/>
          <ac:spMkLst>
            <pc:docMk/>
            <pc:sldMk cId="3248116781" sldId="349"/>
            <ac:spMk id="3" creationId="{801D43D6-3935-4D06-BE2B-02267A524DC7}"/>
          </ac:spMkLst>
        </pc:spChg>
        <pc:picChg chg="add mod">
          <ac:chgData name="Brian Dommisse" userId="c37fd6d2-ed16-4115-bd6e-68ba570e5f59" providerId="ADAL" clId="{0DC05D2E-368A-44F7-874B-954993E7D26E}" dt="2022-01-20T10:31:39.146" v="1460" actId="14100"/>
          <ac:picMkLst>
            <pc:docMk/>
            <pc:sldMk cId="3248116781" sldId="349"/>
            <ac:picMk id="1026" creationId="{08704E6A-B880-4BEB-BFB3-9EB21E5AC872}"/>
          </ac:picMkLst>
        </pc:picChg>
      </pc:sldChg>
      <pc:sldChg chg="modSp new mod">
        <pc:chgData name="Brian Dommisse" userId="c37fd6d2-ed16-4115-bd6e-68ba570e5f59" providerId="ADAL" clId="{0DC05D2E-368A-44F7-874B-954993E7D26E}" dt="2022-01-20T10:38:45.943" v="1753" actId="2711"/>
        <pc:sldMkLst>
          <pc:docMk/>
          <pc:sldMk cId="3758605050" sldId="350"/>
        </pc:sldMkLst>
        <pc:spChg chg="mod">
          <ac:chgData name="Brian Dommisse" userId="c37fd6d2-ed16-4115-bd6e-68ba570e5f59" providerId="ADAL" clId="{0DC05D2E-368A-44F7-874B-954993E7D26E}" dt="2022-01-20T10:34:01.577" v="1535" actId="20577"/>
          <ac:spMkLst>
            <pc:docMk/>
            <pc:sldMk cId="3758605050" sldId="350"/>
            <ac:spMk id="2" creationId="{B32F48D0-9AC0-4024-842A-115E38FFA92F}"/>
          </ac:spMkLst>
        </pc:spChg>
        <pc:spChg chg="mod">
          <ac:chgData name="Brian Dommisse" userId="c37fd6d2-ed16-4115-bd6e-68ba570e5f59" providerId="ADAL" clId="{0DC05D2E-368A-44F7-874B-954993E7D26E}" dt="2022-01-20T10:38:45.943" v="1753" actId="2711"/>
          <ac:spMkLst>
            <pc:docMk/>
            <pc:sldMk cId="3758605050" sldId="350"/>
            <ac:spMk id="3" creationId="{2B4E21CF-FC9B-4314-9043-E33A88CA7FC5}"/>
          </ac:spMkLst>
        </pc:spChg>
      </pc:sldChg>
      <pc:sldChg chg="modSp new mod">
        <pc:chgData name="Brian Dommisse" userId="c37fd6d2-ed16-4115-bd6e-68ba570e5f59" providerId="ADAL" clId="{0DC05D2E-368A-44F7-874B-954993E7D26E}" dt="2022-01-20T10:40:00.334" v="1784" actId="5793"/>
        <pc:sldMkLst>
          <pc:docMk/>
          <pc:sldMk cId="3428156726" sldId="351"/>
        </pc:sldMkLst>
        <pc:spChg chg="mod">
          <ac:chgData name="Brian Dommisse" userId="c37fd6d2-ed16-4115-bd6e-68ba570e5f59" providerId="ADAL" clId="{0DC05D2E-368A-44F7-874B-954993E7D26E}" dt="2022-01-20T10:39:34.047" v="1781" actId="20577"/>
          <ac:spMkLst>
            <pc:docMk/>
            <pc:sldMk cId="3428156726" sldId="351"/>
            <ac:spMk id="2" creationId="{5EE107E2-2BA3-4F6C-BECF-A9940506D466}"/>
          </ac:spMkLst>
        </pc:spChg>
        <pc:spChg chg="mod">
          <ac:chgData name="Brian Dommisse" userId="c37fd6d2-ed16-4115-bd6e-68ba570e5f59" providerId="ADAL" clId="{0DC05D2E-368A-44F7-874B-954993E7D26E}" dt="2022-01-20T10:40:00.334" v="1784" actId="5793"/>
          <ac:spMkLst>
            <pc:docMk/>
            <pc:sldMk cId="3428156726" sldId="351"/>
            <ac:spMk id="3" creationId="{0335367D-F1FD-4BD2-B49B-E02F3D92A5FA}"/>
          </ac:spMkLst>
        </pc:spChg>
      </pc:sldChg>
      <pc:sldChg chg="modSp new mod">
        <pc:chgData name="Brian Dommisse" userId="c37fd6d2-ed16-4115-bd6e-68ba570e5f59" providerId="ADAL" clId="{0DC05D2E-368A-44F7-874B-954993E7D26E}" dt="2022-01-20T10:46:41.095" v="2563" actId="20577"/>
        <pc:sldMkLst>
          <pc:docMk/>
          <pc:sldMk cId="770299732" sldId="352"/>
        </pc:sldMkLst>
        <pc:spChg chg="mod">
          <ac:chgData name="Brian Dommisse" userId="c37fd6d2-ed16-4115-bd6e-68ba570e5f59" providerId="ADAL" clId="{0DC05D2E-368A-44F7-874B-954993E7D26E}" dt="2022-01-20T10:43:47.142" v="2198" actId="20577"/>
          <ac:spMkLst>
            <pc:docMk/>
            <pc:sldMk cId="770299732" sldId="352"/>
            <ac:spMk id="2" creationId="{014129B8-C2F9-48E1-939A-879FED27EE2C}"/>
          </ac:spMkLst>
        </pc:spChg>
        <pc:spChg chg="mod">
          <ac:chgData name="Brian Dommisse" userId="c37fd6d2-ed16-4115-bd6e-68ba570e5f59" providerId="ADAL" clId="{0DC05D2E-368A-44F7-874B-954993E7D26E}" dt="2022-01-20T10:46:41.095" v="2563" actId="20577"/>
          <ac:spMkLst>
            <pc:docMk/>
            <pc:sldMk cId="770299732" sldId="352"/>
            <ac:spMk id="3" creationId="{7D489F9B-8894-44AC-830B-BA3ACA915F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2</a:t>
            </a:fld>
            <a:endParaRPr/>
          </a:p>
        </p:txBody>
      </p:sp>
    </p:spTree>
    <p:extLst>
      <p:ext uri="{BB962C8B-B14F-4D97-AF65-F5344CB8AC3E}">
        <p14:creationId xmlns:p14="http://schemas.microsoft.com/office/powerpoint/2010/main" val="21498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382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4</a:t>
            </a:fld>
            <a:endParaRPr/>
          </a:p>
        </p:txBody>
      </p:sp>
    </p:spTree>
    <p:extLst>
      <p:ext uri="{BB962C8B-B14F-4D97-AF65-F5344CB8AC3E}">
        <p14:creationId xmlns:p14="http://schemas.microsoft.com/office/powerpoint/2010/main" val="303398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39"/>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800"/>
              <a:buFont typeface="Arial"/>
              <a:buNone/>
              <a:defRPr sz="2400" b="1"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400"/>
              </a:spcBef>
              <a:spcAft>
                <a:spcPts val="0"/>
              </a:spcAft>
              <a:buClr>
                <a:schemeClr val="dk1"/>
              </a:buClr>
              <a:buSzPts val="2400"/>
              <a:buFont typeface="Arial"/>
              <a:buNone/>
              <a:defRPr sz="2000" b="1"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360"/>
              </a:spcBef>
              <a:spcAft>
                <a:spcPts val="0"/>
              </a:spcAft>
              <a:buClr>
                <a:schemeClr val="dk1"/>
              </a:buClr>
              <a:buSzPts val="2000"/>
              <a:buFont typeface="Arial"/>
              <a:buNone/>
              <a:defRPr sz="1800" b="1"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39"/>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800"/>
              <a:buFont typeface="Arial"/>
              <a:buNone/>
              <a:defRPr sz="2400" b="1"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400"/>
              </a:spcBef>
              <a:spcAft>
                <a:spcPts val="0"/>
              </a:spcAft>
              <a:buClr>
                <a:schemeClr val="dk1"/>
              </a:buClr>
              <a:buSzPts val="2400"/>
              <a:buFont typeface="Arial"/>
              <a:buNone/>
              <a:defRPr sz="2000" b="1"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360"/>
              </a:spcBef>
              <a:spcAft>
                <a:spcPts val="0"/>
              </a:spcAft>
              <a:buClr>
                <a:schemeClr val="dk1"/>
              </a:buClr>
              <a:buSzPts val="2000"/>
              <a:buFont typeface="Arial"/>
              <a:buNone/>
              <a:defRPr sz="1800" b="1"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39"/>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3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2"/>
        <p:cNvGrpSpPr/>
        <p:nvPr/>
      </p:nvGrpSpPr>
      <p:grpSpPr>
        <a:xfrm>
          <a:off x="0" y="0"/>
          <a:ext cx="0" cy="0"/>
          <a:chOff x="0" y="0"/>
          <a:chExt cx="0" cy="0"/>
        </a:xfrm>
      </p:grpSpPr>
      <p:sp>
        <p:nvSpPr>
          <p:cNvPr id="53" name="Google Shape;53;p41"/>
          <p:cNvSpPr txBox="1">
            <a:spLocks noGrp="1"/>
          </p:cNvSpPr>
          <p:nvPr>
            <p:ph type="title"/>
          </p:nvPr>
        </p:nvSpPr>
        <p:spPr>
          <a:xfrm>
            <a:off x="2389717" y="4800600"/>
            <a:ext cx="7315200" cy="566738"/>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41"/>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Google Shape;56;p4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8">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dustandaard.nl/standaard_bijeenkomsten/bijeenkomst-standaardisatieraad-november-20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osa2.test3.wikixl.nl/index.php/ROSA_in_context#Uitgangspunt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osa2.test3.wikixl.nl/index.php/Gegevenswoordenboek_RO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nl-NL" dirty="0"/>
              <a:t>Voortgang Revisie ROSA</a:t>
            </a:r>
            <a:endParaRPr dirty="0"/>
          </a:p>
        </p:txBody>
      </p:sp>
      <p:sp>
        <p:nvSpPr>
          <p:cNvPr id="66" name="Google Shape;66;p1"/>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333333"/>
              </a:buClr>
              <a:buSzPts val="2800"/>
              <a:buFont typeface="Arial"/>
              <a:buNone/>
            </a:pPr>
            <a:r>
              <a:rPr lang="nl-NL" dirty="0"/>
              <a:t>Brian Dommisse</a:t>
            </a:r>
            <a:endParaRPr dirty="0"/>
          </a:p>
          <a:p>
            <a:pPr marL="0" marR="0" lvl="0" indent="0" algn="ctr" rtl="0">
              <a:lnSpc>
                <a:spcPct val="100000"/>
              </a:lnSpc>
              <a:spcBef>
                <a:spcPts val="480"/>
              </a:spcBef>
              <a:spcAft>
                <a:spcPts val="0"/>
              </a:spcAft>
              <a:buClr>
                <a:srgbClr val="333333"/>
              </a:buClr>
              <a:buSzPts val="2800"/>
              <a:buFont typeface="Arial"/>
              <a:buNone/>
            </a:pPr>
            <a:endParaRPr dirty="0"/>
          </a:p>
          <a:p>
            <a:pPr marL="0" marR="0" lvl="0" indent="0" algn="ctr" rtl="0">
              <a:lnSpc>
                <a:spcPct val="100000"/>
              </a:lnSpc>
              <a:spcBef>
                <a:spcPts val="480"/>
              </a:spcBef>
              <a:spcAft>
                <a:spcPts val="0"/>
              </a:spcAft>
              <a:buClr>
                <a:srgbClr val="333333"/>
              </a:buClr>
              <a:buSzPts val="2800"/>
              <a:buFont typeface="Arial"/>
              <a:buNone/>
            </a:pPr>
            <a:r>
              <a:rPr lang="nl-NL" dirty="0"/>
              <a:t>20 januari 2022, Architectuurraad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F48D0-9AC0-4024-842A-115E38FFA92F}"/>
              </a:ext>
            </a:extLst>
          </p:cNvPr>
          <p:cNvSpPr>
            <a:spLocks noGrp="1"/>
          </p:cNvSpPr>
          <p:nvPr>
            <p:ph type="title"/>
          </p:nvPr>
        </p:nvSpPr>
        <p:spPr/>
        <p:txBody>
          <a:bodyPr/>
          <a:lstStyle/>
          <a:p>
            <a:r>
              <a:rPr lang="nl-NL" dirty="0"/>
              <a:t>ROSA Begrippenmodel</a:t>
            </a:r>
            <a:endParaRPr lang="en-US" dirty="0"/>
          </a:p>
        </p:txBody>
      </p:sp>
      <p:sp>
        <p:nvSpPr>
          <p:cNvPr id="3" name="Tijdelijke aanduiding voor tekst 2">
            <a:extLst>
              <a:ext uri="{FF2B5EF4-FFF2-40B4-BE49-F238E27FC236}">
                <a16:creationId xmlns:a16="http://schemas.microsoft.com/office/drawing/2014/main" id="{2B4E21CF-FC9B-4314-9043-E33A88CA7FC5}"/>
              </a:ext>
            </a:extLst>
          </p:cNvPr>
          <p:cNvSpPr>
            <a:spLocks noGrp="1"/>
          </p:cNvSpPr>
          <p:nvPr>
            <p:ph type="body" idx="1"/>
          </p:nvPr>
        </p:nvSpPr>
        <p:spPr>
          <a:xfrm>
            <a:off x="609600" y="1324947"/>
            <a:ext cx="10972800" cy="4801217"/>
          </a:xfrm>
        </p:spPr>
        <p:txBody>
          <a:bodyPr/>
          <a:lstStyle/>
          <a:p>
            <a:r>
              <a:rPr lang="nl-NL" sz="2000" b="0" i="0" u="none" strike="noStrike" baseline="0" dirty="0">
                <a:solidFill>
                  <a:srgbClr val="000000"/>
                </a:solidFill>
                <a:latin typeface="Verdana"/>
              </a:rPr>
              <a:t>Beschrijft de werkelijkheid binnen het beschouwde domein (de ‘</a:t>
            </a:r>
            <a:r>
              <a:rPr lang="nl-NL" sz="2000" b="0" i="0" u="none" strike="noStrike" baseline="0" dirty="0" err="1">
                <a:solidFill>
                  <a:srgbClr val="000000"/>
                </a:solidFill>
                <a:latin typeface="Verdana"/>
              </a:rPr>
              <a:t>universe</a:t>
            </a:r>
            <a:r>
              <a:rPr lang="nl-NL" sz="2000" b="0" i="0" u="none" strike="noStrike" baseline="0" dirty="0">
                <a:solidFill>
                  <a:srgbClr val="000000"/>
                </a:solidFill>
                <a:latin typeface="Verdana"/>
              </a:rPr>
              <a:t> of discourse’) d.m.v. de daarin gehanteerde begrippen en hun relaties tot elkaar. Doel is dat de actoren daarbinnen elkaar begrijpen en één taal spreken. Het begrippenmodel (“gegevenswoordenboek”) wordt opgesteld voor gebruik door mensen, met name ‘de business’. De begrippen worden beschreven in een</a:t>
            </a:r>
            <a:r>
              <a:rPr lang="nl-NL" sz="2000" dirty="0">
                <a:solidFill>
                  <a:srgbClr val="000000"/>
                </a:solidFill>
                <a:latin typeface="Verdana"/>
              </a:rPr>
              <a:t> vocabulaire</a:t>
            </a:r>
            <a:r>
              <a:rPr lang="nl-NL" sz="2000" b="0" i="0" u="none" strike="noStrike" baseline="0" dirty="0">
                <a:solidFill>
                  <a:srgbClr val="000000"/>
                </a:solidFill>
                <a:latin typeface="Verdana"/>
              </a:rPr>
              <a:t>. Een vocabulaire is geen (conceptueel) informatiemodel. Begrippen kunnen in meerdere conceptuele modellen gebruikt worden.</a:t>
            </a:r>
            <a:r>
              <a:rPr lang="nl-NL" sz="2000" dirty="0">
                <a:solidFill>
                  <a:srgbClr val="000000"/>
                </a:solidFill>
                <a:latin typeface="Verdana"/>
              </a:rPr>
              <a:t> </a:t>
            </a:r>
            <a:endParaRPr lang="nl-NL" sz="2000" b="0" i="0" u="none" strike="noStrike" baseline="0" dirty="0">
              <a:solidFill>
                <a:srgbClr val="000000"/>
              </a:solidFill>
              <a:latin typeface="Verdana" panose="020B0604030504040204" pitchFamily="34" charset="0"/>
            </a:endParaRPr>
          </a:p>
          <a:p>
            <a:pPr marL="50800" indent="0">
              <a:buNone/>
            </a:pPr>
            <a:endParaRPr lang="nl-NL" sz="2400" dirty="0">
              <a:solidFill>
                <a:srgbClr val="000000"/>
              </a:solidFill>
              <a:latin typeface="Verdana" panose="020B0604030504040204" pitchFamily="34" charset="0"/>
            </a:endParaRPr>
          </a:p>
          <a:p>
            <a:pPr marL="50800" indent="0">
              <a:buNone/>
            </a:pPr>
            <a:r>
              <a:rPr lang="nl-NL" sz="2000" dirty="0">
                <a:solidFill>
                  <a:srgbClr val="000000"/>
                </a:solidFill>
                <a:latin typeface="Verdana" panose="020B0604030504040204" pitchFamily="34" charset="0"/>
              </a:rPr>
              <a:t>QA-team:</a:t>
            </a:r>
          </a:p>
          <a:p>
            <a:r>
              <a:rPr lang="nl-NL" sz="2000" i="1" dirty="0">
                <a:effectLst/>
                <a:latin typeface="Verdana" panose="020B0604030504040204" pitchFamily="34" charset="0"/>
                <a:ea typeface="Verdana" panose="020B0604030504040204" pitchFamily="34" charset="0"/>
                <a:cs typeface="Arial" panose="020B0604020202020204" pitchFamily="34" charset="0"/>
              </a:rPr>
              <a:t>Conceptuele modellen en begrippenmodel in ROSA opnemen en in sync brengen met KOI (en </a:t>
            </a:r>
            <a:r>
              <a:rPr lang="nl-NL" sz="2000" i="1" dirty="0" err="1">
                <a:effectLst/>
                <a:latin typeface="Verdana" panose="020B0604030504040204" pitchFamily="34" charset="0"/>
                <a:ea typeface="Verdana" panose="020B0604030504040204" pitchFamily="34" charset="0"/>
                <a:cs typeface="Arial" panose="020B0604020202020204" pitchFamily="34" charset="0"/>
              </a:rPr>
              <a:t>vice</a:t>
            </a:r>
            <a:r>
              <a:rPr lang="nl-NL" sz="2000" i="1" dirty="0">
                <a:effectLst/>
                <a:latin typeface="Verdana" panose="020B0604030504040204" pitchFamily="34" charset="0"/>
                <a:ea typeface="Verdana" panose="020B0604030504040204" pitchFamily="34" charset="0"/>
                <a:cs typeface="Arial" panose="020B0604020202020204" pitchFamily="34" charset="0"/>
              </a:rPr>
              <a:t> versa).</a:t>
            </a:r>
          </a:p>
          <a:p>
            <a:r>
              <a:rPr lang="nl-NL" sz="2000" i="1" dirty="0">
                <a:effectLst/>
                <a:latin typeface="Verdana" panose="020B0604030504040204" pitchFamily="34" charset="0"/>
                <a:ea typeface="Verdana" panose="020B0604030504040204" pitchFamily="34" charset="0"/>
                <a:cs typeface="Arial" panose="020B0604020202020204" pitchFamily="34" charset="0"/>
              </a:rPr>
              <a:t>Laten bekrachtigen in Standaardisatieraad dat dit een normatieve begrippenlijst is. </a:t>
            </a:r>
          </a:p>
          <a:p>
            <a:r>
              <a:rPr lang="nl-NL" sz="2000" i="1" dirty="0">
                <a:latin typeface="Verdana" panose="020B0604030504040204" pitchFamily="34" charset="0"/>
                <a:ea typeface="Verdana" panose="020B0604030504040204" pitchFamily="34" charset="0"/>
                <a:cs typeface="Arial" panose="020B0604020202020204" pitchFamily="34" charset="0"/>
              </a:rPr>
              <a:t>Samenhang met DUO Gegevenswoordenboek uitwerken</a:t>
            </a:r>
            <a:endParaRPr lang="en-US" sz="2000" dirty="0">
              <a:effectLst/>
              <a:latin typeface="Verdana" panose="020B0604030504040204" pitchFamily="34" charset="0"/>
              <a:ea typeface="Verdana" panose="020B0604030504040204" pitchFamily="34" charset="0"/>
            </a:endParaRPr>
          </a:p>
          <a:p>
            <a:endParaRPr lang="nl-NL" sz="2400" dirty="0">
              <a:solidFill>
                <a:srgbClr val="000000"/>
              </a:solidFill>
              <a:latin typeface="Verdana" panose="020B0604030504040204" pitchFamily="34" charset="0"/>
            </a:endParaRPr>
          </a:p>
          <a:p>
            <a:endParaRPr lang="en-US" sz="2400" dirty="0"/>
          </a:p>
        </p:txBody>
      </p:sp>
      <p:sp>
        <p:nvSpPr>
          <p:cNvPr id="4" name="Tijdelijke aanduiding voor dianummer 3">
            <a:extLst>
              <a:ext uri="{FF2B5EF4-FFF2-40B4-BE49-F238E27FC236}">
                <a16:creationId xmlns:a16="http://schemas.microsoft.com/office/drawing/2014/main" id="{F85B9F00-4C60-4F39-AED1-900FF46447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10</a:t>
            </a:fld>
            <a:endParaRPr lang="nl-NL"/>
          </a:p>
        </p:txBody>
      </p:sp>
    </p:spTree>
    <p:extLst>
      <p:ext uri="{BB962C8B-B14F-4D97-AF65-F5344CB8AC3E}">
        <p14:creationId xmlns:p14="http://schemas.microsoft.com/office/powerpoint/2010/main" val="375860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a:t>Voortgang op hoofdlijnen (proces)</a:t>
            </a:r>
            <a:endParaRPr dirty="0"/>
          </a:p>
        </p:txBody>
      </p:sp>
      <p:sp>
        <p:nvSpPr>
          <p:cNvPr id="73" name="Google Shape;73;p2"/>
          <p:cNvSpPr txBox="1">
            <a:spLocks noGrp="1"/>
          </p:cNvSpPr>
          <p:nvPr>
            <p:ph type="body" idx="1"/>
          </p:nvPr>
        </p:nvSpPr>
        <p:spPr>
          <a:xfrm>
            <a:off x="335360" y="1085851"/>
            <a:ext cx="11199415" cy="4526100"/>
          </a:xfrm>
          <a:prstGeom prst="rect">
            <a:avLst/>
          </a:prstGeom>
          <a:noFill/>
          <a:ln>
            <a:noFill/>
          </a:ln>
        </p:spPr>
        <p:txBody>
          <a:bodyPr spcFirstLastPara="1" wrap="square" lIns="91425" tIns="91425" rIns="91425" bIns="91425" anchor="t" anchorCtr="0">
            <a:noAutofit/>
          </a:bodyPr>
          <a:lstStyle/>
          <a:p>
            <a:pPr lvl="0" indent="-342900">
              <a:buSzPts val="1800"/>
              <a:buChar char="●"/>
            </a:pPr>
            <a:r>
              <a:rPr lang="nl-NL" sz="2400" dirty="0"/>
              <a:t>Inhoudelijke vaststelling </a:t>
            </a:r>
            <a:r>
              <a:rPr lang="nl-NL" sz="2400" dirty="0" err="1"/>
              <a:t>PvA</a:t>
            </a:r>
            <a:r>
              <a:rPr lang="nl-NL" sz="2400" dirty="0"/>
              <a:t> in AR 28-10-2021</a:t>
            </a:r>
          </a:p>
          <a:p>
            <a:pPr lvl="0" indent="-342900">
              <a:buSzPts val="1800"/>
              <a:buChar char="●"/>
            </a:pPr>
            <a:r>
              <a:rPr lang="nl-NL" sz="2400" dirty="0"/>
              <a:t>Bekrachtiging in Standaardisatieraad op 2-12-2021</a:t>
            </a:r>
          </a:p>
          <a:p>
            <a:pPr lvl="0" indent="-342900">
              <a:buSzPts val="1800"/>
              <a:buChar char="●"/>
            </a:pPr>
            <a:r>
              <a:rPr lang="nl-NL" sz="2400" dirty="0"/>
              <a:t>Twee bijeenkomsten </a:t>
            </a:r>
            <a:r>
              <a:rPr lang="nl-NL" sz="2400" dirty="0" err="1"/>
              <a:t>Quality</a:t>
            </a:r>
            <a:r>
              <a:rPr lang="nl-NL" sz="2400" dirty="0"/>
              <a:t> Assurance Team (QA-team) in november en december (tot en met juni maandelijks gepland)</a:t>
            </a:r>
          </a:p>
          <a:p>
            <a:pPr marL="114300" lvl="0" indent="0">
              <a:buSzPts val="1800"/>
              <a:buNone/>
            </a:pPr>
            <a:endParaRPr lang="nl-NL" sz="2400" dirty="0"/>
          </a:p>
        </p:txBody>
      </p:sp>
      <p:sp>
        <p:nvSpPr>
          <p:cNvPr id="5" name="Google Shape;74;p2"/>
          <p:cNvSpPr txBox="1">
            <a:spLocks/>
          </p:cNvSpPr>
          <p:nvPr/>
        </p:nvSpPr>
        <p:spPr>
          <a:xfrm>
            <a:off x="4808220" y="6333000"/>
            <a:ext cx="731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00000000-1234-1234-1234-123412341234}" type="slidenum">
              <a:rPr lang="nl-NL" smtClean="0"/>
              <a:pPr/>
              <a:t>2</a:t>
            </a:fld>
            <a:endParaRPr lang="nl-NL" dirty="0"/>
          </a:p>
        </p:txBody>
      </p:sp>
      <p:sp>
        <p:nvSpPr>
          <p:cNvPr id="6" name="Titel 1">
            <a:extLst>
              <a:ext uri="{FF2B5EF4-FFF2-40B4-BE49-F238E27FC236}">
                <a16:creationId xmlns:a16="http://schemas.microsoft.com/office/drawing/2014/main" id="{3A8E4E78-8675-4BBE-97F5-9BEBC67BDF10}"/>
              </a:ext>
            </a:extLst>
          </p:cNvPr>
          <p:cNvSpPr txBox="1">
            <a:spLocks/>
          </p:cNvSpPr>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nl-NL" dirty="0"/>
              <a:t>Voortgang op hoofdlijnen (proces)</a:t>
            </a:r>
          </a:p>
        </p:txBody>
      </p:sp>
    </p:spTree>
    <p:extLst>
      <p:ext uri="{BB962C8B-B14F-4D97-AF65-F5344CB8AC3E}">
        <p14:creationId xmlns:p14="http://schemas.microsoft.com/office/powerpoint/2010/main" val="266929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Geheugensteun: overzicht werkpakketten</a:t>
            </a:r>
          </a:p>
        </p:txBody>
      </p:sp>
      <p:sp>
        <p:nvSpPr>
          <p:cNvPr id="3" name="Tijdelijke aanduiding voor tekst 2"/>
          <p:cNvSpPr>
            <a:spLocks noGrp="1"/>
          </p:cNvSpPr>
          <p:nvPr>
            <p:ph type="body" idx="1"/>
          </p:nvPr>
        </p:nvSpPr>
        <p:spPr>
          <a:xfrm>
            <a:off x="707572" y="1181678"/>
            <a:ext cx="10972800" cy="4950507"/>
          </a:xfrm>
        </p:spPr>
        <p:txBody>
          <a:bodyPr/>
          <a:lstStyle/>
          <a:p>
            <a:pPr fontAlgn="base"/>
            <a:r>
              <a:rPr lang="nl-NL" sz="2400" dirty="0"/>
              <a:t>Werkpakket 1: Gewijzigd metamodel </a:t>
            </a:r>
          </a:p>
          <a:p>
            <a:pPr fontAlgn="base"/>
            <a:r>
              <a:rPr lang="nl-NL" sz="2400" dirty="0"/>
              <a:t>Werkpakket 2: </a:t>
            </a:r>
            <a:r>
              <a:rPr lang="nl-NL" sz="2400" dirty="0">
                <a:effectLst/>
                <a:latin typeface="Montserrat" panose="00000500000000000000" pitchFamily="2" charset="0"/>
                <a:ea typeface="MS PGothic" panose="020B0600070205080204" pitchFamily="34" charset="-128"/>
                <a:cs typeface="Verdana" panose="020B0604030504040204" pitchFamily="34" charset="0"/>
              </a:rPr>
              <a:t>Opzet en vullen ketendomeinmodel (als onderdeel van metamodel)</a:t>
            </a:r>
            <a:endParaRPr lang="en-US" sz="2400" dirty="0">
              <a:effectLst/>
              <a:latin typeface="Montserrat" panose="00000500000000000000" pitchFamily="2" charset="0"/>
              <a:ea typeface="MS PGothic" panose="020B0600070205080204" pitchFamily="34" charset="-128"/>
              <a:cs typeface="Verdana" panose="020B0604030504040204" pitchFamily="34" charset="0"/>
            </a:endParaRPr>
          </a:p>
          <a:p>
            <a:pPr fontAlgn="base"/>
            <a:r>
              <a:rPr lang="nl-NL" sz="2400" dirty="0"/>
              <a:t>Werkpakket 3: Inhoudelijke integratie van bepaalde onderdelen vanuit de AMIGO-aanpak in de ROSA (gegevensmodellen) </a:t>
            </a:r>
          </a:p>
          <a:p>
            <a:pPr fontAlgn="base"/>
            <a:r>
              <a:rPr lang="nl-NL" sz="2400" dirty="0"/>
              <a:t>Werkpakket 4: Voorstel voor samenwerking met de sectorale referentiearchitecturen.</a:t>
            </a:r>
          </a:p>
          <a:p>
            <a:pPr fontAlgn="base"/>
            <a:r>
              <a:rPr lang="nl-NL" sz="2400" dirty="0"/>
              <a:t>Werkpakket 5: Gemeenschappelijke infrastructuur (standaarden, ketenvoorzieningen, referentiecomponenten, ontwerpkaders).</a:t>
            </a:r>
          </a:p>
          <a:p>
            <a:pPr fontAlgn="base"/>
            <a:r>
              <a:rPr lang="nl-NL" sz="2400" dirty="0"/>
              <a:t>Werkpakket 6: Beheerproces.</a:t>
            </a:r>
          </a:p>
          <a:p>
            <a:pPr marL="50800" indent="0">
              <a:buNone/>
            </a:pPr>
            <a:endParaRPr lang="nl-NL" sz="2400" dirty="0"/>
          </a:p>
          <a:p>
            <a:pPr marL="50800" indent="0">
              <a:buNone/>
            </a:pPr>
            <a:r>
              <a:rPr lang="nl-NL" sz="2400" dirty="0"/>
              <a:t>Eindproducten: nieuwe ROSA wiki met beheerproces en met </a:t>
            </a:r>
            <a:r>
              <a:rPr lang="nl-NL" sz="2400" dirty="0" err="1"/>
              <a:t>governance</a:t>
            </a:r>
            <a:r>
              <a:rPr lang="nl-NL" sz="2400" dirty="0"/>
              <a:t>/samenwerking tussen ROSA en </a:t>
            </a:r>
            <a:r>
              <a:rPr lang="nl-NL" sz="2400" dirty="0" err="1"/>
              <a:t>SRA’s</a:t>
            </a:r>
            <a:endParaRPr lang="nl-NL" sz="2400" dirty="0"/>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3</a:t>
            </a:fld>
            <a:endParaRPr lang="nl-NL"/>
          </a:p>
        </p:txBody>
      </p:sp>
    </p:spTree>
    <p:extLst>
      <p:ext uri="{BB962C8B-B14F-4D97-AF65-F5344CB8AC3E}">
        <p14:creationId xmlns:p14="http://schemas.microsoft.com/office/powerpoint/2010/main" val="358934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a:t>Voortgang op hoofdlijnen (inhoud)</a:t>
            </a:r>
            <a:endParaRPr dirty="0"/>
          </a:p>
        </p:txBody>
      </p:sp>
      <p:sp>
        <p:nvSpPr>
          <p:cNvPr id="73" name="Google Shape;73;p2"/>
          <p:cNvSpPr txBox="1">
            <a:spLocks noGrp="1"/>
          </p:cNvSpPr>
          <p:nvPr>
            <p:ph type="body" idx="1"/>
          </p:nvPr>
        </p:nvSpPr>
        <p:spPr>
          <a:xfrm>
            <a:off x="335360" y="1085851"/>
            <a:ext cx="11199415" cy="4526100"/>
          </a:xfrm>
          <a:prstGeom prst="rect">
            <a:avLst/>
          </a:prstGeom>
          <a:noFill/>
          <a:ln>
            <a:noFill/>
          </a:ln>
        </p:spPr>
        <p:txBody>
          <a:bodyPr spcFirstLastPara="1" wrap="square" lIns="91425" tIns="91425" rIns="91425" bIns="91425" anchor="t" anchorCtr="0">
            <a:noAutofit/>
          </a:bodyPr>
          <a:lstStyle/>
          <a:p>
            <a:pPr lvl="0" indent="-342900">
              <a:buSzPts val="1800"/>
              <a:buChar char="●"/>
            </a:pPr>
            <a:r>
              <a:rPr lang="nl-NL" sz="2400" dirty="0"/>
              <a:t>Uitwerking casus Toegangsdiensten conform het nieuwe metamodel (concept) – werkpakket 1, 4 en 5</a:t>
            </a:r>
          </a:p>
          <a:p>
            <a:pPr lvl="0" indent="-342900">
              <a:buSzPts val="1800"/>
              <a:buChar char="●"/>
            </a:pPr>
            <a:r>
              <a:rPr lang="nl-NL" sz="2400" dirty="0"/>
              <a:t>Gestart met opnemen uitgangspunten, ontwerpkaders opgesteld door werkgroep Toegang en afspraken over onderhoud/beheer – werkpakket 1, 5 en 6 </a:t>
            </a:r>
          </a:p>
          <a:p>
            <a:pPr lvl="0" indent="-342900">
              <a:buSzPts val="1800"/>
              <a:buChar char="●"/>
            </a:pPr>
            <a:r>
              <a:rPr lang="nl-NL" sz="2400" dirty="0"/>
              <a:t>Nadere invulling Ketenprocesmodellen voor Examineren en Toetsen </a:t>
            </a:r>
            <a:r>
              <a:rPr lang="nl-NL" sz="2400" dirty="0" err="1"/>
              <a:t>ism</a:t>
            </a:r>
            <a:r>
              <a:rPr lang="nl-NL" sz="2400" dirty="0"/>
              <a:t> </a:t>
            </a:r>
            <a:r>
              <a:rPr lang="nl-NL" sz="2400" dirty="0" err="1"/>
              <a:t>CvtE</a:t>
            </a:r>
            <a:r>
              <a:rPr lang="nl-NL" sz="2400" dirty="0"/>
              <a:t> en DUO – werkpakket 2</a:t>
            </a:r>
          </a:p>
          <a:p>
            <a:pPr lvl="0" indent="-342900">
              <a:buSzPts val="1800"/>
              <a:buChar char="●"/>
            </a:pPr>
            <a:r>
              <a:rPr lang="nl-NL" sz="2400" dirty="0"/>
              <a:t>Eerste opzet en uitwerking van conceptuele modellen en ROSA begrippenmodel - werkpakket 3</a:t>
            </a:r>
          </a:p>
          <a:p>
            <a:pPr lvl="0" indent="-342900">
              <a:buSzPts val="1800"/>
              <a:buChar char="●"/>
            </a:pPr>
            <a:r>
              <a:rPr lang="nl-NL" sz="2400" dirty="0"/>
              <a:t>Eerste opzet en uitwerking van een infrastructurele begrippenlijst (en modellen) – werkpakket 5</a:t>
            </a:r>
          </a:p>
          <a:p>
            <a:pPr lvl="0" indent="-342900">
              <a:buSzPts val="1800"/>
              <a:buChar char="●"/>
            </a:pPr>
            <a:r>
              <a:rPr lang="nl-NL" sz="2400" dirty="0"/>
              <a:t>Uitgangspunten voor samenhang/samenwerking tussen ROSA en de sectorale referentiearchitecturen (FORA, MORA, HORA) – werkpakket 4</a:t>
            </a:r>
          </a:p>
          <a:p>
            <a:pPr lvl="0" indent="-342900">
              <a:buSzPts val="1800"/>
              <a:buChar char="●"/>
            </a:pPr>
            <a:endParaRPr lang="nl-NL" sz="2400" dirty="0"/>
          </a:p>
          <a:p>
            <a:pPr lvl="0" indent="-342900">
              <a:buSzPts val="1800"/>
              <a:buChar char="●"/>
            </a:pPr>
            <a:endParaRPr lang="nl-NL" sz="2400" dirty="0"/>
          </a:p>
          <a:p>
            <a:pPr lvl="0" indent="-342900">
              <a:buSzPts val="1800"/>
              <a:buChar char="●"/>
            </a:pPr>
            <a:endParaRPr lang="nl-NL" sz="2400" dirty="0"/>
          </a:p>
          <a:p>
            <a:pPr lvl="0" indent="-342900">
              <a:buSzPts val="1800"/>
              <a:buChar char="●"/>
            </a:pPr>
            <a:endParaRPr lang="nl-NL" sz="2400" dirty="0"/>
          </a:p>
          <a:p>
            <a:pPr lvl="0" indent="-342900">
              <a:buSzPts val="1800"/>
              <a:buChar char="●"/>
            </a:pPr>
            <a:endParaRPr lang="nl-NL" sz="2400" dirty="0"/>
          </a:p>
        </p:txBody>
      </p:sp>
      <p:sp>
        <p:nvSpPr>
          <p:cNvPr id="5" name="Google Shape;74;p2"/>
          <p:cNvSpPr txBox="1">
            <a:spLocks/>
          </p:cNvSpPr>
          <p:nvPr/>
        </p:nvSpPr>
        <p:spPr>
          <a:xfrm>
            <a:off x="4808220" y="6333000"/>
            <a:ext cx="731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00000000-1234-1234-1234-123412341234}" type="slidenum">
              <a:rPr lang="nl-NL" smtClean="0"/>
              <a:pPr/>
              <a:t>4</a:t>
            </a:fld>
            <a:endParaRPr lang="nl-NL" dirty="0"/>
          </a:p>
        </p:txBody>
      </p:sp>
    </p:spTree>
    <p:extLst>
      <p:ext uri="{BB962C8B-B14F-4D97-AF65-F5344CB8AC3E}">
        <p14:creationId xmlns:p14="http://schemas.microsoft.com/office/powerpoint/2010/main" val="230948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8538E-9D48-46FD-982A-57332F9A3800}"/>
              </a:ext>
            </a:extLst>
          </p:cNvPr>
          <p:cNvSpPr>
            <a:spLocks noGrp="1"/>
          </p:cNvSpPr>
          <p:nvPr>
            <p:ph type="title"/>
          </p:nvPr>
        </p:nvSpPr>
        <p:spPr/>
        <p:txBody>
          <a:bodyPr/>
          <a:lstStyle/>
          <a:p>
            <a:r>
              <a:rPr lang="nl-NL" dirty="0"/>
              <a:t>Terugkoppeling Standaardisatieraad</a:t>
            </a:r>
            <a:endParaRPr lang="en-US" dirty="0"/>
          </a:p>
        </p:txBody>
      </p:sp>
      <p:sp>
        <p:nvSpPr>
          <p:cNvPr id="3" name="Tijdelijke aanduiding voor tekst 2">
            <a:extLst>
              <a:ext uri="{FF2B5EF4-FFF2-40B4-BE49-F238E27FC236}">
                <a16:creationId xmlns:a16="http://schemas.microsoft.com/office/drawing/2014/main" id="{7F0950EE-5875-46E3-80CC-3EDBA0BDD852}"/>
              </a:ext>
            </a:extLst>
          </p:cNvPr>
          <p:cNvSpPr>
            <a:spLocks noGrp="1"/>
          </p:cNvSpPr>
          <p:nvPr>
            <p:ph type="body" idx="1"/>
          </p:nvPr>
        </p:nvSpPr>
        <p:spPr/>
        <p:txBody>
          <a:bodyPr/>
          <a:lstStyle/>
          <a:p>
            <a:pPr marL="50800" indent="0">
              <a:buNone/>
            </a:pPr>
            <a:r>
              <a:rPr lang="nl-NL" sz="2400" dirty="0">
                <a:effectLst/>
                <a:latin typeface="Arial" panose="020B0604020202020204" pitchFamily="34" charset="0"/>
              </a:rPr>
              <a:t>Uit conceptverslag van 2-12-2021 (zie </a:t>
            </a:r>
            <a:r>
              <a:rPr lang="nl-NL" sz="2400" dirty="0">
                <a:effectLst/>
                <a:latin typeface="Arial" panose="020B0604020202020204" pitchFamily="34" charset="0"/>
                <a:hlinkClick r:id="rId2"/>
              </a:rPr>
              <a:t>pagina bijeenkomst</a:t>
            </a:r>
            <a:r>
              <a:rPr lang="nl-NL" sz="2400" dirty="0">
                <a:effectLst/>
                <a:latin typeface="Arial" panose="020B0604020202020204" pitchFamily="34" charset="0"/>
              </a:rPr>
              <a:t>):</a:t>
            </a:r>
          </a:p>
          <a:p>
            <a:r>
              <a:rPr lang="nl-NL" sz="2400" dirty="0">
                <a:effectLst/>
                <a:latin typeface="Arial" panose="020B0604020202020204" pitchFamily="34" charset="0"/>
              </a:rPr>
              <a:t>Besluit: De Standaardisatieraad gaat akkoord met de rolverdeling met de</a:t>
            </a:r>
            <a:br>
              <a:rPr lang="nl-NL" sz="2400" dirty="0"/>
            </a:br>
            <a:r>
              <a:rPr lang="nl-NL" sz="2400" dirty="0">
                <a:effectLst/>
                <a:latin typeface="Arial" panose="020B0604020202020204" pitchFamily="34" charset="0"/>
              </a:rPr>
              <a:t>Standaardisatieraad als opdrachtgever en de Architectuurraad als inhoudelijk hoeder van de ROSA. De Standaardisatieraad bevestigt het belang van de ROSA en ondersteunt de business case. De andere gevraagde zaken vereisen nadere uitwerking en ook discussie in</a:t>
            </a:r>
            <a:br>
              <a:rPr lang="nl-NL" sz="2400" dirty="0"/>
            </a:br>
            <a:r>
              <a:rPr lang="nl-NL" sz="2400" dirty="0">
                <a:effectLst/>
                <a:latin typeface="Arial" panose="020B0604020202020204" pitchFamily="34" charset="0"/>
              </a:rPr>
              <a:t>de Standaardisatieraad. Daarom zal Brian Dommisse als projectleider in de volgende vergadering rapporteren over de voortgang.</a:t>
            </a:r>
          </a:p>
          <a:p>
            <a:r>
              <a:rPr lang="nl-NL" sz="2400" dirty="0">
                <a:effectLst/>
                <a:latin typeface="Arial" panose="020B0604020202020204" pitchFamily="34" charset="0"/>
              </a:rPr>
              <a:t>Actie: Samenhang referentiearchitecturen / revisie ROSA opnieuw agenderen op de eerstvolgende vergadering in 2022 en verder verkennen hoe de Standaardisatieraad kan groeien in haar rol als opdrachtgever.</a:t>
            </a:r>
            <a:endParaRPr lang="en-US" sz="2400" dirty="0"/>
          </a:p>
        </p:txBody>
      </p:sp>
      <p:sp>
        <p:nvSpPr>
          <p:cNvPr id="4" name="Tijdelijke aanduiding voor dianummer 3">
            <a:extLst>
              <a:ext uri="{FF2B5EF4-FFF2-40B4-BE49-F238E27FC236}">
                <a16:creationId xmlns:a16="http://schemas.microsoft.com/office/drawing/2014/main" id="{37199D48-997E-42D3-887C-684266B2FB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5</a:t>
            </a:fld>
            <a:endParaRPr lang="nl-NL"/>
          </a:p>
        </p:txBody>
      </p:sp>
    </p:spTree>
    <p:extLst>
      <p:ext uri="{BB962C8B-B14F-4D97-AF65-F5344CB8AC3E}">
        <p14:creationId xmlns:p14="http://schemas.microsoft.com/office/powerpoint/2010/main" val="169539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129B8-C2F9-48E1-939A-879FED27EE2C}"/>
              </a:ext>
            </a:extLst>
          </p:cNvPr>
          <p:cNvSpPr>
            <a:spLocks noGrp="1"/>
          </p:cNvSpPr>
          <p:nvPr>
            <p:ph type="title"/>
          </p:nvPr>
        </p:nvSpPr>
        <p:spPr/>
        <p:txBody>
          <a:bodyPr/>
          <a:lstStyle/>
          <a:p>
            <a:r>
              <a:rPr lang="nl-NL" dirty="0"/>
              <a:t>Vooruitblik (tot aan volgende AR in april)</a:t>
            </a:r>
            <a:endParaRPr lang="en-US" dirty="0"/>
          </a:p>
        </p:txBody>
      </p:sp>
      <p:sp>
        <p:nvSpPr>
          <p:cNvPr id="3" name="Tijdelijke aanduiding voor tekst 2">
            <a:extLst>
              <a:ext uri="{FF2B5EF4-FFF2-40B4-BE49-F238E27FC236}">
                <a16:creationId xmlns:a16="http://schemas.microsoft.com/office/drawing/2014/main" id="{7D489F9B-8894-44AC-830B-BA3ACA915F8F}"/>
              </a:ext>
            </a:extLst>
          </p:cNvPr>
          <p:cNvSpPr>
            <a:spLocks noGrp="1"/>
          </p:cNvSpPr>
          <p:nvPr>
            <p:ph type="body" idx="1"/>
          </p:nvPr>
        </p:nvSpPr>
        <p:spPr/>
        <p:txBody>
          <a:bodyPr/>
          <a:lstStyle/>
          <a:p>
            <a:r>
              <a:rPr lang="nl-NL" dirty="0"/>
              <a:t>Verschilanalyse ROSA en </a:t>
            </a:r>
            <a:r>
              <a:rPr lang="nl-NL" dirty="0" err="1"/>
              <a:t>SRA’s</a:t>
            </a:r>
            <a:r>
              <a:rPr lang="nl-NL" dirty="0"/>
              <a:t>.</a:t>
            </a:r>
          </a:p>
          <a:p>
            <a:r>
              <a:rPr lang="nl-NL" dirty="0"/>
              <a:t>Starten met vullen van het metamodel in de ROSA wiki:</a:t>
            </a:r>
          </a:p>
          <a:p>
            <a:pPr lvl="1"/>
            <a:r>
              <a:rPr lang="nl-NL" dirty="0"/>
              <a:t>Ketendoelen</a:t>
            </a:r>
          </a:p>
          <a:p>
            <a:pPr lvl="1"/>
            <a:r>
              <a:rPr lang="nl-NL" dirty="0"/>
              <a:t>Principes</a:t>
            </a:r>
          </a:p>
          <a:p>
            <a:pPr lvl="1"/>
            <a:r>
              <a:rPr lang="nl-NL" dirty="0"/>
              <a:t>Alle onderdelen van casus toegang</a:t>
            </a:r>
          </a:p>
          <a:p>
            <a:pPr lvl="1"/>
            <a:r>
              <a:rPr lang="nl-NL" dirty="0"/>
              <a:t>Eerste opzet ROSA Begrippenmodel en ROSA conceptuele modellen.</a:t>
            </a:r>
          </a:p>
          <a:p>
            <a:pPr lvl="1"/>
            <a:r>
              <a:rPr lang="nl-NL" dirty="0"/>
              <a:t>Ketendomeinmodel in concept gereed plus vulling met reeds uitgewerkte ketenprocessen</a:t>
            </a:r>
          </a:p>
          <a:p>
            <a:r>
              <a:rPr lang="en-US" dirty="0" err="1"/>
              <a:t>Eerste</a:t>
            </a:r>
            <a:r>
              <a:rPr lang="en-US" dirty="0"/>
              <a:t> </a:t>
            </a:r>
            <a:r>
              <a:rPr lang="en-US" dirty="0" err="1"/>
              <a:t>versie</a:t>
            </a:r>
            <a:r>
              <a:rPr lang="en-US" dirty="0"/>
              <a:t> </a:t>
            </a:r>
            <a:r>
              <a:rPr lang="en-US" dirty="0" err="1"/>
              <a:t>beheermodel</a:t>
            </a:r>
            <a:r>
              <a:rPr lang="en-US" dirty="0"/>
              <a:t>.</a:t>
            </a:r>
          </a:p>
        </p:txBody>
      </p:sp>
      <p:sp>
        <p:nvSpPr>
          <p:cNvPr id="4" name="Tijdelijke aanduiding voor dianummer 3">
            <a:extLst>
              <a:ext uri="{FF2B5EF4-FFF2-40B4-BE49-F238E27FC236}">
                <a16:creationId xmlns:a16="http://schemas.microsoft.com/office/drawing/2014/main" id="{995301BA-6168-40CD-B103-BB239DA206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6</a:t>
            </a:fld>
            <a:endParaRPr lang="nl-NL"/>
          </a:p>
        </p:txBody>
      </p:sp>
    </p:spTree>
    <p:extLst>
      <p:ext uri="{BB962C8B-B14F-4D97-AF65-F5344CB8AC3E}">
        <p14:creationId xmlns:p14="http://schemas.microsoft.com/office/powerpoint/2010/main" val="77029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CFB2E-766D-4C98-A750-D0E48270B4BC}"/>
              </a:ext>
            </a:extLst>
          </p:cNvPr>
          <p:cNvSpPr>
            <a:spLocks noGrp="1"/>
          </p:cNvSpPr>
          <p:nvPr>
            <p:ph type="title"/>
          </p:nvPr>
        </p:nvSpPr>
        <p:spPr/>
        <p:txBody>
          <a:bodyPr/>
          <a:lstStyle/>
          <a:p>
            <a:r>
              <a:rPr lang="nl-NL" dirty="0"/>
              <a:t>Samenhang/samenwerking ROSA en </a:t>
            </a:r>
            <a:r>
              <a:rPr lang="nl-NL" dirty="0" err="1"/>
              <a:t>SRA’s</a:t>
            </a:r>
            <a:endParaRPr lang="en-US" dirty="0"/>
          </a:p>
        </p:txBody>
      </p:sp>
      <p:sp>
        <p:nvSpPr>
          <p:cNvPr id="3" name="Tijdelijke aanduiding voor tekst 2">
            <a:extLst>
              <a:ext uri="{FF2B5EF4-FFF2-40B4-BE49-F238E27FC236}">
                <a16:creationId xmlns:a16="http://schemas.microsoft.com/office/drawing/2014/main" id="{A2FF9465-488B-40D4-886C-F37B0FE6688B}"/>
              </a:ext>
            </a:extLst>
          </p:cNvPr>
          <p:cNvSpPr>
            <a:spLocks noGrp="1"/>
          </p:cNvSpPr>
          <p:nvPr>
            <p:ph type="body" idx="1"/>
          </p:nvPr>
        </p:nvSpPr>
        <p:spPr/>
        <p:txBody>
          <a:bodyPr/>
          <a:lstStyle/>
          <a:p>
            <a:r>
              <a:rPr lang="en-US" dirty="0">
                <a:hlinkClick r:id="rId2"/>
              </a:rPr>
              <a:t>https://rosa2.test3.wikixl.nl/index.php/ROSA_in_context#Uitgangspunten</a:t>
            </a:r>
            <a:endParaRPr lang="en-US" dirty="0"/>
          </a:p>
          <a:p>
            <a:pPr marL="50800" indent="0">
              <a:buNone/>
            </a:pPr>
            <a:endParaRPr lang="en-US" dirty="0"/>
          </a:p>
        </p:txBody>
      </p:sp>
      <p:sp>
        <p:nvSpPr>
          <p:cNvPr id="4" name="Tijdelijke aanduiding voor dianummer 3">
            <a:extLst>
              <a:ext uri="{FF2B5EF4-FFF2-40B4-BE49-F238E27FC236}">
                <a16:creationId xmlns:a16="http://schemas.microsoft.com/office/drawing/2014/main" id="{DB5B4FB5-BE2F-43DE-B90D-6306E5E85E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7</a:t>
            </a:fld>
            <a:endParaRPr lang="nl-NL"/>
          </a:p>
        </p:txBody>
      </p:sp>
    </p:spTree>
    <p:extLst>
      <p:ext uri="{BB962C8B-B14F-4D97-AF65-F5344CB8AC3E}">
        <p14:creationId xmlns:p14="http://schemas.microsoft.com/office/powerpoint/2010/main" val="409535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733A0-2891-4D3F-92AA-9DF42DC8BFD4}"/>
              </a:ext>
            </a:extLst>
          </p:cNvPr>
          <p:cNvSpPr>
            <a:spLocks noGrp="1"/>
          </p:cNvSpPr>
          <p:nvPr>
            <p:ph type="title"/>
          </p:nvPr>
        </p:nvSpPr>
        <p:spPr/>
        <p:txBody>
          <a:bodyPr/>
          <a:lstStyle/>
          <a:p>
            <a:r>
              <a:rPr lang="nl-NL" dirty="0"/>
              <a:t>ROSA begrippenmodel en conceptuele modellen</a:t>
            </a:r>
            <a:endParaRPr lang="en-US" dirty="0"/>
          </a:p>
        </p:txBody>
      </p:sp>
      <p:sp>
        <p:nvSpPr>
          <p:cNvPr id="4" name="Tijdelijke aanduiding voor dianummer 3">
            <a:extLst>
              <a:ext uri="{FF2B5EF4-FFF2-40B4-BE49-F238E27FC236}">
                <a16:creationId xmlns:a16="http://schemas.microsoft.com/office/drawing/2014/main" id="{51352ECB-F6E7-49D2-BAE6-A6C4534ABD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8</a:t>
            </a:fld>
            <a:endParaRPr lang="nl-NL"/>
          </a:p>
        </p:txBody>
      </p:sp>
      <p:pic>
        <p:nvPicPr>
          <p:cNvPr id="1026" name="Afbeelding 2">
            <a:extLst>
              <a:ext uri="{FF2B5EF4-FFF2-40B4-BE49-F238E27FC236}">
                <a16:creationId xmlns:a16="http://schemas.microsoft.com/office/drawing/2014/main" id="{08704E6A-B880-4BEB-BFB3-9EB21E5A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37" y="1237581"/>
            <a:ext cx="8066216" cy="532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11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107E2-2BA3-4F6C-BECF-A9940506D466}"/>
              </a:ext>
            </a:extLst>
          </p:cNvPr>
          <p:cNvSpPr>
            <a:spLocks noGrp="1"/>
          </p:cNvSpPr>
          <p:nvPr>
            <p:ph type="title"/>
          </p:nvPr>
        </p:nvSpPr>
        <p:spPr/>
        <p:txBody>
          <a:bodyPr/>
          <a:lstStyle/>
          <a:p>
            <a:r>
              <a:rPr lang="nl-NL" dirty="0"/>
              <a:t>Voorbeeld conceptueel model</a:t>
            </a:r>
            <a:endParaRPr lang="en-US" dirty="0"/>
          </a:p>
        </p:txBody>
      </p:sp>
      <p:sp>
        <p:nvSpPr>
          <p:cNvPr id="3" name="Tijdelijke aanduiding voor tekst 2">
            <a:extLst>
              <a:ext uri="{FF2B5EF4-FFF2-40B4-BE49-F238E27FC236}">
                <a16:creationId xmlns:a16="http://schemas.microsoft.com/office/drawing/2014/main" id="{0335367D-F1FD-4BD2-B49B-E02F3D92A5FA}"/>
              </a:ext>
            </a:extLst>
          </p:cNvPr>
          <p:cNvSpPr>
            <a:spLocks noGrp="1"/>
          </p:cNvSpPr>
          <p:nvPr>
            <p:ph type="body" idx="1"/>
          </p:nvPr>
        </p:nvSpPr>
        <p:spPr/>
        <p:txBody>
          <a:bodyPr/>
          <a:lstStyle/>
          <a:p>
            <a:r>
              <a:rPr lang="en-US" dirty="0">
                <a:hlinkClick r:id="rId2"/>
              </a:rPr>
              <a:t>https://rosa2.test3.wikixl.nl/index.php/Gegevenswoordenboek_ROSA</a:t>
            </a:r>
            <a:endParaRPr lang="en-US" dirty="0"/>
          </a:p>
          <a:p>
            <a:pPr marL="50800" indent="0">
              <a:buNone/>
            </a:pPr>
            <a:endParaRPr lang="en-US" dirty="0"/>
          </a:p>
        </p:txBody>
      </p:sp>
      <p:sp>
        <p:nvSpPr>
          <p:cNvPr id="4" name="Tijdelijke aanduiding voor dianummer 3">
            <a:extLst>
              <a:ext uri="{FF2B5EF4-FFF2-40B4-BE49-F238E27FC236}">
                <a16:creationId xmlns:a16="http://schemas.microsoft.com/office/drawing/2014/main" id="{A09CB8C4-7750-4458-9975-C3120441C2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9</a:t>
            </a:fld>
            <a:endParaRPr lang="nl-NL"/>
          </a:p>
        </p:txBody>
      </p:sp>
    </p:spTree>
    <p:extLst>
      <p:ext uri="{BB962C8B-B14F-4D97-AF65-F5344CB8AC3E}">
        <p14:creationId xmlns:p14="http://schemas.microsoft.com/office/powerpoint/2010/main" val="3428156726"/>
      </p:ext>
    </p:extLst>
  </p:cSld>
  <p:clrMapOvr>
    <a:masterClrMapping/>
  </p:clrMapOvr>
</p:sld>
</file>

<file path=ppt/theme/theme1.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62FD89A9D6642B77167C6B5BF1437" ma:contentTypeVersion="12" ma:contentTypeDescription="Een nieuw document maken." ma:contentTypeScope="" ma:versionID="8c0897e3103494db1c37799d558a576e">
  <xsd:schema xmlns:xsd="http://www.w3.org/2001/XMLSchema" xmlns:xs="http://www.w3.org/2001/XMLSchema" xmlns:p="http://schemas.microsoft.com/office/2006/metadata/properties" xmlns:ns2="39a99b76-c1ba-496d-a4ea-cabdd8ad772e" xmlns:ns3="b4e29972-5c5e-47fe-ad12-00d039a17518" targetNamespace="http://schemas.microsoft.com/office/2006/metadata/properties" ma:root="true" ma:fieldsID="4116fd4a98a78c28afcd8bff31fd88d6" ns2:_="" ns3:_="">
    <xsd:import namespace="39a99b76-c1ba-496d-a4ea-cabdd8ad772e"/>
    <xsd:import namespace="b4e29972-5c5e-47fe-ad12-00d039a17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9b76-c1ba-496d-a4ea-cabdd8ad7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29972-5c5e-47fe-ad12-00d039a1751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2D4D5-ECE8-4A91-92BD-10A6C9EE9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99b76-c1ba-496d-a4ea-cabdd8ad772e"/>
    <ds:schemaRef ds:uri="b4e29972-5c5e-47fe-ad12-00d039a17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56227-B4E3-43A9-9B77-7388D67194FA}">
  <ds:schemaRefs>
    <ds:schemaRef ds:uri="b87c489c-dc0c-4d85-a8ea-8c8b3444758a"/>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02F10C-6D1E-4CC3-A361-52F8CCA26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Breedbeeld</PresentationFormat>
  <Paragraphs>65</Paragraphs>
  <Slides>10</Slides>
  <Notes>4</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Voortgang Revisie ROSA</vt:lpstr>
      <vt:lpstr>Voortgang op hoofdlijnen (proces)</vt:lpstr>
      <vt:lpstr>Geheugensteun: overzicht werkpakketten</vt:lpstr>
      <vt:lpstr>Voortgang op hoofdlijnen (inhoud)</vt:lpstr>
      <vt:lpstr>Terugkoppeling Standaardisatieraad</vt:lpstr>
      <vt:lpstr>Vooruitblik (tot aan volgende AR in april)</vt:lpstr>
      <vt:lpstr>Samenhang/samenwerking ROSA en SRA’s</vt:lpstr>
      <vt:lpstr>ROSA begrippenmodel en conceptuele modellen</vt:lpstr>
      <vt:lpstr>Voorbeeld conceptueel model</vt:lpstr>
      <vt:lpstr>ROSA Begrippenmodel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 Update en status</dc:title>
  <dc:creator>Erwin Reinhoud</dc:creator>
  <cp:lastModifiedBy>Brian Dommisse</cp:lastModifiedBy>
  <cp:revision>151</cp:revision>
  <dcterms:modified xsi:type="dcterms:W3CDTF">2022-01-20T11:01:34Z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0x01010077E62FD89A9D6642B77167C6B5BF1437</vt:lpwstr>
  </property>
</Properties>
</file>