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59" r:id="rId5"/>
    <p:sldId id="261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j8ob2iPDvf6UIDwSXz4lBq/zDW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A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7334BF-1C5F-40E6-8091-52770EB9D0EB}" v="20" dt="2022-01-20T12:25:33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rk Linden" userId="d1414394-66db-4989-b5e2-462113c15672" providerId="ADAL" clId="{0B7334BF-1C5F-40E6-8091-52770EB9D0EB}"/>
    <pc:docChg chg="undo custSel addSld delSld modSld">
      <pc:chgData name="Dirk Linden" userId="d1414394-66db-4989-b5e2-462113c15672" providerId="ADAL" clId="{0B7334BF-1C5F-40E6-8091-52770EB9D0EB}" dt="2022-01-20T15:26:28.633" v="114" actId="20577"/>
      <pc:docMkLst>
        <pc:docMk/>
      </pc:docMkLst>
      <pc:sldChg chg="modSp mod">
        <pc:chgData name="Dirk Linden" userId="d1414394-66db-4989-b5e2-462113c15672" providerId="ADAL" clId="{0B7334BF-1C5F-40E6-8091-52770EB9D0EB}" dt="2022-01-20T12:20:02.525" v="1" actId="20577"/>
        <pc:sldMkLst>
          <pc:docMk/>
          <pc:sldMk cId="0" sldId="256"/>
        </pc:sldMkLst>
        <pc:spChg chg="mod">
          <ac:chgData name="Dirk Linden" userId="d1414394-66db-4989-b5e2-462113c15672" providerId="ADAL" clId="{0B7334BF-1C5F-40E6-8091-52770EB9D0EB}" dt="2022-01-20T12:20:02.525" v="1" actId="20577"/>
          <ac:spMkLst>
            <pc:docMk/>
            <pc:sldMk cId="0" sldId="256"/>
            <ac:spMk id="86" creationId="{00000000-0000-0000-0000-000000000000}"/>
          </ac:spMkLst>
        </pc:spChg>
      </pc:sldChg>
      <pc:sldChg chg="addSp delSp modSp mod">
        <pc:chgData name="Dirk Linden" userId="d1414394-66db-4989-b5e2-462113c15672" providerId="ADAL" clId="{0B7334BF-1C5F-40E6-8091-52770EB9D0EB}" dt="2022-01-20T15:26:28.633" v="114" actId="20577"/>
        <pc:sldMkLst>
          <pc:docMk/>
          <pc:sldMk cId="0" sldId="257"/>
        </pc:sldMkLst>
        <pc:spChg chg="del">
          <ac:chgData name="Dirk Linden" userId="d1414394-66db-4989-b5e2-462113c15672" providerId="ADAL" clId="{0B7334BF-1C5F-40E6-8091-52770EB9D0EB}" dt="2022-01-20T15:26:00.952" v="100" actId="478"/>
          <ac:spMkLst>
            <pc:docMk/>
            <pc:sldMk cId="0" sldId="257"/>
            <ac:spMk id="3" creationId="{CED80EE0-9D9D-450B-9FB3-3D67ED06D86E}"/>
          </ac:spMkLst>
        </pc:spChg>
        <pc:spChg chg="add mod">
          <ac:chgData name="Dirk Linden" userId="d1414394-66db-4989-b5e2-462113c15672" providerId="ADAL" clId="{0B7334BF-1C5F-40E6-8091-52770EB9D0EB}" dt="2022-01-20T15:26:00.952" v="100" actId="478"/>
          <ac:spMkLst>
            <pc:docMk/>
            <pc:sldMk cId="0" sldId="257"/>
            <ac:spMk id="4" creationId="{B3CD8D1E-1AE8-49A9-B9ED-AC6FA1474CBE}"/>
          </ac:spMkLst>
        </pc:spChg>
        <pc:spChg chg="mod">
          <ac:chgData name="Dirk Linden" userId="d1414394-66db-4989-b5e2-462113c15672" providerId="ADAL" clId="{0B7334BF-1C5F-40E6-8091-52770EB9D0EB}" dt="2022-01-20T15:26:28.633" v="114" actId="20577"/>
          <ac:spMkLst>
            <pc:docMk/>
            <pc:sldMk cId="0" sldId="257"/>
            <ac:spMk id="91" creationId="{00000000-0000-0000-0000-000000000000}"/>
          </ac:spMkLst>
        </pc:spChg>
        <pc:graphicFrameChg chg="mod">
          <ac:chgData name="Dirk Linden" userId="d1414394-66db-4989-b5e2-462113c15672" providerId="ADAL" clId="{0B7334BF-1C5F-40E6-8091-52770EB9D0EB}" dt="2022-01-20T12:21:42.592" v="17" actId="20577"/>
          <ac:graphicFrameMkLst>
            <pc:docMk/>
            <pc:sldMk cId="0" sldId="257"/>
            <ac:graphicFrameMk id="7" creationId="{B592CFF5-4B12-45E6-A57C-A6CDD8B31B80}"/>
          </ac:graphicFrameMkLst>
        </pc:graphicFrameChg>
      </pc:sldChg>
      <pc:sldChg chg="addSp delSp modSp mod">
        <pc:chgData name="Dirk Linden" userId="d1414394-66db-4989-b5e2-462113c15672" providerId="ADAL" clId="{0B7334BF-1C5F-40E6-8091-52770EB9D0EB}" dt="2022-01-20T12:26:41.893" v="53" actId="14100"/>
        <pc:sldMkLst>
          <pc:docMk/>
          <pc:sldMk cId="1931059086" sldId="259"/>
        </pc:sldMkLst>
        <pc:spChg chg="mod">
          <ac:chgData name="Dirk Linden" userId="d1414394-66db-4989-b5e2-462113c15672" providerId="ADAL" clId="{0B7334BF-1C5F-40E6-8091-52770EB9D0EB}" dt="2022-01-20T12:26:24.917" v="49" actId="20577"/>
          <ac:spMkLst>
            <pc:docMk/>
            <pc:sldMk cId="1931059086" sldId="259"/>
            <ac:spMk id="91" creationId="{00000000-0000-0000-0000-000000000000}"/>
          </ac:spMkLst>
        </pc:spChg>
        <pc:spChg chg="del mod">
          <ac:chgData name="Dirk Linden" userId="d1414394-66db-4989-b5e2-462113c15672" providerId="ADAL" clId="{0B7334BF-1C5F-40E6-8091-52770EB9D0EB}" dt="2022-01-20T12:26:34.290" v="51" actId="478"/>
          <ac:spMkLst>
            <pc:docMk/>
            <pc:sldMk cId="1931059086" sldId="259"/>
            <ac:spMk id="92" creationId="{00000000-0000-0000-0000-000000000000}"/>
          </ac:spMkLst>
        </pc:spChg>
        <pc:picChg chg="add mod">
          <ac:chgData name="Dirk Linden" userId="d1414394-66db-4989-b5e2-462113c15672" providerId="ADAL" clId="{0B7334BF-1C5F-40E6-8091-52770EB9D0EB}" dt="2022-01-20T12:26:41.893" v="53" actId="14100"/>
          <ac:picMkLst>
            <pc:docMk/>
            <pc:sldMk cId="1931059086" sldId="259"/>
            <ac:picMk id="2" creationId="{404A7540-C6CB-4DB8-A7EB-BCD2758BEB27}"/>
          </ac:picMkLst>
        </pc:picChg>
      </pc:sldChg>
      <pc:sldChg chg="del">
        <pc:chgData name="Dirk Linden" userId="d1414394-66db-4989-b5e2-462113c15672" providerId="ADAL" clId="{0B7334BF-1C5F-40E6-8091-52770EB9D0EB}" dt="2022-01-20T12:32:21.927" v="99" actId="47"/>
        <pc:sldMkLst>
          <pc:docMk/>
          <pc:sldMk cId="426760648" sldId="260"/>
        </pc:sldMkLst>
      </pc:sldChg>
      <pc:sldChg chg="addSp delSp modSp mod">
        <pc:chgData name="Dirk Linden" userId="d1414394-66db-4989-b5e2-462113c15672" providerId="ADAL" clId="{0B7334BF-1C5F-40E6-8091-52770EB9D0EB}" dt="2022-01-20T12:30:26.928" v="98" actId="14100"/>
        <pc:sldMkLst>
          <pc:docMk/>
          <pc:sldMk cId="3968759580" sldId="261"/>
        </pc:sldMkLst>
        <pc:spChg chg="add del mod">
          <ac:chgData name="Dirk Linden" userId="d1414394-66db-4989-b5e2-462113c15672" providerId="ADAL" clId="{0B7334BF-1C5F-40E6-8091-52770EB9D0EB}" dt="2022-01-20T12:27:59.484" v="55" actId="478"/>
          <ac:spMkLst>
            <pc:docMk/>
            <pc:sldMk cId="3968759580" sldId="261"/>
            <ac:spMk id="3" creationId="{316E8A15-6A05-4AA5-87CC-4235A6261518}"/>
          </ac:spMkLst>
        </pc:spChg>
        <pc:spChg chg="mod">
          <ac:chgData name="Dirk Linden" userId="d1414394-66db-4989-b5e2-462113c15672" providerId="ADAL" clId="{0B7334BF-1C5F-40E6-8091-52770EB9D0EB}" dt="2022-01-20T12:29:36.199" v="93" actId="20577"/>
          <ac:spMkLst>
            <pc:docMk/>
            <pc:sldMk cId="3968759580" sldId="261"/>
            <ac:spMk id="91" creationId="{00000000-0000-0000-0000-000000000000}"/>
          </ac:spMkLst>
        </pc:spChg>
        <pc:spChg chg="del">
          <ac:chgData name="Dirk Linden" userId="d1414394-66db-4989-b5e2-462113c15672" providerId="ADAL" clId="{0B7334BF-1C5F-40E6-8091-52770EB9D0EB}" dt="2022-01-20T12:27:48.619" v="54" actId="478"/>
          <ac:spMkLst>
            <pc:docMk/>
            <pc:sldMk cId="3968759580" sldId="261"/>
            <ac:spMk id="92" creationId="{00000000-0000-0000-0000-000000000000}"/>
          </ac:spMkLst>
        </pc:spChg>
        <pc:picChg chg="add del mod">
          <ac:chgData name="Dirk Linden" userId="d1414394-66db-4989-b5e2-462113c15672" providerId="ADAL" clId="{0B7334BF-1C5F-40E6-8091-52770EB9D0EB}" dt="2022-01-20T12:28:07.313" v="59" actId="22"/>
          <ac:picMkLst>
            <pc:docMk/>
            <pc:sldMk cId="3968759580" sldId="261"/>
            <ac:picMk id="5" creationId="{AA536C6A-F46C-4D28-9490-EA576885CF38}"/>
          </ac:picMkLst>
        </pc:picChg>
        <pc:picChg chg="add mod">
          <ac:chgData name="Dirk Linden" userId="d1414394-66db-4989-b5e2-462113c15672" providerId="ADAL" clId="{0B7334BF-1C5F-40E6-8091-52770EB9D0EB}" dt="2022-01-20T12:29:14.781" v="62" actId="1076"/>
          <ac:picMkLst>
            <pc:docMk/>
            <pc:sldMk cId="3968759580" sldId="261"/>
            <ac:picMk id="7" creationId="{671744A6-497B-421F-A3B8-47B2A3B5C413}"/>
          </ac:picMkLst>
        </pc:picChg>
        <pc:picChg chg="add mod">
          <ac:chgData name="Dirk Linden" userId="d1414394-66db-4989-b5e2-462113c15672" providerId="ADAL" clId="{0B7334BF-1C5F-40E6-8091-52770EB9D0EB}" dt="2022-01-20T12:30:26.928" v="98" actId="14100"/>
          <ac:picMkLst>
            <pc:docMk/>
            <pc:sldMk cId="3968759580" sldId="261"/>
            <ac:picMk id="9" creationId="{62F9C32F-7C9E-400E-966E-0075109A1433}"/>
          </ac:picMkLst>
        </pc:picChg>
      </pc:sldChg>
      <pc:sldChg chg="delSp modSp add mod">
        <pc:chgData name="Dirk Linden" userId="d1414394-66db-4989-b5e2-462113c15672" providerId="ADAL" clId="{0B7334BF-1C5F-40E6-8091-52770EB9D0EB}" dt="2022-01-20T15:26:22.583" v="112" actId="20577"/>
        <pc:sldMkLst>
          <pc:docMk/>
          <pc:sldMk cId="599741919" sldId="262"/>
        </pc:sldMkLst>
        <pc:spChg chg="del mod">
          <ac:chgData name="Dirk Linden" userId="d1414394-66db-4989-b5e2-462113c15672" providerId="ADAL" clId="{0B7334BF-1C5F-40E6-8091-52770EB9D0EB}" dt="2022-01-20T12:20:40.828" v="4" actId="478"/>
          <ac:spMkLst>
            <pc:docMk/>
            <pc:sldMk cId="599741919" sldId="262"/>
            <ac:spMk id="3" creationId="{CED80EE0-9D9D-450B-9FB3-3D67ED06D86E}"/>
          </ac:spMkLst>
        </pc:spChg>
        <pc:spChg chg="mod">
          <ac:chgData name="Dirk Linden" userId="d1414394-66db-4989-b5e2-462113c15672" providerId="ADAL" clId="{0B7334BF-1C5F-40E6-8091-52770EB9D0EB}" dt="2022-01-20T15:26:22.583" v="112" actId="20577"/>
          <ac:spMkLst>
            <pc:docMk/>
            <pc:sldMk cId="599741919" sldId="262"/>
            <ac:spMk id="91" creationId="{00000000-0000-0000-0000-000000000000}"/>
          </ac:spMkLst>
        </pc:spChg>
        <pc:graphicFrameChg chg="mod">
          <ac:chgData name="Dirk Linden" userId="d1414394-66db-4989-b5e2-462113c15672" providerId="ADAL" clId="{0B7334BF-1C5F-40E6-8091-52770EB9D0EB}" dt="2022-01-20T12:22:39.519" v="22" actId="20577"/>
          <ac:graphicFrameMkLst>
            <pc:docMk/>
            <pc:sldMk cId="599741919" sldId="262"/>
            <ac:graphicFrameMk id="7" creationId="{B592CFF5-4B12-45E6-A57C-A6CDD8B31B8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248115-0ADC-488C-8DDD-CE1C66AEB624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15DA66FA-9015-469B-90AB-10A73C0F8871}">
      <dgm:prSet/>
      <dgm:spPr>
        <a:solidFill>
          <a:srgbClr val="0FA67E"/>
        </a:solidFill>
        <a:ln>
          <a:solidFill>
            <a:srgbClr val="0FA67E"/>
          </a:solidFill>
        </a:ln>
      </dgm:spPr>
      <dgm:t>
        <a:bodyPr/>
        <a:lstStyle/>
        <a:p>
          <a:r>
            <a:rPr lang="nl-NL" dirty="0"/>
            <a:t>UBV TLS</a:t>
          </a:r>
        </a:p>
      </dgm:t>
    </dgm:pt>
    <dgm:pt modelId="{DAD874D5-7156-41DF-8EBF-B19C288BD1DE}" type="parTrans" cxnId="{A73AAA64-5016-4E0A-A2B6-5D6BE3B57C54}">
      <dgm:prSet/>
      <dgm:spPr/>
      <dgm:t>
        <a:bodyPr/>
        <a:lstStyle/>
        <a:p>
          <a:endParaRPr lang="nl-NL"/>
        </a:p>
      </dgm:t>
    </dgm:pt>
    <dgm:pt modelId="{FD99C744-FEE3-4726-9126-6874300C7435}" type="sibTrans" cxnId="{A73AAA64-5016-4E0A-A2B6-5D6BE3B57C54}">
      <dgm:prSet/>
      <dgm:spPr/>
      <dgm:t>
        <a:bodyPr/>
        <a:lstStyle/>
        <a:p>
          <a:endParaRPr lang="nl-NL"/>
        </a:p>
      </dgm:t>
    </dgm:pt>
    <dgm:pt modelId="{428F5B4A-D1A8-416A-8454-DE33DCCDA127}">
      <dgm:prSet custT="1"/>
      <dgm:spPr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gm:spPr>
      <dgm:t>
        <a:bodyPr spcFirstLastPara="0" vert="horz" wrap="square" lIns="135128" tIns="77216" rIns="135128" bIns="77216" numCol="1" spcCol="1270" anchor="ctr" anchorCtr="0"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 Veilig en Betrouwbaar </a:t>
          </a:r>
          <a:b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</a:b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e-mailverkeer</a:t>
          </a:r>
        </a:p>
      </dgm:t>
    </dgm:pt>
    <dgm:pt modelId="{2E9E8037-FD5F-4768-95AE-0E93486913B2}" type="parTrans" cxnId="{770EB01D-9337-4E90-83EA-DD71338ADE82}">
      <dgm:prSet/>
      <dgm:spPr/>
      <dgm:t>
        <a:bodyPr/>
        <a:lstStyle/>
        <a:p>
          <a:endParaRPr lang="nl-NL"/>
        </a:p>
      </dgm:t>
    </dgm:pt>
    <dgm:pt modelId="{FFEEFFC4-EAD2-405D-A076-4A1B18B2F131}" type="sibTrans" cxnId="{770EB01D-9337-4E90-83EA-DD71338ADE82}">
      <dgm:prSet/>
      <dgm:spPr/>
      <dgm:t>
        <a:bodyPr/>
        <a:lstStyle/>
        <a:p>
          <a:endParaRPr lang="nl-NL"/>
        </a:p>
      </dgm:t>
    </dgm:pt>
    <dgm:pt modelId="{3519C24E-7507-4AF1-BBBA-E9FA1702428A}">
      <dgm:prSet/>
      <dgm:spPr>
        <a:solidFill>
          <a:srgbClr val="0FA67E"/>
        </a:solidFill>
        <a:ln>
          <a:solidFill>
            <a:srgbClr val="0FA67E"/>
          </a:solidFill>
        </a:ln>
      </dgm:spPr>
      <dgm:t>
        <a:bodyPr/>
        <a:lstStyle/>
        <a:p>
          <a:r>
            <a:rPr lang="nl-NL" dirty="0"/>
            <a:t>UBV Domeinnaam- beveiliging</a:t>
          </a:r>
        </a:p>
      </dgm:t>
    </dgm:pt>
    <dgm:pt modelId="{DF1451D2-77FC-4280-A5A5-840010A340E1}" type="parTrans" cxnId="{9B900D10-8339-44AB-8465-744B1A2A0962}">
      <dgm:prSet/>
      <dgm:spPr/>
      <dgm:t>
        <a:bodyPr/>
        <a:lstStyle/>
        <a:p>
          <a:endParaRPr lang="nl-NL"/>
        </a:p>
      </dgm:t>
    </dgm:pt>
    <dgm:pt modelId="{F3013F1C-9AA8-4F16-A794-B73DF666BEAB}" type="sibTrans" cxnId="{9B900D10-8339-44AB-8465-744B1A2A0962}">
      <dgm:prSet/>
      <dgm:spPr/>
      <dgm:t>
        <a:bodyPr/>
        <a:lstStyle/>
        <a:p>
          <a:endParaRPr lang="nl-NL"/>
        </a:p>
      </dgm:t>
    </dgm:pt>
    <dgm:pt modelId="{9142DC05-2443-4D42-8C11-4E8C99DC9EC6}">
      <dgm:prSet/>
      <dgm:spPr/>
      <dgm:t>
        <a:bodyPr/>
        <a:lstStyle/>
        <a:p>
          <a:pPr algn="l"/>
          <a:r>
            <a:rPr lang="nl-NL" dirty="0"/>
            <a:t>DNSSEC</a:t>
          </a:r>
        </a:p>
      </dgm:t>
    </dgm:pt>
    <dgm:pt modelId="{83BB4728-ADA5-4A80-8065-FF384E914369}" type="parTrans" cxnId="{646F4FD1-4895-49A4-A289-4B06EBC31A7A}">
      <dgm:prSet/>
      <dgm:spPr/>
      <dgm:t>
        <a:bodyPr/>
        <a:lstStyle/>
        <a:p>
          <a:endParaRPr lang="nl-NL"/>
        </a:p>
      </dgm:t>
    </dgm:pt>
    <dgm:pt modelId="{A0197705-B6BE-45EA-A442-989660D6A89F}" type="sibTrans" cxnId="{646F4FD1-4895-49A4-A289-4B06EBC31A7A}">
      <dgm:prSet/>
      <dgm:spPr/>
      <dgm:t>
        <a:bodyPr/>
        <a:lstStyle/>
        <a:p>
          <a:endParaRPr lang="nl-NL"/>
        </a:p>
      </dgm:t>
    </dgm:pt>
    <dgm:pt modelId="{A09CC7B4-FFB1-4896-AE8B-1EA3E04A2FF2}">
      <dgm:prSet custT="1"/>
      <dgm:spPr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gm:spPr>
      <dgm:t>
        <a:bodyPr spcFirstLastPara="0" vert="horz" wrap="square" lIns="135128" tIns="77216" rIns="135128" bIns="77216" numCol="1" spcCol="1270" anchor="ctr" anchorCtr="0"/>
        <a:lstStyle/>
        <a:p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</a:t>
          </a:r>
          <a:r>
            <a:rPr lang="nl-NL" sz="1900" kern="1200" dirty="0"/>
            <a:t> Security Headers*</a:t>
          </a:r>
        </a:p>
      </dgm:t>
    </dgm:pt>
    <dgm:pt modelId="{F2D4D531-9309-4075-A2F3-FBB4E65B5BB8}" type="parTrans" cxnId="{56AEC697-611E-43FE-BF72-85A7C8AF78EB}">
      <dgm:prSet/>
      <dgm:spPr/>
      <dgm:t>
        <a:bodyPr/>
        <a:lstStyle/>
        <a:p>
          <a:endParaRPr lang="nl-NL"/>
        </a:p>
      </dgm:t>
    </dgm:pt>
    <dgm:pt modelId="{B512BCE0-76D3-4A81-9DC2-7D6BD39E9C5F}" type="sibTrans" cxnId="{56AEC697-611E-43FE-BF72-85A7C8AF78EB}">
      <dgm:prSet/>
      <dgm:spPr/>
      <dgm:t>
        <a:bodyPr/>
        <a:lstStyle/>
        <a:p>
          <a:endParaRPr lang="nl-NL"/>
        </a:p>
      </dgm:t>
    </dgm:pt>
    <dgm:pt modelId="{6C05F90D-6684-425D-829A-8B0B554DB6C6}">
      <dgm:prSet/>
      <dgm:spPr/>
      <dgm:t>
        <a:bodyPr/>
        <a:lstStyle/>
        <a:p>
          <a:pPr algn="l"/>
          <a:r>
            <a:rPr lang="nl-NL" dirty="0"/>
            <a:t>DANE &amp; TLS</a:t>
          </a:r>
        </a:p>
      </dgm:t>
    </dgm:pt>
    <dgm:pt modelId="{BF2A8760-E6DC-40BC-BED6-CBF15444E10C}" type="parTrans" cxnId="{0692E18C-B6C5-4285-846A-9CC862DABF19}">
      <dgm:prSet/>
      <dgm:spPr/>
      <dgm:t>
        <a:bodyPr/>
        <a:lstStyle/>
        <a:p>
          <a:endParaRPr lang="nl-NL"/>
        </a:p>
      </dgm:t>
    </dgm:pt>
    <dgm:pt modelId="{6EA40494-7978-472A-8FFC-97050A131DF9}" type="sibTrans" cxnId="{0692E18C-B6C5-4285-846A-9CC862DABF19}">
      <dgm:prSet/>
      <dgm:spPr/>
      <dgm:t>
        <a:bodyPr/>
        <a:lstStyle/>
        <a:p>
          <a:endParaRPr lang="nl-NL"/>
        </a:p>
      </dgm:t>
    </dgm:pt>
    <dgm:pt modelId="{32BFA27A-801D-4E2B-9F8D-784E6F860799}">
      <dgm:prSet/>
      <dgm:spPr/>
      <dgm:t>
        <a:bodyPr/>
        <a:lstStyle/>
        <a:p>
          <a:pPr algn="l"/>
          <a:r>
            <a:rPr lang="nl-NL" b="0" i="0" dirty="0"/>
            <a:t>HTTP security headers e.d.</a:t>
          </a:r>
          <a:endParaRPr lang="nl-NL" b="0" dirty="0"/>
        </a:p>
      </dgm:t>
    </dgm:pt>
    <dgm:pt modelId="{DC718DB4-8C89-431F-B974-E6078A98B386}" type="parTrans" cxnId="{B7E66A4C-4E19-4F65-BB97-31D5D988732C}">
      <dgm:prSet/>
      <dgm:spPr/>
      <dgm:t>
        <a:bodyPr/>
        <a:lstStyle/>
        <a:p>
          <a:endParaRPr lang="nl-NL"/>
        </a:p>
      </dgm:t>
    </dgm:pt>
    <dgm:pt modelId="{96C07BBD-6B8A-4EC2-A31A-0153BE97020D}" type="sibTrans" cxnId="{B7E66A4C-4E19-4F65-BB97-31D5D988732C}">
      <dgm:prSet/>
      <dgm:spPr/>
      <dgm:t>
        <a:bodyPr/>
        <a:lstStyle/>
        <a:p>
          <a:endParaRPr lang="nl-NL"/>
        </a:p>
      </dgm:t>
    </dgm:pt>
    <dgm:pt modelId="{B540C6B1-ED30-46DF-8206-06239EE762F3}">
      <dgm:prSet/>
      <dgm:spPr/>
      <dgm:t>
        <a:bodyPr/>
        <a:lstStyle/>
        <a:p>
          <a:pPr algn="l"/>
          <a:r>
            <a:rPr lang="nl-NL" dirty="0"/>
            <a:t>TLS</a:t>
          </a:r>
        </a:p>
      </dgm:t>
    </dgm:pt>
    <dgm:pt modelId="{ACB2CFA5-56F9-4E26-A5FB-7FB7DD1B075C}" type="parTrans" cxnId="{5D17CD9F-DB1E-4CF2-AE4D-3DAD9E03B19D}">
      <dgm:prSet/>
      <dgm:spPr/>
      <dgm:t>
        <a:bodyPr/>
        <a:lstStyle/>
        <a:p>
          <a:endParaRPr lang="nl-NL"/>
        </a:p>
      </dgm:t>
    </dgm:pt>
    <dgm:pt modelId="{374800B7-72C1-411F-B840-789F79C46730}" type="sibTrans" cxnId="{5D17CD9F-DB1E-4CF2-AE4D-3DAD9E03B19D}">
      <dgm:prSet/>
      <dgm:spPr/>
      <dgm:t>
        <a:bodyPr/>
        <a:lstStyle/>
        <a:p>
          <a:endParaRPr lang="nl-NL"/>
        </a:p>
      </dgm:t>
    </dgm:pt>
    <dgm:pt modelId="{F835975E-07A1-4F9D-BAF9-8F9C3118135C}">
      <dgm:prSet/>
      <dgm:spPr/>
      <dgm:t>
        <a:bodyPr/>
        <a:lstStyle/>
        <a:p>
          <a:pPr algn="l"/>
          <a:r>
            <a:rPr lang="nl-NL" dirty="0"/>
            <a:t>HTTPS, HSTS</a:t>
          </a:r>
        </a:p>
      </dgm:t>
    </dgm:pt>
    <dgm:pt modelId="{A4D1095D-F324-4773-AD1B-B927D29F519B}" type="parTrans" cxnId="{C56CDCB8-293B-443B-A58F-B404326E0917}">
      <dgm:prSet/>
      <dgm:spPr/>
      <dgm:t>
        <a:bodyPr/>
        <a:lstStyle/>
        <a:p>
          <a:endParaRPr lang="nl-NL"/>
        </a:p>
      </dgm:t>
    </dgm:pt>
    <dgm:pt modelId="{AD2FEC55-DB38-401A-B5CC-87C4999C041A}" type="sibTrans" cxnId="{C56CDCB8-293B-443B-A58F-B404326E0917}">
      <dgm:prSet/>
      <dgm:spPr/>
      <dgm:t>
        <a:bodyPr/>
        <a:lstStyle/>
        <a:p>
          <a:endParaRPr lang="nl-NL"/>
        </a:p>
      </dgm:t>
    </dgm:pt>
    <dgm:pt modelId="{42FC9A6B-5B3C-4309-98D6-F49C3FCB3C5C}">
      <dgm:prSet/>
      <dgm:spPr/>
      <dgm:t>
        <a:bodyPr/>
        <a:lstStyle/>
        <a:p>
          <a:pPr algn="l"/>
          <a:r>
            <a:rPr lang="nl-NL" dirty="0"/>
            <a:t>DMARC</a:t>
          </a:r>
        </a:p>
      </dgm:t>
    </dgm:pt>
    <dgm:pt modelId="{E201FC44-64C9-4476-8828-D513CF2A2451}" type="parTrans" cxnId="{4DD574BC-489E-4754-82AB-1243F6A035DF}">
      <dgm:prSet/>
      <dgm:spPr/>
      <dgm:t>
        <a:bodyPr/>
        <a:lstStyle/>
        <a:p>
          <a:endParaRPr lang="nl-NL"/>
        </a:p>
      </dgm:t>
    </dgm:pt>
    <dgm:pt modelId="{F39C75B5-840A-4BBB-89F6-A13C0719607E}" type="sibTrans" cxnId="{4DD574BC-489E-4754-82AB-1243F6A035DF}">
      <dgm:prSet/>
      <dgm:spPr/>
      <dgm:t>
        <a:bodyPr/>
        <a:lstStyle/>
        <a:p>
          <a:endParaRPr lang="nl-NL"/>
        </a:p>
      </dgm:t>
    </dgm:pt>
    <dgm:pt modelId="{0BE7A2DB-658E-4E26-8E55-B1F8F0805494}">
      <dgm:prSet/>
      <dgm:spPr/>
      <dgm:t>
        <a:bodyPr/>
        <a:lstStyle/>
        <a:p>
          <a:pPr algn="l"/>
          <a:r>
            <a:rPr lang="nl-NL" dirty="0"/>
            <a:t>SPF &amp; DKIM</a:t>
          </a:r>
        </a:p>
      </dgm:t>
    </dgm:pt>
    <dgm:pt modelId="{0D56009C-FAD1-4990-B76B-FB75C116248E}" type="parTrans" cxnId="{017F04F3-3F87-4A49-A7B4-45EFDEB63F09}">
      <dgm:prSet/>
      <dgm:spPr/>
      <dgm:t>
        <a:bodyPr/>
        <a:lstStyle/>
        <a:p>
          <a:endParaRPr lang="nl-NL"/>
        </a:p>
      </dgm:t>
    </dgm:pt>
    <dgm:pt modelId="{4CD80BBF-64C7-44DD-9BEF-E67FD24C3CD6}" type="sibTrans" cxnId="{017F04F3-3F87-4A49-A7B4-45EFDEB63F09}">
      <dgm:prSet/>
      <dgm:spPr/>
      <dgm:t>
        <a:bodyPr/>
        <a:lstStyle/>
        <a:p>
          <a:endParaRPr lang="nl-NL"/>
        </a:p>
      </dgm:t>
    </dgm:pt>
    <dgm:pt modelId="{CDCCACB2-AA86-44BA-95C6-F7B1C8F9947C}">
      <dgm:prSet/>
      <dgm:spPr/>
      <dgm:t>
        <a:bodyPr/>
        <a:lstStyle/>
        <a:p>
          <a:pPr algn="ctr">
            <a:buNone/>
          </a:pPr>
          <a:r>
            <a:rPr lang="nl-NL" dirty="0"/>
            <a:t>(in afronding)</a:t>
          </a:r>
        </a:p>
      </dgm:t>
    </dgm:pt>
    <dgm:pt modelId="{17A14876-AB3A-4A92-B1F4-C03B89E23025}" type="parTrans" cxnId="{4D4CC773-2481-4E79-A268-0C6FD868D0A6}">
      <dgm:prSet/>
      <dgm:spPr/>
      <dgm:t>
        <a:bodyPr/>
        <a:lstStyle/>
        <a:p>
          <a:endParaRPr lang="nl-NL"/>
        </a:p>
      </dgm:t>
    </dgm:pt>
    <dgm:pt modelId="{6D073D5A-7A88-469F-8F94-8D98578666D7}" type="sibTrans" cxnId="{4D4CC773-2481-4E79-A268-0C6FD868D0A6}">
      <dgm:prSet/>
      <dgm:spPr/>
      <dgm:t>
        <a:bodyPr/>
        <a:lstStyle/>
        <a:p>
          <a:endParaRPr lang="nl-NL"/>
        </a:p>
      </dgm:t>
    </dgm:pt>
    <dgm:pt modelId="{A40B803F-78CB-4806-B62C-1E213DFAB487}">
      <dgm:prSet/>
      <dgm:spPr/>
      <dgm:t>
        <a:bodyPr/>
        <a:lstStyle/>
        <a:p>
          <a:pPr algn="ctr">
            <a:buNone/>
          </a:pPr>
          <a:r>
            <a:rPr lang="nl-NL" dirty="0"/>
            <a:t>(v1.1)</a:t>
          </a:r>
        </a:p>
      </dgm:t>
    </dgm:pt>
    <dgm:pt modelId="{B6B858F0-FEF9-479B-BA8B-04E904FE2EB1}" type="parTrans" cxnId="{BF111BC5-61FB-407C-81B4-0806B3982F1D}">
      <dgm:prSet/>
      <dgm:spPr/>
      <dgm:t>
        <a:bodyPr/>
        <a:lstStyle/>
        <a:p>
          <a:endParaRPr lang="nl-NL"/>
        </a:p>
      </dgm:t>
    </dgm:pt>
    <dgm:pt modelId="{BD38866B-2340-42F1-B8DD-6171DBA2F851}" type="sibTrans" cxnId="{BF111BC5-61FB-407C-81B4-0806B3982F1D}">
      <dgm:prSet/>
      <dgm:spPr/>
      <dgm:t>
        <a:bodyPr/>
        <a:lstStyle/>
        <a:p>
          <a:endParaRPr lang="nl-NL"/>
        </a:p>
      </dgm:t>
    </dgm:pt>
    <dgm:pt modelId="{4EEF8068-DD8C-45C8-B247-B03A84DCEC48}">
      <dgm:prSet/>
      <dgm:spPr/>
      <dgm:t>
        <a:bodyPr/>
        <a:lstStyle/>
        <a:p>
          <a:pPr algn="ctr">
            <a:buNone/>
          </a:pPr>
          <a:r>
            <a:rPr lang="nl-NL" dirty="0"/>
            <a:t>(bezig)</a:t>
          </a:r>
          <a:endParaRPr lang="nl-NL" b="0" dirty="0"/>
        </a:p>
      </dgm:t>
    </dgm:pt>
    <dgm:pt modelId="{69B93697-0874-41E8-B809-32AF66D76F7A}" type="parTrans" cxnId="{8CA95EF6-64AF-4C6C-8714-54F8B1A78EAE}">
      <dgm:prSet/>
      <dgm:spPr/>
      <dgm:t>
        <a:bodyPr/>
        <a:lstStyle/>
        <a:p>
          <a:endParaRPr lang="nl-NL"/>
        </a:p>
      </dgm:t>
    </dgm:pt>
    <dgm:pt modelId="{D4320105-50B9-499D-AF09-D13E1B3D92F7}" type="sibTrans" cxnId="{8CA95EF6-64AF-4C6C-8714-54F8B1A78EAE}">
      <dgm:prSet/>
      <dgm:spPr/>
      <dgm:t>
        <a:bodyPr/>
        <a:lstStyle/>
        <a:p>
          <a:endParaRPr lang="nl-NL"/>
        </a:p>
      </dgm:t>
    </dgm:pt>
    <dgm:pt modelId="{B141F108-443C-4824-A8C8-F97A196CFD85}">
      <dgm:prSet/>
      <dgm:spPr/>
      <dgm:t>
        <a:bodyPr/>
        <a:lstStyle/>
        <a:p>
          <a:pPr algn="l"/>
          <a:endParaRPr lang="nl-NL" b="0" dirty="0"/>
        </a:p>
      </dgm:t>
    </dgm:pt>
    <dgm:pt modelId="{E1CDD648-EB1C-4E01-9F60-71F3FF9B01F3}" type="parTrans" cxnId="{B249EFD3-22E8-4070-9BD6-2EEE646075BF}">
      <dgm:prSet/>
      <dgm:spPr/>
      <dgm:t>
        <a:bodyPr/>
        <a:lstStyle/>
        <a:p>
          <a:endParaRPr lang="nl-NL"/>
        </a:p>
      </dgm:t>
    </dgm:pt>
    <dgm:pt modelId="{9AA63675-0793-4785-A939-CBFCDB3B6712}" type="sibTrans" cxnId="{B249EFD3-22E8-4070-9BD6-2EEE646075BF}">
      <dgm:prSet/>
      <dgm:spPr/>
      <dgm:t>
        <a:bodyPr/>
        <a:lstStyle/>
        <a:p>
          <a:endParaRPr lang="nl-NL"/>
        </a:p>
      </dgm:t>
    </dgm:pt>
    <dgm:pt modelId="{EEACF856-4670-4079-BD82-BBC41EF6F714}">
      <dgm:prSet/>
      <dgm:spPr/>
      <dgm:t>
        <a:bodyPr/>
        <a:lstStyle/>
        <a:p>
          <a:pPr algn="ctr">
            <a:buNone/>
          </a:pPr>
          <a:r>
            <a:rPr lang="nl-NL" dirty="0"/>
            <a:t>(in afronding)</a:t>
          </a:r>
        </a:p>
      </dgm:t>
    </dgm:pt>
    <dgm:pt modelId="{59EDBBD3-97E6-4885-AE73-80FE11032411}" type="parTrans" cxnId="{D7138E1F-AD4A-46C8-AA13-601806ECDCB2}">
      <dgm:prSet/>
      <dgm:spPr/>
      <dgm:t>
        <a:bodyPr/>
        <a:lstStyle/>
        <a:p>
          <a:endParaRPr lang="nl-NL"/>
        </a:p>
      </dgm:t>
    </dgm:pt>
    <dgm:pt modelId="{1EDF16AF-B884-4064-B20E-672FA9E166CF}" type="sibTrans" cxnId="{D7138E1F-AD4A-46C8-AA13-601806ECDCB2}">
      <dgm:prSet/>
      <dgm:spPr/>
      <dgm:t>
        <a:bodyPr/>
        <a:lstStyle/>
        <a:p>
          <a:endParaRPr lang="nl-NL"/>
        </a:p>
      </dgm:t>
    </dgm:pt>
    <dgm:pt modelId="{F657B39E-24D1-4346-A85A-16AB46FD06AF}">
      <dgm:prSet/>
      <dgm:spPr/>
      <dgm:t>
        <a:bodyPr/>
        <a:lstStyle/>
        <a:p>
          <a:pPr algn="l"/>
          <a:endParaRPr lang="nl-NL" dirty="0"/>
        </a:p>
      </dgm:t>
    </dgm:pt>
    <dgm:pt modelId="{4D0367E3-ED29-48B8-BF04-E852B7F4F0BA}" type="parTrans" cxnId="{8F47A1A9-138C-4E07-807B-1BA7B282B03B}">
      <dgm:prSet/>
      <dgm:spPr/>
      <dgm:t>
        <a:bodyPr/>
        <a:lstStyle/>
        <a:p>
          <a:endParaRPr lang="nl-NL"/>
        </a:p>
      </dgm:t>
    </dgm:pt>
    <dgm:pt modelId="{E934410D-F902-4BCE-9882-F2093522C200}" type="sibTrans" cxnId="{8F47A1A9-138C-4E07-807B-1BA7B282B03B}">
      <dgm:prSet/>
      <dgm:spPr/>
      <dgm:t>
        <a:bodyPr/>
        <a:lstStyle/>
        <a:p>
          <a:endParaRPr lang="nl-NL"/>
        </a:p>
      </dgm:t>
    </dgm:pt>
    <dgm:pt modelId="{F33587CB-ACC1-4D61-98E4-45FC468C237A}">
      <dgm:prSet/>
      <dgm:spPr/>
      <dgm:t>
        <a:bodyPr/>
        <a:lstStyle/>
        <a:p>
          <a:pPr algn="l"/>
          <a:endParaRPr lang="nl-NL" dirty="0"/>
        </a:p>
      </dgm:t>
    </dgm:pt>
    <dgm:pt modelId="{5E837CD4-8EAD-40E9-8DF5-A679E3BB375A}" type="parTrans" cxnId="{1AE2E8F9-79AB-4B91-82F9-3B23C043AC84}">
      <dgm:prSet/>
      <dgm:spPr/>
      <dgm:t>
        <a:bodyPr/>
        <a:lstStyle/>
        <a:p>
          <a:endParaRPr lang="nl-NL"/>
        </a:p>
      </dgm:t>
    </dgm:pt>
    <dgm:pt modelId="{8013C70E-E5B7-4629-A5CF-29E512F9A6D5}" type="sibTrans" cxnId="{1AE2E8F9-79AB-4B91-82F9-3B23C043AC84}">
      <dgm:prSet/>
      <dgm:spPr/>
      <dgm:t>
        <a:bodyPr/>
        <a:lstStyle/>
        <a:p>
          <a:endParaRPr lang="nl-NL"/>
        </a:p>
      </dgm:t>
    </dgm:pt>
    <dgm:pt modelId="{425D2C97-C0B5-417C-909A-54BD5ECE3163}">
      <dgm:prSet/>
      <dgm:spPr/>
      <dgm:t>
        <a:bodyPr/>
        <a:lstStyle/>
        <a:p>
          <a:pPr algn="l"/>
          <a:endParaRPr lang="nl-NL" dirty="0"/>
        </a:p>
      </dgm:t>
    </dgm:pt>
    <dgm:pt modelId="{DE2379AA-1D84-48DF-A17C-EA29C50C16F0}" type="parTrans" cxnId="{2713A82C-41CA-41D4-A6B2-DF1F7D2A9E82}">
      <dgm:prSet/>
      <dgm:spPr/>
      <dgm:t>
        <a:bodyPr/>
        <a:lstStyle/>
        <a:p>
          <a:endParaRPr lang="nl-NL"/>
        </a:p>
      </dgm:t>
    </dgm:pt>
    <dgm:pt modelId="{A7EA1DB7-F15F-4549-A7D2-0C57EE08AD0F}" type="sibTrans" cxnId="{2713A82C-41CA-41D4-A6B2-DF1F7D2A9E82}">
      <dgm:prSet/>
      <dgm:spPr/>
      <dgm:t>
        <a:bodyPr/>
        <a:lstStyle/>
        <a:p>
          <a:endParaRPr lang="nl-NL"/>
        </a:p>
      </dgm:t>
    </dgm:pt>
    <dgm:pt modelId="{EF1BDAEF-47C4-48A6-ABC7-A99EDB9A4899}">
      <dgm:prSet/>
      <dgm:spPr/>
      <dgm:t>
        <a:bodyPr/>
        <a:lstStyle/>
        <a:p>
          <a:pPr algn="l"/>
          <a:endParaRPr lang="nl-NL" dirty="0"/>
        </a:p>
      </dgm:t>
    </dgm:pt>
    <dgm:pt modelId="{67A235AA-B239-4FBF-80CA-8E6F1CCA2D6E}" type="parTrans" cxnId="{8B33B703-BA24-4F73-8D84-7459009881E4}">
      <dgm:prSet/>
      <dgm:spPr/>
      <dgm:t>
        <a:bodyPr/>
        <a:lstStyle/>
        <a:p>
          <a:endParaRPr lang="nl-NL"/>
        </a:p>
      </dgm:t>
    </dgm:pt>
    <dgm:pt modelId="{51B82CEA-CF7F-401A-81E7-DE88E0FD93DF}" type="sibTrans" cxnId="{8B33B703-BA24-4F73-8D84-7459009881E4}">
      <dgm:prSet/>
      <dgm:spPr/>
      <dgm:t>
        <a:bodyPr/>
        <a:lstStyle/>
        <a:p>
          <a:endParaRPr lang="nl-NL"/>
        </a:p>
      </dgm:t>
    </dgm:pt>
    <dgm:pt modelId="{1CB80EEE-873C-4705-89CA-14ABE65F6D66}">
      <dgm:prSet/>
      <dgm:spPr/>
      <dgm:t>
        <a:bodyPr/>
        <a:lstStyle/>
        <a:p>
          <a:pPr algn="l"/>
          <a:endParaRPr lang="nl-NL" b="0" dirty="0"/>
        </a:p>
      </dgm:t>
    </dgm:pt>
    <dgm:pt modelId="{2D75346C-DB49-47D4-B3A2-1454413878BF}" type="parTrans" cxnId="{2197454B-5179-4237-897E-63B871783B17}">
      <dgm:prSet/>
      <dgm:spPr/>
      <dgm:t>
        <a:bodyPr/>
        <a:lstStyle/>
        <a:p>
          <a:endParaRPr lang="nl-NL"/>
        </a:p>
      </dgm:t>
    </dgm:pt>
    <dgm:pt modelId="{8E957DF2-E785-432F-8B70-AC23EDAF3E74}" type="sibTrans" cxnId="{2197454B-5179-4237-897E-63B871783B17}">
      <dgm:prSet/>
      <dgm:spPr/>
      <dgm:t>
        <a:bodyPr/>
        <a:lstStyle/>
        <a:p>
          <a:endParaRPr lang="nl-NL"/>
        </a:p>
      </dgm:t>
    </dgm:pt>
    <dgm:pt modelId="{A0361795-C7DA-41DA-A25B-FC7F44887A3F}">
      <dgm:prSet/>
      <dgm:spPr/>
      <dgm:t>
        <a:bodyPr/>
        <a:lstStyle/>
        <a:p>
          <a:pPr algn="l"/>
          <a:r>
            <a:rPr lang="nl-NL" dirty="0" err="1"/>
            <a:t>Cert</a:t>
          </a:r>
          <a:r>
            <a:rPr lang="nl-NL" dirty="0"/>
            <a:t>. controle</a:t>
          </a:r>
        </a:p>
      </dgm:t>
    </dgm:pt>
    <dgm:pt modelId="{49B9706B-36B0-4C52-B5FD-C21CF13DCC58}" type="parTrans" cxnId="{AC26F65E-44CF-48F5-B29C-6ADF085D794E}">
      <dgm:prSet/>
      <dgm:spPr/>
      <dgm:t>
        <a:bodyPr/>
        <a:lstStyle/>
        <a:p>
          <a:endParaRPr lang="nl-NL"/>
        </a:p>
      </dgm:t>
    </dgm:pt>
    <dgm:pt modelId="{A8AC5597-495B-491A-B63D-48DF6991853B}" type="sibTrans" cxnId="{AC26F65E-44CF-48F5-B29C-6ADF085D794E}">
      <dgm:prSet/>
      <dgm:spPr/>
      <dgm:t>
        <a:bodyPr/>
        <a:lstStyle/>
        <a:p>
          <a:endParaRPr lang="nl-NL"/>
        </a:p>
      </dgm:t>
    </dgm:pt>
    <dgm:pt modelId="{04F681EF-A609-4C01-8BEB-8D69938F3107}">
      <dgm:prSet/>
      <dgm:spPr/>
      <dgm:t>
        <a:bodyPr/>
        <a:lstStyle/>
        <a:p>
          <a:pPr algn="l"/>
          <a:endParaRPr lang="nl-NL" dirty="0"/>
        </a:p>
      </dgm:t>
    </dgm:pt>
    <dgm:pt modelId="{E572673A-02F0-4F6F-9FAB-6A94F785A33A}" type="parTrans" cxnId="{1D2568CD-F712-4B79-AC47-84CCE0996E97}">
      <dgm:prSet/>
      <dgm:spPr/>
      <dgm:t>
        <a:bodyPr/>
        <a:lstStyle/>
        <a:p>
          <a:endParaRPr lang="nl-NL"/>
        </a:p>
      </dgm:t>
    </dgm:pt>
    <dgm:pt modelId="{637A7826-C5B0-4AE2-A825-95149A112CE4}" type="sibTrans" cxnId="{1D2568CD-F712-4B79-AC47-84CCE0996E97}">
      <dgm:prSet/>
      <dgm:spPr/>
      <dgm:t>
        <a:bodyPr/>
        <a:lstStyle/>
        <a:p>
          <a:endParaRPr lang="nl-NL"/>
        </a:p>
      </dgm:t>
    </dgm:pt>
    <dgm:pt modelId="{7DBAFE3E-B8DC-496A-9572-4F2F79836DC3}" type="pres">
      <dgm:prSet presAssocID="{17248115-0ADC-488C-8DDD-CE1C66AEB624}" presName="Name0" presStyleCnt="0">
        <dgm:presLayoutVars>
          <dgm:dir/>
          <dgm:animLvl val="lvl"/>
          <dgm:resizeHandles val="exact"/>
        </dgm:presLayoutVars>
      </dgm:prSet>
      <dgm:spPr/>
    </dgm:pt>
    <dgm:pt modelId="{A6AD95CE-53CD-456B-B794-1B17E6EBB627}" type="pres">
      <dgm:prSet presAssocID="{15DA66FA-9015-469B-90AB-10A73C0F8871}" presName="composite" presStyleCnt="0"/>
      <dgm:spPr/>
    </dgm:pt>
    <dgm:pt modelId="{4077E5FC-8E75-4704-A9DD-54A7EDBAFA6B}" type="pres">
      <dgm:prSet presAssocID="{15DA66FA-9015-469B-90AB-10A73C0F887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13562398-1DCA-4A5C-A72A-7A4E82CDD4E2}" type="pres">
      <dgm:prSet presAssocID="{15DA66FA-9015-469B-90AB-10A73C0F8871}" presName="desTx" presStyleLbl="alignAccFollowNode1" presStyleIdx="0" presStyleCnt="4" custLinFactNeighborX="-166" custLinFactNeighborY="1007">
        <dgm:presLayoutVars>
          <dgm:bulletEnabled val="1"/>
        </dgm:presLayoutVars>
      </dgm:prSet>
      <dgm:spPr/>
    </dgm:pt>
    <dgm:pt modelId="{6D3A2444-7C5B-4E5B-B240-6966A1E9069B}" type="pres">
      <dgm:prSet presAssocID="{FD99C744-FEE3-4726-9126-6874300C7435}" presName="space" presStyleCnt="0"/>
      <dgm:spPr/>
    </dgm:pt>
    <dgm:pt modelId="{C51CA5CA-B423-427E-95A9-945EC538B739}" type="pres">
      <dgm:prSet presAssocID="{428F5B4A-D1A8-416A-8454-DE33DCCDA127}" presName="composite" presStyleCnt="0"/>
      <dgm:spPr/>
    </dgm:pt>
    <dgm:pt modelId="{F9C206B4-DF31-4082-BD81-3BB6D870E4FA}" type="pres">
      <dgm:prSet presAssocID="{428F5B4A-D1A8-416A-8454-DE33DCCDA127}" presName="parTx" presStyleLbl="alignNode1" presStyleIdx="1" presStyleCnt="4">
        <dgm:presLayoutVars>
          <dgm:chMax val="0"/>
          <dgm:chPref val="0"/>
          <dgm:bulletEnabled val="1"/>
        </dgm:presLayoutVars>
      </dgm:prSet>
      <dgm:spPr>
        <a:xfrm>
          <a:off x="2714082" y="383399"/>
          <a:ext cx="2377306" cy="913073"/>
        </a:xfrm>
        <a:prstGeom prst="rect">
          <a:avLst/>
        </a:prstGeom>
      </dgm:spPr>
    </dgm:pt>
    <dgm:pt modelId="{6FF3D624-ACCD-4A57-9B5F-7F77F3AC45BE}" type="pres">
      <dgm:prSet presAssocID="{428F5B4A-D1A8-416A-8454-DE33DCCDA127}" presName="desTx" presStyleLbl="alignAccFollowNode1" presStyleIdx="1" presStyleCnt="4">
        <dgm:presLayoutVars>
          <dgm:bulletEnabled val="1"/>
        </dgm:presLayoutVars>
      </dgm:prSet>
      <dgm:spPr/>
    </dgm:pt>
    <dgm:pt modelId="{6D01A4CE-3D67-43A8-913C-318BE91F9C55}" type="pres">
      <dgm:prSet presAssocID="{FFEEFFC4-EAD2-405D-A076-4A1B18B2F131}" presName="space" presStyleCnt="0"/>
      <dgm:spPr/>
    </dgm:pt>
    <dgm:pt modelId="{1EB2FEE6-2C46-43DE-8734-75A0D627286B}" type="pres">
      <dgm:prSet presAssocID="{3519C24E-7507-4AF1-BBBA-E9FA1702428A}" presName="composite" presStyleCnt="0"/>
      <dgm:spPr/>
    </dgm:pt>
    <dgm:pt modelId="{7A7A5B97-75E7-4496-A9D4-2030B62320C6}" type="pres">
      <dgm:prSet presAssocID="{3519C24E-7507-4AF1-BBBA-E9FA1702428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A8F8C56D-17EC-4468-B3D5-FCD2D93A84B1}" type="pres">
      <dgm:prSet presAssocID="{3519C24E-7507-4AF1-BBBA-E9FA1702428A}" presName="desTx" presStyleLbl="alignAccFollowNode1" presStyleIdx="2" presStyleCnt="4">
        <dgm:presLayoutVars>
          <dgm:bulletEnabled val="1"/>
        </dgm:presLayoutVars>
      </dgm:prSet>
      <dgm:spPr/>
    </dgm:pt>
    <dgm:pt modelId="{029DCDA7-131C-4F30-988B-EED9F3125CAE}" type="pres">
      <dgm:prSet presAssocID="{F3013F1C-9AA8-4F16-A794-B73DF666BEAB}" presName="space" presStyleCnt="0"/>
      <dgm:spPr/>
    </dgm:pt>
    <dgm:pt modelId="{0D1F5B3E-12C4-40B5-824A-5BBC6471B686}" type="pres">
      <dgm:prSet presAssocID="{A09CC7B4-FFB1-4896-AE8B-1EA3E04A2FF2}" presName="composite" presStyleCnt="0"/>
      <dgm:spPr/>
    </dgm:pt>
    <dgm:pt modelId="{AFC30F29-A366-4417-98AC-E57E8EA137E8}" type="pres">
      <dgm:prSet presAssocID="{A09CC7B4-FFB1-4896-AE8B-1EA3E04A2FF2}" presName="parTx" presStyleLbl="alignNode1" presStyleIdx="3" presStyleCnt="4">
        <dgm:presLayoutVars>
          <dgm:chMax val="0"/>
          <dgm:chPref val="0"/>
          <dgm:bulletEnabled val="1"/>
        </dgm:presLayoutVars>
      </dgm:prSet>
      <dgm:spPr>
        <a:xfrm>
          <a:off x="8134340" y="383399"/>
          <a:ext cx="2377306" cy="913073"/>
        </a:xfrm>
        <a:prstGeom prst="rect">
          <a:avLst/>
        </a:prstGeom>
      </dgm:spPr>
    </dgm:pt>
    <dgm:pt modelId="{B4F4690C-A115-4260-BE6D-73CDE9AAE077}" type="pres">
      <dgm:prSet presAssocID="{A09CC7B4-FFB1-4896-AE8B-1EA3E04A2FF2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8B33B703-BA24-4F73-8D84-7459009881E4}" srcId="{3519C24E-7507-4AF1-BBBA-E9FA1702428A}" destId="{EF1BDAEF-47C4-48A6-ABC7-A99EDB9A4899}" srcOrd="1" destOrd="0" parTransId="{67A235AA-B239-4FBF-80CA-8E6F1CCA2D6E}" sibTransId="{51B82CEA-CF7F-401A-81E7-DE88E0FD93DF}"/>
    <dgm:cxn modelId="{9B900D10-8339-44AB-8465-744B1A2A0962}" srcId="{17248115-0ADC-488C-8DDD-CE1C66AEB624}" destId="{3519C24E-7507-4AF1-BBBA-E9FA1702428A}" srcOrd="2" destOrd="0" parTransId="{DF1451D2-77FC-4280-A5A5-840010A340E1}" sibTransId="{F3013F1C-9AA8-4F16-A794-B73DF666BEAB}"/>
    <dgm:cxn modelId="{AC756B1C-E18F-4259-9EFB-471890B2EF55}" type="presOf" srcId="{6C05F90D-6684-425D-829A-8B0B554DB6C6}" destId="{6FF3D624-ACCD-4A57-9B5F-7F77F3AC45BE}" srcOrd="0" destOrd="2" presId="urn:microsoft.com/office/officeart/2005/8/layout/hList1"/>
    <dgm:cxn modelId="{770EB01D-9337-4E90-83EA-DD71338ADE82}" srcId="{17248115-0ADC-488C-8DDD-CE1C66AEB624}" destId="{428F5B4A-D1A8-416A-8454-DE33DCCDA127}" srcOrd="1" destOrd="0" parTransId="{2E9E8037-FD5F-4768-95AE-0E93486913B2}" sibTransId="{FFEEFFC4-EAD2-405D-A076-4A1B18B2F131}"/>
    <dgm:cxn modelId="{D7138E1F-AD4A-46C8-AA13-601806ECDCB2}" srcId="{3519C24E-7507-4AF1-BBBA-E9FA1702428A}" destId="{EEACF856-4670-4079-BD82-BBC41EF6F714}" srcOrd="4" destOrd="0" parTransId="{59EDBBD3-97E6-4885-AE73-80FE11032411}" sibTransId="{1EDF16AF-B884-4064-B20E-672FA9E166CF}"/>
    <dgm:cxn modelId="{2713A82C-41CA-41D4-A6B2-DF1F7D2A9E82}" srcId="{428F5B4A-D1A8-416A-8454-DE33DCCDA127}" destId="{425D2C97-C0B5-417C-909A-54BD5ECE3163}" srcOrd="3" destOrd="0" parTransId="{DE2379AA-1D84-48DF-A17C-EA29C50C16F0}" sibTransId="{A7EA1DB7-F15F-4549-A7D2-0C57EE08AD0F}"/>
    <dgm:cxn modelId="{EFB06339-A5A5-4737-AF7A-6A42664D2042}" type="presOf" srcId="{B141F108-443C-4824-A8C8-F97A196CFD85}" destId="{B4F4690C-A115-4260-BE6D-73CDE9AAE077}" srcOrd="0" destOrd="2" presId="urn:microsoft.com/office/officeart/2005/8/layout/hList1"/>
    <dgm:cxn modelId="{82002440-06F1-444D-B11E-8BD8158C4DAD}" type="presOf" srcId="{A40B803F-78CB-4806-B62C-1E213DFAB487}" destId="{13562398-1DCA-4A5C-A72A-7A4E82CDD4E2}" srcOrd="0" destOrd="4" presId="urn:microsoft.com/office/officeart/2005/8/layout/hList1"/>
    <dgm:cxn modelId="{15429B40-70B8-4A39-99B9-DF2C8074BEE2}" type="presOf" srcId="{A0361795-C7DA-41DA-A25B-FC7F44887A3F}" destId="{13562398-1DCA-4A5C-A72A-7A4E82CDD4E2}" srcOrd="0" destOrd="2" presId="urn:microsoft.com/office/officeart/2005/8/layout/hList1"/>
    <dgm:cxn modelId="{F4774A5B-263D-4326-83AE-D37F5C169A48}" type="presOf" srcId="{17248115-0ADC-488C-8DDD-CE1C66AEB624}" destId="{7DBAFE3E-B8DC-496A-9572-4F2F79836DC3}" srcOrd="0" destOrd="0" presId="urn:microsoft.com/office/officeart/2005/8/layout/hList1"/>
    <dgm:cxn modelId="{AC26F65E-44CF-48F5-B29C-6ADF085D794E}" srcId="{15DA66FA-9015-469B-90AB-10A73C0F8871}" destId="{A0361795-C7DA-41DA-A25B-FC7F44887A3F}" srcOrd="2" destOrd="0" parTransId="{49B9706B-36B0-4C52-B5FD-C21CF13DCC58}" sibTransId="{A8AC5597-495B-491A-B63D-48DF6991853B}"/>
    <dgm:cxn modelId="{7690E55F-F3A9-42B1-9235-D33C0C4BB3BB}" type="presOf" srcId="{32BFA27A-801D-4E2B-9F8D-784E6F860799}" destId="{B4F4690C-A115-4260-BE6D-73CDE9AAE077}" srcOrd="0" destOrd="0" presId="urn:microsoft.com/office/officeart/2005/8/layout/hList1"/>
    <dgm:cxn modelId="{92B99462-CC32-4E09-9927-9D0CD7909C9E}" type="presOf" srcId="{0BE7A2DB-658E-4E26-8E55-B1F8F0805494}" destId="{6FF3D624-ACCD-4A57-9B5F-7F77F3AC45BE}" srcOrd="0" destOrd="0" presId="urn:microsoft.com/office/officeart/2005/8/layout/hList1"/>
    <dgm:cxn modelId="{A73AAA64-5016-4E0A-A2B6-5D6BE3B57C54}" srcId="{17248115-0ADC-488C-8DDD-CE1C66AEB624}" destId="{15DA66FA-9015-469B-90AB-10A73C0F8871}" srcOrd="0" destOrd="0" parTransId="{DAD874D5-7156-41DF-8EBF-B19C288BD1DE}" sibTransId="{FD99C744-FEE3-4726-9126-6874300C7435}"/>
    <dgm:cxn modelId="{2197454B-5179-4237-897E-63B871783B17}" srcId="{A09CC7B4-FFB1-4896-AE8B-1EA3E04A2FF2}" destId="{1CB80EEE-873C-4705-89CA-14ABE65F6D66}" srcOrd="1" destOrd="0" parTransId="{2D75346C-DB49-47D4-B3A2-1454413878BF}" sibTransId="{8E957DF2-E785-432F-8B70-AC23EDAF3E74}"/>
    <dgm:cxn modelId="{B7E66A4C-4E19-4F65-BB97-31D5D988732C}" srcId="{A09CC7B4-FFB1-4896-AE8B-1EA3E04A2FF2}" destId="{32BFA27A-801D-4E2B-9F8D-784E6F860799}" srcOrd="0" destOrd="0" parTransId="{DC718DB4-8C89-431F-B974-E6078A98B386}" sibTransId="{96C07BBD-6B8A-4EC2-A31A-0153BE97020D}"/>
    <dgm:cxn modelId="{4D4CC773-2481-4E79-A268-0C6FD868D0A6}" srcId="{428F5B4A-D1A8-416A-8454-DE33DCCDA127}" destId="{CDCCACB2-AA86-44BA-95C6-F7B1C8F9947C}" srcOrd="4" destOrd="0" parTransId="{17A14876-AB3A-4A92-B1F4-C03B89E23025}" sibTransId="{6D073D5A-7A88-469F-8F94-8D98578666D7}"/>
    <dgm:cxn modelId="{6F25277A-E81F-4AD9-88A0-C22BDD4FEBC6}" type="presOf" srcId="{3519C24E-7507-4AF1-BBBA-E9FA1702428A}" destId="{7A7A5B97-75E7-4496-A9D4-2030B62320C6}" srcOrd="0" destOrd="0" presId="urn:microsoft.com/office/officeart/2005/8/layout/hList1"/>
    <dgm:cxn modelId="{90947D7B-5A1B-4D99-98E1-34370A1E4B83}" type="presOf" srcId="{F835975E-07A1-4F9D-BAF9-8F9C3118135C}" destId="{13562398-1DCA-4A5C-A72A-7A4E82CDD4E2}" srcOrd="0" destOrd="1" presId="urn:microsoft.com/office/officeart/2005/8/layout/hList1"/>
    <dgm:cxn modelId="{AF42637C-6D43-470A-9F05-F472BBBCB9D8}" type="presOf" srcId="{F657B39E-24D1-4346-A85A-16AB46FD06AF}" destId="{A8F8C56D-17EC-4468-B3D5-FCD2D93A84B1}" srcOrd="0" destOrd="2" presId="urn:microsoft.com/office/officeart/2005/8/layout/hList1"/>
    <dgm:cxn modelId="{65131381-1822-45E1-920C-E5B3251866F0}" type="presOf" srcId="{4EEF8068-DD8C-45C8-B247-B03A84DCEC48}" destId="{B4F4690C-A115-4260-BE6D-73CDE9AAE077}" srcOrd="0" destOrd="3" presId="urn:microsoft.com/office/officeart/2005/8/layout/hList1"/>
    <dgm:cxn modelId="{8C229389-A893-4D83-BF84-039B48B047A2}" type="presOf" srcId="{A09CC7B4-FFB1-4896-AE8B-1EA3E04A2FF2}" destId="{AFC30F29-A366-4417-98AC-E57E8EA137E8}" srcOrd="0" destOrd="0" presId="urn:microsoft.com/office/officeart/2005/8/layout/hList1"/>
    <dgm:cxn modelId="{1CF5358A-C3D8-4082-A6F2-3E16CE08662C}" type="presOf" srcId="{15DA66FA-9015-469B-90AB-10A73C0F8871}" destId="{4077E5FC-8E75-4704-A9DD-54A7EDBAFA6B}" srcOrd="0" destOrd="0" presId="urn:microsoft.com/office/officeart/2005/8/layout/hList1"/>
    <dgm:cxn modelId="{0692E18C-B6C5-4285-846A-9CC862DABF19}" srcId="{428F5B4A-D1A8-416A-8454-DE33DCCDA127}" destId="{6C05F90D-6684-425D-829A-8B0B554DB6C6}" srcOrd="2" destOrd="0" parTransId="{BF2A8760-E6DC-40BC-BED6-CBF15444E10C}" sibTransId="{6EA40494-7978-472A-8FFC-97050A131DF9}"/>
    <dgm:cxn modelId="{AFFB6D8D-7337-44A7-AEAF-45DA1C4EBD34}" type="presOf" srcId="{1CB80EEE-873C-4705-89CA-14ABE65F6D66}" destId="{B4F4690C-A115-4260-BE6D-73CDE9AAE077}" srcOrd="0" destOrd="1" presId="urn:microsoft.com/office/officeart/2005/8/layout/hList1"/>
    <dgm:cxn modelId="{3A753291-7313-4E8C-972E-87B3A3B23F47}" type="presOf" srcId="{EEACF856-4670-4079-BD82-BBC41EF6F714}" destId="{A8F8C56D-17EC-4468-B3D5-FCD2D93A84B1}" srcOrd="0" destOrd="4" presId="urn:microsoft.com/office/officeart/2005/8/layout/hList1"/>
    <dgm:cxn modelId="{79AD1096-D7E0-4DEA-A931-6BA97C78C025}" type="presOf" srcId="{425D2C97-C0B5-417C-909A-54BD5ECE3163}" destId="{6FF3D624-ACCD-4A57-9B5F-7F77F3AC45BE}" srcOrd="0" destOrd="3" presId="urn:microsoft.com/office/officeart/2005/8/layout/hList1"/>
    <dgm:cxn modelId="{56AEC697-611E-43FE-BF72-85A7C8AF78EB}" srcId="{17248115-0ADC-488C-8DDD-CE1C66AEB624}" destId="{A09CC7B4-FFB1-4896-AE8B-1EA3E04A2FF2}" srcOrd="3" destOrd="0" parTransId="{F2D4D531-9309-4075-A2F3-FBB4E65B5BB8}" sibTransId="{B512BCE0-76D3-4A81-9DC2-7D6BD39E9C5F}"/>
    <dgm:cxn modelId="{5D17CD9F-DB1E-4CF2-AE4D-3DAD9E03B19D}" srcId="{15DA66FA-9015-469B-90AB-10A73C0F8871}" destId="{B540C6B1-ED30-46DF-8206-06239EE762F3}" srcOrd="0" destOrd="0" parTransId="{ACB2CFA5-56F9-4E26-A5FB-7FB7DD1B075C}" sibTransId="{374800B7-72C1-411F-B840-789F79C46730}"/>
    <dgm:cxn modelId="{8F47A1A9-138C-4E07-807B-1BA7B282B03B}" srcId="{3519C24E-7507-4AF1-BBBA-E9FA1702428A}" destId="{F657B39E-24D1-4346-A85A-16AB46FD06AF}" srcOrd="2" destOrd="0" parTransId="{4D0367E3-ED29-48B8-BF04-E852B7F4F0BA}" sibTransId="{E934410D-F902-4BCE-9882-F2093522C200}"/>
    <dgm:cxn modelId="{C56CDCB8-293B-443B-A58F-B404326E0917}" srcId="{15DA66FA-9015-469B-90AB-10A73C0F8871}" destId="{F835975E-07A1-4F9D-BAF9-8F9C3118135C}" srcOrd="1" destOrd="0" parTransId="{A4D1095D-F324-4773-AD1B-B927D29F519B}" sibTransId="{AD2FEC55-DB38-401A-B5CC-87C4999C041A}"/>
    <dgm:cxn modelId="{4DD574BC-489E-4754-82AB-1243F6A035DF}" srcId="{428F5B4A-D1A8-416A-8454-DE33DCCDA127}" destId="{42FC9A6B-5B3C-4309-98D6-F49C3FCB3C5C}" srcOrd="1" destOrd="0" parTransId="{E201FC44-64C9-4476-8828-D513CF2A2451}" sibTransId="{F39C75B5-840A-4BBB-89F6-A13C0719607E}"/>
    <dgm:cxn modelId="{354C1AC2-3E6A-450D-8DE8-CAC9D4A3B447}" type="presOf" srcId="{EF1BDAEF-47C4-48A6-ABC7-A99EDB9A4899}" destId="{A8F8C56D-17EC-4468-B3D5-FCD2D93A84B1}" srcOrd="0" destOrd="1" presId="urn:microsoft.com/office/officeart/2005/8/layout/hList1"/>
    <dgm:cxn modelId="{BF111BC5-61FB-407C-81B4-0806B3982F1D}" srcId="{15DA66FA-9015-469B-90AB-10A73C0F8871}" destId="{A40B803F-78CB-4806-B62C-1E213DFAB487}" srcOrd="4" destOrd="0" parTransId="{B6B858F0-FEF9-479B-BA8B-04E904FE2EB1}" sibTransId="{BD38866B-2340-42F1-B8DD-6171DBA2F851}"/>
    <dgm:cxn modelId="{1D2568CD-F712-4B79-AC47-84CCE0996E97}" srcId="{15DA66FA-9015-469B-90AB-10A73C0F8871}" destId="{04F681EF-A609-4C01-8BEB-8D69938F3107}" srcOrd="3" destOrd="0" parTransId="{E572673A-02F0-4F6F-9FAB-6A94F785A33A}" sibTransId="{637A7826-C5B0-4AE2-A825-95149A112CE4}"/>
    <dgm:cxn modelId="{646F4FD1-4895-49A4-A289-4B06EBC31A7A}" srcId="{3519C24E-7507-4AF1-BBBA-E9FA1702428A}" destId="{9142DC05-2443-4D42-8C11-4E8C99DC9EC6}" srcOrd="0" destOrd="0" parTransId="{83BB4728-ADA5-4A80-8065-FF384E914369}" sibTransId="{A0197705-B6BE-45EA-A442-989660D6A89F}"/>
    <dgm:cxn modelId="{B249EFD3-22E8-4070-9BD6-2EEE646075BF}" srcId="{A09CC7B4-FFB1-4896-AE8B-1EA3E04A2FF2}" destId="{B141F108-443C-4824-A8C8-F97A196CFD85}" srcOrd="2" destOrd="0" parTransId="{E1CDD648-EB1C-4E01-9F60-71F3FF9B01F3}" sibTransId="{9AA63675-0793-4785-A939-CBFCDB3B6712}"/>
    <dgm:cxn modelId="{E46086D9-E277-4F29-B8FE-5EF894C99933}" type="presOf" srcId="{9142DC05-2443-4D42-8C11-4E8C99DC9EC6}" destId="{A8F8C56D-17EC-4468-B3D5-FCD2D93A84B1}" srcOrd="0" destOrd="0" presId="urn:microsoft.com/office/officeart/2005/8/layout/hList1"/>
    <dgm:cxn modelId="{536556E3-5319-43F4-B9F0-168D6C119A88}" type="presOf" srcId="{428F5B4A-D1A8-416A-8454-DE33DCCDA127}" destId="{F9C206B4-DF31-4082-BD81-3BB6D870E4FA}" srcOrd="0" destOrd="0" presId="urn:microsoft.com/office/officeart/2005/8/layout/hList1"/>
    <dgm:cxn modelId="{A08E83E5-FF13-4D91-BE3B-5264AF70C596}" type="presOf" srcId="{CDCCACB2-AA86-44BA-95C6-F7B1C8F9947C}" destId="{6FF3D624-ACCD-4A57-9B5F-7F77F3AC45BE}" srcOrd="0" destOrd="4" presId="urn:microsoft.com/office/officeart/2005/8/layout/hList1"/>
    <dgm:cxn modelId="{777E80E7-CA28-4B89-8440-6519B5D2D9C1}" type="presOf" srcId="{B540C6B1-ED30-46DF-8206-06239EE762F3}" destId="{13562398-1DCA-4A5C-A72A-7A4E82CDD4E2}" srcOrd="0" destOrd="0" presId="urn:microsoft.com/office/officeart/2005/8/layout/hList1"/>
    <dgm:cxn modelId="{E5CC36E8-8324-42BC-AF77-468E4A94963C}" type="presOf" srcId="{F33587CB-ACC1-4D61-98E4-45FC468C237A}" destId="{A8F8C56D-17EC-4468-B3D5-FCD2D93A84B1}" srcOrd="0" destOrd="3" presId="urn:microsoft.com/office/officeart/2005/8/layout/hList1"/>
    <dgm:cxn modelId="{017F04F3-3F87-4A49-A7B4-45EFDEB63F09}" srcId="{428F5B4A-D1A8-416A-8454-DE33DCCDA127}" destId="{0BE7A2DB-658E-4E26-8E55-B1F8F0805494}" srcOrd="0" destOrd="0" parTransId="{0D56009C-FAD1-4990-B76B-FB75C116248E}" sibTransId="{4CD80BBF-64C7-44DD-9BEF-E67FD24C3CD6}"/>
    <dgm:cxn modelId="{482AEEF3-71F6-4BFD-BC8B-3AFC02A0F441}" type="presOf" srcId="{04F681EF-A609-4C01-8BEB-8D69938F3107}" destId="{13562398-1DCA-4A5C-A72A-7A4E82CDD4E2}" srcOrd="0" destOrd="3" presId="urn:microsoft.com/office/officeart/2005/8/layout/hList1"/>
    <dgm:cxn modelId="{8CA95EF6-64AF-4C6C-8714-54F8B1A78EAE}" srcId="{A09CC7B4-FFB1-4896-AE8B-1EA3E04A2FF2}" destId="{4EEF8068-DD8C-45C8-B247-B03A84DCEC48}" srcOrd="3" destOrd="0" parTransId="{69B93697-0874-41E8-B809-32AF66D76F7A}" sibTransId="{D4320105-50B9-499D-AF09-D13E1B3D92F7}"/>
    <dgm:cxn modelId="{E76465F6-69E5-436E-A2D9-08D7016B4DAB}" type="presOf" srcId="{42FC9A6B-5B3C-4309-98D6-F49C3FCB3C5C}" destId="{6FF3D624-ACCD-4A57-9B5F-7F77F3AC45BE}" srcOrd="0" destOrd="1" presId="urn:microsoft.com/office/officeart/2005/8/layout/hList1"/>
    <dgm:cxn modelId="{1AE2E8F9-79AB-4B91-82F9-3B23C043AC84}" srcId="{3519C24E-7507-4AF1-BBBA-E9FA1702428A}" destId="{F33587CB-ACC1-4D61-98E4-45FC468C237A}" srcOrd="3" destOrd="0" parTransId="{5E837CD4-8EAD-40E9-8DF5-A679E3BB375A}" sibTransId="{8013C70E-E5B7-4629-A5CF-29E512F9A6D5}"/>
    <dgm:cxn modelId="{F820BFB1-79D9-48E5-9C15-5C58AA79573D}" type="presParOf" srcId="{7DBAFE3E-B8DC-496A-9572-4F2F79836DC3}" destId="{A6AD95CE-53CD-456B-B794-1B17E6EBB627}" srcOrd="0" destOrd="0" presId="urn:microsoft.com/office/officeart/2005/8/layout/hList1"/>
    <dgm:cxn modelId="{BA353F32-3792-465C-B25F-B9AF5C63DF60}" type="presParOf" srcId="{A6AD95CE-53CD-456B-B794-1B17E6EBB627}" destId="{4077E5FC-8E75-4704-A9DD-54A7EDBAFA6B}" srcOrd="0" destOrd="0" presId="urn:microsoft.com/office/officeart/2005/8/layout/hList1"/>
    <dgm:cxn modelId="{3D7EC5FC-922C-4E53-94CF-F5917B5DB77F}" type="presParOf" srcId="{A6AD95CE-53CD-456B-B794-1B17E6EBB627}" destId="{13562398-1DCA-4A5C-A72A-7A4E82CDD4E2}" srcOrd="1" destOrd="0" presId="urn:microsoft.com/office/officeart/2005/8/layout/hList1"/>
    <dgm:cxn modelId="{41316411-FDB7-4154-BB6A-98F518610AB4}" type="presParOf" srcId="{7DBAFE3E-B8DC-496A-9572-4F2F79836DC3}" destId="{6D3A2444-7C5B-4E5B-B240-6966A1E9069B}" srcOrd="1" destOrd="0" presId="urn:microsoft.com/office/officeart/2005/8/layout/hList1"/>
    <dgm:cxn modelId="{4507EB7E-9590-4009-BEB3-7F6133A4E839}" type="presParOf" srcId="{7DBAFE3E-B8DC-496A-9572-4F2F79836DC3}" destId="{C51CA5CA-B423-427E-95A9-945EC538B739}" srcOrd="2" destOrd="0" presId="urn:microsoft.com/office/officeart/2005/8/layout/hList1"/>
    <dgm:cxn modelId="{42405D3C-8176-4EE0-A113-F0AEF3D5C3DF}" type="presParOf" srcId="{C51CA5CA-B423-427E-95A9-945EC538B739}" destId="{F9C206B4-DF31-4082-BD81-3BB6D870E4FA}" srcOrd="0" destOrd="0" presId="urn:microsoft.com/office/officeart/2005/8/layout/hList1"/>
    <dgm:cxn modelId="{79AD5D66-8BFD-4E02-BA20-B24BFD034741}" type="presParOf" srcId="{C51CA5CA-B423-427E-95A9-945EC538B739}" destId="{6FF3D624-ACCD-4A57-9B5F-7F77F3AC45BE}" srcOrd="1" destOrd="0" presId="urn:microsoft.com/office/officeart/2005/8/layout/hList1"/>
    <dgm:cxn modelId="{ADCB2ACD-D54C-4B3B-AFBC-25762EF8BC2E}" type="presParOf" srcId="{7DBAFE3E-B8DC-496A-9572-4F2F79836DC3}" destId="{6D01A4CE-3D67-43A8-913C-318BE91F9C55}" srcOrd="3" destOrd="0" presId="urn:microsoft.com/office/officeart/2005/8/layout/hList1"/>
    <dgm:cxn modelId="{66EB46FA-0838-4386-83A3-5D11601E1382}" type="presParOf" srcId="{7DBAFE3E-B8DC-496A-9572-4F2F79836DC3}" destId="{1EB2FEE6-2C46-43DE-8734-75A0D627286B}" srcOrd="4" destOrd="0" presId="urn:microsoft.com/office/officeart/2005/8/layout/hList1"/>
    <dgm:cxn modelId="{CB0C70B3-EDAC-4092-BE37-A64D975A95CF}" type="presParOf" srcId="{1EB2FEE6-2C46-43DE-8734-75A0D627286B}" destId="{7A7A5B97-75E7-4496-A9D4-2030B62320C6}" srcOrd="0" destOrd="0" presId="urn:microsoft.com/office/officeart/2005/8/layout/hList1"/>
    <dgm:cxn modelId="{4975F668-72CC-46B9-B983-4EFD77809857}" type="presParOf" srcId="{1EB2FEE6-2C46-43DE-8734-75A0D627286B}" destId="{A8F8C56D-17EC-4468-B3D5-FCD2D93A84B1}" srcOrd="1" destOrd="0" presId="urn:microsoft.com/office/officeart/2005/8/layout/hList1"/>
    <dgm:cxn modelId="{36E0DAF4-9120-491B-B25E-1A1D26741E4E}" type="presParOf" srcId="{7DBAFE3E-B8DC-496A-9572-4F2F79836DC3}" destId="{029DCDA7-131C-4F30-988B-EED9F3125CAE}" srcOrd="5" destOrd="0" presId="urn:microsoft.com/office/officeart/2005/8/layout/hList1"/>
    <dgm:cxn modelId="{CB43F6A3-FD8A-4A5B-B9BD-9EC727B783C4}" type="presParOf" srcId="{7DBAFE3E-B8DC-496A-9572-4F2F79836DC3}" destId="{0D1F5B3E-12C4-40B5-824A-5BBC6471B686}" srcOrd="6" destOrd="0" presId="urn:microsoft.com/office/officeart/2005/8/layout/hList1"/>
    <dgm:cxn modelId="{3FCC0319-BEB9-42BE-BD36-A805B9962DA0}" type="presParOf" srcId="{0D1F5B3E-12C4-40B5-824A-5BBC6471B686}" destId="{AFC30F29-A366-4417-98AC-E57E8EA137E8}" srcOrd="0" destOrd="0" presId="urn:microsoft.com/office/officeart/2005/8/layout/hList1"/>
    <dgm:cxn modelId="{45F0C0ED-19BF-4D76-9699-4EC26BDA334B}" type="presParOf" srcId="{0D1F5B3E-12C4-40B5-824A-5BBC6471B686}" destId="{B4F4690C-A115-4260-BE6D-73CDE9AAE07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248115-0ADC-488C-8DDD-CE1C66AEB624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15DA66FA-9015-469B-90AB-10A73C0F8871}">
      <dgm:prSet/>
      <dgm:spPr>
        <a:solidFill>
          <a:srgbClr val="0FA67E"/>
        </a:solidFill>
        <a:ln>
          <a:solidFill>
            <a:srgbClr val="0FA67E"/>
          </a:solidFill>
        </a:ln>
      </dgm:spPr>
      <dgm:t>
        <a:bodyPr/>
        <a:lstStyle/>
        <a:p>
          <a:r>
            <a:rPr lang="nl-NL" dirty="0"/>
            <a:t>UBV TLS</a:t>
          </a:r>
        </a:p>
      </dgm:t>
    </dgm:pt>
    <dgm:pt modelId="{DAD874D5-7156-41DF-8EBF-B19C288BD1DE}" type="parTrans" cxnId="{A73AAA64-5016-4E0A-A2B6-5D6BE3B57C54}">
      <dgm:prSet/>
      <dgm:spPr/>
      <dgm:t>
        <a:bodyPr/>
        <a:lstStyle/>
        <a:p>
          <a:endParaRPr lang="nl-NL"/>
        </a:p>
      </dgm:t>
    </dgm:pt>
    <dgm:pt modelId="{FD99C744-FEE3-4726-9126-6874300C7435}" type="sibTrans" cxnId="{A73AAA64-5016-4E0A-A2B6-5D6BE3B57C54}">
      <dgm:prSet/>
      <dgm:spPr/>
      <dgm:t>
        <a:bodyPr/>
        <a:lstStyle/>
        <a:p>
          <a:endParaRPr lang="nl-NL"/>
        </a:p>
      </dgm:t>
    </dgm:pt>
    <dgm:pt modelId="{428F5B4A-D1A8-416A-8454-DE33DCCDA127}">
      <dgm:prSet custT="1"/>
      <dgm:spPr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gm:spPr>
      <dgm:t>
        <a:bodyPr spcFirstLastPara="0" vert="horz" wrap="square" lIns="135128" tIns="77216" rIns="135128" bIns="77216" numCol="1" spcCol="1270" anchor="ctr" anchorCtr="0"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 Veilig en Betrouwbaar </a:t>
          </a:r>
          <a:b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</a:b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e-mailverkeer</a:t>
          </a:r>
        </a:p>
      </dgm:t>
    </dgm:pt>
    <dgm:pt modelId="{2E9E8037-FD5F-4768-95AE-0E93486913B2}" type="parTrans" cxnId="{770EB01D-9337-4E90-83EA-DD71338ADE82}">
      <dgm:prSet/>
      <dgm:spPr/>
      <dgm:t>
        <a:bodyPr/>
        <a:lstStyle/>
        <a:p>
          <a:endParaRPr lang="nl-NL"/>
        </a:p>
      </dgm:t>
    </dgm:pt>
    <dgm:pt modelId="{FFEEFFC4-EAD2-405D-A076-4A1B18B2F131}" type="sibTrans" cxnId="{770EB01D-9337-4E90-83EA-DD71338ADE82}">
      <dgm:prSet/>
      <dgm:spPr/>
      <dgm:t>
        <a:bodyPr/>
        <a:lstStyle/>
        <a:p>
          <a:endParaRPr lang="nl-NL"/>
        </a:p>
      </dgm:t>
    </dgm:pt>
    <dgm:pt modelId="{A09CC7B4-FFB1-4896-AE8B-1EA3E04A2FF2}">
      <dgm:prSet custT="1"/>
      <dgm:spPr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gm:spPr>
      <dgm:t>
        <a:bodyPr spcFirstLastPara="0" vert="horz" wrap="square" lIns="135128" tIns="77216" rIns="135128" bIns="77216" numCol="1" spcCol="1270" anchor="ctr" anchorCtr="0"/>
        <a:lstStyle/>
        <a:p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</a:t>
          </a:r>
          <a:r>
            <a:rPr lang="nl-NL" sz="1900" kern="1200" dirty="0"/>
            <a:t> Security Headers*</a:t>
          </a:r>
        </a:p>
      </dgm:t>
    </dgm:pt>
    <dgm:pt modelId="{F2D4D531-9309-4075-A2F3-FBB4E65B5BB8}" type="parTrans" cxnId="{56AEC697-611E-43FE-BF72-85A7C8AF78EB}">
      <dgm:prSet/>
      <dgm:spPr/>
      <dgm:t>
        <a:bodyPr/>
        <a:lstStyle/>
        <a:p>
          <a:endParaRPr lang="nl-NL"/>
        </a:p>
      </dgm:t>
    </dgm:pt>
    <dgm:pt modelId="{B512BCE0-76D3-4A81-9DC2-7D6BD39E9C5F}" type="sibTrans" cxnId="{56AEC697-611E-43FE-BF72-85A7C8AF78EB}">
      <dgm:prSet/>
      <dgm:spPr/>
      <dgm:t>
        <a:bodyPr/>
        <a:lstStyle/>
        <a:p>
          <a:endParaRPr lang="nl-NL"/>
        </a:p>
      </dgm:t>
    </dgm:pt>
    <dgm:pt modelId="{6C05F90D-6684-425D-829A-8B0B554DB6C6}">
      <dgm:prSet/>
      <dgm:spPr/>
      <dgm:t>
        <a:bodyPr/>
        <a:lstStyle/>
        <a:p>
          <a:pPr algn="l"/>
          <a:r>
            <a:rPr lang="nl-NL" dirty="0"/>
            <a:t>DANE &amp; TLS</a:t>
          </a:r>
        </a:p>
      </dgm:t>
    </dgm:pt>
    <dgm:pt modelId="{BF2A8760-E6DC-40BC-BED6-CBF15444E10C}" type="parTrans" cxnId="{0692E18C-B6C5-4285-846A-9CC862DABF19}">
      <dgm:prSet/>
      <dgm:spPr/>
      <dgm:t>
        <a:bodyPr/>
        <a:lstStyle/>
        <a:p>
          <a:endParaRPr lang="nl-NL"/>
        </a:p>
      </dgm:t>
    </dgm:pt>
    <dgm:pt modelId="{6EA40494-7978-472A-8FFC-97050A131DF9}" type="sibTrans" cxnId="{0692E18C-B6C5-4285-846A-9CC862DABF19}">
      <dgm:prSet/>
      <dgm:spPr/>
      <dgm:t>
        <a:bodyPr/>
        <a:lstStyle/>
        <a:p>
          <a:endParaRPr lang="nl-NL"/>
        </a:p>
      </dgm:t>
    </dgm:pt>
    <dgm:pt modelId="{32BFA27A-801D-4E2B-9F8D-784E6F860799}">
      <dgm:prSet/>
      <dgm:spPr/>
      <dgm:t>
        <a:bodyPr/>
        <a:lstStyle/>
        <a:p>
          <a:pPr algn="l"/>
          <a:r>
            <a:rPr lang="nl-NL" b="0" i="0" dirty="0"/>
            <a:t>HTTP security headers e.d.</a:t>
          </a:r>
          <a:endParaRPr lang="nl-NL" b="0" dirty="0"/>
        </a:p>
      </dgm:t>
    </dgm:pt>
    <dgm:pt modelId="{DC718DB4-8C89-431F-B974-E6078A98B386}" type="parTrans" cxnId="{B7E66A4C-4E19-4F65-BB97-31D5D988732C}">
      <dgm:prSet/>
      <dgm:spPr/>
      <dgm:t>
        <a:bodyPr/>
        <a:lstStyle/>
        <a:p>
          <a:endParaRPr lang="nl-NL"/>
        </a:p>
      </dgm:t>
    </dgm:pt>
    <dgm:pt modelId="{96C07BBD-6B8A-4EC2-A31A-0153BE97020D}" type="sibTrans" cxnId="{B7E66A4C-4E19-4F65-BB97-31D5D988732C}">
      <dgm:prSet/>
      <dgm:spPr/>
      <dgm:t>
        <a:bodyPr/>
        <a:lstStyle/>
        <a:p>
          <a:endParaRPr lang="nl-NL"/>
        </a:p>
      </dgm:t>
    </dgm:pt>
    <dgm:pt modelId="{B540C6B1-ED30-46DF-8206-06239EE762F3}">
      <dgm:prSet/>
      <dgm:spPr/>
      <dgm:t>
        <a:bodyPr/>
        <a:lstStyle/>
        <a:p>
          <a:pPr algn="l"/>
          <a:r>
            <a:rPr lang="nl-NL" dirty="0"/>
            <a:t>TLS</a:t>
          </a:r>
        </a:p>
      </dgm:t>
    </dgm:pt>
    <dgm:pt modelId="{ACB2CFA5-56F9-4E26-A5FB-7FB7DD1B075C}" type="parTrans" cxnId="{5D17CD9F-DB1E-4CF2-AE4D-3DAD9E03B19D}">
      <dgm:prSet/>
      <dgm:spPr/>
      <dgm:t>
        <a:bodyPr/>
        <a:lstStyle/>
        <a:p>
          <a:endParaRPr lang="nl-NL"/>
        </a:p>
      </dgm:t>
    </dgm:pt>
    <dgm:pt modelId="{374800B7-72C1-411F-B840-789F79C46730}" type="sibTrans" cxnId="{5D17CD9F-DB1E-4CF2-AE4D-3DAD9E03B19D}">
      <dgm:prSet/>
      <dgm:spPr/>
      <dgm:t>
        <a:bodyPr/>
        <a:lstStyle/>
        <a:p>
          <a:endParaRPr lang="nl-NL"/>
        </a:p>
      </dgm:t>
    </dgm:pt>
    <dgm:pt modelId="{F835975E-07A1-4F9D-BAF9-8F9C3118135C}">
      <dgm:prSet/>
      <dgm:spPr/>
      <dgm:t>
        <a:bodyPr/>
        <a:lstStyle/>
        <a:p>
          <a:pPr algn="l"/>
          <a:r>
            <a:rPr lang="nl-NL" dirty="0"/>
            <a:t>HTTPS, HSTS</a:t>
          </a:r>
        </a:p>
      </dgm:t>
    </dgm:pt>
    <dgm:pt modelId="{A4D1095D-F324-4773-AD1B-B927D29F519B}" type="parTrans" cxnId="{C56CDCB8-293B-443B-A58F-B404326E0917}">
      <dgm:prSet/>
      <dgm:spPr/>
      <dgm:t>
        <a:bodyPr/>
        <a:lstStyle/>
        <a:p>
          <a:endParaRPr lang="nl-NL"/>
        </a:p>
      </dgm:t>
    </dgm:pt>
    <dgm:pt modelId="{AD2FEC55-DB38-401A-B5CC-87C4999C041A}" type="sibTrans" cxnId="{C56CDCB8-293B-443B-A58F-B404326E0917}">
      <dgm:prSet/>
      <dgm:spPr/>
      <dgm:t>
        <a:bodyPr/>
        <a:lstStyle/>
        <a:p>
          <a:endParaRPr lang="nl-NL"/>
        </a:p>
      </dgm:t>
    </dgm:pt>
    <dgm:pt modelId="{42FC9A6B-5B3C-4309-98D6-F49C3FCB3C5C}">
      <dgm:prSet/>
      <dgm:spPr/>
      <dgm:t>
        <a:bodyPr/>
        <a:lstStyle/>
        <a:p>
          <a:pPr algn="l"/>
          <a:r>
            <a:rPr lang="nl-NL" dirty="0"/>
            <a:t>DMARC</a:t>
          </a:r>
        </a:p>
      </dgm:t>
    </dgm:pt>
    <dgm:pt modelId="{E201FC44-64C9-4476-8828-D513CF2A2451}" type="parTrans" cxnId="{4DD574BC-489E-4754-82AB-1243F6A035DF}">
      <dgm:prSet/>
      <dgm:spPr/>
      <dgm:t>
        <a:bodyPr/>
        <a:lstStyle/>
        <a:p>
          <a:endParaRPr lang="nl-NL"/>
        </a:p>
      </dgm:t>
    </dgm:pt>
    <dgm:pt modelId="{F39C75B5-840A-4BBB-89F6-A13C0719607E}" type="sibTrans" cxnId="{4DD574BC-489E-4754-82AB-1243F6A035DF}">
      <dgm:prSet/>
      <dgm:spPr/>
      <dgm:t>
        <a:bodyPr/>
        <a:lstStyle/>
        <a:p>
          <a:endParaRPr lang="nl-NL"/>
        </a:p>
      </dgm:t>
    </dgm:pt>
    <dgm:pt modelId="{0BE7A2DB-658E-4E26-8E55-B1F8F0805494}">
      <dgm:prSet/>
      <dgm:spPr/>
      <dgm:t>
        <a:bodyPr/>
        <a:lstStyle/>
        <a:p>
          <a:pPr algn="l"/>
          <a:r>
            <a:rPr lang="nl-NL" dirty="0"/>
            <a:t>SPF &amp; DKIM</a:t>
          </a:r>
        </a:p>
      </dgm:t>
    </dgm:pt>
    <dgm:pt modelId="{0D56009C-FAD1-4990-B76B-FB75C116248E}" type="parTrans" cxnId="{017F04F3-3F87-4A49-A7B4-45EFDEB63F09}">
      <dgm:prSet/>
      <dgm:spPr/>
      <dgm:t>
        <a:bodyPr/>
        <a:lstStyle/>
        <a:p>
          <a:endParaRPr lang="nl-NL"/>
        </a:p>
      </dgm:t>
    </dgm:pt>
    <dgm:pt modelId="{4CD80BBF-64C7-44DD-9BEF-E67FD24C3CD6}" type="sibTrans" cxnId="{017F04F3-3F87-4A49-A7B4-45EFDEB63F09}">
      <dgm:prSet/>
      <dgm:spPr/>
      <dgm:t>
        <a:bodyPr/>
        <a:lstStyle/>
        <a:p>
          <a:endParaRPr lang="nl-NL"/>
        </a:p>
      </dgm:t>
    </dgm:pt>
    <dgm:pt modelId="{CDCCACB2-AA86-44BA-95C6-F7B1C8F9947C}">
      <dgm:prSet/>
      <dgm:spPr/>
      <dgm:t>
        <a:bodyPr/>
        <a:lstStyle/>
        <a:p>
          <a:pPr algn="ctr">
            <a:buNone/>
          </a:pPr>
          <a:r>
            <a:rPr lang="nl-NL" dirty="0"/>
            <a:t>(v1.0)</a:t>
          </a:r>
        </a:p>
      </dgm:t>
    </dgm:pt>
    <dgm:pt modelId="{17A14876-AB3A-4A92-B1F4-C03B89E23025}" type="parTrans" cxnId="{4D4CC773-2481-4E79-A268-0C6FD868D0A6}">
      <dgm:prSet/>
      <dgm:spPr/>
      <dgm:t>
        <a:bodyPr/>
        <a:lstStyle/>
        <a:p>
          <a:endParaRPr lang="nl-NL"/>
        </a:p>
      </dgm:t>
    </dgm:pt>
    <dgm:pt modelId="{6D073D5A-7A88-469F-8F94-8D98578666D7}" type="sibTrans" cxnId="{4D4CC773-2481-4E79-A268-0C6FD868D0A6}">
      <dgm:prSet/>
      <dgm:spPr/>
      <dgm:t>
        <a:bodyPr/>
        <a:lstStyle/>
        <a:p>
          <a:endParaRPr lang="nl-NL"/>
        </a:p>
      </dgm:t>
    </dgm:pt>
    <dgm:pt modelId="{A40B803F-78CB-4806-B62C-1E213DFAB487}">
      <dgm:prSet/>
      <dgm:spPr/>
      <dgm:t>
        <a:bodyPr/>
        <a:lstStyle/>
        <a:p>
          <a:pPr algn="ctr">
            <a:buNone/>
          </a:pPr>
          <a:r>
            <a:rPr lang="nl-NL" dirty="0"/>
            <a:t>(v1.2)</a:t>
          </a:r>
        </a:p>
      </dgm:t>
    </dgm:pt>
    <dgm:pt modelId="{B6B858F0-FEF9-479B-BA8B-04E904FE2EB1}" type="parTrans" cxnId="{BF111BC5-61FB-407C-81B4-0806B3982F1D}">
      <dgm:prSet/>
      <dgm:spPr/>
      <dgm:t>
        <a:bodyPr/>
        <a:lstStyle/>
        <a:p>
          <a:endParaRPr lang="nl-NL"/>
        </a:p>
      </dgm:t>
    </dgm:pt>
    <dgm:pt modelId="{BD38866B-2340-42F1-B8DD-6171DBA2F851}" type="sibTrans" cxnId="{BF111BC5-61FB-407C-81B4-0806B3982F1D}">
      <dgm:prSet/>
      <dgm:spPr/>
      <dgm:t>
        <a:bodyPr/>
        <a:lstStyle/>
        <a:p>
          <a:endParaRPr lang="nl-NL"/>
        </a:p>
      </dgm:t>
    </dgm:pt>
    <dgm:pt modelId="{4EEF8068-DD8C-45C8-B247-B03A84DCEC48}">
      <dgm:prSet/>
      <dgm:spPr/>
      <dgm:t>
        <a:bodyPr/>
        <a:lstStyle/>
        <a:p>
          <a:pPr algn="ctr">
            <a:buNone/>
          </a:pPr>
          <a:r>
            <a:rPr lang="nl-NL" dirty="0"/>
            <a:t>(bezig)</a:t>
          </a:r>
          <a:endParaRPr lang="nl-NL" b="0" dirty="0"/>
        </a:p>
      </dgm:t>
    </dgm:pt>
    <dgm:pt modelId="{69B93697-0874-41E8-B809-32AF66D76F7A}" type="parTrans" cxnId="{8CA95EF6-64AF-4C6C-8714-54F8B1A78EAE}">
      <dgm:prSet/>
      <dgm:spPr/>
      <dgm:t>
        <a:bodyPr/>
        <a:lstStyle/>
        <a:p>
          <a:endParaRPr lang="nl-NL"/>
        </a:p>
      </dgm:t>
    </dgm:pt>
    <dgm:pt modelId="{D4320105-50B9-499D-AF09-D13E1B3D92F7}" type="sibTrans" cxnId="{8CA95EF6-64AF-4C6C-8714-54F8B1A78EAE}">
      <dgm:prSet/>
      <dgm:spPr/>
      <dgm:t>
        <a:bodyPr/>
        <a:lstStyle/>
        <a:p>
          <a:endParaRPr lang="nl-NL"/>
        </a:p>
      </dgm:t>
    </dgm:pt>
    <dgm:pt modelId="{B141F108-443C-4824-A8C8-F97A196CFD85}">
      <dgm:prSet/>
      <dgm:spPr/>
      <dgm:t>
        <a:bodyPr/>
        <a:lstStyle/>
        <a:p>
          <a:pPr algn="l"/>
          <a:endParaRPr lang="nl-NL" b="0" dirty="0"/>
        </a:p>
      </dgm:t>
    </dgm:pt>
    <dgm:pt modelId="{E1CDD648-EB1C-4E01-9F60-71F3FF9B01F3}" type="parTrans" cxnId="{B249EFD3-22E8-4070-9BD6-2EEE646075BF}">
      <dgm:prSet/>
      <dgm:spPr/>
      <dgm:t>
        <a:bodyPr/>
        <a:lstStyle/>
        <a:p>
          <a:endParaRPr lang="nl-NL"/>
        </a:p>
      </dgm:t>
    </dgm:pt>
    <dgm:pt modelId="{9AA63675-0793-4785-A939-CBFCDB3B6712}" type="sibTrans" cxnId="{B249EFD3-22E8-4070-9BD6-2EEE646075BF}">
      <dgm:prSet/>
      <dgm:spPr/>
      <dgm:t>
        <a:bodyPr/>
        <a:lstStyle/>
        <a:p>
          <a:endParaRPr lang="nl-NL"/>
        </a:p>
      </dgm:t>
    </dgm:pt>
    <dgm:pt modelId="{425D2C97-C0B5-417C-909A-54BD5ECE3163}">
      <dgm:prSet/>
      <dgm:spPr/>
      <dgm:t>
        <a:bodyPr/>
        <a:lstStyle/>
        <a:p>
          <a:pPr algn="l"/>
          <a:endParaRPr lang="nl-NL" dirty="0"/>
        </a:p>
      </dgm:t>
    </dgm:pt>
    <dgm:pt modelId="{DE2379AA-1D84-48DF-A17C-EA29C50C16F0}" type="parTrans" cxnId="{2713A82C-41CA-41D4-A6B2-DF1F7D2A9E82}">
      <dgm:prSet/>
      <dgm:spPr/>
      <dgm:t>
        <a:bodyPr/>
        <a:lstStyle/>
        <a:p>
          <a:endParaRPr lang="nl-NL"/>
        </a:p>
      </dgm:t>
    </dgm:pt>
    <dgm:pt modelId="{A7EA1DB7-F15F-4549-A7D2-0C57EE08AD0F}" type="sibTrans" cxnId="{2713A82C-41CA-41D4-A6B2-DF1F7D2A9E82}">
      <dgm:prSet/>
      <dgm:spPr/>
      <dgm:t>
        <a:bodyPr/>
        <a:lstStyle/>
        <a:p>
          <a:endParaRPr lang="nl-NL"/>
        </a:p>
      </dgm:t>
    </dgm:pt>
    <dgm:pt modelId="{1CB80EEE-873C-4705-89CA-14ABE65F6D66}">
      <dgm:prSet/>
      <dgm:spPr/>
      <dgm:t>
        <a:bodyPr/>
        <a:lstStyle/>
        <a:p>
          <a:pPr algn="l"/>
          <a:endParaRPr lang="nl-NL" b="0" dirty="0"/>
        </a:p>
      </dgm:t>
    </dgm:pt>
    <dgm:pt modelId="{2D75346C-DB49-47D4-B3A2-1454413878BF}" type="parTrans" cxnId="{2197454B-5179-4237-897E-63B871783B17}">
      <dgm:prSet/>
      <dgm:spPr/>
      <dgm:t>
        <a:bodyPr/>
        <a:lstStyle/>
        <a:p>
          <a:endParaRPr lang="nl-NL"/>
        </a:p>
      </dgm:t>
    </dgm:pt>
    <dgm:pt modelId="{8E957DF2-E785-432F-8B70-AC23EDAF3E74}" type="sibTrans" cxnId="{2197454B-5179-4237-897E-63B871783B17}">
      <dgm:prSet/>
      <dgm:spPr/>
      <dgm:t>
        <a:bodyPr/>
        <a:lstStyle/>
        <a:p>
          <a:endParaRPr lang="nl-NL"/>
        </a:p>
      </dgm:t>
    </dgm:pt>
    <dgm:pt modelId="{A0361795-C7DA-41DA-A25B-FC7F44887A3F}">
      <dgm:prSet/>
      <dgm:spPr/>
      <dgm:t>
        <a:bodyPr/>
        <a:lstStyle/>
        <a:p>
          <a:pPr algn="l"/>
          <a:r>
            <a:rPr lang="nl-NL" dirty="0" err="1"/>
            <a:t>Cert</a:t>
          </a:r>
          <a:r>
            <a:rPr lang="nl-NL" dirty="0"/>
            <a:t>. controle</a:t>
          </a:r>
        </a:p>
      </dgm:t>
    </dgm:pt>
    <dgm:pt modelId="{49B9706B-36B0-4C52-B5FD-C21CF13DCC58}" type="parTrans" cxnId="{AC26F65E-44CF-48F5-B29C-6ADF085D794E}">
      <dgm:prSet/>
      <dgm:spPr/>
      <dgm:t>
        <a:bodyPr/>
        <a:lstStyle/>
        <a:p>
          <a:endParaRPr lang="nl-NL"/>
        </a:p>
      </dgm:t>
    </dgm:pt>
    <dgm:pt modelId="{A8AC5597-495B-491A-B63D-48DF6991853B}" type="sibTrans" cxnId="{AC26F65E-44CF-48F5-B29C-6ADF085D794E}">
      <dgm:prSet/>
      <dgm:spPr/>
      <dgm:t>
        <a:bodyPr/>
        <a:lstStyle/>
        <a:p>
          <a:endParaRPr lang="nl-NL"/>
        </a:p>
      </dgm:t>
    </dgm:pt>
    <dgm:pt modelId="{04F681EF-A609-4C01-8BEB-8D69938F3107}">
      <dgm:prSet/>
      <dgm:spPr/>
      <dgm:t>
        <a:bodyPr/>
        <a:lstStyle/>
        <a:p>
          <a:pPr algn="l"/>
          <a:r>
            <a:rPr lang="nl-NL" dirty="0">
              <a:highlight>
                <a:srgbClr val="FFFF00"/>
              </a:highlight>
            </a:rPr>
            <a:t>DNSSEC</a:t>
          </a:r>
        </a:p>
      </dgm:t>
    </dgm:pt>
    <dgm:pt modelId="{E572673A-02F0-4F6F-9FAB-6A94F785A33A}" type="parTrans" cxnId="{1D2568CD-F712-4B79-AC47-84CCE0996E97}">
      <dgm:prSet/>
      <dgm:spPr/>
      <dgm:t>
        <a:bodyPr/>
        <a:lstStyle/>
        <a:p>
          <a:endParaRPr lang="nl-NL"/>
        </a:p>
      </dgm:t>
    </dgm:pt>
    <dgm:pt modelId="{637A7826-C5B0-4AE2-A825-95149A112CE4}" type="sibTrans" cxnId="{1D2568CD-F712-4B79-AC47-84CCE0996E97}">
      <dgm:prSet/>
      <dgm:spPr/>
      <dgm:t>
        <a:bodyPr/>
        <a:lstStyle/>
        <a:p>
          <a:endParaRPr lang="nl-NL"/>
        </a:p>
      </dgm:t>
    </dgm:pt>
    <dgm:pt modelId="{7DBAFE3E-B8DC-496A-9572-4F2F79836DC3}" type="pres">
      <dgm:prSet presAssocID="{17248115-0ADC-488C-8DDD-CE1C66AEB624}" presName="Name0" presStyleCnt="0">
        <dgm:presLayoutVars>
          <dgm:dir/>
          <dgm:animLvl val="lvl"/>
          <dgm:resizeHandles val="exact"/>
        </dgm:presLayoutVars>
      </dgm:prSet>
      <dgm:spPr/>
    </dgm:pt>
    <dgm:pt modelId="{A6AD95CE-53CD-456B-B794-1B17E6EBB627}" type="pres">
      <dgm:prSet presAssocID="{15DA66FA-9015-469B-90AB-10A73C0F8871}" presName="composite" presStyleCnt="0"/>
      <dgm:spPr/>
    </dgm:pt>
    <dgm:pt modelId="{4077E5FC-8E75-4704-A9DD-54A7EDBAFA6B}" type="pres">
      <dgm:prSet presAssocID="{15DA66FA-9015-469B-90AB-10A73C0F887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3562398-1DCA-4A5C-A72A-7A4E82CDD4E2}" type="pres">
      <dgm:prSet presAssocID="{15DA66FA-9015-469B-90AB-10A73C0F8871}" presName="desTx" presStyleLbl="alignAccFollowNode1" presStyleIdx="0" presStyleCnt="3" custLinFactNeighborX="-166" custLinFactNeighborY="1007">
        <dgm:presLayoutVars>
          <dgm:bulletEnabled val="1"/>
        </dgm:presLayoutVars>
      </dgm:prSet>
      <dgm:spPr/>
    </dgm:pt>
    <dgm:pt modelId="{6D3A2444-7C5B-4E5B-B240-6966A1E9069B}" type="pres">
      <dgm:prSet presAssocID="{FD99C744-FEE3-4726-9126-6874300C7435}" presName="space" presStyleCnt="0"/>
      <dgm:spPr/>
    </dgm:pt>
    <dgm:pt modelId="{C51CA5CA-B423-427E-95A9-945EC538B739}" type="pres">
      <dgm:prSet presAssocID="{428F5B4A-D1A8-416A-8454-DE33DCCDA127}" presName="composite" presStyleCnt="0"/>
      <dgm:spPr/>
    </dgm:pt>
    <dgm:pt modelId="{F9C206B4-DF31-4082-BD81-3BB6D870E4FA}" type="pres">
      <dgm:prSet presAssocID="{428F5B4A-D1A8-416A-8454-DE33DCCDA127}" presName="parTx" presStyleLbl="alignNode1" presStyleIdx="1" presStyleCnt="3">
        <dgm:presLayoutVars>
          <dgm:chMax val="0"/>
          <dgm:chPref val="0"/>
          <dgm:bulletEnabled val="1"/>
        </dgm:presLayoutVars>
      </dgm:prSet>
      <dgm:spPr>
        <a:xfrm>
          <a:off x="2714082" y="383399"/>
          <a:ext cx="2377306" cy="913073"/>
        </a:xfrm>
        <a:prstGeom prst="rect">
          <a:avLst/>
        </a:prstGeom>
      </dgm:spPr>
    </dgm:pt>
    <dgm:pt modelId="{6FF3D624-ACCD-4A57-9B5F-7F77F3AC45BE}" type="pres">
      <dgm:prSet presAssocID="{428F5B4A-D1A8-416A-8454-DE33DCCDA127}" presName="desTx" presStyleLbl="alignAccFollowNode1" presStyleIdx="1" presStyleCnt="3">
        <dgm:presLayoutVars>
          <dgm:bulletEnabled val="1"/>
        </dgm:presLayoutVars>
      </dgm:prSet>
      <dgm:spPr/>
    </dgm:pt>
    <dgm:pt modelId="{6D01A4CE-3D67-43A8-913C-318BE91F9C55}" type="pres">
      <dgm:prSet presAssocID="{FFEEFFC4-EAD2-405D-A076-4A1B18B2F131}" presName="space" presStyleCnt="0"/>
      <dgm:spPr/>
    </dgm:pt>
    <dgm:pt modelId="{0D1F5B3E-12C4-40B5-824A-5BBC6471B686}" type="pres">
      <dgm:prSet presAssocID="{A09CC7B4-FFB1-4896-AE8B-1EA3E04A2FF2}" presName="composite" presStyleCnt="0"/>
      <dgm:spPr/>
    </dgm:pt>
    <dgm:pt modelId="{AFC30F29-A366-4417-98AC-E57E8EA137E8}" type="pres">
      <dgm:prSet presAssocID="{A09CC7B4-FFB1-4896-AE8B-1EA3E04A2FF2}" presName="parTx" presStyleLbl="alignNode1" presStyleIdx="2" presStyleCnt="3">
        <dgm:presLayoutVars>
          <dgm:chMax val="0"/>
          <dgm:chPref val="0"/>
          <dgm:bulletEnabled val="1"/>
        </dgm:presLayoutVars>
      </dgm:prSet>
      <dgm:spPr>
        <a:xfrm>
          <a:off x="8134340" y="383399"/>
          <a:ext cx="2377306" cy="913073"/>
        </a:xfrm>
        <a:prstGeom prst="rect">
          <a:avLst/>
        </a:prstGeom>
      </dgm:spPr>
    </dgm:pt>
    <dgm:pt modelId="{B4F4690C-A115-4260-BE6D-73CDE9AAE077}" type="pres">
      <dgm:prSet presAssocID="{A09CC7B4-FFB1-4896-AE8B-1EA3E04A2FF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C756B1C-E18F-4259-9EFB-471890B2EF55}" type="presOf" srcId="{6C05F90D-6684-425D-829A-8B0B554DB6C6}" destId="{6FF3D624-ACCD-4A57-9B5F-7F77F3AC45BE}" srcOrd="0" destOrd="2" presId="urn:microsoft.com/office/officeart/2005/8/layout/hList1"/>
    <dgm:cxn modelId="{770EB01D-9337-4E90-83EA-DD71338ADE82}" srcId="{17248115-0ADC-488C-8DDD-CE1C66AEB624}" destId="{428F5B4A-D1A8-416A-8454-DE33DCCDA127}" srcOrd="1" destOrd="0" parTransId="{2E9E8037-FD5F-4768-95AE-0E93486913B2}" sibTransId="{FFEEFFC4-EAD2-405D-A076-4A1B18B2F131}"/>
    <dgm:cxn modelId="{2713A82C-41CA-41D4-A6B2-DF1F7D2A9E82}" srcId="{428F5B4A-D1A8-416A-8454-DE33DCCDA127}" destId="{425D2C97-C0B5-417C-909A-54BD5ECE3163}" srcOrd="3" destOrd="0" parTransId="{DE2379AA-1D84-48DF-A17C-EA29C50C16F0}" sibTransId="{A7EA1DB7-F15F-4549-A7D2-0C57EE08AD0F}"/>
    <dgm:cxn modelId="{EFB06339-A5A5-4737-AF7A-6A42664D2042}" type="presOf" srcId="{B141F108-443C-4824-A8C8-F97A196CFD85}" destId="{B4F4690C-A115-4260-BE6D-73CDE9AAE077}" srcOrd="0" destOrd="2" presId="urn:microsoft.com/office/officeart/2005/8/layout/hList1"/>
    <dgm:cxn modelId="{82002440-06F1-444D-B11E-8BD8158C4DAD}" type="presOf" srcId="{A40B803F-78CB-4806-B62C-1E213DFAB487}" destId="{13562398-1DCA-4A5C-A72A-7A4E82CDD4E2}" srcOrd="0" destOrd="4" presId="urn:microsoft.com/office/officeart/2005/8/layout/hList1"/>
    <dgm:cxn modelId="{15429B40-70B8-4A39-99B9-DF2C8074BEE2}" type="presOf" srcId="{A0361795-C7DA-41DA-A25B-FC7F44887A3F}" destId="{13562398-1DCA-4A5C-A72A-7A4E82CDD4E2}" srcOrd="0" destOrd="2" presId="urn:microsoft.com/office/officeart/2005/8/layout/hList1"/>
    <dgm:cxn modelId="{F4774A5B-263D-4326-83AE-D37F5C169A48}" type="presOf" srcId="{17248115-0ADC-488C-8DDD-CE1C66AEB624}" destId="{7DBAFE3E-B8DC-496A-9572-4F2F79836DC3}" srcOrd="0" destOrd="0" presId="urn:microsoft.com/office/officeart/2005/8/layout/hList1"/>
    <dgm:cxn modelId="{AC26F65E-44CF-48F5-B29C-6ADF085D794E}" srcId="{15DA66FA-9015-469B-90AB-10A73C0F8871}" destId="{A0361795-C7DA-41DA-A25B-FC7F44887A3F}" srcOrd="2" destOrd="0" parTransId="{49B9706B-36B0-4C52-B5FD-C21CF13DCC58}" sibTransId="{A8AC5597-495B-491A-B63D-48DF6991853B}"/>
    <dgm:cxn modelId="{7690E55F-F3A9-42B1-9235-D33C0C4BB3BB}" type="presOf" srcId="{32BFA27A-801D-4E2B-9F8D-784E6F860799}" destId="{B4F4690C-A115-4260-BE6D-73CDE9AAE077}" srcOrd="0" destOrd="0" presId="urn:microsoft.com/office/officeart/2005/8/layout/hList1"/>
    <dgm:cxn modelId="{92B99462-CC32-4E09-9927-9D0CD7909C9E}" type="presOf" srcId="{0BE7A2DB-658E-4E26-8E55-B1F8F0805494}" destId="{6FF3D624-ACCD-4A57-9B5F-7F77F3AC45BE}" srcOrd="0" destOrd="0" presId="urn:microsoft.com/office/officeart/2005/8/layout/hList1"/>
    <dgm:cxn modelId="{A73AAA64-5016-4E0A-A2B6-5D6BE3B57C54}" srcId="{17248115-0ADC-488C-8DDD-CE1C66AEB624}" destId="{15DA66FA-9015-469B-90AB-10A73C0F8871}" srcOrd="0" destOrd="0" parTransId="{DAD874D5-7156-41DF-8EBF-B19C288BD1DE}" sibTransId="{FD99C744-FEE3-4726-9126-6874300C7435}"/>
    <dgm:cxn modelId="{2197454B-5179-4237-897E-63B871783B17}" srcId="{A09CC7B4-FFB1-4896-AE8B-1EA3E04A2FF2}" destId="{1CB80EEE-873C-4705-89CA-14ABE65F6D66}" srcOrd="1" destOrd="0" parTransId="{2D75346C-DB49-47D4-B3A2-1454413878BF}" sibTransId="{8E957DF2-E785-432F-8B70-AC23EDAF3E74}"/>
    <dgm:cxn modelId="{B7E66A4C-4E19-4F65-BB97-31D5D988732C}" srcId="{A09CC7B4-FFB1-4896-AE8B-1EA3E04A2FF2}" destId="{32BFA27A-801D-4E2B-9F8D-784E6F860799}" srcOrd="0" destOrd="0" parTransId="{DC718DB4-8C89-431F-B974-E6078A98B386}" sibTransId="{96C07BBD-6B8A-4EC2-A31A-0153BE97020D}"/>
    <dgm:cxn modelId="{4D4CC773-2481-4E79-A268-0C6FD868D0A6}" srcId="{428F5B4A-D1A8-416A-8454-DE33DCCDA127}" destId="{CDCCACB2-AA86-44BA-95C6-F7B1C8F9947C}" srcOrd="4" destOrd="0" parTransId="{17A14876-AB3A-4A92-B1F4-C03B89E23025}" sibTransId="{6D073D5A-7A88-469F-8F94-8D98578666D7}"/>
    <dgm:cxn modelId="{90947D7B-5A1B-4D99-98E1-34370A1E4B83}" type="presOf" srcId="{F835975E-07A1-4F9D-BAF9-8F9C3118135C}" destId="{13562398-1DCA-4A5C-A72A-7A4E82CDD4E2}" srcOrd="0" destOrd="1" presId="urn:microsoft.com/office/officeart/2005/8/layout/hList1"/>
    <dgm:cxn modelId="{65131381-1822-45E1-920C-E5B3251866F0}" type="presOf" srcId="{4EEF8068-DD8C-45C8-B247-B03A84DCEC48}" destId="{B4F4690C-A115-4260-BE6D-73CDE9AAE077}" srcOrd="0" destOrd="3" presId="urn:microsoft.com/office/officeart/2005/8/layout/hList1"/>
    <dgm:cxn modelId="{8C229389-A893-4D83-BF84-039B48B047A2}" type="presOf" srcId="{A09CC7B4-FFB1-4896-AE8B-1EA3E04A2FF2}" destId="{AFC30F29-A366-4417-98AC-E57E8EA137E8}" srcOrd="0" destOrd="0" presId="urn:microsoft.com/office/officeart/2005/8/layout/hList1"/>
    <dgm:cxn modelId="{1CF5358A-C3D8-4082-A6F2-3E16CE08662C}" type="presOf" srcId="{15DA66FA-9015-469B-90AB-10A73C0F8871}" destId="{4077E5FC-8E75-4704-A9DD-54A7EDBAFA6B}" srcOrd="0" destOrd="0" presId="urn:microsoft.com/office/officeart/2005/8/layout/hList1"/>
    <dgm:cxn modelId="{0692E18C-B6C5-4285-846A-9CC862DABF19}" srcId="{428F5B4A-D1A8-416A-8454-DE33DCCDA127}" destId="{6C05F90D-6684-425D-829A-8B0B554DB6C6}" srcOrd="2" destOrd="0" parTransId="{BF2A8760-E6DC-40BC-BED6-CBF15444E10C}" sibTransId="{6EA40494-7978-472A-8FFC-97050A131DF9}"/>
    <dgm:cxn modelId="{AFFB6D8D-7337-44A7-AEAF-45DA1C4EBD34}" type="presOf" srcId="{1CB80EEE-873C-4705-89CA-14ABE65F6D66}" destId="{B4F4690C-A115-4260-BE6D-73CDE9AAE077}" srcOrd="0" destOrd="1" presId="urn:microsoft.com/office/officeart/2005/8/layout/hList1"/>
    <dgm:cxn modelId="{79AD1096-D7E0-4DEA-A931-6BA97C78C025}" type="presOf" srcId="{425D2C97-C0B5-417C-909A-54BD5ECE3163}" destId="{6FF3D624-ACCD-4A57-9B5F-7F77F3AC45BE}" srcOrd="0" destOrd="3" presId="urn:microsoft.com/office/officeart/2005/8/layout/hList1"/>
    <dgm:cxn modelId="{56AEC697-611E-43FE-BF72-85A7C8AF78EB}" srcId="{17248115-0ADC-488C-8DDD-CE1C66AEB624}" destId="{A09CC7B4-FFB1-4896-AE8B-1EA3E04A2FF2}" srcOrd="2" destOrd="0" parTransId="{F2D4D531-9309-4075-A2F3-FBB4E65B5BB8}" sibTransId="{B512BCE0-76D3-4A81-9DC2-7D6BD39E9C5F}"/>
    <dgm:cxn modelId="{5D17CD9F-DB1E-4CF2-AE4D-3DAD9E03B19D}" srcId="{15DA66FA-9015-469B-90AB-10A73C0F8871}" destId="{B540C6B1-ED30-46DF-8206-06239EE762F3}" srcOrd="0" destOrd="0" parTransId="{ACB2CFA5-56F9-4E26-A5FB-7FB7DD1B075C}" sibTransId="{374800B7-72C1-411F-B840-789F79C46730}"/>
    <dgm:cxn modelId="{C56CDCB8-293B-443B-A58F-B404326E0917}" srcId="{15DA66FA-9015-469B-90AB-10A73C0F8871}" destId="{F835975E-07A1-4F9D-BAF9-8F9C3118135C}" srcOrd="1" destOrd="0" parTransId="{A4D1095D-F324-4773-AD1B-B927D29F519B}" sibTransId="{AD2FEC55-DB38-401A-B5CC-87C4999C041A}"/>
    <dgm:cxn modelId="{4DD574BC-489E-4754-82AB-1243F6A035DF}" srcId="{428F5B4A-D1A8-416A-8454-DE33DCCDA127}" destId="{42FC9A6B-5B3C-4309-98D6-F49C3FCB3C5C}" srcOrd="1" destOrd="0" parTransId="{E201FC44-64C9-4476-8828-D513CF2A2451}" sibTransId="{F39C75B5-840A-4BBB-89F6-A13C0719607E}"/>
    <dgm:cxn modelId="{BF111BC5-61FB-407C-81B4-0806B3982F1D}" srcId="{15DA66FA-9015-469B-90AB-10A73C0F8871}" destId="{A40B803F-78CB-4806-B62C-1E213DFAB487}" srcOrd="4" destOrd="0" parTransId="{B6B858F0-FEF9-479B-BA8B-04E904FE2EB1}" sibTransId="{BD38866B-2340-42F1-B8DD-6171DBA2F851}"/>
    <dgm:cxn modelId="{1D2568CD-F712-4B79-AC47-84CCE0996E97}" srcId="{15DA66FA-9015-469B-90AB-10A73C0F8871}" destId="{04F681EF-A609-4C01-8BEB-8D69938F3107}" srcOrd="3" destOrd="0" parTransId="{E572673A-02F0-4F6F-9FAB-6A94F785A33A}" sibTransId="{637A7826-C5B0-4AE2-A825-95149A112CE4}"/>
    <dgm:cxn modelId="{B249EFD3-22E8-4070-9BD6-2EEE646075BF}" srcId="{A09CC7B4-FFB1-4896-AE8B-1EA3E04A2FF2}" destId="{B141F108-443C-4824-A8C8-F97A196CFD85}" srcOrd="2" destOrd="0" parTransId="{E1CDD648-EB1C-4E01-9F60-71F3FF9B01F3}" sibTransId="{9AA63675-0793-4785-A939-CBFCDB3B6712}"/>
    <dgm:cxn modelId="{536556E3-5319-43F4-B9F0-168D6C119A88}" type="presOf" srcId="{428F5B4A-D1A8-416A-8454-DE33DCCDA127}" destId="{F9C206B4-DF31-4082-BD81-3BB6D870E4FA}" srcOrd="0" destOrd="0" presId="urn:microsoft.com/office/officeart/2005/8/layout/hList1"/>
    <dgm:cxn modelId="{A08E83E5-FF13-4D91-BE3B-5264AF70C596}" type="presOf" srcId="{CDCCACB2-AA86-44BA-95C6-F7B1C8F9947C}" destId="{6FF3D624-ACCD-4A57-9B5F-7F77F3AC45BE}" srcOrd="0" destOrd="4" presId="urn:microsoft.com/office/officeart/2005/8/layout/hList1"/>
    <dgm:cxn modelId="{777E80E7-CA28-4B89-8440-6519B5D2D9C1}" type="presOf" srcId="{B540C6B1-ED30-46DF-8206-06239EE762F3}" destId="{13562398-1DCA-4A5C-A72A-7A4E82CDD4E2}" srcOrd="0" destOrd="0" presId="urn:microsoft.com/office/officeart/2005/8/layout/hList1"/>
    <dgm:cxn modelId="{017F04F3-3F87-4A49-A7B4-45EFDEB63F09}" srcId="{428F5B4A-D1A8-416A-8454-DE33DCCDA127}" destId="{0BE7A2DB-658E-4E26-8E55-B1F8F0805494}" srcOrd="0" destOrd="0" parTransId="{0D56009C-FAD1-4990-B76B-FB75C116248E}" sibTransId="{4CD80BBF-64C7-44DD-9BEF-E67FD24C3CD6}"/>
    <dgm:cxn modelId="{482AEEF3-71F6-4BFD-BC8B-3AFC02A0F441}" type="presOf" srcId="{04F681EF-A609-4C01-8BEB-8D69938F3107}" destId="{13562398-1DCA-4A5C-A72A-7A4E82CDD4E2}" srcOrd="0" destOrd="3" presId="urn:microsoft.com/office/officeart/2005/8/layout/hList1"/>
    <dgm:cxn modelId="{8CA95EF6-64AF-4C6C-8714-54F8B1A78EAE}" srcId="{A09CC7B4-FFB1-4896-AE8B-1EA3E04A2FF2}" destId="{4EEF8068-DD8C-45C8-B247-B03A84DCEC48}" srcOrd="3" destOrd="0" parTransId="{69B93697-0874-41E8-B809-32AF66D76F7A}" sibTransId="{D4320105-50B9-499D-AF09-D13E1B3D92F7}"/>
    <dgm:cxn modelId="{E76465F6-69E5-436E-A2D9-08D7016B4DAB}" type="presOf" srcId="{42FC9A6B-5B3C-4309-98D6-F49C3FCB3C5C}" destId="{6FF3D624-ACCD-4A57-9B5F-7F77F3AC45BE}" srcOrd="0" destOrd="1" presId="urn:microsoft.com/office/officeart/2005/8/layout/hList1"/>
    <dgm:cxn modelId="{F820BFB1-79D9-48E5-9C15-5C58AA79573D}" type="presParOf" srcId="{7DBAFE3E-B8DC-496A-9572-4F2F79836DC3}" destId="{A6AD95CE-53CD-456B-B794-1B17E6EBB627}" srcOrd="0" destOrd="0" presId="urn:microsoft.com/office/officeart/2005/8/layout/hList1"/>
    <dgm:cxn modelId="{BA353F32-3792-465C-B25F-B9AF5C63DF60}" type="presParOf" srcId="{A6AD95CE-53CD-456B-B794-1B17E6EBB627}" destId="{4077E5FC-8E75-4704-A9DD-54A7EDBAFA6B}" srcOrd="0" destOrd="0" presId="urn:microsoft.com/office/officeart/2005/8/layout/hList1"/>
    <dgm:cxn modelId="{3D7EC5FC-922C-4E53-94CF-F5917B5DB77F}" type="presParOf" srcId="{A6AD95CE-53CD-456B-B794-1B17E6EBB627}" destId="{13562398-1DCA-4A5C-A72A-7A4E82CDD4E2}" srcOrd="1" destOrd="0" presId="urn:microsoft.com/office/officeart/2005/8/layout/hList1"/>
    <dgm:cxn modelId="{41316411-FDB7-4154-BB6A-98F518610AB4}" type="presParOf" srcId="{7DBAFE3E-B8DC-496A-9572-4F2F79836DC3}" destId="{6D3A2444-7C5B-4E5B-B240-6966A1E9069B}" srcOrd="1" destOrd="0" presId="urn:microsoft.com/office/officeart/2005/8/layout/hList1"/>
    <dgm:cxn modelId="{4507EB7E-9590-4009-BEB3-7F6133A4E839}" type="presParOf" srcId="{7DBAFE3E-B8DC-496A-9572-4F2F79836DC3}" destId="{C51CA5CA-B423-427E-95A9-945EC538B739}" srcOrd="2" destOrd="0" presId="urn:microsoft.com/office/officeart/2005/8/layout/hList1"/>
    <dgm:cxn modelId="{42405D3C-8176-4EE0-A113-F0AEF3D5C3DF}" type="presParOf" srcId="{C51CA5CA-B423-427E-95A9-945EC538B739}" destId="{F9C206B4-DF31-4082-BD81-3BB6D870E4FA}" srcOrd="0" destOrd="0" presId="urn:microsoft.com/office/officeart/2005/8/layout/hList1"/>
    <dgm:cxn modelId="{79AD5D66-8BFD-4E02-BA20-B24BFD034741}" type="presParOf" srcId="{C51CA5CA-B423-427E-95A9-945EC538B739}" destId="{6FF3D624-ACCD-4A57-9B5F-7F77F3AC45BE}" srcOrd="1" destOrd="0" presId="urn:microsoft.com/office/officeart/2005/8/layout/hList1"/>
    <dgm:cxn modelId="{ADCB2ACD-D54C-4B3B-AFBC-25762EF8BC2E}" type="presParOf" srcId="{7DBAFE3E-B8DC-496A-9572-4F2F79836DC3}" destId="{6D01A4CE-3D67-43A8-913C-318BE91F9C55}" srcOrd="3" destOrd="0" presId="urn:microsoft.com/office/officeart/2005/8/layout/hList1"/>
    <dgm:cxn modelId="{CB43F6A3-FD8A-4A5B-B9BD-9EC727B783C4}" type="presParOf" srcId="{7DBAFE3E-B8DC-496A-9572-4F2F79836DC3}" destId="{0D1F5B3E-12C4-40B5-824A-5BBC6471B686}" srcOrd="4" destOrd="0" presId="urn:microsoft.com/office/officeart/2005/8/layout/hList1"/>
    <dgm:cxn modelId="{3FCC0319-BEB9-42BE-BD36-A805B9962DA0}" type="presParOf" srcId="{0D1F5B3E-12C4-40B5-824A-5BBC6471B686}" destId="{AFC30F29-A366-4417-98AC-E57E8EA137E8}" srcOrd="0" destOrd="0" presId="urn:microsoft.com/office/officeart/2005/8/layout/hList1"/>
    <dgm:cxn modelId="{45F0C0ED-19BF-4D76-9699-4EC26BDA334B}" type="presParOf" srcId="{0D1F5B3E-12C4-40B5-824A-5BBC6471B686}" destId="{B4F4690C-A115-4260-BE6D-73CDE9AAE07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7E5FC-8E75-4704-A9DD-54A7EDBAFA6B}">
      <dsp:nvSpPr>
        <dsp:cNvPr id="0" name=""/>
        <dsp:cNvSpPr/>
      </dsp:nvSpPr>
      <dsp:spPr>
        <a:xfrm>
          <a:off x="3953" y="185678"/>
          <a:ext cx="2377306" cy="913073"/>
        </a:xfrm>
        <a:prstGeom prst="rect">
          <a:avLst/>
        </a:prstGeom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UBV TLS</a:t>
          </a:r>
        </a:p>
      </dsp:txBody>
      <dsp:txXfrm>
        <a:off x="3953" y="185678"/>
        <a:ext cx="2377306" cy="913073"/>
      </dsp:txXfrm>
    </dsp:sp>
    <dsp:sp modelId="{13562398-1DCA-4A5C-A72A-7A4E82CDD4E2}">
      <dsp:nvSpPr>
        <dsp:cNvPr id="0" name=""/>
        <dsp:cNvSpPr/>
      </dsp:nvSpPr>
      <dsp:spPr>
        <a:xfrm>
          <a:off x="7" y="1115558"/>
          <a:ext cx="2377306" cy="1668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TLS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HTTPS, HSTS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 err="1"/>
            <a:t>Cert</a:t>
          </a:r>
          <a:r>
            <a:rPr lang="nl-NL" sz="1900" kern="1200" dirty="0"/>
            <a:t>. controle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900" kern="1200" dirty="0"/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900" kern="1200" dirty="0"/>
            <a:t>(v1.1)</a:t>
          </a:r>
        </a:p>
      </dsp:txBody>
      <dsp:txXfrm>
        <a:off x="7" y="1115558"/>
        <a:ext cx="2377306" cy="1668960"/>
      </dsp:txXfrm>
    </dsp:sp>
    <dsp:sp modelId="{F9C206B4-DF31-4082-BD81-3BB6D870E4FA}">
      <dsp:nvSpPr>
        <dsp:cNvPr id="0" name=""/>
        <dsp:cNvSpPr/>
      </dsp:nvSpPr>
      <dsp:spPr>
        <a:xfrm>
          <a:off x="2714082" y="185678"/>
          <a:ext cx="2377306" cy="913073"/>
        </a:xfrm>
        <a:prstGeom prst="rect">
          <a:avLst/>
        </a:prstGeom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 Veilig en Betrouwbaar </a:t>
          </a:r>
          <a:b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</a:b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e-mailverkeer</a:t>
          </a:r>
        </a:p>
      </dsp:txBody>
      <dsp:txXfrm>
        <a:off x="2714082" y="185678"/>
        <a:ext cx="2377306" cy="913073"/>
      </dsp:txXfrm>
    </dsp:sp>
    <dsp:sp modelId="{6FF3D624-ACCD-4A57-9B5F-7F77F3AC45BE}">
      <dsp:nvSpPr>
        <dsp:cNvPr id="0" name=""/>
        <dsp:cNvSpPr/>
      </dsp:nvSpPr>
      <dsp:spPr>
        <a:xfrm>
          <a:off x="2714082" y="1098751"/>
          <a:ext cx="2377306" cy="1668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SPF &amp; DKIM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DMARC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DANE &amp; TLS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900" kern="1200" dirty="0"/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900" kern="1200" dirty="0"/>
            <a:t>(in afronding)</a:t>
          </a:r>
        </a:p>
      </dsp:txBody>
      <dsp:txXfrm>
        <a:off x="2714082" y="1098751"/>
        <a:ext cx="2377306" cy="1668960"/>
      </dsp:txXfrm>
    </dsp:sp>
    <dsp:sp modelId="{7A7A5B97-75E7-4496-A9D4-2030B62320C6}">
      <dsp:nvSpPr>
        <dsp:cNvPr id="0" name=""/>
        <dsp:cNvSpPr/>
      </dsp:nvSpPr>
      <dsp:spPr>
        <a:xfrm>
          <a:off x="5424211" y="185678"/>
          <a:ext cx="2377306" cy="913073"/>
        </a:xfrm>
        <a:prstGeom prst="rect">
          <a:avLst/>
        </a:prstGeom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UBV Domeinnaam- beveiliging</a:t>
          </a:r>
        </a:p>
      </dsp:txBody>
      <dsp:txXfrm>
        <a:off x="5424211" y="185678"/>
        <a:ext cx="2377306" cy="913073"/>
      </dsp:txXfrm>
    </dsp:sp>
    <dsp:sp modelId="{A8F8C56D-17EC-4468-B3D5-FCD2D93A84B1}">
      <dsp:nvSpPr>
        <dsp:cNvPr id="0" name=""/>
        <dsp:cNvSpPr/>
      </dsp:nvSpPr>
      <dsp:spPr>
        <a:xfrm>
          <a:off x="5424211" y="1098751"/>
          <a:ext cx="2377306" cy="1668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/>
            <a:t>DNSSEC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900" kern="1200" dirty="0"/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900" kern="1200" dirty="0"/>
            <a:t>(in afronding)</a:t>
          </a:r>
        </a:p>
      </dsp:txBody>
      <dsp:txXfrm>
        <a:off x="5424211" y="1098751"/>
        <a:ext cx="2377306" cy="1668960"/>
      </dsp:txXfrm>
    </dsp:sp>
    <dsp:sp modelId="{AFC30F29-A366-4417-98AC-E57E8EA137E8}">
      <dsp:nvSpPr>
        <dsp:cNvPr id="0" name=""/>
        <dsp:cNvSpPr/>
      </dsp:nvSpPr>
      <dsp:spPr>
        <a:xfrm>
          <a:off x="8134340" y="185678"/>
          <a:ext cx="2377306" cy="913073"/>
        </a:xfrm>
        <a:prstGeom prst="rect">
          <a:avLst/>
        </a:prstGeom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</a:t>
          </a:r>
          <a:r>
            <a:rPr lang="nl-NL" sz="1900" kern="1200" dirty="0"/>
            <a:t> Security Headers*</a:t>
          </a:r>
        </a:p>
      </dsp:txBody>
      <dsp:txXfrm>
        <a:off x="8134340" y="185678"/>
        <a:ext cx="2377306" cy="913073"/>
      </dsp:txXfrm>
    </dsp:sp>
    <dsp:sp modelId="{B4F4690C-A115-4260-BE6D-73CDE9AAE077}">
      <dsp:nvSpPr>
        <dsp:cNvPr id="0" name=""/>
        <dsp:cNvSpPr/>
      </dsp:nvSpPr>
      <dsp:spPr>
        <a:xfrm>
          <a:off x="8134340" y="1098751"/>
          <a:ext cx="2377306" cy="1668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b="0" i="0" kern="1200" dirty="0"/>
            <a:t>HTTP security headers e.d.</a:t>
          </a:r>
          <a:endParaRPr lang="nl-NL" sz="1900" b="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900" b="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900" b="0" kern="1200" dirty="0"/>
        </a:p>
        <a:p>
          <a:pPr marL="171450" lvl="1" indent="-171450" algn="ctr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1900" kern="1200" dirty="0"/>
            <a:t>(bezig)</a:t>
          </a:r>
          <a:endParaRPr lang="nl-NL" sz="1900" b="0" kern="1200" dirty="0"/>
        </a:p>
      </dsp:txBody>
      <dsp:txXfrm>
        <a:off x="8134340" y="1098751"/>
        <a:ext cx="2377306" cy="1668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7E5FC-8E75-4704-A9DD-54A7EDBAFA6B}">
      <dsp:nvSpPr>
        <dsp:cNvPr id="0" name=""/>
        <dsp:cNvSpPr/>
      </dsp:nvSpPr>
      <dsp:spPr>
        <a:xfrm>
          <a:off x="3286" y="18694"/>
          <a:ext cx="3203971" cy="720000"/>
        </a:xfrm>
        <a:prstGeom prst="rect">
          <a:avLst/>
        </a:prstGeom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UBV TLS</a:t>
          </a:r>
        </a:p>
      </dsp:txBody>
      <dsp:txXfrm>
        <a:off x="3286" y="18694"/>
        <a:ext cx="3203971" cy="720000"/>
      </dsp:txXfrm>
    </dsp:sp>
    <dsp:sp modelId="{13562398-1DCA-4A5C-A72A-7A4E82CDD4E2}">
      <dsp:nvSpPr>
        <dsp:cNvPr id="0" name=""/>
        <dsp:cNvSpPr/>
      </dsp:nvSpPr>
      <dsp:spPr>
        <a:xfrm>
          <a:off x="0" y="757390"/>
          <a:ext cx="3203971" cy="2196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/>
            <a:t>TLS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/>
            <a:t>HTTPS, HSTS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 err="1"/>
            <a:t>Cert</a:t>
          </a:r>
          <a:r>
            <a:rPr lang="nl-NL" sz="2500" kern="1200" dirty="0"/>
            <a:t>. controle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>
              <a:highlight>
                <a:srgbClr val="FFFF00"/>
              </a:highlight>
            </a:rPr>
            <a:t>DNSSEC</a:t>
          </a:r>
        </a:p>
        <a:p>
          <a:pPr marL="228600" lvl="1" indent="-228600" algn="ctr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2500" kern="1200" dirty="0"/>
            <a:t>(v1.2)</a:t>
          </a:r>
        </a:p>
      </dsp:txBody>
      <dsp:txXfrm>
        <a:off x="0" y="757390"/>
        <a:ext cx="3203971" cy="2196000"/>
      </dsp:txXfrm>
    </dsp:sp>
    <dsp:sp modelId="{F9C206B4-DF31-4082-BD81-3BB6D870E4FA}">
      <dsp:nvSpPr>
        <dsp:cNvPr id="0" name=""/>
        <dsp:cNvSpPr/>
      </dsp:nvSpPr>
      <dsp:spPr>
        <a:xfrm>
          <a:off x="3655814" y="18694"/>
          <a:ext cx="3203971" cy="720000"/>
        </a:xfrm>
        <a:prstGeom prst="rect">
          <a:avLst/>
        </a:prstGeom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 Veilig en Betrouwbaar </a:t>
          </a:r>
          <a:b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</a:b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e-mailverkeer</a:t>
          </a:r>
        </a:p>
      </dsp:txBody>
      <dsp:txXfrm>
        <a:off x="3655814" y="18694"/>
        <a:ext cx="3203971" cy="720000"/>
      </dsp:txXfrm>
    </dsp:sp>
    <dsp:sp modelId="{6FF3D624-ACCD-4A57-9B5F-7F77F3AC45BE}">
      <dsp:nvSpPr>
        <dsp:cNvPr id="0" name=""/>
        <dsp:cNvSpPr/>
      </dsp:nvSpPr>
      <dsp:spPr>
        <a:xfrm>
          <a:off x="3655814" y="738695"/>
          <a:ext cx="3203971" cy="2196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/>
            <a:t>SPF &amp; DKIM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/>
            <a:t>DMARC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kern="1200" dirty="0"/>
            <a:t>DANE &amp; TLS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2500" kern="1200" dirty="0"/>
        </a:p>
        <a:p>
          <a:pPr marL="228600" lvl="1" indent="-228600" algn="ctr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2500" kern="1200" dirty="0"/>
            <a:t>(v1.0)</a:t>
          </a:r>
        </a:p>
      </dsp:txBody>
      <dsp:txXfrm>
        <a:off x="3655814" y="738695"/>
        <a:ext cx="3203971" cy="2196000"/>
      </dsp:txXfrm>
    </dsp:sp>
    <dsp:sp modelId="{AFC30F29-A366-4417-98AC-E57E8EA137E8}">
      <dsp:nvSpPr>
        <dsp:cNvPr id="0" name=""/>
        <dsp:cNvSpPr/>
      </dsp:nvSpPr>
      <dsp:spPr>
        <a:xfrm>
          <a:off x="7308342" y="18694"/>
          <a:ext cx="3203971" cy="720000"/>
        </a:xfrm>
        <a:prstGeom prst="rect">
          <a:avLst/>
        </a:prstGeom>
        <a:solidFill>
          <a:srgbClr val="0FA67E"/>
        </a:solidFill>
        <a:ln w="25400" cap="flat" cmpd="sng" algn="ctr">
          <a:solidFill>
            <a:srgbClr val="0FA67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UBV</a:t>
          </a:r>
          <a:r>
            <a:rPr lang="nl-NL" sz="1900" kern="1200" dirty="0"/>
            <a:t> Security Headers*</a:t>
          </a:r>
        </a:p>
      </dsp:txBody>
      <dsp:txXfrm>
        <a:off x="7308342" y="18694"/>
        <a:ext cx="3203971" cy="720000"/>
      </dsp:txXfrm>
    </dsp:sp>
    <dsp:sp modelId="{B4F4690C-A115-4260-BE6D-73CDE9AAE077}">
      <dsp:nvSpPr>
        <dsp:cNvPr id="0" name=""/>
        <dsp:cNvSpPr/>
      </dsp:nvSpPr>
      <dsp:spPr>
        <a:xfrm>
          <a:off x="7308342" y="738695"/>
          <a:ext cx="3203971" cy="2196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500" b="0" i="0" kern="1200" dirty="0"/>
            <a:t>HTTP security headers e.d.</a:t>
          </a:r>
          <a:endParaRPr lang="nl-NL" sz="2500" b="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2500" b="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2500" b="0" kern="1200" dirty="0"/>
        </a:p>
        <a:p>
          <a:pPr marL="228600" lvl="1" indent="-228600" algn="ctr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2500" kern="1200" dirty="0"/>
            <a:t>(bezig)</a:t>
          </a:r>
          <a:endParaRPr lang="nl-NL" sz="2500" b="0" kern="1200" dirty="0"/>
        </a:p>
      </dsp:txBody>
      <dsp:txXfrm>
        <a:off x="7308342" y="738695"/>
        <a:ext cx="3203971" cy="21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735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3075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0269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036" y="6265250"/>
            <a:ext cx="1962150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0" y="2103439"/>
            <a:ext cx="12192000" cy="1470025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nl-NL" sz="6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Edustandaard</a:t>
            </a:r>
            <a:endParaRPr sz="6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3216275" y="4079875"/>
            <a:ext cx="5759450" cy="177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000"/>
              <a:buNone/>
            </a:pPr>
            <a:r>
              <a:rPr lang="nl-NL" sz="3000" dirty="0">
                <a:solidFill>
                  <a:srgbClr val="262626"/>
                </a:solidFill>
              </a:rPr>
              <a:t>Update UBV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3000"/>
              <a:buNone/>
            </a:pPr>
            <a:r>
              <a:rPr lang="nl-NL" sz="3000" dirty="0">
                <a:solidFill>
                  <a:srgbClr val="262626"/>
                </a:solidFill>
              </a:rPr>
              <a:t>Architectuurraad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3000"/>
              <a:buNone/>
            </a:pPr>
            <a:r>
              <a:rPr lang="nl-NL" sz="3000" dirty="0">
                <a:solidFill>
                  <a:srgbClr val="262626"/>
                </a:solidFill>
              </a:rPr>
              <a:t>19 januari 2021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260648"/>
            <a:ext cx="12192000" cy="11430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89852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nl-NL" sz="4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WDO-standaarden in Thema’s - oud</a:t>
            </a: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036" y="6265250"/>
            <a:ext cx="1962150" cy="4286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ijdelijke aanduiding voor inhoud 3">
            <a:extLst>
              <a:ext uri="{FF2B5EF4-FFF2-40B4-BE49-F238E27FC236}">
                <a16:creationId xmlns:a16="http://schemas.microsoft.com/office/drawing/2014/main" id="{B592CFF5-4B12-45E6-A57C-A6CDD8B31B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031343"/>
              </p:ext>
            </p:extLst>
          </p:nvPr>
        </p:nvGraphicFramePr>
        <p:xfrm>
          <a:off x="838200" y="1694810"/>
          <a:ext cx="10515600" cy="2953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CD8D1E-1AE8-49A9-B9ED-AC6FA1474C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260648"/>
            <a:ext cx="12192000" cy="11430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89852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nl-NL" sz="4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WDO-standaarden in Thema’s - nieuw</a:t>
            </a: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036" y="6265250"/>
            <a:ext cx="1962150" cy="4286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ijdelijke aanduiding voor inhoud 3">
            <a:extLst>
              <a:ext uri="{FF2B5EF4-FFF2-40B4-BE49-F238E27FC236}">
                <a16:creationId xmlns:a16="http://schemas.microsoft.com/office/drawing/2014/main" id="{B592CFF5-4B12-45E6-A57C-A6CDD8B31B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628382"/>
              </p:ext>
            </p:extLst>
          </p:nvPr>
        </p:nvGraphicFramePr>
        <p:xfrm>
          <a:off x="838200" y="1694810"/>
          <a:ext cx="10515600" cy="2953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9974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260648"/>
            <a:ext cx="12192000" cy="11430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89852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nl-NL" sz="4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UBV TLS, nieuw in v1.2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04A7540-C6CB-4DB8-A7EB-BCD2758BE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47" y="2451370"/>
            <a:ext cx="11079091" cy="1770434"/>
          </a:xfrm>
          <a:prstGeom prst="rect">
            <a:avLst/>
          </a:prstGeom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7036" y="6265250"/>
            <a:ext cx="1962150" cy="42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105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0" y="260648"/>
            <a:ext cx="12192000" cy="114300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89852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nl-NL" sz="4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UBV TLS v1.2, nieuwe voorschriften</a:t>
            </a: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036" y="6265250"/>
            <a:ext cx="196215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71744A6-497B-421F-A3B8-47B2A3B5C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290" y="2309876"/>
            <a:ext cx="9156035" cy="11430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62F9C32F-7C9E-400E-966E-0075109A14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288" y="3719971"/>
            <a:ext cx="9156035" cy="114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7595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Breedbeeld</PresentationFormat>
  <Paragraphs>38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Jordy van den Elshout</dc:creator>
  <cp:lastModifiedBy>Dirk Linden</cp:lastModifiedBy>
  <cp:revision>3</cp:revision>
  <dcterms:created xsi:type="dcterms:W3CDTF">2020-10-20T08:39:21Z</dcterms:created>
  <dcterms:modified xsi:type="dcterms:W3CDTF">2022-01-20T15:26:30Z</dcterms:modified>
</cp:coreProperties>
</file>