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2"/>
  </p:notesMasterIdLst>
  <p:sldIdLst>
    <p:sldId id="256" r:id="rId4"/>
    <p:sldId id="257" r:id="rId5"/>
    <p:sldId id="258" r:id="rId6"/>
    <p:sldId id="260" r:id="rId7"/>
    <p:sldId id="259" r:id="rId8"/>
    <p:sldId id="261" r:id="rId9"/>
    <p:sldId id="262" r:id="rId10"/>
    <p:sldId id="263" r:id="rId11"/>
    <p:sldId id="264" r:id="rId12"/>
    <p:sldId id="267" r:id="rId13"/>
    <p:sldId id="268" r:id="rId14"/>
    <p:sldId id="269" r:id="rId15"/>
    <p:sldId id="270" r:id="rId16"/>
    <p:sldId id="271" r:id="rId17"/>
    <p:sldId id="365" r:id="rId18"/>
    <p:sldId id="424" r:id="rId19"/>
    <p:sldId id="470" r:id="rId20"/>
    <p:sldId id="480" r:id="rId21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9AE7EC-2184-4BEC-B5FC-3162641C686C}" v="21" dt="2022-06-30T13:15:59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Leijnse" userId="cdd6e4e3-0a84-47d1-a46e-1fb2fe7c9534" providerId="ADAL" clId="{E59AE7EC-2184-4BEC-B5FC-3162641C686C}"/>
    <pc:docChg chg="undo custSel addSld delSld modSld">
      <pc:chgData name="Peter Leijnse" userId="cdd6e4e3-0a84-47d1-a46e-1fb2fe7c9534" providerId="ADAL" clId="{E59AE7EC-2184-4BEC-B5FC-3162641C686C}" dt="2022-06-30T13:53:03.645" v="296" actId="20577"/>
      <pc:docMkLst>
        <pc:docMk/>
      </pc:docMkLst>
      <pc:sldChg chg="addSp modSp mod modNotes modNotesTx">
        <pc:chgData name="Peter Leijnse" userId="cdd6e4e3-0a84-47d1-a46e-1fb2fe7c9534" providerId="ADAL" clId="{E59AE7EC-2184-4BEC-B5FC-3162641C686C}" dt="2022-06-30T13:52:25.209" v="293" actId="20577"/>
        <pc:sldMkLst>
          <pc:docMk/>
          <pc:sldMk cId="0" sldId="256"/>
        </pc:sldMkLst>
        <pc:spChg chg="add mod">
          <ac:chgData name="Peter Leijnse" userId="cdd6e4e3-0a84-47d1-a46e-1fb2fe7c9534" providerId="ADAL" clId="{E59AE7EC-2184-4BEC-B5FC-3162641C686C}" dt="2022-06-30T13:18:47.437" v="289" actId="14100"/>
          <ac:spMkLst>
            <pc:docMk/>
            <pc:sldMk cId="0" sldId="256"/>
            <ac:spMk id="4" creationId="{ED9AD2BF-89E4-ADCD-B50A-7CA9AAE22B70}"/>
          </ac:spMkLst>
        </pc:spChg>
        <pc:spChg chg="add mod">
          <ac:chgData name="Peter Leijnse" userId="cdd6e4e3-0a84-47d1-a46e-1fb2fe7c9534" providerId="ADAL" clId="{E59AE7EC-2184-4BEC-B5FC-3162641C686C}" dt="2022-06-30T13:10:05.592" v="164"/>
          <ac:spMkLst>
            <pc:docMk/>
            <pc:sldMk cId="0" sldId="256"/>
            <ac:spMk id="5" creationId="{47585EFD-E36B-D20F-C8EC-3177F4221B38}"/>
          </ac:spMkLst>
        </pc:spChg>
        <pc:spChg chg="add mod">
          <ac:chgData name="Peter Leijnse" userId="cdd6e4e3-0a84-47d1-a46e-1fb2fe7c9534" providerId="ADAL" clId="{E59AE7EC-2184-4BEC-B5FC-3162641C686C}" dt="2022-06-30T13:10:05.592" v="164"/>
          <ac:spMkLst>
            <pc:docMk/>
            <pc:sldMk cId="0" sldId="256"/>
            <ac:spMk id="6" creationId="{D8969C77-AA08-9E16-05F3-052473601319}"/>
          </ac:spMkLst>
        </pc:spChg>
        <pc:spChg chg="add mod">
          <ac:chgData name="Peter Leijnse" userId="cdd6e4e3-0a84-47d1-a46e-1fb2fe7c9534" providerId="ADAL" clId="{E59AE7EC-2184-4BEC-B5FC-3162641C686C}" dt="2022-06-30T13:15:48.960" v="223" actId="2085"/>
          <ac:spMkLst>
            <pc:docMk/>
            <pc:sldMk cId="0" sldId="256"/>
            <ac:spMk id="8" creationId="{EC8671A9-4E34-E1BB-D489-E5C3403EB335}"/>
          </ac:spMkLst>
        </pc:spChg>
        <pc:spChg chg="add mod">
          <ac:chgData name="Peter Leijnse" userId="cdd6e4e3-0a84-47d1-a46e-1fb2fe7c9534" providerId="ADAL" clId="{E59AE7EC-2184-4BEC-B5FC-3162641C686C}" dt="2022-06-30T13:19:01.724" v="291" actId="1076"/>
          <ac:spMkLst>
            <pc:docMk/>
            <pc:sldMk cId="0" sldId="256"/>
            <ac:spMk id="10" creationId="{21A4CF79-F408-A4E2-D842-8CE05976822A}"/>
          </ac:spMkLst>
        </pc:spChg>
        <pc:picChg chg="add mod modCrop">
          <ac:chgData name="Peter Leijnse" userId="cdd6e4e3-0a84-47d1-a46e-1fb2fe7c9534" providerId="ADAL" clId="{E59AE7EC-2184-4BEC-B5FC-3162641C686C}" dt="2022-06-30T13:18:38.886" v="287" actId="732"/>
          <ac:picMkLst>
            <pc:docMk/>
            <pc:sldMk cId="0" sldId="256"/>
            <ac:picMk id="3" creationId="{BCAA3480-7AB0-CF53-7DF5-3AC1BEA12FAC}"/>
          </ac:picMkLst>
        </pc:picChg>
        <pc:picChg chg="add mod">
          <ac:chgData name="Peter Leijnse" userId="cdd6e4e3-0a84-47d1-a46e-1fb2fe7c9534" providerId="ADAL" clId="{E59AE7EC-2184-4BEC-B5FC-3162641C686C}" dt="2022-06-30T13:13:36.199" v="176" actId="1076"/>
          <ac:picMkLst>
            <pc:docMk/>
            <pc:sldMk cId="0" sldId="256"/>
            <ac:picMk id="7" creationId="{7CFA4657-763D-E966-146C-E1D685265036}"/>
          </ac:picMkLst>
        </pc:picChg>
        <pc:picChg chg="mod">
          <ac:chgData name="Peter Leijnse" userId="cdd6e4e3-0a84-47d1-a46e-1fb2fe7c9534" providerId="ADAL" clId="{E59AE7EC-2184-4BEC-B5FC-3162641C686C}" dt="2022-06-30T13:18:53.410" v="290" actId="1076"/>
          <ac:picMkLst>
            <pc:docMk/>
            <pc:sldMk cId="0" sldId="256"/>
            <ac:picMk id="408" creationId="{00000000-0000-0000-0000-000000000000}"/>
          </ac:picMkLst>
        </pc:picChg>
      </pc:sldChg>
      <pc:sldChg chg="modNotesTx">
        <pc:chgData name="Peter Leijnse" userId="cdd6e4e3-0a84-47d1-a46e-1fb2fe7c9534" providerId="ADAL" clId="{E59AE7EC-2184-4BEC-B5FC-3162641C686C}" dt="2022-06-30T13:52:16.214" v="292" actId="20577"/>
        <pc:sldMkLst>
          <pc:docMk/>
          <pc:sldMk cId="0" sldId="257"/>
        </pc:sldMkLst>
      </pc:sldChg>
      <pc:sldChg chg="modNotesTx">
        <pc:chgData name="Peter Leijnse" userId="cdd6e4e3-0a84-47d1-a46e-1fb2fe7c9534" providerId="ADAL" clId="{E59AE7EC-2184-4BEC-B5FC-3162641C686C}" dt="2022-06-30T13:52:32.066" v="294" actId="20577"/>
        <pc:sldMkLst>
          <pc:docMk/>
          <pc:sldMk cId="0" sldId="258"/>
        </pc:sldMkLst>
      </pc:sldChg>
      <pc:sldChg chg="modSp mod">
        <pc:chgData name="Peter Leijnse" userId="cdd6e4e3-0a84-47d1-a46e-1fb2fe7c9534" providerId="ADAL" clId="{E59AE7EC-2184-4BEC-B5FC-3162641C686C}" dt="2022-06-30T11:34:39.016" v="163" actId="20577"/>
        <pc:sldMkLst>
          <pc:docMk/>
          <pc:sldMk cId="0" sldId="259"/>
        </pc:sldMkLst>
        <pc:spChg chg="mod">
          <ac:chgData name="Peter Leijnse" userId="cdd6e4e3-0a84-47d1-a46e-1fb2fe7c9534" providerId="ADAL" clId="{E59AE7EC-2184-4BEC-B5FC-3162641C686C}" dt="2022-06-30T11:34:39.016" v="163" actId="20577"/>
          <ac:spMkLst>
            <pc:docMk/>
            <pc:sldMk cId="0" sldId="259"/>
            <ac:spMk id="441" creationId="{00000000-0000-0000-0000-000000000000}"/>
          </ac:spMkLst>
        </pc:spChg>
      </pc:sldChg>
      <pc:sldChg chg="mod modShow">
        <pc:chgData name="Peter Leijnse" userId="cdd6e4e3-0a84-47d1-a46e-1fb2fe7c9534" providerId="ADAL" clId="{E59AE7EC-2184-4BEC-B5FC-3162641C686C}" dt="2022-06-30T11:00:58.612" v="131" actId="729"/>
        <pc:sldMkLst>
          <pc:docMk/>
          <pc:sldMk cId="0" sldId="261"/>
        </pc:sldMkLst>
      </pc:sldChg>
      <pc:sldChg chg="modNotesTx">
        <pc:chgData name="Peter Leijnse" userId="cdd6e4e3-0a84-47d1-a46e-1fb2fe7c9534" providerId="ADAL" clId="{E59AE7EC-2184-4BEC-B5FC-3162641C686C}" dt="2022-06-30T13:52:53.365" v="295" actId="20577"/>
        <pc:sldMkLst>
          <pc:docMk/>
          <pc:sldMk cId="0" sldId="262"/>
        </pc:sldMkLst>
      </pc:sldChg>
      <pc:sldChg chg="modNotesTx">
        <pc:chgData name="Peter Leijnse" userId="cdd6e4e3-0a84-47d1-a46e-1fb2fe7c9534" providerId="ADAL" clId="{E59AE7EC-2184-4BEC-B5FC-3162641C686C}" dt="2022-06-30T13:53:03.645" v="296" actId="20577"/>
        <pc:sldMkLst>
          <pc:docMk/>
          <pc:sldMk cId="0" sldId="264"/>
        </pc:sldMkLst>
      </pc:sldChg>
      <pc:sldChg chg="mod modShow">
        <pc:chgData name="Peter Leijnse" userId="cdd6e4e3-0a84-47d1-a46e-1fb2fe7c9534" providerId="ADAL" clId="{E59AE7EC-2184-4BEC-B5FC-3162641C686C}" dt="2022-06-30T11:13:40.463" v="159" actId="729"/>
        <pc:sldMkLst>
          <pc:docMk/>
          <pc:sldMk cId="0" sldId="269"/>
        </pc:sldMkLst>
      </pc:sldChg>
      <pc:sldChg chg="addSp modSp mod">
        <pc:chgData name="Peter Leijnse" userId="cdd6e4e3-0a84-47d1-a46e-1fb2fe7c9534" providerId="ADAL" clId="{E59AE7EC-2184-4BEC-B5FC-3162641C686C}" dt="2022-06-30T11:00:08.035" v="130" actId="20577"/>
        <pc:sldMkLst>
          <pc:docMk/>
          <pc:sldMk cId="832659069" sldId="271"/>
        </pc:sldMkLst>
        <pc:spChg chg="mod">
          <ac:chgData name="Peter Leijnse" userId="cdd6e4e3-0a84-47d1-a46e-1fb2fe7c9534" providerId="ADAL" clId="{E59AE7EC-2184-4BEC-B5FC-3162641C686C}" dt="2022-06-30T10:59:37.537" v="106" actId="20577"/>
          <ac:spMkLst>
            <pc:docMk/>
            <pc:sldMk cId="832659069" sldId="271"/>
            <ac:spMk id="2" creationId="{0FC1D90D-D42B-6586-6434-E63A7C27D841}"/>
          </ac:spMkLst>
        </pc:spChg>
        <pc:spChg chg="mod">
          <ac:chgData name="Peter Leijnse" userId="cdd6e4e3-0a84-47d1-a46e-1fb2fe7c9534" providerId="ADAL" clId="{E59AE7EC-2184-4BEC-B5FC-3162641C686C}" dt="2022-06-30T11:00:08.035" v="130" actId="20577"/>
          <ac:spMkLst>
            <pc:docMk/>
            <pc:sldMk cId="832659069" sldId="271"/>
            <ac:spMk id="3" creationId="{D992CD79-F3C6-ACDF-9A28-D47AFE86EF7B}"/>
          </ac:spMkLst>
        </pc:spChg>
        <pc:spChg chg="add mod">
          <ac:chgData name="Peter Leijnse" userId="cdd6e4e3-0a84-47d1-a46e-1fb2fe7c9534" providerId="ADAL" clId="{E59AE7EC-2184-4BEC-B5FC-3162641C686C}" dt="2022-06-30T09:52:43.272" v="30" actId="404"/>
          <ac:spMkLst>
            <pc:docMk/>
            <pc:sldMk cId="832659069" sldId="271"/>
            <ac:spMk id="5" creationId="{56D40833-74EC-25A7-72B9-F6957E29B2DE}"/>
          </ac:spMkLst>
        </pc:spChg>
        <pc:picChg chg="add mod">
          <ac:chgData name="Peter Leijnse" userId="cdd6e4e3-0a84-47d1-a46e-1fb2fe7c9534" providerId="ADAL" clId="{E59AE7EC-2184-4BEC-B5FC-3162641C686C}" dt="2022-06-30T09:52:31.039" v="28" actId="1076"/>
          <ac:picMkLst>
            <pc:docMk/>
            <pc:sldMk cId="832659069" sldId="271"/>
            <ac:picMk id="4" creationId="{59E4F777-84F9-D29E-8A48-46C81DC204B8}"/>
          </ac:picMkLst>
        </pc:picChg>
      </pc:sldChg>
      <pc:sldChg chg="del">
        <pc:chgData name="Peter Leijnse" userId="cdd6e4e3-0a84-47d1-a46e-1fb2fe7c9534" providerId="ADAL" clId="{E59AE7EC-2184-4BEC-B5FC-3162641C686C}" dt="2022-06-30T09:55:04.171" v="35" actId="47"/>
        <pc:sldMkLst>
          <pc:docMk/>
          <pc:sldMk cId="1099433629" sldId="272"/>
        </pc:sldMkLst>
      </pc:sldChg>
      <pc:sldChg chg="new del">
        <pc:chgData name="Peter Leijnse" userId="cdd6e4e3-0a84-47d1-a46e-1fb2fe7c9534" providerId="ADAL" clId="{E59AE7EC-2184-4BEC-B5FC-3162641C686C}" dt="2022-06-30T09:54:38.904" v="34" actId="47"/>
        <pc:sldMkLst>
          <pc:docMk/>
          <pc:sldMk cId="2373888126" sldId="273"/>
        </pc:sldMkLst>
      </pc:sldChg>
      <pc:sldChg chg="modSp add del mod">
        <pc:chgData name="Peter Leijnse" userId="cdd6e4e3-0a84-47d1-a46e-1fb2fe7c9534" providerId="ADAL" clId="{E59AE7EC-2184-4BEC-B5FC-3162641C686C}" dt="2022-06-30T10:59:03.522" v="103" actId="20577"/>
        <pc:sldMkLst>
          <pc:docMk/>
          <pc:sldMk cId="2360384338" sldId="365"/>
        </pc:sldMkLst>
        <pc:spChg chg="mod">
          <ac:chgData name="Peter Leijnse" userId="cdd6e4e3-0a84-47d1-a46e-1fb2fe7c9534" providerId="ADAL" clId="{E59AE7EC-2184-4BEC-B5FC-3162641C686C}" dt="2022-06-30T10:59:03.522" v="103" actId="20577"/>
          <ac:spMkLst>
            <pc:docMk/>
            <pc:sldMk cId="2360384338" sldId="365"/>
            <ac:spMk id="8" creationId="{00000000-0000-0000-0000-000000000000}"/>
          </ac:spMkLst>
        </pc:spChg>
      </pc:sldChg>
      <pc:sldChg chg="add del">
        <pc:chgData name="Peter Leijnse" userId="cdd6e4e3-0a84-47d1-a46e-1fb2fe7c9534" providerId="ADAL" clId="{E59AE7EC-2184-4BEC-B5FC-3162641C686C}" dt="2022-06-30T10:58:23.863" v="40"/>
        <pc:sldMkLst>
          <pc:docMk/>
          <pc:sldMk cId="3873109956" sldId="424"/>
        </pc:sldMkLst>
      </pc:sldChg>
      <pc:sldChg chg="modSp mod">
        <pc:chgData name="Peter Leijnse" userId="cdd6e4e3-0a84-47d1-a46e-1fb2fe7c9534" providerId="ADAL" clId="{E59AE7EC-2184-4BEC-B5FC-3162641C686C}" dt="2022-06-30T11:08:16.126" v="149" actId="20577"/>
        <pc:sldMkLst>
          <pc:docMk/>
          <pc:sldMk cId="1186684312" sldId="470"/>
        </pc:sldMkLst>
        <pc:spChg chg="mod">
          <ac:chgData name="Peter Leijnse" userId="cdd6e4e3-0a84-47d1-a46e-1fb2fe7c9534" providerId="ADAL" clId="{E59AE7EC-2184-4BEC-B5FC-3162641C686C}" dt="2022-06-30T11:08:16.126" v="149" actId="20577"/>
          <ac:spMkLst>
            <pc:docMk/>
            <pc:sldMk cId="1186684312" sldId="470"/>
            <ac:spMk id="7" creationId="{98A953B5-E7F3-45B1-9302-38AC37CC4370}"/>
          </ac:spMkLst>
        </pc:spChg>
      </pc:sldChg>
      <pc:sldChg chg="new del">
        <pc:chgData name="Peter Leijnse" userId="cdd6e4e3-0a84-47d1-a46e-1fb2fe7c9534" providerId="ADAL" clId="{E59AE7EC-2184-4BEC-B5FC-3162641C686C}" dt="2022-06-30T09:55:48.106" v="37" actId="47"/>
        <pc:sldMkLst>
          <pc:docMk/>
          <pc:sldMk cId="335771337" sldId="471"/>
        </pc:sldMkLst>
      </pc:sldChg>
      <pc:sldChg chg="add del">
        <pc:chgData name="Peter Leijnse" userId="cdd6e4e3-0a84-47d1-a46e-1fb2fe7c9534" providerId="ADAL" clId="{E59AE7EC-2184-4BEC-B5FC-3162641C686C}" dt="2022-06-30T09:54:12.246" v="32" actId="47"/>
        <pc:sldMkLst>
          <pc:docMk/>
          <pc:sldMk cId="1819057026" sldId="471"/>
        </pc:sldMkLst>
      </pc:sldChg>
      <pc:sldChg chg="modSp mod">
        <pc:chgData name="Peter Leijnse" userId="cdd6e4e3-0a84-47d1-a46e-1fb2fe7c9534" providerId="ADAL" clId="{E59AE7EC-2184-4BEC-B5FC-3162641C686C}" dt="2022-06-30T11:08:24.315" v="158" actId="20577"/>
        <pc:sldMkLst>
          <pc:docMk/>
          <pc:sldMk cId="3061985027" sldId="480"/>
        </pc:sldMkLst>
        <pc:spChg chg="mod">
          <ac:chgData name="Peter Leijnse" userId="cdd6e4e3-0a84-47d1-a46e-1fb2fe7c9534" providerId="ADAL" clId="{E59AE7EC-2184-4BEC-B5FC-3162641C686C}" dt="2022-06-30T11:08:24.315" v="158" actId="20577"/>
          <ac:spMkLst>
            <pc:docMk/>
            <pc:sldMk cId="3061985027" sldId="480"/>
            <ac:spMk id="7" creationId="{98A953B5-E7F3-45B1-9302-38AC37CC4370}"/>
          </ac:spMkLst>
        </pc:spChg>
      </pc:sldChg>
      <pc:sldMasterChg chg="delSldLayout">
        <pc:chgData name="Peter Leijnse" userId="cdd6e4e3-0a84-47d1-a46e-1fb2fe7c9534" providerId="ADAL" clId="{E59AE7EC-2184-4BEC-B5FC-3162641C686C}" dt="2022-06-30T09:54:12.246" v="32" actId="47"/>
        <pc:sldMasterMkLst>
          <pc:docMk/>
          <pc:sldMasterMk cId="0" sldId="2147483661"/>
        </pc:sldMasterMkLst>
        <pc:sldLayoutChg chg="del">
          <pc:chgData name="Peter Leijnse" userId="cdd6e4e3-0a84-47d1-a46e-1fb2fe7c9534" providerId="ADAL" clId="{E59AE7EC-2184-4BEC-B5FC-3162641C686C}" dt="2022-06-30T09:54:12.246" v="32" actId="47"/>
          <pc:sldLayoutMkLst>
            <pc:docMk/>
            <pc:sldMasterMk cId="0" sldId="2147483661"/>
            <pc:sldLayoutMk cId="3045507120" sldId="214748367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Calibri"/>
              </a:rPr>
              <a:t>Click to edit the notes format</a:t>
            </a:r>
          </a:p>
        </p:txBody>
      </p:sp>
      <p:sp>
        <p:nvSpPr>
          <p:cNvPr id="40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Calibri"/>
              </a:rPr>
              <a:t>&lt;header&gt;</a:t>
            </a:r>
          </a:p>
        </p:txBody>
      </p:sp>
      <p:sp>
        <p:nvSpPr>
          <p:cNvPr id="405" name="PlaceHolder 4"/>
          <p:cNvSpPr>
            <a:spLocks noGrp="1"/>
          </p:cNvSpPr>
          <p:nvPr>
            <p:ph type="dt" idx="28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lang="en-US" sz="1400" b="0" strike="noStrike" spc="-1">
                <a:latin typeface="Calibri"/>
              </a:defRPr>
            </a:lvl1pPr>
          </a:lstStyle>
          <a:p>
            <a:pPr algn="r"/>
            <a:r>
              <a:rPr lang="en-US" sz="1400" b="0" strike="noStrike" spc="-1">
                <a:latin typeface="Calibri"/>
              </a:rPr>
              <a:t>&lt;date/time&gt;</a:t>
            </a:r>
          </a:p>
        </p:txBody>
      </p:sp>
      <p:sp>
        <p:nvSpPr>
          <p:cNvPr id="406" name="PlaceHolder 5"/>
          <p:cNvSpPr>
            <a:spLocks noGrp="1"/>
          </p:cNvSpPr>
          <p:nvPr>
            <p:ph type="ftr" idx="29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lang="en-US" sz="1400" b="0" strike="noStrike" spc="-1">
                <a:latin typeface="Calibri"/>
              </a:defRPr>
            </a:lvl1pPr>
          </a:lstStyle>
          <a:p>
            <a:r>
              <a:rPr lang="en-US" sz="1400" b="0" strike="noStrike" spc="-1">
                <a:latin typeface="Calibri"/>
              </a:rPr>
              <a:t>&lt;footer&gt;</a:t>
            </a:r>
          </a:p>
        </p:txBody>
      </p:sp>
      <p:sp>
        <p:nvSpPr>
          <p:cNvPr id="407" name="PlaceHolder 6"/>
          <p:cNvSpPr>
            <a:spLocks noGrp="1"/>
          </p:cNvSpPr>
          <p:nvPr>
            <p:ph type="sldNum" idx="30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lang="en-US" sz="1400" b="0" strike="noStrike" spc="-1">
                <a:latin typeface="Calibri"/>
              </a:defRPr>
            </a:lvl1pPr>
          </a:lstStyle>
          <a:p>
            <a:pPr algn="r"/>
            <a:fld id="{44BE96D0-34F2-4247-8337-0A96CAFAE663}" type="slidenum">
              <a:rPr lang="en-US" sz="1400" b="0" strike="noStrike" spc="-1">
                <a:latin typeface="Calibri"/>
              </a:rPr>
              <a:t>‹#›</a:t>
            </a:fld>
            <a:endParaRPr lang="en-US" sz="1400" b="0" strike="noStrike" spc="-1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Calibri"/>
            </a:endParaRPr>
          </a:p>
        </p:txBody>
      </p:sp>
      <p:sp>
        <p:nvSpPr>
          <p:cNvPr id="68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A75CC0E-86E9-4133-A374-372BBEFBC712}" type="slidenum"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n-US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Calibri"/>
            </a:endParaRPr>
          </a:p>
        </p:txBody>
      </p:sp>
      <p:sp>
        <p:nvSpPr>
          <p:cNvPr id="71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4603833-1D4D-47FE-AD82-2F06738F44A8}" type="slidenum">
              <a:rPr lang="en-US" sz="1200" b="0" strike="noStrike" spc="-1">
                <a:latin typeface="Calibri"/>
              </a:rPr>
              <a:t>12</a:t>
            </a:fld>
            <a:endParaRPr lang="en-US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7F65-5299-4383-99A9-3EF851E1080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596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7F65-5299-4383-99A9-3EF851E1080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922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7F65-5299-4383-99A9-3EF851E1080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290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7F65-5299-4383-99A9-3EF851E1080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75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Calibri"/>
            </a:endParaRPr>
          </a:p>
        </p:txBody>
      </p:sp>
      <p:sp>
        <p:nvSpPr>
          <p:cNvPr id="69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54C8320-6923-4EBE-8274-641FC8391895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en-US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en-US" sz="2000" b="0" strike="noStrike" spc="-1" dirty="0">
              <a:latin typeface="Calibri"/>
            </a:endParaRPr>
          </a:p>
        </p:txBody>
      </p:sp>
      <p:sp>
        <p:nvSpPr>
          <p:cNvPr id="69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8DA636B8-DD6F-420B-96DD-3459025667DB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en-US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Calibri"/>
            </a:endParaRPr>
          </a:p>
        </p:txBody>
      </p:sp>
      <p:sp>
        <p:nvSpPr>
          <p:cNvPr id="69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DD323FE-299A-4C52-8978-1DE86C223308}" type="slidenum">
              <a:rPr lang="en-US" sz="1200" b="0" strike="noStrike" spc="-1">
                <a:latin typeface="Calibri"/>
              </a:rPr>
              <a:t>4</a:t>
            </a:fld>
            <a:endParaRPr lang="en-US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6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Calibri"/>
            </a:endParaRPr>
          </a:p>
        </p:txBody>
      </p:sp>
      <p:sp>
        <p:nvSpPr>
          <p:cNvPr id="69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CD0B5A1-63D8-4236-8607-1EC142E0DD90}" type="slidenum">
              <a:rPr lang="en-US" sz="1200" b="0" strike="noStrike" spc="-1">
                <a:latin typeface="Calibri"/>
              </a:rPr>
              <a:t>6</a:t>
            </a:fld>
            <a:endParaRPr lang="en-US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Calibri"/>
            </a:endParaRPr>
          </a:p>
        </p:txBody>
      </p:sp>
      <p:sp>
        <p:nvSpPr>
          <p:cNvPr id="70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75CE3149-0864-44AA-A921-0CBA5FF8D86E}" type="slidenum">
              <a:rPr lang="en-US" sz="1200" b="0" strike="noStrike" spc="-1">
                <a:latin typeface="Calibri"/>
              </a:rPr>
              <a:t>7</a:t>
            </a:fld>
            <a:endParaRPr lang="en-US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Calibri"/>
            </a:endParaRPr>
          </a:p>
        </p:txBody>
      </p:sp>
      <p:sp>
        <p:nvSpPr>
          <p:cNvPr id="70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6DF7D9B-E4DE-45E3-A489-602F3422DDAF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en-US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Calibri"/>
            </a:endParaRPr>
          </a:p>
        </p:txBody>
      </p:sp>
      <p:sp>
        <p:nvSpPr>
          <p:cNvPr id="70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B41CFF1-9399-4CF8-9F52-81BEC6C2A79A}" type="slidenum">
              <a:rPr lang="en-US" sz="1200" b="0" strike="noStrike" spc="-1">
                <a:latin typeface="Calibri"/>
              </a:rPr>
              <a:t>10</a:t>
            </a:fld>
            <a:endParaRPr lang="en-US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Calibri"/>
            </a:endParaRPr>
          </a:p>
        </p:txBody>
      </p:sp>
      <p:sp>
        <p:nvSpPr>
          <p:cNvPr id="71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687E93C-8558-4AD2-A120-87A354D801A3}" type="slidenum">
              <a:rPr lang="en-US" sz="1200" b="0" strike="noStrike" spc="-1">
                <a:latin typeface="Calibri"/>
              </a:rPr>
              <a:t>11</a:t>
            </a:fld>
            <a:endParaRPr lang="en-US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4840CCF-A2AA-4E7D-AC30-BE75CF7B8BB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85A6C44-C5AA-4648-AAAC-6F01C49E425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A6F2DAC-FEDC-4C62-9D7B-893EC725E10C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8E41F87-9C09-40F5-A8FB-292E4CB321B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669A14C-02C8-47A4-BB2B-E3954498B80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D4E55FF-ABA9-4549-BF67-D2FEADC7C21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C1F81DD-3E37-40AA-A67C-A6D30BEF11C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29BB684-7518-4CD4-A324-DDFB0546A17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8E3C2CD-3C04-4E0D-8478-1DDF2CC2046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884C107-6DD5-4FF5-AE34-E3D39996D32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3C29DD3-F22C-4641-9EA5-FC619FC61C5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91ED1B7-59E2-48E8-8337-116364D631FD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E43E2AA-E28E-4684-A4D1-E99761892F1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F131865-5578-4283-B090-C88A225A52F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F609102-C4B5-4A9A-964E-495C68A8AAD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99EF4B1-0B02-47EF-8D3E-8FF392ED275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2203EEC-EDFC-4B0C-91E6-EA51AB612D7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>
            <a:spLocks/>
          </p:cNvSpPr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3" name="Tijdelijke aanduiding voor datum 3">
            <a:extLst>
              <a:ext uri="{FF2B5EF4-FFF2-40B4-BE49-F238E27FC236}">
                <a16:creationId xmlns:a16="http://schemas.microsoft.com/office/drawing/2014/main" id="{C920EDDF-0CF0-40F2-A240-62F1DBE1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4037"/>
            <a:ext cx="3140325" cy="216909"/>
          </a:xfrm>
        </p:spPr>
        <p:txBody>
          <a:bodyPr/>
          <a:lstStyle/>
          <a:p>
            <a:fld id="{8C867F64-C16A-4958-8FCE-A2FB9753FA85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64" name="Tijdelijke aanduiding voor voettekst 4">
            <a:extLst>
              <a:ext uri="{FF2B5EF4-FFF2-40B4-BE49-F238E27FC236}">
                <a16:creationId xmlns:a16="http://schemas.microsoft.com/office/drawing/2014/main" id="{D9BD7BD9-035F-447F-81D8-F794B396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4037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432772" y="-885712"/>
            <a:ext cx="132649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Titelblad</a:t>
            </a:r>
          </a:p>
        </p:txBody>
      </p:sp>
      <p:sp>
        <p:nvSpPr>
          <p:cNvPr id="86" name="wolk">
            <a:extLst>
              <a:ext uri="{FF2B5EF4-FFF2-40B4-BE49-F238E27FC236}">
                <a16:creationId xmlns:a16="http://schemas.microsoft.com/office/drawing/2014/main" id="{7BD14135-453A-4E43-96D6-867167DD967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3435" y="524498"/>
            <a:ext cx="5556741" cy="2645107"/>
          </a:xfrm>
          <a:blipFill dpi="0" rotWithShape="1">
            <a:blip r:embed="rId2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80" r="1580"/>
            </a:stretch>
          </a:blipFill>
        </p:spPr>
        <p:txBody>
          <a:bodyPr wrap="square" lIns="900000" tIns="720000" rIns="288000" bIns="1800000" anchor="t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4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Plaats hier de titel van de presentatie</a:t>
            </a:r>
            <a:endParaRPr lang="en-US"/>
          </a:p>
        </p:txBody>
      </p:sp>
      <p:sp>
        <p:nvSpPr>
          <p:cNvPr id="87" name="tekst">
            <a:extLst>
              <a:ext uri="{FF2B5EF4-FFF2-40B4-BE49-F238E27FC236}">
                <a16:creationId xmlns:a16="http://schemas.microsoft.com/office/drawing/2014/main" id="{95CEE5E6-3AA7-411A-9A5D-B22740BCD2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13091" y="2183753"/>
            <a:ext cx="4875645" cy="974116"/>
          </a:xfrm>
        </p:spPr>
        <p:txBody>
          <a:bodyPr lIns="324000" rIns="252000" anchor="t"/>
          <a:lstStyle>
            <a:lvl1pPr marL="0" indent="0" algn="l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defRPr sz="1800" b="0" cap="none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Plaats hier de naam van </a:t>
            </a:r>
            <a:br>
              <a:rPr lang="nl-NL"/>
            </a:br>
            <a:r>
              <a:rPr lang="nl-NL"/>
              <a:t>De spreker óf subtitel</a:t>
            </a:r>
            <a:endParaRPr lang="en-US"/>
          </a:p>
        </p:txBody>
      </p:sp>
      <p:sp>
        <p:nvSpPr>
          <p:cNvPr id="74" name="logo">
            <a:extLst>
              <a:ext uri="{FF2B5EF4-FFF2-40B4-BE49-F238E27FC236}">
                <a16:creationId xmlns:a16="http://schemas.microsoft.com/office/drawing/2014/main" id="{458ED21E-36CB-428F-A21D-04589AFD8EE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>
            <a:blip r:embed="rId3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</a:p>
        </p:txBody>
      </p:sp>
      <p:sp>
        <p:nvSpPr>
          <p:cNvPr id="104" name="Tijdelijke aanduiding voor tekst 103">
            <a:extLst>
              <a:ext uri="{FF2B5EF4-FFF2-40B4-BE49-F238E27FC236}">
                <a16:creationId xmlns:a16="http://schemas.microsoft.com/office/drawing/2014/main" id="{C95E6A41-0DB4-405A-B296-ED86636C6275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96" name="Tijdelijke aanduiding voor dianummer 5">
            <a:extLst>
              <a:ext uri="{FF2B5EF4-FFF2-40B4-BE49-F238E27FC236}">
                <a16:creationId xmlns:a16="http://schemas.microsoft.com/office/drawing/2014/main" id="{D6A528FE-D3FB-4684-8AA2-43392FC2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890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d (wit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>
            <a:spLocks/>
          </p:cNvSpPr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lang="nl-NL" sz="1100" b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  <a:endParaRPr lang="en-GB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909101" y="-885712"/>
            <a:ext cx="2373829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TITLE SLIDE (white logo)</a:t>
            </a:r>
          </a:p>
        </p:txBody>
      </p:sp>
      <p:sp>
        <p:nvSpPr>
          <p:cNvPr id="86" name="wolk">
            <a:extLst>
              <a:ext uri="{FF2B5EF4-FFF2-40B4-BE49-F238E27FC236}">
                <a16:creationId xmlns:a16="http://schemas.microsoft.com/office/drawing/2014/main" id="{7BD14135-453A-4E43-96D6-867167DD967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3435" y="524498"/>
            <a:ext cx="5556741" cy="2645107"/>
          </a:xfrm>
          <a:blipFill dpi="0" rotWithShape="1">
            <a:blip r:embed="rId2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80" r="1580"/>
            </a:stretch>
          </a:blipFill>
        </p:spPr>
        <p:txBody>
          <a:bodyPr wrap="square" lIns="900000" tIns="720000" rIns="288000" bIns="1800000" anchor="t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4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Plaats hier de titel van de presentatie</a:t>
            </a:r>
            <a:endParaRPr lang="en-US"/>
          </a:p>
        </p:txBody>
      </p:sp>
      <p:sp>
        <p:nvSpPr>
          <p:cNvPr id="87" name="tekst">
            <a:extLst>
              <a:ext uri="{FF2B5EF4-FFF2-40B4-BE49-F238E27FC236}">
                <a16:creationId xmlns:a16="http://schemas.microsoft.com/office/drawing/2014/main" id="{95CEE5E6-3AA7-411A-9A5D-B22740BCD2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13091" y="2183753"/>
            <a:ext cx="4875645" cy="974116"/>
          </a:xfrm>
        </p:spPr>
        <p:txBody>
          <a:bodyPr lIns="324000" rIns="252000" anchor="t"/>
          <a:lstStyle>
            <a:lvl1pPr marL="0" indent="0" algn="l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None/>
              <a:defRPr sz="1800" b="0" cap="none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Plaats hier de naam van </a:t>
            </a:r>
            <a:br>
              <a:rPr lang="nl-NL"/>
            </a:br>
            <a:r>
              <a:rPr lang="nl-NL"/>
              <a:t>De spreker óf subtitel</a:t>
            </a:r>
            <a:endParaRPr lang="en-US"/>
          </a:p>
        </p:txBody>
      </p:sp>
      <p:sp>
        <p:nvSpPr>
          <p:cNvPr id="74" name="logo">
            <a:extLst>
              <a:ext uri="{FF2B5EF4-FFF2-40B4-BE49-F238E27FC236}">
                <a16:creationId xmlns:a16="http://schemas.microsoft.com/office/drawing/2014/main" id="{458ED21E-36CB-428F-A21D-04589AFD8EE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</a:p>
        </p:txBody>
      </p:sp>
      <p:sp>
        <p:nvSpPr>
          <p:cNvPr id="104" name="Tijdelijke aanduiding voor tekst 103">
            <a:extLst>
              <a:ext uri="{FF2B5EF4-FFF2-40B4-BE49-F238E27FC236}">
                <a16:creationId xmlns:a16="http://schemas.microsoft.com/office/drawing/2014/main" id="{C95E6A41-0DB4-405A-B296-ED86636C6275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045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DIA (10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nder balkje">
            <a:extLst>
              <a:ext uri="{FF2B5EF4-FFF2-40B4-BE49-F238E27FC236}">
                <a16:creationId xmlns:a16="http://schemas.microsoft.com/office/drawing/2014/main" id="{EC338F84-A3AF-48F4-A412-8D1363198E1A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45418"/>
            <a:ext cx="3140325" cy="216909"/>
          </a:xfrm>
        </p:spPr>
        <p:txBody>
          <a:bodyPr/>
          <a:lstStyle/>
          <a:p>
            <a:fld id="{282E6B19-C172-4760-8A97-D66BFBC0201A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45418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99" y="272177"/>
            <a:ext cx="11149188" cy="600744"/>
          </a:xfrm>
        </p:spPr>
        <p:txBody>
          <a:bodyPr tIns="72000"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807" y="1400483"/>
            <a:ext cx="8974163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Klik hier om een </a:t>
            </a:r>
            <a:r>
              <a:rPr lang="nl-NL" noProof="0" err="1"/>
              <a:t>bullet</a:t>
            </a:r>
            <a:r>
              <a:rPr lang="nl-NL" noProof="0"/>
              <a:t> te plaatsen. Andere </a:t>
            </a:r>
            <a:r>
              <a:rPr lang="nl-NL" noProof="0" err="1"/>
              <a:t>bullet</a:t>
            </a:r>
            <a:r>
              <a:rPr lang="nl-NL" noProof="0"/>
              <a:t> of tekststijl nodig? Gebruik het menu Tekstopmaak.</a:t>
            </a:r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2"/>
            <a:r>
              <a:rPr lang="nl-NL" noProof="0"/>
              <a:t>Leestekst</a:t>
            </a:r>
          </a:p>
          <a:p>
            <a:pPr lvl="3"/>
            <a:r>
              <a:rPr lang="nl-NL" noProof="0"/>
              <a:t>Subtitel</a:t>
            </a:r>
          </a:p>
          <a:p>
            <a:pPr lvl="4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Leestekst</a:t>
            </a:r>
          </a:p>
          <a:p>
            <a:pPr lvl="8"/>
            <a:r>
              <a:rPr lang="nl-NL" noProof="0"/>
              <a:t>Subtitel</a:t>
            </a:r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035995" y="-885712"/>
            <a:ext cx="212004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DIA (100%)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3F018E-3681-4180-9C3F-F5324D11154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6" name="Tijdelijke aanduiding voor dianummer 5">
            <a:extLst>
              <a:ext uri="{FF2B5EF4-FFF2-40B4-BE49-F238E27FC236}">
                <a16:creationId xmlns:a16="http://schemas.microsoft.com/office/drawing/2014/main" id="{77CA6B8A-BEB2-49FD-AE28-FD4427226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763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DIA (100%)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nder balkje">
            <a:extLst>
              <a:ext uri="{FF2B5EF4-FFF2-40B4-BE49-F238E27FC236}">
                <a16:creationId xmlns:a16="http://schemas.microsoft.com/office/drawing/2014/main" id="{EC338F84-A3AF-48F4-A412-8D1363198E1A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45418"/>
            <a:ext cx="3140325" cy="216909"/>
          </a:xfrm>
        </p:spPr>
        <p:txBody>
          <a:bodyPr/>
          <a:lstStyle/>
          <a:p>
            <a:fld id="{4B9DCFDA-5821-4714-A7A4-43465064099D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45418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99" y="272177"/>
            <a:ext cx="11149188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808" y="1400483"/>
            <a:ext cx="4320000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Klik hier om een </a:t>
            </a:r>
            <a:r>
              <a:rPr lang="nl-NL" noProof="0" err="1"/>
              <a:t>bullet</a:t>
            </a:r>
            <a:r>
              <a:rPr lang="nl-NL" noProof="0"/>
              <a:t> te plaatsen. Andere </a:t>
            </a:r>
            <a:r>
              <a:rPr lang="nl-NL" noProof="0" err="1"/>
              <a:t>bullet</a:t>
            </a:r>
            <a:r>
              <a:rPr lang="nl-NL" noProof="0"/>
              <a:t> of tekststijl nodig? Gebruik het menu Tekstopmaak.</a:t>
            </a:r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2"/>
            <a:r>
              <a:rPr lang="nl-NL" noProof="0"/>
              <a:t>Leestekst</a:t>
            </a:r>
          </a:p>
          <a:p>
            <a:pPr lvl="3"/>
            <a:r>
              <a:rPr lang="nl-NL" noProof="0"/>
              <a:t>Subtitel</a:t>
            </a:r>
          </a:p>
          <a:p>
            <a:pPr lvl="4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Leestekst</a:t>
            </a:r>
          </a:p>
          <a:p>
            <a:pPr lvl="8"/>
            <a:r>
              <a:rPr lang="nl-NL" noProof="0"/>
              <a:t>Subtitel</a:t>
            </a:r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035995" y="-885712"/>
            <a:ext cx="212004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DIA (100%)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3F018E-3681-4180-9C3F-F5324D11154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6" name="tekst">
            <a:extLst>
              <a:ext uri="{FF2B5EF4-FFF2-40B4-BE49-F238E27FC236}">
                <a16:creationId xmlns:a16="http://schemas.microsoft.com/office/drawing/2014/main" id="{B8C88FFE-EF7A-4AB4-BA5A-008DBDC15DA4}"/>
              </a:ext>
            </a:extLst>
          </p:cNvPr>
          <p:cNvSpPr>
            <a:spLocks noGrp="1"/>
          </p:cNvSpPr>
          <p:nvPr>
            <p:ph type="body" orient="vert" idx="66" hasCustomPrompt="1"/>
          </p:nvPr>
        </p:nvSpPr>
        <p:spPr>
          <a:xfrm>
            <a:off x="5156423" y="1385957"/>
            <a:ext cx="4320000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Klik hier om een </a:t>
            </a:r>
            <a:r>
              <a:rPr lang="nl-NL" noProof="0" err="1"/>
              <a:t>bullet</a:t>
            </a:r>
            <a:r>
              <a:rPr lang="nl-NL" noProof="0"/>
              <a:t> te plaatsen. Andere </a:t>
            </a:r>
            <a:r>
              <a:rPr lang="nl-NL" noProof="0" err="1"/>
              <a:t>bullet</a:t>
            </a:r>
            <a:r>
              <a:rPr lang="nl-NL" noProof="0"/>
              <a:t> of tekststijl nodig? Gebruik het menu Tekstopmaak.</a:t>
            </a:r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2"/>
            <a:r>
              <a:rPr lang="nl-NL" noProof="0"/>
              <a:t>Leestekst</a:t>
            </a:r>
          </a:p>
          <a:p>
            <a:pPr lvl="3"/>
            <a:r>
              <a:rPr lang="nl-NL" noProof="0"/>
              <a:t>Subtitel</a:t>
            </a:r>
          </a:p>
          <a:p>
            <a:pPr lvl="4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Leestekst</a:t>
            </a:r>
          </a:p>
          <a:p>
            <a:pPr lvl="8"/>
            <a:r>
              <a:rPr lang="nl-NL" noProof="0"/>
              <a:t>Subtitel</a:t>
            </a:r>
          </a:p>
        </p:txBody>
      </p:sp>
      <p:sp>
        <p:nvSpPr>
          <p:cNvPr id="29" name="Tijdelijke aanduiding voor dianummer 5">
            <a:extLst>
              <a:ext uri="{FF2B5EF4-FFF2-40B4-BE49-F238E27FC236}">
                <a16:creationId xmlns:a16="http://schemas.microsoft.com/office/drawing/2014/main" id="{E8C4C3C6-686A-490D-B361-C02FAC64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734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FOTO (50% / 5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Onder balkje">
            <a:extLst>
              <a:ext uri="{FF2B5EF4-FFF2-40B4-BE49-F238E27FC236}">
                <a16:creationId xmlns:a16="http://schemas.microsoft.com/office/drawing/2014/main" id="{93B821B0-D9C3-453C-B3CB-E51133442ABC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95151"/>
            <a:ext cx="3140325" cy="216909"/>
          </a:xfrm>
        </p:spPr>
        <p:txBody>
          <a:bodyPr/>
          <a:lstStyle/>
          <a:p>
            <a:fld id="{98BFDA63-73B4-4601-904F-E0AB02FDFF7A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95151"/>
            <a:ext cx="719350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17" name="foto">
            <a:extLst>
              <a:ext uri="{FF2B5EF4-FFF2-40B4-BE49-F238E27FC236}">
                <a16:creationId xmlns:a16="http://schemas.microsoft.com/office/drawing/2014/main" id="{9A29AFAD-46EE-42D3-AE33-64CC662FC0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7400" y="259477"/>
            <a:ext cx="6078361" cy="6526464"/>
          </a:xfrm>
          <a:prstGeom prst="round2SameRect">
            <a:avLst>
              <a:gd name="adj1" fmla="val 2120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25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4" y="272177"/>
            <a:ext cx="5424706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133" y="1396613"/>
            <a:ext cx="5424706" cy="446934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Klik hier om een </a:t>
            </a:r>
            <a:r>
              <a:rPr lang="nl-NL" noProof="0" err="1"/>
              <a:t>bullet</a:t>
            </a:r>
            <a:r>
              <a:rPr lang="nl-NL" noProof="0"/>
              <a:t> te plaatsen. Andere </a:t>
            </a:r>
            <a:r>
              <a:rPr lang="nl-NL" noProof="0" err="1"/>
              <a:t>bullet</a:t>
            </a:r>
            <a:r>
              <a:rPr lang="nl-NL" noProof="0"/>
              <a:t> of tekststijl nodig? Gebruik het menu Tekstopmaak.</a:t>
            </a:r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2"/>
            <a:r>
              <a:rPr lang="nl-NL" noProof="0"/>
              <a:t>Leestekst</a:t>
            </a:r>
          </a:p>
          <a:p>
            <a:pPr lvl="3"/>
            <a:r>
              <a:rPr lang="nl-NL" noProof="0"/>
              <a:t>Subtitel</a:t>
            </a:r>
          </a:p>
          <a:p>
            <a:pPr lvl="4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Leestekst</a:t>
            </a:r>
          </a:p>
          <a:p>
            <a:pPr lvl="8"/>
            <a:r>
              <a:rPr lang="nl-NL" noProof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624023" y="-885712"/>
            <a:ext cx="2943985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MET FOTO (50% / 50%)</a:t>
            </a:r>
          </a:p>
        </p:txBody>
      </p:sp>
      <p:sp>
        <p:nvSpPr>
          <p:cNvPr id="128" name="Tijdelijke aanduiding voor tekst 127">
            <a:extLst>
              <a:ext uri="{FF2B5EF4-FFF2-40B4-BE49-F238E27FC236}">
                <a16:creationId xmlns:a16="http://schemas.microsoft.com/office/drawing/2014/main" id="{27CF82E7-59D6-489B-92D4-13D790CD044F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133" name="logo">
            <a:extLst>
              <a:ext uri="{FF2B5EF4-FFF2-40B4-BE49-F238E27FC236}">
                <a16:creationId xmlns:a16="http://schemas.microsoft.com/office/drawing/2014/main" id="{090D5C26-76BF-4649-B5F3-50FF33F7EE5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987512" y="6122285"/>
            <a:ext cx="954000" cy="482400"/>
          </a:xfrm>
          <a:blipFill>
            <a:blip r:embed="rId2"/>
            <a:srcRect/>
            <a:stretch>
              <a:fillRect l="99" r="99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</a:p>
        </p:txBody>
      </p:sp>
      <p:sp>
        <p:nvSpPr>
          <p:cNvPr id="113" name="Tijdelijke aanduiding voor dianummer 5">
            <a:extLst>
              <a:ext uri="{FF2B5EF4-FFF2-40B4-BE49-F238E27FC236}">
                <a16:creationId xmlns:a16="http://schemas.microsoft.com/office/drawing/2014/main" id="{6101DB38-4A0C-405C-9E38-7AF00EC1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42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7219FFC-5BCD-47A4-B951-7DB8011D0DE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FOTO (wit logo) (50% / 5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Onder balkje">
            <a:extLst>
              <a:ext uri="{FF2B5EF4-FFF2-40B4-BE49-F238E27FC236}">
                <a16:creationId xmlns:a16="http://schemas.microsoft.com/office/drawing/2014/main" id="{93B821B0-D9C3-453C-B3CB-E51133442ABC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95151"/>
            <a:ext cx="3140325" cy="216909"/>
          </a:xfrm>
        </p:spPr>
        <p:txBody>
          <a:bodyPr/>
          <a:lstStyle/>
          <a:p>
            <a:fld id="{98BFDA63-73B4-4601-904F-E0AB02FDFF7A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95151"/>
            <a:ext cx="719350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17" name="foto">
            <a:extLst>
              <a:ext uri="{FF2B5EF4-FFF2-40B4-BE49-F238E27FC236}">
                <a16:creationId xmlns:a16="http://schemas.microsoft.com/office/drawing/2014/main" id="{9A29AFAD-46EE-42D3-AE33-64CC662FC0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7400" y="259477"/>
            <a:ext cx="6078361" cy="6526464"/>
          </a:xfrm>
          <a:prstGeom prst="round2SameRect">
            <a:avLst>
              <a:gd name="adj1" fmla="val 2120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2520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lang="nl-NL" sz="1100" b="0">
                <a:effectLst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4" y="272177"/>
            <a:ext cx="5424706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133" y="1396613"/>
            <a:ext cx="5424706" cy="446934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Klik hier om een </a:t>
            </a:r>
            <a:r>
              <a:rPr lang="nl-NL" noProof="0" err="1"/>
              <a:t>bullet</a:t>
            </a:r>
            <a:r>
              <a:rPr lang="nl-NL" noProof="0"/>
              <a:t> te plaatsen. Andere </a:t>
            </a:r>
            <a:r>
              <a:rPr lang="nl-NL" noProof="0" err="1"/>
              <a:t>bullet</a:t>
            </a:r>
            <a:r>
              <a:rPr lang="nl-NL" noProof="0"/>
              <a:t> of tekststijl nodig? Gebruik het menu Tekstopmaak.</a:t>
            </a:r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2"/>
            <a:r>
              <a:rPr lang="nl-NL" noProof="0"/>
              <a:t>Leestekst</a:t>
            </a:r>
          </a:p>
          <a:p>
            <a:pPr lvl="3"/>
            <a:r>
              <a:rPr lang="nl-NL" noProof="0"/>
              <a:t>Subtitel</a:t>
            </a:r>
          </a:p>
          <a:p>
            <a:pPr lvl="4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Leestekst</a:t>
            </a:r>
          </a:p>
          <a:p>
            <a:pPr lvl="8"/>
            <a:r>
              <a:rPr lang="nl-NL" noProof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213818" y="-885712"/>
            <a:ext cx="3764402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TEXT AND PICTURE (white logo) (50% / 50%)</a:t>
            </a:r>
          </a:p>
        </p:txBody>
      </p:sp>
      <p:sp>
        <p:nvSpPr>
          <p:cNvPr id="128" name="Tijdelijke aanduiding voor tekst 127">
            <a:extLst>
              <a:ext uri="{FF2B5EF4-FFF2-40B4-BE49-F238E27FC236}">
                <a16:creationId xmlns:a16="http://schemas.microsoft.com/office/drawing/2014/main" id="{27CF82E7-59D6-489B-92D4-13D790CD044F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</p:txBody>
      </p:sp>
      <p:sp>
        <p:nvSpPr>
          <p:cNvPr id="133" name="logo">
            <a:extLst>
              <a:ext uri="{FF2B5EF4-FFF2-40B4-BE49-F238E27FC236}">
                <a16:creationId xmlns:a16="http://schemas.microsoft.com/office/drawing/2014/main" id="{090D5C26-76BF-4649-B5F3-50FF33F7EE5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10987512" y="6122285"/>
            <a:ext cx="954000" cy="482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</a:p>
        </p:txBody>
      </p:sp>
      <p:sp>
        <p:nvSpPr>
          <p:cNvPr id="113" name="Tijdelijke aanduiding voor dianummer 5">
            <a:extLst>
              <a:ext uri="{FF2B5EF4-FFF2-40B4-BE49-F238E27FC236}">
                <a16:creationId xmlns:a16="http://schemas.microsoft.com/office/drawing/2014/main" id="{6101DB38-4A0C-405C-9E38-7AF00EC1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FOTO ANDERSOM (70% / 3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oto">
            <a:extLst>
              <a:ext uri="{FF2B5EF4-FFF2-40B4-BE49-F238E27FC236}">
                <a16:creationId xmlns:a16="http://schemas.microsoft.com/office/drawing/2014/main" id="{8675B554-5CE7-4D5E-8A45-11A43EE64C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99601" y="276939"/>
            <a:ext cx="4766416" cy="6508904"/>
          </a:xfrm>
          <a:prstGeom prst="round2SameRect">
            <a:avLst>
              <a:gd name="adj1" fmla="val 2120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tIns="25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128" name="Onder balkje">
            <a:extLst>
              <a:ext uri="{FF2B5EF4-FFF2-40B4-BE49-F238E27FC236}">
                <a16:creationId xmlns:a16="http://schemas.microsoft.com/office/drawing/2014/main" id="{18DBE45D-5F2E-411F-8A68-CD9CD5B31DE9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95151"/>
            <a:ext cx="3140325" cy="216909"/>
          </a:xfrm>
        </p:spPr>
        <p:txBody>
          <a:bodyPr/>
          <a:lstStyle/>
          <a:p>
            <a:fld id="{3172A3D0-8B64-4718-89CF-CC414EA98B08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97532"/>
            <a:ext cx="719350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2135" y="272177"/>
            <a:ext cx="707623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52135" y="1399433"/>
            <a:ext cx="6815952" cy="447889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Klik hier om een </a:t>
            </a:r>
            <a:r>
              <a:rPr lang="nl-NL" noProof="0" err="1"/>
              <a:t>bullet</a:t>
            </a:r>
            <a:r>
              <a:rPr lang="nl-NL" noProof="0"/>
              <a:t> te plaatsen. Andere </a:t>
            </a:r>
            <a:r>
              <a:rPr lang="nl-NL" noProof="0" err="1"/>
              <a:t>bullet</a:t>
            </a:r>
            <a:r>
              <a:rPr lang="nl-NL" noProof="0"/>
              <a:t> of tekststijl nodig? Gebruik het menu Tekstopmaak.</a:t>
            </a:r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2"/>
            <a:r>
              <a:rPr lang="nl-NL" noProof="0"/>
              <a:t>Leestekst</a:t>
            </a:r>
          </a:p>
          <a:p>
            <a:pPr lvl="3"/>
            <a:r>
              <a:rPr lang="nl-NL" noProof="0"/>
              <a:t>Subtitel</a:t>
            </a:r>
          </a:p>
          <a:p>
            <a:pPr lvl="4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Leestekst</a:t>
            </a:r>
          </a:p>
          <a:p>
            <a:pPr lvl="8"/>
            <a:r>
              <a:rPr lang="nl-NL" noProof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299323" y="-885712"/>
            <a:ext cx="3593393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MET FOTO ANDERSOM (70% / 30%)</a:t>
            </a:r>
          </a:p>
        </p:txBody>
      </p:sp>
      <p:sp>
        <p:nvSpPr>
          <p:cNvPr id="127" name="Tijdelijke aanduiding voor tekst 126">
            <a:extLst>
              <a:ext uri="{FF2B5EF4-FFF2-40B4-BE49-F238E27FC236}">
                <a16:creationId xmlns:a16="http://schemas.microsoft.com/office/drawing/2014/main" id="{6C3BBCF6-5BDB-47A2-8C5B-A3011553378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265647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130" name="Tijdelijke aanduiding voor dianummer 5">
            <a:extLst>
              <a:ext uri="{FF2B5EF4-FFF2-40B4-BE49-F238E27FC236}">
                <a16:creationId xmlns:a16="http://schemas.microsoft.com/office/drawing/2014/main" id="{B420AA81-754B-45EB-8942-AF665B88B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99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GRAFIEK (50%/ 5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14546"/>
            <a:ext cx="3140325" cy="216909"/>
          </a:xfrm>
        </p:spPr>
        <p:txBody>
          <a:bodyPr/>
          <a:lstStyle/>
          <a:p>
            <a:fld id="{81B33066-8D2A-4A75-BFF1-CF44C8C09CE9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14546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4" y="272177"/>
            <a:ext cx="11407336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1864" y="1401494"/>
            <a:ext cx="5426486" cy="445137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Klik hier om een </a:t>
            </a:r>
            <a:r>
              <a:rPr lang="nl-NL" noProof="0" err="1"/>
              <a:t>bullet</a:t>
            </a:r>
            <a:r>
              <a:rPr lang="nl-NL" noProof="0"/>
              <a:t> te plaatsen. Andere </a:t>
            </a:r>
            <a:r>
              <a:rPr lang="nl-NL" noProof="0" err="1"/>
              <a:t>bullet</a:t>
            </a:r>
            <a:r>
              <a:rPr lang="nl-NL" noProof="0"/>
              <a:t> of tekststijl nodig? Gebruik het menu Tekstopmaak.</a:t>
            </a:r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2"/>
            <a:r>
              <a:rPr lang="nl-NL" noProof="0"/>
              <a:t>Leestekst</a:t>
            </a:r>
          </a:p>
          <a:p>
            <a:pPr lvl="3"/>
            <a:r>
              <a:rPr lang="nl-NL" noProof="0"/>
              <a:t>Subtitel</a:t>
            </a:r>
          </a:p>
          <a:p>
            <a:pPr lvl="4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Leestekst</a:t>
            </a:r>
          </a:p>
          <a:p>
            <a:pPr lvl="8"/>
            <a:r>
              <a:rPr lang="nl-NL" noProof="0"/>
              <a:t>Subtitel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530247" y="-885712"/>
            <a:ext cx="3131537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MET GRAFIEK (50%/ 50%)</a:t>
            </a:r>
          </a:p>
        </p:txBody>
      </p:sp>
      <p:sp>
        <p:nvSpPr>
          <p:cNvPr id="91" name="grafiek">
            <a:extLst>
              <a:ext uri="{FF2B5EF4-FFF2-40B4-BE49-F238E27FC236}">
                <a16:creationId xmlns:a16="http://schemas.microsoft.com/office/drawing/2014/main" id="{BDED734F-E8EE-4A40-A3B0-CCDA1D102C4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27400" y="1401494"/>
            <a:ext cx="5437991" cy="4422432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grafiek in te voegen</a:t>
            </a:r>
          </a:p>
        </p:txBody>
      </p:sp>
      <p:sp>
        <p:nvSpPr>
          <p:cNvPr id="71" name="Onder balkje">
            <a:extLst>
              <a:ext uri="{FF2B5EF4-FFF2-40B4-BE49-F238E27FC236}">
                <a16:creationId xmlns:a16="http://schemas.microsoft.com/office/drawing/2014/main" id="{A4B100AB-4F9B-4A64-908F-0A386EE51625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6" name="Tijdelijke aanduiding voor dianummer 5">
            <a:extLst>
              <a:ext uri="{FF2B5EF4-FFF2-40B4-BE49-F238E27FC236}">
                <a16:creationId xmlns:a16="http://schemas.microsoft.com/office/drawing/2014/main" id="{FF854FE4-B0F5-4BD8-9188-4DC0CF882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092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(10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87129"/>
            <a:ext cx="3140325" cy="216909"/>
          </a:xfrm>
        </p:spPr>
        <p:txBody>
          <a:bodyPr/>
          <a:lstStyle/>
          <a:p>
            <a:fld id="{A1B00CF6-CBF8-4891-A1EF-BA979A9524BF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87129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3" y="272177"/>
            <a:ext cx="1114622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110534" y="-885712"/>
            <a:ext cx="1970962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GRAFIEK (100%)</a:t>
            </a:r>
          </a:p>
        </p:txBody>
      </p:sp>
      <p:sp>
        <p:nvSpPr>
          <p:cNvPr id="91" name="grafiek">
            <a:extLst>
              <a:ext uri="{FF2B5EF4-FFF2-40B4-BE49-F238E27FC236}">
                <a16:creationId xmlns:a16="http://schemas.microsoft.com/office/drawing/2014/main" id="{BDED734F-E8EE-4A40-A3B0-CCDA1D102C45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21863" y="1388794"/>
            <a:ext cx="11133275" cy="4469349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grafiek in te voegen</a:t>
            </a:r>
          </a:p>
        </p:txBody>
      </p:sp>
      <p:sp>
        <p:nvSpPr>
          <p:cNvPr id="71" name="Onder balkje">
            <a:extLst>
              <a:ext uri="{FF2B5EF4-FFF2-40B4-BE49-F238E27FC236}">
                <a16:creationId xmlns:a16="http://schemas.microsoft.com/office/drawing/2014/main" id="{A43B3275-0DAA-46DF-AA83-74A0CD51782F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7" name="Tijdelijke aanduiding voor dianummer 5">
            <a:extLst>
              <a:ext uri="{FF2B5EF4-FFF2-40B4-BE49-F238E27FC236}">
                <a16:creationId xmlns:a16="http://schemas.microsoft.com/office/drawing/2014/main" id="{59A8263C-BADD-4468-84A9-1E09DB41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803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TABEL (50%/ 5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20856"/>
            <a:ext cx="3140325" cy="216909"/>
          </a:xfrm>
        </p:spPr>
        <p:txBody>
          <a:bodyPr/>
          <a:lstStyle/>
          <a:p>
            <a:fld id="{C8226F51-BA4F-47DD-BB27-1D52D814875C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20856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4" y="272177"/>
            <a:ext cx="11146223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639252" y="-885712"/>
            <a:ext cx="2913528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TEKST MET TABEL (50%/ 50%)</a:t>
            </a:r>
          </a:p>
        </p:txBody>
      </p:sp>
      <p:sp>
        <p:nvSpPr>
          <p:cNvPr id="152" name="tabel">
            <a:extLst>
              <a:ext uri="{FF2B5EF4-FFF2-40B4-BE49-F238E27FC236}">
                <a16:creationId xmlns:a16="http://schemas.microsoft.com/office/drawing/2014/main" id="{A53CAFF0-6C2E-4CED-9470-8DA99266AE50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247711" y="1407861"/>
            <a:ext cx="5412132" cy="4454808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tabel in te voegen</a:t>
            </a:r>
          </a:p>
        </p:txBody>
      </p:sp>
      <p:sp>
        <p:nvSpPr>
          <p:cNvPr id="51" name="tekst">
            <a:extLst>
              <a:ext uri="{FF2B5EF4-FFF2-40B4-BE49-F238E27FC236}">
                <a16:creationId xmlns:a16="http://schemas.microsoft.com/office/drawing/2014/main" id="{2277963E-BB3D-4657-8FDB-59BC2A5ACE8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1864" y="1401494"/>
            <a:ext cx="5426486" cy="445137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Klik hier om een </a:t>
            </a:r>
            <a:r>
              <a:rPr lang="nl-NL" noProof="0" err="1"/>
              <a:t>bullet</a:t>
            </a:r>
            <a:r>
              <a:rPr lang="nl-NL" noProof="0"/>
              <a:t> te plaatsen. Andere </a:t>
            </a:r>
            <a:r>
              <a:rPr lang="nl-NL" noProof="0" err="1"/>
              <a:t>bullet</a:t>
            </a:r>
            <a:r>
              <a:rPr lang="nl-NL" noProof="0"/>
              <a:t> of tekststijl nodig? Gebruik het menu Tekstopmaak.</a:t>
            </a:r>
          </a:p>
          <a:p>
            <a:pPr lvl="1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2"/>
            <a:r>
              <a:rPr lang="nl-NL" noProof="0"/>
              <a:t>Leestekst</a:t>
            </a:r>
          </a:p>
          <a:p>
            <a:pPr lvl="3"/>
            <a:r>
              <a:rPr lang="nl-NL" noProof="0"/>
              <a:t>Subtitel</a:t>
            </a:r>
          </a:p>
          <a:p>
            <a:pPr lvl="4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Leestekst</a:t>
            </a:r>
          </a:p>
          <a:p>
            <a:pPr lvl="8"/>
            <a:r>
              <a:rPr lang="nl-NL" noProof="0"/>
              <a:t>Subtitel</a:t>
            </a:r>
          </a:p>
        </p:txBody>
      </p:sp>
      <p:sp>
        <p:nvSpPr>
          <p:cNvPr id="53" name="Onder balkje">
            <a:extLst>
              <a:ext uri="{FF2B5EF4-FFF2-40B4-BE49-F238E27FC236}">
                <a16:creationId xmlns:a16="http://schemas.microsoft.com/office/drawing/2014/main" id="{11CB7B56-D687-4517-BBBD-5752B48393E8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4" name="Tijdelijke aanduiding voor dianummer 5">
            <a:extLst>
              <a:ext uri="{FF2B5EF4-FFF2-40B4-BE49-F238E27FC236}">
                <a16:creationId xmlns:a16="http://schemas.microsoft.com/office/drawing/2014/main" id="{96F150C4-E3A4-40F1-9ED4-DC76B003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6678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(100%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7893"/>
            <a:ext cx="3140325" cy="216909"/>
          </a:xfrm>
        </p:spPr>
        <p:txBody>
          <a:bodyPr/>
          <a:lstStyle/>
          <a:p>
            <a:fld id="{45804E2F-6799-4914-A5D0-6B51B35EFB93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7893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219539" y="-885712"/>
            <a:ext cx="1752954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TABEL (100%)</a:t>
            </a:r>
          </a:p>
        </p:txBody>
      </p:sp>
      <p:sp>
        <p:nvSpPr>
          <p:cNvPr id="152" name="tabel">
            <a:extLst>
              <a:ext uri="{FF2B5EF4-FFF2-40B4-BE49-F238E27FC236}">
                <a16:creationId xmlns:a16="http://schemas.microsoft.com/office/drawing/2014/main" id="{A53CAFF0-6C2E-4CED-9470-8DA99266AE50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16221" y="1395160"/>
            <a:ext cx="11143622" cy="4471547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tabel in te voegen</a:t>
            </a:r>
          </a:p>
        </p:txBody>
      </p:sp>
      <p:sp>
        <p:nvSpPr>
          <p:cNvPr id="51" name="Titel 1">
            <a:extLst>
              <a:ext uri="{FF2B5EF4-FFF2-40B4-BE49-F238E27FC236}">
                <a16:creationId xmlns:a16="http://schemas.microsoft.com/office/drawing/2014/main" id="{8EEC04D4-F0CA-43BD-BFB9-58F71B9D4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3" y="272177"/>
            <a:ext cx="1114622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52" name="Onder balkje">
            <a:extLst>
              <a:ext uri="{FF2B5EF4-FFF2-40B4-BE49-F238E27FC236}">
                <a16:creationId xmlns:a16="http://schemas.microsoft.com/office/drawing/2014/main" id="{B2ACF3EC-2949-48DB-9FF3-371DCF605862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4" name="Tijdelijke aanduiding voor dianummer 5">
            <a:extLst>
              <a:ext uri="{FF2B5EF4-FFF2-40B4-BE49-F238E27FC236}">
                <a16:creationId xmlns:a16="http://schemas.microsoft.com/office/drawing/2014/main" id="{6AF92EA9-37D8-4C42-88F3-48205D95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3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>
            <a:spLocks/>
          </p:cNvSpPr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3" name="Tijdelijke aanduiding voor datum 3">
            <a:extLst>
              <a:ext uri="{FF2B5EF4-FFF2-40B4-BE49-F238E27FC236}">
                <a16:creationId xmlns:a16="http://schemas.microsoft.com/office/drawing/2014/main" id="{C920EDDF-0CF0-40F2-A240-62F1DBE1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4037"/>
            <a:ext cx="3140325" cy="216909"/>
          </a:xfrm>
        </p:spPr>
        <p:txBody>
          <a:bodyPr/>
          <a:lstStyle/>
          <a:p>
            <a:fld id="{A9F8B797-7D29-405C-AA62-7DA8D2E9F83B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64" name="Tijdelijke aanduiding voor voettekst 4">
            <a:extLst>
              <a:ext uri="{FF2B5EF4-FFF2-40B4-BE49-F238E27FC236}">
                <a16:creationId xmlns:a16="http://schemas.microsoft.com/office/drawing/2014/main" id="{D9BD7BD9-035F-447F-81D8-F794B396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4037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289370" y="-885712"/>
            <a:ext cx="161330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FOTO (100%)</a:t>
            </a:r>
          </a:p>
        </p:txBody>
      </p:sp>
      <p:sp>
        <p:nvSpPr>
          <p:cNvPr id="74" name="logo">
            <a:extLst>
              <a:ext uri="{FF2B5EF4-FFF2-40B4-BE49-F238E27FC236}">
                <a16:creationId xmlns:a16="http://schemas.microsoft.com/office/drawing/2014/main" id="{458ED21E-36CB-428F-A21D-04589AFD8EE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>
            <a:blip r:embed="rId2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</a:p>
        </p:txBody>
      </p:sp>
      <p:sp>
        <p:nvSpPr>
          <p:cNvPr id="87" name="Tijdelijke aanduiding voor dianummer 5">
            <a:extLst>
              <a:ext uri="{FF2B5EF4-FFF2-40B4-BE49-F238E27FC236}">
                <a16:creationId xmlns:a16="http://schemas.microsoft.com/office/drawing/2014/main" id="{1ADB3DF9-1775-4B02-BB3B-7CA5D783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37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00% (wit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>
            <a:spLocks/>
          </p:cNvSpPr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  <a:endParaRPr lang="en-GB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801320" y="-885712"/>
            <a:ext cx="258940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PICTURE 100% (white logo)</a:t>
            </a:r>
          </a:p>
        </p:txBody>
      </p:sp>
      <p:sp>
        <p:nvSpPr>
          <p:cNvPr id="74" name="logo">
            <a:extLst>
              <a:ext uri="{FF2B5EF4-FFF2-40B4-BE49-F238E27FC236}">
                <a16:creationId xmlns:a16="http://schemas.microsoft.com/office/drawing/2014/main" id="{458ED21E-36CB-428F-A21D-04589AFD8EE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6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E7476D2-0896-4839-9387-ABF8745D58E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050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AT - ZWART (100%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>
            <a:spLocks/>
          </p:cNvSpPr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3" name="Tijdelijke aanduiding voor datum 3">
            <a:extLst>
              <a:ext uri="{FF2B5EF4-FFF2-40B4-BE49-F238E27FC236}">
                <a16:creationId xmlns:a16="http://schemas.microsoft.com/office/drawing/2014/main" id="{C920EDDF-0CF0-40F2-A240-62F1DBE1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4037"/>
            <a:ext cx="3140325" cy="216909"/>
          </a:xfrm>
        </p:spPr>
        <p:txBody>
          <a:bodyPr/>
          <a:lstStyle/>
          <a:p>
            <a:fld id="{B7BF963E-A335-4EFC-96E2-BC5DDD288207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64" name="Tijdelijke aanduiding voor voettekst 4">
            <a:extLst>
              <a:ext uri="{FF2B5EF4-FFF2-40B4-BE49-F238E27FC236}">
                <a16:creationId xmlns:a16="http://schemas.microsoft.com/office/drawing/2014/main" id="{D9BD7BD9-035F-447F-81D8-F794B396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4037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728033" y="-885712"/>
            <a:ext cx="2735979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CITAAT - ZWART (FOTO 100%)</a:t>
            </a:r>
          </a:p>
        </p:txBody>
      </p:sp>
      <p:sp>
        <p:nvSpPr>
          <p:cNvPr id="74" name="logo">
            <a:extLst>
              <a:ext uri="{FF2B5EF4-FFF2-40B4-BE49-F238E27FC236}">
                <a16:creationId xmlns:a16="http://schemas.microsoft.com/office/drawing/2014/main" id="{458ED21E-36CB-428F-A21D-04589AFD8EE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>
            <a:blip r:embed="rId2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AF0307D-613D-4A4A-87F3-837BD313BCE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20498" y="824593"/>
            <a:ext cx="4448188" cy="5233988"/>
          </a:xfrm>
          <a:prstGeom prst="roundRect">
            <a:avLst>
              <a:gd name="adj" fmla="val 3255"/>
            </a:avLst>
          </a:prstGeom>
          <a:solidFill>
            <a:schemeClr val="bg1">
              <a:alpha val="70000"/>
            </a:schemeClr>
          </a:solidFill>
          <a:ln w="12700">
            <a:noFill/>
          </a:ln>
        </p:spPr>
        <p:txBody>
          <a:bodyPr lIns="180000" tIns="252000" rIns="180000" bIns="252000" anchor="ctr" anchorCtr="0"/>
          <a:lstStyle>
            <a:lvl1pPr marL="0" indent="0" algn="ctr">
              <a:buFont typeface="Arial" panose="020B0604020202020204" pitchFamily="34" charset="0"/>
              <a:buNone/>
              <a:defRPr sz="4000"/>
            </a:lvl1pPr>
            <a:lvl2pPr marL="0" indent="0" algn="ctr">
              <a:buFont typeface="Arial" panose="020B0604020202020204" pitchFamily="34" charset="0"/>
              <a:buNone/>
              <a:defRPr/>
            </a:lvl2pPr>
            <a:lvl3pPr marL="0" indent="0" algn="ctr">
              <a:buFont typeface="Arial" panose="020B0604020202020204" pitchFamily="34" charset="0"/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 algn="ctr">
              <a:buFont typeface="Arial" panose="020B0604020202020204" pitchFamily="34" charset="0"/>
              <a:buNone/>
              <a:defRPr/>
            </a:lvl5pPr>
            <a:lvl6pPr algn="ctr">
              <a:defRPr sz="4000" b="0"/>
            </a:lvl6pPr>
          </a:lstStyle>
          <a:p>
            <a:pPr lvl="0"/>
            <a:r>
              <a:rPr lang="nl-NL"/>
              <a:t>‘’Plaats hier </a:t>
            </a:r>
            <a:br>
              <a:rPr lang="nl-NL"/>
            </a:br>
            <a:r>
              <a:rPr lang="nl-NL"/>
              <a:t>de citaat’’</a:t>
            </a:r>
          </a:p>
          <a:p>
            <a:pPr lvl="0"/>
            <a:r>
              <a:rPr lang="nl-NL"/>
              <a:t>JU-LEVEL1=Citaat</a:t>
            </a:r>
          </a:p>
        </p:txBody>
      </p:sp>
      <p:sp>
        <p:nvSpPr>
          <p:cNvPr id="95" name="Tijdelijke aanduiding voor dianummer 5">
            <a:extLst>
              <a:ext uri="{FF2B5EF4-FFF2-40B4-BE49-F238E27FC236}">
                <a16:creationId xmlns:a16="http://schemas.microsoft.com/office/drawing/2014/main" id="{CC4936A4-A609-4DB4-B771-319DE399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779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AT - WIT (100%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ver logo">
            <a:extLst>
              <a:ext uri="{FF2B5EF4-FFF2-40B4-BE49-F238E27FC236}">
                <a16:creationId xmlns:a16="http://schemas.microsoft.com/office/drawing/2014/main" id="{53E90B51-6AB8-431C-94A8-DB69841799D4}"/>
              </a:ext>
            </a:extLst>
          </p:cNvPr>
          <p:cNvSpPr>
            <a:spLocks/>
          </p:cNvSpPr>
          <p:nvPr userDrawn="1"/>
        </p:nvSpPr>
        <p:spPr>
          <a:xfrm>
            <a:off x="10325101" y="5688413"/>
            <a:ext cx="1866900" cy="116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3" name="Tijdelijke aanduiding voor datum 3">
            <a:extLst>
              <a:ext uri="{FF2B5EF4-FFF2-40B4-BE49-F238E27FC236}">
                <a16:creationId xmlns:a16="http://schemas.microsoft.com/office/drawing/2014/main" id="{C920EDDF-0CF0-40F2-A240-62F1DBE1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4037"/>
            <a:ext cx="3140325" cy="216909"/>
          </a:xfrm>
        </p:spPr>
        <p:txBody>
          <a:bodyPr/>
          <a:lstStyle/>
          <a:p>
            <a:fld id="{715CEF43-AFAE-4401-A83A-77818006065C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64" name="Tijdelijke aanduiding voor voettekst 4">
            <a:extLst>
              <a:ext uri="{FF2B5EF4-FFF2-40B4-BE49-F238E27FC236}">
                <a16:creationId xmlns:a16="http://schemas.microsoft.com/office/drawing/2014/main" id="{D9BD7BD9-035F-447F-81D8-F794B396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4037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81" name="foto">
            <a:extLst>
              <a:ext uri="{FF2B5EF4-FFF2-40B4-BE49-F238E27FC236}">
                <a16:creationId xmlns:a16="http://schemas.microsoft.com/office/drawing/2014/main" id="{9E6F06BF-EA5C-4854-8C27-73BF65BAF0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833351" y="-885712"/>
            <a:ext cx="2525344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CITAAT - WIT (FOTO 100%)</a:t>
            </a:r>
          </a:p>
        </p:txBody>
      </p:sp>
      <p:sp>
        <p:nvSpPr>
          <p:cNvPr id="74" name="logo">
            <a:extLst>
              <a:ext uri="{FF2B5EF4-FFF2-40B4-BE49-F238E27FC236}">
                <a16:creationId xmlns:a16="http://schemas.microsoft.com/office/drawing/2014/main" id="{458ED21E-36CB-428F-A21D-04589AFD8EE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>
            <a:blip r:embed="rId2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AF0307D-613D-4A4A-87F3-837BD313BCE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20498" y="824593"/>
            <a:ext cx="4448188" cy="5233988"/>
          </a:xfrm>
          <a:prstGeom prst="roundRect">
            <a:avLst>
              <a:gd name="adj" fmla="val 3255"/>
            </a:avLst>
          </a:prstGeom>
          <a:solidFill>
            <a:schemeClr val="bg1">
              <a:alpha val="70000"/>
            </a:schemeClr>
          </a:solidFill>
          <a:ln w="12700">
            <a:noFill/>
          </a:ln>
        </p:spPr>
        <p:txBody>
          <a:bodyPr lIns="180000" tIns="252000" rIns="180000" bIns="252000" anchor="ctr" anchorCtr="0"/>
          <a:lstStyle>
            <a:lvl1pPr marL="0" indent="0" algn="ctr">
              <a:buFont typeface="Arial" panose="020B0604020202020204" pitchFamily="34" charset="0"/>
              <a:buNone/>
              <a:defRPr sz="4000" b="0">
                <a:solidFill>
                  <a:schemeClr val="tx1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‘’Plaats hier </a:t>
            </a:r>
            <a:br>
              <a:rPr lang="nl-NL"/>
            </a:br>
            <a:r>
              <a:rPr lang="nl-NL"/>
              <a:t>de citaat’’</a:t>
            </a:r>
          </a:p>
          <a:p>
            <a:pPr lvl="0"/>
            <a:r>
              <a:rPr lang="nl-NL"/>
              <a:t>JU-LEVEL1=Citaat</a:t>
            </a:r>
          </a:p>
        </p:txBody>
      </p:sp>
      <p:sp>
        <p:nvSpPr>
          <p:cNvPr id="95" name="Tijdelijke aanduiding voor dianummer 5">
            <a:extLst>
              <a:ext uri="{FF2B5EF4-FFF2-40B4-BE49-F238E27FC236}">
                <a16:creationId xmlns:a16="http://schemas.microsoft.com/office/drawing/2014/main" id="{621E4A0F-D5B5-4E58-B6EA-4A7F4DFB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D0FE45-509C-4BDF-9EDE-64426F8DF3D2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25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4017132-AA93-42FA-95DC-6350B72EFB6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07893"/>
            <a:ext cx="3140325" cy="216909"/>
          </a:xfrm>
        </p:spPr>
        <p:txBody>
          <a:bodyPr/>
          <a:lstStyle/>
          <a:p>
            <a:fld id="{83364D3C-7064-4347-94A0-F2074AB9AB5B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07893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6B08DF-E31D-400F-9D49-014B2090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278050" y="-885712"/>
            <a:ext cx="1635934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ALLEEN TITEL</a:t>
            </a:r>
          </a:p>
        </p:txBody>
      </p:sp>
      <p:sp>
        <p:nvSpPr>
          <p:cNvPr id="51" name="Titel 1">
            <a:extLst>
              <a:ext uri="{FF2B5EF4-FFF2-40B4-BE49-F238E27FC236}">
                <a16:creationId xmlns:a16="http://schemas.microsoft.com/office/drawing/2014/main" id="{8EEC04D4-F0CA-43BD-BFB9-58F71B9D4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63" y="272177"/>
            <a:ext cx="1114622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52" name="Onder balkje">
            <a:extLst>
              <a:ext uri="{FF2B5EF4-FFF2-40B4-BE49-F238E27FC236}">
                <a16:creationId xmlns:a16="http://schemas.microsoft.com/office/drawing/2014/main" id="{B2ACF3EC-2949-48DB-9FF3-371DCF605862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53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6995151"/>
            <a:ext cx="3140325" cy="216909"/>
          </a:xfrm>
        </p:spPr>
        <p:txBody>
          <a:bodyPr/>
          <a:lstStyle/>
          <a:p>
            <a:fld id="{53EE96EE-7724-42F6-A3E5-18EEB734E169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6995151"/>
            <a:ext cx="719350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128974" y="-885712"/>
            <a:ext cx="1934093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VOORSTELLEN</a:t>
            </a:r>
          </a:p>
        </p:txBody>
      </p:sp>
      <p:sp>
        <p:nvSpPr>
          <p:cNvPr id="206" name="foto">
            <a:extLst>
              <a:ext uri="{FF2B5EF4-FFF2-40B4-BE49-F238E27FC236}">
                <a16:creationId xmlns:a16="http://schemas.microsoft.com/office/drawing/2014/main" id="{CB6B8576-11F8-41EC-8333-F7B206A9E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5244" y="1388695"/>
            <a:ext cx="2602608" cy="2887574"/>
          </a:xfrm>
          <a:prstGeom prst="roundRect">
            <a:avLst>
              <a:gd name="adj" fmla="val 2713"/>
            </a:avLst>
          </a:prstGeom>
          <a:solidFill>
            <a:schemeClr val="bg1">
              <a:lumMod val="95000"/>
            </a:schemeClr>
          </a:solidFill>
        </p:spPr>
        <p:txBody>
          <a:bodyPr tIns="72000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07" name="foto">
            <a:extLst>
              <a:ext uri="{FF2B5EF4-FFF2-40B4-BE49-F238E27FC236}">
                <a16:creationId xmlns:a16="http://schemas.microsoft.com/office/drawing/2014/main" id="{93B9B46A-56EE-4744-A5B8-9CD0C972CCD3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377953" y="1388695"/>
            <a:ext cx="2602608" cy="2887574"/>
          </a:xfrm>
          <a:prstGeom prst="roundRect">
            <a:avLst>
              <a:gd name="adj" fmla="val 2713"/>
            </a:avLst>
          </a:prstGeom>
          <a:solidFill>
            <a:schemeClr val="bg1">
              <a:lumMod val="95000"/>
            </a:schemeClr>
          </a:solidFill>
        </p:spPr>
        <p:txBody>
          <a:bodyPr tIns="72000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08" name="foto">
            <a:extLst>
              <a:ext uri="{FF2B5EF4-FFF2-40B4-BE49-F238E27FC236}">
                <a16:creationId xmlns:a16="http://schemas.microsoft.com/office/drawing/2014/main" id="{147DEBB2-F750-4BC5-8734-F564106F3DB4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226121" y="1388695"/>
            <a:ext cx="2602608" cy="2887574"/>
          </a:xfrm>
          <a:prstGeom prst="roundRect">
            <a:avLst>
              <a:gd name="adj" fmla="val 2713"/>
            </a:avLst>
          </a:prstGeom>
          <a:solidFill>
            <a:schemeClr val="bg1">
              <a:lumMod val="95000"/>
            </a:schemeClr>
          </a:solidFill>
        </p:spPr>
        <p:txBody>
          <a:bodyPr tIns="72000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09" name="foto">
            <a:extLst>
              <a:ext uri="{FF2B5EF4-FFF2-40B4-BE49-F238E27FC236}">
                <a16:creationId xmlns:a16="http://schemas.microsoft.com/office/drawing/2014/main" id="{92997DD6-3C3E-4D4F-A561-2FBB6E2CB16F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074288" y="1388695"/>
            <a:ext cx="2602608" cy="2887574"/>
          </a:xfrm>
          <a:prstGeom prst="roundRect">
            <a:avLst>
              <a:gd name="adj" fmla="val 2713"/>
            </a:avLst>
          </a:prstGeom>
          <a:solidFill>
            <a:schemeClr val="bg1">
              <a:lumMod val="95000"/>
            </a:schemeClr>
          </a:solidFill>
        </p:spPr>
        <p:txBody>
          <a:bodyPr tIns="720000" anchor="t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11" name="tekst">
            <a:extLst>
              <a:ext uri="{FF2B5EF4-FFF2-40B4-BE49-F238E27FC236}">
                <a16:creationId xmlns:a16="http://schemas.microsoft.com/office/drawing/2014/main" id="{A2E8DCEB-4330-49AA-A7C5-2DAED7A4A97B}"/>
              </a:ext>
            </a:extLst>
          </p:cNvPr>
          <p:cNvSpPr>
            <a:spLocks noGrp="1"/>
          </p:cNvSpPr>
          <p:nvPr>
            <p:ph type="body" orient="vert" idx="59" hasCustomPrompt="1"/>
          </p:nvPr>
        </p:nvSpPr>
        <p:spPr>
          <a:xfrm>
            <a:off x="525244" y="4530840"/>
            <a:ext cx="2611691" cy="1323218"/>
          </a:xfr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algn="ctr"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nl-NL" noProof="0"/>
              <a:t>Naam achternaam</a:t>
            </a:r>
          </a:p>
          <a:p>
            <a:pPr lvl="0"/>
            <a:r>
              <a:rPr lang="nl-NL" noProof="0"/>
              <a:t>Ruimte voor een </a:t>
            </a:r>
            <a:br>
              <a:rPr lang="nl-NL" noProof="0"/>
            </a:br>
            <a:r>
              <a:rPr lang="nl-NL" noProof="0"/>
              <a:t>extra toevoeging</a:t>
            </a:r>
          </a:p>
        </p:txBody>
      </p:sp>
      <p:sp>
        <p:nvSpPr>
          <p:cNvPr id="216" name="tekst">
            <a:extLst>
              <a:ext uri="{FF2B5EF4-FFF2-40B4-BE49-F238E27FC236}">
                <a16:creationId xmlns:a16="http://schemas.microsoft.com/office/drawing/2014/main" id="{44DC3E61-1D5A-478B-BF82-E05E5C3AB0A1}"/>
              </a:ext>
            </a:extLst>
          </p:cNvPr>
          <p:cNvSpPr>
            <a:spLocks noGrp="1"/>
          </p:cNvSpPr>
          <p:nvPr>
            <p:ph type="body" orient="vert" idx="61" hasCustomPrompt="1"/>
          </p:nvPr>
        </p:nvSpPr>
        <p:spPr>
          <a:xfrm>
            <a:off x="3368870" y="4530840"/>
            <a:ext cx="2611691" cy="1323218"/>
          </a:xfr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algn="ctr"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nl-NL" noProof="0"/>
              <a:t>Naam achternaam</a:t>
            </a:r>
          </a:p>
          <a:p>
            <a:pPr lvl="0"/>
            <a:r>
              <a:rPr lang="nl-NL" noProof="0"/>
              <a:t>Ruimte voor een </a:t>
            </a:r>
            <a:br>
              <a:rPr lang="nl-NL" noProof="0"/>
            </a:br>
            <a:r>
              <a:rPr lang="nl-NL" noProof="0"/>
              <a:t>extra toevoeging</a:t>
            </a:r>
          </a:p>
        </p:txBody>
      </p:sp>
      <p:sp>
        <p:nvSpPr>
          <p:cNvPr id="218" name="tekst">
            <a:extLst>
              <a:ext uri="{FF2B5EF4-FFF2-40B4-BE49-F238E27FC236}">
                <a16:creationId xmlns:a16="http://schemas.microsoft.com/office/drawing/2014/main" id="{C12A6F54-7562-4C5D-846B-87E626458C4F}"/>
              </a:ext>
            </a:extLst>
          </p:cNvPr>
          <p:cNvSpPr>
            <a:spLocks noGrp="1"/>
          </p:cNvSpPr>
          <p:nvPr>
            <p:ph type="body" orient="vert" idx="63" hasCustomPrompt="1"/>
          </p:nvPr>
        </p:nvSpPr>
        <p:spPr>
          <a:xfrm>
            <a:off x="6217038" y="4530840"/>
            <a:ext cx="2611691" cy="1323218"/>
          </a:xfr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algn="ctr"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nl-NL" noProof="0"/>
              <a:t>Naam achternaam</a:t>
            </a:r>
          </a:p>
          <a:p>
            <a:pPr lvl="0"/>
            <a:r>
              <a:rPr lang="nl-NL" noProof="0"/>
              <a:t>Ruimte voor een </a:t>
            </a:r>
            <a:br>
              <a:rPr lang="nl-NL" noProof="0"/>
            </a:br>
            <a:r>
              <a:rPr lang="nl-NL" noProof="0"/>
              <a:t>extra toevoeging</a:t>
            </a:r>
          </a:p>
        </p:txBody>
      </p:sp>
      <p:sp>
        <p:nvSpPr>
          <p:cNvPr id="220" name="tekst">
            <a:extLst>
              <a:ext uri="{FF2B5EF4-FFF2-40B4-BE49-F238E27FC236}">
                <a16:creationId xmlns:a16="http://schemas.microsoft.com/office/drawing/2014/main" id="{ABCBA0F9-0F97-45BB-B6DE-999D743635EB}"/>
              </a:ext>
            </a:extLst>
          </p:cNvPr>
          <p:cNvSpPr>
            <a:spLocks noGrp="1"/>
          </p:cNvSpPr>
          <p:nvPr>
            <p:ph type="body" orient="vert" idx="65" hasCustomPrompt="1"/>
          </p:nvPr>
        </p:nvSpPr>
        <p:spPr>
          <a:xfrm>
            <a:off x="9069747" y="4530840"/>
            <a:ext cx="2611691" cy="1323218"/>
          </a:xfr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b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algn="ctr"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5"/>
            <a:r>
              <a:rPr lang="nl-NL" noProof="0"/>
              <a:t>Naam achternaam</a:t>
            </a:r>
          </a:p>
          <a:p>
            <a:pPr lvl="0"/>
            <a:r>
              <a:rPr lang="nl-NL" noProof="0"/>
              <a:t>Ruimte voor een </a:t>
            </a:r>
            <a:br>
              <a:rPr lang="nl-NL" noProof="0"/>
            </a:br>
            <a:r>
              <a:rPr lang="nl-NL" noProof="0"/>
              <a:t>extra toevoeging</a:t>
            </a:r>
          </a:p>
        </p:txBody>
      </p:sp>
      <p:sp>
        <p:nvSpPr>
          <p:cNvPr id="221" name="Titel 1">
            <a:extLst>
              <a:ext uri="{FF2B5EF4-FFF2-40B4-BE49-F238E27FC236}">
                <a16:creationId xmlns:a16="http://schemas.microsoft.com/office/drawing/2014/main" id="{6B210676-552F-4B28-9F20-5CBEE02DA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562" y="272177"/>
            <a:ext cx="11166334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63" name="Onder balkje">
            <a:extLst>
              <a:ext uri="{FF2B5EF4-FFF2-40B4-BE49-F238E27FC236}">
                <a16:creationId xmlns:a16="http://schemas.microsoft.com/office/drawing/2014/main" id="{EB382FCD-9C8B-4F18-B37B-29CA0F43C412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6" name="Tijdelijke aanduiding voor dianummer 5">
            <a:extLst>
              <a:ext uri="{FF2B5EF4-FFF2-40B4-BE49-F238E27FC236}">
                <a16:creationId xmlns:a16="http://schemas.microsoft.com/office/drawing/2014/main" id="{3CFA51F5-599C-4898-83AB-6D5F2884D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71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-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nder balkje">
            <a:extLst>
              <a:ext uri="{FF2B5EF4-FFF2-40B4-BE49-F238E27FC236}">
                <a16:creationId xmlns:a16="http://schemas.microsoft.com/office/drawing/2014/main" id="{EC338F84-A3AF-48F4-A412-8D1363198E1A}"/>
              </a:ext>
            </a:extLst>
          </p:cNvPr>
          <p:cNvSpPr>
            <a:spLocks/>
          </p:cNvSpPr>
          <p:nvPr userDrawn="1"/>
        </p:nvSpPr>
        <p:spPr>
          <a:xfrm>
            <a:off x="-2507" y="6785940"/>
            <a:ext cx="12192000" cy="76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45418"/>
            <a:ext cx="3140325" cy="216909"/>
          </a:xfrm>
        </p:spPr>
        <p:txBody>
          <a:bodyPr/>
          <a:lstStyle/>
          <a:p>
            <a:fld id="{8516D6A5-529C-4A2F-9EF7-A2B647F1C54E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45418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2AEFA4AD-513F-4FA2-94D5-B906A27FA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99" y="272177"/>
            <a:ext cx="11149188" cy="600744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Plaats hier je titel</a:t>
            </a:r>
            <a:endParaRPr lang="nl-NL"/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FDD826C5-0082-44A8-A23D-491166C08D5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23807" y="1400483"/>
            <a:ext cx="8974163" cy="44568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Plaats hier de CC-BY tekst</a:t>
            </a:r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534272" y="-885712"/>
            <a:ext cx="1123486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CC-BY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A3F018E-3681-4180-9C3F-F5324D11154E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8" name="Tijdelijke aanduiding voor tekst 44">
            <a:extLst>
              <a:ext uri="{FF2B5EF4-FFF2-40B4-BE49-F238E27FC236}">
                <a16:creationId xmlns:a16="http://schemas.microsoft.com/office/drawing/2014/main" id="{2625E133-5B44-43E9-8CFC-FA46765B91E9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10691963" y="5463172"/>
            <a:ext cx="899703" cy="394157"/>
          </a:xfrm>
          <a:blipFill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307" r="230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26" name="Tijdelijke aanduiding voor dianummer 5">
            <a:extLst>
              <a:ext uri="{FF2B5EF4-FFF2-40B4-BE49-F238E27FC236}">
                <a16:creationId xmlns:a16="http://schemas.microsoft.com/office/drawing/2014/main" id="{E6A3CE52-E5F7-4B4F-85AC-CD549AB4D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935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ver Logo">
            <a:extLst>
              <a:ext uri="{FF2B5EF4-FFF2-40B4-BE49-F238E27FC236}">
                <a16:creationId xmlns:a16="http://schemas.microsoft.com/office/drawing/2014/main" id="{BFE3F2DF-F973-4BC9-A966-72782954493A}"/>
              </a:ext>
            </a:extLst>
          </p:cNvPr>
          <p:cNvSpPr>
            <a:spLocks/>
          </p:cNvSpPr>
          <p:nvPr userDrawn="1"/>
        </p:nvSpPr>
        <p:spPr>
          <a:xfrm>
            <a:off x="10464800" y="5725024"/>
            <a:ext cx="1727200" cy="106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8" name="foto">
            <a:extLst>
              <a:ext uri="{FF2B5EF4-FFF2-40B4-BE49-F238E27FC236}">
                <a16:creationId xmlns:a16="http://schemas.microsoft.com/office/drawing/2014/main" id="{9FA4FBC7-DF59-4250-B300-46C73F5387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  <a:endParaRPr lang="en-GB" noProof="0" dirty="0"/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4990631" y="-885712"/>
            <a:ext cx="2210772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CLOSURE (Picture) (1)</a:t>
            </a:r>
          </a:p>
        </p:txBody>
      </p:sp>
      <p:sp>
        <p:nvSpPr>
          <p:cNvPr id="41" name="Tijdelijke aanduiding voor tekst 4">
            <a:extLst>
              <a:ext uri="{FF2B5EF4-FFF2-40B4-BE49-F238E27FC236}">
                <a16:creationId xmlns:a16="http://schemas.microsoft.com/office/drawing/2014/main" id="{97D94EDB-F9CC-42E2-BBE0-51B1FA517548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870839" y="3264255"/>
            <a:ext cx="4347528" cy="2135167"/>
          </a:xfrm>
          <a:prstGeom prst="roundRect">
            <a:avLst>
              <a:gd name="adj" fmla="val 7360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lIns="612000" tIns="180000" rIns="180000" bIns="252000" anchor="ctr" anchorCtr="0"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B9D02996-54AC-4166-B627-2F4362DC0176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Master </a:t>
            </a:r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styles</a:t>
            </a:r>
            <a:endParaRPr lang="nl-NL"/>
          </a:p>
        </p:txBody>
      </p:sp>
      <p:sp>
        <p:nvSpPr>
          <p:cNvPr id="47" name="logo">
            <a:extLst>
              <a:ext uri="{FF2B5EF4-FFF2-40B4-BE49-F238E27FC236}">
                <a16:creationId xmlns:a16="http://schemas.microsoft.com/office/drawing/2014/main" id="{D5F74550-17D3-4535-94BC-8922C0155B1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>
            <a:blip r:embed="rId2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</a:p>
        </p:txBody>
      </p:sp>
      <p:sp>
        <p:nvSpPr>
          <p:cNvPr id="26" name="wolk">
            <a:extLst>
              <a:ext uri="{FF2B5EF4-FFF2-40B4-BE49-F238E27FC236}">
                <a16:creationId xmlns:a16="http://schemas.microsoft.com/office/drawing/2014/main" id="{2E9579D3-4F63-4CAB-810A-D59D90415FF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3435" y="524498"/>
            <a:ext cx="4875645" cy="2320893"/>
          </a:xfrm>
          <a:blipFill dpi="0" rotWithShape="1">
            <a:blip r:embed="rId3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80" r="1580"/>
            </a:stretch>
          </a:blipFill>
        </p:spPr>
        <p:txBody>
          <a:bodyPr wrap="square" lIns="900000" tIns="720000" rIns="288000" bIns="1800000" anchor="t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4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nl-NL"/>
              <a:t>Plaats hier de afsluitingszin</a:t>
            </a:r>
          </a:p>
        </p:txBody>
      </p:sp>
      <p:sp>
        <p:nvSpPr>
          <p:cNvPr id="28" name="Tijdelijke aanduiding voor dianummer 5">
            <a:extLst>
              <a:ext uri="{FF2B5EF4-FFF2-40B4-BE49-F238E27FC236}">
                <a16:creationId xmlns:a16="http://schemas.microsoft.com/office/drawing/2014/main" id="{B715D031-E29A-40E5-9F78-94BB56E8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/>
          <a:p>
            <a:fld id="{7AD0FE45-509C-4BDF-9EDE-64426F8DF3D2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27" name="tekst">
            <a:extLst>
              <a:ext uri="{FF2B5EF4-FFF2-40B4-BE49-F238E27FC236}">
                <a16:creationId xmlns:a16="http://schemas.microsoft.com/office/drawing/2014/main" id="{48EC4A08-27AE-4FB4-BF24-48B8321D39D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571062" y="3443305"/>
            <a:ext cx="3200400" cy="261257"/>
          </a:xfrm>
        </p:spPr>
        <p:txBody>
          <a:bodyPr vert="horz" wrap="none"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l-NL" noProof="0"/>
              <a:t>Naam + achternaam</a:t>
            </a:r>
          </a:p>
          <a:p>
            <a:pPr lvl="0"/>
            <a:endParaRPr lang="en-GB" noProof="0"/>
          </a:p>
        </p:txBody>
      </p:sp>
      <p:sp>
        <p:nvSpPr>
          <p:cNvPr id="31" name="tekst">
            <a:extLst>
              <a:ext uri="{FF2B5EF4-FFF2-40B4-BE49-F238E27FC236}">
                <a16:creationId xmlns:a16="http://schemas.microsoft.com/office/drawing/2014/main" id="{3DD2758F-58F6-46DA-B775-49E492EA5E31}"/>
              </a:ext>
            </a:extLst>
          </p:cNvPr>
          <p:cNvSpPr>
            <a:spLocks noGrp="1"/>
          </p:cNvSpPr>
          <p:nvPr>
            <p:ph type="body" orient="vert" idx="68" hasCustomPrompt="1"/>
          </p:nvPr>
        </p:nvSpPr>
        <p:spPr>
          <a:xfrm>
            <a:off x="1571062" y="3949026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nl-NL"/>
              <a:t>E-mail:</a:t>
            </a:r>
          </a:p>
        </p:txBody>
      </p:sp>
      <p:sp>
        <p:nvSpPr>
          <p:cNvPr id="32" name="tekst">
            <a:extLst>
              <a:ext uri="{FF2B5EF4-FFF2-40B4-BE49-F238E27FC236}">
                <a16:creationId xmlns:a16="http://schemas.microsoft.com/office/drawing/2014/main" id="{22BAB6AC-1F1A-4629-A2B9-2D3448E852CA}"/>
              </a:ext>
            </a:extLst>
          </p:cNvPr>
          <p:cNvSpPr>
            <a:spLocks noGrp="1"/>
          </p:cNvSpPr>
          <p:nvPr>
            <p:ph type="body" orient="vert" idx="69" hasCustomPrompt="1"/>
          </p:nvPr>
        </p:nvSpPr>
        <p:spPr>
          <a:xfrm>
            <a:off x="1571062" y="4454747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Website:</a:t>
            </a:r>
          </a:p>
        </p:txBody>
      </p:sp>
      <p:sp>
        <p:nvSpPr>
          <p:cNvPr id="33" name="tekst">
            <a:extLst>
              <a:ext uri="{FF2B5EF4-FFF2-40B4-BE49-F238E27FC236}">
                <a16:creationId xmlns:a16="http://schemas.microsoft.com/office/drawing/2014/main" id="{7C6CD6BC-119A-49EB-9D8D-3794C25113CE}"/>
              </a:ext>
            </a:extLst>
          </p:cNvPr>
          <p:cNvSpPr>
            <a:spLocks noGrp="1"/>
          </p:cNvSpPr>
          <p:nvPr>
            <p:ph type="body" orient="vert" idx="70" hasCustomPrompt="1"/>
          </p:nvPr>
        </p:nvSpPr>
        <p:spPr>
          <a:xfrm>
            <a:off x="1571062" y="4960468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nl-NL" err="1"/>
              <a:t>Social</a:t>
            </a:r>
            <a:r>
              <a:rPr lang="nl-NL"/>
              <a:t> media: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A87B61-A945-41B1-9F67-1FAE779BF38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3538" y="5681386"/>
            <a:ext cx="8439150" cy="59636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Samen aanjagen van vernieuwing</a:t>
            </a:r>
          </a:p>
        </p:txBody>
      </p:sp>
    </p:spTree>
    <p:extLst>
      <p:ext uri="{BB962C8B-B14F-4D97-AF65-F5344CB8AC3E}">
        <p14:creationId xmlns:p14="http://schemas.microsoft.com/office/powerpoint/2010/main" val="376717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met foto (wit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ver Logo">
            <a:extLst>
              <a:ext uri="{FF2B5EF4-FFF2-40B4-BE49-F238E27FC236}">
                <a16:creationId xmlns:a16="http://schemas.microsoft.com/office/drawing/2014/main" id="{BFE3F2DF-F973-4BC9-A966-72782954493A}"/>
              </a:ext>
            </a:extLst>
          </p:cNvPr>
          <p:cNvSpPr>
            <a:spLocks/>
          </p:cNvSpPr>
          <p:nvPr userDrawn="1"/>
        </p:nvSpPr>
        <p:spPr>
          <a:xfrm>
            <a:off x="10464800" y="5725024"/>
            <a:ext cx="1727200" cy="106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8" name="foto">
            <a:extLst>
              <a:ext uri="{FF2B5EF4-FFF2-40B4-BE49-F238E27FC236}">
                <a16:creationId xmlns:a16="http://schemas.microsoft.com/office/drawing/2014/main" id="{9FA4FBC7-DF59-4250-B300-46C73F5387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59064" y="261257"/>
            <a:ext cx="11670136" cy="6343604"/>
          </a:xfrm>
          <a:prstGeom prst="roundRect">
            <a:avLst>
              <a:gd name="adj" fmla="val 2210"/>
            </a:avLst>
          </a:prstGeom>
          <a:solidFill>
            <a:schemeClr val="bg1">
              <a:lumMod val="85000"/>
            </a:schemeClr>
          </a:solidFill>
        </p:spPr>
        <p:txBody>
          <a:bodyPr lIns="6480000" tIns="0" anchor="ctr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100" b="0" baseline="0"/>
            </a:lvl1pPr>
          </a:lstStyle>
          <a:p>
            <a:r>
              <a:rPr lang="nl-NL" dirty="0"/>
              <a:t>Klik op het pictogram hiernaast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75972-73CC-4A0A-9567-F2B4412F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45707" y="7045418"/>
            <a:ext cx="3140325" cy="216909"/>
          </a:xfrm>
        </p:spPr>
        <p:txBody>
          <a:bodyPr/>
          <a:lstStyle/>
          <a:p>
            <a:fld id="{FC73CD82-1D46-4D68-A265-F825BBCF0C74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A43D8-7ED9-442E-BF69-FF890270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910" y="7045418"/>
            <a:ext cx="6718797" cy="216909"/>
          </a:xfrm>
        </p:spPr>
        <p:txBody>
          <a:bodyPr/>
          <a:lstStyle/>
          <a:p>
            <a:r>
              <a:rPr lang="nl-NL" dirty="0"/>
              <a:t>&lt;Plaats hier je voettekst&gt;</a:t>
            </a:r>
          </a:p>
        </p:txBody>
      </p:sp>
      <p:sp>
        <p:nvSpPr>
          <p:cNvPr id="7" name="Tekstvak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>
            <a:spLocks/>
          </p:cNvSpPr>
          <p:nvPr userDrawn="1"/>
        </p:nvSpPr>
        <p:spPr>
          <a:xfrm>
            <a:off x="5331301" y="-885712"/>
            <a:ext cx="152943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AFSLUITING</a:t>
            </a:r>
          </a:p>
        </p:txBody>
      </p:sp>
      <p:sp>
        <p:nvSpPr>
          <p:cNvPr id="41" name="Tijdelijke aanduiding voor tekst 4">
            <a:extLst>
              <a:ext uri="{FF2B5EF4-FFF2-40B4-BE49-F238E27FC236}">
                <a16:creationId xmlns:a16="http://schemas.microsoft.com/office/drawing/2014/main" id="{97D94EDB-F9CC-42E2-BBE0-51B1FA517548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870839" y="3264255"/>
            <a:ext cx="4347528" cy="2135167"/>
          </a:xfrm>
          <a:prstGeom prst="roundRect">
            <a:avLst>
              <a:gd name="adj" fmla="val 7360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lIns="612000" tIns="180000" rIns="180000" bIns="252000" anchor="ctr" anchorCtr="0"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nl-NL"/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B9D02996-54AC-4166-B627-2F4362DC0176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47" name="logo">
            <a:extLst>
              <a:ext uri="{FF2B5EF4-FFF2-40B4-BE49-F238E27FC236}">
                <a16:creationId xmlns:a16="http://schemas.microsoft.com/office/drawing/2014/main" id="{D5F74550-17D3-4535-94BC-8922C0155B1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>
            <a:blip r:embed="rId2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</a:p>
        </p:txBody>
      </p:sp>
      <p:sp>
        <p:nvSpPr>
          <p:cNvPr id="26" name="wolk">
            <a:extLst>
              <a:ext uri="{FF2B5EF4-FFF2-40B4-BE49-F238E27FC236}">
                <a16:creationId xmlns:a16="http://schemas.microsoft.com/office/drawing/2014/main" id="{2E9579D3-4F63-4CAB-810A-D59D90415FF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3435" y="524498"/>
            <a:ext cx="4875645" cy="2320893"/>
          </a:xfrm>
          <a:blipFill dpi="0" rotWithShape="1">
            <a:blip r:embed="rId3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80" r="1580"/>
            </a:stretch>
          </a:blipFill>
        </p:spPr>
        <p:txBody>
          <a:bodyPr wrap="square" lIns="900000" tIns="720000" rIns="288000" bIns="1800000" anchor="t"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4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nl-NL"/>
              <a:t>Plaats hier de afsluitingszin</a:t>
            </a:r>
          </a:p>
        </p:txBody>
      </p:sp>
      <p:sp>
        <p:nvSpPr>
          <p:cNvPr id="28" name="Tijdelijke aanduiding voor dianummer 5">
            <a:extLst>
              <a:ext uri="{FF2B5EF4-FFF2-40B4-BE49-F238E27FC236}">
                <a16:creationId xmlns:a16="http://schemas.microsoft.com/office/drawing/2014/main" id="{B715D031-E29A-40E5-9F78-94BB56E8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62" y="6376061"/>
            <a:ext cx="392576" cy="21690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D0FE45-509C-4BDF-9EDE-64426F8DF3D2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7" name="tekst">
            <a:extLst>
              <a:ext uri="{FF2B5EF4-FFF2-40B4-BE49-F238E27FC236}">
                <a16:creationId xmlns:a16="http://schemas.microsoft.com/office/drawing/2014/main" id="{48EC4A08-27AE-4FB4-BF24-48B8321D39D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571062" y="3443305"/>
            <a:ext cx="3200400" cy="261257"/>
          </a:xfrm>
        </p:spPr>
        <p:txBody>
          <a:bodyPr vert="horz" wrap="none" anchor="t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Naam + achternaam</a:t>
            </a:r>
          </a:p>
          <a:p>
            <a:pPr lvl="0"/>
            <a:endParaRPr lang="nl-NL" noProof="0"/>
          </a:p>
        </p:txBody>
      </p:sp>
      <p:sp>
        <p:nvSpPr>
          <p:cNvPr id="31" name="tekst">
            <a:extLst>
              <a:ext uri="{FF2B5EF4-FFF2-40B4-BE49-F238E27FC236}">
                <a16:creationId xmlns:a16="http://schemas.microsoft.com/office/drawing/2014/main" id="{3DD2758F-58F6-46DA-B775-49E492EA5E31}"/>
              </a:ext>
            </a:extLst>
          </p:cNvPr>
          <p:cNvSpPr>
            <a:spLocks noGrp="1"/>
          </p:cNvSpPr>
          <p:nvPr>
            <p:ph type="body" orient="vert" idx="68" hasCustomPrompt="1"/>
          </p:nvPr>
        </p:nvSpPr>
        <p:spPr>
          <a:xfrm>
            <a:off x="1571062" y="3949026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nl-NL"/>
              <a:t>E-mail:</a:t>
            </a:r>
          </a:p>
        </p:txBody>
      </p:sp>
      <p:sp>
        <p:nvSpPr>
          <p:cNvPr id="32" name="tekst">
            <a:extLst>
              <a:ext uri="{FF2B5EF4-FFF2-40B4-BE49-F238E27FC236}">
                <a16:creationId xmlns:a16="http://schemas.microsoft.com/office/drawing/2014/main" id="{22BAB6AC-1F1A-4629-A2B9-2D3448E852CA}"/>
              </a:ext>
            </a:extLst>
          </p:cNvPr>
          <p:cNvSpPr>
            <a:spLocks noGrp="1"/>
          </p:cNvSpPr>
          <p:nvPr>
            <p:ph type="body" orient="vert" idx="69" hasCustomPrompt="1"/>
          </p:nvPr>
        </p:nvSpPr>
        <p:spPr>
          <a:xfrm>
            <a:off x="1571062" y="4454747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Website:</a:t>
            </a:r>
          </a:p>
        </p:txBody>
      </p:sp>
      <p:sp>
        <p:nvSpPr>
          <p:cNvPr id="33" name="tekst">
            <a:extLst>
              <a:ext uri="{FF2B5EF4-FFF2-40B4-BE49-F238E27FC236}">
                <a16:creationId xmlns:a16="http://schemas.microsoft.com/office/drawing/2014/main" id="{7C6CD6BC-119A-49EB-9D8D-3794C25113CE}"/>
              </a:ext>
            </a:extLst>
          </p:cNvPr>
          <p:cNvSpPr>
            <a:spLocks noGrp="1"/>
          </p:cNvSpPr>
          <p:nvPr>
            <p:ph type="body" orient="vert" idx="70" hasCustomPrompt="1"/>
          </p:nvPr>
        </p:nvSpPr>
        <p:spPr>
          <a:xfrm>
            <a:off x="1571062" y="4960468"/>
            <a:ext cx="3200400" cy="261257"/>
          </a:xfrm>
        </p:spPr>
        <p:txBody>
          <a:bodyPr vert="horz" wrap="none" anchor="t"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nl-NL" err="1"/>
              <a:t>Social</a:t>
            </a:r>
            <a:r>
              <a:rPr lang="nl-NL"/>
              <a:t> media: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A87B61-A945-41B1-9F67-1FAE779BF38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3538" y="5681386"/>
            <a:ext cx="8439150" cy="59636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Samen aanjagen van vernieuwing</a:t>
            </a:r>
          </a:p>
        </p:txBody>
      </p:sp>
    </p:spTree>
    <p:extLst>
      <p:ext uri="{BB962C8B-B14F-4D97-AF65-F5344CB8AC3E}">
        <p14:creationId xmlns:p14="http://schemas.microsoft.com/office/powerpoint/2010/main" val="150210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A109DE8-DE3B-4ABF-AE26-4E37A56FDBF9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980E29EC-4D77-4FE5-9F34-F1B54C0C641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691963" y="5852007"/>
            <a:ext cx="991742" cy="486603"/>
          </a:xfrm>
          <a:blipFill>
            <a:blip r:embed="rId2"/>
            <a:srcRect/>
            <a:stretch>
              <a:fillRect l="1580" r="1580"/>
            </a:stretch>
          </a:blipFill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sz="1600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nl-NL"/>
              <a:t>  </a:t>
            </a:r>
          </a:p>
        </p:txBody>
      </p:sp>
      <p:sp>
        <p:nvSpPr>
          <p:cNvPr id="10" name="Tekstvak">
            <a:extLst>
              <a:ext uri="{FF2B5EF4-FFF2-40B4-BE49-F238E27FC236}">
                <a16:creationId xmlns:a16="http://schemas.microsoft.com/office/drawing/2014/main" id="{6992082D-EDB3-45DF-96CC-F7B5BC4AC3C2}"/>
              </a:ext>
            </a:extLst>
          </p:cNvPr>
          <p:cNvSpPr txBox="1">
            <a:spLocks/>
          </p:cNvSpPr>
          <p:nvPr userDrawn="1"/>
        </p:nvSpPr>
        <p:spPr>
          <a:xfrm>
            <a:off x="5331301" y="-885712"/>
            <a:ext cx="1529431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AFSLUITING</a:t>
            </a:r>
          </a:p>
        </p:txBody>
      </p:sp>
      <p:sp>
        <p:nvSpPr>
          <p:cNvPr id="8" name="Tijdelijke aanduiding voor tekst 41">
            <a:extLst>
              <a:ext uri="{FF2B5EF4-FFF2-40B4-BE49-F238E27FC236}">
                <a16:creationId xmlns:a16="http://schemas.microsoft.com/office/drawing/2014/main" id="{9F83E9FC-067F-4F18-B24E-EFC2BDBB537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754069" y="0"/>
            <a:ext cx="1919032" cy="6858000"/>
          </a:xfrm>
          <a:custGeom>
            <a:avLst/>
            <a:gdLst>
              <a:gd name="connsiteX0" fmla="*/ 2209313 w 2219324"/>
              <a:gd name="connsiteY0" fmla="*/ 0 h 7931150"/>
              <a:gd name="connsiteX1" fmla="*/ 2219324 w 2219324"/>
              <a:gd name="connsiteY1" fmla="*/ 9968 h 7931150"/>
              <a:gd name="connsiteX2" fmla="*/ 2219324 w 2219324"/>
              <a:gd name="connsiteY2" fmla="*/ 2491982 h 7931150"/>
              <a:gd name="connsiteX3" fmla="*/ 1528497 w 2219324"/>
              <a:gd name="connsiteY3" fmla="*/ 3179770 h 7931150"/>
              <a:gd name="connsiteX4" fmla="*/ 690827 w 2219324"/>
              <a:gd name="connsiteY4" fmla="*/ 3179770 h 7931150"/>
              <a:gd name="connsiteX5" fmla="*/ 20024 w 2219324"/>
              <a:gd name="connsiteY5" fmla="*/ 3847621 h 7931150"/>
              <a:gd name="connsiteX6" fmla="*/ 20024 w 2219324"/>
              <a:gd name="connsiteY6" fmla="*/ 7921182 h 7931150"/>
              <a:gd name="connsiteX7" fmla="*/ 10012 w 2219324"/>
              <a:gd name="connsiteY7" fmla="*/ 7931150 h 7931150"/>
              <a:gd name="connsiteX8" fmla="*/ 0 w 2219324"/>
              <a:gd name="connsiteY8" fmla="*/ 7921182 h 7931150"/>
              <a:gd name="connsiteX9" fmla="*/ 0 w 2219324"/>
              <a:gd name="connsiteY9" fmla="*/ 3847621 h 7931150"/>
              <a:gd name="connsiteX10" fmla="*/ 690827 w 2219324"/>
              <a:gd name="connsiteY10" fmla="*/ 3159834 h 7931150"/>
              <a:gd name="connsiteX11" fmla="*/ 1528497 w 2219324"/>
              <a:gd name="connsiteY11" fmla="*/ 3159834 h 7931150"/>
              <a:gd name="connsiteX12" fmla="*/ 2199301 w 2219324"/>
              <a:gd name="connsiteY12" fmla="*/ 2491982 h 7931150"/>
              <a:gd name="connsiteX13" fmla="*/ 2199301 w 2219324"/>
              <a:gd name="connsiteY13" fmla="*/ 9968 h 7931150"/>
              <a:gd name="connsiteX14" fmla="*/ 2209313 w 2219324"/>
              <a:gd name="connsiteY14" fmla="*/ 0 h 793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9324" h="7931150">
                <a:moveTo>
                  <a:pt x="2209313" y="0"/>
                </a:moveTo>
                <a:cubicBezTo>
                  <a:pt x="2215987" y="0"/>
                  <a:pt x="2219324" y="3322"/>
                  <a:pt x="2219324" y="9968"/>
                </a:cubicBezTo>
                <a:cubicBezTo>
                  <a:pt x="2219324" y="2491982"/>
                  <a:pt x="2219324" y="2491982"/>
                  <a:pt x="2219324" y="2491982"/>
                </a:cubicBezTo>
                <a:cubicBezTo>
                  <a:pt x="2219324" y="2870764"/>
                  <a:pt x="1908953" y="3179770"/>
                  <a:pt x="1528497" y="3179770"/>
                </a:cubicBezTo>
                <a:cubicBezTo>
                  <a:pt x="690827" y="3179770"/>
                  <a:pt x="690827" y="3179770"/>
                  <a:pt x="690827" y="3179770"/>
                </a:cubicBezTo>
                <a:cubicBezTo>
                  <a:pt x="320383" y="3179770"/>
                  <a:pt x="20024" y="3478808"/>
                  <a:pt x="20024" y="3847621"/>
                </a:cubicBezTo>
                <a:cubicBezTo>
                  <a:pt x="20024" y="7921182"/>
                  <a:pt x="20024" y="7921182"/>
                  <a:pt x="20024" y="7921182"/>
                </a:cubicBezTo>
                <a:cubicBezTo>
                  <a:pt x="20024" y="7924504"/>
                  <a:pt x="16686" y="7931150"/>
                  <a:pt x="10012" y="7931150"/>
                </a:cubicBezTo>
                <a:cubicBezTo>
                  <a:pt x="3337" y="7931150"/>
                  <a:pt x="0" y="7924504"/>
                  <a:pt x="0" y="7921182"/>
                </a:cubicBezTo>
                <a:cubicBezTo>
                  <a:pt x="0" y="3847621"/>
                  <a:pt x="0" y="3847621"/>
                  <a:pt x="0" y="3847621"/>
                </a:cubicBezTo>
                <a:cubicBezTo>
                  <a:pt x="0" y="3468840"/>
                  <a:pt x="310371" y="3159834"/>
                  <a:pt x="690827" y="3159834"/>
                </a:cubicBezTo>
                <a:cubicBezTo>
                  <a:pt x="1528497" y="3159834"/>
                  <a:pt x="1528497" y="3159834"/>
                  <a:pt x="1528497" y="3159834"/>
                </a:cubicBezTo>
                <a:cubicBezTo>
                  <a:pt x="1898941" y="3159834"/>
                  <a:pt x="2199301" y="2860796"/>
                  <a:pt x="2199301" y="2491982"/>
                </a:cubicBezTo>
                <a:cubicBezTo>
                  <a:pt x="2199301" y="9968"/>
                  <a:pt x="2199301" y="9968"/>
                  <a:pt x="2199301" y="9968"/>
                </a:cubicBezTo>
                <a:cubicBezTo>
                  <a:pt x="2199301" y="3322"/>
                  <a:pt x="2202638" y="0"/>
                  <a:pt x="220931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Tekst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44C80A36-B777-41EB-8184-7E721556A3D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83538" y="5681386"/>
            <a:ext cx="8439150" cy="59636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Samen aanjagen van vernieuwing</a:t>
            </a:r>
          </a:p>
        </p:txBody>
      </p:sp>
    </p:spTree>
    <p:extLst>
      <p:ext uri="{BB962C8B-B14F-4D97-AF65-F5344CB8AC3E}">
        <p14:creationId xmlns:p14="http://schemas.microsoft.com/office/powerpoint/2010/main" val="17005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D72AA4F-5C2E-4697-8AF3-C071C9CA597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E91A699-4125-4391-97C0-76C3B69C5A9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C35D121-75D1-479D-92A0-36AFE30D572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382C6FB-A9DB-451D-B9FE-AF7ACD04446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7314309-51CD-49F1-A490-E1636E44D23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6.emf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image" Target="../media/image9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image" Target="../media/image4.sv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3.png"/><Relationship Id="rId28" Type="http://schemas.openxmlformats.org/officeDocument/2006/relationships/image" Target="../media/image8.emf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theme" Target="../theme/theme3.xml"/><Relationship Id="rId27" Type="http://schemas.openxmlformats.org/officeDocument/2006/relationships/image" Target="../media/image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en-US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</a:rPr>
              <a:t>&lt;date/time&gt;</a:t>
            </a:r>
            <a:endParaRPr lang="en-US" sz="1200" b="0" strike="noStrike" spc="-1"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1400" b="0" strike="noStrike" spc="-1">
                <a:latin typeface="Calibri"/>
              </a:defRPr>
            </a:lvl1pPr>
          </a:lstStyle>
          <a:p>
            <a:pPr algn="ctr"/>
            <a:r>
              <a:rPr lang="en-US" sz="1400" b="0" strike="noStrike" spc="-1">
                <a:latin typeface="Calibri"/>
              </a:rPr>
              <a:t>&lt;footer&gt;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</a:pPr>
            <a:fld id="{ECE223FB-FF08-44ED-9F87-6B68C816B407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Edit Master text styles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</a:rPr>
              <a:t>&lt;date/time&gt;</a:t>
            </a:r>
            <a:endParaRPr lang="en-US" sz="1200" b="0" strike="noStrike" spc="-1"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lang="en-US" sz="1400" b="0" strike="noStrike" spc="-1">
                <a:latin typeface="Calibri"/>
              </a:defRPr>
            </a:lvl1pPr>
          </a:lstStyle>
          <a:p>
            <a:pPr algn="ctr"/>
            <a:r>
              <a:rPr lang="en-US" sz="1400" b="0" strike="noStrike" spc="-1">
                <a:latin typeface="Calibri"/>
              </a:rPr>
              <a:t>&lt;footer&gt;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lang="en-US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</a:pPr>
            <a:fld id="{B74D750D-CA79-44F5-817C-B1FD4806CBB1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Calibri"/>
            </a:endParaRPr>
          </a:p>
        </p:txBody>
      </p:sp>
      <p:pic>
        <p:nvPicPr>
          <p:cNvPr id="46" name="Afbeelding 23"/>
          <p:cNvPicPr/>
          <p:nvPr/>
        </p:nvPicPr>
        <p:blipFill>
          <a:blip r:embed="rId14"/>
          <a:stretch/>
        </p:blipFill>
        <p:spPr>
          <a:xfrm>
            <a:off x="838080" y="6395040"/>
            <a:ext cx="742680" cy="378360"/>
          </a:xfrm>
          <a:prstGeom prst="rect">
            <a:avLst/>
          </a:prstGeom>
          <a:ln>
            <a:noFill/>
          </a:ln>
        </p:spPr>
      </p:pic>
      <p:pic>
        <p:nvPicPr>
          <p:cNvPr id="47" name="Picture 9"/>
          <p:cNvPicPr/>
          <p:nvPr/>
        </p:nvPicPr>
        <p:blipFill>
          <a:blip r:embed="rId15"/>
          <a:stretch/>
        </p:blipFill>
        <p:spPr>
          <a:xfrm>
            <a:off x="10412640" y="6341400"/>
            <a:ext cx="940680" cy="39456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logo">
            <a:extLst>
              <a:ext uri="{FF2B5EF4-FFF2-40B4-BE49-F238E27FC236}">
                <a16:creationId xmlns:a16="http://schemas.microsoft.com/office/drawing/2014/main" id="{A9EF41EF-91DB-4F13-83A5-72C0E41968C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987093" y="6122145"/>
            <a:ext cx="952038" cy="482540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5584EFC4-1262-4DCE-B5BE-6643429FD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272177"/>
            <a:ext cx="11293914" cy="600744"/>
          </a:xfrm>
          <a:prstGeom prst="rect">
            <a:avLst/>
          </a:prstGeom>
        </p:spPr>
        <p:txBody>
          <a:bodyPr vert="horz" lIns="0" tIns="72000" rIns="0" bIns="0" rtlCol="0" anchor="t">
            <a:noAutofit/>
          </a:bodyPr>
          <a:lstStyle/>
          <a:p>
            <a:r>
              <a:rPr lang="nl-NL" noProof="0"/>
              <a:t>Plaats hier je titel</a:t>
            </a:r>
          </a:p>
        </p:txBody>
      </p:sp>
      <p:sp>
        <p:nvSpPr>
          <p:cNvPr id="3" name="tekst">
            <a:extLst>
              <a:ext uri="{FF2B5EF4-FFF2-40B4-BE49-F238E27FC236}">
                <a16:creationId xmlns:a16="http://schemas.microsoft.com/office/drawing/2014/main" id="{C176942F-F0F8-4066-905E-22E2B72C9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464994"/>
            <a:ext cx="11268000" cy="44693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JU-LEVEL1=</a:t>
            </a:r>
            <a:r>
              <a:rPr lang="nl-NL" noProof="0" err="1"/>
              <a:t>Bullet</a:t>
            </a:r>
            <a:r>
              <a:rPr lang="nl-NL" noProof="0"/>
              <a:t> oranje</a:t>
            </a:r>
          </a:p>
          <a:p>
            <a:pPr lvl="1"/>
            <a:r>
              <a:rPr lang="nl-NL" noProof="0"/>
              <a:t>JU-LEVEL2=</a:t>
            </a:r>
            <a:r>
              <a:rPr lang="nl-NL" noProof="0" err="1"/>
              <a:t>Bullet</a:t>
            </a:r>
            <a:r>
              <a:rPr lang="nl-NL" noProof="0"/>
              <a:t> geel</a:t>
            </a:r>
          </a:p>
          <a:p>
            <a:pPr lvl="2"/>
            <a:r>
              <a:rPr lang="nl-NL" noProof="0"/>
              <a:t>JU-LEVEL3=</a:t>
            </a:r>
            <a:r>
              <a:rPr lang="nl-NL" noProof="0" err="1"/>
              <a:t>Bullet</a:t>
            </a:r>
            <a:r>
              <a:rPr lang="nl-NL" noProof="0"/>
              <a:t> blauw</a:t>
            </a:r>
          </a:p>
          <a:p>
            <a:pPr lvl="3"/>
            <a:r>
              <a:rPr lang="nl-NL" noProof="0"/>
              <a:t>JU-LEVEL4=</a:t>
            </a:r>
            <a:r>
              <a:rPr lang="nl-NL" noProof="0" err="1"/>
              <a:t>Bullet</a:t>
            </a:r>
            <a:r>
              <a:rPr lang="nl-NL" noProof="0"/>
              <a:t> groen</a:t>
            </a:r>
          </a:p>
          <a:p>
            <a:pPr lvl="4"/>
            <a:r>
              <a:rPr lang="nl-NL" noProof="0"/>
              <a:t>JU-LEVEL5=Basistekst</a:t>
            </a:r>
          </a:p>
          <a:p>
            <a:pPr lvl="5"/>
            <a:r>
              <a:rPr lang="nl-NL" noProof="0"/>
              <a:t>JU-LEVEL6=Subtitel</a:t>
            </a:r>
          </a:p>
          <a:p>
            <a:pPr lvl="6"/>
            <a:r>
              <a:rPr lang="nl-NL" noProof="0"/>
              <a:t>JU-LEVEL7=Sub </a:t>
            </a:r>
            <a:r>
              <a:rPr lang="nl-NL" noProof="0" err="1"/>
              <a:t>bullet</a:t>
            </a:r>
            <a:endParaRPr lang="nl-NL" noProof="0"/>
          </a:p>
          <a:p>
            <a:pPr lvl="7"/>
            <a:r>
              <a:rPr lang="nl-NL" noProof="0"/>
              <a:t>JU-LEVEL8=Nummers</a:t>
            </a:r>
          </a:p>
          <a:p>
            <a:pPr lvl="8"/>
            <a:r>
              <a:rPr lang="nl-NL" noProof="0"/>
              <a:t>JU-LEVEL9=Sub nummers</a:t>
            </a:r>
          </a:p>
        </p:txBody>
      </p:sp>
      <p:sp>
        <p:nvSpPr>
          <p:cNvPr id="4" name="datum">
            <a:extLst>
              <a:ext uri="{FF2B5EF4-FFF2-40B4-BE49-F238E27FC236}">
                <a16:creationId xmlns:a16="http://schemas.microsoft.com/office/drawing/2014/main" id="{BA8A27F1-40C7-4ABA-A23D-ABF73FB6F1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45707" y="6376061"/>
            <a:ext cx="3140325" cy="2169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3BC5AFA-D9DA-4B84-B0D7-1918E212144A}" type="datetime1">
              <a:rPr lang="nl-NL" smtClean="0"/>
              <a:t>30-6-2022</a:t>
            </a:fld>
            <a:endParaRPr lang="nl-NL" dirty="0"/>
          </a:p>
        </p:txBody>
      </p:sp>
      <p:sp>
        <p:nvSpPr>
          <p:cNvPr id="5" name="voettekst">
            <a:extLst>
              <a:ext uri="{FF2B5EF4-FFF2-40B4-BE49-F238E27FC236}">
                <a16:creationId xmlns:a16="http://schemas.microsoft.com/office/drawing/2014/main" id="{A8CC3061-3BED-4D38-839F-6419010C8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6910" y="6376061"/>
            <a:ext cx="6718797" cy="2169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&lt;Plaats hier je voettekst&gt;</a:t>
            </a:r>
          </a:p>
        </p:txBody>
      </p:sp>
      <p:sp>
        <p:nvSpPr>
          <p:cNvPr id="6" name="nummer">
            <a:extLst>
              <a:ext uri="{FF2B5EF4-FFF2-40B4-BE49-F238E27FC236}">
                <a16:creationId xmlns:a16="http://schemas.microsoft.com/office/drawing/2014/main" id="{94213057-4619-486A-8604-BE7285D39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6362" y="6376061"/>
            <a:ext cx="392576" cy="2169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0E7476D2-0896-4839-9387-ABF8745D58E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22" name="logoboven">
            <a:extLst>
              <a:ext uri="{FF2B5EF4-FFF2-40B4-BE49-F238E27FC236}">
                <a16:creationId xmlns:a16="http://schemas.microsoft.com/office/drawing/2014/main" id="{CBC6162C-9627-4687-89A5-937B0031F48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5266" y="-1395191"/>
            <a:ext cx="952381" cy="4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8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</p:sldLayoutIdLst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Tx/>
        <a:buBlip>
          <a:blip r:embed="rId26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2800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4"/>
        </a:buClr>
        <a:buFontTx/>
        <a:buBlip>
          <a:blip r:embed="rId27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99200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Tx/>
        <a:buBlip>
          <a:blip r:embed="rId28"/>
        </a:buBlip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600" indent="-2698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Tx/>
        <a:buBlip>
          <a:blip r:embed="rId29"/>
        </a:buBlip>
        <a:tabLst/>
        <a:defRPr sz="2000" b="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533400" indent="-271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61938" indent="-2619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536575" indent="-2746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+mj-lt"/>
        <a:buAutoNum type="arabicPeriod"/>
        <a:defRPr sz="2000" kern="1200" cap="none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URFnet/eduid-app-android" TargetMode="External"/><Relationship Id="rId2" Type="http://schemas.openxmlformats.org/officeDocument/2006/relationships/hyperlink" Target="https://github.com/OpenConext/OpenConext-myconext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iki.surfnet.nl/display/surfconextdev/eduID" TargetMode="External"/><Relationship Id="rId4" Type="http://schemas.openxmlformats.org/officeDocument/2006/relationships/hyperlink" Target="https://github.com/SURFnet/eduid-app-io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ssuriant.co.uk/2020/04/federated-vs-self-sovereign-identity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"/><Relationship Id="rId3" Type="http://schemas.openxmlformats.org/officeDocument/2006/relationships/image" Target="../media/image25.ti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tif"/><Relationship Id="rId5" Type="http://schemas.openxmlformats.org/officeDocument/2006/relationships/image" Target="../media/image27.tif"/><Relationship Id="rId4" Type="http://schemas.openxmlformats.org/officeDocument/2006/relationships/image" Target="../media/image26.tif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Picture 2"/>
          <p:cNvPicPr/>
          <p:nvPr/>
        </p:nvPicPr>
        <p:blipFill>
          <a:blip r:embed="rId3"/>
          <a:stretch/>
        </p:blipFill>
        <p:spPr>
          <a:xfrm>
            <a:off x="6660854" y="899238"/>
            <a:ext cx="3327120" cy="1396800"/>
          </a:xfrm>
          <a:prstGeom prst="rect">
            <a:avLst/>
          </a:prstGeom>
          <a:ln>
            <a:noFill/>
          </a:ln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BCAA3480-7AB0-CF53-7DF5-3AC1BEA12F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6"/>
          <a:stretch/>
        </p:blipFill>
        <p:spPr>
          <a:xfrm>
            <a:off x="6096000" y="2862943"/>
            <a:ext cx="4456829" cy="34432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w="0" h="0"/>
            <a:contourClr>
              <a:srgbClr val="C0C0C0"/>
            </a:contourClr>
          </a:sp3d>
        </p:spPr>
      </p:pic>
      <p:sp>
        <p:nvSpPr>
          <p:cNvPr id="4" name="Rechthoek: afgeronde hoeken 8">
            <a:extLst>
              <a:ext uri="{FF2B5EF4-FFF2-40B4-BE49-F238E27FC236}">
                <a16:creationId xmlns:a16="http://schemas.microsoft.com/office/drawing/2014/main" id="{ED9AD2BF-89E4-ADCD-B50A-7CA9AAE22B70}"/>
              </a:ext>
            </a:extLst>
          </p:cNvPr>
          <p:cNvSpPr/>
          <p:nvPr/>
        </p:nvSpPr>
        <p:spPr>
          <a:xfrm>
            <a:off x="6193222" y="3004457"/>
            <a:ext cx="1938407" cy="8926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tx1"/>
                </a:solidFill>
              </a:rPr>
              <a:t>HOSA</a:t>
            </a:r>
            <a:endParaRPr lang="en-NL" sz="3200" b="1" dirty="0">
              <a:solidFill>
                <a:schemeClr val="tx1"/>
              </a:solidFill>
            </a:endParaRPr>
          </a:p>
        </p:txBody>
      </p:sp>
      <p:sp>
        <p:nvSpPr>
          <p:cNvPr id="5" name="Rechthoek: afgeronde hoeken 9">
            <a:extLst>
              <a:ext uri="{FF2B5EF4-FFF2-40B4-BE49-F238E27FC236}">
                <a16:creationId xmlns:a16="http://schemas.microsoft.com/office/drawing/2014/main" id="{47585EFD-E36B-D20F-C8EC-3177F4221B38}"/>
              </a:ext>
            </a:extLst>
          </p:cNvPr>
          <p:cNvSpPr/>
          <p:nvPr/>
        </p:nvSpPr>
        <p:spPr>
          <a:xfrm>
            <a:off x="1550193" y="400541"/>
            <a:ext cx="328612" cy="2066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Vrije vorm: vorm 20">
            <a:extLst>
              <a:ext uri="{FF2B5EF4-FFF2-40B4-BE49-F238E27FC236}">
                <a16:creationId xmlns:a16="http://schemas.microsoft.com/office/drawing/2014/main" id="{D8969C77-AA08-9E16-05F3-052473601319}"/>
              </a:ext>
            </a:extLst>
          </p:cNvPr>
          <p:cNvSpPr/>
          <p:nvPr/>
        </p:nvSpPr>
        <p:spPr>
          <a:xfrm>
            <a:off x="1719356" y="484187"/>
            <a:ext cx="328612" cy="251618"/>
          </a:xfrm>
          <a:custGeom>
            <a:avLst/>
            <a:gdLst>
              <a:gd name="connsiteX0" fmla="*/ 152400 w 321562"/>
              <a:gd name="connsiteY0" fmla="*/ 0 h 254793"/>
              <a:gd name="connsiteX1" fmla="*/ 152400 w 321562"/>
              <a:gd name="connsiteY1" fmla="*/ 0 h 254793"/>
              <a:gd name="connsiteX2" fmla="*/ 154782 w 321562"/>
              <a:gd name="connsiteY2" fmla="*/ 33337 h 254793"/>
              <a:gd name="connsiteX3" fmla="*/ 159544 w 321562"/>
              <a:gd name="connsiteY3" fmla="*/ 47625 h 254793"/>
              <a:gd name="connsiteX4" fmla="*/ 166688 w 321562"/>
              <a:gd name="connsiteY4" fmla="*/ 54768 h 254793"/>
              <a:gd name="connsiteX5" fmla="*/ 173832 w 321562"/>
              <a:gd name="connsiteY5" fmla="*/ 69056 h 254793"/>
              <a:gd name="connsiteX6" fmla="*/ 183357 w 321562"/>
              <a:gd name="connsiteY6" fmla="*/ 85725 h 254793"/>
              <a:gd name="connsiteX7" fmla="*/ 190500 w 321562"/>
              <a:gd name="connsiteY7" fmla="*/ 90487 h 254793"/>
              <a:gd name="connsiteX8" fmla="*/ 195263 w 321562"/>
              <a:gd name="connsiteY8" fmla="*/ 97631 h 254793"/>
              <a:gd name="connsiteX9" fmla="*/ 216694 w 321562"/>
              <a:gd name="connsiteY9" fmla="*/ 111918 h 254793"/>
              <a:gd name="connsiteX10" fmla="*/ 233363 w 321562"/>
              <a:gd name="connsiteY10" fmla="*/ 119062 h 254793"/>
              <a:gd name="connsiteX11" fmla="*/ 240507 w 321562"/>
              <a:gd name="connsiteY11" fmla="*/ 123825 h 254793"/>
              <a:gd name="connsiteX12" fmla="*/ 252413 w 321562"/>
              <a:gd name="connsiteY12" fmla="*/ 126206 h 254793"/>
              <a:gd name="connsiteX13" fmla="*/ 261938 w 321562"/>
              <a:gd name="connsiteY13" fmla="*/ 128587 h 254793"/>
              <a:gd name="connsiteX14" fmla="*/ 273844 w 321562"/>
              <a:gd name="connsiteY14" fmla="*/ 133350 h 254793"/>
              <a:gd name="connsiteX15" fmla="*/ 280988 w 321562"/>
              <a:gd name="connsiteY15" fmla="*/ 138112 h 254793"/>
              <a:gd name="connsiteX16" fmla="*/ 300038 w 321562"/>
              <a:gd name="connsiteY16" fmla="*/ 142875 h 254793"/>
              <a:gd name="connsiteX17" fmla="*/ 309563 w 321562"/>
              <a:gd name="connsiteY17" fmla="*/ 145256 h 254793"/>
              <a:gd name="connsiteX18" fmla="*/ 321469 w 321562"/>
              <a:gd name="connsiteY18" fmla="*/ 154781 h 254793"/>
              <a:gd name="connsiteX19" fmla="*/ 314325 w 321562"/>
              <a:gd name="connsiteY19" fmla="*/ 161925 h 254793"/>
              <a:gd name="connsiteX20" fmla="*/ 307182 w 321562"/>
              <a:gd name="connsiteY20" fmla="*/ 176212 h 254793"/>
              <a:gd name="connsiteX21" fmla="*/ 288132 w 321562"/>
              <a:gd name="connsiteY21" fmla="*/ 188118 h 254793"/>
              <a:gd name="connsiteX22" fmla="*/ 278607 w 321562"/>
              <a:gd name="connsiteY22" fmla="*/ 195262 h 254793"/>
              <a:gd name="connsiteX23" fmla="*/ 266700 w 321562"/>
              <a:gd name="connsiteY23" fmla="*/ 202406 h 254793"/>
              <a:gd name="connsiteX24" fmla="*/ 259557 w 321562"/>
              <a:gd name="connsiteY24" fmla="*/ 207168 h 254793"/>
              <a:gd name="connsiteX25" fmla="*/ 252413 w 321562"/>
              <a:gd name="connsiteY25" fmla="*/ 214312 h 254793"/>
              <a:gd name="connsiteX26" fmla="*/ 245269 w 321562"/>
              <a:gd name="connsiteY26" fmla="*/ 216693 h 254793"/>
              <a:gd name="connsiteX27" fmla="*/ 240507 w 321562"/>
              <a:gd name="connsiteY27" fmla="*/ 223837 h 254793"/>
              <a:gd name="connsiteX28" fmla="*/ 226219 w 321562"/>
              <a:gd name="connsiteY28" fmla="*/ 230981 h 254793"/>
              <a:gd name="connsiteX29" fmla="*/ 200025 w 321562"/>
              <a:gd name="connsiteY29" fmla="*/ 254793 h 254793"/>
              <a:gd name="connsiteX30" fmla="*/ 197644 w 321562"/>
              <a:gd name="connsiteY30" fmla="*/ 247650 h 254793"/>
              <a:gd name="connsiteX31" fmla="*/ 190500 w 321562"/>
              <a:gd name="connsiteY31" fmla="*/ 219075 h 254793"/>
              <a:gd name="connsiteX32" fmla="*/ 180975 w 321562"/>
              <a:gd name="connsiteY32" fmla="*/ 209550 h 254793"/>
              <a:gd name="connsiteX33" fmla="*/ 176213 w 321562"/>
              <a:gd name="connsiteY33" fmla="*/ 202406 h 254793"/>
              <a:gd name="connsiteX34" fmla="*/ 157163 w 321562"/>
              <a:gd name="connsiteY34" fmla="*/ 185737 h 254793"/>
              <a:gd name="connsiteX35" fmla="*/ 147638 w 321562"/>
              <a:gd name="connsiteY35" fmla="*/ 180975 h 254793"/>
              <a:gd name="connsiteX36" fmla="*/ 128588 w 321562"/>
              <a:gd name="connsiteY36" fmla="*/ 166687 h 254793"/>
              <a:gd name="connsiteX37" fmla="*/ 116682 w 321562"/>
              <a:gd name="connsiteY37" fmla="*/ 161925 h 254793"/>
              <a:gd name="connsiteX38" fmla="*/ 104775 w 321562"/>
              <a:gd name="connsiteY38" fmla="*/ 154781 h 254793"/>
              <a:gd name="connsiteX39" fmla="*/ 97632 w 321562"/>
              <a:gd name="connsiteY39" fmla="*/ 150018 h 254793"/>
              <a:gd name="connsiteX40" fmla="*/ 88107 w 321562"/>
              <a:gd name="connsiteY40" fmla="*/ 147637 h 254793"/>
              <a:gd name="connsiteX41" fmla="*/ 71438 w 321562"/>
              <a:gd name="connsiteY41" fmla="*/ 140493 h 254793"/>
              <a:gd name="connsiteX42" fmla="*/ 47625 w 321562"/>
              <a:gd name="connsiteY42" fmla="*/ 133350 h 254793"/>
              <a:gd name="connsiteX43" fmla="*/ 0 w 321562"/>
              <a:gd name="connsiteY43" fmla="*/ 126206 h 254793"/>
              <a:gd name="connsiteX44" fmla="*/ 9525 w 321562"/>
              <a:gd name="connsiteY44" fmla="*/ 121443 h 254793"/>
              <a:gd name="connsiteX45" fmla="*/ 19050 w 321562"/>
              <a:gd name="connsiteY45" fmla="*/ 119062 h 254793"/>
              <a:gd name="connsiteX46" fmla="*/ 42863 w 321562"/>
              <a:gd name="connsiteY46" fmla="*/ 104775 h 254793"/>
              <a:gd name="connsiteX47" fmla="*/ 59532 w 321562"/>
              <a:gd name="connsiteY47" fmla="*/ 97631 h 254793"/>
              <a:gd name="connsiteX48" fmla="*/ 78582 w 321562"/>
              <a:gd name="connsiteY48" fmla="*/ 80962 h 254793"/>
              <a:gd name="connsiteX49" fmla="*/ 88107 w 321562"/>
              <a:gd name="connsiteY49" fmla="*/ 76200 h 254793"/>
              <a:gd name="connsiteX50" fmla="*/ 104775 w 321562"/>
              <a:gd name="connsiteY50" fmla="*/ 64293 h 254793"/>
              <a:gd name="connsiteX51" fmla="*/ 109538 w 321562"/>
              <a:gd name="connsiteY51" fmla="*/ 57150 h 254793"/>
              <a:gd name="connsiteX52" fmla="*/ 119063 w 321562"/>
              <a:gd name="connsiteY52" fmla="*/ 50006 h 254793"/>
              <a:gd name="connsiteX53" fmla="*/ 135732 w 321562"/>
              <a:gd name="connsiteY53" fmla="*/ 33337 h 254793"/>
              <a:gd name="connsiteX54" fmla="*/ 138113 w 321562"/>
              <a:gd name="connsiteY54" fmla="*/ 23812 h 254793"/>
              <a:gd name="connsiteX55" fmla="*/ 145257 w 321562"/>
              <a:gd name="connsiteY55" fmla="*/ 16668 h 254793"/>
              <a:gd name="connsiteX56" fmla="*/ 152400 w 321562"/>
              <a:gd name="connsiteY56" fmla="*/ 0 h 254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21562" h="254793">
                <a:moveTo>
                  <a:pt x="152400" y="0"/>
                </a:moveTo>
                <a:lnTo>
                  <a:pt x="152400" y="0"/>
                </a:lnTo>
                <a:cubicBezTo>
                  <a:pt x="153194" y="11112"/>
                  <a:pt x="153129" y="22320"/>
                  <a:pt x="154782" y="33337"/>
                </a:cubicBezTo>
                <a:cubicBezTo>
                  <a:pt x="155527" y="38302"/>
                  <a:pt x="155994" y="44075"/>
                  <a:pt x="159544" y="47625"/>
                </a:cubicBezTo>
                <a:lnTo>
                  <a:pt x="166688" y="54768"/>
                </a:lnTo>
                <a:cubicBezTo>
                  <a:pt x="171054" y="67867"/>
                  <a:pt x="166445" y="56129"/>
                  <a:pt x="173832" y="69056"/>
                </a:cubicBezTo>
                <a:cubicBezTo>
                  <a:pt x="176324" y="73417"/>
                  <a:pt x="179487" y="81855"/>
                  <a:pt x="183357" y="85725"/>
                </a:cubicBezTo>
                <a:cubicBezTo>
                  <a:pt x="185380" y="87748"/>
                  <a:pt x="188119" y="88900"/>
                  <a:pt x="190500" y="90487"/>
                </a:cubicBezTo>
                <a:cubicBezTo>
                  <a:pt x="192088" y="92868"/>
                  <a:pt x="193239" y="95607"/>
                  <a:pt x="195263" y="97631"/>
                </a:cubicBezTo>
                <a:cubicBezTo>
                  <a:pt x="206452" y="108820"/>
                  <a:pt x="205060" y="105270"/>
                  <a:pt x="216694" y="111918"/>
                </a:cubicBezTo>
                <a:cubicBezTo>
                  <a:pt x="229486" y="119228"/>
                  <a:pt x="217717" y="115151"/>
                  <a:pt x="233363" y="119062"/>
                </a:cubicBezTo>
                <a:cubicBezTo>
                  <a:pt x="235744" y="120650"/>
                  <a:pt x="237827" y="122820"/>
                  <a:pt x="240507" y="123825"/>
                </a:cubicBezTo>
                <a:cubicBezTo>
                  <a:pt x="244297" y="125246"/>
                  <a:pt x="248462" y="125328"/>
                  <a:pt x="252413" y="126206"/>
                </a:cubicBezTo>
                <a:cubicBezTo>
                  <a:pt x="255608" y="126916"/>
                  <a:pt x="258833" y="127552"/>
                  <a:pt x="261938" y="128587"/>
                </a:cubicBezTo>
                <a:cubicBezTo>
                  <a:pt x="265993" y="129939"/>
                  <a:pt x="270021" y="131438"/>
                  <a:pt x="273844" y="133350"/>
                </a:cubicBezTo>
                <a:cubicBezTo>
                  <a:pt x="276404" y="134630"/>
                  <a:pt x="278298" y="137134"/>
                  <a:pt x="280988" y="138112"/>
                </a:cubicBezTo>
                <a:cubicBezTo>
                  <a:pt x="287139" y="140349"/>
                  <a:pt x="293688" y="141287"/>
                  <a:pt x="300038" y="142875"/>
                </a:cubicBezTo>
                <a:lnTo>
                  <a:pt x="309563" y="145256"/>
                </a:lnTo>
                <a:cubicBezTo>
                  <a:pt x="313532" y="148431"/>
                  <a:pt x="320073" y="149894"/>
                  <a:pt x="321469" y="154781"/>
                </a:cubicBezTo>
                <a:cubicBezTo>
                  <a:pt x="322394" y="158019"/>
                  <a:pt x="316193" y="159123"/>
                  <a:pt x="314325" y="161925"/>
                </a:cubicBezTo>
                <a:cubicBezTo>
                  <a:pt x="306578" y="173545"/>
                  <a:pt x="318423" y="164970"/>
                  <a:pt x="307182" y="176212"/>
                </a:cubicBezTo>
                <a:cubicBezTo>
                  <a:pt x="298187" y="185208"/>
                  <a:pt x="298193" y="181830"/>
                  <a:pt x="288132" y="188118"/>
                </a:cubicBezTo>
                <a:cubicBezTo>
                  <a:pt x="284766" y="190221"/>
                  <a:pt x="281909" y="193061"/>
                  <a:pt x="278607" y="195262"/>
                </a:cubicBezTo>
                <a:cubicBezTo>
                  <a:pt x="274756" y="197829"/>
                  <a:pt x="270625" y="199953"/>
                  <a:pt x="266700" y="202406"/>
                </a:cubicBezTo>
                <a:cubicBezTo>
                  <a:pt x="264273" y="203923"/>
                  <a:pt x="261755" y="205336"/>
                  <a:pt x="259557" y="207168"/>
                </a:cubicBezTo>
                <a:cubicBezTo>
                  <a:pt x="256970" y="209324"/>
                  <a:pt x="255215" y="212444"/>
                  <a:pt x="252413" y="214312"/>
                </a:cubicBezTo>
                <a:cubicBezTo>
                  <a:pt x="250324" y="215704"/>
                  <a:pt x="247650" y="215899"/>
                  <a:pt x="245269" y="216693"/>
                </a:cubicBezTo>
                <a:cubicBezTo>
                  <a:pt x="243682" y="219074"/>
                  <a:pt x="242531" y="221813"/>
                  <a:pt x="240507" y="223837"/>
                </a:cubicBezTo>
                <a:cubicBezTo>
                  <a:pt x="235890" y="228454"/>
                  <a:pt x="232030" y="229044"/>
                  <a:pt x="226219" y="230981"/>
                </a:cubicBezTo>
                <a:cubicBezTo>
                  <a:pt x="205145" y="252055"/>
                  <a:pt x="214641" y="245050"/>
                  <a:pt x="200025" y="254793"/>
                </a:cubicBezTo>
                <a:cubicBezTo>
                  <a:pt x="199231" y="252412"/>
                  <a:pt x="198093" y="250119"/>
                  <a:pt x="197644" y="247650"/>
                </a:cubicBezTo>
                <a:cubicBezTo>
                  <a:pt x="195328" y="234914"/>
                  <a:pt x="197845" y="228867"/>
                  <a:pt x="190500" y="219075"/>
                </a:cubicBezTo>
                <a:cubicBezTo>
                  <a:pt x="187806" y="215483"/>
                  <a:pt x="183897" y="212959"/>
                  <a:pt x="180975" y="209550"/>
                </a:cubicBezTo>
                <a:cubicBezTo>
                  <a:pt x="179113" y="207377"/>
                  <a:pt x="178045" y="204605"/>
                  <a:pt x="176213" y="202406"/>
                </a:cubicBezTo>
                <a:cubicBezTo>
                  <a:pt x="171911" y="197243"/>
                  <a:pt x="161986" y="188953"/>
                  <a:pt x="157163" y="185737"/>
                </a:cubicBezTo>
                <a:cubicBezTo>
                  <a:pt x="154209" y="183768"/>
                  <a:pt x="150592" y="182944"/>
                  <a:pt x="147638" y="180975"/>
                </a:cubicBezTo>
                <a:cubicBezTo>
                  <a:pt x="141034" y="176572"/>
                  <a:pt x="135958" y="169635"/>
                  <a:pt x="128588" y="166687"/>
                </a:cubicBezTo>
                <a:cubicBezTo>
                  <a:pt x="124619" y="165100"/>
                  <a:pt x="120505" y="163836"/>
                  <a:pt x="116682" y="161925"/>
                </a:cubicBezTo>
                <a:cubicBezTo>
                  <a:pt x="112542" y="159855"/>
                  <a:pt x="108700" y="157234"/>
                  <a:pt x="104775" y="154781"/>
                </a:cubicBezTo>
                <a:cubicBezTo>
                  <a:pt x="102348" y="153264"/>
                  <a:pt x="100262" y="151145"/>
                  <a:pt x="97632" y="150018"/>
                </a:cubicBezTo>
                <a:cubicBezTo>
                  <a:pt x="94624" y="148729"/>
                  <a:pt x="91282" y="148431"/>
                  <a:pt x="88107" y="147637"/>
                </a:cubicBezTo>
                <a:cubicBezTo>
                  <a:pt x="76775" y="140083"/>
                  <a:pt x="85415" y="144686"/>
                  <a:pt x="71438" y="140493"/>
                </a:cubicBezTo>
                <a:cubicBezTo>
                  <a:pt x="63500" y="138112"/>
                  <a:pt x="55857" y="134722"/>
                  <a:pt x="47625" y="133350"/>
                </a:cubicBezTo>
                <a:cubicBezTo>
                  <a:pt x="31791" y="130711"/>
                  <a:pt x="0" y="126206"/>
                  <a:pt x="0" y="126206"/>
                </a:cubicBezTo>
                <a:cubicBezTo>
                  <a:pt x="3175" y="124618"/>
                  <a:pt x="6201" y="122689"/>
                  <a:pt x="9525" y="121443"/>
                </a:cubicBezTo>
                <a:cubicBezTo>
                  <a:pt x="12589" y="120294"/>
                  <a:pt x="16177" y="120629"/>
                  <a:pt x="19050" y="119062"/>
                </a:cubicBezTo>
                <a:cubicBezTo>
                  <a:pt x="52653" y="100734"/>
                  <a:pt x="23767" y="111139"/>
                  <a:pt x="42863" y="104775"/>
                </a:cubicBezTo>
                <a:cubicBezTo>
                  <a:pt x="60801" y="92816"/>
                  <a:pt x="38001" y="106859"/>
                  <a:pt x="59532" y="97631"/>
                </a:cubicBezTo>
                <a:cubicBezTo>
                  <a:pt x="67806" y="94085"/>
                  <a:pt x="71593" y="86398"/>
                  <a:pt x="78582" y="80962"/>
                </a:cubicBezTo>
                <a:cubicBezTo>
                  <a:pt x="81384" y="78783"/>
                  <a:pt x="85025" y="77961"/>
                  <a:pt x="88107" y="76200"/>
                </a:cubicBezTo>
                <a:cubicBezTo>
                  <a:pt x="91259" y="74399"/>
                  <a:pt x="103075" y="65993"/>
                  <a:pt x="104775" y="64293"/>
                </a:cubicBezTo>
                <a:cubicBezTo>
                  <a:pt x="106799" y="62269"/>
                  <a:pt x="107514" y="59174"/>
                  <a:pt x="109538" y="57150"/>
                </a:cubicBezTo>
                <a:cubicBezTo>
                  <a:pt x="112344" y="54344"/>
                  <a:pt x="116257" y="52812"/>
                  <a:pt x="119063" y="50006"/>
                </a:cubicBezTo>
                <a:cubicBezTo>
                  <a:pt x="141288" y="27781"/>
                  <a:pt x="110332" y="52388"/>
                  <a:pt x="135732" y="33337"/>
                </a:cubicBezTo>
                <a:cubicBezTo>
                  <a:pt x="136526" y="30162"/>
                  <a:pt x="136489" y="26654"/>
                  <a:pt x="138113" y="23812"/>
                </a:cubicBezTo>
                <a:cubicBezTo>
                  <a:pt x="139784" y="20888"/>
                  <a:pt x="143586" y="19592"/>
                  <a:pt x="145257" y="16668"/>
                </a:cubicBezTo>
                <a:cubicBezTo>
                  <a:pt x="147830" y="12164"/>
                  <a:pt x="151209" y="2778"/>
                  <a:pt x="15240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FA4657-763D-E966-146C-E1D685265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1" y="4264428"/>
            <a:ext cx="3568883" cy="1943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8671A9-4E34-E1BB-D489-E5C3403EB335}"/>
              </a:ext>
            </a:extLst>
          </p:cNvPr>
          <p:cNvSpPr/>
          <p:nvPr/>
        </p:nvSpPr>
        <p:spPr>
          <a:xfrm>
            <a:off x="950741" y="5293228"/>
            <a:ext cx="260023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Peter Leijnse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Enterprise architect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4CF79-F408-A4E2-D842-8CE05976822A}"/>
              </a:ext>
            </a:extLst>
          </p:cNvPr>
          <p:cNvSpPr/>
          <p:nvPr/>
        </p:nvSpPr>
        <p:spPr>
          <a:xfrm>
            <a:off x="1209322" y="1128516"/>
            <a:ext cx="305171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Architectuurraad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Edustandaard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30 </a:t>
            </a:r>
            <a:r>
              <a:rPr lang="en-US" sz="2400" b="1" dirty="0" err="1">
                <a:solidFill>
                  <a:schemeClr val="tx1"/>
                </a:solidFill>
              </a:rPr>
              <a:t>juni</a:t>
            </a:r>
            <a:r>
              <a:rPr lang="en-US" sz="2400" b="1" dirty="0">
                <a:solidFill>
                  <a:schemeClr val="tx1"/>
                </a:solidFill>
              </a:rPr>
              <a:t> 2022</a:t>
            </a:r>
            <a:endParaRPr lang="en-NL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extShape 1"/>
          <p:cNvSpPr txBox="1"/>
          <p:nvPr/>
        </p:nvSpPr>
        <p:spPr>
          <a:xfrm>
            <a:off x="838080" y="1825560"/>
            <a:ext cx="658188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114168"/>
              </a:buClr>
              <a:buFont typeface="Arial"/>
              <a:buChar char="•"/>
            </a:pPr>
            <a:r>
              <a:rPr lang="nl-NL" sz="3200" b="1" strike="noStrike" spc="-1" dirty="0">
                <a:solidFill>
                  <a:srgbClr val="114168"/>
                </a:solidFill>
                <a:latin typeface="Calibri"/>
              </a:rPr>
              <a:t>Iedereen kan </a:t>
            </a:r>
            <a:r>
              <a:rPr lang="nl-NL" sz="3200" b="1" strike="noStrike" spc="-1" dirty="0" err="1">
                <a:solidFill>
                  <a:srgbClr val="114168"/>
                </a:solidFill>
                <a:latin typeface="Calibri"/>
              </a:rPr>
              <a:t>eduID</a:t>
            </a:r>
            <a:r>
              <a:rPr lang="nl-NL" sz="3200" b="1" strike="noStrike" spc="-1" dirty="0">
                <a:solidFill>
                  <a:srgbClr val="114168"/>
                </a:solidFill>
                <a:latin typeface="Calibri"/>
              </a:rPr>
              <a:t> aanmaken </a:t>
            </a:r>
            <a:endParaRPr lang="en-US" sz="3200" b="1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114168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114168"/>
                </a:solidFill>
                <a:latin typeface="Calibri"/>
              </a:rPr>
              <a:t>Inzage en beheer van persoonlijke informatie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114168"/>
              </a:buClr>
              <a:buFont typeface="Arial"/>
              <a:buChar char="•"/>
            </a:pPr>
            <a:r>
              <a:rPr lang="nl-NL" sz="3200" b="0" strike="noStrike" spc="-1" dirty="0">
                <a:solidFill>
                  <a:srgbClr val="114168"/>
                </a:solidFill>
                <a:latin typeface="Calibri"/>
              </a:rPr>
              <a:t>Inloggen op diensten via </a:t>
            </a:r>
            <a:r>
              <a:rPr lang="nl-NL" sz="3200" b="0" strike="noStrike" spc="-1" dirty="0" err="1">
                <a:solidFill>
                  <a:srgbClr val="114168"/>
                </a:solidFill>
                <a:latin typeface="Calibri"/>
              </a:rPr>
              <a:t>SURFconext</a:t>
            </a:r>
            <a:r>
              <a:rPr lang="nl-NL" sz="3200" b="0" strike="noStrike" spc="-1" dirty="0">
                <a:solidFill>
                  <a:srgbClr val="114168"/>
                </a:solidFill>
                <a:latin typeface="Calibri"/>
              </a:rPr>
              <a:t> (federatief)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114168"/>
              </a:buClr>
              <a:buFont typeface="Arial"/>
              <a:buChar char="•"/>
            </a:pPr>
            <a:r>
              <a:rPr lang="nl-NL" sz="3200" b="1" strike="noStrike" spc="-1" dirty="0">
                <a:solidFill>
                  <a:srgbClr val="114168"/>
                </a:solidFill>
                <a:latin typeface="Calibri"/>
              </a:rPr>
              <a:t>Koppelen aan instellingsaccount</a:t>
            </a:r>
            <a:endParaRPr lang="en-US" sz="3200" b="1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114168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114168"/>
                </a:solidFill>
                <a:latin typeface="Calibri"/>
              </a:rPr>
              <a:t>validatie van naam en bewijs van student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114168"/>
              </a:buClr>
              <a:buFont typeface="Arial"/>
              <a:buChar char="•"/>
            </a:pPr>
            <a:r>
              <a:rPr lang="nl-NL" sz="3200" b="0" strike="noStrike" spc="-1" dirty="0">
                <a:solidFill>
                  <a:srgbClr val="114168"/>
                </a:solidFill>
                <a:latin typeface="Calibri"/>
              </a:rPr>
              <a:t>Toestemming tot delen van gegevens</a:t>
            </a:r>
            <a:endParaRPr lang="en-US" sz="32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114168"/>
              </a:buClr>
              <a:buFont typeface="Arial"/>
              <a:buChar char="•"/>
            </a:pPr>
            <a:r>
              <a:rPr lang="nl-NL" sz="2800" b="0" strike="noStrike" spc="-1" dirty="0" err="1">
                <a:solidFill>
                  <a:srgbClr val="114168"/>
                </a:solidFill>
                <a:latin typeface="Calibri"/>
              </a:rPr>
              <a:t>icm</a:t>
            </a:r>
            <a:r>
              <a:rPr lang="nl-NL" sz="2800" b="0" strike="noStrike" spc="-1" dirty="0">
                <a:solidFill>
                  <a:srgbClr val="114168"/>
                </a:solidFill>
                <a:latin typeface="Calibri"/>
              </a:rPr>
              <a:t> </a:t>
            </a:r>
            <a:r>
              <a:rPr lang="nl-NL" sz="2800" b="0" strike="noStrike" spc="-1" dirty="0" err="1">
                <a:solidFill>
                  <a:srgbClr val="114168"/>
                </a:solidFill>
                <a:latin typeface="Calibri"/>
              </a:rPr>
              <a:t>SURFconext</a:t>
            </a:r>
            <a:r>
              <a:rPr lang="nl-NL" sz="2800" b="0" strike="noStrike" spc="-1" dirty="0">
                <a:solidFill>
                  <a:srgbClr val="114168"/>
                </a:solidFill>
                <a:latin typeface="Calibri"/>
              </a:rPr>
              <a:t> API Security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7" name="CustomShape 2"/>
          <p:cNvSpPr/>
          <p:nvPr/>
        </p:nvSpPr>
        <p:spPr>
          <a:xfrm>
            <a:off x="990720" y="517680"/>
            <a:ext cx="1051524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>
                <a:solidFill>
                  <a:srgbClr val="004168"/>
                </a:solidFill>
                <a:latin typeface="Calibri Light"/>
              </a:rPr>
              <a:t>edu</a:t>
            </a:r>
            <a:r>
              <a:rPr lang="nl-NL" sz="4400" b="1" strike="noStrike" spc="-1">
                <a:solidFill>
                  <a:srgbClr val="00C0E9"/>
                </a:solidFill>
                <a:latin typeface="Calibri Light"/>
              </a:rPr>
              <a:t>ID</a:t>
            </a:r>
            <a:r>
              <a:rPr lang="en-US" sz="4400" b="1" strike="noStrike" spc="-1">
                <a:solidFill>
                  <a:srgbClr val="44546A"/>
                </a:solidFill>
                <a:latin typeface="Calibri Light"/>
              </a:rPr>
              <a:t> huidige functionaliteit</a:t>
            </a:r>
            <a:endParaRPr lang="en-US" sz="4400" b="0" strike="noStrike" spc="-1">
              <a:latin typeface="Calibri"/>
            </a:endParaRPr>
          </a:p>
        </p:txBody>
      </p:sp>
      <p:pic>
        <p:nvPicPr>
          <p:cNvPr id="498" name="Picture 8"/>
          <p:cNvPicPr/>
          <p:nvPr/>
        </p:nvPicPr>
        <p:blipFill>
          <a:blip r:embed="rId3"/>
          <a:stretch/>
        </p:blipFill>
        <p:spPr>
          <a:xfrm>
            <a:off x="7605720" y="1933920"/>
            <a:ext cx="4400280" cy="3541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extShape 1"/>
          <p:cNvSpPr txBox="1"/>
          <p:nvPr/>
        </p:nvSpPr>
        <p:spPr>
          <a:xfrm>
            <a:off x="838080" y="1825560"/>
            <a:ext cx="729612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114168"/>
              </a:buClr>
              <a:buFont typeface="Arial"/>
              <a:buChar char="•"/>
            </a:pPr>
            <a:r>
              <a:rPr lang="nl-NL" sz="3200" b="0" strike="noStrike" spc="-1">
                <a:solidFill>
                  <a:srgbClr val="114168"/>
                </a:solidFill>
                <a:latin typeface="Calibri"/>
              </a:rPr>
              <a:t>Passwordless login met eduID mobiele app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114168"/>
              </a:buClr>
              <a:buFont typeface="Arial"/>
              <a:buChar char="•"/>
            </a:pPr>
            <a:r>
              <a:rPr lang="nl-NL" sz="3200" b="0" strike="noStrike" spc="-1">
                <a:solidFill>
                  <a:srgbClr val="114168"/>
                </a:solidFill>
                <a:latin typeface="Calibri"/>
              </a:rPr>
              <a:t>Uitnodigingsflow voor externen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114168"/>
              </a:buClr>
              <a:buFont typeface="Arial"/>
              <a:buChar char="•"/>
            </a:pPr>
            <a:r>
              <a:rPr lang="nl-NL" sz="3200" b="0" strike="noStrike" spc="-1">
                <a:solidFill>
                  <a:srgbClr val="114168"/>
                </a:solidFill>
                <a:latin typeface="Calibri"/>
              </a:rPr>
              <a:t>Versterken identificatie via paspoort/ID kaart scan met eduID app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114168"/>
              </a:buClr>
              <a:buFont typeface="Arial"/>
              <a:buChar char="•"/>
            </a:pPr>
            <a:r>
              <a:rPr lang="nl-NL" sz="3200" b="0" strike="noStrike" spc="-1">
                <a:solidFill>
                  <a:srgbClr val="114168"/>
                </a:solidFill>
                <a:latin typeface="Calibri"/>
              </a:rPr>
              <a:t>eduID toegang tot Microsoft Azure toepassingen (MS365)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0" name="CustomShape 2"/>
          <p:cNvSpPr/>
          <p:nvPr/>
        </p:nvSpPr>
        <p:spPr>
          <a:xfrm>
            <a:off x="990720" y="517680"/>
            <a:ext cx="1051524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>
                <a:solidFill>
                  <a:srgbClr val="004168"/>
                </a:solidFill>
                <a:latin typeface="Calibri Light"/>
              </a:rPr>
              <a:t>edu</a:t>
            </a:r>
            <a:r>
              <a:rPr lang="nl-NL" sz="4400" b="1" strike="noStrike" spc="-1">
                <a:solidFill>
                  <a:srgbClr val="00C0E9"/>
                </a:solidFill>
                <a:latin typeface="Calibri Light"/>
              </a:rPr>
              <a:t>ID</a:t>
            </a:r>
            <a:r>
              <a:rPr lang="en-US" sz="4400" b="1" strike="noStrike" spc="-1">
                <a:solidFill>
                  <a:srgbClr val="44546A"/>
                </a:solidFill>
                <a:latin typeface="Calibri Light"/>
              </a:rPr>
              <a:t> in ontwikkeling</a:t>
            </a:r>
            <a:endParaRPr lang="en-US" sz="4400" b="0" strike="noStrike" spc="-1">
              <a:latin typeface="Calibri"/>
            </a:endParaRPr>
          </a:p>
        </p:txBody>
      </p:sp>
      <p:grpSp>
        <p:nvGrpSpPr>
          <p:cNvPr id="501" name="Group 3"/>
          <p:cNvGrpSpPr/>
          <p:nvPr/>
        </p:nvGrpSpPr>
        <p:grpSpPr>
          <a:xfrm>
            <a:off x="9228960" y="211320"/>
            <a:ext cx="1182600" cy="2426400"/>
            <a:chOff x="9228960" y="211320"/>
            <a:chExt cx="1182600" cy="2426400"/>
          </a:xfrm>
        </p:grpSpPr>
        <p:pic>
          <p:nvPicPr>
            <p:cNvPr id="502" name="Picture 4"/>
            <p:cNvPicPr/>
            <p:nvPr/>
          </p:nvPicPr>
          <p:blipFill>
            <a:blip r:embed="rId3"/>
            <a:srcRect l="33829" r="33669"/>
            <a:stretch/>
          </p:blipFill>
          <p:spPr>
            <a:xfrm>
              <a:off x="9228960" y="211320"/>
              <a:ext cx="1182600" cy="2426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3" name="Picture 5"/>
            <p:cNvPicPr/>
            <p:nvPr/>
          </p:nvPicPr>
          <p:blipFill>
            <a:blip r:embed="rId4"/>
            <a:stretch/>
          </p:blipFill>
          <p:spPr>
            <a:xfrm>
              <a:off x="9329400" y="327240"/>
              <a:ext cx="979560" cy="21772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04" name="Picture 8"/>
          <p:cNvPicPr/>
          <p:nvPr/>
        </p:nvPicPr>
        <p:blipFill>
          <a:blip r:embed="rId5"/>
          <a:stretch/>
        </p:blipFill>
        <p:spPr>
          <a:xfrm>
            <a:off x="7816320" y="2754000"/>
            <a:ext cx="4245480" cy="3345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extShape 1"/>
          <p:cNvSpPr txBox="1"/>
          <p:nvPr/>
        </p:nvSpPr>
        <p:spPr>
          <a:xfrm>
            <a:off x="838080" y="1825560"/>
            <a:ext cx="9315000" cy="21996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114168"/>
              </a:buClr>
              <a:buFont typeface="Arial"/>
              <a:buChar char="•"/>
            </a:pPr>
            <a:r>
              <a:rPr lang="nl-NL" sz="3200" b="0" strike="noStrike" spc="-1">
                <a:solidFill>
                  <a:srgbClr val="114168"/>
                </a:solidFill>
                <a:latin typeface="Calibri"/>
              </a:rPr>
              <a:t>eduID aanmaken via Studielink inschrijving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114168"/>
              </a:buClr>
              <a:buFont typeface="Arial"/>
              <a:buChar char="•"/>
            </a:pPr>
            <a:r>
              <a:rPr lang="nl-NL" sz="3200" b="0" strike="noStrike" spc="-1">
                <a:solidFill>
                  <a:srgbClr val="114168"/>
                </a:solidFill>
                <a:latin typeface="Calibri"/>
              </a:rPr>
              <a:t>Ondersteunen Self-sovereign identity (SSI)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114168"/>
              </a:buClr>
              <a:buFont typeface="Arial"/>
              <a:buChar char="•"/>
            </a:pPr>
            <a:r>
              <a:rPr lang="nl-NL" sz="2800" b="0" strike="noStrike" spc="-1">
                <a:solidFill>
                  <a:srgbClr val="114168"/>
                </a:solidFill>
                <a:latin typeface="Calibri"/>
              </a:rPr>
              <a:t>issuer &lt;&gt; holder/wallet &lt;&gt; verifier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6" name="CustomShape 2"/>
          <p:cNvSpPr/>
          <p:nvPr/>
        </p:nvSpPr>
        <p:spPr>
          <a:xfrm>
            <a:off x="990720" y="517680"/>
            <a:ext cx="10515240" cy="13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>
                <a:solidFill>
                  <a:srgbClr val="004168"/>
                </a:solidFill>
                <a:latin typeface="Calibri Light"/>
              </a:rPr>
              <a:t>edu</a:t>
            </a:r>
            <a:r>
              <a:rPr lang="nl-NL" sz="4400" b="1" strike="noStrike" spc="-1">
                <a:solidFill>
                  <a:srgbClr val="00C0E9"/>
                </a:solidFill>
                <a:latin typeface="Calibri Light"/>
              </a:rPr>
              <a:t>ID</a:t>
            </a:r>
            <a:r>
              <a:rPr lang="en-US" sz="4400" b="1" strike="noStrike" spc="-1">
                <a:solidFill>
                  <a:srgbClr val="44546A"/>
                </a:solidFill>
                <a:latin typeface="Calibri Light"/>
              </a:rPr>
              <a:t> toekomst</a:t>
            </a:r>
            <a:endParaRPr lang="en-US" sz="4400" b="0" strike="noStrike" spc="-1">
              <a:latin typeface="Calibri"/>
            </a:endParaRPr>
          </a:p>
        </p:txBody>
      </p:sp>
      <p:pic>
        <p:nvPicPr>
          <p:cNvPr id="507" name="Picture 2" descr="Illustration of a screen to add credentials (similar to the one in IRMA)"/>
          <p:cNvPicPr/>
          <p:nvPr/>
        </p:nvPicPr>
        <p:blipFill>
          <a:blip r:embed="rId3"/>
          <a:stretch/>
        </p:blipFill>
        <p:spPr>
          <a:xfrm>
            <a:off x="421920" y="3562920"/>
            <a:ext cx="1286280" cy="2598840"/>
          </a:xfrm>
          <a:prstGeom prst="rect">
            <a:avLst/>
          </a:prstGeom>
          <a:ln>
            <a:noFill/>
          </a:ln>
        </p:spPr>
      </p:pic>
      <p:pic>
        <p:nvPicPr>
          <p:cNvPr id="508" name="Picture 6" descr="Image of the potential home screen and credential inspection screen within a potential eduID app"/>
          <p:cNvPicPr/>
          <p:nvPr/>
        </p:nvPicPr>
        <p:blipFill>
          <a:blip r:embed="rId4"/>
          <a:stretch/>
        </p:blipFill>
        <p:spPr>
          <a:xfrm>
            <a:off x="1871280" y="3552120"/>
            <a:ext cx="2616480" cy="2610000"/>
          </a:xfrm>
          <a:prstGeom prst="rect">
            <a:avLst/>
          </a:prstGeom>
          <a:ln>
            <a:noFill/>
          </a:ln>
        </p:spPr>
      </p:pic>
      <p:pic>
        <p:nvPicPr>
          <p:cNvPr id="509" name="Picture 8" descr="Illustration of a potential request to disclose data to a service"/>
          <p:cNvPicPr/>
          <p:nvPr/>
        </p:nvPicPr>
        <p:blipFill>
          <a:blip r:embed="rId5"/>
          <a:stretch/>
        </p:blipFill>
        <p:spPr>
          <a:xfrm>
            <a:off x="4818960" y="3550680"/>
            <a:ext cx="2553480" cy="2598840"/>
          </a:xfrm>
          <a:prstGeom prst="rect">
            <a:avLst/>
          </a:prstGeom>
          <a:ln>
            <a:noFill/>
          </a:ln>
        </p:spPr>
      </p:pic>
      <p:pic>
        <p:nvPicPr>
          <p:cNvPr id="510" name="Picture 10" descr="Schematic description of an SSI system"/>
          <p:cNvPicPr/>
          <p:nvPr/>
        </p:nvPicPr>
        <p:blipFill>
          <a:blip r:embed="rId6"/>
          <a:stretch/>
        </p:blipFill>
        <p:spPr>
          <a:xfrm>
            <a:off x="8138880" y="3873600"/>
            <a:ext cx="3540600" cy="1585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 dirty="0" err="1">
                <a:solidFill>
                  <a:srgbClr val="004168"/>
                </a:solidFill>
                <a:latin typeface="Calibri Light"/>
              </a:rPr>
              <a:t>edu</a:t>
            </a:r>
            <a:r>
              <a:rPr lang="nl-NL" sz="4400" b="1" strike="noStrike" spc="-1" dirty="0" err="1">
                <a:solidFill>
                  <a:srgbClr val="00C0E9"/>
                </a:solidFill>
                <a:latin typeface="Calibri Light"/>
              </a:rPr>
              <a:t>ID</a:t>
            </a:r>
            <a:r>
              <a:rPr lang="en-US" sz="4400" b="1" strike="noStrike" spc="-1" dirty="0">
                <a:solidFill>
                  <a:srgbClr val="44546A"/>
                </a:solidFill>
                <a:latin typeface="Calibri Light"/>
              </a:rPr>
              <a:t> software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2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Open Source software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nl-NL" sz="2400" b="0" strike="noStrike" spc="-1" dirty="0">
                <a:solidFill>
                  <a:srgbClr val="000000"/>
                </a:solidFill>
                <a:latin typeface="Calibri"/>
              </a:rPr>
              <a:t>IDP: </a:t>
            </a:r>
            <a:r>
              <a:rPr lang="nl-NL" sz="2400" b="0" u="sng" strike="noStrike" spc="-1" dirty="0">
                <a:solidFill>
                  <a:srgbClr val="0563C1"/>
                </a:solidFill>
                <a:uFillTx/>
                <a:latin typeface="Calibri"/>
                <a:hlinkClick r:id="rId2"/>
              </a:rPr>
              <a:t>https://github.com/OpenConext/OpenConext-myconext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nl-NL" sz="2400" b="0" strike="noStrike" spc="-1" dirty="0" err="1">
                <a:solidFill>
                  <a:srgbClr val="000000"/>
                </a:solidFill>
                <a:latin typeface="Calibri"/>
              </a:rPr>
              <a:t>eduID</a:t>
            </a:r>
            <a:r>
              <a:rPr lang="nl-NL" sz="2400" b="0" strike="noStrike" spc="-1" dirty="0">
                <a:solidFill>
                  <a:srgbClr val="000000"/>
                </a:solidFill>
                <a:latin typeface="Calibri"/>
              </a:rPr>
              <a:t> apps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nl-NL" sz="2000" b="0" u="sng" strike="noStrike" spc="-1" dirty="0">
                <a:solidFill>
                  <a:srgbClr val="0563C1"/>
                </a:solidFill>
                <a:uFillTx/>
                <a:latin typeface="Calibri"/>
                <a:hlinkClick r:id="rId3"/>
              </a:rPr>
              <a:t>https://github.com/SURFnet/eduid-app-android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nl-NL" sz="2000" b="0" u="sng" strike="noStrike" spc="-1" dirty="0">
                <a:solidFill>
                  <a:srgbClr val="0563C1"/>
                </a:solidFill>
                <a:uFillTx/>
                <a:latin typeface="Calibri"/>
                <a:hlinkClick r:id="rId4"/>
              </a:rPr>
              <a:t>https://github.com/SURFnet/eduid-app-ios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Integreert met </a:t>
            </a:r>
            <a:r>
              <a:rPr lang="nl-NL" sz="2800" b="0" strike="noStrike" spc="-1" dirty="0" err="1">
                <a:solidFill>
                  <a:srgbClr val="000000"/>
                </a:solidFill>
                <a:latin typeface="Calibri"/>
              </a:rPr>
              <a:t>OpenConext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nl-NL" sz="2400" b="0" strike="noStrike" spc="-1" dirty="0">
                <a:solidFill>
                  <a:srgbClr val="000000"/>
                </a:solidFill>
                <a:latin typeface="Calibri"/>
              </a:rPr>
              <a:t>Via </a:t>
            </a:r>
            <a:r>
              <a:rPr lang="nl-NL" sz="2400" b="0" strike="noStrike" spc="-1" dirty="0" err="1">
                <a:solidFill>
                  <a:srgbClr val="000000"/>
                </a:solidFill>
                <a:latin typeface="Calibri"/>
              </a:rPr>
              <a:t>API’s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nl-NL" sz="2400" b="0" strike="noStrike" spc="-1" dirty="0" err="1">
                <a:solidFill>
                  <a:srgbClr val="000000"/>
                </a:solidFill>
                <a:latin typeface="Calibri"/>
              </a:rPr>
              <a:t>OpenConext</a:t>
            </a:r>
            <a:r>
              <a:rPr lang="nl-NL" sz="2400" b="0" strike="noStrike" spc="-1" dirty="0">
                <a:solidFill>
                  <a:srgbClr val="000000"/>
                </a:solidFill>
                <a:latin typeface="Calibri"/>
              </a:rPr>
              <a:t> API Security voor </a:t>
            </a:r>
            <a:r>
              <a:rPr lang="nl-NL" sz="2400" b="0" strike="noStrike" spc="-1" dirty="0" err="1">
                <a:solidFill>
                  <a:srgbClr val="000000"/>
                </a:solidFill>
                <a:latin typeface="Calibri"/>
              </a:rPr>
              <a:t>Oauth</a:t>
            </a:r>
            <a:r>
              <a:rPr lang="nl-NL" sz="2400" b="0" strike="noStrike" spc="-1" dirty="0">
                <a:solidFill>
                  <a:srgbClr val="000000"/>
                </a:solidFill>
                <a:latin typeface="Calibri"/>
              </a:rPr>
              <a:t> tokens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Aansluitdocumentatie: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nl-NL" sz="2400" b="0" u="sng" strike="noStrike" spc="-1" dirty="0">
                <a:solidFill>
                  <a:srgbClr val="0563C1"/>
                </a:solidFill>
                <a:uFillTx/>
                <a:latin typeface="Calibri"/>
                <a:hlinkClick r:id="rId5"/>
              </a:rPr>
              <a:t>https://wiki.surfnet.nl/display/surfconextdev/eduID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1D90D-D42B-6586-6434-E63A7C27D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b="1" strike="noStrike" spc="-1" dirty="0" err="1">
                <a:solidFill>
                  <a:srgbClr val="004168"/>
                </a:solidFill>
                <a:latin typeface="Calibri Light"/>
              </a:rPr>
              <a:t>edu</a:t>
            </a:r>
            <a:r>
              <a:rPr lang="nl-NL" sz="4400" b="1" strike="noStrike" spc="-1" dirty="0" err="1">
                <a:solidFill>
                  <a:srgbClr val="00C0E9"/>
                </a:solidFill>
                <a:latin typeface="Calibri Light"/>
              </a:rPr>
              <a:t>ID</a:t>
            </a:r>
            <a:r>
              <a:rPr lang="en-US" sz="4400" b="1" strike="noStrike" spc="-1" dirty="0">
                <a:solidFill>
                  <a:srgbClr val="44546A"/>
                </a:solidFill>
                <a:latin typeface="Calibri Light"/>
              </a:rPr>
              <a:t> </a:t>
            </a:r>
            <a:r>
              <a:rPr lang="en-US" sz="4400" b="1" strike="noStrike" spc="-1" dirty="0" err="1">
                <a:solidFill>
                  <a:srgbClr val="44546A"/>
                </a:solidFill>
                <a:latin typeface="Calibri Light"/>
              </a:rPr>
              <a:t>en</a:t>
            </a:r>
            <a:r>
              <a:rPr lang="en-US" sz="4400" b="1" strike="noStrike" spc="-1" dirty="0">
                <a:solidFill>
                  <a:srgbClr val="44546A"/>
                </a:solidFill>
                <a:latin typeface="Calibri Light"/>
              </a:rPr>
              <a:t> </a:t>
            </a:r>
            <a:r>
              <a:rPr lang="en-US" sz="4400" b="1" strike="noStrike" spc="-1" dirty="0" err="1">
                <a:solidFill>
                  <a:srgbClr val="44546A"/>
                </a:solidFill>
                <a:latin typeface="Calibri Light"/>
              </a:rPr>
              <a:t>andere</a:t>
            </a:r>
            <a:r>
              <a:rPr lang="en-US" sz="4400" b="1" strike="noStrike" spc="-1" dirty="0">
                <a:solidFill>
                  <a:srgbClr val="44546A"/>
                </a:solidFill>
                <a:latin typeface="Calibri Light"/>
              </a:rPr>
              <a:t> </a:t>
            </a:r>
            <a:r>
              <a:rPr lang="en-US" sz="4400" b="1" strike="noStrike" spc="-1" dirty="0" err="1">
                <a:solidFill>
                  <a:srgbClr val="44546A"/>
                </a:solidFill>
                <a:latin typeface="Calibri Light"/>
              </a:rPr>
              <a:t>initiatieven</a:t>
            </a:r>
            <a:endParaRPr lang="en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2CD79-F3C6-ACDF-9A28-D47AFE86EF7B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 anchor="t"/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ECK-id (MBO/VO/PO)</a:t>
            </a:r>
          </a:p>
          <a:p>
            <a:pPr marL="0" indent="0">
              <a:buNone/>
            </a:pP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Het ECK </a:t>
            </a:r>
            <a:r>
              <a:rPr lang="nl-N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 is een afgeleide van het PGN, het persoonsgebonden nummer dat </a:t>
            </a:r>
            <a:r>
              <a:rPr lang="nl-NL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door DUO wordt verstrekt 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aan "</a:t>
            </a:r>
            <a:r>
              <a:rPr lang="nl-NL" sz="1400" i="1" dirty="0">
                <a:latin typeface="Calibri" panose="020F0502020204030204" pitchFamily="34" charset="0"/>
                <a:cs typeface="Calibri" panose="020F0502020204030204" pitchFamily="34" charset="0"/>
              </a:rPr>
              <a:t>Iedereen die onderwijs volgt dat door de overheid wordt betaald". 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Scholen zijn verplicht het PGN te gebruiken in hun schooladministratie. Het ECK </a:t>
            </a:r>
            <a:r>
              <a:rPr lang="nl-N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 is net zo sterk als het PGN en even uniek, maar het is een versleutelde versie daarvan, speciaal voor gegevensuitwisseling rond digitale leermiddelen.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MyAcademicID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/ European Student Identifier (ESI) </a:t>
            </a:r>
          </a:p>
          <a:p>
            <a:pPr marL="0" indent="0">
              <a:buNone/>
            </a:pPr>
            <a:r>
              <a:rPr lang="nl-N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MyAcademicID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 is een initiatief om de uitwisseling van studenten binnen Europa te vergemakkelijken (Erasmus without paper, European Student Card). Het ESI kan worden </a:t>
            </a:r>
            <a:r>
              <a:rPr lang="nl-NL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afgeleid van een instellingsnummer of van een nationaal (onderwijs)nummer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nl-NL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Stelling:</a:t>
            </a:r>
            <a:r>
              <a:rPr lang="nl-NL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Voordat we kunnen redeneren over de verschillen/overeenkomsten en </a:t>
            </a:r>
          </a:p>
          <a:p>
            <a:pPr marL="0" indent="0">
              <a:buNone/>
            </a:pP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synergie/concurrentie moeten we eerst erkennen dat achterliggende </a:t>
            </a:r>
          </a:p>
          <a:p>
            <a:pPr marL="0" indent="0">
              <a:buNone/>
            </a:pP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paradigma’s verschillend zijn: </a:t>
            </a:r>
          </a:p>
          <a:p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mens centraal vs. instelling</a:t>
            </a:r>
          </a:p>
          <a:p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attributen vs. </a:t>
            </a:r>
            <a:r>
              <a:rPr lang="nl-N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identifiers</a:t>
            </a:r>
            <a:endParaRPr lang="nl-N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endParaRPr lang="en-N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59E4F777-84F9-D29E-8A48-46C81DC2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235" y="3794455"/>
            <a:ext cx="4507085" cy="238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40833-74EC-25A7-72B9-F6957E29B2DE}"/>
              </a:ext>
            </a:extLst>
          </p:cNvPr>
          <p:cNvSpPr txBox="1"/>
          <p:nvPr/>
        </p:nvSpPr>
        <p:spPr>
          <a:xfrm>
            <a:off x="7225267" y="6121680"/>
            <a:ext cx="36904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Bron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: Federated vs Self Sovereign Identity – Information Assurance (assuriant.co.uk)</a:t>
            </a:r>
            <a:endParaRPr lang="en-NL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659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1" b="9271"/>
          <a:stretch>
            <a:fillRect/>
          </a:stretch>
        </p:blipFill>
        <p:spPr/>
      </p:pic>
      <p:sp>
        <p:nvSpPr>
          <p:cNvPr id="32" name="Text Placeholder 31"/>
          <p:cNvSpPr>
            <a:spLocks noGrp="1"/>
          </p:cNvSpPr>
          <p:nvPr>
            <p:ph type="body" sz="quarter" idx="65"/>
          </p:nvPr>
        </p:nvSpPr>
        <p:spPr>
          <a:xfrm>
            <a:off x="870839" y="3264255"/>
            <a:ext cx="4347528" cy="309991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en-GB" dirty="0"/>
              <a:t>HOSA: Kaders voor SECTOR-VOORZIENINGEN van de toekomst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0FE45-509C-4BDF-9EDE-64426F8DF3D2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Vertical Text Placeholder 7"/>
          <p:cNvSpPr>
            <a:spLocks noGrp="1"/>
          </p:cNvSpPr>
          <p:nvPr>
            <p:ph type="body" orient="vert" idx="1"/>
          </p:nvPr>
        </p:nvSpPr>
        <p:spPr>
          <a:xfrm>
            <a:off x="1041009" y="3429000"/>
            <a:ext cx="4074687" cy="1748481"/>
          </a:xfrm>
        </p:spPr>
        <p:txBody>
          <a:bodyPr/>
          <a:lstStyle/>
          <a:p>
            <a:pPr lvl="0">
              <a:buClr>
                <a:srgbClr val="EA7600"/>
              </a:buClr>
            </a:pPr>
            <a:r>
              <a:rPr lang="nl-NL" sz="2000" dirty="0"/>
              <a:t>Agenda</a:t>
            </a:r>
          </a:p>
          <a:p>
            <a:pPr lvl="0">
              <a:buClr>
                <a:srgbClr val="EA7600"/>
              </a:buClr>
            </a:pPr>
            <a:endParaRPr lang="nl-NL" sz="2000" dirty="0"/>
          </a:p>
          <a:p>
            <a:pPr marL="285750" lvl="0" indent="-285750">
              <a:buClr>
                <a:srgbClr val="EA7600"/>
              </a:buClr>
              <a:buFont typeface="Arial" panose="020B0604020202020204" pitchFamily="34" charset="0"/>
              <a:buChar char="•"/>
            </a:pPr>
            <a:r>
              <a:rPr lang="nl-NL" sz="2000" dirty="0"/>
              <a:t>Waarom</a:t>
            </a:r>
          </a:p>
          <a:p>
            <a:pPr marL="285750" lvl="0" indent="-285750">
              <a:buClr>
                <a:srgbClr val="EA7600"/>
              </a:buClr>
              <a:buFont typeface="Arial" panose="020B0604020202020204" pitchFamily="34" charset="0"/>
              <a:buChar char="•"/>
            </a:pPr>
            <a:r>
              <a:rPr lang="nl-NL" sz="2000" dirty="0" err="1"/>
              <a:t>Use</a:t>
            </a:r>
            <a:r>
              <a:rPr lang="nl-NL" sz="2000" dirty="0"/>
              <a:t> cases IAM</a:t>
            </a:r>
          </a:p>
          <a:p>
            <a:pPr marL="285750" lvl="0" indent="-285750">
              <a:buClr>
                <a:srgbClr val="EA76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Claims based </a:t>
            </a:r>
            <a:r>
              <a:rPr lang="en-US" sz="2000" dirty="0" err="1"/>
              <a:t>landschap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6038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4163" y="156411"/>
            <a:ext cx="5787416" cy="6545177"/>
          </a:xfrm>
          <a:prstGeom prst="round2SameRect">
            <a:avLst>
              <a:gd name="adj1" fmla="val 2120"/>
              <a:gd name="adj2" fmla="val 0"/>
            </a:avLst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0FE45-509C-4BDF-9EDE-64426F8DF3D2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ijdelijke aanduiding voor verticale tekst 2"/>
          <p:cNvSpPr txBox="1">
            <a:spLocks/>
          </p:cNvSpPr>
          <p:nvPr/>
        </p:nvSpPr>
        <p:spPr>
          <a:xfrm>
            <a:off x="523807" y="1400483"/>
            <a:ext cx="8974163" cy="4456846"/>
          </a:xfrm>
          <a:prstGeom prst="rect">
            <a:avLst/>
          </a:prstGeom>
        </p:spPr>
        <p:txBody>
          <a:bodyPr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Blip>
                <a:blip r:embed="rId4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2800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Tx/>
              <a:buBlip>
                <a:blip r:embed="rId5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9200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Blip>
                <a:blip r:embed="rId6"/>
              </a:buBlip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5600" indent="-2698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Blip>
                <a:blip r:embed="rId7"/>
              </a:buBlip>
              <a:tabLst/>
              <a:defRPr sz="20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3400" indent="-2714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1938" indent="-2619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6575" indent="-2746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A7600"/>
              </a:buClr>
              <a:buSzTx/>
              <a:buFontTx/>
              <a:buBlip>
                <a:blip r:embed="rId4"/>
              </a:buBlip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A7600"/>
              </a:buClr>
              <a:buSzTx/>
              <a:buFontTx/>
              <a:buBlip>
                <a:blip r:embed="rId4"/>
              </a:buBlip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752CE02-7F2A-48E0-B510-65CEF23BE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HOSA?</a:t>
            </a:r>
          </a:p>
        </p:txBody>
      </p:sp>
      <p:sp>
        <p:nvSpPr>
          <p:cNvPr id="9" name="Tijdelijke aanduiding voor verticale tekst 3">
            <a:extLst>
              <a:ext uri="{FF2B5EF4-FFF2-40B4-BE49-F238E27FC236}">
                <a16:creationId xmlns:a16="http://schemas.microsoft.com/office/drawing/2014/main" id="{66F1415B-A84E-4722-95FD-77F324A5D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3133" y="1216133"/>
            <a:ext cx="5424706" cy="4469349"/>
          </a:xfrm>
        </p:spPr>
        <p:txBody>
          <a:bodyPr/>
          <a:lstStyle/>
          <a:p>
            <a:r>
              <a:rPr lang="nl-NL" dirty="0"/>
              <a:t>Hoe kunnen we sneller opschalen zodra bijvoorbeeld het versnellingsplan een succes wordt?</a:t>
            </a:r>
          </a:p>
          <a:p>
            <a:r>
              <a:rPr lang="nl-NL" dirty="0"/>
              <a:t>Hoe komen we tot samenhangende digitale sectorvoorzieningen vanuit het perspectief van de ‘klant’? En wie is dat eigenlijk?</a:t>
            </a:r>
          </a:p>
          <a:p>
            <a:r>
              <a:rPr lang="nl-NL" dirty="0"/>
              <a:t>Hoe borgen we vraagsturing vanuit de 50 HO-instellingen?</a:t>
            </a:r>
          </a:p>
          <a:p>
            <a:r>
              <a:rPr lang="nl-NL" dirty="0"/>
              <a:t>Hoe bieden we overzicht over alle landelijke initiatieven die er zijn voor sectorvoorzieningen voor onderwijs en onderzoek?</a:t>
            </a:r>
          </a:p>
          <a:p>
            <a:r>
              <a:rPr lang="nl-NL" dirty="0"/>
              <a:t>Organiseren we zaken nu op niveau van instelling, vakgebied, samenwerkingsverband, regionaal, landelijk, Europees?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310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hthoek 78">
            <a:extLst>
              <a:ext uri="{FF2B5EF4-FFF2-40B4-BE49-F238E27FC236}">
                <a16:creationId xmlns:a16="http://schemas.microsoft.com/office/drawing/2014/main" id="{954112A0-74DB-4FC8-B804-2828B171F9A4}"/>
              </a:ext>
            </a:extLst>
          </p:cNvPr>
          <p:cNvSpPr/>
          <p:nvPr/>
        </p:nvSpPr>
        <p:spPr>
          <a:xfrm>
            <a:off x="10672856" y="5922410"/>
            <a:ext cx="1268168" cy="72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708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606669" y="1381467"/>
            <a:ext cx="11025554" cy="5335127"/>
          </a:xfrm>
          <a:prstGeom prst="rect">
            <a:avLst/>
          </a:prstGeom>
          <a:solidFill>
            <a:srgbClr val="CC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CF01602B-E54A-433A-BF92-FCA5C7D2C03C}"/>
              </a:ext>
            </a:extLst>
          </p:cNvPr>
          <p:cNvSpPr/>
          <p:nvPr/>
        </p:nvSpPr>
        <p:spPr>
          <a:xfrm>
            <a:off x="960119" y="5309500"/>
            <a:ext cx="10346821" cy="553805"/>
          </a:xfrm>
          <a:prstGeom prst="rect">
            <a:avLst/>
          </a:prstGeom>
          <a:solidFill>
            <a:srgbClr val="EE7628"/>
          </a:solidFill>
          <a:ln>
            <a:solidFill>
              <a:srgbClr val="EE7628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Decentralized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identifiers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7" name="Gelijkbenige driehoek 26"/>
          <p:cNvSpPr/>
          <p:nvPr/>
        </p:nvSpPr>
        <p:spPr>
          <a:xfrm>
            <a:off x="2505691" y="5180183"/>
            <a:ext cx="371145" cy="162233"/>
          </a:xfrm>
          <a:prstGeom prst="triangle">
            <a:avLst/>
          </a:prstGeom>
          <a:solidFill>
            <a:srgbClr val="EE7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Gelijkbenige driehoek 28"/>
          <p:cNvSpPr/>
          <p:nvPr/>
        </p:nvSpPr>
        <p:spPr>
          <a:xfrm>
            <a:off x="9593090" y="5174355"/>
            <a:ext cx="371145" cy="162233"/>
          </a:xfrm>
          <a:prstGeom prst="triangle">
            <a:avLst/>
          </a:prstGeom>
          <a:solidFill>
            <a:srgbClr val="EE7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7935D800-4455-4307-9B28-D3E5B6BE8D52}"/>
              </a:ext>
            </a:extLst>
          </p:cNvPr>
          <p:cNvSpPr/>
          <p:nvPr/>
        </p:nvSpPr>
        <p:spPr>
          <a:xfrm>
            <a:off x="960119" y="1568537"/>
            <a:ext cx="3194663" cy="3441320"/>
          </a:xfrm>
          <a:prstGeom prst="rect">
            <a:avLst/>
          </a:prstGeom>
          <a:solidFill>
            <a:srgbClr val="177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Issuer</a:t>
            </a:r>
            <a:endParaRPr kumimoji="0" lang="nl-NL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C3878FA3-708E-4E38-8A6F-0BA16472E89B}"/>
              </a:ext>
            </a:extLst>
          </p:cNvPr>
          <p:cNvSpPr/>
          <p:nvPr/>
        </p:nvSpPr>
        <p:spPr>
          <a:xfrm>
            <a:off x="4404548" y="1573096"/>
            <a:ext cx="3418891" cy="3441320"/>
          </a:xfrm>
          <a:prstGeom prst="rect">
            <a:avLst/>
          </a:prstGeom>
          <a:solidFill>
            <a:srgbClr val="EE7628"/>
          </a:solidFill>
          <a:ln>
            <a:solidFill>
              <a:srgbClr val="EE76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Holder</a:t>
            </a:r>
            <a:endParaRPr kumimoji="0" lang="nl-NL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Rechthoek 38">
            <a:extLst>
              <a:ext uri="{FF2B5EF4-FFF2-40B4-BE49-F238E27FC236}">
                <a16:creationId xmlns:a16="http://schemas.microsoft.com/office/drawing/2014/main" id="{EA7FB23C-56BB-4B98-A862-57C612293C8A}"/>
              </a:ext>
            </a:extLst>
          </p:cNvPr>
          <p:cNvSpPr/>
          <p:nvPr/>
        </p:nvSpPr>
        <p:spPr>
          <a:xfrm>
            <a:off x="8055214" y="1568537"/>
            <a:ext cx="3251727" cy="3441320"/>
          </a:xfrm>
          <a:prstGeom prst="rect">
            <a:avLst/>
          </a:prstGeom>
          <a:solidFill>
            <a:srgbClr val="177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Verifier</a:t>
            </a:r>
            <a:endParaRPr kumimoji="0" lang="nl-NL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Gelijkbenige driehoek 39">
            <a:extLst>
              <a:ext uri="{FF2B5EF4-FFF2-40B4-BE49-F238E27FC236}">
                <a16:creationId xmlns:a16="http://schemas.microsoft.com/office/drawing/2014/main" id="{726117E4-5E8D-4E99-84DB-3849FF2EDB0D}"/>
              </a:ext>
            </a:extLst>
          </p:cNvPr>
          <p:cNvSpPr/>
          <p:nvPr/>
        </p:nvSpPr>
        <p:spPr>
          <a:xfrm rot="5400000">
            <a:off x="7695968" y="4206459"/>
            <a:ext cx="371145" cy="162233"/>
          </a:xfrm>
          <a:prstGeom prst="triangle">
            <a:avLst/>
          </a:prstGeom>
          <a:solidFill>
            <a:srgbClr val="EE7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Gelijkbenige driehoek 40">
            <a:extLst>
              <a:ext uri="{FF2B5EF4-FFF2-40B4-BE49-F238E27FC236}">
                <a16:creationId xmlns:a16="http://schemas.microsoft.com/office/drawing/2014/main" id="{2556D92C-F995-4EB7-9C21-BEF5E5CC4D2F}"/>
              </a:ext>
            </a:extLst>
          </p:cNvPr>
          <p:cNvSpPr/>
          <p:nvPr/>
        </p:nvSpPr>
        <p:spPr>
          <a:xfrm rot="5400000">
            <a:off x="4021895" y="4206460"/>
            <a:ext cx="371145" cy="162233"/>
          </a:xfrm>
          <a:prstGeom prst="triangle">
            <a:avLst/>
          </a:prstGeom>
          <a:solidFill>
            <a:srgbClr val="177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Gelijkbenige driehoek 41">
            <a:extLst>
              <a:ext uri="{FF2B5EF4-FFF2-40B4-BE49-F238E27FC236}">
                <a16:creationId xmlns:a16="http://schemas.microsoft.com/office/drawing/2014/main" id="{CA63BB20-3FCE-4911-954B-17C914BBC544}"/>
              </a:ext>
            </a:extLst>
          </p:cNvPr>
          <p:cNvSpPr/>
          <p:nvPr/>
        </p:nvSpPr>
        <p:spPr>
          <a:xfrm rot="16200000">
            <a:off x="4149085" y="2134134"/>
            <a:ext cx="371145" cy="162233"/>
          </a:xfrm>
          <a:prstGeom prst="triangle">
            <a:avLst/>
          </a:prstGeom>
          <a:solidFill>
            <a:srgbClr val="EE7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Gelijkbenige driehoek 43">
            <a:extLst>
              <a:ext uri="{FF2B5EF4-FFF2-40B4-BE49-F238E27FC236}">
                <a16:creationId xmlns:a16="http://schemas.microsoft.com/office/drawing/2014/main" id="{E208C0A0-B56D-4213-B671-899C99FB81DC}"/>
              </a:ext>
            </a:extLst>
          </p:cNvPr>
          <p:cNvSpPr/>
          <p:nvPr/>
        </p:nvSpPr>
        <p:spPr>
          <a:xfrm rot="16200000">
            <a:off x="7811539" y="2134134"/>
            <a:ext cx="371145" cy="162233"/>
          </a:xfrm>
          <a:prstGeom prst="triangle">
            <a:avLst/>
          </a:prstGeom>
          <a:solidFill>
            <a:srgbClr val="177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5" name="Gelijkbenige driehoek 44">
            <a:extLst>
              <a:ext uri="{FF2B5EF4-FFF2-40B4-BE49-F238E27FC236}">
                <a16:creationId xmlns:a16="http://schemas.microsoft.com/office/drawing/2014/main" id="{24A5AF75-20EA-48C9-89DE-2547ECE7FA65}"/>
              </a:ext>
            </a:extLst>
          </p:cNvPr>
          <p:cNvSpPr/>
          <p:nvPr/>
        </p:nvSpPr>
        <p:spPr>
          <a:xfrm rot="10800000">
            <a:off x="2503204" y="4984241"/>
            <a:ext cx="371145" cy="162233"/>
          </a:xfrm>
          <a:prstGeom prst="triangle">
            <a:avLst/>
          </a:prstGeom>
          <a:solidFill>
            <a:srgbClr val="177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Gelijkbenige driehoek 45">
            <a:extLst>
              <a:ext uri="{FF2B5EF4-FFF2-40B4-BE49-F238E27FC236}">
                <a16:creationId xmlns:a16="http://schemas.microsoft.com/office/drawing/2014/main" id="{85C3C93B-740B-4E0A-A0FA-A390670D54E9}"/>
              </a:ext>
            </a:extLst>
          </p:cNvPr>
          <p:cNvSpPr/>
          <p:nvPr/>
        </p:nvSpPr>
        <p:spPr>
          <a:xfrm rot="10800000">
            <a:off x="9587232" y="4984240"/>
            <a:ext cx="371145" cy="162233"/>
          </a:xfrm>
          <a:prstGeom prst="triangle">
            <a:avLst/>
          </a:prstGeom>
          <a:solidFill>
            <a:srgbClr val="177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1B81C2ED-703F-4086-A149-58CFF45C2B29}"/>
              </a:ext>
            </a:extLst>
          </p:cNvPr>
          <p:cNvSpPr/>
          <p:nvPr/>
        </p:nvSpPr>
        <p:spPr>
          <a:xfrm>
            <a:off x="950692" y="5900268"/>
            <a:ext cx="10346821" cy="553805"/>
          </a:xfrm>
          <a:prstGeom prst="rect">
            <a:avLst/>
          </a:prstGeom>
          <a:solidFill>
            <a:srgbClr val="EE7628"/>
          </a:solidFill>
          <a:ln>
            <a:solidFill>
              <a:srgbClr val="EE7628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Verifiable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data </a:t>
            </a:r>
            <a:r>
              <a:rPr kumimoji="0" lang="nl-N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registry</a:t>
            </a:r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Maan 8">
            <a:extLst>
              <a:ext uri="{FF2B5EF4-FFF2-40B4-BE49-F238E27FC236}">
                <a16:creationId xmlns:a16="http://schemas.microsoft.com/office/drawing/2014/main" id="{41B60974-A6A7-4688-B579-E0F740D6DF5E}"/>
              </a:ext>
            </a:extLst>
          </p:cNvPr>
          <p:cNvSpPr/>
          <p:nvPr/>
        </p:nvSpPr>
        <p:spPr>
          <a:xfrm rot="2122919">
            <a:off x="791631" y="1399298"/>
            <a:ext cx="339365" cy="589202"/>
          </a:xfrm>
          <a:prstGeom prst="moon">
            <a:avLst/>
          </a:prstGeom>
          <a:solidFill>
            <a:srgbClr val="CC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Maan 47">
            <a:extLst>
              <a:ext uri="{FF2B5EF4-FFF2-40B4-BE49-F238E27FC236}">
                <a16:creationId xmlns:a16="http://schemas.microsoft.com/office/drawing/2014/main" id="{43B553D7-D0D0-4522-9193-C72249E7CEBA}"/>
              </a:ext>
            </a:extLst>
          </p:cNvPr>
          <p:cNvSpPr/>
          <p:nvPr/>
        </p:nvSpPr>
        <p:spPr>
          <a:xfrm rot="7109066">
            <a:off x="10969518" y="1270731"/>
            <a:ext cx="339365" cy="589202"/>
          </a:xfrm>
          <a:prstGeom prst="moon">
            <a:avLst/>
          </a:prstGeom>
          <a:solidFill>
            <a:srgbClr val="CC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Maan 48">
            <a:extLst>
              <a:ext uri="{FF2B5EF4-FFF2-40B4-BE49-F238E27FC236}">
                <a16:creationId xmlns:a16="http://schemas.microsoft.com/office/drawing/2014/main" id="{0A3E9E5E-C9AE-414A-A242-DADF7C89D796}"/>
              </a:ext>
            </a:extLst>
          </p:cNvPr>
          <p:cNvSpPr/>
          <p:nvPr/>
        </p:nvSpPr>
        <p:spPr>
          <a:xfrm rot="12046451">
            <a:off x="11189971" y="5960134"/>
            <a:ext cx="339365" cy="589202"/>
          </a:xfrm>
          <a:prstGeom prst="moon">
            <a:avLst/>
          </a:prstGeom>
          <a:solidFill>
            <a:srgbClr val="CC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Maan 49">
            <a:extLst>
              <a:ext uri="{FF2B5EF4-FFF2-40B4-BE49-F238E27FC236}">
                <a16:creationId xmlns:a16="http://schemas.microsoft.com/office/drawing/2014/main" id="{AC88C490-BE08-4AF3-946B-1AB65507489F}"/>
              </a:ext>
            </a:extLst>
          </p:cNvPr>
          <p:cNvSpPr/>
          <p:nvPr/>
        </p:nvSpPr>
        <p:spPr>
          <a:xfrm rot="20275695">
            <a:off x="701956" y="5961274"/>
            <a:ext cx="339365" cy="589202"/>
          </a:xfrm>
          <a:prstGeom prst="moon">
            <a:avLst/>
          </a:prstGeom>
          <a:solidFill>
            <a:srgbClr val="CC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8A953B5-E7F3-45B1-9302-38AC37CC4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74" y="302614"/>
            <a:ext cx="11146224" cy="600744"/>
          </a:xfrm>
        </p:spPr>
        <p:txBody>
          <a:bodyPr/>
          <a:lstStyle/>
          <a:p>
            <a:r>
              <a:rPr lang="nl-NL" dirty="0"/>
              <a:t>HOSA IAM: </a:t>
            </a:r>
            <a:r>
              <a:rPr lang="nl-NL" dirty="0" err="1"/>
              <a:t>Usecases</a:t>
            </a:r>
            <a:r>
              <a:rPr lang="nl-NL" dirty="0"/>
              <a:t> voor de lerende</a:t>
            </a:r>
          </a:p>
        </p:txBody>
      </p:sp>
      <p:graphicFrame>
        <p:nvGraphicFramePr>
          <p:cNvPr id="57" name="Tabel 56">
            <a:extLst>
              <a:ext uri="{FF2B5EF4-FFF2-40B4-BE49-F238E27FC236}">
                <a16:creationId xmlns:a16="http://schemas.microsoft.com/office/drawing/2014/main" id="{64866D47-8423-4DE6-95B7-22C29F5A5AE9}"/>
              </a:ext>
            </a:extLst>
          </p:cNvPr>
          <p:cNvGraphicFramePr>
            <a:graphicFrameLocks noGrp="1"/>
          </p:cNvGraphicFramePr>
          <p:nvPr/>
        </p:nvGraphicFramePr>
        <p:xfrm>
          <a:off x="1384637" y="1981047"/>
          <a:ext cx="2147707" cy="2849880"/>
        </p:xfrm>
        <a:graphic>
          <a:graphicData uri="http://schemas.openxmlformats.org/drawingml/2006/table">
            <a:tbl>
              <a:tblPr/>
              <a:tblGrid>
                <a:gridCol w="2147707">
                  <a:extLst>
                    <a:ext uri="{9D8B030D-6E8A-4147-A177-3AD203B41FA5}">
                      <a16:colId xmlns:a16="http://schemas.microsoft.com/office/drawing/2014/main" val="19056907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Vak-inschrijving </a:t>
                      </a:r>
                      <a:r>
                        <a:rPr lang="nl-NL" sz="1100" b="0" i="0" dirty="0" err="1">
                          <a:effectLst/>
                          <a:latin typeface="Calibri" panose="020F0502020204030204" pitchFamily="34" charset="0"/>
                        </a:rPr>
                        <a:t>credential</a:t>
                      </a:r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 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99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Studie-inschrijving </a:t>
                      </a:r>
                      <a:r>
                        <a:rPr lang="nl-NL" sz="1100" b="0" i="0" dirty="0" err="1">
                          <a:effectLst/>
                          <a:latin typeface="Calibri" panose="020F0502020204030204" pitchFamily="34" charset="0"/>
                        </a:rPr>
                        <a:t>credential</a:t>
                      </a:r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819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Vak-gehaald </a:t>
                      </a:r>
                      <a:r>
                        <a:rPr lang="nl-NL" sz="1100" b="0" i="0" dirty="0" err="1">
                          <a:effectLst/>
                          <a:latin typeface="Calibri" panose="020F0502020204030204" pitchFamily="34" charset="0"/>
                        </a:rPr>
                        <a:t>credential</a:t>
                      </a:r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530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Studie-gehaald </a:t>
                      </a:r>
                      <a:r>
                        <a:rPr lang="nl-NL" sz="1100" b="0" i="0" dirty="0" err="1">
                          <a:effectLst/>
                          <a:latin typeface="Calibri" panose="020F0502020204030204" pitchFamily="34" charset="0"/>
                        </a:rPr>
                        <a:t>credential</a:t>
                      </a:r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454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Stage </a:t>
                      </a:r>
                      <a:r>
                        <a:rPr lang="nl-NL" sz="1100" b="0" i="0" dirty="0" err="1">
                          <a:effectLst/>
                          <a:latin typeface="Calibri" panose="020F0502020204030204" pitchFamily="34" charset="0"/>
                        </a:rPr>
                        <a:t>credential</a:t>
                      </a:r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 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024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Scriptie </a:t>
                      </a:r>
                      <a:r>
                        <a:rPr lang="nl-NL" sz="1100" b="0" i="0" dirty="0" err="1">
                          <a:effectLst/>
                          <a:latin typeface="Calibri" panose="020F0502020204030204" pitchFamily="34" charset="0"/>
                        </a:rPr>
                        <a:t>credential</a:t>
                      </a:r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331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Docent </a:t>
                      </a:r>
                      <a:r>
                        <a:rPr lang="nl-NL" sz="1100" b="0" i="0" dirty="0" err="1">
                          <a:effectLst/>
                          <a:latin typeface="Calibri" panose="020F0502020204030204" pitchFamily="34" charset="0"/>
                        </a:rPr>
                        <a:t>credential</a:t>
                      </a:r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408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Onderwijs support </a:t>
                      </a:r>
                      <a:r>
                        <a:rPr lang="nl-NL" sz="1100" b="0" i="0" dirty="0" err="1">
                          <a:effectLst/>
                          <a:latin typeface="Calibri" panose="020F0502020204030204" pitchFamily="34" charset="0"/>
                        </a:rPr>
                        <a:t>credential</a:t>
                      </a:r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930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Opleiding accreditatie </a:t>
                      </a:r>
                      <a:r>
                        <a:rPr lang="nl-NL" sz="1100" b="0" i="0" dirty="0" err="1">
                          <a:effectLst/>
                          <a:latin typeface="Calibri" panose="020F0502020204030204" pitchFamily="34" charset="0"/>
                        </a:rPr>
                        <a:t>credential</a:t>
                      </a:r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296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Vak accreditatie </a:t>
                      </a:r>
                      <a:r>
                        <a:rPr lang="nl-NL" sz="1100" b="0" i="0" dirty="0" err="1">
                          <a:effectLst/>
                          <a:latin typeface="Calibri" panose="020F0502020204030204" pitchFamily="34" charset="0"/>
                        </a:rPr>
                        <a:t>credential</a:t>
                      </a:r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 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539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600947"/>
                  </a:ext>
                </a:extLst>
              </a:tr>
            </a:tbl>
          </a:graphicData>
        </a:graphic>
      </p:graphicFrame>
      <p:graphicFrame>
        <p:nvGraphicFramePr>
          <p:cNvPr id="59" name="Tabel 58">
            <a:extLst>
              <a:ext uri="{FF2B5EF4-FFF2-40B4-BE49-F238E27FC236}">
                <a16:creationId xmlns:a16="http://schemas.microsoft.com/office/drawing/2014/main" id="{9B7419AE-A935-4B02-B057-B6AFA71E3275}"/>
              </a:ext>
            </a:extLst>
          </p:cNvPr>
          <p:cNvGraphicFramePr>
            <a:graphicFrameLocks noGrp="1"/>
          </p:cNvGraphicFramePr>
          <p:nvPr/>
        </p:nvGraphicFramePr>
        <p:xfrm>
          <a:off x="8772640" y="1995937"/>
          <a:ext cx="2147707" cy="2849880"/>
        </p:xfrm>
        <a:graphic>
          <a:graphicData uri="http://schemas.openxmlformats.org/drawingml/2006/table">
            <a:tbl>
              <a:tblPr/>
              <a:tblGrid>
                <a:gridCol w="2147707">
                  <a:extLst>
                    <a:ext uri="{9D8B030D-6E8A-4147-A177-3AD203B41FA5}">
                      <a16:colId xmlns:a16="http://schemas.microsoft.com/office/drawing/2014/main" val="1005720581"/>
                    </a:ext>
                  </a:extLst>
                </a:gridCol>
              </a:tblGrid>
              <a:tr h="235142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Ingeschreven voor een vak?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54462"/>
                  </a:ext>
                </a:extLst>
              </a:tr>
              <a:tr h="235142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Ingeschreven voor een opleiding?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82368"/>
                  </a:ext>
                </a:extLst>
              </a:tr>
              <a:tr h="235142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Heeft persoon het vak gehaald?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988627"/>
                  </a:ext>
                </a:extLst>
              </a:tr>
              <a:tr h="235142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Heeft persoon een diploma?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672752"/>
                  </a:ext>
                </a:extLst>
              </a:tr>
              <a:tr h="201512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Is dit een stagiair?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753207"/>
                  </a:ext>
                </a:extLst>
              </a:tr>
              <a:tr h="244375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Werkt persoon aan scriptie?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671908"/>
                  </a:ext>
                </a:extLst>
              </a:tr>
              <a:tr h="235142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Is deze persoon docent?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805034"/>
                  </a:ext>
                </a:extLst>
              </a:tr>
              <a:tr h="235142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Is deze opleiding geaccrediteerd?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970869"/>
                  </a:ext>
                </a:extLst>
              </a:tr>
              <a:tr h="122383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</a:rPr>
                        <a:t>Is het vak geaccrediteerd? </a:t>
                      </a:r>
                      <a:endParaRPr lang="nl-NL" b="0" i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3174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 er betaald?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9647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nl-NL" sz="1100" b="0" i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087935"/>
                  </a:ext>
                </a:extLst>
              </a:tr>
            </a:tbl>
          </a:graphicData>
        </a:graphic>
      </p:graphicFrame>
      <p:pic>
        <p:nvPicPr>
          <p:cNvPr id="61" name="Graphic 60" descr="Gebruiker silhouet">
            <a:extLst>
              <a:ext uri="{FF2B5EF4-FFF2-40B4-BE49-F238E27FC236}">
                <a16:creationId xmlns:a16="http://schemas.microsoft.com/office/drawing/2014/main" id="{F9BCAE5C-5A22-4C0E-97DB-67FC15600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1484" y="3857834"/>
            <a:ext cx="992624" cy="992624"/>
          </a:xfrm>
          <a:prstGeom prst="rect">
            <a:avLst/>
          </a:prstGeom>
        </p:spPr>
      </p:pic>
      <p:sp>
        <p:nvSpPr>
          <p:cNvPr id="62" name="Tekstballon: rechthoek met afgeronde hoeken 61">
            <a:extLst>
              <a:ext uri="{FF2B5EF4-FFF2-40B4-BE49-F238E27FC236}">
                <a16:creationId xmlns:a16="http://schemas.microsoft.com/office/drawing/2014/main" id="{AAB08F68-33C7-4C7D-926C-4DDAD1CE3011}"/>
              </a:ext>
            </a:extLst>
          </p:cNvPr>
          <p:cNvSpPr/>
          <p:nvPr/>
        </p:nvSpPr>
        <p:spPr>
          <a:xfrm>
            <a:off x="4627380" y="1854975"/>
            <a:ext cx="3039047" cy="1864637"/>
          </a:xfrm>
          <a:prstGeom prst="wedgeRoundRectCallout">
            <a:avLst>
              <a:gd name="adj1" fmla="val -35412"/>
              <a:gd name="adj2" fmla="val 5643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Mag ik mij inschrijven voor deze opleiding?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Mag ik nú beginnen met mijn vak?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Mag ik u interviewen?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Mag ik hier stage lopen?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Mag ik vrijstelling voor deze vakken?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Mag ik dit vak evalueren?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Mag ik contact opnemen met de docent?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Kan ik solliciteren naar deze baan?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68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hthoek 58">
            <a:extLst>
              <a:ext uri="{FF2B5EF4-FFF2-40B4-BE49-F238E27FC236}">
                <a16:creationId xmlns:a16="http://schemas.microsoft.com/office/drawing/2014/main" id="{2A0D750B-E38A-4902-87FD-CC5340CE75DF}"/>
              </a:ext>
            </a:extLst>
          </p:cNvPr>
          <p:cNvSpPr/>
          <p:nvPr/>
        </p:nvSpPr>
        <p:spPr>
          <a:xfrm>
            <a:off x="10672856" y="6026107"/>
            <a:ext cx="1268168" cy="728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708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597703" y="1356259"/>
            <a:ext cx="11025554" cy="5335127"/>
          </a:xfrm>
          <a:prstGeom prst="rect">
            <a:avLst/>
          </a:prstGeom>
          <a:solidFill>
            <a:srgbClr val="CC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7935D800-4455-4307-9B28-D3E5B6BE8D52}"/>
              </a:ext>
            </a:extLst>
          </p:cNvPr>
          <p:cNvSpPr/>
          <p:nvPr/>
        </p:nvSpPr>
        <p:spPr>
          <a:xfrm>
            <a:off x="5297865" y="2510643"/>
            <a:ext cx="1522656" cy="1948235"/>
          </a:xfrm>
          <a:prstGeom prst="rect">
            <a:avLst/>
          </a:prstGeom>
          <a:solidFill>
            <a:srgbClr val="177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DID management</a:t>
            </a:r>
          </a:p>
        </p:txBody>
      </p:sp>
      <p:sp>
        <p:nvSpPr>
          <p:cNvPr id="39" name="Rechthoek 38">
            <a:extLst>
              <a:ext uri="{FF2B5EF4-FFF2-40B4-BE49-F238E27FC236}">
                <a16:creationId xmlns:a16="http://schemas.microsoft.com/office/drawing/2014/main" id="{EA7FB23C-56BB-4B98-A862-57C612293C8A}"/>
              </a:ext>
            </a:extLst>
          </p:cNvPr>
          <p:cNvSpPr/>
          <p:nvPr/>
        </p:nvSpPr>
        <p:spPr>
          <a:xfrm>
            <a:off x="6928032" y="2510643"/>
            <a:ext cx="1505632" cy="1948235"/>
          </a:xfrm>
          <a:prstGeom prst="rect">
            <a:avLst/>
          </a:prstGeom>
          <a:solidFill>
            <a:srgbClr val="177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Attribute</a:t>
            </a:r>
            <a:r>
              <a:rPr kumimoji="0" lang="nl-NL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assertion</a:t>
            </a:r>
            <a:endParaRPr kumimoji="0" lang="nl-NL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8A953B5-E7F3-45B1-9302-38AC37CC4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74" y="302614"/>
            <a:ext cx="11146224" cy="600744"/>
          </a:xfrm>
        </p:spPr>
        <p:txBody>
          <a:bodyPr/>
          <a:lstStyle/>
          <a:p>
            <a:r>
              <a:rPr lang="nl-NL" dirty="0"/>
              <a:t>HOSA IAM Conceptueel: Claims </a:t>
            </a:r>
            <a:r>
              <a:rPr lang="nl-NL" dirty="0" err="1"/>
              <a:t>based</a:t>
            </a:r>
            <a:r>
              <a:rPr lang="nl-NL" dirty="0"/>
              <a:t> landschap</a:t>
            </a:r>
          </a:p>
        </p:txBody>
      </p:sp>
      <p:sp>
        <p:nvSpPr>
          <p:cNvPr id="62" name="Rechthoek 61">
            <a:extLst>
              <a:ext uri="{FF2B5EF4-FFF2-40B4-BE49-F238E27FC236}">
                <a16:creationId xmlns:a16="http://schemas.microsoft.com/office/drawing/2014/main" id="{1340D08A-4D0A-4FD0-A826-3B962A51F551}"/>
              </a:ext>
            </a:extLst>
          </p:cNvPr>
          <p:cNvSpPr/>
          <p:nvPr/>
        </p:nvSpPr>
        <p:spPr>
          <a:xfrm>
            <a:off x="1862668" y="4178904"/>
            <a:ext cx="1174912" cy="419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708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Onboarding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708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systeem 3</a:t>
            </a: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336EB976-3C0D-4D85-AE55-371315DCAA23}"/>
              </a:ext>
            </a:extLst>
          </p:cNvPr>
          <p:cNvSpPr/>
          <p:nvPr/>
        </p:nvSpPr>
        <p:spPr>
          <a:xfrm>
            <a:off x="1862668" y="2383134"/>
            <a:ext cx="1174912" cy="419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708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Onboarding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708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systeem 1</a:t>
            </a:r>
          </a:p>
        </p:txBody>
      </p:sp>
      <p:sp>
        <p:nvSpPr>
          <p:cNvPr id="64" name="Rechthoek 63">
            <a:extLst>
              <a:ext uri="{FF2B5EF4-FFF2-40B4-BE49-F238E27FC236}">
                <a16:creationId xmlns:a16="http://schemas.microsoft.com/office/drawing/2014/main" id="{9C9A7EE1-ADC0-4F96-9AAD-5A78026C16CA}"/>
              </a:ext>
            </a:extLst>
          </p:cNvPr>
          <p:cNvSpPr/>
          <p:nvPr/>
        </p:nvSpPr>
        <p:spPr>
          <a:xfrm>
            <a:off x="1862668" y="3281019"/>
            <a:ext cx="1174912" cy="419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708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Onboarding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708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systeem 2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603C036E-F77F-421C-8B43-8AD62C6196C3}"/>
              </a:ext>
            </a:extLst>
          </p:cNvPr>
          <p:cNvSpPr/>
          <p:nvPr/>
        </p:nvSpPr>
        <p:spPr>
          <a:xfrm>
            <a:off x="9085935" y="2300754"/>
            <a:ext cx="1174912" cy="419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708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Services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13D1147D-CF54-4D60-B63C-F80E3AEE5082}"/>
              </a:ext>
            </a:extLst>
          </p:cNvPr>
          <p:cNvSpPr/>
          <p:nvPr/>
        </p:nvSpPr>
        <p:spPr>
          <a:xfrm>
            <a:off x="9107178" y="3281019"/>
            <a:ext cx="1174912" cy="419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708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Informatie systemen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F0B7930B-5C45-4D9E-ABF9-3D938EE11B24}"/>
              </a:ext>
            </a:extLst>
          </p:cNvPr>
          <p:cNvSpPr/>
          <p:nvPr/>
        </p:nvSpPr>
        <p:spPr>
          <a:xfrm>
            <a:off x="9107178" y="4178904"/>
            <a:ext cx="1174912" cy="419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708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Infrastructuur diensten</a:t>
            </a: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30E23B12-1C96-4D87-8EBB-257CF7EEE105}"/>
              </a:ext>
            </a:extLst>
          </p:cNvPr>
          <p:cNvCxnSpPr/>
          <p:nvPr/>
        </p:nvCxnSpPr>
        <p:spPr>
          <a:xfrm>
            <a:off x="3037580" y="2593022"/>
            <a:ext cx="506899" cy="209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4604E352-ACA6-43E5-81D8-4D9A2C08FA91}"/>
              </a:ext>
            </a:extLst>
          </p:cNvPr>
          <p:cNvCxnSpPr>
            <a:cxnSpLocks/>
          </p:cNvCxnSpPr>
          <p:nvPr/>
        </p:nvCxnSpPr>
        <p:spPr>
          <a:xfrm>
            <a:off x="3062561" y="3490907"/>
            <a:ext cx="4819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AA07BDEB-2108-4619-A9E5-554672BE1909}"/>
              </a:ext>
            </a:extLst>
          </p:cNvPr>
          <p:cNvCxnSpPr>
            <a:cxnSpLocks/>
          </p:cNvCxnSpPr>
          <p:nvPr/>
        </p:nvCxnSpPr>
        <p:spPr>
          <a:xfrm flipV="1">
            <a:off x="3037580" y="4178904"/>
            <a:ext cx="506899" cy="228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5F89F26B-44DF-488B-9D83-FED80C6E7005}"/>
              </a:ext>
            </a:extLst>
          </p:cNvPr>
          <p:cNvCxnSpPr>
            <a:cxnSpLocks/>
          </p:cNvCxnSpPr>
          <p:nvPr/>
        </p:nvCxnSpPr>
        <p:spPr>
          <a:xfrm flipH="1">
            <a:off x="8625523" y="2510642"/>
            <a:ext cx="445743" cy="292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2B4F01BB-16D2-4833-95C7-10D3924E6DCF}"/>
              </a:ext>
            </a:extLst>
          </p:cNvPr>
          <p:cNvCxnSpPr>
            <a:cxnSpLocks/>
          </p:cNvCxnSpPr>
          <p:nvPr/>
        </p:nvCxnSpPr>
        <p:spPr>
          <a:xfrm flipH="1" flipV="1">
            <a:off x="8553924" y="4178904"/>
            <a:ext cx="516892" cy="233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9A2CA1DE-3183-4993-AF39-494D1096DFAD}"/>
              </a:ext>
            </a:extLst>
          </p:cNvPr>
          <p:cNvCxnSpPr>
            <a:cxnSpLocks/>
          </p:cNvCxnSpPr>
          <p:nvPr/>
        </p:nvCxnSpPr>
        <p:spPr>
          <a:xfrm flipH="1">
            <a:off x="8625523" y="3484759"/>
            <a:ext cx="4724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hoek 34">
            <a:extLst>
              <a:ext uri="{FF2B5EF4-FFF2-40B4-BE49-F238E27FC236}">
                <a16:creationId xmlns:a16="http://schemas.microsoft.com/office/drawing/2014/main" id="{42E85AA6-2A26-4FAD-AE69-960436790A70}"/>
              </a:ext>
            </a:extLst>
          </p:cNvPr>
          <p:cNvSpPr/>
          <p:nvPr/>
        </p:nvSpPr>
        <p:spPr>
          <a:xfrm>
            <a:off x="3684723" y="2510641"/>
            <a:ext cx="1505632" cy="1948235"/>
          </a:xfrm>
          <a:prstGeom prst="rect">
            <a:avLst/>
          </a:prstGeom>
          <a:solidFill>
            <a:srgbClr val="177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Identity management</a:t>
            </a:r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F4CC7EA8-3E77-4C04-8090-E33397416922}"/>
              </a:ext>
            </a:extLst>
          </p:cNvPr>
          <p:cNvSpPr/>
          <p:nvPr/>
        </p:nvSpPr>
        <p:spPr>
          <a:xfrm>
            <a:off x="3864791" y="3254844"/>
            <a:ext cx="1174912" cy="419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708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Generen HO-ID</a:t>
            </a: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BE7888AB-6B69-4D0C-B8A0-89DB0D0915A4}"/>
              </a:ext>
            </a:extLst>
          </p:cNvPr>
          <p:cNvSpPr/>
          <p:nvPr/>
        </p:nvSpPr>
        <p:spPr>
          <a:xfrm>
            <a:off x="5489180" y="3248407"/>
            <a:ext cx="1174912" cy="419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708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Genereren ‘Account’</a:t>
            </a:r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14FCDC1B-C184-45D2-B7B5-FB401B5E19F5}"/>
              </a:ext>
            </a:extLst>
          </p:cNvPr>
          <p:cNvSpPr/>
          <p:nvPr/>
        </p:nvSpPr>
        <p:spPr>
          <a:xfrm>
            <a:off x="7102323" y="3248407"/>
            <a:ext cx="1174912" cy="419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708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Regelen toegang</a:t>
            </a:r>
          </a:p>
        </p:txBody>
      </p:sp>
      <p:pic>
        <p:nvPicPr>
          <p:cNvPr id="12" name="Graphic 11" descr="Persoon aan het eten silhouet">
            <a:extLst>
              <a:ext uri="{FF2B5EF4-FFF2-40B4-BE49-F238E27FC236}">
                <a16:creationId xmlns:a16="http://schemas.microsoft.com/office/drawing/2014/main" id="{3A2988C7-EAE6-4A92-86C0-17A7C9F13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9332" y="2192099"/>
            <a:ext cx="678666" cy="678666"/>
          </a:xfrm>
          <a:prstGeom prst="rect">
            <a:avLst/>
          </a:prstGeom>
        </p:spPr>
      </p:pic>
      <p:pic>
        <p:nvPicPr>
          <p:cNvPr id="14" name="Graphic 13" descr="Vrouwelijk profiel silhouet">
            <a:extLst>
              <a:ext uri="{FF2B5EF4-FFF2-40B4-BE49-F238E27FC236}">
                <a16:creationId xmlns:a16="http://schemas.microsoft.com/office/drawing/2014/main" id="{E23CFB7E-4903-4B75-9457-9E0686214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68536" y="3218932"/>
            <a:ext cx="580388" cy="580388"/>
          </a:xfrm>
          <a:prstGeom prst="rect">
            <a:avLst/>
          </a:prstGeom>
        </p:spPr>
      </p:pic>
      <p:pic>
        <p:nvPicPr>
          <p:cNvPr id="16" name="Graphic 15" descr="Spreker silhouet">
            <a:extLst>
              <a:ext uri="{FF2B5EF4-FFF2-40B4-BE49-F238E27FC236}">
                <a16:creationId xmlns:a16="http://schemas.microsoft.com/office/drawing/2014/main" id="{6B4F3731-FCAC-4401-88AA-D13F729A4B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41136" y="4023823"/>
            <a:ext cx="663877" cy="663877"/>
          </a:xfrm>
          <a:prstGeom prst="rect">
            <a:avLst/>
          </a:prstGeom>
        </p:spPr>
      </p:pic>
      <p:pic>
        <p:nvPicPr>
          <p:cNvPr id="18" name="Graphic 17" descr="Groepssucces silhouet">
            <a:extLst>
              <a:ext uri="{FF2B5EF4-FFF2-40B4-BE49-F238E27FC236}">
                <a16:creationId xmlns:a16="http://schemas.microsoft.com/office/drawing/2014/main" id="{BEA6FE6A-4FEF-4E5C-A7DF-116550A0B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4283" y="2300754"/>
            <a:ext cx="732514" cy="732514"/>
          </a:xfrm>
          <a:prstGeom prst="rect">
            <a:avLst/>
          </a:prstGeom>
        </p:spPr>
      </p:pic>
      <p:pic>
        <p:nvPicPr>
          <p:cNvPr id="29" name="Graphic 28" descr="Gebruikers silhouet">
            <a:extLst>
              <a:ext uri="{FF2B5EF4-FFF2-40B4-BE49-F238E27FC236}">
                <a16:creationId xmlns:a16="http://schemas.microsoft.com/office/drawing/2014/main" id="{DB7E7A22-7ACC-49CD-B2A1-8B6C4A3B39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2919" y="3223855"/>
            <a:ext cx="663877" cy="663877"/>
          </a:xfrm>
          <a:prstGeom prst="rect">
            <a:avLst/>
          </a:prstGeom>
        </p:spPr>
      </p:pic>
      <p:pic>
        <p:nvPicPr>
          <p:cNvPr id="33" name="Graphic 32" descr="Man met kinderwagen silhouet">
            <a:extLst>
              <a:ext uri="{FF2B5EF4-FFF2-40B4-BE49-F238E27FC236}">
                <a16:creationId xmlns:a16="http://schemas.microsoft.com/office/drawing/2014/main" id="{0F4BD752-0A36-48F1-B4DF-0EE20D1981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9745" y="4126937"/>
            <a:ext cx="663877" cy="663877"/>
          </a:xfrm>
          <a:prstGeom prst="rect">
            <a:avLst/>
          </a:prstGeom>
        </p:spPr>
      </p:pic>
      <p:sp>
        <p:nvSpPr>
          <p:cNvPr id="31" name="Rechthoek 30">
            <a:extLst>
              <a:ext uri="{FF2B5EF4-FFF2-40B4-BE49-F238E27FC236}">
                <a16:creationId xmlns:a16="http://schemas.microsoft.com/office/drawing/2014/main" id="{821871B0-980E-4327-A9D9-D172C76B8C00}"/>
              </a:ext>
            </a:extLst>
          </p:cNvPr>
          <p:cNvSpPr/>
          <p:nvPr/>
        </p:nvSpPr>
        <p:spPr>
          <a:xfrm>
            <a:off x="799500" y="5243715"/>
            <a:ext cx="2657618" cy="1213646"/>
          </a:xfrm>
          <a:prstGeom prst="rect">
            <a:avLst/>
          </a:prstGeom>
          <a:solidFill>
            <a:srgbClr val="A5C25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Personen melden aan met: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een persoonlijk SSI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-een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Decentralized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Trusted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Identity van een andere sector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034894F4-9A01-4B45-B4B5-9989CCCC9205}"/>
              </a:ext>
            </a:extLst>
          </p:cNvPr>
          <p:cNvSpPr/>
          <p:nvPr/>
        </p:nvSpPr>
        <p:spPr>
          <a:xfrm>
            <a:off x="3692246" y="5250106"/>
            <a:ext cx="1424431" cy="1213646"/>
          </a:xfrm>
          <a:prstGeom prst="rect">
            <a:avLst/>
          </a:prstGeom>
          <a:solidFill>
            <a:srgbClr val="A5C25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Een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identity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systeem creëert voor de persoon een uniek nummer. </a:t>
            </a:r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78F679E8-A14E-47A8-AB55-B4770CE5E858}"/>
              </a:ext>
            </a:extLst>
          </p:cNvPr>
          <p:cNvSpPr/>
          <p:nvPr/>
        </p:nvSpPr>
        <p:spPr>
          <a:xfrm>
            <a:off x="5307919" y="5250106"/>
            <a:ext cx="1424431" cy="1213646"/>
          </a:xfrm>
          <a:prstGeom prst="rect">
            <a:avLst/>
          </a:prstGeom>
          <a:solidFill>
            <a:srgbClr val="A5C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organisatie initieert namens de sector een DID. Dit is een soort account die de verbinding legt tussen de sector en de persoon.</a:t>
            </a:r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8E246615-31B9-47D6-BD5C-3B8A296F0C22}"/>
              </a:ext>
            </a:extLst>
          </p:cNvPr>
          <p:cNvSpPr/>
          <p:nvPr/>
        </p:nvSpPr>
        <p:spPr>
          <a:xfrm>
            <a:off x="6923593" y="5243715"/>
            <a:ext cx="1424431" cy="1213646"/>
          </a:xfrm>
          <a:prstGeom prst="rect">
            <a:avLst/>
          </a:prstGeom>
          <a:solidFill>
            <a:srgbClr val="A5C25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 basis van aangeleverde attributen bepalen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attribute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assertion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systemen of toegang wordt verleend.</a:t>
            </a:r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55423BC0-C5C3-42AE-B1F6-8AFE4DDB4FC5}"/>
              </a:ext>
            </a:extLst>
          </p:cNvPr>
          <p:cNvSpPr/>
          <p:nvPr/>
        </p:nvSpPr>
        <p:spPr>
          <a:xfrm>
            <a:off x="8583152" y="5250106"/>
            <a:ext cx="2809349" cy="1213646"/>
          </a:xfrm>
          <a:prstGeom prst="rect">
            <a:avLst/>
          </a:prstGeom>
          <a:solidFill>
            <a:srgbClr val="A5C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persoon wil gebruik maken van een service, informatiesysteem of infrastructuur die gebruik maakt van het HO-ID.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Het systeem maakt vraagt bij het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attribute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assertion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platform of toegang verleend kan worden voor dit HO-ID op basis van de aangeleverde attributen met bewijs. </a:t>
            </a:r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BFC51B08-F108-479B-861C-60F3EAA7C629}"/>
              </a:ext>
            </a:extLst>
          </p:cNvPr>
          <p:cNvSpPr/>
          <p:nvPr/>
        </p:nvSpPr>
        <p:spPr>
          <a:xfrm>
            <a:off x="7102323" y="3759128"/>
            <a:ext cx="1174912" cy="419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708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Pseudonim-isering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708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Rechthoek 43">
            <a:extLst>
              <a:ext uri="{FF2B5EF4-FFF2-40B4-BE49-F238E27FC236}">
                <a16:creationId xmlns:a16="http://schemas.microsoft.com/office/drawing/2014/main" id="{5A6D2481-8526-413C-9022-F2C0FF79A01A}"/>
              </a:ext>
            </a:extLst>
          </p:cNvPr>
          <p:cNvSpPr/>
          <p:nvPr/>
        </p:nvSpPr>
        <p:spPr>
          <a:xfrm>
            <a:off x="7086023" y="2768912"/>
            <a:ext cx="1174912" cy="419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708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Scoping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708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9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Picture 3" descr="foto 1.jpg"/>
          <p:cNvPicPr/>
          <p:nvPr/>
        </p:nvPicPr>
        <p:blipFill>
          <a:blip r:embed="rId3"/>
          <a:stretch/>
        </p:blipFill>
        <p:spPr>
          <a:xfrm>
            <a:off x="0" y="1445400"/>
            <a:ext cx="12183480" cy="4719960"/>
          </a:xfrm>
          <a:prstGeom prst="rect">
            <a:avLst/>
          </a:prstGeom>
          <a:ln>
            <a:noFill/>
          </a:ln>
        </p:spPr>
      </p:pic>
      <p:sp>
        <p:nvSpPr>
          <p:cNvPr id="41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>
                <a:solidFill>
                  <a:srgbClr val="004168"/>
                </a:solidFill>
                <a:latin typeface="Calibri Light"/>
              </a:rPr>
              <a:t>Waarom edu</a:t>
            </a:r>
            <a:r>
              <a:rPr lang="nl-NL" sz="4400" b="1" strike="noStrike" spc="-1">
                <a:solidFill>
                  <a:srgbClr val="00C0E9"/>
                </a:solidFill>
                <a:latin typeface="Calibri Light"/>
              </a:rPr>
              <a:t>ID</a:t>
            </a:r>
            <a:r>
              <a:rPr lang="nl-NL" sz="4400" b="1" strike="noStrike" spc="-1">
                <a:solidFill>
                  <a:srgbClr val="44546A"/>
                </a:solidFill>
                <a:latin typeface="Calibri Light"/>
              </a:rPr>
              <a:t> ?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5640840" y="474840"/>
            <a:ext cx="6790320" cy="5690520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2" name="CustomShape 3"/>
          <p:cNvSpPr/>
          <p:nvPr/>
        </p:nvSpPr>
        <p:spPr>
          <a:xfrm>
            <a:off x="5973120" y="2455200"/>
            <a:ext cx="6008400" cy="2944080"/>
          </a:xfrm>
          <a:prstGeom prst="roundRect">
            <a:avLst>
              <a:gd name="adj" fmla="val 7261"/>
            </a:avLst>
          </a:prstGeom>
          <a:solidFill>
            <a:schemeClr val="accent1">
              <a:lumMod val="50000"/>
              <a:alpha val="9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5480">
              <a:lnSpc>
                <a:spcPct val="100000"/>
              </a:lnSpc>
              <a:buClr>
                <a:srgbClr val="00C0E9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FFFFFF"/>
                </a:solidFill>
                <a:latin typeface="Calibri"/>
              </a:rPr>
              <a:t>Flexibilisering</a:t>
            </a:r>
            <a:endParaRPr lang="en-US" sz="2000" b="0" strike="noStrike" spc="-1">
              <a:latin typeface="Calibri"/>
            </a:endParaRPr>
          </a:p>
          <a:p>
            <a:pPr marL="285840" indent="-285480">
              <a:lnSpc>
                <a:spcPct val="100000"/>
              </a:lnSpc>
              <a:buClr>
                <a:srgbClr val="00C0E9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FFFFFF"/>
                </a:solidFill>
                <a:latin typeface="Calibri"/>
              </a:rPr>
              <a:t>Studenten mobiliteit</a:t>
            </a:r>
            <a:endParaRPr lang="en-US" sz="2000" b="0" strike="noStrike" spc="-1">
              <a:latin typeface="Calibri"/>
            </a:endParaRPr>
          </a:p>
          <a:p>
            <a:pPr marL="285840" indent="-285480">
              <a:lnSpc>
                <a:spcPct val="100000"/>
              </a:lnSpc>
              <a:buClr>
                <a:srgbClr val="00C0E9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FFFFFF"/>
                </a:solidFill>
                <a:latin typeface="Calibri"/>
              </a:rPr>
              <a:t>Leven lang ontwikkelen</a:t>
            </a:r>
            <a:endParaRPr lang="en-US" sz="2000" b="0" strike="noStrike" spc="-1">
              <a:latin typeface="Calibri"/>
            </a:endParaRPr>
          </a:p>
          <a:p>
            <a:pPr marL="285840" indent="-285480">
              <a:lnSpc>
                <a:spcPct val="100000"/>
              </a:lnSpc>
              <a:buClr>
                <a:srgbClr val="00C0E9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FFFFFF"/>
                </a:solidFill>
                <a:latin typeface="Calibri"/>
              </a:rPr>
              <a:t>Identiteit over onderwijsinstellingen heen</a:t>
            </a:r>
            <a:endParaRPr lang="en-US" sz="2000" b="0" strike="noStrike" spc="-1">
              <a:latin typeface="Calibri"/>
            </a:endParaRPr>
          </a:p>
          <a:p>
            <a:pPr marL="285840" indent="-285480">
              <a:lnSpc>
                <a:spcPct val="100000"/>
              </a:lnSpc>
              <a:buClr>
                <a:srgbClr val="00C0E9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FFFFFF"/>
                </a:solidFill>
                <a:latin typeface="Calibri"/>
              </a:rPr>
              <a:t>Centrale aanpak, niet een aanpak per organisatie</a:t>
            </a:r>
            <a:endParaRPr lang="en-US" sz="2000" b="0" strike="noStrike" spc="-1">
              <a:latin typeface="Calibri"/>
            </a:endParaRPr>
          </a:p>
          <a:p>
            <a:pPr marL="285840" indent="-285480">
              <a:lnSpc>
                <a:spcPct val="100000"/>
              </a:lnSpc>
              <a:buClr>
                <a:srgbClr val="00C0E9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FFFFFF"/>
                </a:solidFill>
                <a:latin typeface="Calibri"/>
              </a:rPr>
              <a:t>Toegesneden op domein onderwijs</a:t>
            </a:r>
            <a:endParaRPr lang="en-US" sz="20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5037480" y="892440"/>
            <a:ext cx="1352880" cy="1352880"/>
          </a:xfrm>
          <a:custGeom>
            <a:avLst/>
            <a:gdLst/>
            <a:ahLst/>
            <a:cxnLst/>
            <a:rect l="l" t="t" r="r" b="b"/>
            <a:pathLst>
              <a:path w="1353343" h="1353343">
                <a:moveTo>
                  <a:pt x="0" y="676672"/>
                </a:moveTo>
                <a:cubicBezTo>
                  <a:pt x="0" y="302956"/>
                  <a:pt x="302956" y="0"/>
                  <a:pt x="676672" y="0"/>
                </a:cubicBezTo>
                <a:cubicBezTo>
                  <a:pt x="1050388" y="0"/>
                  <a:pt x="1353344" y="302956"/>
                  <a:pt x="1353344" y="676672"/>
                </a:cubicBezTo>
                <a:cubicBezTo>
                  <a:pt x="1353344" y="1050388"/>
                  <a:pt x="1050388" y="1353344"/>
                  <a:pt x="676672" y="1353344"/>
                </a:cubicBezTo>
                <a:cubicBezTo>
                  <a:pt x="302956" y="1353344"/>
                  <a:pt x="0" y="1050388"/>
                  <a:pt x="0" y="676672"/>
                </a:cubicBezTo>
                <a:close/>
              </a:path>
            </a:pathLst>
          </a:custGeom>
          <a:solidFill>
            <a:srgbClr val="4CB6DE">
              <a:alpha val="77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414" name="CustomShape 2"/>
          <p:cNvSpPr/>
          <p:nvPr/>
        </p:nvSpPr>
        <p:spPr>
          <a:xfrm>
            <a:off x="6797160" y="1908720"/>
            <a:ext cx="1352880" cy="1352880"/>
          </a:xfrm>
          <a:custGeom>
            <a:avLst/>
            <a:gdLst/>
            <a:ahLst/>
            <a:cxnLst/>
            <a:rect l="l" t="t" r="r" b="b"/>
            <a:pathLst>
              <a:path w="1353343" h="1353343">
                <a:moveTo>
                  <a:pt x="0" y="676672"/>
                </a:moveTo>
                <a:cubicBezTo>
                  <a:pt x="0" y="302956"/>
                  <a:pt x="302956" y="0"/>
                  <a:pt x="676672" y="0"/>
                </a:cubicBezTo>
                <a:cubicBezTo>
                  <a:pt x="1050388" y="0"/>
                  <a:pt x="1353344" y="302956"/>
                  <a:pt x="1353344" y="676672"/>
                </a:cubicBezTo>
                <a:cubicBezTo>
                  <a:pt x="1353344" y="1050388"/>
                  <a:pt x="1050388" y="1353344"/>
                  <a:pt x="676672" y="1353344"/>
                </a:cubicBezTo>
                <a:cubicBezTo>
                  <a:pt x="302956" y="1353344"/>
                  <a:pt x="0" y="1050388"/>
                  <a:pt x="0" y="676672"/>
                </a:cubicBezTo>
                <a:close/>
              </a:path>
            </a:pathLst>
          </a:custGeom>
          <a:solidFill>
            <a:srgbClr val="4CB6DE">
              <a:alpha val="77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415" name="CustomShape 3"/>
          <p:cNvSpPr/>
          <p:nvPr/>
        </p:nvSpPr>
        <p:spPr>
          <a:xfrm>
            <a:off x="6797160" y="3940560"/>
            <a:ext cx="1352880" cy="1352880"/>
          </a:xfrm>
          <a:custGeom>
            <a:avLst/>
            <a:gdLst/>
            <a:ahLst/>
            <a:cxnLst/>
            <a:rect l="l" t="t" r="r" b="b"/>
            <a:pathLst>
              <a:path w="1353343" h="1353343">
                <a:moveTo>
                  <a:pt x="0" y="676672"/>
                </a:moveTo>
                <a:cubicBezTo>
                  <a:pt x="0" y="302956"/>
                  <a:pt x="302956" y="0"/>
                  <a:pt x="676672" y="0"/>
                </a:cubicBezTo>
                <a:cubicBezTo>
                  <a:pt x="1050388" y="0"/>
                  <a:pt x="1353344" y="302956"/>
                  <a:pt x="1353344" y="676672"/>
                </a:cubicBezTo>
                <a:cubicBezTo>
                  <a:pt x="1353344" y="1050388"/>
                  <a:pt x="1050388" y="1353344"/>
                  <a:pt x="676672" y="1353344"/>
                </a:cubicBezTo>
                <a:cubicBezTo>
                  <a:pt x="302956" y="1353344"/>
                  <a:pt x="0" y="1050388"/>
                  <a:pt x="0" y="676672"/>
                </a:cubicBezTo>
                <a:close/>
              </a:path>
            </a:pathLst>
          </a:custGeom>
          <a:solidFill>
            <a:srgbClr val="4CB6DE">
              <a:alpha val="77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416" name="CustomShape 4"/>
          <p:cNvSpPr/>
          <p:nvPr/>
        </p:nvSpPr>
        <p:spPr>
          <a:xfrm>
            <a:off x="5037480" y="4956480"/>
            <a:ext cx="1352880" cy="1352880"/>
          </a:xfrm>
          <a:custGeom>
            <a:avLst/>
            <a:gdLst/>
            <a:ahLst/>
            <a:cxnLst/>
            <a:rect l="l" t="t" r="r" b="b"/>
            <a:pathLst>
              <a:path w="1353343" h="1353343">
                <a:moveTo>
                  <a:pt x="0" y="676672"/>
                </a:moveTo>
                <a:cubicBezTo>
                  <a:pt x="0" y="302956"/>
                  <a:pt x="302956" y="0"/>
                  <a:pt x="676672" y="0"/>
                </a:cubicBezTo>
                <a:cubicBezTo>
                  <a:pt x="1050388" y="0"/>
                  <a:pt x="1353344" y="302956"/>
                  <a:pt x="1353344" y="676672"/>
                </a:cubicBezTo>
                <a:cubicBezTo>
                  <a:pt x="1353344" y="1050388"/>
                  <a:pt x="1050388" y="1353344"/>
                  <a:pt x="676672" y="1353344"/>
                </a:cubicBezTo>
                <a:cubicBezTo>
                  <a:pt x="302956" y="1353344"/>
                  <a:pt x="0" y="1050388"/>
                  <a:pt x="0" y="676672"/>
                </a:cubicBezTo>
                <a:close/>
              </a:path>
            </a:pathLst>
          </a:custGeom>
          <a:solidFill>
            <a:srgbClr val="4CB6DE">
              <a:alpha val="77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417" name="CustomShape 5"/>
          <p:cNvSpPr/>
          <p:nvPr/>
        </p:nvSpPr>
        <p:spPr>
          <a:xfrm>
            <a:off x="3277800" y="3940560"/>
            <a:ext cx="1352880" cy="1352880"/>
          </a:xfrm>
          <a:custGeom>
            <a:avLst/>
            <a:gdLst/>
            <a:ahLst/>
            <a:cxnLst/>
            <a:rect l="l" t="t" r="r" b="b"/>
            <a:pathLst>
              <a:path w="1353343" h="1353343">
                <a:moveTo>
                  <a:pt x="0" y="676672"/>
                </a:moveTo>
                <a:cubicBezTo>
                  <a:pt x="0" y="302956"/>
                  <a:pt x="302956" y="0"/>
                  <a:pt x="676672" y="0"/>
                </a:cubicBezTo>
                <a:cubicBezTo>
                  <a:pt x="1050388" y="0"/>
                  <a:pt x="1353344" y="302956"/>
                  <a:pt x="1353344" y="676672"/>
                </a:cubicBezTo>
                <a:cubicBezTo>
                  <a:pt x="1353344" y="1050388"/>
                  <a:pt x="1050388" y="1353344"/>
                  <a:pt x="676672" y="1353344"/>
                </a:cubicBezTo>
                <a:cubicBezTo>
                  <a:pt x="302956" y="1353344"/>
                  <a:pt x="0" y="1050388"/>
                  <a:pt x="0" y="676672"/>
                </a:cubicBezTo>
                <a:close/>
              </a:path>
            </a:pathLst>
          </a:custGeom>
          <a:solidFill>
            <a:srgbClr val="4CB6DE">
              <a:alpha val="77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418" name="CustomShape 6"/>
          <p:cNvSpPr/>
          <p:nvPr/>
        </p:nvSpPr>
        <p:spPr>
          <a:xfrm>
            <a:off x="3277800" y="1908720"/>
            <a:ext cx="1352880" cy="1352880"/>
          </a:xfrm>
          <a:custGeom>
            <a:avLst/>
            <a:gdLst/>
            <a:ahLst/>
            <a:cxnLst/>
            <a:rect l="l" t="t" r="r" b="b"/>
            <a:pathLst>
              <a:path w="1353343" h="1353343">
                <a:moveTo>
                  <a:pt x="0" y="676672"/>
                </a:moveTo>
                <a:cubicBezTo>
                  <a:pt x="0" y="302956"/>
                  <a:pt x="302956" y="0"/>
                  <a:pt x="676672" y="0"/>
                </a:cubicBezTo>
                <a:cubicBezTo>
                  <a:pt x="1050388" y="0"/>
                  <a:pt x="1353344" y="302956"/>
                  <a:pt x="1353344" y="676672"/>
                </a:cubicBezTo>
                <a:cubicBezTo>
                  <a:pt x="1353344" y="1050388"/>
                  <a:pt x="1050388" y="1353344"/>
                  <a:pt x="676672" y="1353344"/>
                </a:cubicBezTo>
                <a:cubicBezTo>
                  <a:pt x="302956" y="1353344"/>
                  <a:pt x="0" y="1050388"/>
                  <a:pt x="0" y="676672"/>
                </a:cubicBezTo>
                <a:close/>
              </a:path>
            </a:pathLst>
          </a:custGeom>
          <a:solidFill>
            <a:srgbClr val="4CB6DE">
              <a:alpha val="77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419" name="CustomShape 7"/>
          <p:cNvSpPr/>
          <p:nvPr/>
        </p:nvSpPr>
        <p:spPr>
          <a:xfrm>
            <a:off x="12733200" y="655200"/>
            <a:ext cx="2403360" cy="1318320"/>
          </a:xfrm>
          <a:prstGeom prst="rect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0" name="CustomShape 8"/>
          <p:cNvSpPr/>
          <p:nvPr/>
        </p:nvSpPr>
        <p:spPr>
          <a:xfrm>
            <a:off x="4432680" y="227880"/>
            <a:ext cx="2562480" cy="6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Digitale identiteit voor</a:t>
            </a:r>
            <a:endParaRPr lang="en-US" sz="1800" b="0" strike="noStrike" spc="-1"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nl-NL" sz="2000" b="1" strike="noStrike" spc="-1">
                <a:solidFill>
                  <a:srgbClr val="000000"/>
                </a:solidFill>
                <a:latin typeface="Calibri"/>
              </a:rPr>
              <a:t>een persoon</a:t>
            </a:r>
            <a:endParaRPr lang="en-US" sz="2000" b="0" strike="noStrike" spc="-1">
              <a:latin typeface="Calibri"/>
            </a:endParaRPr>
          </a:p>
        </p:txBody>
      </p:sp>
      <p:pic>
        <p:nvPicPr>
          <p:cNvPr id="421" name="Graphic 17"/>
          <p:cNvPicPr/>
          <p:nvPr/>
        </p:nvPicPr>
        <p:blipFill>
          <a:blip r:embed="rId3"/>
          <a:stretch/>
        </p:blipFill>
        <p:spPr>
          <a:xfrm>
            <a:off x="7072920" y="2271960"/>
            <a:ext cx="802080" cy="641520"/>
          </a:xfrm>
          <a:prstGeom prst="rect">
            <a:avLst/>
          </a:prstGeom>
          <a:ln>
            <a:noFill/>
          </a:ln>
        </p:spPr>
      </p:pic>
      <p:pic>
        <p:nvPicPr>
          <p:cNvPr id="422" name="Graphic 19"/>
          <p:cNvPicPr/>
          <p:nvPr/>
        </p:nvPicPr>
        <p:blipFill>
          <a:blip r:embed="rId4"/>
          <a:stretch/>
        </p:blipFill>
        <p:spPr>
          <a:xfrm>
            <a:off x="7149600" y="4327920"/>
            <a:ext cx="641520" cy="641520"/>
          </a:xfrm>
          <a:prstGeom prst="rect">
            <a:avLst/>
          </a:prstGeom>
          <a:ln>
            <a:noFill/>
          </a:ln>
        </p:spPr>
      </p:pic>
      <p:pic>
        <p:nvPicPr>
          <p:cNvPr id="423" name="Graphic 21"/>
          <p:cNvPicPr/>
          <p:nvPr/>
        </p:nvPicPr>
        <p:blipFill>
          <a:blip r:embed="rId5"/>
          <a:stretch/>
        </p:blipFill>
        <p:spPr>
          <a:xfrm>
            <a:off x="5465160" y="1245240"/>
            <a:ext cx="480960" cy="641520"/>
          </a:xfrm>
          <a:prstGeom prst="rect">
            <a:avLst/>
          </a:prstGeom>
          <a:ln>
            <a:noFill/>
          </a:ln>
        </p:spPr>
      </p:pic>
      <p:pic>
        <p:nvPicPr>
          <p:cNvPr id="424" name="Graphic 23"/>
          <p:cNvPicPr/>
          <p:nvPr/>
        </p:nvPicPr>
        <p:blipFill>
          <a:blip r:embed="rId6"/>
          <a:stretch/>
        </p:blipFill>
        <p:spPr>
          <a:xfrm>
            <a:off x="3625560" y="4296240"/>
            <a:ext cx="641520" cy="641520"/>
          </a:xfrm>
          <a:prstGeom prst="rect">
            <a:avLst/>
          </a:prstGeom>
          <a:ln>
            <a:noFill/>
          </a:ln>
        </p:spPr>
      </p:pic>
      <p:pic>
        <p:nvPicPr>
          <p:cNvPr id="425" name="Graphic 25"/>
          <p:cNvPicPr/>
          <p:nvPr/>
        </p:nvPicPr>
        <p:blipFill>
          <a:blip r:embed="rId7"/>
          <a:stretch/>
        </p:blipFill>
        <p:spPr>
          <a:xfrm>
            <a:off x="3682800" y="2345400"/>
            <a:ext cx="618840" cy="495000"/>
          </a:xfrm>
          <a:prstGeom prst="rect">
            <a:avLst/>
          </a:prstGeom>
          <a:ln>
            <a:noFill/>
          </a:ln>
        </p:spPr>
      </p:pic>
      <p:pic>
        <p:nvPicPr>
          <p:cNvPr id="426" name="Graphic 27"/>
          <p:cNvPicPr/>
          <p:nvPr/>
        </p:nvPicPr>
        <p:blipFill>
          <a:blip r:embed="rId8"/>
          <a:stretch/>
        </p:blipFill>
        <p:spPr>
          <a:xfrm>
            <a:off x="5408280" y="5312160"/>
            <a:ext cx="595080" cy="641520"/>
          </a:xfrm>
          <a:prstGeom prst="rect">
            <a:avLst/>
          </a:prstGeom>
          <a:ln>
            <a:noFill/>
          </a:ln>
        </p:spPr>
      </p:pic>
      <p:sp>
        <p:nvSpPr>
          <p:cNvPr id="427" name="CustomShape 9"/>
          <p:cNvSpPr/>
          <p:nvPr/>
        </p:nvSpPr>
        <p:spPr>
          <a:xfrm>
            <a:off x="8193600" y="2261880"/>
            <a:ext cx="1778760" cy="6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Onder </a:t>
            </a:r>
            <a:r>
              <a:rPr lang="nl-NL" sz="2000" b="1" strike="noStrike" spc="-1">
                <a:solidFill>
                  <a:srgbClr val="000000"/>
                </a:solidFill>
                <a:latin typeface="Calibri"/>
              </a:rPr>
              <a:t>regie</a:t>
            </a: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 van </a:t>
            </a:r>
            <a:endParaRPr lang="en-US" sz="1800" b="0" strike="noStrike" spc="-1"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de persoon zelf</a:t>
            </a:r>
            <a:endParaRPr lang="en-US" sz="1800" b="0" strike="noStrike" spc="-1">
              <a:latin typeface="Calibri"/>
            </a:endParaRPr>
          </a:p>
        </p:txBody>
      </p:sp>
      <p:sp>
        <p:nvSpPr>
          <p:cNvPr id="428" name="CustomShape 10"/>
          <p:cNvSpPr/>
          <p:nvPr/>
        </p:nvSpPr>
        <p:spPr>
          <a:xfrm>
            <a:off x="8196120" y="4354200"/>
            <a:ext cx="260244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Een </a:t>
            </a:r>
            <a:r>
              <a:rPr lang="nl-NL" sz="2000" b="1" strike="noStrike" spc="-1">
                <a:solidFill>
                  <a:srgbClr val="000000"/>
                </a:solidFill>
                <a:latin typeface="Calibri"/>
              </a:rPr>
              <a:t>leven lang </a:t>
            </a: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bruikbaar</a:t>
            </a:r>
            <a:endParaRPr lang="en-US" sz="1800" b="0" strike="noStrike" spc="-1">
              <a:latin typeface="Calibri"/>
            </a:endParaRPr>
          </a:p>
        </p:txBody>
      </p:sp>
      <p:sp>
        <p:nvSpPr>
          <p:cNvPr id="429" name="CustomShape 11"/>
          <p:cNvSpPr/>
          <p:nvPr/>
        </p:nvSpPr>
        <p:spPr>
          <a:xfrm>
            <a:off x="4760280" y="6324120"/>
            <a:ext cx="21060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Respecteert </a:t>
            </a:r>
            <a:r>
              <a:rPr lang="nl-NL" sz="2000" b="1" strike="noStrike" spc="-1">
                <a:solidFill>
                  <a:srgbClr val="000000"/>
                </a:solidFill>
                <a:latin typeface="Calibri"/>
              </a:rPr>
              <a:t>privacy</a:t>
            </a:r>
            <a:endParaRPr lang="en-US" sz="2000" b="0" strike="noStrike" spc="-1">
              <a:latin typeface="Calibri"/>
            </a:endParaRPr>
          </a:p>
        </p:txBody>
      </p:sp>
      <p:sp>
        <p:nvSpPr>
          <p:cNvPr id="430" name="CustomShape 12"/>
          <p:cNvSpPr/>
          <p:nvPr/>
        </p:nvSpPr>
        <p:spPr>
          <a:xfrm>
            <a:off x="1500120" y="4354200"/>
            <a:ext cx="15663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nl-NL" sz="2000" b="1" strike="noStrike" spc="-1">
                <a:solidFill>
                  <a:srgbClr val="000000"/>
                </a:solidFill>
                <a:latin typeface="Calibri"/>
              </a:rPr>
              <a:t>Betrouwbaar</a:t>
            </a:r>
            <a:endParaRPr lang="en-US" sz="2000" b="0" strike="noStrike" spc="-1">
              <a:latin typeface="Calibri"/>
            </a:endParaRPr>
          </a:p>
        </p:txBody>
      </p:sp>
      <p:sp>
        <p:nvSpPr>
          <p:cNvPr id="431" name="CustomShape 13"/>
          <p:cNvSpPr/>
          <p:nvPr/>
        </p:nvSpPr>
        <p:spPr>
          <a:xfrm>
            <a:off x="340200" y="2298240"/>
            <a:ext cx="2773440" cy="66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nl-NL" sz="2000" b="1" strike="noStrike" spc="-1">
                <a:solidFill>
                  <a:srgbClr val="000000"/>
                </a:solidFill>
                <a:latin typeface="Calibri"/>
              </a:rPr>
              <a:t>Verrijken</a:t>
            </a: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 met gegevens uit</a:t>
            </a:r>
            <a:endParaRPr lang="en-US" sz="1800" b="0" strike="noStrike" spc="-1">
              <a:latin typeface="Calibri"/>
            </a:endParaRPr>
          </a:p>
          <a:p>
            <a:pPr algn="r">
              <a:lnSpc>
                <a:spcPct val="100000"/>
              </a:lnSpc>
            </a:pPr>
            <a:r>
              <a:rPr lang="nl-NL" sz="1800" b="0" strike="noStrike" spc="-1">
                <a:solidFill>
                  <a:srgbClr val="000000"/>
                </a:solidFill>
                <a:latin typeface="Calibri"/>
              </a:rPr>
              <a:t>externe bronnen</a:t>
            </a:r>
            <a:endParaRPr lang="en-US" sz="1800" b="0" strike="noStrike" spc="-1">
              <a:latin typeface="Calibri"/>
            </a:endParaRPr>
          </a:p>
        </p:txBody>
      </p:sp>
      <p:pic>
        <p:nvPicPr>
          <p:cNvPr id="432" name="Picture 3"/>
          <p:cNvPicPr/>
          <p:nvPr/>
        </p:nvPicPr>
        <p:blipFill>
          <a:blip r:embed="rId9"/>
          <a:stretch/>
        </p:blipFill>
        <p:spPr>
          <a:xfrm>
            <a:off x="4800960" y="3221280"/>
            <a:ext cx="1809360" cy="759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Shape 1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3200" b="0" strike="noStrike" spc="-1">
                <a:solidFill>
                  <a:srgbClr val="114168"/>
                </a:solidFill>
                <a:latin typeface="Calibri"/>
              </a:rPr>
              <a:t>eduID biedt: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114168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800" b="1" strike="noStrike" spc="-1">
                <a:solidFill>
                  <a:srgbClr val="114168"/>
                </a:solidFill>
                <a:latin typeface="Calibri"/>
              </a:rPr>
              <a:t>één identiteit </a:t>
            </a:r>
            <a:r>
              <a:rPr lang="en-US" sz="2800" b="0" strike="noStrike" spc="-1">
                <a:solidFill>
                  <a:srgbClr val="114168"/>
                </a:solidFill>
                <a:latin typeface="Calibri"/>
              </a:rPr>
              <a:t>voor alle onderwijsdeelnemers (EER en niet-EER)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114168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800" b="1" strike="noStrike" spc="-1">
                <a:solidFill>
                  <a:srgbClr val="114168"/>
                </a:solidFill>
                <a:latin typeface="Calibri"/>
              </a:rPr>
              <a:t>toegang</a:t>
            </a:r>
            <a:r>
              <a:rPr lang="en-US" sz="2800" b="0" strike="noStrike" spc="-1">
                <a:solidFill>
                  <a:srgbClr val="114168"/>
                </a:solidFill>
                <a:latin typeface="Calibri"/>
              </a:rPr>
              <a:t> tot instellingen of diensten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114168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800" b="1" strike="noStrike" spc="-1">
                <a:solidFill>
                  <a:srgbClr val="114168"/>
                </a:solidFill>
                <a:latin typeface="Calibri"/>
              </a:rPr>
              <a:t>privacy en toestemming </a:t>
            </a:r>
            <a:r>
              <a:rPr lang="en-US" sz="2800" b="0" strike="noStrike" spc="-1">
                <a:solidFill>
                  <a:srgbClr val="114168"/>
                </a:solidFill>
                <a:latin typeface="Calibri"/>
              </a:rPr>
              <a:t>bij gegevensuitwisseling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114168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800" b="1" strike="noStrike" spc="-1">
                <a:solidFill>
                  <a:srgbClr val="114168"/>
                </a:solidFill>
                <a:latin typeface="Calibri"/>
              </a:rPr>
              <a:t>inzicht en controle </a:t>
            </a:r>
            <a:r>
              <a:rPr lang="en-US" sz="2800" b="0" strike="noStrike" spc="-1">
                <a:solidFill>
                  <a:srgbClr val="114168"/>
                </a:solidFill>
                <a:latin typeface="Calibri"/>
              </a:rPr>
              <a:t>op gegevensuitwisseling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nl-NL" sz="3200" b="0" strike="noStrike" spc="-1">
                <a:solidFill>
                  <a:srgbClr val="114168"/>
                </a:solidFill>
                <a:latin typeface="Calibri"/>
              </a:rPr>
              <a:t>eduID is meer dan alleen een nummer: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114168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800" b="0" strike="noStrike" spc="-1">
                <a:solidFill>
                  <a:srgbClr val="114168"/>
                </a:solidFill>
                <a:latin typeface="Calibri"/>
              </a:rPr>
              <a:t>Het is een voorziening waarmee een onderwijsdeelnemer </a:t>
            </a:r>
            <a:r>
              <a:rPr lang="nl-NL" sz="2800" b="1" strike="noStrike" spc="-1">
                <a:solidFill>
                  <a:srgbClr val="114168"/>
                </a:solidFill>
                <a:latin typeface="Calibri"/>
              </a:rPr>
              <a:t>regie op gegevens </a:t>
            </a:r>
            <a:r>
              <a:rPr lang="nl-NL" sz="2800" b="0" strike="noStrike" spc="-1">
                <a:solidFill>
                  <a:srgbClr val="114168"/>
                </a:solidFill>
                <a:latin typeface="Calibri"/>
              </a:rPr>
              <a:t>kan uitoefenen.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" name="TextShape 2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>
                <a:solidFill>
                  <a:srgbClr val="114168"/>
                </a:solidFill>
                <a:latin typeface="Calibri Light"/>
              </a:rPr>
              <a:t>edu</a:t>
            </a:r>
            <a:r>
              <a:rPr lang="nl-NL" sz="4400" b="1" strike="noStrike" spc="-1">
                <a:solidFill>
                  <a:srgbClr val="4AB0DC"/>
                </a:solidFill>
                <a:latin typeface="Calibri Light"/>
              </a:rPr>
              <a:t>ID </a:t>
            </a:r>
            <a:r>
              <a:rPr lang="nl-NL" sz="4400" b="1" strike="noStrike" spc="-1">
                <a:solidFill>
                  <a:srgbClr val="114168"/>
                </a:solidFill>
                <a:latin typeface="Calibri Light"/>
              </a:rPr>
              <a:t>eigenschappen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399960" y="1740960"/>
            <a:ext cx="3779640" cy="377964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4" name="CustomShape 2"/>
          <p:cNvSpPr/>
          <p:nvPr/>
        </p:nvSpPr>
        <p:spPr>
          <a:xfrm>
            <a:off x="610560" y="2190960"/>
            <a:ext cx="2879640" cy="28796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5" name="CustomShape 3"/>
          <p:cNvSpPr/>
          <p:nvPr/>
        </p:nvSpPr>
        <p:spPr>
          <a:xfrm>
            <a:off x="874800" y="2595960"/>
            <a:ext cx="2069640" cy="20696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6" name="CustomShape 4"/>
          <p:cNvSpPr/>
          <p:nvPr/>
        </p:nvSpPr>
        <p:spPr>
          <a:xfrm>
            <a:off x="1075320" y="3070440"/>
            <a:ext cx="1105920" cy="1120680"/>
          </a:xfrm>
          <a:prstGeom prst="ellipse">
            <a:avLst/>
          </a:prstGeom>
          <a:solidFill>
            <a:srgbClr val="00C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7" name="CustomShape 5"/>
          <p:cNvSpPr/>
          <p:nvPr/>
        </p:nvSpPr>
        <p:spPr>
          <a:xfrm rot="20086800">
            <a:off x="1719000" y="1354320"/>
            <a:ext cx="2656080" cy="4143240"/>
          </a:xfrm>
          <a:prstGeom prst="ellipse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8" name="CustomShape 6"/>
          <p:cNvSpPr/>
          <p:nvPr/>
        </p:nvSpPr>
        <p:spPr>
          <a:xfrm>
            <a:off x="4825080" y="1892880"/>
            <a:ext cx="4127760" cy="900720"/>
          </a:xfrm>
          <a:prstGeom prst="accentCallout1">
            <a:avLst>
              <a:gd name="adj1" fmla="val 18750"/>
              <a:gd name="adj2" fmla="val -8333"/>
              <a:gd name="adj3" fmla="val 199064"/>
              <a:gd name="adj4" fmla="val -72898"/>
            </a:avLst>
          </a:prstGeom>
          <a:noFill/>
          <a:ln>
            <a:solidFill>
              <a:schemeClr val="tx2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nl-NL" sz="2000" b="0" strike="noStrike" spc="-1">
                <a:solidFill>
                  <a:srgbClr val="004168"/>
                </a:solidFill>
                <a:latin typeface="Calibri"/>
              </a:rPr>
              <a:t>een</a:t>
            </a: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000" b="1" i="1" strike="noStrike" spc="-1">
                <a:solidFill>
                  <a:srgbClr val="00C0E9"/>
                </a:solidFill>
                <a:latin typeface="Calibri"/>
              </a:rPr>
              <a:t>nummer</a:t>
            </a:r>
            <a:r>
              <a:rPr lang="nl-NL" sz="2000" b="0" strike="noStrike" spc="-1">
                <a:solidFill>
                  <a:srgbClr val="004168"/>
                </a:solidFill>
                <a:latin typeface="Calibri"/>
              </a:rPr>
              <a:t>, het ”ID”</a:t>
            </a:r>
            <a:endParaRPr lang="en-US" sz="2000" b="0" strike="noStrike" spc="-1">
              <a:latin typeface="Calibri"/>
            </a:endParaRPr>
          </a:p>
        </p:txBody>
      </p:sp>
      <p:sp>
        <p:nvSpPr>
          <p:cNvPr id="439" name="CustomShape 7"/>
          <p:cNvSpPr/>
          <p:nvPr/>
        </p:nvSpPr>
        <p:spPr>
          <a:xfrm>
            <a:off x="4825080" y="3060720"/>
            <a:ext cx="4127760" cy="900720"/>
          </a:xfrm>
          <a:prstGeom prst="accentCallout1">
            <a:avLst>
              <a:gd name="adj1" fmla="val 18750"/>
              <a:gd name="adj2" fmla="val -8333"/>
              <a:gd name="adj3" fmla="val 127971"/>
              <a:gd name="adj4" fmla="val -60787"/>
            </a:avLst>
          </a:prstGeom>
          <a:noFill/>
          <a:ln>
            <a:solidFill>
              <a:schemeClr val="tx2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nl-NL" sz="2000" b="0" strike="noStrike" spc="-1">
                <a:solidFill>
                  <a:srgbClr val="004168"/>
                </a:solidFill>
                <a:latin typeface="Calibri"/>
              </a:rPr>
              <a:t>een</a:t>
            </a: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000" b="1" i="1" strike="noStrike" spc="-1">
                <a:solidFill>
                  <a:srgbClr val="00C0E9"/>
                </a:solidFill>
                <a:latin typeface="Calibri"/>
              </a:rPr>
              <a:t>identiteit</a:t>
            </a: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000" b="0" strike="noStrike" spc="-1">
                <a:solidFill>
                  <a:srgbClr val="004168"/>
                </a:solidFill>
                <a:latin typeface="Calibri"/>
              </a:rPr>
              <a:t>o.b.v. attributen</a:t>
            </a:r>
            <a:endParaRPr lang="en-US" sz="2000" b="0" strike="noStrike" spc="-1">
              <a:latin typeface="Calibri"/>
            </a:endParaRPr>
          </a:p>
        </p:txBody>
      </p:sp>
      <p:sp>
        <p:nvSpPr>
          <p:cNvPr id="440" name="CustomShape 8"/>
          <p:cNvSpPr/>
          <p:nvPr/>
        </p:nvSpPr>
        <p:spPr>
          <a:xfrm>
            <a:off x="4825080" y="4228200"/>
            <a:ext cx="4127760" cy="900720"/>
          </a:xfrm>
          <a:prstGeom prst="accentCallout1">
            <a:avLst>
              <a:gd name="adj1" fmla="val 18750"/>
              <a:gd name="adj2" fmla="val -8333"/>
              <a:gd name="adj3" fmla="val 47915"/>
              <a:gd name="adj4" fmla="val -50295"/>
            </a:avLst>
          </a:prstGeom>
          <a:noFill/>
          <a:ln>
            <a:solidFill>
              <a:schemeClr val="tx2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nl-NL" sz="2000" b="0" strike="noStrike" spc="-1">
                <a:solidFill>
                  <a:srgbClr val="004168"/>
                </a:solidFill>
                <a:latin typeface="Calibri"/>
              </a:rPr>
              <a:t>een</a:t>
            </a: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000" b="1" i="1" strike="noStrike" spc="-1">
                <a:solidFill>
                  <a:srgbClr val="00C0E9"/>
                </a:solidFill>
                <a:latin typeface="Calibri"/>
              </a:rPr>
              <a:t>account</a:t>
            </a: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000" b="0" strike="noStrike" spc="-1">
                <a:solidFill>
                  <a:srgbClr val="004168"/>
                </a:solidFill>
                <a:latin typeface="Calibri"/>
              </a:rPr>
              <a:t>o.b.v. identiteit</a:t>
            </a:r>
            <a:endParaRPr lang="en-US" sz="2000" b="0" strike="noStrike" spc="-1">
              <a:latin typeface="Calibri"/>
            </a:endParaRPr>
          </a:p>
        </p:txBody>
      </p:sp>
      <p:sp>
        <p:nvSpPr>
          <p:cNvPr id="441" name="CustomShape 9"/>
          <p:cNvSpPr/>
          <p:nvPr/>
        </p:nvSpPr>
        <p:spPr>
          <a:xfrm>
            <a:off x="4825080" y="5395680"/>
            <a:ext cx="4608720" cy="900720"/>
          </a:xfrm>
          <a:prstGeom prst="accentCallout1">
            <a:avLst>
              <a:gd name="adj1" fmla="val 26268"/>
              <a:gd name="adj2" fmla="val -7598"/>
              <a:gd name="adj3" fmla="val -38968"/>
              <a:gd name="adj4" fmla="val -38060"/>
            </a:avLst>
          </a:prstGeom>
          <a:noFill/>
          <a:ln>
            <a:solidFill>
              <a:schemeClr val="tx2"/>
            </a:solidFill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nl-NL" sz="2000" b="0" strike="noStrike" spc="-1" dirty="0">
                <a:solidFill>
                  <a:srgbClr val="004168"/>
                </a:solidFill>
                <a:latin typeface="Calibri"/>
              </a:rPr>
              <a:t>een</a:t>
            </a: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000" b="1" i="1" strike="noStrike" spc="-1" dirty="0">
                <a:solidFill>
                  <a:srgbClr val="00C0E9"/>
                </a:solidFill>
                <a:latin typeface="Calibri"/>
              </a:rPr>
              <a:t>(inlog)voorziening</a:t>
            </a:r>
            <a:r>
              <a:rPr lang="nl-NL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000" b="0" strike="noStrike" spc="-1" dirty="0">
                <a:solidFill>
                  <a:srgbClr val="004168"/>
                </a:solidFill>
                <a:latin typeface="Calibri"/>
              </a:rPr>
              <a:t>die accounts ontsluit</a:t>
            </a:r>
            <a:endParaRPr lang="en-US" sz="2000" b="0" strike="noStrike" spc="-1" dirty="0">
              <a:latin typeface="Calibri"/>
            </a:endParaRPr>
          </a:p>
        </p:txBody>
      </p:sp>
      <p:sp>
        <p:nvSpPr>
          <p:cNvPr id="442" name="TextShape 10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>
                <a:solidFill>
                  <a:srgbClr val="004168"/>
                </a:solidFill>
                <a:latin typeface="Calibri Light"/>
              </a:rPr>
              <a:t>Invulling van het edu</a:t>
            </a:r>
            <a:r>
              <a:rPr lang="nl-NL" sz="4400" b="1" strike="noStrike" spc="-1">
                <a:solidFill>
                  <a:srgbClr val="00C0E9"/>
                </a:solidFill>
                <a:latin typeface="Calibri Light"/>
              </a:rPr>
              <a:t>ID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3" name="Line 11"/>
          <p:cNvSpPr/>
          <p:nvPr/>
        </p:nvSpPr>
        <p:spPr>
          <a:xfrm>
            <a:off x="9450720" y="1940400"/>
            <a:ext cx="0" cy="4413960"/>
          </a:xfrm>
          <a:prstGeom prst="line">
            <a:avLst/>
          </a:prstGeom>
          <a:ln w="936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4" name="Line 12"/>
          <p:cNvSpPr/>
          <p:nvPr/>
        </p:nvSpPr>
        <p:spPr>
          <a:xfrm flipH="1">
            <a:off x="9072000" y="1940400"/>
            <a:ext cx="368280" cy="0"/>
          </a:xfrm>
          <a:prstGeom prst="line">
            <a:avLst/>
          </a:prstGeom>
          <a:ln w="936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5" name="Line 13"/>
          <p:cNvSpPr/>
          <p:nvPr/>
        </p:nvSpPr>
        <p:spPr>
          <a:xfrm flipH="1">
            <a:off x="9082440" y="6360120"/>
            <a:ext cx="368280" cy="0"/>
          </a:xfrm>
          <a:prstGeom prst="line">
            <a:avLst/>
          </a:prstGeom>
          <a:ln w="936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6" name="Line 14"/>
          <p:cNvSpPr/>
          <p:nvPr/>
        </p:nvSpPr>
        <p:spPr>
          <a:xfrm flipH="1">
            <a:off x="9450720" y="4052880"/>
            <a:ext cx="147240" cy="0"/>
          </a:xfrm>
          <a:prstGeom prst="line">
            <a:avLst/>
          </a:prstGeom>
          <a:ln w="936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7" name="CustomShape 15"/>
          <p:cNvSpPr/>
          <p:nvPr/>
        </p:nvSpPr>
        <p:spPr>
          <a:xfrm>
            <a:off x="9653400" y="3834360"/>
            <a:ext cx="242784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nl-NL" sz="2000" b="0" strike="noStrike" spc="-1">
                <a:solidFill>
                  <a:srgbClr val="004168"/>
                </a:solidFill>
                <a:latin typeface="Calibri"/>
              </a:rPr>
              <a:t>een</a:t>
            </a:r>
            <a:r>
              <a:rPr lang="nl-NL" sz="20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nl-NL" sz="2000" b="1" i="1" strike="noStrike" spc="-1">
                <a:solidFill>
                  <a:srgbClr val="00C0E9"/>
                </a:solidFill>
                <a:latin typeface="Calibri"/>
              </a:rPr>
              <a:t>afsprakenstelsel</a:t>
            </a:r>
            <a:endParaRPr lang="en-US" sz="2000" b="0" strike="noStrike" spc="-1"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extShape 1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114168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114168"/>
                </a:solidFill>
                <a:latin typeface="Calibri"/>
              </a:rPr>
              <a:t>Instellingen, dienstverleners en overheid kunnen zo elektronisch gegevens over de student uitwisselen, bijvoorbeeld in het kader van flexibilisering en student mobiliteit.</a:t>
            </a:r>
            <a:br>
              <a:rPr dirty="0"/>
            </a:br>
            <a:r>
              <a:rPr lang="nl-NL" sz="2800" b="0" strike="noStrike" spc="-1" dirty="0">
                <a:solidFill>
                  <a:srgbClr val="114168"/>
                </a:solidFill>
                <a:latin typeface="Calibri"/>
              </a:rPr>
              <a:t> 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114168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114168"/>
                </a:solidFill>
                <a:latin typeface="Calibri"/>
              </a:rPr>
              <a:t>Een </a:t>
            </a:r>
            <a:r>
              <a:rPr lang="nl-NL" sz="2800" b="0" strike="noStrike" spc="-1" dirty="0" err="1">
                <a:solidFill>
                  <a:srgbClr val="114168"/>
                </a:solidFill>
                <a:latin typeface="Calibri"/>
              </a:rPr>
              <a:t>eduID</a:t>
            </a:r>
            <a:r>
              <a:rPr lang="nl-NL" sz="2800" b="0" strike="noStrike" spc="-1" dirty="0">
                <a:solidFill>
                  <a:srgbClr val="114168"/>
                </a:solidFill>
                <a:latin typeface="Calibri"/>
              </a:rPr>
              <a:t> identiteit bij voorkeur afgeleid van een </a:t>
            </a:r>
            <a:r>
              <a:rPr lang="nl-NL" sz="2800" b="0" strike="noStrike" spc="-1" dirty="0" err="1">
                <a:solidFill>
                  <a:srgbClr val="114168"/>
                </a:solidFill>
                <a:latin typeface="Calibri"/>
              </a:rPr>
              <a:t>overheids</a:t>
            </a:r>
            <a:r>
              <a:rPr lang="nl-NL" sz="2800" b="0" strike="noStrike" spc="-1" dirty="0">
                <a:solidFill>
                  <a:srgbClr val="114168"/>
                </a:solidFill>
                <a:latin typeface="Calibri"/>
              </a:rPr>
              <a:t> </a:t>
            </a:r>
            <a:r>
              <a:rPr lang="nl-NL" sz="2800" b="0" strike="noStrike" spc="-1" dirty="0" err="1">
                <a:solidFill>
                  <a:srgbClr val="114168"/>
                </a:solidFill>
                <a:latin typeface="Calibri"/>
              </a:rPr>
              <a:t>eID</a:t>
            </a:r>
            <a:r>
              <a:rPr lang="nl-NL" sz="2800" b="0" strike="noStrike" spc="-1" dirty="0">
                <a:solidFill>
                  <a:srgbClr val="114168"/>
                </a:solidFill>
                <a:latin typeface="Calibri"/>
              </a:rPr>
              <a:t>: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114168"/>
              </a:buClr>
              <a:buFont typeface="Arial"/>
              <a:buChar char="•"/>
            </a:pPr>
            <a:r>
              <a:rPr lang="nl-NL" sz="2400" b="0" strike="noStrike" spc="-1" dirty="0">
                <a:solidFill>
                  <a:srgbClr val="114168"/>
                </a:solidFill>
                <a:latin typeface="Calibri"/>
              </a:rPr>
              <a:t>Dit zorgt voor betrouwbaarheid en een leven lang herleidbaarheid tot de persoon.</a:t>
            </a:r>
            <a:br>
              <a:rPr dirty="0"/>
            </a:br>
            <a:r>
              <a:rPr lang="nl-NL" sz="2400" b="0" strike="noStrike" spc="-1" dirty="0">
                <a:solidFill>
                  <a:srgbClr val="114168"/>
                </a:solidFill>
                <a:latin typeface="Calibri"/>
              </a:rPr>
              <a:t> 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114168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114168"/>
                </a:solidFill>
                <a:latin typeface="Calibri"/>
              </a:rPr>
              <a:t>Op termijn: vervanger voor huidige instellingsidentiteit?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1" name="TextShape 2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>
                <a:solidFill>
                  <a:srgbClr val="114168"/>
                </a:solidFill>
                <a:latin typeface="Calibri Light"/>
              </a:rPr>
              <a:t>edu</a:t>
            </a:r>
            <a:r>
              <a:rPr lang="nl-NL" sz="4400" b="1" strike="noStrike" spc="-1">
                <a:solidFill>
                  <a:srgbClr val="4AB0DC"/>
                </a:solidFill>
                <a:latin typeface="Calibri Light"/>
              </a:rPr>
              <a:t>ID </a:t>
            </a:r>
            <a:r>
              <a:rPr lang="nl-NL" sz="4400" b="1" strike="noStrike" spc="-1">
                <a:solidFill>
                  <a:srgbClr val="114168"/>
                </a:solidFill>
                <a:latin typeface="Calibri Light"/>
              </a:rPr>
              <a:t>eigenschappen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b="1" strike="noStrike" spc="-1">
                <a:solidFill>
                  <a:srgbClr val="44546A"/>
                </a:solidFill>
                <a:latin typeface="Calibri Light"/>
              </a:rPr>
              <a:t>Wat biedt </a:t>
            </a:r>
            <a:r>
              <a:rPr lang="nl-NL" sz="4400" b="1" strike="noStrike" spc="-1">
                <a:solidFill>
                  <a:srgbClr val="114168"/>
                </a:solidFill>
                <a:latin typeface="Calibri Light"/>
              </a:rPr>
              <a:t>edu</a:t>
            </a:r>
            <a:r>
              <a:rPr lang="nl-NL" sz="4400" b="1" strike="noStrike" spc="-1">
                <a:solidFill>
                  <a:srgbClr val="4AB0DC"/>
                </a:solidFill>
                <a:latin typeface="Calibri Light"/>
              </a:rPr>
              <a:t>ID</a:t>
            </a:r>
            <a:r>
              <a:rPr lang="en-US" sz="4400" b="1" strike="noStrike" spc="-1">
                <a:solidFill>
                  <a:srgbClr val="44546A"/>
                </a:solidFill>
                <a:latin typeface="Calibri Light"/>
              </a:rPr>
              <a:t> voor onderwijsinstellingen?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3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>
                <a:solidFill>
                  <a:srgbClr val="000000"/>
                </a:solidFill>
                <a:latin typeface="Calibri"/>
              </a:rPr>
              <a:t>Verlaging van de administratieve last van studenten mobiliteit en samenwerking tussen instellingen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>
                <a:solidFill>
                  <a:srgbClr val="000000"/>
                </a:solidFill>
                <a:latin typeface="Calibri"/>
              </a:rPr>
              <a:t>Eenvoudigere AVG positie doordat de student zelf controle heeft over zijn gegevens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>
                <a:solidFill>
                  <a:srgbClr val="000000"/>
                </a:solidFill>
                <a:latin typeface="Calibri"/>
              </a:rPr>
              <a:t>Meer zekerheid over de digitale identiteit van de student bij uitwisseling van gegevens tussen instellingen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>
                <a:solidFill>
                  <a:srgbClr val="000000"/>
                </a:solidFill>
                <a:latin typeface="Calibri"/>
              </a:rPr>
              <a:t>Betere ondersteuning voor identificatie van doelgroepen die doorgaans niet (meer) in het SIS geregistreerd staan: prospects / gastgebruikers / ‘studenten van buiten’ / alumni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>
                <a:solidFill>
                  <a:srgbClr val="000000"/>
                </a:solidFill>
                <a:latin typeface="Calibri"/>
              </a:rPr>
              <a:t>Harmonisatie van herkenning “externe” en “interne” studenten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b="1" strike="noStrike" spc="-1">
                <a:solidFill>
                  <a:srgbClr val="44546A"/>
                </a:solidFill>
                <a:latin typeface="Calibri Light"/>
              </a:rPr>
              <a:t>Wat biedt </a:t>
            </a:r>
            <a:r>
              <a:rPr lang="nl-NL" sz="4400" b="1" strike="noStrike" spc="-1">
                <a:solidFill>
                  <a:srgbClr val="114168"/>
                </a:solidFill>
                <a:latin typeface="Calibri Light"/>
              </a:rPr>
              <a:t>edu</a:t>
            </a:r>
            <a:r>
              <a:rPr lang="nl-NL" sz="4400" b="1" strike="noStrike" spc="-1">
                <a:solidFill>
                  <a:srgbClr val="4AB0DC"/>
                </a:solidFill>
                <a:latin typeface="Calibri Light"/>
              </a:rPr>
              <a:t>ID</a:t>
            </a:r>
            <a:r>
              <a:rPr lang="en-US" sz="4400" b="1" strike="noStrike" spc="-1">
                <a:solidFill>
                  <a:srgbClr val="44546A"/>
                </a:solidFill>
                <a:latin typeface="Calibri Light"/>
              </a:rPr>
              <a:t> voor een student?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5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>
                <a:solidFill>
                  <a:srgbClr val="000000"/>
                </a:solidFill>
                <a:latin typeface="Calibri"/>
              </a:rPr>
              <a:t>Eenvoudiger en laagdrempeliger administratief proces voor het volgen van onderwijs bij een andere instelling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>
                <a:solidFill>
                  <a:srgbClr val="000000"/>
                </a:solidFill>
                <a:latin typeface="Calibri"/>
              </a:rPr>
              <a:t>Student zit zelf aan de knoppen; inzicht en controle over eigen gegevens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>
                <a:solidFill>
                  <a:srgbClr val="000000"/>
                </a:solidFill>
                <a:latin typeface="Calibri"/>
              </a:rPr>
              <a:t>Ondersteuning leven lang leren; student blijft herkenbaar door zijn hele onderwijscarrière heen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>
                <a:solidFill>
                  <a:srgbClr val="000000"/>
                </a:solidFill>
                <a:latin typeface="Calibri"/>
              </a:rPr>
              <a:t>Eenduidige manier voor toegang onderwijs; vergelijkbaar met DigiD voor de overheid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Picture 14"/>
          <p:cNvPicPr/>
          <p:nvPr/>
        </p:nvPicPr>
        <p:blipFill>
          <a:blip r:embed="rId3"/>
          <a:stretch/>
        </p:blipFill>
        <p:spPr>
          <a:xfrm>
            <a:off x="0" y="1440000"/>
            <a:ext cx="12344040" cy="4679640"/>
          </a:xfrm>
          <a:prstGeom prst="rect">
            <a:avLst/>
          </a:prstGeom>
          <a:ln>
            <a:noFill/>
          </a:ln>
        </p:spPr>
      </p:pic>
      <p:sp>
        <p:nvSpPr>
          <p:cNvPr id="457" name="CustomShape 1"/>
          <p:cNvSpPr/>
          <p:nvPr/>
        </p:nvSpPr>
        <p:spPr>
          <a:xfrm>
            <a:off x="2880" y="1440000"/>
            <a:ext cx="12341160" cy="467964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8" name="TextShape 2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nl-NL" sz="4400" b="1" strike="noStrike" spc="-1">
                <a:solidFill>
                  <a:srgbClr val="004168"/>
                </a:solidFill>
                <a:latin typeface="Calibri Light"/>
              </a:rPr>
              <a:t>edu</a:t>
            </a:r>
            <a:r>
              <a:rPr lang="nl-NL" sz="4400" b="1" strike="noStrike" spc="-1">
                <a:solidFill>
                  <a:srgbClr val="00C0E9"/>
                </a:solidFill>
                <a:latin typeface="Calibri Light"/>
              </a:rPr>
              <a:t>ID </a:t>
            </a:r>
            <a:r>
              <a:rPr lang="nl-NL" sz="4400" b="1" strike="noStrike" spc="-1">
                <a:solidFill>
                  <a:srgbClr val="004168"/>
                </a:solidFill>
                <a:latin typeface="Calibri Light"/>
              </a:rPr>
              <a:t>inzetten</a:t>
            </a:r>
            <a:r>
              <a:rPr lang="nl-NL" sz="4400" b="1" strike="noStrike" spc="-1">
                <a:solidFill>
                  <a:srgbClr val="00C0E9"/>
                </a:solidFill>
                <a:latin typeface="Calibri Light"/>
              </a:rPr>
              <a:t> </a:t>
            </a:r>
            <a:r>
              <a:rPr lang="nl-NL" sz="4400" b="1" strike="noStrike" spc="-1">
                <a:solidFill>
                  <a:srgbClr val="004168"/>
                </a:solidFill>
                <a:latin typeface="Calibri Light"/>
              </a:rPr>
              <a:t>voor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9" name="CustomShape 3"/>
          <p:cNvSpPr/>
          <p:nvPr/>
        </p:nvSpPr>
        <p:spPr>
          <a:xfrm>
            <a:off x="5273640" y="4028040"/>
            <a:ext cx="2151000" cy="1847880"/>
          </a:xfrm>
          <a:prstGeom prst="roundRect">
            <a:avLst>
              <a:gd name="adj" fmla="val 13686"/>
            </a:avLst>
          </a:prstGeom>
          <a:solidFill>
            <a:schemeClr val="accent1">
              <a:lumMod val="50000"/>
              <a:alpha val="9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endParaRPr lang="en-US" sz="800" b="0" strike="noStrike" spc="-1"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nl-NL" sz="2000" b="0" strike="noStrike" spc="-1">
                <a:solidFill>
                  <a:srgbClr val="FFFFFF"/>
                </a:solidFill>
                <a:latin typeface="Calibri"/>
              </a:rPr>
              <a:t>Toegang voor alumni</a:t>
            </a:r>
            <a:endParaRPr lang="en-US" sz="2000" b="0" strike="noStrike" spc="-1">
              <a:latin typeface="Calibri"/>
            </a:endParaRPr>
          </a:p>
        </p:txBody>
      </p:sp>
      <p:pic>
        <p:nvPicPr>
          <p:cNvPr id="460" name="Picture 3"/>
          <p:cNvPicPr/>
          <p:nvPr/>
        </p:nvPicPr>
        <p:blipFill>
          <a:blip r:embed="rId4"/>
          <a:stretch/>
        </p:blipFill>
        <p:spPr>
          <a:xfrm>
            <a:off x="5880600" y="4896720"/>
            <a:ext cx="906120" cy="620280"/>
          </a:xfrm>
          <a:prstGeom prst="rect">
            <a:avLst/>
          </a:prstGeom>
          <a:ln>
            <a:noFill/>
          </a:ln>
        </p:spPr>
      </p:pic>
      <p:grpSp>
        <p:nvGrpSpPr>
          <p:cNvPr id="461" name="Group 4"/>
          <p:cNvGrpSpPr/>
          <p:nvPr/>
        </p:nvGrpSpPr>
        <p:grpSpPr>
          <a:xfrm>
            <a:off x="9047520" y="3967920"/>
            <a:ext cx="2114280" cy="1847880"/>
            <a:chOff x="9047520" y="3967920"/>
            <a:chExt cx="2114280" cy="1847880"/>
          </a:xfrm>
        </p:grpSpPr>
        <p:sp>
          <p:nvSpPr>
            <p:cNvPr id="462" name="CustomShape 5"/>
            <p:cNvSpPr/>
            <p:nvPr/>
          </p:nvSpPr>
          <p:spPr>
            <a:xfrm>
              <a:off x="9047520" y="3967920"/>
              <a:ext cx="2114280" cy="1847880"/>
            </a:xfrm>
            <a:prstGeom prst="roundRect">
              <a:avLst>
                <a:gd name="adj" fmla="val 13686"/>
              </a:avLst>
            </a:prstGeom>
            <a:solidFill>
              <a:schemeClr val="accent1">
                <a:lumMod val="50000"/>
                <a:alpha val="90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 sz="800" b="0" strike="noStrike" spc="-1">
                <a:latin typeface="Calibri"/>
              </a:endParaRPr>
            </a:p>
            <a:p>
              <a:pPr algn="ctr">
                <a:lnSpc>
                  <a:spcPct val="100000"/>
                </a:lnSpc>
              </a:pPr>
              <a:r>
                <a:rPr lang="nl-NL" sz="2000" b="0" strike="noStrike" spc="-1">
                  <a:solidFill>
                    <a:srgbClr val="FFFFFF"/>
                  </a:solidFill>
                  <a:latin typeface="Calibri"/>
                </a:rPr>
                <a:t>Toegang voor professionals</a:t>
              </a:r>
              <a:endParaRPr lang="en-US" sz="2000" b="0" strike="noStrike" spc="-1">
                <a:latin typeface="Calibri"/>
              </a:endParaRPr>
            </a:p>
          </p:txBody>
        </p:sp>
        <p:pic>
          <p:nvPicPr>
            <p:cNvPr id="463" name="Picture 4"/>
            <p:cNvPicPr/>
            <p:nvPr/>
          </p:nvPicPr>
          <p:blipFill>
            <a:blip r:embed="rId5"/>
            <a:stretch/>
          </p:blipFill>
          <p:spPr>
            <a:xfrm>
              <a:off x="9749880" y="4878720"/>
              <a:ext cx="680760" cy="61668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64" name="Group 6"/>
          <p:cNvGrpSpPr/>
          <p:nvPr/>
        </p:nvGrpSpPr>
        <p:grpSpPr>
          <a:xfrm>
            <a:off x="9339120" y="1656360"/>
            <a:ext cx="2157480" cy="1936440"/>
            <a:chOff x="9339120" y="1656360"/>
            <a:chExt cx="2157480" cy="1936440"/>
          </a:xfrm>
        </p:grpSpPr>
        <p:sp>
          <p:nvSpPr>
            <p:cNvPr id="465" name="CustomShape 7"/>
            <p:cNvSpPr/>
            <p:nvPr/>
          </p:nvSpPr>
          <p:spPr>
            <a:xfrm>
              <a:off x="9339120" y="1656360"/>
              <a:ext cx="2157480" cy="1936440"/>
            </a:xfrm>
            <a:prstGeom prst="roundRect">
              <a:avLst>
                <a:gd name="adj" fmla="val 13686"/>
              </a:avLst>
            </a:prstGeom>
            <a:solidFill>
              <a:schemeClr val="accent1">
                <a:lumMod val="50000"/>
                <a:alpha val="90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 sz="800" b="0" strike="noStrike" spc="-1">
                <a:latin typeface="Calibri"/>
              </a:endParaRPr>
            </a:p>
            <a:p>
              <a:pPr algn="ctr">
                <a:lnSpc>
                  <a:spcPct val="100000"/>
                </a:lnSpc>
              </a:pPr>
              <a:r>
                <a:rPr lang="nl-NL" sz="2000" b="0" strike="noStrike" spc="-1">
                  <a:solidFill>
                    <a:srgbClr val="FFFFFF"/>
                  </a:solidFill>
                  <a:latin typeface="Calibri"/>
                </a:rPr>
                <a:t>Gezamenlijk</a:t>
              </a:r>
              <a:endParaRPr lang="en-US" sz="2000" b="0" strike="noStrike" spc="-1">
                <a:latin typeface="Calibri"/>
              </a:endParaRPr>
            </a:p>
            <a:p>
              <a:pPr algn="ctr">
                <a:lnSpc>
                  <a:spcPct val="100000"/>
                </a:lnSpc>
              </a:pPr>
              <a:r>
                <a:rPr lang="nl-NL" sz="2000" b="0" strike="noStrike" spc="-1">
                  <a:solidFill>
                    <a:srgbClr val="FFFFFF"/>
                  </a:solidFill>
                  <a:latin typeface="Calibri"/>
                </a:rPr>
                <a:t>onderwijs</a:t>
              </a:r>
              <a:endParaRPr lang="en-US" sz="2000" b="0" strike="noStrike" spc="-1">
                <a:latin typeface="Calibri"/>
              </a:endParaRPr>
            </a:p>
          </p:txBody>
        </p:sp>
        <p:sp>
          <p:nvSpPr>
            <p:cNvPr id="466" name="CustomShape 8"/>
            <p:cNvSpPr/>
            <p:nvPr/>
          </p:nvSpPr>
          <p:spPr>
            <a:xfrm>
              <a:off x="10274760" y="2708640"/>
              <a:ext cx="579960" cy="516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2800" b="0" strike="noStrike" spc="-1">
                  <a:solidFill>
                    <a:srgbClr val="00C0E9"/>
                  </a:solidFill>
                  <a:latin typeface="Calibri"/>
                </a:rPr>
                <a:t>&amp;</a:t>
              </a:r>
              <a:endParaRPr lang="en-US" sz="2800" b="0" strike="noStrike" spc="-1">
                <a:latin typeface="Calibri"/>
              </a:endParaRPr>
            </a:p>
          </p:txBody>
        </p:sp>
        <p:pic>
          <p:nvPicPr>
            <p:cNvPr id="467" name="Picture 34"/>
            <p:cNvPicPr/>
            <p:nvPr/>
          </p:nvPicPr>
          <p:blipFill>
            <a:blip r:embed="rId6"/>
            <a:stretch/>
          </p:blipFill>
          <p:spPr>
            <a:xfrm>
              <a:off x="9804240" y="2651760"/>
              <a:ext cx="548640" cy="671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8" name="Picture 35"/>
            <p:cNvPicPr/>
            <p:nvPr/>
          </p:nvPicPr>
          <p:blipFill>
            <a:blip r:embed="rId6"/>
            <a:stretch/>
          </p:blipFill>
          <p:spPr>
            <a:xfrm>
              <a:off x="10621800" y="2649600"/>
              <a:ext cx="548640" cy="671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69" name="CustomShape 9"/>
          <p:cNvSpPr/>
          <p:nvPr/>
        </p:nvSpPr>
        <p:spPr>
          <a:xfrm>
            <a:off x="962640" y="1692360"/>
            <a:ext cx="2132640" cy="1930680"/>
          </a:xfrm>
          <a:prstGeom prst="roundRect">
            <a:avLst>
              <a:gd name="adj" fmla="val 13686"/>
            </a:avLst>
          </a:prstGeom>
          <a:solidFill>
            <a:schemeClr val="accent1">
              <a:lumMod val="50000"/>
              <a:alpha val="9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endParaRPr lang="en-US" sz="800" b="0" strike="noStrike" spc="-1"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nl-NL" sz="2000" b="0" strike="noStrike" spc="-1">
                <a:solidFill>
                  <a:srgbClr val="FFFFFF"/>
                </a:solidFill>
                <a:latin typeface="Calibri"/>
              </a:rPr>
              <a:t>Micro-</a:t>
            </a:r>
            <a:endParaRPr lang="en-US" sz="2000" b="0" strike="noStrike" spc="-1"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nl-NL" sz="2000" b="0" strike="noStrike" spc="-1">
                <a:solidFill>
                  <a:srgbClr val="FFFFFF"/>
                </a:solidFill>
                <a:latin typeface="Calibri"/>
              </a:rPr>
              <a:t>credentials</a:t>
            </a:r>
            <a:endParaRPr lang="en-US" sz="2000" b="0" strike="noStrike" spc="-1">
              <a:latin typeface="Calibri"/>
            </a:endParaRPr>
          </a:p>
        </p:txBody>
      </p:sp>
      <p:sp>
        <p:nvSpPr>
          <p:cNvPr id="470" name="CustomShape 10"/>
          <p:cNvSpPr/>
          <p:nvPr/>
        </p:nvSpPr>
        <p:spPr>
          <a:xfrm rot="1801200">
            <a:off x="2166120" y="1614960"/>
            <a:ext cx="1188000" cy="449280"/>
          </a:xfrm>
          <a:prstGeom prst="rect">
            <a:avLst/>
          </a:prstGeom>
          <a:solidFill>
            <a:srgbClr val="00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Calibri"/>
              </a:rPr>
              <a:t>productie</a:t>
            </a:r>
            <a:endParaRPr lang="en-US" sz="1800" b="0" strike="noStrike" spc="-1">
              <a:latin typeface="Calibri"/>
            </a:endParaRPr>
          </a:p>
        </p:txBody>
      </p:sp>
      <p:pic>
        <p:nvPicPr>
          <p:cNvPr id="471" name="Graphic 17"/>
          <p:cNvPicPr/>
          <p:nvPr/>
        </p:nvPicPr>
        <p:blipFill>
          <a:blip r:embed="rId7"/>
          <a:stretch/>
        </p:blipFill>
        <p:spPr>
          <a:xfrm>
            <a:off x="1716480" y="2696040"/>
            <a:ext cx="594720" cy="594720"/>
          </a:xfrm>
          <a:prstGeom prst="rect">
            <a:avLst/>
          </a:prstGeom>
          <a:ln>
            <a:noFill/>
          </a:ln>
        </p:spPr>
      </p:pic>
      <p:grpSp>
        <p:nvGrpSpPr>
          <p:cNvPr id="472" name="Group 11"/>
          <p:cNvGrpSpPr/>
          <p:nvPr/>
        </p:nvGrpSpPr>
        <p:grpSpPr>
          <a:xfrm>
            <a:off x="6589080" y="1353240"/>
            <a:ext cx="2478600" cy="2234160"/>
            <a:chOff x="6589080" y="1353240"/>
            <a:chExt cx="2478600" cy="2234160"/>
          </a:xfrm>
        </p:grpSpPr>
        <p:sp>
          <p:nvSpPr>
            <p:cNvPr id="473" name="CustomShape 12"/>
            <p:cNvSpPr/>
            <p:nvPr/>
          </p:nvSpPr>
          <p:spPr>
            <a:xfrm>
              <a:off x="6589080" y="1650960"/>
              <a:ext cx="2132640" cy="1936440"/>
            </a:xfrm>
            <a:prstGeom prst="roundRect">
              <a:avLst>
                <a:gd name="adj" fmla="val 13686"/>
              </a:avLst>
            </a:prstGeom>
            <a:solidFill>
              <a:schemeClr val="accent1">
                <a:lumMod val="50000"/>
                <a:alpha val="90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 sz="800" b="0" strike="noStrike" spc="-1">
                <a:latin typeface="Calibri"/>
              </a:endParaRPr>
            </a:p>
            <a:p>
              <a:pPr algn="ctr">
                <a:lnSpc>
                  <a:spcPct val="100000"/>
                </a:lnSpc>
              </a:pPr>
              <a:r>
                <a:rPr lang="nl-NL" sz="2000" b="0" strike="noStrike" spc="-1">
                  <a:solidFill>
                    <a:srgbClr val="FFFFFF"/>
                  </a:solidFill>
                  <a:latin typeface="Calibri"/>
                </a:rPr>
                <a:t>Vakken op</a:t>
              </a:r>
              <a:endParaRPr lang="en-US" sz="2000" b="0" strike="noStrike" spc="-1">
                <a:latin typeface="Calibri"/>
              </a:endParaRPr>
            </a:p>
            <a:p>
              <a:pPr algn="ctr">
                <a:lnSpc>
                  <a:spcPct val="100000"/>
                </a:lnSpc>
              </a:pPr>
              <a:r>
                <a:rPr lang="nl-NL" sz="2000" b="0" strike="noStrike" spc="-1">
                  <a:solidFill>
                    <a:srgbClr val="FFFFFF"/>
                  </a:solidFill>
                  <a:latin typeface="Calibri"/>
                </a:rPr>
                <a:t>tweede instelling</a:t>
              </a:r>
              <a:endParaRPr lang="en-US" sz="2000" b="0" strike="noStrike" spc="-1">
                <a:latin typeface="Calibri"/>
              </a:endParaRPr>
            </a:p>
          </p:txBody>
        </p:sp>
        <p:sp>
          <p:nvSpPr>
            <p:cNvPr id="474" name="CustomShape 13"/>
            <p:cNvSpPr/>
            <p:nvPr/>
          </p:nvSpPr>
          <p:spPr>
            <a:xfrm>
              <a:off x="7741080" y="2493720"/>
              <a:ext cx="579960" cy="516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nl-NL" sz="2800" b="1" strike="noStrike" spc="-1">
                  <a:solidFill>
                    <a:srgbClr val="00C0E9"/>
                  </a:solidFill>
                  <a:latin typeface="Calibri"/>
                </a:rPr>
                <a:t>+1</a:t>
              </a:r>
              <a:endParaRPr lang="en-US" sz="2800" b="0" strike="noStrike" spc="-1">
                <a:latin typeface="Calibri"/>
              </a:endParaRPr>
            </a:p>
          </p:txBody>
        </p:sp>
        <p:pic>
          <p:nvPicPr>
            <p:cNvPr id="475" name="Picture 33"/>
            <p:cNvPicPr/>
            <p:nvPr/>
          </p:nvPicPr>
          <p:blipFill>
            <a:blip r:embed="rId6"/>
            <a:stretch/>
          </p:blipFill>
          <p:spPr>
            <a:xfrm>
              <a:off x="7310160" y="2640960"/>
              <a:ext cx="548640" cy="671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76" name="CustomShape 14"/>
            <p:cNvSpPr/>
            <p:nvPr/>
          </p:nvSpPr>
          <p:spPr>
            <a:xfrm rot="1801200">
              <a:off x="8102520" y="1551600"/>
              <a:ext cx="914040" cy="449280"/>
            </a:xfrm>
            <a:prstGeom prst="rect">
              <a:avLst/>
            </a:prstGeom>
            <a:solidFill>
              <a:srgbClr val="00A4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FFFFFF"/>
                  </a:solidFill>
                  <a:latin typeface="Calibri"/>
                </a:rPr>
                <a:t>pilot</a:t>
              </a:r>
              <a:endParaRPr lang="en-US" sz="1800" b="0" strike="noStrike" spc="-1">
                <a:latin typeface="Calibri"/>
              </a:endParaRPr>
            </a:p>
          </p:txBody>
        </p:sp>
      </p:grpSp>
      <p:grpSp>
        <p:nvGrpSpPr>
          <p:cNvPr id="477" name="Group 15"/>
          <p:cNvGrpSpPr/>
          <p:nvPr/>
        </p:nvGrpSpPr>
        <p:grpSpPr>
          <a:xfrm>
            <a:off x="3747600" y="1374480"/>
            <a:ext cx="2475360" cy="2248560"/>
            <a:chOff x="3747600" y="1374480"/>
            <a:chExt cx="2475360" cy="2248560"/>
          </a:xfrm>
        </p:grpSpPr>
        <p:sp>
          <p:nvSpPr>
            <p:cNvPr id="478" name="CustomShape 16"/>
            <p:cNvSpPr/>
            <p:nvPr/>
          </p:nvSpPr>
          <p:spPr>
            <a:xfrm>
              <a:off x="3747600" y="1692360"/>
              <a:ext cx="2132640" cy="1930680"/>
            </a:xfrm>
            <a:prstGeom prst="roundRect">
              <a:avLst>
                <a:gd name="adj" fmla="val 13686"/>
              </a:avLst>
            </a:prstGeom>
            <a:solidFill>
              <a:schemeClr val="accent1">
                <a:lumMod val="50000"/>
                <a:alpha val="90000"/>
              </a:schemeClr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 sz="800" b="0" strike="noStrike" spc="-1">
                <a:latin typeface="Calibri"/>
              </a:endParaRPr>
            </a:p>
            <a:p>
              <a:pPr algn="ctr">
                <a:lnSpc>
                  <a:spcPct val="100000"/>
                </a:lnSpc>
              </a:pPr>
              <a:r>
                <a:rPr lang="nl-NL" sz="2000" b="0" strike="noStrike" spc="-1">
                  <a:solidFill>
                    <a:srgbClr val="FFFFFF"/>
                  </a:solidFill>
                  <a:latin typeface="Calibri"/>
                </a:rPr>
                <a:t>Inschrijven</a:t>
              </a:r>
              <a:endParaRPr lang="en-US" sz="2000" b="0" strike="noStrike" spc="-1">
                <a:latin typeface="Calibri"/>
              </a:endParaRPr>
            </a:p>
            <a:p>
              <a:pPr algn="ctr">
                <a:lnSpc>
                  <a:spcPct val="100000"/>
                </a:lnSpc>
              </a:pPr>
              <a:r>
                <a:rPr lang="nl-NL" sz="2000" b="0" strike="noStrike" spc="-1">
                  <a:solidFill>
                    <a:srgbClr val="FFFFFF"/>
                  </a:solidFill>
                  <a:latin typeface="Calibri"/>
                </a:rPr>
                <a:t>onderwijs</a:t>
              </a:r>
              <a:endParaRPr lang="en-US" sz="2000" b="0" strike="noStrike" spc="-1">
                <a:latin typeface="Calibri"/>
              </a:endParaRPr>
            </a:p>
          </p:txBody>
        </p:sp>
        <p:pic>
          <p:nvPicPr>
            <p:cNvPr id="479" name="Picture 1"/>
            <p:cNvPicPr/>
            <p:nvPr/>
          </p:nvPicPr>
          <p:blipFill>
            <a:blip r:embed="rId8"/>
            <a:stretch/>
          </p:blipFill>
          <p:spPr>
            <a:xfrm>
              <a:off x="4435200" y="2572560"/>
              <a:ext cx="802440" cy="772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480" name="CustomShape 17"/>
            <p:cNvSpPr/>
            <p:nvPr/>
          </p:nvSpPr>
          <p:spPr>
            <a:xfrm rot="1801200">
              <a:off x="5257800" y="1572840"/>
              <a:ext cx="914040" cy="449280"/>
            </a:xfrm>
            <a:prstGeom prst="rect">
              <a:avLst/>
            </a:prstGeom>
            <a:solidFill>
              <a:srgbClr val="00A4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FFFFFF"/>
                  </a:solidFill>
                  <a:latin typeface="Calibri"/>
                </a:rPr>
                <a:t>pilot</a:t>
              </a:r>
              <a:endParaRPr lang="en-US" sz="1800" b="0" strike="noStrike" spc="-1">
                <a:latin typeface="Calibri"/>
              </a:endParaRPr>
            </a:p>
          </p:txBody>
        </p:sp>
      </p:grpSp>
      <p:sp>
        <p:nvSpPr>
          <p:cNvPr id="481" name="CustomShape 18"/>
          <p:cNvSpPr/>
          <p:nvPr/>
        </p:nvSpPr>
        <p:spPr>
          <a:xfrm>
            <a:off x="1662120" y="4028040"/>
            <a:ext cx="2114280" cy="1847880"/>
          </a:xfrm>
          <a:prstGeom prst="roundRect">
            <a:avLst>
              <a:gd name="adj" fmla="val 13686"/>
            </a:avLst>
          </a:prstGeom>
          <a:solidFill>
            <a:schemeClr val="accent1">
              <a:lumMod val="50000"/>
              <a:alpha val="9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endParaRPr lang="en-US" sz="800" b="0" strike="noStrike" spc="-1"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nl-NL" sz="2000" b="0" strike="noStrike" spc="-1">
                <a:solidFill>
                  <a:srgbClr val="FFFFFF"/>
                </a:solidFill>
                <a:latin typeface="Calibri"/>
              </a:rPr>
              <a:t>Toegang voor externen</a:t>
            </a:r>
            <a:endParaRPr lang="en-US" sz="2000" b="0" strike="noStrike" spc="-1">
              <a:latin typeface="Calibri"/>
            </a:endParaRPr>
          </a:p>
        </p:txBody>
      </p:sp>
      <p:sp>
        <p:nvSpPr>
          <p:cNvPr id="482" name="CustomShape 19"/>
          <p:cNvSpPr/>
          <p:nvPr/>
        </p:nvSpPr>
        <p:spPr>
          <a:xfrm rot="1801200">
            <a:off x="3128400" y="3941640"/>
            <a:ext cx="1188000" cy="449280"/>
          </a:xfrm>
          <a:prstGeom prst="rect">
            <a:avLst/>
          </a:prstGeom>
          <a:solidFill>
            <a:srgbClr val="00A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Calibri"/>
              </a:rPr>
              <a:t>productie</a:t>
            </a:r>
            <a:endParaRPr lang="en-US" sz="1800" b="0" strike="noStrike" spc="-1">
              <a:latin typeface="Calibri"/>
            </a:endParaRPr>
          </a:p>
        </p:txBody>
      </p:sp>
      <p:pic>
        <p:nvPicPr>
          <p:cNvPr id="483" name="Graphic 36"/>
          <p:cNvPicPr/>
          <p:nvPr/>
        </p:nvPicPr>
        <p:blipFill>
          <a:blip r:embed="rId9"/>
          <a:stretch/>
        </p:blipFill>
        <p:spPr>
          <a:xfrm>
            <a:off x="2450880" y="4992840"/>
            <a:ext cx="536760" cy="536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RF">
  <a:themeElements>
    <a:clrScheme name="Aangepast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A7600"/>
      </a:accent1>
      <a:accent2>
        <a:srgbClr val="E03C31"/>
      </a:accent2>
      <a:accent3>
        <a:srgbClr val="0077C8"/>
      </a:accent3>
      <a:accent4>
        <a:srgbClr val="009F4D"/>
      </a:accent4>
      <a:accent5>
        <a:srgbClr val="FEDB00"/>
      </a:accent5>
      <a:accent6>
        <a:srgbClr val="772583"/>
      </a:accent6>
      <a:hlink>
        <a:srgbClr val="0077C8"/>
      </a:hlink>
      <a:folHlink>
        <a:srgbClr val="009F4D"/>
      </a:folHlink>
    </a:clrScheme>
    <a:fontScheme name="SUR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cap="all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(NL) SURF" id="{8B270C2A-6C27-4966-B1EE-6D51A4EA7A01}" vid="{E31FB209-7457-4DFC-B482-58C8B82F5C9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15187</TotalTime>
  <Words>1129</Words>
  <Application>Microsoft Office PowerPoint</Application>
  <PresentationFormat>Widescreen</PresentationFormat>
  <Paragraphs>212</Paragraphs>
  <Slides>18</Slides>
  <Notes>14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Wingdings</vt:lpstr>
      <vt:lpstr>Office Theme</vt:lpstr>
      <vt:lpstr>Office Theme</vt:lpstr>
      <vt:lpstr>SURF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eduID en andere initiatieven</vt:lpstr>
      <vt:lpstr>PowerPoint Presentation</vt:lpstr>
      <vt:lpstr>Waarom HOSA?</vt:lpstr>
      <vt:lpstr>HOSA IAM: Usecases voor de lerende</vt:lpstr>
      <vt:lpstr>HOSA IAM Conceptueel: Claims based landschap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Peter Clijsters</dc:creator>
  <dc:description/>
  <cp:lastModifiedBy>Peter Leijnse</cp:lastModifiedBy>
  <cp:revision>108</cp:revision>
  <dcterms:created xsi:type="dcterms:W3CDTF">2018-05-25T06:09:27Z</dcterms:created>
  <dcterms:modified xsi:type="dcterms:W3CDTF">2022-06-30T13:53:11Z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2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14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57</vt:i4>
  </property>
</Properties>
</file>