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448" r:id="rId3"/>
    <p:sldId id="449" r:id="rId4"/>
    <p:sldId id="445" r:id="rId5"/>
    <p:sldId id="433" r:id="rId6"/>
    <p:sldId id="404" r:id="rId7"/>
    <p:sldId id="452" r:id="rId8"/>
    <p:sldId id="434" r:id="rId9"/>
    <p:sldId id="425" r:id="rId10"/>
    <p:sldId id="522" r:id="rId11"/>
    <p:sldId id="523" r:id="rId12"/>
    <p:sldId id="524" r:id="rId13"/>
    <p:sldId id="525" r:id="rId14"/>
    <p:sldId id="528" r:id="rId15"/>
    <p:sldId id="530" r:id="rId16"/>
    <p:sldId id="532" r:id="rId17"/>
    <p:sldId id="533" r:id="rId18"/>
    <p:sldId id="536" r:id="rId19"/>
    <p:sldId id="537" r:id="rId20"/>
    <p:sldId id="521" r:id="rId21"/>
    <p:sldId id="538" r:id="rId22"/>
    <p:sldId id="531" r:id="rId23"/>
    <p:sldId id="534" r:id="rId24"/>
    <p:sldId id="535" r:id="rId25"/>
    <p:sldId id="517" r:id="rId26"/>
    <p:sldId id="516" r:id="rId27"/>
    <p:sldId id="278" r:id="rId28"/>
    <p:sldId id="288" r:id="rId29"/>
    <p:sldId id="289" r:id="rId30"/>
    <p:sldId id="286" r:id="rId31"/>
    <p:sldId id="355" r:id="rId32"/>
    <p:sldId id="356" r:id="rId33"/>
    <p:sldId id="296" r:id="rId34"/>
    <p:sldId id="362" r:id="rId35"/>
    <p:sldId id="446" r:id="rId36"/>
    <p:sldId id="496" r:id="rId37"/>
  </p:sldIdLst>
  <p:sldSz cx="12192000" cy="6858000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8E1921-3975-F6A5-EEE6-3ED4A558FA3C}" name="ronald ham" initials="rh" userId="13de0eb3abcd01b9" providerId="Windows Live"/>
  <p188:author id="{1A856D7D-EF4E-215F-8F05-994CA20B0102}" name="Jos van der Arend" initials="JvdA" userId="S::J.vanderArend@kennisnet.nl::ca13a5d4-23fe-4518-95a7-5fa1e210a10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399"/>
    <a:srgbClr val="FFFFFF"/>
    <a:srgbClr val="0FA67E"/>
    <a:srgbClr val="B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4F5BC-0B3B-47A9-A30F-E99E6CF57E45}" v="25" dt="2022-11-10T10:38:12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81291" autoAdjust="0"/>
  </p:normalViewPr>
  <p:slideViewPr>
    <p:cSldViewPr snapToGrid="0">
      <p:cViewPr varScale="1">
        <p:scale>
          <a:sx n="39" d="100"/>
          <a:sy n="39" d="100"/>
        </p:scale>
        <p:origin x="103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 ham" userId="13de0eb3abcd01b9" providerId="LiveId" clId="{D394F5BC-0B3B-47A9-A30F-E99E6CF57E45}"/>
    <pc:docChg chg="undo custSel addSld delSld modSld sldOrd">
      <pc:chgData name="ronald ham" userId="13de0eb3abcd01b9" providerId="LiveId" clId="{D394F5BC-0B3B-47A9-A30F-E99E6CF57E45}" dt="2022-11-10T13:00:24.687" v="1081" actId="20577"/>
      <pc:docMkLst>
        <pc:docMk/>
      </pc:docMkLst>
      <pc:sldChg chg="addSp modSp mod">
        <pc:chgData name="ronald ham" userId="13de0eb3abcd01b9" providerId="LiveId" clId="{D394F5BC-0B3B-47A9-A30F-E99E6CF57E45}" dt="2022-11-09T16:20:56.351" v="872" actId="20577"/>
        <pc:sldMkLst>
          <pc:docMk/>
          <pc:sldMk cId="0" sldId="256"/>
        </pc:sldMkLst>
        <pc:spChg chg="add mod">
          <ac:chgData name="ronald ham" userId="13de0eb3abcd01b9" providerId="LiveId" clId="{D394F5BC-0B3B-47A9-A30F-E99E6CF57E45}" dt="2022-11-09T16:20:56.351" v="872" actId="20577"/>
          <ac:spMkLst>
            <pc:docMk/>
            <pc:sldMk cId="0" sldId="256"/>
            <ac:spMk id="2" creationId="{20A52D01-4FB9-DFB6-B241-1D4DE79B58BC}"/>
          </ac:spMkLst>
        </pc:spChg>
        <pc:spChg chg="mod">
          <ac:chgData name="ronald ham" userId="13de0eb3abcd01b9" providerId="LiveId" clId="{D394F5BC-0B3B-47A9-A30F-E99E6CF57E45}" dt="2022-11-09T16:19:43.094" v="796" actId="1076"/>
          <ac:spMkLst>
            <pc:docMk/>
            <pc:sldMk cId="0" sldId="256"/>
            <ac:spMk id="158" creationId="{00000000-0000-0000-0000-000000000000}"/>
          </ac:spMkLst>
        </pc:spChg>
        <pc:picChg chg="mod">
          <ac:chgData name="ronald ham" userId="13de0eb3abcd01b9" providerId="LiveId" clId="{D394F5BC-0B3B-47A9-A30F-E99E6CF57E45}" dt="2022-11-09T16:19:08.796" v="790" actId="1037"/>
          <ac:picMkLst>
            <pc:docMk/>
            <pc:sldMk cId="0" sldId="256"/>
            <ac:picMk id="4" creationId="{4628D8C1-3BBA-7634-D242-C332852100F6}"/>
          </ac:picMkLst>
        </pc:picChg>
        <pc:picChg chg="mod">
          <ac:chgData name="ronald ham" userId="13de0eb3abcd01b9" providerId="LiveId" clId="{D394F5BC-0B3B-47A9-A30F-E99E6CF57E45}" dt="2022-11-09T16:19:08.796" v="790" actId="1037"/>
          <ac:picMkLst>
            <pc:docMk/>
            <pc:sldMk cId="0" sldId="256"/>
            <ac:picMk id="6" creationId="{E5ED76CA-FDCF-69AE-2804-9BE705AFED58}"/>
          </ac:picMkLst>
        </pc:picChg>
      </pc:sldChg>
      <pc:sldChg chg="del ord">
        <pc:chgData name="ronald ham" userId="13de0eb3abcd01b9" providerId="LiveId" clId="{D394F5BC-0B3B-47A9-A30F-E99E6CF57E45}" dt="2022-11-10T10:34:30.363" v="945" actId="47"/>
        <pc:sldMkLst>
          <pc:docMk/>
          <pc:sldMk cId="1800207736" sldId="360"/>
        </pc:sldMkLst>
      </pc:sldChg>
      <pc:sldChg chg="del ord">
        <pc:chgData name="ronald ham" userId="13de0eb3abcd01b9" providerId="LiveId" clId="{D394F5BC-0B3B-47A9-A30F-E99E6CF57E45}" dt="2022-11-10T10:37:35.553" v="1005" actId="47"/>
        <pc:sldMkLst>
          <pc:docMk/>
          <pc:sldMk cId="741026941" sldId="361"/>
        </pc:sldMkLst>
      </pc:sldChg>
      <pc:sldChg chg="mod modShow">
        <pc:chgData name="ronald ham" userId="13de0eb3abcd01b9" providerId="LiveId" clId="{D394F5BC-0B3B-47A9-A30F-E99E6CF57E45}" dt="2022-11-10T10:28:27.084" v="875" actId="729"/>
        <pc:sldMkLst>
          <pc:docMk/>
          <pc:sldMk cId="3974854069" sldId="425"/>
        </pc:sldMkLst>
      </pc:sldChg>
      <pc:sldChg chg="modSp mod modNotesTx">
        <pc:chgData name="ronald ham" userId="13de0eb3abcd01b9" providerId="LiveId" clId="{D394F5BC-0B3B-47A9-A30F-E99E6CF57E45}" dt="2022-11-10T13:00:24.687" v="1081" actId="20577"/>
        <pc:sldMkLst>
          <pc:docMk/>
          <pc:sldMk cId="3547492568" sldId="433"/>
        </pc:sldMkLst>
        <pc:spChg chg="mod">
          <ac:chgData name="ronald ham" userId="13de0eb3abcd01b9" providerId="LiveId" clId="{D394F5BC-0B3B-47A9-A30F-E99E6CF57E45}" dt="2022-11-10T13:00:24.687" v="1081" actId="20577"/>
          <ac:spMkLst>
            <pc:docMk/>
            <pc:sldMk cId="3547492568" sldId="433"/>
            <ac:spMk id="2" creationId="{9BD28C09-FB03-A040-A6F9-5DFCCF153D6A}"/>
          </ac:spMkLst>
        </pc:spChg>
      </pc:sldChg>
      <pc:sldChg chg="mod modShow">
        <pc:chgData name="ronald ham" userId="13de0eb3abcd01b9" providerId="LiveId" clId="{D394F5BC-0B3B-47A9-A30F-E99E6CF57E45}" dt="2022-11-10T10:28:11.942" v="874" actId="729"/>
        <pc:sldMkLst>
          <pc:docMk/>
          <pc:sldMk cId="2342173193" sldId="434"/>
        </pc:sldMkLst>
      </pc:sldChg>
      <pc:sldChg chg="mod modShow">
        <pc:chgData name="ronald ham" userId="13de0eb3abcd01b9" providerId="LiveId" clId="{D394F5BC-0B3B-47A9-A30F-E99E6CF57E45}" dt="2022-11-10T10:27:37.033" v="873" actId="729"/>
        <pc:sldMkLst>
          <pc:docMk/>
          <pc:sldMk cId="3033379581" sldId="445"/>
        </pc:sldMkLst>
      </pc:sldChg>
      <pc:sldChg chg="modSp mod modShow">
        <pc:chgData name="ronald ham" userId="13de0eb3abcd01b9" providerId="LiveId" clId="{D394F5BC-0B3B-47A9-A30F-E99E6CF57E45}" dt="2022-11-10T12:59:52.055" v="1048" actId="729"/>
        <pc:sldMkLst>
          <pc:docMk/>
          <pc:sldMk cId="2038394290" sldId="449"/>
        </pc:sldMkLst>
        <pc:spChg chg="mod">
          <ac:chgData name="ronald ham" userId="13de0eb3abcd01b9" providerId="LiveId" clId="{D394F5BC-0B3B-47A9-A30F-E99E6CF57E45}" dt="2022-11-09T16:02:53.136" v="43" actId="313"/>
          <ac:spMkLst>
            <pc:docMk/>
            <pc:sldMk cId="2038394290" sldId="449"/>
            <ac:spMk id="2" creationId="{9BD28C09-FB03-A040-A6F9-5DFCCF153D6A}"/>
          </ac:spMkLst>
        </pc:spChg>
      </pc:sldChg>
      <pc:sldChg chg="del">
        <pc:chgData name="ronald ham" userId="13de0eb3abcd01b9" providerId="LiveId" clId="{D394F5BC-0B3B-47A9-A30F-E99E6CF57E45}" dt="2022-11-09T15:10:24.994" v="35" actId="47"/>
        <pc:sldMkLst>
          <pc:docMk/>
          <pc:sldMk cId="1062227577" sldId="508"/>
        </pc:sldMkLst>
      </pc:sldChg>
      <pc:sldChg chg="del">
        <pc:chgData name="ronald ham" userId="13de0eb3abcd01b9" providerId="LiveId" clId="{D394F5BC-0B3B-47A9-A30F-E99E6CF57E45}" dt="2022-11-09T16:08:07.646" v="103" actId="47"/>
        <pc:sldMkLst>
          <pc:docMk/>
          <pc:sldMk cId="1577256358" sldId="509"/>
        </pc:sldMkLst>
      </pc:sldChg>
      <pc:sldChg chg="del">
        <pc:chgData name="ronald ham" userId="13de0eb3abcd01b9" providerId="LiveId" clId="{D394F5BC-0B3B-47A9-A30F-E99E6CF57E45}" dt="2022-11-09T16:05:42.836" v="79" actId="47"/>
        <pc:sldMkLst>
          <pc:docMk/>
          <pc:sldMk cId="3276722676" sldId="511"/>
        </pc:sldMkLst>
      </pc:sldChg>
      <pc:sldChg chg="del">
        <pc:chgData name="ronald ham" userId="13de0eb3abcd01b9" providerId="LiveId" clId="{D394F5BC-0B3B-47A9-A30F-E99E6CF57E45}" dt="2022-11-10T10:40:30.079" v="1046" actId="47"/>
        <pc:sldMkLst>
          <pc:docMk/>
          <pc:sldMk cId="859377295" sldId="512"/>
        </pc:sldMkLst>
      </pc:sldChg>
      <pc:sldChg chg="del">
        <pc:chgData name="ronald ham" userId="13de0eb3abcd01b9" providerId="LiveId" clId="{D394F5BC-0B3B-47A9-A30F-E99E6CF57E45}" dt="2022-11-09T16:10:15.039" v="155" actId="47"/>
        <pc:sldMkLst>
          <pc:docMk/>
          <pc:sldMk cId="1514815853" sldId="514"/>
        </pc:sldMkLst>
      </pc:sldChg>
      <pc:sldChg chg="modSp mod">
        <pc:chgData name="ronald ham" userId="13de0eb3abcd01b9" providerId="LiveId" clId="{D394F5BC-0B3B-47A9-A30F-E99E6CF57E45}" dt="2022-11-09T15:09:02.953" v="24" actId="20577"/>
        <pc:sldMkLst>
          <pc:docMk/>
          <pc:sldMk cId="3710867215" sldId="522"/>
        </pc:sldMkLst>
        <pc:spChg chg="mod">
          <ac:chgData name="ronald ham" userId="13de0eb3abcd01b9" providerId="LiveId" clId="{D394F5BC-0B3B-47A9-A30F-E99E6CF57E45}" dt="2022-11-09T15:09:02.953" v="24" actId="20577"/>
          <ac:spMkLst>
            <pc:docMk/>
            <pc:sldMk cId="3710867215" sldId="522"/>
            <ac:spMk id="3" creationId="{1B410A8B-98F3-2349-BE19-A7C068B718AC}"/>
          </ac:spMkLst>
        </pc:spChg>
      </pc:sldChg>
      <pc:sldChg chg="addSp delSp modSp add mod delAnim">
        <pc:chgData name="ronald ham" userId="13de0eb3abcd01b9" providerId="LiveId" clId="{D394F5BC-0B3B-47A9-A30F-E99E6CF57E45}" dt="2022-11-09T15:10:15.266" v="34" actId="14100"/>
        <pc:sldMkLst>
          <pc:docMk/>
          <pc:sldMk cId="4045300895" sldId="525"/>
        </pc:sldMkLst>
        <pc:spChg chg="mod">
          <ac:chgData name="ronald ham" userId="13de0eb3abcd01b9" providerId="LiveId" clId="{D394F5BC-0B3B-47A9-A30F-E99E6CF57E45}" dt="2022-11-09T15:09:31.030" v="26"/>
          <ac:spMkLst>
            <pc:docMk/>
            <pc:sldMk cId="4045300895" sldId="525"/>
            <ac:spMk id="2" creationId="{F1D02A91-7857-CDF2-FB2D-53095B4C8F7E}"/>
          </ac:spMkLst>
        </pc:spChg>
        <pc:spChg chg="add mod">
          <ac:chgData name="ronald ham" userId="13de0eb3abcd01b9" providerId="LiveId" clId="{D394F5BC-0B3B-47A9-A30F-E99E6CF57E45}" dt="2022-11-09T15:10:15.266" v="34" actId="14100"/>
          <ac:spMkLst>
            <pc:docMk/>
            <pc:sldMk cId="4045300895" sldId="525"/>
            <ac:spMk id="4" creationId="{EBBAA8E6-1CD7-B502-CFFB-1D71F0B83DC7}"/>
          </ac:spMkLst>
        </pc:spChg>
        <pc:picChg chg="del mod">
          <ac:chgData name="ronald ham" userId="13de0eb3abcd01b9" providerId="LiveId" clId="{D394F5BC-0B3B-47A9-A30F-E99E6CF57E45}" dt="2022-11-09T15:09:45.297" v="28" actId="478"/>
          <ac:picMkLst>
            <pc:docMk/>
            <pc:sldMk cId="4045300895" sldId="525"/>
            <ac:picMk id="3" creationId="{0CAA71CA-5266-5C78-6884-2215920626DD}"/>
          </ac:picMkLst>
        </pc:picChg>
        <pc:picChg chg="add mod">
          <ac:chgData name="ronald ham" userId="13de0eb3abcd01b9" providerId="LiveId" clId="{D394F5BC-0B3B-47A9-A30F-E99E6CF57E45}" dt="2022-11-09T15:10:04.140" v="32" actId="14100"/>
          <ac:picMkLst>
            <pc:docMk/>
            <pc:sldMk cId="4045300895" sldId="525"/>
            <ac:picMk id="5" creationId="{E99E3DCB-F531-7E48-D753-2DFC8A5D5EDC}"/>
          </ac:picMkLst>
        </pc:picChg>
      </pc:sldChg>
      <pc:sldChg chg="add del ord">
        <pc:chgData name="ronald ham" userId="13de0eb3abcd01b9" providerId="LiveId" clId="{D394F5BC-0B3B-47A9-A30F-E99E6CF57E45}" dt="2022-11-09T16:04:44.918" v="52" actId="47"/>
        <pc:sldMkLst>
          <pc:docMk/>
          <pc:sldMk cId="1548739788" sldId="526"/>
        </pc:sldMkLst>
      </pc:sldChg>
      <pc:sldChg chg="add del ord">
        <pc:chgData name="ronald ham" userId="13de0eb3abcd01b9" providerId="LiveId" clId="{D394F5BC-0B3B-47A9-A30F-E99E6CF57E45}" dt="2022-11-09T16:03:50.533" v="47" actId="47"/>
        <pc:sldMkLst>
          <pc:docMk/>
          <pc:sldMk cId="3224031790" sldId="527"/>
        </pc:sldMkLst>
      </pc:sldChg>
      <pc:sldChg chg="addSp delSp modSp add mod">
        <pc:chgData name="ronald ham" userId="13de0eb3abcd01b9" providerId="LiveId" clId="{D394F5BC-0B3B-47A9-A30F-E99E6CF57E45}" dt="2022-11-09T16:03:42.304" v="46"/>
        <pc:sldMkLst>
          <pc:docMk/>
          <pc:sldMk cId="2814678026" sldId="528"/>
        </pc:sldMkLst>
        <pc:spChg chg="del">
          <ac:chgData name="ronald ham" userId="13de0eb3abcd01b9" providerId="LiveId" clId="{D394F5BC-0B3B-47A9-A30F-E99E6CF57E45}" dt="2022-11-09T16:03:40.856" v="45" actId="478"/>
          <ac:spMkLst>
            <pc:docMk/>
            <pc:sldMk cId="2814678026" sldId="528"/>
            <ac:spMk id="2" creationId="{F1D02A91-7857-CDF2-FB2D-53095B4C8F7E}"/>
          </ac:spMkLst>
        </pc:spChg>
        <pc:spChg chg="del">
          <ac:chgData name="ronald ham" userId="13de0eb3abcd01b9" providerId="LiveId" clId="{D394F5BC-0B3B-47A9-A30F-E99E6CF57E45}" dt="2022-11-09T16:03:40.856" v="45" actId="478"/>
          <ac:spMkLst>
            <pc:docMk/>
            <pc:sldMk cId="2814678026" sldId="528"/>
            <ac:spMk id="4" creationId="{EBBAA8E6-1CD7-B502-CFFB-1D71F0B83DC7}"/>
          </ac:spMkLst>
        </pc:spChg>
        <pc:spChg chg="add mod">
          <ac:chgData name="ronald ham" userId="13de0eb3abcd01b9" providerId="LiveId" clId="{D394F5BC-0B3B-47A9-A30F-E99E6CF57E45}" dt="2022-11-09T16:03:40.856" v="45" actId="478"/>
          <ac:spMkLst>
            <pc:docMk/>
            <pc:sldMk cId="2814678026" sldId="528"/>
            <ac:spMk id="6" creationId="{2537FB89-36AD-C947-BB40-2C8CE99FCED9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7" creationId="{08E4AF75-E89F-D4C1-0375-71C94C30823D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9" creationId="{799811C1-087E-3698-C3E5-E1EA8BC5A367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0" creationId="{A44D4ACF-B25C-A19F-1939-07D90B36D706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1" creationId="{B4823BA6-FB27-43FD-83C8-F9C3AC96816D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2" creationId="{B7D458BE-F2D7-C413-4E0F-2F7B6DAF2B04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3" creationId="{CFB59838-0ADB-781C-3143-4EA7BA82A5E6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4" creationId="{E23CB8F8-67FC-E194-2F88-ACE45E28A50E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5" creationId="{DBDB6123-17C3-D5CA-2344-02AC657AB26A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6" creationId="{673B6C67-5BB3-00B1-3DEE-30394E711E7B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7" creationId="{A4737FF8-390A-2823-3A60-92830D8A7A7C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8" creationId="{B4741E45-D56C-BA69-414F-BD04C47F5FC3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19" creationId="{256B97D4-3509-5E27-746F-D256E2A7ADC6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0" creationId="{BDFE44D8-2896-589B-00F8-8D6E118C754F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1" creationId="{2125065F-E521-D1D3-0246-2594AB98F2D4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2" creationId="{9C46BD2E-02FF-C0A3-3987-3983C6A8FC36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3" creationId="{4DD5DEC0-A05D-1773-7345-DBCCFACB4110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4" creationId="{57B050CD-1A7E-FC02-84D0-C6A2F39696F7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5" creationId="{0045B839-1C72-C9CA-FC40-30591A6F609E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6" creationId="{4FCAE09A-20D8-FAC9-2F29-22F35E6658D1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7" creationId="{8B2C264E-5488-3117-29F4-6E99A83B7A95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8" creationId="{90A3C8AE-696A-A987-5191-7016743DF646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29" creationId="{FD527B5D-293A-85A2-9DD8-FFA8F5F50FD2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0" creationId="{AD5DFB45-948D-5FC9-C688-20B21C9576BF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1" creationId="{6021CC39-C7C5-F0EB-A7E8-A989B854D157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2" creationId="{433D9D72-5A5A-C91D-F620-BBCBBF2CB669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3" creationId="{13505D1B-68A2-0C72-9565-77881B451723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4" creationId="{BF9EF2EE-6536-4C5E-02BB-59F074D4D6AB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5" creationId="{EA60F540-B0C5-277B-A3F5-F5834189D4D1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6" creationId="{40C7FD72-1092-E496-8C45-914115C6F169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7" creationId="{A3E52CC5-4709-0609-A5F3-B0080755ACA5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8" creationId="{96409BF0-A217-80C7-3CB3-BCFDFBD53168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39" creationId="{335244FF-004D-E208-DB5B-DE1A3C2A8D29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0" creationId="{2CB50CC1-58BF-52DE-397F-7F3E00650FC3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1" creationId="{81CF5E2B-B7A4-FFB9-40C3-7B077B55F25F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2" creationId="{23A4115B-C3BF-5A00-8BF2-2CB7EDC3ACB4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3" creationId="{D86D58C0-96D0-C054-7834-4098A4A6C5FD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4" creationId="{735161FE-7E88-8438-4E7D-C77C27E8F58E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5" creationId="{BB84F073-822A-C0C3-7ECE-DF370963BBEA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6" creationId="{6DDAE36B-AF7E-9B2C-0291-8997652D42F3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7" creationId="{171A2071-8D86-157D-DF84-1D11392A3E3D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8" creationId="{715D29F2-D731-87D7-1AA7-138DA73E1E9F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49" creationId="{8F284391-0119-B0AC-0D75-5AC569A3A3C4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50" creationId="{0690FDBE-3418-E24C-1FE7-1D2EF9D7D706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51" creationId="{E0E80AD0-9ACE-9471-69D5-53E69D27CA32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52" creationId="{D32459EA-5671-055A-C5B6-018AE1E1A0B2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53" creationId="{00AC84A4-834D-78F4-6F7D-A8C1BE964129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54" creationId="{BA305E23-14CE-4214-066D-14A5EB361A5D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55" creationId="{66CD6D59-E6E3-A947-C42E-B181C94DE1FF}"/>
          </ac:spMkLst>
        </pc:spChg>
        <pc:spChg chg="add mod">
          <ac:chgData name="ronald ham" userId="13de0eb3abcd01b9" providerId="LiveId" clId="{D394F5BC-0B3B-47A9-A30F-E99E6CF57E45}" dt="2022-11-09T16:03:42.304" v="46"/>
          <ac:spMkLst>
            <pc:docMk/>
            <pc:sldMk cId="2814678026" sldId="528"/>
            <ac:spMk id="56" creationId="{3C071036-8BCC-643C-44B6-CFCC27BD4F30}"/>
          </ac:spMkLst>
        </pc:spChg>
        <pc:picChg chg="del">
          <ac:chgData name="ronald ham" userId="13de0eb3abcd01b9" providerId="LiveId" clId="{D394F5BC-0B3B-47A9-A30F-E99E6CF57E45}" dt="2022-11-09T16:03:40.856" v="45" actId="478"/>
          <ac:picMkLst>
            <pc:docMk/>
            <pc:sldMk cId="2814678026" sldId="528"/>
            <ac:picMk id="5" creationId="{E99E3DCB-F531-7E48-D753-2DFC8A5D5EDC}"/>
          </ac:picMkLst>
        </pc:picChg>
        <pc:picChg chg="add mod">
          <ac:chgData name="ronald ham" userId="13de0eb3abcd01b9" providerId="LiveId" clId="{D394F5BC-0B3B-47A9-A30F-E99E6CF57E45}" dt="2022-11-09T16:03:42.304" v="46"/>
          <ac:picMkLst>
            <pc:docMk/>
            <pc:sldMk cId="2814678026" sldId="528"/>
            <ac:picMk id="8" creationId="{E614C9D7-B6C0-A848-4EF1-2FA8984592BB}"/>
          </ac:picMkLst>
        </pc:picChg>
      </pc:sldChg>
      <pc:sldChg chg="delSp add del mod">
        <pc:chgData name="ronald ham" userId="13de0eb3abcd01b9" providerId="LiveId" clId="{D394F5BC-0B3B-47A9-A30F-E99E6CF57E45}" dt="2022-11-09T16:04:40.734" v="51" actId="47"/>
        <pc:sldMkLst>
          <pc:docMk/>
          <pc:sldMk cId="1991058632" sldId="529"/>
        </pc:sldMkLst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6" creationId="{2537FB89-36AD-C947-BB40-2C8CE99FCED9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7" creationId="{08E4AF75-E89F-D4C1-0375-71C94C30823D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9" creationId="{799811C1-087E-3698-C3E5-E1EA8BC5A367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0" creationId="{A44D4ACF-B25C-A19F-1939-07D90B36D706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1" creationId="{B4823BA6-FB27-43FD-83C8-F9C3AC96816D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2" creationId="{B7D458BE-F2D7-C413-4E0F-2F7B6DAF2B04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3" creationId="{CFB59838-0ADB-781C-3143-4EA7BA82A5E6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4" creationId="{E23CB8F8-67FC-E194-2F88-ACE45E28A50E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5" creationId="{DBDB6123-17C3-D5CA-2344-02AC657AB26A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6" creationId="{673B6C67-5BB3-00B1-3DEE-30394E711E7B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7" creationId="{A4737FF8-390A-2823-3A60-92830D8A7A7C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8" creationId="{B4741E45-D56C-BA69-414F-BD04C47F5FC3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19" creationId="{256B97D4-3509-5E27-746F-D256E2A7ADC6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0" creationId="{BDFE44D8-2896-589B-00F8-8D6E118C754F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1" creationId="{2125065F-E521-D1D3-0246-2594AB98F2D4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2" creationId="{9C46BD2E-02FF-C0A3-3987-3983C6A8FC36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3" creationId="{4DD5DEC0-A05D-1773-7345-DBCCFACB4110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4" creationId="{57B050CD-1A7E-FC02-84D0-C6A2F39696F7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5" creationId="{0045B839-1C72-C9CA-FC40-30591A6F609E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6" creationId="{4FCAE09A-20D8-FAC9-2F29-22F35E6658D1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7" creationId="{8B2C264E-5488-3117-29F4-6E99A83B7A95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8" creationId="{90A3C8AE-696A-A987-5191-7016743DF646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29" creationId="{FD527B5D-293A-85A2-9DD8-FFA8F5F50FD2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0" creationId="{AD5DFB45-948D-5FC9-C688-20B21C9576BF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1" creationId="{6021CC39-C7C5-F0EB-A7E8-A989B854D157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2" creationId="{433D9D72-5A5A-C91D-F620-BBCBBF2CB669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3" creationId="{13505D1B-68A2-0C72-9565-77881B451723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4" creationId="{BF9EF2EE-6536-4C5E-02BB-59F074D4D6AB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5" creationId="{EA60F540-B0C5-277B-A3F5-F5834189D4D1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6" creationId="{40C7FD72-1092-E496-8C45-914115C6F169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7" creationId="{A3E52CC5-4709-0609-A5F3-B0080755ACA5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8" creationId="{96409BF0-A217-80C7-3CB3-BCFDFBD53168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39" creationId="{335244FF-004D-E208-DB5B-DE1A3C2A8D29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0" creationId="{2CB50CC1-58BF-52DE-397F-7F3E00650FC3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1" creationId="{81CF5E2B-B7A4-FFB9-40C3-7B077B55F25F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2" creationId="{23A4115B-C3BF-5A00-8BF2-2CB7EDC3ACB4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3" creationId="{D86D58C0-96D0-C054-7834-4098A4A6C5FD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4" creationId="{735161FE-7E88-8438-4E7D-C77C27E8F58E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5" creationId="{BB84F073-822A-C0C3-7ECE-DF370963BBEA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6" creationId="{6DDAE36B-AF7E-9B2C-0291-8997652D42F3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7" creationId="{171A2071-8D86-157D-DF84-1D11392A3E3D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8" creationId="{715D29F2-D731-87D7-1AA7-138DA73E1E9F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49" creationId="{8F284391-0119-B0AC-0D75-5AC569A3A3C4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50" creationId="{0690FDBE-3418-E24C-1FE7-1D2EF9D7D706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51" creationId="{E0E80AD0-9ACE-9471-69D5-53E69D27CA32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52" creationId="{D32459EA-5671-055A-C5B6-018AE1E1A0B2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53" creationId="{00AC84A4-834D-78F4-6F7D-A8C1BE964129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54" creationId="{BA305E23-14CE-4214-066D-14A5EB361A5D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55" creationId="{66CD6D59-E6E3-A947-C42E-B181C94DE1FF}"/>
          </ac:spMkLst>
        </pc:spChg>
        <pc:spChg chg="del">
          <ac:chgData name="ronald ham" userId="13de0eb3abcd01b9" providerId="LiveId" clId="{D394F5BC-0B3B-47A9-A30F-E99E6CF57E45}" dt="2022-11-09T16:04:34.792" v="49" actId="478"/>
          <ac:spMkLst>
            <pc:docMk/>
            <pc:sldMk cId="1991058632" sldId="529"/>
            <ac:spMk id="56" creationId="{3C071036-8BCC-643C-44B6-CFCC27BD4F30}"/>
          </ac:spMkLst>
        </pc:spChg>
        <pc:picChg chg="del">
          <ac:chgData name="ronald ham" userId="13de0eb3abcd01b9" providerId="LiveId" clId="{D394F5BC-0B3B-47A9-A30F-E99E6CF57E45}" dt="2022-11-09T16:04:34.792" v="49" actId="478"/>
          <ac:picMkLst>
            <pc:docMk/>
            <pc:sldMk cId="1991058632" sldId="529"/>
            <ac:picMk id="8" creationId="{E614C9D7-B6C0-A848-4EF1-2FA8984592BB}"/>
          </ac:picMkLst>
        </pc:picChg>
      </pc:sldChg>
      <pc:sldChg chg="add">
        <pc:chgData name="ronald ham" userId="13de0eb3abcd01b9" providerId="LiveId" clId="{D394F5BC-0B3B-47A9-A30F-E99E6CF57E45}" dt="2022-11-09T16:04:35.967" v="50"/>
        <pc:sldMkLst>
          <pc:docMk/>
          <pc:sldMk cId="342113346" sldId="530"/>
        </pc:sldMkLst>
      </pc:sldChg>
      <pc:sldChg chg="addSp delSp modSp add mod">
        <pc:chgData name="ronald ham" userId="13de0eb3abcd01b9" providerId="LiveId" clId="{D394F5BC-0B3B-47A9-A30F-E99E6CF57E45}" dt="2022-11-09T16:05:39.456" v="78" actId="1076"/>
        <pc:sldMkLst>
          <pc:docMk/>
          <pc:sldMk cId="4271620303" sldId="531"/>
        </pc:sldMkLst>
        <pc:spChg chg="mod">
          <ac:chgData name="ronald ham" userId="13de0eb3abcd01b9" providerId="LiveId" clId="{D394F5BC-0B3B-47A9-A30F-E99E6CF57E45}" dt="2022-11-09T16:05:23.919" v="75" actId="20577"/>
          <ac:spMkLst>
            <pc:docMk/>
            <pc:sldMk cId="4271620303" sldId="531"/>
            <ac:spMk id="2" creationId="{9BD28C09-FB03-A040-A6F9-5DFCCF153D6A}"/>
          </ac:spMkLst>
        </pc:spChg>
        <pc:spChg chg="del">
          <ac:chgData name="ronald ham" userId="13de0eb3abcd01b9" providerId="LiveId" clId="{D394F5BC-0B3B-47A9-A30F-E99E6CF57E45}" dt="2022-11-09T16:05:34.974" v="76" actId="478"/>
          <ac:spMkLst>
            <pc:docMk/>
            <pc:sldMk cId="4271620303" sldId="531"/>
            <ac:spMk id="8" creationId="{846C9BC4-5D0C-43DC-522F-20256FB0EDF7}"/>
          </ac:spMkLst>
        </pc:spChg>
        <pc:picChg chg="add mod">
          <ac:chgData name="ronald ham" userId="13de0eb3abcd01b9" providerId="LiveId" clId="{D394F5BC-0B3B-47A9-A30F-E99E6CF57E45}" dt="2022-11-09T16:05:39.456" v="78" actId="1076"/>
          <ac:picMkLst>
            <pc:docMk/>
            <pc:sldMk cId="4271620303" sldId="531"/>
            <ac:picMk id="4" creationId="{8F645C51-0DAF-E342-5161-48F9394FD4E4}"/>
          </ac:picMkLst>
        </pc:picChg>
      </pc:sldChg>
      <pc:sldChg chg="addSp delSp modSp add mod">
        <pc:chgData name="ronald ham" userId="13de0eb3abcd01b9" providerId="LiveId" clId="{D394F5BC-0B3B-47A9-A30F-E99E6CF57E45}" dt="2022-11-09T16:08:20.922" v="104" actId="1076"/>
        <pc:sldMkLst>
          <pc:docMk/>
          <pc:sldMk cId="2795363341" sldId="532"/>
        </pc:sldMkLst>
        <pc:spChg chg="add mod">
          <ac:chgData name="ronald ham" userId="13de0eb3abcd01b9" providerId="LiveId" clId="{D394F5BC-0B3B-47A9-A30F-E99E6CF57E45}" dt="2022-11-09T16:08:20.922" v="104" actId="1076"/>
          <ac:spMkLst>
            <pc:docMk/>
            <pc:sldMk cId="2795363341" sldId="532"/>
            <ac:spMk id="2" creationId="{FE559233-C0F4-F3D5-9D7E-0C6A45B32022}"/>
          </ac:spMkLst>
        </pc:spChg>
        <pc:spChg chg="add mod ord">
          <ac:chgData name="ronald ham" userId="13de0eb3abcd01b9" providerId="LiveId" clId="{D394F5BC-0B3B-47A9-A30F-E99E6CF57E45}" dt="2022-11-09T16:08:00.064" v="102" actId="1076"/>
          <ac:spMkLst>
            <pc:docMk/>
            <pc:sldMk cId="2795363341" sldId="532"/>
            <ac:spMk id="3" creationId="{556F7CE5-CB66-6D1B-8C7C-F5C52308B54B}"/>
          </ac:spMkLst>
        </pc:spChg>
        <pc:spChg chg="add mod">
          <ac:chgData name="ronald ham" userId="13de0eb3abcd01b9" providerId="LiveId" clId="{D394F5BC-0B3B-47A9-A30F-E99E6CF57E45}" dt="2022-11-09T16:07:30.004" v="94" actId="1076"/>
          <ac:spMkLst>
            <pc:docMk/>
            <pc:sldMk cId="2795363341" sldId="532"/>
            <ac:spMk id="5" creationId="{1D8AB4E3-A2CB-BDFE-34D6-6C3C06809E6D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6" creationId="{2537FB89-36AD-C947-BB40-2C8CE99FCED9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7" creationId="{08E4AF75-E89F-D4C1-0375-71C94C30823D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9" creationId="{799811C1-087E-3698-C3E5-E1EA8BC5A367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0" creationId="{A44D4ACF-B25C-A19F-1939-07D90B36D706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1" creationId="{B4823BA6-FB27-43FD-83C8-F9C3AC96816D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2" creationId="{B7D458BE-F2D7-C413-4E0F-2F7B6DAF2B04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3" creationId="{CFB59838-0ADB-781C-3143-4EA7BA82A5E6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4" creationId="{E23CB8F8-67FC-E194-2F88-ACE45E28A50E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5" creationId="{DBDB6123-17C3-D5CA-2344-02AC657AB26A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6" creationId="{673B6C67-5BB3-00B1-3DEE-30394E711E7B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7" creationId="{A4737FF8-390A-2823-3A60-92830D8A7A7C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8" creationId="{B4741E45-D56C-BA69-414F-BD04C47F5FC3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19" creationId="{256B97D4-3509-5E27-746F-D256E2A7ADC6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0" creationId="{BDFE44D8-2896-589B-00F8-8D6E118C754F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1" creationId="{2125065F-E521-D1D3-0246-2594AB98F2D4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2" creationId="{9C46BD2E-02FF-C0A3-3987-3983C6A8FC36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3" creationId="{4DD5DEC0-A05D-1773-7345-DBCCFACB4110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4" creationId="{57B050CD-1A7E-FC02-84D0-C6A2F39696F7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5" creationId="{0045B839-1C72-C9CA-FC40-30591A6F609E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6" creationId="{4FCAE09A-20D8-FAC9-2F29-22F35E6658D1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7" creationId="{8B2C264E-5488-3117-29F4-6E99A83B7A95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8" creationId="{90A3C8AE-696A-A987-5191-7016743DF646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29" creationId="{FD527B5D-293A-85A2-9DD8-FFA8F5F50FD2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0" creationId="{AD5DFB45-948D-5FC9-C688-20B21C9576BF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1" creationId="{6021CC39-C7C5-F0EB-A7E8-A989B854D157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2" creationId="{433D9D72-5A5A-C91D-F620-BBCBBF2CB669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3" creationId="{13505D1B-68A2-0C72-9565-77881B451723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4" creationId="{BF9EF2EE-6536-4C5E-02BB-59F074D4D6AB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5" creationId="{EA60F540-B0C5-277B-A3F5-F5834189D4D1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6" creationId="{40C7FD72-1092-E496-8C45-914115C6F169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7" creationId="{A3E52CC5-4709-0609-A5F3-B0080755ACA5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8" creationId="{96409BF0-A217-80C7-3CB3-BCFDFBD53168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39" creationId="{335244FF-004D-E208-DB5B-DE1A3C2A8D29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0" creationId="{2CB50CC1-58BF-52DE-397F-7F3E00650FC3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1" creationId="{81CF5E2B-B7A4-FFB9-40C3-7B077B55F25F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2" creationId="{23A4115B-C3BF-5A00-8BF2-2CB7EDC3ACB4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3" creationId="{D86D58C0-96D0-C054-7834-4098A4A6C5FD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4" creationId="{735161FE-7E88-8438-4E7D-C77C27E8F58E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5" creationId="{BB84F073-822A-C0C3-7ECE-DF370963BBEA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6" creationId="{6DDAE36B-AF7E-9B2C-0291-8997652D42F3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7" creationId="{171A2071-8D86-157D-DF84-1D11392A3E3D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8" creationId="{715D29F2-D731-87D7-1AA7-138DA73E1E9F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49" creationId="{8F284391-0119-B0AC-0D75-5AC569A3A3C4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50" creationId="{0690FDBE-3418-E24C-1FE7-1D2EF9D7D706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51" creationId="{E0E80AD0-9ACE-9471-69D5-53E69D27CA32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52" creationId="{D32459EA-5671-055A-C5B6-018AE1E1A0B2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53" creationId="{00AC84A4-834D-78F4-6F7D-A8C1BE964129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54" creationId="{BA305E23-14CE-4214-066D-14A5EB361A5D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55" creationId="{66CD6D59-E6E3-A947-C42E-B181C94DE1FF}"/>
          </ac:spMkLst>
        </pc:spChg>
        <pc:spChg chg="del">
          <ac:chgData name="ronald ham" userId="13de0eb3abcd01b9" providerId="LiveId" clId="{D394F5BC-0B3B-47A9-A30F-E99E6CF57E45}" dt="2022-11-09T16:06:29.314" v="81" actId="478"/>
          <ac:spMkLst>
            <pc:docMk/>
            <pc:sldMk cId="2795363341" sldId="532"/>
            <ac:spMk id="56" creationId="{3C071036-8BCC-643C-44B6-CFCC27BD4F30}"/>
          </ac:spMkLst>
        </pc:spChg>
        <pc:picChg chg="add mod">
          <ac:chgData name="ronald ham" userId="13de0eb3abcd01b9" providerId="LiveId" clId="{D394F5BC-0B3B-47A9-A30F-E99E6CF57E45}" dt="2022-11-09T16:06:49.213" v="86" actId="1076"/>
          <ac:picMkLst>
            <pc:docMk/>
            <pc:sldMk cId="2795363341" sldId="532"/>
            <ac:picMk id="4" creationId="{04A50A63-64FF-1C45-9A4C-0163B2A81359}"/>
          </ac:picMkLst>
        </pc:picChg>
        <pc:picChg chg="del">
          <ac:chgData name="ronald ham" userId="13de0eb3abcd01b9" providerId="LiveId" clId="{D394F5BC-0B3B-47A9-A30F-E99E6CF57E45}" dt="2022-11-09T16:06:29.314" v="81" actId="478"/>
          <ac:picMkLst>
            <pc:docMk/>
            <pc:sldMk cId="2795363341" sldId="532"/>
            <ac:picMk id="8" creationId="{E614C9D7-B6C0-A848-4EF1-2FA8984592BB}"/>
          </ac:picMkLst>
        </pc:picChg>
      </pc:sldChg>
      <pc:sldChg chg="addSp delSp modSp add mod">
        <pc:chgData name="ronald ham" userId="13de0eb3abcd01b9" providerId="LiveId" clId="{D394F5BC-0B3B-47A9-A30F-E99E6CF57E45}" dt="2022-11-09T16:13:25.530" v="223" actId="1076"/>
        <pc:sldMkLst>
          <pc:docMk/>
          <pc:sldMk cId="740979207" sldId="533"/>
        </pc:sldMkLst>
        <pc:spChg chg="mod">
          <ac:chgData name="ronald ham" userId="13de0eb3abcd01b9" providerId="LiveId" clId="{D394F5BC-0B3B-47A9-A30F-E99E6CF57E45}" dt="2022-11-09T16:12:40.043" v="200" actId="20577"/>
          <ac:spMkLst>
            <pc:docMk/>
            <pc:sldMk cId="740979207" sldId="533"/>
            <ac:spMk id="2" creationId="{FE559233-C0F4-F3D5-9D7E-0C6A45B32022}"/>
          </ac:spMkLst>
        </pc:spChg>
        <pc:spChg chg="del">
          <ac:chgData name="ronald ham" userId="13de0eb3abcd01b9" providerId="LiveId" clId="{D394F5BC-0B3B-47A9-A30F-E99E6CF57E45}" dt="2022-11-09T16:08:43.937" v="135" actId="478"/>
          <ac:spMkLst>
            <pc:docMk/>
            <pc:sldMk cId="740979207" sldId="533"/>
            <ac:spMk id="3" creationId="{556F7CE5-CB66-6D1B-8C7C-F5C52308B54B}"/>
          </ac:spMkLst>
        </pc:spChg>
        <pc:spChg chg="del">
          <ac:chgData name="ronald ham" userId="13de0eb3abcd01b9" providerId="LiveId" clId="{D394F5BC-0B3B-47A9-A30F-E99E6CF57E45}" dt="2022-11-09T16:08:43.937" v="135" actId="478"/>
          <ac:spMkLst>
            <pc:docMk/>
            <pc:sldMk cId="740979207" sldId="533"/>
            <ac:spMk id="5" creationId="{1D8AB4E3-A2CB-BDFE-34D6-6C3C06809E6D}"/>
          </ac:spMkLst>
        </pc:spChg>
        <pc:spChg chg="add mod">
          <ac:chgData name="ronald ham" userId="13de0eb3abcd01b9" providerId="LiveId" clId="{D394F5BC-0B3B-47A9-A30F-E99E6CF57E45}" dt="2022-11-09T16:12:27.188" v="196" actId="20577"/>
          <ac:spMkLst>
            <pc:docMk/>
            <pc:sldMk cId="740979207" sldId="533"/>
            <ac:spMk id="6" creationId="{6D7F245F-DF34-55F5-1E09-62DF71311ED8}"/>
          </ac:spMkLst>
        </pc:spChg>
        <pc:picChg chg="del">
          <ac:chgData name="ronald ham" userId="13de0eb3abcd01b9" providerId="LiveId" clId="{D394F5BC-0B3B-47A9-A30F-E99E6CF57E45}" dt="2022-11-09T16:08:39.787" v="134" actId="478"/>
          <ac:picMkLst>
            <pc:docMk/>
            <pc:sldMk cId="740979207" sldId="533"/>
            <ac:picMk id="4" creationId="{04A50A63-64FF-1C45-9A4C-0163B2A81359}"/>
          </ac:picMkLst>
        </pc:picChg>
        <pc:picChg chg="add mod">
          <ac:chgData name="ronald ham" userId="13de0eb3abcd01b9" providerId="LiveId" clId="{D394F5BC-0B3B-47A9-A30F-E99E6CF57E45}" dt="2022-11-09T16:12:45.998" v="219" actId="1037"/>
          <ac:picMkLst>
            <pc:docMk/>
            <pc:sldMk cId="740979207" sldId="533"/>
            <ac:picMk id="8" creationId="{BB8A7FF9-3096-1217-63EB-2003401ED663}"/>
          </ac:picMkLst>
        </pc:picChg>
        <pc:picChg chg="add mod">
          <ac:chgData name="ronald ham" userId="13de0eb3abcd01b9" providerId="LiveId" clId="{D394F5BC-0B3B-47A9-A30F-E99E6CF57E45}" dt="2022-11-09T16:12:45.998" v="219" actId="1037"/>
          <ac:picMkLst>
            <pc:docMk/>
            <pc:sldMk cId="740979207" sldId="533"/>
            <ac:picMk id="10" creationId="{80057862-94E0-4026-3E98-76D43E8598F9}"/>
          </ac:picMkLst>
        </pc:picChg>
        <pc:picChg chg="add mod">
          <ac:chgData name="ronald ham" userId="13de0eb3abcd01b9" providerId="LiveId" clId="{D394F5BC-0B3B-47A9-A30F-E99E6CF57E45}" dt="2022-11-09T16:13:07.311" v="221" actId="1076"/>
          <ac:picMkLst>
            <pc:docMk/>
            <pc:sldMk cId="740979207" sldId="533"/>
            <ac:picMk id="12" creationId="{329EE775-13C5-C329-9DDD-0E67B93B8963}"/>
          </ac:picMkLst>
        </pc:picChg>
        <pc:picChg chg="add mod">
          <ac:chgData name="ronald ham" userId="13de0eb3abcd01b9" providerId="LiveId" clId="{D394F5BC-0B3B-47A9-A30F-E99E6CF57E45}" dt="2022-11-09T16:13:25.530" v="223" actId="1076"/>
          <ac:picMkLst>
            <pc:docMk/>
            <pc:sldMk cId="740979207" sldId="533"/>
            <ac:picMk id="14" creationId="{DBC9DE6B-D26E-7EC5-6A08-90B6ACA88A9D}"/>
          </ac:picMkLst>
        </pc:picChg>
      </pc:sldChg>
      <pc:sldChg chg="addSp delSp modSp add mod ord">
        <pc:chgData name="ronald ham" userId="13de0eb3abcd01b9" providerId="LiveId" clId="{D394F5BC-0B3B-47A9-A30F-E99E6CF57E45}" dt="2022-11-10T10:40:06.415" v="1045" actId="12"/>
        <pc:sldMkLst>
          <pc:docMk/>
          <pc:sldMk cId="664995299" sldId="534"/>
        </pc:sldMkLst>
        <pc:spChg chg="mod">
          <ac:chgData name="ronald ham" userId="13de0eb3abcd01b9" providerId="LiveId" clId="{D394F5BC-0B3B-47A9-A30F-E99E6CF57E45}" dt="2022-11-10T10:39:31.574" v="1039" actId="20577"/>
          <ac:spMkLst>
            <pc:docMk/>
            <pc:sldMk cId="664995299" sldId="534"/>
            <ac:spMk id="2" creationId="{9BD28C09-FB03-A040-A6F9-5DFCCF153D6A}"/>
          </ac:spMkLst>
        </pc:spChg>
        <pc:spChg chg="add mod">
          <ac:chgData name="ronald ham" userId="13de0eb3abcd01b9" providerId="LiveId" clId="{D394F5BC-0B3B-47A9-A30F-E99E6CF57E45}" dt="2022-11-10T10:40:06.415" v="1045" actId="12"/>
          <ac:spMkLst>
            <pc:docMk/>
            <pc:sldMk cId="664995299" sldId="534"/>
            <ac:spMk id="8" creationId="{3D92A6A2-433B-77B7-A863-A82ED17B6546}"/>
          </ac:spMkLst>
        </pc:spChg>
        <pc:picChg chg="del">
          <ac:chgData name="ronald ham" userId="13de0eb3abcd01b9" providerId="LiveId" clId="{D394F5BC-0B3B-47A9-A30F-E99E6CF57E45}" dt="2022-11-09T16:14:22.864" v="265" actId="478"/>
          <ac:picMkLst>
            <pc:docMk/>
            <pc:sldMk cId="664995299" sldId="534"/>
            <ac:picMk id="4" creationId="{8F645C51-0DAF-E342-5161-48F9394FD4E4}"/>
          </ac:picMkLst>
        </pc:picChg>
      </pc:sldChg>
      <pc:sldChg chg="new del">
        <pc:chgData name="ronald ham" userId="13de0eb3abcd01b9" providerId="LiveId" clId="{D394F5BC-0B3B-47A9-A30F-E99E6CF57E45}" dt="2022-11-09T16:13:59.169" v="225" actId="47"/>
        <pc:sldMkLst>
          <pc:docMk/>
          <pc:sldMk cId="3675559288" sldId="534"/>
        </pc:sldMkLst>
      </pc:sldChg>
      <pc:sldChg chg="delSp modSp add mod ord">
        <pc:chgData name="ronald ham" userId="13de0eb3abcd01b9" providerId="LiveId" clId="{D394F5BC-0B3B-47A9-A30F-E99E6CF57E45}" dt="2022-11-09T16:18:46.679" v="731"/>
        <pc:sldMkLst>
          <pc:docMk/>
          <pc:sldMk cId="3723563052" sldId="535"/>
        </pc:sldMkLst>
        <pc:spChg chg="mod">
          <ac:chgData name="ronald ham" userId="13de0eb3abcd01b9" providerId="LiveId" clId="{D394F5BC-0B3B-47A9-A30F-E99E6CF57E45}" dt="2022-11-09T16:18:35.309" v="728" actId="20577"/>
          <ac:spMkLst>
            <pc:docMk/>
            <pc:sldMk cId="3723563052" sldId="535"/>
            <ac:spMk id="2" creationId="{9BD28C09-FB03-A040-A6F9-5DFCCF153D6A}"/>
          </ac:spMkLst>
        </pc:spChg>
        <pc:spChg chg="del mod">
          <ac:chgData name="ronald ham" userId="13de0eb3abcd01b9" providerId="LiveId" clId="{D394F5BC-0B3B-47A9-A30F-E99E6CF57E45}" dt="2022-11-09T16:18:46.679" v="731"/>
          <ac:spMkLst>
            <pc:docMk/>
            <pc:sldMk cId="3723563052" sldId="535"/>
            <ac:spMk id="8" creationId="{3D92A6A2-433B-77B7-A863-A82ED17B6546}"/>
          </ac:spMkLst>
        </pc:spChg>
      </pc:sldChg>
      <pc:sldChg chg="addSp delSp modSp add mod">
        <pc:chgData name="ronald ham" userId="13de0eb3abcd01b9" providerId="LiveId" clId="{D394F5BC-0B3B-47A9-A30F-E99E6CF57E45}" dt="2022-11-10T10:35:36.306" v="955" actId="1037"/>
        <pc:sldMkLst>
          <pc:docMk/>
          <pc:sldMk cId="1528535409" sldId="536"/>
        </pc:sldMkLst>
        <pc:spChg chg="mod">
          <ac:chgData name="ronald ham" userId="13de0eb3abcd01b9" providerId="LiveId" clId="{D394F5BC-0B3B-47A9-A30F-E99E6CF57E45}" dt="2022-11-10T10:31:15.957" v="887" actId="14100"/>
          <ac:spMkLst>
            <pc:docMk/>
            <pc:sldMk cId="1528535409" sldId="536"/>
            <ac:spMk id="2" creationId="{FE559233-C0F4-F3D5-9D7E-0C6A45B32022}"/>
          </ac:spMkLst>
        </pc:spChg>
        <pc:spChg chg="add del mod">
          <ac:chgData name="ronald ham" userId="13de0eb3abcd01b9" providerId="LiveId" clId="{D394F5BC-0B3B-47A9-A30F-E99E6CF57E45}" dt="2022-11-10T10:33:17.235" v="932" actId="478"/>
          <ac:spMkLst>
            <pc:docMk/>
            <pc:sldMk cId="1528535409" sldId="536"/>
            <ac:spMk id="3" creationId="{F6C2CC80-057D-AACF-EFD0-923968CB0E84}"/>
          </ac:spMkLst>
        </pc:spChg>
        <pc:spChg chg="add del mod">
          <ac:chgData name="ronald ham" userId="13de0eb3abcd01b9" providerId="LiveId" clId="{D394F5BC-0B3B-47A9-A30F-E99E6CF57E45}" dt="2022-11-10T10:33:21.626" v="933" actId="478"/>
          <ac:spMkLst>
            <pc:docMk/>
            <pc:sldMk cId="1528535409" sldId="536"/>
            <ac:spMk id="4" creationId="{956219C4-B5A3-B8AB-CB12-AAA28F645578}"/>
          </ac:spMkLst>
        </pc:spChg>
        <pc:spChg chg="add mod">
          <ac:chgData name="ronald ham" userId="13de0eb3abcd01b9" providerId="LiveId" clId="{D394F5BC-0B3B-47A9-A30F-E99E6CF57E45}" dt="2022-11-10T10:35:36.306" v="955" actId="1037"/>
          <ac:spMkLst>
            <pc:docMk/>
            <pc:sldMk cId="1528535409" sldId="536"/>
            <ac:spMk id="5" creationId="{DF09C438-D3D5-8DC4-3FAC-BD7B3F25F649}"/>
          </ac:spMkLst>
        </pc:spChg>
        <pc:spChg chg="del">
          <ac:chgData name="ronald ham" userId="13de0eb3abcd01b9" providerId="LiveId" clId="{D394F5BC-0B3B-47A9-A30F-E99E6CF57E45}" dt="2022-11-10T10:30:59.322" v="884" actId="478"/>
          <ac:spMkLst>
            <pc:docMk/>
            <pc:sldMk cId="1528535409" sldId="536"/>
            <ac:spMk id="6" creationId="{6D7F245F-DF34-55F5-1E09-62DF71311ED8}"/>
          </ac:spMkLst>
        </pc:spChg>
        <pc:spChg chg="add mod">
          <ac:chgData name="ronald ham" userId="13de0eb3abcd01b9" providerId="LiveId" clId="{D394F5BC-0B3B-47A9-A30F-E99E6CF57E45}" dt="2022-11-10T10:35:04.143" v="947" actId="207"/>
          <ac:spMkLst>
            <pc:docMk/>
            <pc:sldMk cId="1528535409" sldId="536"/>
            <ac:spMk id="7" creationId="{AD74D86A-A579-5B67-B708-D3AE006C631B}"/>
          </ac:spMkLst>
        </pc:spChg>
        <pc:picChg chg="del">
          <ac:chgData name="ronald ham" userId="13de0eb3abcd01b9" providerId="LiveId" clId="{D394F5BC-0B3B-47A9-A30F-E99E6CF57E45}" dt="2022-11-10T10:30:48.048" v="880" actId="478"/>
          <ac:picMkLst>
            <pc:docMk/>
            <pc:sldMk cId="1528535409" sldId="536"/>
            <ac:picMk id="8" creationId="{BB8A7FF9-3096-1217-63EB-2003401ED663}"/>
          </ac:picMkLst>
        </pc:picChg>
        <pc:picChg chg="del">
          <ac:chgData name="ronald ham" userId="13de0eb3abcd01b9" providerId="LiveId" clId="{D394F5BC-0B3B-47A9-A30F-E99E6CF57E45}" dt="2022-11-10T10:30:50.325" v="881" actId="478"/>
          <ac:picMkLst>
            <pc:docMk/>
            <pc:sldMk cId="1528535409" sldId="536"/>
            <ac:picMk id="10" creationId="{80057862-94E0-4026-3E98-76D43E8598F9}"/>
          </ac:picMkLst>
        </pc:picChg>
        <pc:picChg chg="del">
          <ac:chgData name="ronald ham" userId="13de0eb3abcd01b9" providerId="LiveId" clId="{D394F5BC-0B3B-47A9-A30F-E99E6CF57E45}" dt="2022-11-10T10:30:54.491" v="883" actId="478"/>
          <ac:picMkLst>
            <pc:docMk/>
            <pc:sldMk cId="1528535409" sldId="536"/>
            <ac:picMk id="12" creationId="{329EE775-13C5-C329-9DDD-0E67B93B8963}"/>
          </ac:picMkLst>
        </pc:picChg>
        <pc:picChg chg="del">
          <ac:chgData name="ronald ham" userId="13de0eb3abcd01b9" providerId="LiveId" clId="{D394F5BC-0B3B-47A9-A30F-E99E6CF57E45}" dt="2022-11-10T10:30:52.097" v="882" actId="478"/>
          <ac:picMkLst>
            <pc:docMk/>
            <pc:sldMk cId="1528535409" sldId="536"/>
            <ac:picMk id="14" creationId="{DBC9DE6B-D26E-7EC5-6A08-90B6ACA88A9D}"/>
          </ac:picMkLst>
        </pc:picChg>
      </pc:sldChg>
      <pc:sldChg chg="add del">
        <pc:chgData name="ronald ham" userId="13de0eb3abcd01b9" providerId="LiveId" clId="{D394F5BC-0B3B-47A9-A30F-E99E6CF57E45}" dt="2022-11-09T16:19:27.898" v="792"/>
        <pc:sldMkLst>
          <pc:docMk/>
          <pc:sldMk cId="3229216096" sldId="536"/>
        </pc:sldMkLst>
      </pc:sldChg>
      <pc:sldChg chg="modSp add mod">
        <pc:chgData name="ronald ham" userId="13de0eb3abcd01b9" providerId="LiveId" clId="{D394F5BC-0B3B-47A9-A30F-E99E6CF57E45}" dt="2022-11-10T10:37:57.493" v="1007" actId="14100"/>
        <pc:sldMkLst>
          <pc:docMk/>
          <pc:sldMk cId="536485690" sldId="537"/>
        </pc:sldMkLst>
        <pc:spChg chg="mod">
          <ac:chgData name="ronald ham" userId="13de0eb3abcd01b9" providerId="LiveId" clId="{D394F5BC-0B3B-47A9-A30F-E99E6CF57E45}" dt="2022-11-10T10:35:54.305" v="957"/>
          <ac:spMkLst>
            <pc:docMk/>
            <pc:sldMk cId="536485690" sldId="537"/>
            <ac:spMk id="2" creationId="{FE559233-C0F4-F3D5-9D7E-0C6A45B32022}"/>
          </ac:spMkLst>
        </pc:spChg>
        <pc:spChg chg="mod">
          <ac:chgData name="ronald ham" userId="13de0eb3abcd01b9" providerId="LiveId" clId="{D394F5BC-0B3B-47A9-A30F-E99E6CF57E45}" dt="2022-11-10T10:37:50.616" v="1006" actId="242"/>
          <ac:spMkLst>
            <pc:docMk/>
            <pc:sldMk cId="536485690" sldId="537"/>
            <ac:spMk id="5" creationId="{DF09C438-D3D5-8DC4-3FAC-BD7B3F25F649}"/>
          </ac:spMkLst>
        </pc:spChg>
        <pc:spChg chg="mod">
          <ac:chgData name="ronald ham" userId="13de0eb3abcd01b9" providerId="LiveId" clId="{D394F5BC-0B3B-47A9-A30F-E99E6CF57E45}" dt="2022-11-10T10:37:57.493" v="1007" actId="14100"/>
          <ac:spMkLst>
            <pc:docMk/>
            <pc:sldMk cId="536485690" sldId="537"/>
            <ac:spMk id="7" creationId="{AD74D86A-A579-5B67-B708-D3AE006C631B}"/>
          </ac:spMkLst>
        </pc:spChg>
      </pc:sldChg>
      <pc:sldChg chg="modSp add mod ord">
        <pc:chgData name="ronald ham" userId="13de0eb3abcd01b9" providerId="LiveId" clId="{D394F5BC-0B3B-47A9-A30F-E99E6CF57E45}" dt="2022-11-10T10:39:22.513" v="1025"/>
        <pc:sldMkLst>
          <pc:docMk/>
          <pc:sldMk cId="1692595100" sldId="538"/>
        </pc:sldMkLst>
        <pc:spChg chg="mod">
          <ac:chgData name="ronald ham" userId="13de0eb3abcd01b9" providerId="LiveId" clId="{D394F5BC-0B3B-47A9-A30F-E99E6CF57E45}" dt="2022-11-10T10:39:07.854" v="1023" actId="20577"/>
          <ac:spMkLst>
            <pc:docMk/>
            <pc:sldMk cId="1692595100" sldId="538"/>
            <ac:spMk id="8" creationId="{3D92A6A2-433B-77B7-A863-A82ED17B65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587F-77BE-4CF2-BB5D-A87303D0E750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E7B2A-261E-4800-8D8E-9F7649E48E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03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Laatste wijzigingen: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Aansluiting met </a:t>
            </a:r>
            <a:r>
              <a:rPr lang="nl-NL" dirty="0" err="1"/>
              <a:t>spec</a:t>
            </a:r>
            <a:r>
              <a:rPr lang="nl-NL" dirty="0"/>
              <a:t> op </a:t>
            </a:r>
            <a:r>
              <a:rPr lang="nl-NL" dirty="0" err="1"/>
              <a:t>Github</a:t>
            </a:r>
            <a:r>
              <a:rPr lang="nl-NL" dirty="0"/>
              <a:t> (https://github.com/NetwerkExamineringDigitalisering/NED-OOAPI) en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Aanpassingen op recente versie 5 van OOAPI (https://open-education-api.github.io/specification/v5/docs.html)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err="1"/>
              <a:t>Consisentie</a:t>
            </a:r>
            <a:r>
              <a:rPr lang="nl-NL" dirty="0"/>
              <a:t> en leesbaarheid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E7B2A-261E-4800-8D8E-9F7649E48E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117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10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679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460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91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81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abc63c5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30987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abc63c52_0_135:notes"/>
          <p:cNvSpPr txBox="1">
            <a:spLocks noGrp="1"/>
          </p:cNvSpPr>
          <p:nvPr>
            <p:ph type="body" idx="1"/>
          </p:nvPr>
        </p:nvSpPr>
        <p:spPr>
          <a:xfrm>
            <a:off x="681197" y="4722695"/>
            <a:ext cx="5449570" cy="4474130"/>
          </a:xfrm>
          <a:prstGeom prst="rect">
            <a:avLst/>
          </a:prstGeom>
        </p:spPr>
        <p:txBody>
          <a:bodyPr spcFirstLastPara="1" wrap="square" lIns="91169" tIns="91169" rIns="91169" bIns="91169" anchor="t" anchorCtr="0">
            <a:noAutofit/>
          </a:bodyPr>
          <a:lstStyle/>
          <a:p>
            <a:r>
              <a:rPr lang="nl-NL" dirty="0"/>
              <a:t>Op conceptueel niveau spreken we van informatiemodellen met </a:t>
            </a:r>
            <a:r>
              <a:rPr lang="nl-NL" dirty="0" err="1"/>
              <a:t>informatieobjecttypen</a:t>
            </a:r>
            <a:r>
              <a:rPr lang="nl-NL" dirty="0"/>
              <a:t>, attribuutsoorten en </a:t>
            </a:r>
            <a:r>
              <a:rPr lang="nl-NL" dirty="0" err="1"/>
              <a:t>gegevensgroeptypen</a:t>
            </a:r>
            <a:r>
              <a:rPr lang="nl-NL" dirty="0"/>
              <a:t> en relaties</a:t>
            </a:r>
          </a:p>
          <a:p>
            <a:r>
              <a:rPr lang="nl-NL" dirty="0"/>
              <a:t>Op logisch niveau spreken we van gegevensmodellen met gegevensentiteiten met gegevenselementen en gegevensgroepen</a:t>
            </a:r>
          </a:p>
          <a:p>
            <a:r>
              <a:rPr lang="nl-NL" dirty="0"/>
              <a:t>Waar nodig worden vanuit toepassingsgebieden nieuwe generieke concepten aan het KOI toegevoegd</a:t>
            </a:r>
          </a:p>
          <a:p>
            <a:r>
              <a:rPr lang="nl-NL" dirty="0"/>
              <a:t>Een logisch gegevensmodel heeft betrekking op relevante concepten uit het conceptuele informatiemodel</a:t>
            </a:r>
          </a:p>
          <a:p>
            <a:r>
              <a:rPr lang="nl-NL" dirty="0"/>
              <a:t>De uitwisselingsmodellen beschrijven interacties en berichten tussen ketenpartners</a:t>
            </a:r>
          </a:p>
          <a:p>
            <a:r>
              <a:rPr lang="nl-NL" dirty="0"/>
              <a:t>Technische gegevensmodellen ontstaan alleen op uitwisselingsniveau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956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F06E-FC77-4A83-9F0A-4A301D42FD2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49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20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2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21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Gedachte ‘landelijke business case’:</a:t>
            </a:r>
          </a:p>
          <a:p>
            <a:endParaRPr lang="nl-NL" b="1" dirty="0"/>
          </a:p>
          <a:p>
            <a:r>
              <a:rPr lang="nl-NL" dirty="0"/>
              <a:t>Als Alfa-college 1,5 fte bij 1 unit kan ‘besparen’ en Alfa-breed: stel 5 fte</a:t>
            </a:r>
          </a:p>
          <a:p>
            <a:endParaRPr lang="nl-NL" dirty="0"/>
          </a:p>
          <a:p>
            <a:r>
              <a:rPr lang="nl-NL" dirty="0"/>
              <a:t>Dan landelijk ‘</a:t>
            </a:r>
            <a:r>
              <a:rPr lang="nl-NL" dirty="0" err="1"/>
              <a:t>besparings</a:t>
            </a:r>
            <a:r>
              <a:rPr lang="nl-NL" dirty="0"/>
              <a:t>’ potentieel:</a:t>
            </a:r>
          </a:p>
          <a:p>
            <a:endParaRPr lang="nl-NL" dirty="0"/>
          </a:p>
          <a:p>
            <a:r>
              <a:rPr lang="nl-NL" dirty="0"/>
              <a:t>500.000 MBO studenten landelijk / 15.000 Alfa x 5 fte = ruim 150 fte</a:t>
            </a:r>
          </a:p>
          <a:p>
            <a:r>
              <a:rPr lang="nl-NL" dirty="0"/>
              <a:t>Stel realisatie van 50% van dit potentieel dan circa 75 fte anders in te zetten</a:t>
            </a:r>
          </a:p>
          <a:p>
            <a:r>
              <a:rPr lang="nl-NL" dirty="0"/>
              <a:t>In euro’s: tussen de EUR 5 mln. en EUR 6 mln.</a:t>
            </a:r>
          </a:p>
          <a:p>
            <a:endParaRPr lang="nl-NL" dirty="0"/>
          </a:p>
          <a:p>
            <a:r>
              <a:rPr lang="nl-NL" dirty="0"/>
              <a:t>Daarnaast: minder papier (milieuvoordelen) – minimaal 1 mln. A4-tjes</a:t>
            </a:r>
          </a:p>
          <a:p>
            <a:endParaRPr lang="nl-NL" dirty="0"/>
          </a:p>
          <a:p>
            <a:r>
              <a:rPr lang="nl-NL" dirty="0"/>
              <a:t>En dus initiatief opgeschaald naar landelijk via NED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99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01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56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7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16A39-9F87-5C4F-BFC1-E92E1EC5980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12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Inhoud van twe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706092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760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2-kolo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9383282" y="6228020"/>
            <a:ext cx="243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42DDD87-99E6-3943-81A3-E957D7F99BDE}" type="slidenum">
              <a:rPr lang="nl-NL" smtClean="0">
                <a:solidFill>
                  <a:srgbClr val="007AC3"/>
                </a:solidFill>
              </a:rPr>
              <a:pPr algn="r"/>
              <a:t>‹nr.›</a:t>
            </a:fld>
            <a:endParaRPr lang="nl-NL" dirty="0">
              <a:solidFill>
                <a:srgbClr val="007AC3"/>
              </a:solidFill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1" hasCustomPrompt="1"/>
          </p:nvPr>
        </p:nvSpPr>
        <p:spPr>
          <a:xfrm>
            <a:off x="6227064" y="1772816"/>
            <a:ext cx="5448999" cy="4177134"/>
          </a:xfr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30213" y="908050"/>
            <a:ext cx="11345850" cy="576734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/>
              <a:t>Klik om een titel te maken 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366771" y="1772816"/>
            <a:ext cx="5622549" cy="4177134"/>
          </a:xfrm>
        </p:spPr>
        <p:txBody>
          <a:bodyPr>
            <a:normAutofit/>
          </a:bodyPr>
          <a:lstStyle>
            <a:lvl1pPr marL="285750" indent="-285750"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buClr>
                <a:srgbClr val="007AC3"/>
              </a:buClr>
              <a:buSzPct val="75000"/>
              <a:buFont typeface=".LucidaGrandeUI" charset="0"/>
              <a:buChar char="►"/>
              <a:defRPr sz="2000" b="0" i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>
              <a:buFont typeface="Calibri" pitchFamily="34" charset="0"/>
              <a:buChar char="-"/>
              <a:defRPr sz="1600"/>
            </a:lvl3pPr>
            <a:lvl4pPr marL="539750" indent="-174625">
              <a:buFont typeface="Calibri" pitchFamily="34" charset="0"/>
              <a:buChar char="-"/>
              <a:defRPr sz="1600"/>
            </a:lvl4pPr>
            <a:lvl5pPr marL="715963" indent="-180975">
              <a:buFont typeface="Calibri" pitchFamily="34" charset="0"/>
              <a:buChar char="-"/>
              <a:defRPr sz="160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44163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1_Titel en 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335360" y="274639"/>
            <a:ext cx="11521280" cy="706090"/>
          </a:xfrm>
          <a:prstGeom prst="rect">
            <a:avLst/>
          </a:prstGeom>
          <a:solidFill>
            <a:srgbClr val="0FA6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86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D17409-E5B9-55EB-C86E-7F05DDC1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A62F-721A-4746-AC59-8432D300A1E5}" type="datetimeFigureOut">
              <a:rPr lang="nl-NL" smtClean="0"/>
              <a:t>10-11-2022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EFE8AAB-D6F5-E619-0A1C-464F74223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2B9B36-218C-AD51-E717-7D4C3341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D546-57C2-4159-8719-9E6C14414380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C6DB4F1-958F-7D22-19DD-3FA1959CB467}"/>
              </a:ext>
            </a:extLst>
          </p:cNvPr>
          <p:cNvGrpSpPr/>
          <p:nvPr userDrawn="1"/>
        </p:nvGrpSpPr>
        <p:grpSpPr>
          <a:xfrm>
            <a:off x="9569209" y="107590"/>
            <a:ext cx="2311233" cy="2488273"/>
            <a:chOff x="3083732" y="159026"/>
            <a:chExt cx="2859270" cy="3078291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8D55284B-5606-4B4A-4B9C-374FFD7AAB7B}"/>
                </a:ext>
              </a:extLst>
            </p:cNvPr>
            <p:cNvSpPr/>
            <p:nvPr/>
          </p:nvSpPr>
          <p:spPr>
            <a:xfrm>
              <a:off x="3243002" y="296814"/>
              <a:ext cx="2700000" cy="270000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41AB0FB2-5FE8-9BB1-9B2D-9D0F821B2F6C}"/>
                </a:ext>
              </a:extLst>
            </p:cNvPr>
            <p:cNvSpPr/>
            <p:nvPr/>
          </p:nvSpPr>
          <p:spPr>
            <a:xfrm>
              <a:off x="3333002" y="386814"/>
              <a:ext cx="2520000" cy="25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4000B4D-CD6A-B8E3-7C4E-FBEB55851649}"/>
                </a:ext>
              </a:extLst>
            </p:cNvPr>
            <p:cNvSpPr/>
            <p:nvPr/>
          </p:nvSpPr>
          <p:spPr>
            <a:xfrm>
              <a:off x="3083732" y="159026"/>
              <a:ext cx="1470990" cy="3078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Ovaal 10">
            <a:extLst>
              <a:ext uri="{FF2B5EF4-FFF2-40B4-BE49-F238E27FC236}">
                <a16:creationId xmlns:a16="http://schemas.microsoft.com/office/drawing/2014/main" id="{6068EE9B-3FA6-8667-6394-AFDB179AD482}"/>
              </a:ext>
            </a:extLst>
          </p:cNvPr>
          <p:cNvSpPr/>
          <p:nvPr userDrawn="1"/>
        </p:nvSpPr>
        <p:spPr>
          <a:xfrm>
            <a:off x="9826792" y="356401"/>
            <a:ext cx="1891491" cy="1891491"/>
          </a:xfrm>
          <a:prstGeom prst="ellips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31E6D5-38F6-2C69-0E86-AA6FD1FFCF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863530" y="377551"/>
            <a:ext cx="1793713" cy="1744277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F8C0371-73C3-C7D4-38A5-70A87DCC1EF7}"/>
              </a:ext>
            </a:extLst>
          </p:cNvPr>
          <p:cNvCxnSpPr>
            <a:cxnSpLocks/>
            <a:stCxn id="8" idx="6"/>
          </p:cNvCxnSpPr>
          <p:nvPr userDrawn="1"/>
        </p:nvCxnSpPr>
        <p:spPr>
          <a:xfrm>
            <a:off x="11880442" y="1310213"/>
            <a:ext cx="411872" cy="0"/>
          </a:xfrm>
          <a:prstGeom prst="line">
            <a:avLst/>
          </a:prstGeom>
          <a:ln w="8255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E10F817C-C4C4-B242-86B8-A8458A82E44C}"/>
              </a:ext>
            </a:extLst>
          </p:cNvPr>
          <p:cNvSpPr/>
          <p:nvPr/>
        </p:nvSpPr>
        <p:spPr>
          <a:xfrm>
            <a:off x="0" y="6178"/>
            <a:ext cx="12192000" cy="2378676"/>
          </a:xfrm>
          <a:prstGeom prst="rect">
            <a:avLst/>
          </a:prstGeom>
          <a:solidFill>
            <a:srgbClr val="6F4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3BB32-AEEA-8C49-AF0D-82BDAA6AA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629" y="1271073"/>
            <a:ext cx="9123234" cy="1113781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agendatitel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9D058A-EECA-A54A-BB0C-510CC520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0A42-A860-6E4E-8412-7453CB9AD787}" type="datetime1">
              <a:rPr lang="nl-NL" smtClean="0"/>
              <a:t>10-11-2022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8004DF-F4FA-404E-A56C-3717C54E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99757F-5688-EA47-B9F9-6DB6A90E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0F61B493-D1C4-DE4C-917C-2090CDEF8E1C}"/>
              </a:ext>
            </a:extLst>
          </p:cNvPr>
          <p:cNvGrpSpPr/>
          <p:nvPr/>
        </p:nvGrpSpPr>
        <p:grpSpPr>
          <a:xfrm>
            <a:off x="181924" y="2549613"/>
            <a:ext cx="481499" cy="440721"/>
            <a:chOff x="11795908" y="4351427"/>
            <a:chExt cx="469777" cy="429992"/>
          </a:xfrm>
          <a:solidFill>
            <a:srgbClr val="1A7399"/>
          </a:solidFill>
        </p:grpSpPr>
        <p:sp>
          <p:nvSpPr>
            <p:cNvPr id="20" name="Vrije vorm 19">
              <a:extLst>
                <a:ext uri="{FF2B5EF4-FFF2-40B4-BE49-F238E27FC236}">
                  <a16:creationId xmlns:a16="http://schemas.microsoft.com/office/drawing/2014/main" id="{E3E1F7E5-6319-684F-BB6F-673A19C8A03B}"/>
                </a:ext>
              </a:extLst>
            </p:cNvPr>
            <p:cNvSpPr/>
            <p:nvPr/>
          </p:nvSpPr>
          <p:spPr>
            <a:xfrm>
              <a:off x="12028867" y="4544475"/>
              <a:ext cx="236818" cy="236944"/>
            </a:xfrm>
            <a:custGeom>
              <a:avLst/>
              <a:gdLst>
                <a:gd name="connsiteX0" fmla="*/ 118409 w 236818"/>
                <a:gd name="connsiteY0" fmla="*/ 0 h 236944"/>
                <a:gd name="connsiteX1" fmla="*/ 0 w 236818"/>
                <a:gd name="connsiteY1" fmla="*/ 118472 h 236944"/>
                <a:gd name="connsiteX2" fmla="*/ 118409 w 236818"/>
                <a:gd name="connsiteY2" fmla="*/ 236945 h 236944"/>
                <a:gd name="connsiteX3" fmla="*/ 236818 w 236818"/>
                <a:gd name="connsiteY3" fmla="*/ 118472 h 236944"/>
                <a:gd name="connsiteX4" fmla="*/ 118409 w 236818"/>
                <a:gd name="connsiteY4" fmla="*/ 0 h 236944"/>
                <a:gd name="connsiteX5" fmla="*/ 118409 w 236818"/>
                <a:gd name="connsiteY5" fmla="*/ 173071 h 236944"/>
                <a:gd name="connsiteX6" fmla="*/ 63881 w 236818"/>
                <a:gd name="connsiteY6" fmla="*/ 118514 h 236944"/>
                <a:gd name="connsiteX7" fmla="*/ 118409 w 236818"/>
                <a:gd name="connsiteY7" fmla="*/ 63957 h 236944"/>
                <a:gd name="connsiteX8" fmla="*/ 172937 w 236818"/>
                <a:gd name="connsiteY8" fmla="*/ 118514 h 236944"/>
                <a:gd name="connsiteX9" fmla="*/ 118409 w 236818"/>
                <a:gd name="connsiteY9" fmla="*/ 173071 h 23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818" h="236944">
                  <a:moveTo>
                    <a:pt x="118409" y="0"/>
                  </a:moveTo>
                  <a:cubicBezTo>
                    <a:pt x="53013" y="0"/>
                    <a:pt x="0" y="53042"/>
                    <a:pt x="0" y="118472"/>
                  </a:cubicBezTo>
                  <a:cubicBezTo>
                    <a:pt x="0" y="183903"/>
                    <a:pt x="53013" y="236945"/>
                    <a:pt x="118409" y="236945"/>
                  </a:cubicBezTo>
                  <a:cubicBezTo>
                    <a:pt x="183805" y="236945"/>
                    <a:pt x="236818" y="183903"/>
                    <a:pt x="236818" y="118472"/>
                  </a:cubicBezTo>
                  <a:cubicBezTo>
                    <a:pt x="236818" y="53042"/>
                    <a:pt x="183805" y="0"/>
                    <a:pt x="118409" y="0"/>
                  </a:cubicBezTo>
                  <a:close/>
                  <a:moveTo>
                    <a:pt x="118409" y="173071"/>
                  </a:moveTo>
                  <a:cubicBezTo>
                    <a:pt x="88293" y="173071"/>
                    <a:pt x="63881" y="148646"/>
                    <a:pt x="63881" y="118514"/>
                  </a:cubicBezTo>
                  <a:cubicBezTo>
                    <a:pt x="63881" y="88382"/>
                    <a:pt x="88293" y="63957"/>
                    <a:pt x="118409" y="63957"/>
                  </a:cubicBezTo>
                  <a:cubicBezTo>
                    <a:pt x="148525" y="63957"/>
                    <a:pt x="172937" y="88382"/>
                    <a:pt x="172937" y="118514"/>
                  </a:cubicBezTo>
                  <a:cubicBezTo>
                    <a:pt x="172937" y="148646"/>
                    <a:pt x="148525" y="173071"/>
                    <a:pt x="118409" y="17307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 20">
              <a:extLst>
                <a:ext uri="{FF2B5EF4-FFF2-40B4-BE49-F238E27FC236}">
                  <a16:creationId xmlns:a16="http://schemas.microsoft.com/office/drawing/2014/main" id="{899C1E92-749B-D64E-89ED-BBE69615825C}"/>
                </a:ext>
              </a:extLst>
            </p:cNvPr>
            <p:cNvSpPr/>
            <p:nvPr/>
          </p:nvSpPr>
          <p:spPr>
            <a:xfrm>
              <a:off x="11795908" y="4351427"/>
              <a:ext cx="188792" cy="182513"/>
            </a:xfrm>
            <a:custGeom>
              <a:avLst/>
              <a:gdLst>
                <a:gd name="connsiteX0" fmla="*/ 5033 w 188792"/>
                <a:gd name="connsiteY0" fmla="*/ 175841 h 182513"/>
                <a:gd name="connsiteX1" fmla="*/ 839 w 188792"/>
                <a:gd name="connsiteY1" fmla="*/ 132363 h 182513"/>
                <a:gd name="connsiteX2" fmla="*/ 0 w 188792"/>
                <a:gd name="connsiteY2" fmla="*/ 90606 h 182513"/>
                <a:gd name="connsiteX3" fmla="*/ 839 w 188792"/>
                <a:gd name="connsiteY3" fmla="*/ 48640 h 182513"/>
                <a:gd name="connsiteX4" fmla="*/ 5033 w 188792"/>
                <a:gd name="connsiteY4" fmla="*/ 6673 h 182513"/>
                <a:gd name="connsiteX5" fmla="*/ 51844 w 188792"/>
                <a:gd name="connsiteY5" fmla="*/ 1679 h 182513"/>
                <a:gd name="connsiteX6" fmla="*/ 95256 w 188792"/>
                <a:gd name="connsiteY6" fmla="*/ 0 h 182513"/>
                <a:gd name="connsiteX7" fmla="*/ 138710 w 188792"/>
                <a:gd name="connsiteY7" fmla="*/ 1679 h 182513"/>
                <a:gd name="connsiteX8" fmla="*/ 183801 w 188792"/>
                <a:gd name="connsiteY8" fmla="*/ 6673 h 182513"/>
                <a:gd name="connsiteX9" fmla="*/ 187995 w 188792"/>
                <a:gd name="connsiteY9" fmla="*/ 48640 h 182513"/>
                <a:gd name="connsiteX10" fmla="*/ 188792 w 188792"/>
                <a:gd name="connsiteY10" fmla="*/ 90606 h 182513"/>
                <a:gd name="connsiteX11" fmla="*/ 187995 w 188792"/>
                <a:gd name="connsiteY11" fmla="*/ 132363 h 182513"/>
                <a:gd name="connsiteX12" fmla="*/ 183801 w 188792"/>
                <a:gd name="connsiteY12" fmla="*/ 175841 h 182513"/>
                <a:gd name="connsiteX13" fmla="*/ 139549 w 188792"/>
                <a:gd name="connsiteY13" fmla="*/ 180835 h 182513"/>
                <a:gd name="connsiteX14" fmla="*/ 96934 w 188792"/>
                <a:gd name="connsiteY14" fmla="*/ 182514 h 182513"/>
                <a:gd name="connsiteX15" fmla="*/ 51844 w 188792"/>
                <a:gd name="connsiteY15" fmla="*/ 180835 h 182513"/>
                <a:gd name="connsiteX16" fmla="*/ 5033 w 188792"/>
                <a:gd name="connsiteY16" fmla="*/ 175841 h 18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92" h="182513">
                  <a:moveTo>
                    <a:pt x="5033" y="175841"/>
                  </a:moveTo>
                  <a:cubicBezTo>
                    <a:pt x="2697" y="161455"/>
                    <a:pt x="1296" y="146931"/>
                    <a:pt x="839" y="132363"/>
                  </a:cubicBezTo>
                  <a:cubicBezTo>
                    <a:pt x="252" y="116794"/>
                    <a:pt x="0" y="102987"/>
                    <a:pt x="0" y="90606"/>
                  </a:cubicBezTo>
                  <a:cubicBezTo>
                    <a:pt x="0" y="78226"/>
                    <a:pt x="252" y="64419"/>
                    <a:pt x="839" y="48640"/>
                  </a:cubicBezTo>
                  <a:cubicBezTo>
                    <a:pt x="1229" y="34568"/>
                    <a:pt x="2630" y="20543"/>
                    <a:pt x="5033" y="6673"/>
                  </a:cubicBezTo>
                  <a:cubicBezTo>
                    <a:pt x="19517" y="4435"/>
                    <a:pt x="35120" y="2770"/>
                    <a:pt x="51844" y="1679"/>
                  </a:cubicBezTo>
                  <a:cubicBezTo>
                    <a:pt x="68621" y="588"/>
                    <a:pt x="83008" y="0"/>
                    <a:pt x="95256" y="0"/>
                  </a:cubicBezTo>
                  <a:cubicBezTo>
                    <a:pt x="107504" y="0"/>
                    <a:pt x="121975" y="588"/>
                    <a:pt x="138710" y="1679"/>
                  </a:cubicBezTo>
                  <a:cubicBezTo>
                    <a:pt x="155446" y="2770"/>
                    <a:pt x="170420" y="4448"/>
                    <a:pt x="183801" y="6673"/>
                  </a:cubicBezTo>
                  <a:cubicBezTo>
                    <a:pt x="186183" y="20546"/>
                    <a:pt x="187584" y="34569"/>
                    <a:pt x="187995" y="48640"/>
                  </a:cubicBezTo>
                  <a:cubicBezTo>
                    <a:pt x="188528" y="64251"/>
                    <a:pt x="188792" y="78240"/>
                    <a:pt x="188792" y="90606"/>
                  </a:cubicBezTo>
                  <a:cubicBezTo>
                    <a:pt x="188792" y="102973"/>
                    <a:pt x="188528" y="116891"/>
                    <a:pt x="187995" y="132363"/>
                  </a:cubicBezTo>
                  <a:cubicBezTo>
                    <a:pt x="187517" y="146930"/>
                    <a:pt x="186116" y="161451"/>
                    <a:pt x="183801" y="175841"/>
                  </a:cubicBezTo>
                  <a:cubicBezTo>
                    <a:pt x="170433" y="178053"/>
                    <a:pt x="155685" y="179714"/>
                    <a:pt x="139549" y="180835"/>
                  </a:cubicBezTo>
                  <a:cubicBezTo>
                    <a:pt x="123359" y="181968"/>
                    <a:pt x="109182" y="182514"/>
                    <a:pt x="96934" y="182514"/>
                  </a:cubicBezTo>
                  <a:cubicBezTo>
                    <a:pt x="83541" y="182514"/>
                    <a:pt x="68508" y="181956"/>
                    <a:pt x="51844" y="180835"/>
                  </a:cubicBezTo>
                  <a:cubicBezTo>
                    <a:pt x="35179" y="179714"/>
                    <a:pt x="19575" y="178053"/>
                    <a:pt x="5033" y="175841"/>
                  </a:cubicBezTo>
                  <a:close/>
                </a:path>
              </a:pathLst>
            </a:custGeom>
            <a:grpFill/>
            <a:ln w="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1FE34544-4CC9-FA41-AE1F-B119CE80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" y="366891"/>
            <a:ext cx="1619607" cy="506236"/>
          </a:xfrm>
          <a:prstGeom prst="rect">
            <a:avLst/>
          </a:prstGeom>
        </p:spPr>
      </p:pic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3C5ECD77-153E-F04B-9499-26E0417DB8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6338" y="2747963"/>
            <a:ext cx="9123362" cy="3186112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</a:lstStyle>
          <a:p>
            <a:pPr lvl="0"/>
            <a:r>
              <a:rPr lang="nl-NL" dirty="0"/>
              <a:t>Voeg hier de agendapunten toe</a:t>
            </a:r>
          </a:p>
        </p:txBody>
      </p:sp>
    </p:spTree>
    <p:extLst>
      <p:ext uri="{BB962C8B-B14F-4D97-AF65-F5344CB8AC3E}">
        <p14:creationId xmlns:p14="http://schemas.microsoft.com/office/powerpoint/2010/main" val="33426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nl-N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N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NL" sz="1800" b="0" strike="noStrike" spc="-1">
                <a:latin typeface="Arial"/>
              </a:rPr>
              <a:t>Klik om de opmaak van de titeltekst te bewerken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latin typeface="Arial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latin typeface="Arial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latin typeface="Arial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latin typeface="Arial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onald.ham@surf.nl" TargetMode="External"/><Relationship Id="rId5" Type="http://schemas.openxmlformats.org/officeDocument/2006/relationships/hyperlink" Target="mailto:J.vanderArend@kennisnet.nl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erkexamineringdigitalisering.github.io/NED-OOAPI/specification/v5/docs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github.com/NetwerkExamineringDigitalisering/NED-OOAPI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standaard.nl/standaard_afspraken/open-onderwijs-api/" TargetMode="External"/><Relationship Id="rId3" Type="http://schemas.openxmlformats.org/officeDocument/2006/relationships/hyperlink" Target="https://www.edustandaard.nl/standaard_afspraken/edexml" TargetMode="External"/><Relationship Id="rId7" Type="http://schemas.openxmlformats.org/officeDocument/2006/relationships/hyperlink" Target="https://openonderwijsapi.nl/#/" TargetMode="External"/><Relationship Id="rId12" Type="http://schemas.openxmlformats.org/officeDocument/2006/relationships/hyperlink" Target="https://www.imsglobal.org/oneroster-v11-final-specification" TargetMode="External"/><Relationship Id="rId2" Type="http://schemas.openxmlformats.org/officeDocument/2006/relationships/hyperlink" Target="https://rosa2.wikixl.nl/index.php/Amigo_1.0/doc/informatiemodel/amigo_1.0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dustandaard.nl/amigo/" TargetMode="External"/><Relationship Id="rId11" Type="http://schemas.openxmlformats.org/officeDocument/2006/relationships/hyperlink" Target="https://www.imsglobal.org/spec/oneroster/v1p2" TargetMode="External"/><Relationship Id="rId5" Type="http://schemas.openxmlformats.org/officeDocument/2006/relationships/hyperlink" Target="https://rosa2.wikixl.nl/index.php/ROSA_Begrippenmodel" TargetMode="External"/><Relationship Id="rId10" Type="http://schemas.openxmlformats.org/officeDocument/2006/relationships/hyperlink" Target="https://www.imsglobal.org/activity/onerosterlis" TargetMode="External"/><Relationship Id="rId4" Type="http://schemas.openxmlformats.org/officeDocument/2006/relationships/hyperlink" Target="https://www.edustandaard.nl/standaard_afspraken/uitwisseling-leerlinggegevens-en-resultaten-uwlr" TargetMode="External"/><Relationship Id="rId9" Type="http://schemas.openxmlformats.org/officeDocument/2006/relationships/hyperlink" Target="https://openonderwijsapi.nl/specification/v5/docs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a2.wikixl.nl/index.php/Amigo_1.0/doc/classdiagram/toetsdefinitie_-_overzicht" TargetMode="External"/><Relationship Id="rId2" Type="http://schemas.openxmlformats.org/officeDocument/2006/relationships/hyperlink" Target="https://rosa2.wikixl.nl/index.php/Amigo_1.0/doc/classdiagram/deelnemer-_medewerker-_en_groepgegevens_-_overzicht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rosa2.wikixl.nl/index.php/Amigo_1.0/doc/classdiagram/scores_en_resultaten_-_overzich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el 3"/>
          <p:cNvSpPr/>
          <p:nvPr/>
        </p:nvSpPr>
        <p:spPr>
          <a:xfrm>
            <a:off x="1018095" y="678600"/>
            <a:ext cx="10618847" cy="179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l-NL" sz="6000" b="1" strike="noStrike" spc="-1" dirty="0">
                <a:solidFill>
                  <a:srgbClr val="000000"/>
                </a:solidFill>
                <a:latin typeface="Calibri Light"/>
              </a:rPr>
              <a:t>Examinering/toetsing mbo </a:t>
            </a:r>
          </a:p>
          <a:p>
            <a:pPr algn="ctr">
              <a:lnSpc>
                <a:spcPct val="90000"/>
              </a:lnSpc>
            </a:pPr>
            <a:r>
              <a:rPr lang="nl-NL" sz="6000" spc="-1" dirty="0">
                <a:solidFill>
                  <a:srgbClr val="000000"/>
                </a:solidFill>
                <a:latin typeface="Calibri Light"/>
              </a:rPr>
              <a:t>a</a:t>
            </a:r>
            <a:r>
              <a:rPr lang="nl-NL" sz="6000" strike="noStrike" spc="-1" dirty="0">
                <a:solidFill>
                  <a:srgbClr val="000000"/>
                </a:solidFill>
                <a:latin typeface="Calibri Light"/>
              </a:rPr>
              <a:t>fsprakenset </a:t>
            </a:r>
            <a:endParaRPr lang="nl-NL" sz="3600" strike="noStrike" spc="-1" dirty="0">
              <a:latin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28D8C1-3BBA-7634-D242-C33285210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85" y="2638962"/>
            <a:ext cx="4751712" cy="13949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5ED76CA-FDCF-69AE-2804-9BE705AFE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4" y="4204042"/>
            <a:ext cx="7619048" cy="253333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0A52D01-4FB9-DFB6-B241-1D4DE79B58BC}"/>
              </a:ext>
            </a:extLst>
          </p:cNvPr>
          <p:cNvSpPr txBox="1"/>
          <p:nvPr/>
        </p:nvSpPr>
        <p:spPr>
          <a:xfrm>
            <a:off x="8383741" y="4392012"/>
            <a:ext cx="3188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Architectuurraad 10-11-22</a:t>
            </a:r>
          </a:p>
          <a:p>
            <a:endParaRPr lang="nl-NL"/>
          </a:p>
          <a:p>
            <a:r>
              <a:rPr lang="nl-NL" dirty="0"/>
              <a:t>Jos van der Arend </a:t>
            </a:r>
            <a:r>
              <a:rPr lang="nl-NL" dirty="0">
                <a:hlinkClick r:id="rId5"/>
              </a:rPr>
              <a:t>J.vanderArend@kennisnet.nl</a:t>
            </a:r>
            <a:endParaRPr lang="nl-NL" dirty="0"/>
          </a:p>
          <a:p>
            <a:endParaRPr lang="nl-NL" dirty="0"/>
          </a:p>
          <a:p>
            <a:r>
              <a:rPr lang="nl-NL" dirty="0"/>
              <a:t>Ronald Ham</a:t>
            </a:r>
          </a:p>
          <a:p>
            <a:r>
              <a:rPr lang="nl-NL" dirty="0">
                <a:hlinkClick r:id="rId6"/>
              </a:rPr>
              <a:t>Ronald.ham@surf.nl</a:t>
            </a:r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02A91-7857-CDF2-FB2D-53095B4C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410A8B-98F3-2349-BE19-A7C068B71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Positioneren vraagstuk binnen MORA en processen</a:t>
            </a:r>
          </a:p>
          <a:p>
            <a:r>
              <a:rPr lang="nl-NL" dirty="0"/>
              <a:t>Bepalen van de Use cases / </a:t>
            </a:r>
            <a:r>
              <a:rPr lang="nl-NL" dirty="0" err="1"/>
              <a:t>scenarios</a:t>
            </a:r>
            <a:endParaRPr lang="nl-NL" dirty="0"/>
          </a:p>
          <a:p>
            <a:r>
              <a:rPr lang="nl-NL" dirty="0"/>
              <a:t>Uitwerken van de informatie behoefte</a:t>
            </a:r>
          </a:p>
          <a:p>
            <a:r>
              <a:rPr lang="nl-NL" dirty="0"/>
              <a:t>Resultaten tot op heden</a:t>
            </a:r>
          </a:p>
          <a:p>
            <a:r>
              <a:rPr lang="nl-NL" dirty="0"/>
              <a:t>Ervaring / inzichten</a:t>
            </a:r>
          </a:p>
        </p:txBody>
      </p:sp>
    </p:spTree>
    <p:extLst>
      <p:ext uri="{BB962C8B-B14F-4D97-AF65-F5344CB8AC3E}">
        <p14:creationId xmlns:p14="http://schemas.microsoft.com/office/powerpoint/2010/main" val="371086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02A91-7857-CDF2-FB2D-53095B4C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537" y="510208"/>
            <a:ext cx="9123234" cy="1113781"/>
          </a:xfrm>
        </p:spPr>
        <p:txBody>
          <a:bodyPr/>
          <a:lstStyle/>
          <a:p>
            <a:r>
              <a:rPr lang="nl-NL" dirty="0"/>
              <a:t>Stappen 1: </a:t>
            </a:r>
            <a:r>
              <a:rPr lang="nl-NL" sz="3200" dirty="0">
                <a:solidFill>
                  <a:schemeClr val="bg1"/>
                </a:solidFill>
              </a:rPr>
              <a:t>OKE examinering/toetsing MORA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087553-31DF-10F8-395B-5716A6E39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4" r="3170" b="9845"/>
          <a:stretch/>
        </p:blipFill>
        <p:spPr>
          <a:xfrm>
            <a:off x="120303" y="1623989"/>
            <a:ext cx="9503471" cy="424301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F8D101-EB58-CECD-78F3-FB92E5085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96" y="4385944"/>
            <a:ext cx="4909646" cy="2321067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54EAF8F1-1CAE-24D2-702B-E58829F0FC54}"/>
              </a:ext>
            </a:extLst>
          </p:cNvPr>
          <p:cNvSpPr/>
          <p:nvPr/>
        </p:nvSpPr>
        <p:spPr>
          <a:xfrm>
            <a:off x="5132280" y="4973952"/>
            <a:ext cx="343129" cy="2424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31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02A91-7857-CDF2-FB2D-53095B4C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537" y="510208"/>
            <a:ext cx="9123234" cy="1113781"/>
          </a:xfrm>
        </p:spPr>
        <p:txBody>
          <a:bodyPr/>
          <a:lstStyle/>
          <a:p>
            <a:r>
              <a:rPr lang="nl-NL" dirty="0"/>
              <a:t>Stappen 1: </a:t>
            </a:r>
            <a:r>
              <a:rPr lang="nl-NL" sz="3200" dirty="0">
                <a:solidFill>
                  <a:schemeClr val="bg1"/>
                </a:solidFill>
              </a:rPr>
              <a:t>OKE Processen rondom examinering/toetsing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AA71CA-5266-5C78-6884-22159206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6" y="1623988"/>
            <a:ext cx="11512725" cy="51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02A91-7857-CDF2-FB2D-53095B4C8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537" y="510208"/>
            <a:ext cx="9123234" cy="111378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Stappen 2: Plattegrond (scenario)</a:t>
            </a:r>
            <a:endParaRPr lang="nl-NL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EBBAA8E6-1CD7-B502-CFFB-1D71F0B83DC7}"/>
              </a:ext>
            </a:extLst>
          </p:cNvPr>
          <p:cNvSpPr txBox="1">
            <a:spLocks/>
          </p:cNvSpPr>
          <p:nvPr/>
        </p:nvSpPr>
        <p:spPr>
          <a:xfrm>
            <a:off x="8595360" y="2274276"/>
            <a:ext cx="3543886" cy="4461803"/>
          </a:xfrm>
          <a:prstGeom prst="rect">
            <a:avLst/>
          </a:prstGeom>
        </p:spPr>
        <p:txBody>
          <a:bodyPr lIns="72000" tIns="72000" rIns="0" bIns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u="sng" dirty="0">
                <a:solidFill>
                  <a:schemeClr val="tx1"/>
                </a:solidFill>
              </a:rPr>
              <a:t>Uitgangspunten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Eén systeem kan meerdere functionaliteiten vervullen.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Binnen een mbo instelling kunnen meerdere systemen dezelfde functionaliteit vervullen.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Examens en toetsen (</a:t>
            </a:r>
            <a:r>
              <a:rPr lang="nl-NL" sz="2800" dirty="0" err="1">
                <a:solidFill>
                  <a:schemeClr val="tx1"/>
                </a:solidFill>
              </a:rPr>
              <a:t>summatief</a:t>
            </a:r>
            <a:r>
              <a:rPr lang="nl-NL" sz="2800" dirty="0">
                <a:solidFill>
                  <a:schemeClr val="tx1"/>
                </a:solidFill>
              </a:rPr>
              <a:t> en formatief)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Kennis- en Praktijktoetsen (Proeve van bekwaamheid, Werkstuk, Praktijkopdracht)</a:t>
            </a:r>
          </a:p>
          <a:p>
            <a:pPr marL="361950" indent="-3619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Online (Digitale) en offline toetsen</a:t>
            </a:r>
          </a:p>
          <a:p>
            <a:endParaRPr lang="nl-NL" sz="2800" dirty="0">
              <a:solidFill>
                <a:schemeClr val="tx1"/>
              </a:solidFill>
            </a:endParaRPr>
          </a:p>
          <a:p>
            <a:r>
              <a:rPr lang="nl-NL" sz="2800" dirty="0">
                <a:solidFill>
                  <a:schemeClr val="tx1"/>
                </a:solidFill>
              </a:rPr>
              <a:t>Buiten scope</a:t>
            </a:r>
          </a:p>
          <a:p>
            <a:pPr>
              <a:buFont typeface="Arial" panose="020B0604020202020204" pitchFamily="34" charset="0"/>
              <a:buChar char="­"/>
            </a:pPr>
            <a:r>
              <a:rPr lang="nl-NL" sz="2800" dirty="0">
                <a:solidFill>
                  <a:schemeClr val="tx1"/>
                </a:solidFill>
              </a:rPr>
              <a:t>VO (voortgezet onderwijs)</a:t>
            </a:r>
          </a:p>
          <a:p>
            <a:pPr>
              <a:buFont typeface="Arial" panose="020B0604020202020204" pitchFamily="34" charset="0"/>
              <a:buChar char="­"/>
            </a:pPr>
            <a:r>
              <a:rPr lang="nl-NL" sz="2800" dirty="0">
                <a:solidFill>
                  <a:schemeClr val="tx1"/>
                </a:solidFill>
              </a:rPr>
              <a:t>Analyse van </a:t>
            </a:r>
            <a:r>
              <a:rPr lang="nl-NL" sz="2800" dirty="0" err="1">
                <a:solidFill>
                  <a:schemeClr val="tx1"/>
                </a:solidFill>
              </a:rPr>
              <a:t>toetsresultaten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9E3DCB-F531-7E48-D753-2DFC8A5D5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" y="1534180"/>
            <a:ext cx="8301123" cy="42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0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537FB89-36AD-C947-BB40-2C8CE99F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08E4AF75-E89F-D4C1-0375-71C94C30823D}"/>
              </a:ext>
            </a:extLst>
          </p:cNvPr>
          <p:cNvSpPr txBox="1">
            <a:spLocks/>
          </p:cNvSpPr>
          <p:nvPr/>
        </p:nvSpPr>
        <p:spPr>
          <a:xfrm>
            <a:off x="9863530" y="377551"/>
            <a:ext cx="1793713" cy="174427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/>
              <a:t>Mapping op applicaties</a:t>
            </a: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14C9D7-B6C0-A848-4EF1-2FA8984592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8" y="90949"/>
            <a:ext cx="9697491" cy="6676101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799811C1-087E-3698-C3E5-E1EA8BC5A367}"/>
              </a:ext>
            </a:extLst>
          </p:cNvPr>
          <p:cNvSpPr/>
          <p:nvPr/>
        </p:nvSpPr>
        <p:spPr>
          <a:xfrm>
            <a:off x="10134600" y="2987040"/>
            <a:ext cx="25908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44D4ACF-B25C-A19F-1939-07D90B36D706}"/>
              </a:ext>
            </a:extLst>
          </p:cNvPr>
          <p:cNvSpPr/>
          <p:nvPr/>
        </p:nvSpPr>
        <p:spPr>
          <a:xfrm>
            <a:off x="10134600" y="3352801"/>
            <a:ext cx="259080" cy="259080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4823BA6-FB27-43FD-83C8-F9C3AC96816D}"/>
              </a:ext>
            </a:extLst>
          </p:cNvPr>
          <p:cNvSpPr/>
          <p:nvPr/>
        </p:nvSpPr>
        <p:spPr>
          <a:xfrm>
            <a:off x="10134600" y="3738884"/>
            <a:ext cx="259080" cy="2590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D458BE-F2D7-C413-4E0F-2F7B6DAF2B04}"/>
              </a:ext>
            </a:extLst>
          </p:cNvPr>
          <p:cNvSpPr txBox="1"/>
          <p:nvPr/>
        </p:nvSpPr>
        <p:spPr>
          <a:xfrm>
            <a:off x="10464800" y="293191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UWLR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FB59838-0ADB-781C-3143-4EA7BA82A5E6}"/>
              </a:ext>
            </a:extLst>
          </p:cNvPr>
          <p:cNvSpPr txBox="1"/>
          <p:nvPr/>
        </p:nvSpPr>
        <p:spPr>
          <a:xfrm>
            <a:off x="10464800" y="3297675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OOAPI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23CB8F8-67FC-E194-2F88-ACE45E28A50E}"/>
              </a:ext>
            </a:extLst>
          </p:cNvPr>
          <p:cNvSpPr txBox="1"/>
          <p:nvPr/>
        </p:nvSpPr>
        <p:spPr>
          <a:xfrm>
            <a:off x="10446846" y="367057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eduAPI</a:t>
            </a:r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BDB6123-17C3-D5CA-2344-02AC657AB26A}"/>
              </a:ext>
            </a:extLst>
          </p:cNvPr>
          <p:cNvSpPr/>
          <p:nvPr/>
        </p:nvSpPr>
        <p:spPr>
          <a:xfrm>
            <a:off x="1379220" y="233426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73B6C67-5BB3-00B1-3DEE-30394E711E7B}"/>
              </a:ext>
            </a:extLst>
          </p:cNvPr>
          <p:cNvSpPr/>
          <p:nvPr/>
        </p:nvSpPr>
        <p:spPr>
          <a:xfrm>
            <a:off x="1381760" y="3214888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4737FF8-390A-2823-3A60-92830D8A7A7C}"/>
              </a:ext>
            </a:extLst>
          </p:cNvPr>
          <p:cNvSpPr/>
          <p:nvPr/>
        </p:nvSpPr>
        <p:spPr>
          <a:xfrm>
            <a:off x="6358888" y="357124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4741E45-D56C-BA69-414F-BD04C47F5FC3}"/>
              </a:ext>
            </a:extLst>
          </p:cNvPr>
          <p:cNvSpPr/>
          <p:nvPr/>
        </p:nvSpPr>
        <p:spPr>
          <a:xfrm>
            <a:off x="1803400" y="184658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56B97D4-3509-5E27-746F-D256E2A7ADC6}"/>
              </a:ext>
            </a:extLst>
          </p:cNvPr>
          <p:cNvSpPr/>
          <p:nvPr/>
        </p:nvSpPr>
        <p:spPr>
          <a:xfrm>
            <a:off x="1377949" y="29252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BDFE44D8-2896-589B-00F8-8D6E118C754F}"/>
              </a:ext>
            </a:extLst>
          </p:cNvPr>
          <p:cNvSpPr/>
          <p:nvPr/>
        </p:nvSpPr>
        <p:spPr>
          <a:xfrm>
            <a:off x="383536" y="33604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125065F-E521-D1D3-0246-2594AB98F2D4}"/>
              </a:ext>
            </a:extLst>
          </p:cNvPr>
          <p:cNvSpPr/>
          <p:nvPr/>
        </p:nvSpPr>
        <p:spPr>
          <a:xfrm>
            <a:off x="383537" y="27220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9C46BD2E-02FF-C0A3-3987-3983C6A8FC36}"/>
              </a:ext>
            </a:extLst>
          </p:cNvPr>
          <p:cNvSpPr/>
          <p:nvPr/>
        </p:nvSpPr>
        <p:spPr>
          <a:xfrm>
            <a:off x="383535" y="406314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4DD5DEC0-A05D-1773-7345-DBCCFACB4110}"/>
              </a:ext>
            </a:extLst>
          </p:cNvPr>
          <p:cNvSpPr/>
          <p:nvPr/>
        </p:nvSpPr>
        <p:spPr>
          <a:xfrm>
            <a:off x="6343649" y="4039910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57B050CD-1A7E-FC02-84D0-C6A2F39696F7}"/>
              </a:ext>
            </a:extLst>
          </p:cNvPr>
          <p:cNvSpPr/>
          <p:nvPr/>
        </p:nvSpPr>
        <p:spPr>
          <a:xfrm>
            <a:off x="6343649" y="5391245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0045B839-1C72-C9CA-FC40-30591A6F609E}"/>
              </a:ext>
            </a:extLst>
          </p:cNvPr>
          <p:cNvSpPr/>
          <p:nvPr/>
        </p:nvSpPr>
        <p:spPr>
          <a:xfrm>
            <a:off x="7824469" y="5391244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4FCAE09A-20D8-FAC9-2F29-22F35E6658D1}"/>
              </a:ext>
            </a:extLst>
          </p:cNvPr>
          <p:cNvSpPr/>
          <p:nvPr/>
        </p:nvSpPr>
        <p:spPr>
          <a:xfrm>
            <a:off x="383535" y="539124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8B2C264E-5488-3117-29F4-6E99A83B7A95}"/>
              </a:ext>
            </a:extLst>
          </p:cNvPr>
          <p:cNvSpPr/>
          <p:nvPr/>
        </p:nvSpPr>
        <p:spPr>
          <a:xfrm>
            <a:off x="383535" y="559952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90A3C8AE-696A-A987-5191-7016743DF646}"/>
              </a:ext>
            </a:extLst>
          </p:cNvPr>
          <p:cNvSpPr/>
          <p:nvPr/>
        </p:nvSpPr>
        <p:spPr>
          <a:xfrm>
            <a:off x="1408429" y="602878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FD527B5D-293A-85A2-9DD8-FFA8F5F50FD2}"/>
              </a:ext>
            </a:extLst>
          </p:cNvPr>
          <p:cNvSpPr/>
          <p:nvPr/>
        </p:nvSpPr>
        <p:spPr>
          <a:xfrm>
            <a:off x="2928615" y="567445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AD5DFB45-948D-5FC9-C688-20B21C9576BF}"/>
              </a:ext>
            </a:extLst>
          </p:cNvPr>
          <p:cNvSpPr/>
          <p:nvPr/>
        </p:nvSpPr>
        <p:spPr>
          <a:xfrm>
            <a:off x="2910739" y="5402765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6021CC39-C7C5-F0EB-A7E8-A989B854D157}"/>
              </a:ext>
            </a:extLst>
          </p:cNvPr>
          <p:cNvSpPr/>
          <p:nvPr/>
        </p:nvSpPr>
        <p:spPr>
          <a:xfrm>
            <a:off x="6544307" y="3571241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433D9D72-5A5A-C91D-F620-BBCBBF2CB669}"/>
              </a:ext>
            </a:extLst>
          </p:cNvPr>
          <p:cNvSpPr/>
          <p:nvPr/>
        </p:nvSpPr>
        <p:spPr>
          <a:xfrm>
            <a:off x="6522669" y="4039909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13505D1B-68A2-0C72-9565-77881B451723}"/>
              </a:ext>
            </a:extLst>
          </p:cNvPr>
          <p:cNvSpPr/>
          <p:nvPr/>
        </p:nvSpPr>
        <p:spPr>
          <a:xfrm>
            <a:off x="3122691" y="5402765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BF9EF2EE-6536-4C5E-02BB-59F074D4D6AB}"/>
              </a:ext>
            </a:extLst>
          </p:cNvPr>
          <p:cNvSpPr/>
          <p:nvPr/>
        </p:nvSpPr>
        <p:spPr>
          <a:xfrm>
            <a:off x="3127336" y="567445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EA60F540-B0C5-277B-A3F5-F5834189D4D1}"/>
              </a:ext>
            </a:extLst>
          </p:cNvPr>
          <p:cNvSpPr/>
          <p:nvPr/>
        </p:nvSpPr>
        <p:spPr>
          <a:xfrm>
            <a:off x="595487" y="539124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40C7FD72-1092-E496-8C45-914115C6F169}"/>
              </a:ext>
            </a:extLst>
          </p:cNvPr>
          <p:cNvSpPr/>
          <p:nvPr/>
        </p:nvSpPr>
        <p:spPr>
          <a:xfrm>
            <a:off x="599155" y="5599523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A3E52CC5-4709-0609-A5F3-B0080755ACA5}"/>
              </a:ext>
            </a:extLst>
          </p:cNvPr>
          <p:cNvSpPr/>
          <p:nvPr/>
        </p:nvSpPr>
        <p:spPr>
          <a:xfrm>
            <a:off x="6747332" y="357124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96409BF0-A217-80C7-3CB3-BCFDFBD53168}"/>
              </a:ext>
            </a:extLst>
          </p:cNvPr>
          <p:cNvSpPr/>
          <p:nvPr/>
        </p:nvSpPr>
        <p:spPr>
          <a:xfrm>
            <a:off x="3340866" y="5402765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335244FF-004D-E208-DB5B-DE1A3C2A8D29}"/>
              </a:ext>
            </a:extLst>
          </p:cNvPr>
          <p:cNvSpPr/>
          <p:nvPr/>
        </p:nvSpPr>
        <p:spPr>
          <a:xfrm>
            <a:off x="3340866" y="5674452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2CB50CC1-58BF-52DE-397F-7F3E00650FC3}"/>
              </a:ext>
            </a:extLst>
          </p:cNvPr>
          <p:cNvSpPr/>
          <p:nvPr/>
        </p:nvSpPr>
        <p:spPr>
          <a:xfrm>
            <a:off x="1587449" y="6028783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81CF5E2B-B7A4-FFB9-40C3-7B077B55F25F}"/>
              </a:ext>
            </a:extLst>
          </p:cNvPr>
          <p:cNvSpPr/>
          <p:nvPr/>
        </p:nvSpPr>
        <p:spPr>
          <a:xfrm>
            <a:off x="793608" y="5599523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23A4115B-C3BF-5A00-8BF2-2CB7EDC3ACB4}"/>
              </a:ext>
            </a:extLst>
          </p:cNvPr>
          <p:cNvSpPr/>
          <p:nvPr/>
        </p:nvSpPr>
        <p:spPr>
          <a:xfrm>
            <a:off x="793607" y="539124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D86D58C0-96D0-C054-7834-4098A4A6C5FD}"/>
              </a:ext>
            </a:extLst>
          </p:cNvPr>
          <p:cNvSpPr/>
          <p:nvPr/>
        </p:nvSpPr>
        <p:spPr>
          <a:xfrm>
            <a:off x="6729276" y="4039908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735161FE-7E88-8438-4E7D-C77C27E8F58E}"/>
              </a:ext>
            </a:extLst>
          </p:cNvPr>
          <p:cNvSpPr/>
          <p:nvPr/>
        </p:nvSpPr>
        <p:spPr>
          <a:xfrm>
            <a:off x="1577288" y="3214888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BB84F073-822A-C0C3-7ECE-DF370963BBEA}"/>
              </a:ext>
            </a:extLst>
          </p:cNvPr>
          <p:cNvSpPr/>
          <p:nvPr/>
        </p:nvSpPr>
        <p:spPr>
          <a:xfrm>
            <a:off x="1573425" y="2915087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6DDAE36B-AF7E-9B2C-0291-8997652D42F3}"/>
              </a:ext>
            </a:extLst>
          </p:cNvPr>
          <p:cNvSpPr/>
          <p:nvPr/>
        </p:nvSpPr>
        <p:spPr>
          <a:xfrm>
            <a:off x="1558240" y="2336842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171A2071-8D86-157D-DF84-1D11392A3E3D}"/>
              </a:ext>
            </a:extLst>
          </p:cNvPr>
          <p:cNvSpPr/>
          <p:nvPr/>
        </p:nvSpPr>
        <p:spPr>
          <a:xfrm>
            <a:off x="1987500" y="184658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715D29F2-D731-87D7-1AA7-138DA73E1E9F}"/>
              </a:ext>
            </a:extLst>
          </p:cNvPr>
          <p:cNvSpPr/>
          <p:nvPr/>
        </p:nvSpPr>
        <p:spPr>
          <a:xfrm>
            <a:off x="7537448" y="3064946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8F284391-0119-B0AC-0D75-5AC569A3A3C4}"/>
              </a:ext>
            </a:extLst>
          </p:cNvPr>
          <p:cNvSpPr/>
          <p:nvPr/>
        </p:nvSpPr>
        <p:spPr>
          <a:xfrm>
            <a:off x="7722867" y="3064946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0690FDBE-3418-E24C-1FE7-1D2EF9D7D706}"/>
              </a:ext>
            </a:extLst>
          </p:cNvPr>
          <p:cNvSpPr/>
          <p:nvPr/>
        </p:nvSpPr>
        <p:spPr>
          <a:xfrm>
            <a:off x="7925892" y="3064946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E0E80AD0-9ACE-9471-69D5-53E69D27CA32}"/>
              </a:ext>
            </a:extLst>
          </p:cNvPr>
          <p:cNvSpPr/>
          <p:nvPr/>
        </p:nvSpPr>
        <p:spPr>
          <a:xfrm>
            <a:off x="562555" y="406314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D32459EA-5671-055A-C5B6-018AE1E1A0B2}"/>
              </a:ext>
            </a:extLst>
          </p:cNvPr>
          <p:cNvSpPr/>
          <p:nvPr/>
        </p:nvSpPr>
        <p:spPr>
          <a:xfrm>
            <a:off x="6544307" y="3064945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00AC84A4-834D-78F4-6F7D-A8C1BE964129}"/>
              </a:ext>
            </a:extLst>
          </p:cNvPr>
          <p:cNvSpPr/>
          <p:nvPr/>
        </p:nvSpPr>
        <p:spPr>
          <a:xfrm>
            <a:off x="5197792" y="3647440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BA305E23-14CE-4214-066D-14A5EB361A5D}"/>
              </a:ext>
            </a:extLst>
          </p:cNvPr>
          <p:cNvSpPr/>
          <p:nvPr/>
        </p:nvSpPr>
        <p:spPr>
          <a:xfrm>
            <a:off x="7757155" y="3868424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66CD6D59-E6E3-A947-C42E-B181C94DE1FF}"/>
              </a:ext>
            </a:extLst>
          </p:cNvPr>
          <p:cNvSpPr/>
          <p:nvPr/>
        </p:nvSpPr>
        <p:spPr>
          <a:xfrm>
            <a:off x="8009020" y="5388471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3C071036-8BCC-643C-44B6-CFCC27BD4F30}"/>
              </a:ext>
            </a:extLst>
          </p:cNvPr>
          <p:cNvSpPr/>
          <p:nvPr/>
        </p:nvSpPr>
        <p:spPr>
          <a:xfrm>
            <a:off x="1768889" y="603259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67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537FB89-36AD-C947-BB40-2C8CE99F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08E4AF75-E89F-D4C1-0375-71C94C30823D}"/>
              </a:ext>
            </a:extLst>
          </p:cNvPr>
          <p:cNvSpPr txBox="1">
            <a:spLocks/>
          </p:cNvSpPr>
          <p:nvPr/>
        </p:nvSpPr>
        <p:spPr>
          <a:xfrm>
            <a:off x="9863530" y="377551"/>
            <a:ext cx="1793713" cy="174427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/>
              <a:t>Mapping op applicaties</a:t>
            </a: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14C9D7-B6C0-A848-4EF1-2FA8984592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8" y="90949"/>
            <a:ext cx="9697491" cy="6676101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799811C1-087E-3698-C3E5-E1EA8BC5A367}"/>
              </a:ext>
            </a:extLst>
          </p:cNvPr>
          <p:cNvSpPr/>
          <p:nvPr/>
        </p:nvSpPr>
        <p:spPr>
          <a:xfrm>
            <a:off x="10134600" y="2987040"/>
            <a:ext cx="25908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A44D4ACF-B25C-A19F-1939-07D90B36D706}"/>
              </a:ext>
            </a:extLst>
          </p:cNvPr>
          <p:cNvSpPr/>
          <p:nvPr/>
        </p:nvSpPr>
        <p:spPr>
          <a:xfrm>
            <a:off x="10134600" y="3352801"/>
            <a:ext cx="259080" cy="259080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4823BA6-FB27-43FD-83C8-F9C3AC96816D}"/>
              </a:ext>
            </a:extLst>
          </p:cNvPr>
          <p:cNvSpPr/>
          <p:nvPr/>
        </p:nvSpPr>
        <p:spPr>
          <a:xfrm>
            <a:off x="10134600" y="3738884"/>
            <a:ext cx="259080" cy="2590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D458BE-F2D7-C413-4E0F-2F7B6DAF2B04}"/>
              </a:ext>
            </a:extLst>
          </p:cNvPr>
          <p:cNvSpPr txBox="1"/>
          <p:nvPr/>
        </p:nvSpPr>
        <p:spPr>
          <a:xfrm>
            <a:off x="10464800" y="293191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UWLR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FB59838-0ADB-781C-3143-4EA7BA82A5E6}"/>
              </a:ext>
            </a:extLst>
          </p:cNvPr>
          <p:cNvSpPr txBox="1"/>
          <p:nvPr/>
        </p:nvSpPr>
        <p:spPr>
          <a:xfrm>
            <a:off x="10464800" y="3297675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OOAPI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23CB8F8-67FC-E194-2F88-ACE45E28A50E}"/>
              </a:ext>
            </a:extLst>
          </p:cNvPr>
          <p:cNvSpPr txBox="1"/>
          <p:nvPr/>
        </p:nvSpPr>
        <p:spPr>
          <a:xfrm>
            <a:off x="10446846" y="367057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eduAPI</a:t>
            </a:r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BDB6123-17C3-D5CA-2344-02AC657AB26A}"/>
              </a:ext>
            </a:extLst>
          </p:cNvPr>
          <p:cNvSpPr/>
          <p:nvPr/>
        </p:nvSpPr>
        <p:spPr>
          <a:xfrm>
            <a:off x="1379220" y="233426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73B6C67-5BB3-00B1-3DEE-30394E711E7B}"/>
              </a:ext>
            </a:extLst>
          </p:cNvPr>
          <p:cNvSpPr/>
          <p:nvPr/>
        </p:nvSpPr>
        <p:spPr>
          <a:xfrm>
            <a:off x="1381760" y="3214888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4737FF8-390A-2823-3A60-92830D8A7A7C}"/>
              </a:ext>
            </a:extLst>
          </p:cNvPr>
          <p:cNvSpPr/>
          <p:nvPr/>
        </p:nvSpPr>
        <p:spPr>
          <a:xfrm>
            <a:off x="6358888" y="357124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4741E45-D56C-BA69-414F-BD04C47F5FC3}"/>
              </a:ext>
            </a:extLst>
          </p:cNvPr>
          <p:cNvSpPr/>
          <p:nvPr/>
        </p:nvSpPr>
        <p:spPr>
          <a:xfrm>
            <a:off x="1803400" y="184658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56B97D4-3509-5E27-746F-D256E2A7ADC6}"/>
              </a:ext>
            </a:extLst>
          </p:cNvPr>
          <p:cNvSpPr/>
          <p:nvPr/>
        </p:nvSpPr>
        <p:spPr>
          <a:xfrm>
            <a:off x="1377949" y="29252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BDFE44D8-2896-589B-00F8-8D6E118C754F}"/>
              </a:ext>
            </a:extLst>
          </p:cNvPr>
          <p:cNvSpPr/>
          <p:nvPr/>
        </p:nvSpPr>
        <p:spPr>
          <a:xfrm>
            <a:off x="383536" y="33604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2125065F-E521-D1D3-0246-2594AB98F2D4}"/>
              </a:ext>
            </a:extLst>
          </p:cNvPr>
          <p:cNvSpPr/>
          <p:nvPr/>
        </p:nvSpPr>
        <p:spPr>
          <a:xfrm>
            <a:off x="383537" y="27220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9C46BD2E-02FF-C0A3-3987-3983C6A8FC36}"/>
              </a:ext>
            </a:extLst>
          </p:cNvPr>
          <p:cNvSpPr/>
          <p:nvPr/>
        </p:nvSpPr>
        <p:spPr>
          <a:xfrm>
            <a:off x="383535" y="406314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4DD5DEC0-A05D-1773-7345-DBCCFACB4110}"/>
              </a:ext>
            </a:extLst>
          </p:cNvPr>
          <p:cNvSpPr/>
          <p:nvPr/>
        </p:nvSpPr>
        <p:spPr>
          <a:xfrm>
            <a:off x="6343649" y="4039910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57B050CD-1A7E-FC02-84D0-C6A2F39696F7}"/>
              </a:ext>
            </a:extLst>
          </p:cNvPr>
          <p:cNvSpPr/>
          <p:nvPr/>
        </p:nvSpPr>
        <p:spPr>
          <a:xfrm>
            <a:off x="6343649" y="5391245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0045B839-1C72-C9CA-FC40-30591A6F609E}"/>
              </a:ext>
            </a:extLst>
          </p:cNvPr>
          <p:cNvSpPr/>
          <p:nvPr/>
        </p:nvSpPr>
        <p:spPr>
          <a:xfrm>
            <a:off x="7824469" y="5391244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4FCAE09A-20D8-FAC9-2F29-22F35E6658D1}"/>
              </a:ext>
            </a:extLst>
          </p:cNvPr>
          <p:cNvSpPr/>
          <p:nvPr/>
        </p:nvSpPr>
        <p:spPr>
          <a:xfrm>
            <a:off x="383535" y="539124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8B2C264E-5488-3117-29F4-6E99A83B7A95}"/>
              </a:ext>
            </a:extLst>
          </p:cNvPr>
          <p:cNvSpPr/>
          <p:nvPr/>
        </p:nvSpPr>
        <p:spPr>
          <a:xfrm>
            <a:off x="383535" y="559952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90A3C8AE-696A-A987-5191-7016743DF646}"/>
              </a:ext>
            </a:extLst>
          </p:cNvPr>
          <p:cNvSpPr/>
          <p:nvPr/>
        </p:nvSpPr>
        <p:spPr>
          <a:xfrm>
            <a:off x="1408429" y="602878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FD527B5D-293A-85A2-9DD8-FFA8F5F50FD2}"/>
              </a:ext>
            </a:extLst>
          </p:cNvPr>
          <p:cNvSpPr/>
          <p:nvPr/>
        </p:nvSpPr>
        <p:spPr>
          <a:xfrm>
            <a:off x="2928615" y="567445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AD5DFB45-948D-5FC9-C688-20B21C9576BF}"/>
              </a:ext>
            </a:extLst>
          </p:cNvPr>
          <p:cNvSpPr/>
          <p:nvPr/>
        </p:nvSpPr>
        <p:spPr>
          <a:xfrm>
            <a:off x="2910739" y="5402765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6021CC39-C7C5-F0EB-A7E8-A989B854D157}"/>
              </a:ext>
            </a:extLst>
          </p:cNvPr>
          <p:cNvSpPr/>
          <p:nvPr/>
        </p:nvSpPr>
        <p:spPr>
          <a:xfrm>
            <a:off x="6544307" y="3571241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433D9D72-5A5A-C91D-F620-BBCBBF2CB669}"/>
              </a:ext>
            </a:extLst>
          </p:cNvPr>
          <p:cNvSpPr/>
          <p:nvPr/>
        </p:nvSpPr>
        <p:spPr>
          <a:xfrm>
            <a:off x="6522669" y="4039909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13505D1B-68A2-0C72-9565-77881B451723}"/>
              </a:ext>
            </a:extLst>
          </p:cNvPr>
          <p:cNvSpPr/>
          <p:nvPr/>
        </p:nvSpPr>
        <p:spPr>
          <a:xfrm>
            <a:off x="3122691" y="5402765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BF9EF2EE-6536-4C5E-02BB-59F074D4D6AB}"/>
              </a:ext>
            </a:extLst>
          </p:cNvPr>
          <p:cNvSpPr/>
          <p:nvPr/>
        </p:nvSpPr>
        <p:spPr>
          <a:xfrm>
            <a:off x="3127336" y="567445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EA60F540-B0C5-277B-A3F5-F5834189D4D1}"/>
              </a:ext>
            </a:extLst>
          </p:cNvPr>
          <p:cNvSpPr/>
          <p:nvPr/>
        </p:nvSpPr>
        <p:spPr>
          <a:xfrm>
            <a:off x="595487" y="539124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40C7FD72-1092-E496-8C45-914115C6F169}"/>
              </a:ext>
            </a:extLst>
          </p:cNvPr>
          <p:cNvSpPr/>
          <p:nvPr/>
        </p:nvSpPr>
        <p:spPr>
          <a:xfrm>
            <a:off x="599155" y="5599523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A3E52CC5-4709-0609-A5F3-B0080755ACA5}"/>
              </a:ext>
            </a:extLst>
          </p:cNvPr>
          <p:cNvSpPr/>
          <p:nvPr/>
        </p:nvSpPr>
        <p:spPr>
          <a:xfrm>
            <a:off x="6747332" y="357124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96409BF0-A217-80C7-3CB3-BCFDFBD53168}"/>
              </a:ext>
            </a:extLst>
          </p:cNvPr>
          <p:cNvSpPr/>
          <p:nvPr/>
        </p:nvSpPr>
        <p:spPr>
          <a:xfrm>
            <a:off x="3340866" y="5402765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335244FF-004D-E208-DB5B-DE1A3C2A8D29}"/>
              </a:ext>
            </a:extLst>
          </p:cNvPr>
          <p:cNvSpPr/>
          <p:nvPr/>
        </p:nvSpPr>
        <p:spPr>
          <a:xfrm>
            <a:off x="3340866" y="5674452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2CB50CC1-58BF-52DE-397F-7F3E00650FC3}"/>
              </a:ext>
            </a:extLst>
          </p:cNvPr>
          <p:cNvSpPr/>
          <p:nvPr/>
        </p:nvSpPr>
        <p:spPr>
          <a:xfrm>
            <a:off x="1587449" y="6028783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81CF5E2B-B7A4-FFB9-40C3-7B077B55F25F}"/>
              </a:ext>
            </a:extLst>
          </p:cNvPr>
          <p:cNvSpPr/>
          <p:nvPr/>
        </p:nvSpPr>
        <p:spPr>
          <a:xfrm>
            <a:off x="793608" y="5599523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23A4115B-C3BF-5A00-8BF2-2CB7EDC3ACB4}"/>
              </a:ext>
            </a:extLst>
          </p:cNvPr>
          <p:cNvSpPr/>
          <p:nvPr/>
        </p:nvSpPr>
        <p:spPr>
          <a:xfrm>
            <a:off x="793607" y="539124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D86D58C0-96D0-C054-7834-4098A4A6C5FD}"/>
              </a:ext>
            </a:extLst>
          </p:cNvPr>
          <p:cNvSpPr/>
          <p:nvPr/>
        </p:nvSpPr>
        <p:spPr>
          <a:xfrm>
            <a:off x="6729276" y="4039908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735161FE-7E88-8438-4E7D-C77C27E8F58E}"/>
              </a:ext>
            </a:extLst>
          </p:cNvPr>
          <p:cNvSpPr/>
          <p:nvPr/>
        </p:nvSpPr>
        <p:spPr>
          <a:xfrm>
            <a:off x="1577288" y="3214888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BB84F073-822A-C0C3-7ECE-DF370963BBEA}"/>
              </a:ext>
            </a:extLst>
          </p:cNvPr>
          <p:cNvSpPr/>
          <p:nvPr/>
        </p:nvSpPr>
        <p:spPr>
          <a:xfrm>
            <a:off x="1573425" y="2915087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6DDAE36B-AF7E-9B2C-0291-8997652D42F3}"/>
              </a:ext>
            </a:extLst>
          </p:cNvPr>
          <p:cNvSpPr/>
          <p:nvPr/>
        </p:nvSpPr>
        <p:spPr>
          <a:xfrm>
            <a:off x="1558240" y="2336842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171A2071-8D86-157D-DF84-1D11392A3E3D}"/>
              </a:ext>
            </a:extLst>
          </p:cNvPr>
          <p:cNvSpPr/>
          <p:nvPr/>
        </p:nvSpPr>
        <p:spPr>
          <a:xfrm>
            <a:off x="1987500" y="184658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715D29F2-D731-87D7-1AA7-138DA73E1E9F}"/>
              </a:ext>
            </a:extLst>
          </p:cNvPr>
          <p:cNvSpPr/>
          <p:nvPr/>
        </p:nvSpPr>
        <p:spPr>
          <a:xfrm>
            <a:off x="7537448" y="3064946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8F284391-0119-B0AC-0D75-5AC569A3A3C4}"/>
              </a:ext>
            </a:extLst>
          </p:cNvPr>
          <p:cNvSpPr/>
          <p:nvPr/>
        </p:nvSpPr>
        <p:spPr>
          <a:xfrm>
            <a:off x="7722867" y="3064946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0690FDBE-3418-E24C-1FE7-1D2EF9D7D706}"/>
              </a:ext>
            </a:extLst>
          </p:cNvPr>
          <p:cNvSpPr/>
          <p:nvPr/>
        </p:nvSpPr>
        <p:spPr>
          <a:xfrm>
            <a:off x="7925892" y="3064946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E0E80AD0-9ACE-9471-69D5-53E69D27CA32}"/>
              </a:ext>
            </a:extLst>
          </p:cNvPr>
          <p:cNvSpPr/>
          <p:nvPr/>
        </p:nvSpPr>
        <p:spPr>
          <a:xfrm>
            <a:off x="562555" y="406314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D32459EA-5671-055A-C5B6-018AE1E1A0B2}"/>
              </a:ext>
            </a:extLst>
          </p:cNvPr>
          <p:cNvSpPr/>
          <p:nvPr/>
        </p:nvSpPr>
        <p:spPr>
          <a:xfrm>
            <a:off x="6544307" y="3064945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00AC84A4-834D-78F4-6F7D-A8C1BE964129}"/>
              </a:ext>
            </a:extLst>
          </p:cNvPr>
          <p:cNvSpPr/>
          <p:nvPr/>
        </p:nvSpPr>
        <p:spPr>
          <a:xfrm>
            <a:off x="5197792" y="3647440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BA305E23-14CE-4214-066D-14A5EB361A5D}"/>
              </a:ext>
            </a:extLst>
          </p:cNvPr>
          <p:cNvSpPr/>
          <p:nvPr/>
        </p:nvSpPr>
        <p:spPr>
          <a:xfrm>
            <a:off x="7757155" y="3868424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66CD6D59-E6E3-A947-C42E-B181C94DE1FF}"/>
              </a:ext>
            </a:extLst>
          </p:cNvPr>
          <p:cNvSpPr/>
          <p:nvPr/>
        </p:nvSpPr>
        <p:spPr>
          <a:xfrm>
            <a:off x="8009020" y="5388471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3C071036-8BCC-643C-44B6-CFCC27BD4F30}"/>
              </a:ext>
            </a:extLst>
          </p:cNvPr>
          <p:cNvSpPr/>
          <p:nvPr/>
        </p:nvSpPr>
        <p:spPr>
          <a:xfrm>
            <a:off x="1768889" y="603259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1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59233-C0F4-F3D5-9D7E-0C6A45B3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489" y="572219"/>
            <a:ext cx="5558238" cy="1080000"/>
          </a:xfrm>
          <a:noFill/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OKE informatie- en interactie- behoefte naar OOAPI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A50A63-64FF-1C45-9A4C-0163B2A81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52" y="-3517"/>
            <a:ext cx="4479200" cy="6858000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1D8AB4E3-A2CB-BDFE-34D6-6C3C06809E6D}"/>
              </a:ext>
            </a:extLst>
          </p:cNvPr>
          <p:cNvSpPr txBox="1">
            <a:spLocks/>
          </p:cNvSpPr>
          <p:nvPr/>
        </p:nvSpPr>
        <p:spPr>
          <a:xfrm>
            <a:off x="155373" y="3133320"/>
            <a:ext cx="6759908" cy="3078359"/>
          </a:xfrm>
          <a:prstGeom prst="rect">
            <a:avLst/>
          </a:prstGeom>
        </p:spPr>
        <p:txBody>
          <a:bodyPr lIns="72000" tIns="36000" rIns="0" bIns="0" anchor="t" anchorCtr="0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dirty="0"/>
              <a:t>Informatieobjecten </a:t>
            </a:r>
            <a:br>
              <a:rPr lang="nl-NL" sz="2800" dirty="0"/>
            </a:br>
            <a:r>
              <a:rPr lang="nl-NL" sz="2800" dirty="0"/>
              <a:t>(OOAPI Resources)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Toets (Component)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Zitting (</a:t>
            </a:r>
            <a:r>
              <a:rPr lang="nl-NL" sz="2800" dirty="0" err="1"/>
              <a:t>ComponentOffering</a:t>
            </a:r>
            <a:r>
              <a:rPr lang="nl-NL" sz="2800" dirty="0"/>
              <a:t>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Student (Person)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Medewerker (Person)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Deelname (Association)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Toetsresultaat (in Association)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Zittingsverslag (in </a:t>
            </a:r>
            <a:r>
              <a:rPr lang="nl-NL" sz="2800" dirty="0" err="1"/>
              <a:t>Offering</a:t>
            </a:r>
            <a:r>
              <a:rPr lang="nl-NL" sz="2800" dirty="0"/>
              <a:t>)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6F7CE5-CB66-6D1B-8C7C-F5C52308B54B}"/>
              </a:ext>
            </a:extLst>
          </p:cNvPr>
          <p:cNvSpPr txBox="1">
            <a:spLocks/>
          </p:cNvSpPr>
          <p:nvPr/>
        </p:nvSpPr>
        <p:spPr>
          <a:xfrm>
            <a:off x="5653214" y="2505919"/>
            <a:ext cx="3849611" cy="422895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>
                <a:solidFill>
                  <a:schemeClr val="tx1"/>
                </a:solidFill>
              </a:rPr>
              <a:t>OOAPI </a:t>
            </a:r>
            <a:r>
              <a:rPr lang="nl-NL" sz="2000" dirty="0" err="1">
                <a:solidFill>
                  <a:schemeClr val="tx1"/>
                </a:solidFill>
              </a:rPr>
              <a:t>Endpoints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/</a:t>
            </a:r>
            <a:r>
              <a:rPr lang="nl-NL" sz="2000" dirty="0" err="1">
                <a:solidFill>
                  <a:schemeClr val="tx1"/>
                </a:solidFill>
              </a:rPr>
              <a:t>associations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/</a:t>
            </a:r>
            <a:r>
              <a:rPr lang="nl-NL" sz="2000" dirty="0" err="1">
                <a:solidFill>
                  <a:schemeClr val="tx1"/>
                </a:solidFill>
              </a:rPr>
              <a:t>components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/</a:t>
            </a:r>
            <a:r>
              <a:rPr lang="nl-NL" sz="2000" dirty="0" err="1">
                <a:solidFill>
                  <a:schemeClr val="tx1"/>
                </a:solidFill>
              </a:rPr>
              <a:t>offerings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/persons</a:t>
            </a:r>
          </a:p>
          <a:p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OOAPI Methoden: </a:t>
            </a:r>
          </a:p>
          <a:p>
            <a:r>
              <a:rPr lang="nl-NL" sz="2000" dirty="0">
                <a:solidFill>
                  <a:schemeClr val="tx1"/>
                </a:solidFill>
              </a:rPr>
              <a:t>GET</a:t>
            </a:r>
          </a:p>
          <a:p>
            <a:r>
              <a:rPr lang="nl-NL" sz="2000" dirty="0">
                <a:solidFill>
                  <a:schemeClr val="tx1"/>
                </a:solidFill>
              </a:rPr>
              <a:t>PUT </a:t>
            </a:r>
          </a:p>
          <a:p>
            <a:r>
              <a:rPr lang="nl-NL" sz="2000" dirty="0">
                <a:solidFill>
                  <a:schemeClr val="tx1"/>
                </a:solidFill>
              </a:rPr>
              <a:t>PATCH</a:t>
            </a:r>
          </a:p>
          <a:p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>
                <a:solidFill>
                  <a:schemeClr val="tx1"/>
                </a:solidFill>
              </a:rPr>
              <a:t>Koppelvlakken:</a:t>
            </a:r>
          </a:p>
          <a:p>
            <a:r>
              <a:rPr lang="nl-NL" sz="2000" dirty="0" err="1">
                <a:solidFill>
                  <a:schemeClr val="tx1"/>
                </a:solidFill>
              </a:rPr>
              <a:t>Toetsafname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 err="1">
                <a:solidFill>
                  <a:schemeClr val="tx1"/>
                </a:solidFill>
              </a:rPr>
              <a:t>Toetsplanning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2000" dirty="0" err="1">
                <a:solidFill>
                  <a:schemeClr val="tx1"/>
                </a:solidFill>
              </a:rPr>
              <a:t>Deelnemerregistratie</a:t>
            </a:r>
            <a:endParaRPr lang="nl-N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6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59233-C0F4-F3D5-9D7E-0C6A45B3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489" y="572219"/>
            <a:ext cx="5558238" cy="1080000"/>
          </a:xfrm>
          <a:noFill/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Resultaten </a:t>
            </a:r>
            <a:br>
              <a:rPr lang="nl-NL" sz="4000" dirty="0">
                <a:solidFill>
                  <a:schemeClr val="bg1"/>
                </a:solidFill>
              </a:rPr>
            </a:br>
            <a:r>
              <a:rPr lang="nl-NL" sz="4000" dirty="0">
                <a:solidFill>
                  <a:schemeClr val="bg1"/>
                </a:solidFill>
              </a:rPr>
              <a:t>(toe nu toe)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6D7F245F-DF34-55F5-1E09-62DF71311ED8}"/>
              </a:ext>
            </a:extLst>
          </p:cNvPr>
          <p:cNvSpPr txBox="1">
            <a:spLocks/>
          </p:cNvSpPr>
          <p:nvPr/>
        </p:nvSpPr>
        <p:spPr>
          <a:xfrm>
            <a:off x="250665" y="2880720"/>
            <a:ext cx="7553062" cy="397728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NL" sz="2000" b="1" dirty="0">
                <a:solidFill>
                  <a:schemeClr val="tx1"/>
                </a:solidFill>
              </a:rPr>
              <a:t>Bronnen</a:t>
            </a:r>
          </a:p>
          <a:p>
            <a:pPr>
              <a:lnSpc>
                <a:spcPct val="120000"/>
              </a:lnSpc>
            </a:pPr>
            <a:r>
              <a:rPr lang="nl-NL" sz="2000" dirty="0" err="1">
                <a:solidFill>
                  <a:schemeClr val="tx1"/>
                </a:solidFill>
              </a:rPr>
              <a:t>Github</a:t>
            </a:r>
            <a:r>
              <a:rPr lang="nl-NL" sz="2000" dirty="0">
                <a:solidFill>
                  <a:schemeClr val="tx1"/>
                </a:solidFill>
              </a:rPr>
              <a:t>, zie </a:t>
            </a: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https://github.com/NetwerkExamineringDigitalisering/</a:t>
            </a:r>
            <a:br>
              <a:rPr lang="nl-NL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l-NL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NED-OOAPI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tx1"/>
                </a:solidFill>
              </a:rPr>
              <a:t>Specificatie, zie </a:t>
            </a: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https://netwerkexamineringdigitalisering.github.io/NED-OOAPI/specification/v5/docs.html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B8A7FF9-3096-1217-63EB-2003401ED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258" y="0"/>
            <a:ext cx="2411939" cy="54221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0057862-94E0-4026-3E98-76D43E859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258" y="5422100"/>
            <a:ext cx="2385267" cy="150127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29EE775-13C5-C329-9DDD-0E67B93B89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990" y="1792433"/>
            <a:ext cx="2396698" cy="17337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BC9DE6B-D26E-7EC5-6A08-90B6ACA88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5990" y="3526133"/>
            <a:ext cx="2411939" cy="31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59233-C0F4-F3D5-9D7E-0C6A45B3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489" y="572219"/>
            <a:ext cx="9811696" cy="1080000"/>
          </a:xfrm>
          <a:noFill/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Overeenkomsten en verschillen ROSA-modellen en OOAPI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F09C438-D3D5-8DC4-3FAC-BD7B3F25F649}"/>
              </a:ext>
            </a:extLst>
          </p:cNvPr>
          <p:cNvSpPr/>
          <p:nvPr/>
        </p:nvSpPr>
        <p:spPr>
          <a:xfrm>
            <a:off x="431248" y="1740878"/>
            <a:ext cx="5066872" cy="3276600"/>
          </a:xfrm>
          <a:prstGeom prst="rect">
            <a:avLst/>
          </a:prstGeom>
          <a:solidFill>
            <a:srgbClr val="1A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Overeenkomsten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Basis-gegevensmodel voor afspraken over gegevensuitwisseling.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Gegevensuitwisseling door wieden en aanvullen (in toevoegingen).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Gegevensmodellen omvat veel overeenkomende entiteiten (zie volgende slide).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Specificaties van afspraken zijn altijd schemadefinities in OAS3 t.b.v. JSON &amp; REST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74D86A-A579-5B67-B708-D3AE006C631B}"/>
              </a:ext>
            </a:extLst>
          </p:cNvPr>
          <p:cNvSpPr/>
          <p:nvPr/>
        </p:nvSpPr>
        <p:spPr>
          <a:xfrm>
            <a:off x="5703277" y="1740878"/>
            <a:ext cx="6230816" cy="5046783"/>
          </a:xfrm>
          <a:prstGeom prst="rect">
            <a:avLst/>
          </a:prstGeom>
          <a:solidFill>
            <a:srgbClr val="1A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u="sng" dirty="0"/>
              <a:t>Verschillen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ROSA-modellen in Nederlands; OOAPI in Engels.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ROSA-modellen ontstaan vanuit PO en VO; OOAPI vanuit 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van ROSA-modellen afgeleide afspraken zijn altijd ‘zelfstandig’ (volledig en sluitend) en gebaseerd op scenario als gevolg van de AMIGO-aanpak.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OOAPI bevat ook afspraken over </a:t>
            </a:r>
            <a:r>
              <a:rPr lang="nl-NL" dirty="0" err="1"/>
              <a:t>endpoints</a:t>
            </a:r>
            <a:r>
              <a:rPr lang="nl-NL" dirty="0"/>
              <a:t> en methoden, inclusief filtering en </a:t>
            </a:r>
            <a:r>
              <a:rPr lang="nl-NL" dirty="0" err="1"/>
              <a:t>sorting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ROSA-modellen zijn impliciet onderdeel van ROSA met generieke ketenafspraken over meerdere architectuurlagen.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OOAPI model bevat meer gegevensentiteiten m.b.t. onderwijs, aanbod en deelname; gegevensobjecten veel meer attributen en verplichtingen (ROSA-modellen minder attributen en veelal optioneel).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OOAPI registreert </a:t>
            </a:r>
            <a:r>
              <a:rPr lang="nl-NL" dirty="0" err="1"/>
              <a:t>consumers</a:t>
            </a:r>
            <a:r>
              <a:rPr lang="nl-NL" dirty="0"/>
              <a:t> en profielen.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OOAPI heeft ingebouwde beveiliging middels </a:t>
            </a:r>
            <a:r>
              <a:rPr lang="nl-NL" dirty="0" err="1"/>
              <a:t>Oauth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53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59233-C0F4-F3D5-9D7E-0C6A45B3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489" y="572219"/>
            <a:ext cx="9811696" cy="1080000"/>
          </a:xfrm>
          <a:noFill/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Overeenkomsten en verschillen ROSA en OOAPI modellen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F09C438-D3D5-8DC4-3FAC-BD7B3F25F649}"/>
              </a:ext>
            </a:extLst>
          </p:cNvPr>
          <p:cNvSpPr/>
          <p:nvPr/>
        </p:nvSpPr>
        <p:spPr>
          <a:xfrm>
            <a:off x="431248" y="1740878"/>
            <a:ext cx="5066872" cy="3276600"/>
          </a:xfrm>
          <a:prstGeom prst="rect">
            <a:avLst/>
          </a:prstGeom>
          <a:solidFill>
            <a:srgbClr val="1A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nl-NL" u="sng" dirty="0"/>
              <a:t>Overeenkomsten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Modellen omvatten entiteiten: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Onderwijsdeelnemer (</a:t>
            </a:r>
            <a:r>
              <a:rPr lang="nl-NL" dirty="0" err="1"/>
              <a:t>Person:student</a:t>
            </a:r>
            <a:r>
              <a:rPr lang="nl-NL" dirty="0"/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Onderwijsaanbieder (</a:t>
            </a:r>
            <a:r>
              <a:rPr lang="nl-NL" dirty="0" err="1"/>
              <a:t>Organization</a:t>
            </a:r>
            <a:r>
              <a:rPr lang="nl-NL" dirty="0"/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Medewerker (</a:t>
            </a:r>
            <a:r>
              <a:rPr lang="nl-NL" dirty="0" err="1"/>
              <a:t>Person:employee</a:t>
            </a:r>
            <a:r>
              <a:rPr lang="nl-NL" dirty="0"/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Curriculuminfo (Program/Course/</a:t>
            </a:r>
            <a:r>
              <a:rPr lang="nl-NL" dirty="0" err="1"/>
              <a:t>Comp</a:t>
            </a:r>
            <a:r>
              <a:rPr lang="nl-NL" dirty="0"/>
              <a:t>.),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Groep (Group),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Toets (</a:t>
            </a:r>
            <a:r>
              <a:rPr lang="nl-NL" dirty="0" err="1"/>
              <a:t>Component:test</a:t>
            </a:r>
            <a:r>
              <a:rPr lang="nl-NL" dirty="0"/>
              <a:t>) 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Resultaten (</a:t>
            </a:r>
            <a:r>
              <a:rPr lang="nl-NL" dirty="0" err="1"/>
              <a:t>Association:Result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74D86A-A579-5B67-B708-D3AE006C631B}"/>
              </a:ext>
            </a:extLst>
          </p:cNvPr>
          <p:cNvSpPr/>
          <p:nvPr/>
        </p:nvSpPr>
        <p:spPr>
          <a:xfrm>
            <a:off x="5703277" y="1740879"/>
            <a:ext cx="6230816" cy="4689230"/>
          </a:xfrm>
          <a:prstGeom prst="rect">
            <a:avLst/>
          </a:prstGeom>
          <a:solidFill>
            <a:srgbClr val="1A7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nl-NL" u="sng" dirty="0"/>
              <a:t>Verschillen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ROSA-modellen zijn logische gegevensmodellen (met relaties); OOAPI-model is zowel een logisch gegevens model als een technisch gegevensmodel (relaties als attributen).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OOAPI bevat meer gegevensentiteiten m.b.t. onderwijs, aanbod en deelname door entiteiten als </a:t>
            </a:r>
            <a:r>
              <a:rPr lang="nl-NL" dirty="0" err="1"/>
              <a:t>EducationSpecification</a:t>
            </a:r>
            <a:r>
              <a:rPr lang="nl-NL" dirty="0"/>
              <a:t>, </a:t>
            </a:r>
            <a:r>
              <a:rPr lang="nl-NL" dirty="0" err="1"/>
              <a:t>Offering</a:t>
            </a:r>
            <a:r>
              <a:rPr lang="nl-NL" dirty="0"/>
              <a:t>, Association; verder ook Building, Room, </a:t>
            </a:r>
            <a:r>
              <a:rPr lang="nl-NL" dirty="0" err="1"/>
              <a:t>NewsFeed</a:t>
            </a:r>
            <a:r>
              <a:rPr lang="nl-NL" dirty="0"/>
              <a:t>/-Item, Service en </a:t>
            </a:r>
            <a:r>
              <a:rPr lang="nl-NL" dirty="0" err="1"/>
              <a:t>TimelineOverride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OOAPI gegevensentiteiten omvat veel attributen en verplichtingen; ROSA-modellen minder attributen en veelal optioneel (en relaties tussen entiteiten).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OOAPI Person omvat veel privacygevoelige attributen zoals foto, geboorteplaats en nationaliteit. </a:t>
            </a:r>
          </a:p>
        </p:txBody>
      </p:sp>
    </p:spTree>
    <p:extLst>
      <p:ext uri="{BB962C8B-B14F-4D97-AF65-F5344CB8AC3E}">
        <p14:creationId xmlns:p14="http://schemas.microsoft.com/office/powerpoint/2010/main" val="53648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37" y="898108"/>
            <a:ext cx="7666839" cy="1113781"/>
          </a:xfrm>
        </p:spPr>
        <p:txBody>
          <a:bodyPr/>
          <a:lstStyle/>
          <a:p>
            <a:r>
              <a:rPr lang="nl-NL" dirty="0"/>
              <a:t>Het idee: Business case digitale diplomadossier afhandeling op 1 locatie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89258B3-5FFA-4444-D7DC-3E1217338224}"/>
              </a:ext>
            </a:extLst>
          </p:cNvPr>
          <p:cNvSpPr txBox="1"/>
          <p:nvPr/>
        </p:nvSpPr>
        <p:spPr>
          <a:xfrm>
            <a:off x="831298" y="2315823"/>
            <a:ext cx="8641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Digitalisering gerealiseerd bij unit Sport en bewegen:</a:t>
            </a:r>
          </a:p>
          <a:p>
            <a:r>
              <a:rPr lang="nl-NL" b="1" u="sng" dirty="0"/>
              <a:t>Processtappen:</a:t>
            </a:r>
          </a:p>
          <a:p>
            <a:r>
              <a:rPr lang="nl-NL" dirty="0"/>
              <a:t>- Leverancier Boom – </a:t>
            </a:r>
            <a:r>
              <a:rPr lang="nl-NL" dirty="0" err="1"/>
              <a:t>Remindo</a:t>
            </a:r>
            <a:endParaRPr lang="nl-NL" dirty="0"/>
          </a:p>
          <a:p>
            <a:r>
              <a:rPr lang="nl-NL" dirty="0"/>
              <a:t>- Proces: vanaf gemaakt examen t/m afhandeling examenbewijzen en resultaat</a:t>
            </a:r>
          </a:p>
          <a:p>
            <a:r>
              <a:rPr lang="nl-NL" dirty="0"/>
              <a:t>- Hoe: Digitaal beoordelingsformulier met resultaat via </a:t>
            </a:r>
            <a:r>
              <a:rPr lang="nl-NL" dirty="0" err="1"/>
              <a:t>herkenningsoftware</a:t>
            </a:r>
            <a:r>
              <a:rPr lang="nl-NL" dirty="0"/>
              <a:t> Xerox 	naar digitaal diplomadossier – administratie voert resultaat in SIS (Eduarte) 	met examenbewijs. </a:t>
            </a:r>
            <a:r>
              <a:rPr lang="nl-NL" b="1" dirty="0"/>
              <a:t>(let op metadatering - voorblad!)</a:t>
            </a:r>
          </a:p>
          <a:p>
            <a:r>
              <a:rPr lang="nl-NL" b="1" u="sng" dirty="0"/>
              <a:t>Omvang ‘besparing’</a:t>
            </a:r>
          </a:p>
          <a:p>
            <a:r>
              <a:rPr lang="nl-NL" dirty="0"/>
              <a:t>- 5.000 examens per jaar</a:t>
            </a:r>
          </a:p>
          <a:p>
            <a:r>
              <a:rPr lang="nl-NL" dirty="0"/>
              <a:t>- 0,5 uur ‘tijdsbesparing’ per af te handelen examen voor in totaal onderwijs en ondersteuning</a:t>
            </a:r>
          </a:p>
          <a:p>
            <a:r>
              <a:rPr lang="nl-NL" dirty="0"/>
              <a:t>Besparing: 2.500 uur op jaarbasis = 1,5 fte (onderwijs en ondersteuning totaal)</a:t>
            </a:r>
          </a:p>
          <a:p>
            <a:r>
              <a:rPr lang="nl-NL" dirty="0"/>
              <a:t>EN: </a:t>
            </a:r>
          </a:p>
          <a:p>
            <a:r>
              <a:rPr lang="nl-NL" dirty="0"/>
              <a:t>Inlevertermijn van rond de 74 werkdagen naar nu tussen de 1 en 5 dagen</a:t>
            </a:r>
          </a:p>
          <a:p>
            <a:r>
              <a:rPr lang="nl-NL" dirty="0"/>
              <a:t>RANDVOORWAARDE: discipline, systemen op orde en digitale vaardigheid onderwijs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126830-2DF6-608A-8EE3-765540187458}"/>
              </a:ext>
            </a:extLst>
          </p:cNvPr>
          <p:cNvSpPr txBox="1"/>
          <p:nvPr/>
        </p:nvSpPr>
        <p:spPr>
          <a:xfrm>
            <a:off x="9814561" y="2504582"/>
            <a:ext cx="2199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‘besparing’ zit in minder overuren administratief personeel, andere inzet docentenuren en </a:t>
            </a:r>
            <a:r>
              <a:rPr lang="nl-NL" dirty="0" err="1"/>
              <a:t>kwaliteits-verbetering</a:t>
            </a:r>
            <a:r>
              <a:rPr lang="nl-NL" dirty="0"/>
              <a:t> diplomadossier (volledigheid, juistheid en tijdigheid en dus betrouwbaarheid)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80B5D35-DC89-A1AC-A836-DD5F39D6B8A2}"/>
              </a:ext>
            </a:extLst>
          </p:cNvPr>
          <p:cNvCxnSpPr/>
          <p:nvPr/>
        </p:nvCxnSpPr>
        <p:spPr>
          <a:xfrm flipV="1">
            <a:off x="3089189" y="4250724"/>
            <a:ext cx="6635579" cy="377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29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89828"/>
            <a:ext cx="9845566" cy="1113781"/>
          </a:xfrm>
        </p:spPr>
        <p:txBody>
          <a:bodyPr>
            <a:normAutofit/>
          </a:bodyPr>
          <a:lstStyle/>
          <a:p>
            <a:r>
              <a:rPr lang="nl-NL" dirty="0"/>
              <a:t>Ontwikkel tempo bijeenkomsten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20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46C9BC4-5D0C-43DC-522F-20256FB0EDF7}"/>
              </a:ext>
            </a:extLst>
          </p:cNvPr>
          <p:cNvSpPr txBox="1"/>
          <p:nvPr/>
        </p:nvSpPr>
        <p:spPr>
          <a:xfrm>
            <a:off x="855786" y="2543572"/>
            <a:ext cx="10603522" cy="4494564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Heisessie (12 en 13 april te Driebergen)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Voorbereiding (17 mei 2022, online)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1800" b="0" strike="noStrike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terugkomdag (23 mei te Woerden)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Voorbereiding (17 en 20 juni 2022, online)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18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 terugkomdag (24 juni te Woerden) 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Nabespreking (29 juni 2022, online)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nl-NL" sz="1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nl-N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nl-NL" sz="1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nl-N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nl-NL" sz="1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nl-NL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Technische uitwerking (8 juli, online) 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Technische uitwerking, vervolg (14 juli, online)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Startbijeenkomst pilot (14 sept 2022, online) 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Kerngroep/techniek (18 okt 2022, online) 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Kerngroep/techniek (1 november 2022, online) </a:t>
            </a:r>
          </a:p>
          <a:p>
            <a:pPr marL="177800" indent="-1778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nl-NL" sz="1800" spc="-1" dirty="0">
                <a:latin typeface="Calibri" panose="020F0502020204030204" pitchFamily="34" charset="0"/>
                <a:cs typeface="Calibri" panose="020F0502020204030204" pitchFamily="34" charset="0"/>
              </a:rPr>
              <a:t>Werkgroep (8 november 2022, online) </a:t>
            </a:r>
          </a:p>
        </p:txBody>
      </p:sp>
    </p:spTree>
    <p:extLst>
      <p:ext uri="{BB962C8B-B14F-4D97-AF65-F5344CB8AC3E}">
        <p14:creationId xmlns:p14="http://schemas.microsoft.com/office/powerpoint/2010/main" val="13814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89828"/>
            <a:ext cx="9845566" cy="1113781"/>
          </a:xfrm>
        </p:spPr>
        <p:txBody>
          <a:bodyPr>
            <a:normAutofit/>
          </a:bodyPr>
          <a:lstStyle/>
          <a:p>
            <a:r>
              <a:rPr lang="nl-NL" dirty="0"/>
              <a:t>Open staande punten op dit moment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21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D92A6A2-433B-77B7-A863-A82ED17B6546}"/>
              </a:ext>
            </a:extLst>
          </p:cNvPr>
          <p:cNvSpPr txBox="1"/>
          <p:nvPr/>
        </p:nvSpPr>
        <p:spPr>
          <a:xfrm>
            <a:off x="1522071" y="3119377"/>
            <a:ext cx="92512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Technisch: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wordt het afname proces zelf ondersteund (hoe wordt </a:t>
            </a:r>
            <a:r>
              <a:rPr lang="nl-NL" dirty="0" err="1"/>
              <a:t>oa</a:t>
            </a:r>
            <a:r>
              <a:rPr lang="nl-NL" dirty="0"/>
              <a:t> SSO bewerkstelligd)</a:t>
            </a:r>
          </a:p>
          <a:p>
            <a:r>
              <a:rPr lang="nl-NL" dirty="0"/>
              <a:t>Organisatorisch: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wordt de OKE </a:t>
            </a:r>
            <a:r>
              <a:rPr lang="nl-NL" dirty="0" err="1"/>
              <a:t>sub-set</a:t>
            </a:r>
            <a:r>
              <a:rPr lang="nl-NL" dirty="0"/>
              <a:t> weer terug geleverd richting OOAPI-werkgroep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wordt </a:t>
            </a:r>
            <a:r>
              <a:rPr lang="nl-NL" dirty="0" err="1"/>
              <a:t>governance</a:t>
            </a:r>
            <a:r>
              <a:rPr lang="nl-NL" dirty="0"/>
              <a:t> in de toekomst verder ingericht?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MBO deelname aan OOAPI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dirty="0"/>
              <a:t>De link tussen deze </a:t>
            </a:r>
            <a:r>
              <a:rPr lang="nl-NL" dirty="0" err="1"/>
              <a:t>sub-set</a:t>
            </a:r>
            <a:r>
              <a:rPr lang="nl-NL" dirty="0"/>
              <a:t> in beheer binnen eduStandaard en de OOAPI zelf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59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89828"/>
            <a:ext cx="9845566" cy="1113781"/>
          </a:xfrm>
        </p:spPr>
        <p:txBody>
          <a:bodyPr>
            <a:normAutofit/>
          </a:bodyPr>
          <a:lstStyle/>
          <a:p>
            <a:r>
              <a:rPr lang="nl-NL" dirty="0"/>
              <a:t>OKE planning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22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645C51-0DAF-E342-5161-48F9394F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8"/>
          <a:stretch/>
        </p:blipFill>
        <p:spPr>
          <a:xfrm>
            <a:off x="177799" y="2420461"/>
            <a:ext cx="10975334" cy="44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2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89828"/>
            <a:ext cx="9845566" cy="1113781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23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D92A6A2-433B-77B7-A863-A82ED17B6546}"/>
              </a:ext>
            </a:extLst>
          </p:cNvPr>
          <p:cNvSpPr txBox="1"/>
          <p:nvPr/>
        </p:nvSpPr>
        <p:spPr>
          <a:xfrm>
            <a:off x="994896" y="2899025"/>
            <a:ext cx="94034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AMIGO aanpak gevolgd: via scenario &amp; proces, informatie- en interactie-analyse naar technologiekeuze OOAPI, vervolgens de specificaties (ondersteuning door </a:t>
            </a:r>
            <a:r>
              <a:rPr lang="nl-NL" dirty="0" err="1"/>
              <a:t>Powerpoint</a:t>
            </a:r>
            <a:r>
              <a:rPr lang="nl-NL" dirty="0"/>
              <a:t> naar </a:t>
            </a:r>
            <a:r>
              <a:rPr lang="nl-NL" dirty="0" err="1"/>
              <a:t>Github</a:t>
            </a:r>
            <a:r>
              <a:rPr lang="nl-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Constructieve samenwerking tussen leveranciers en scholen (e.a.)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Organisatie (werkgroep, kerngroep, pilotgroep, stuurgroep)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Afspraak OKE versus Standaard OOAPI: </a:t>
            </a:r>
            <a:r>
              <a:rPr lang="nl-NL" dirty="0" err="1"/>
              <a:t>Consumers</a:t>
            </a:r>
            <a:r>
              <a:rPr lang="nl-NL" dirty="0"/>
              <a:t> en 5.x: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Belangrijke punten: Prioritering/</a:t>
            </a:r>
            <a:r>
              <a:rPr lang="nl-NL" dirty="0" err="1"/>
              <a:t>piloting</a:t>
            </a:r>
            <a:r>
              <a:rPr lang="nl-NL" dirty="0"/>
              <a:t>, Beveiliging, User </a:t>
            </a:r>
            <a:r>
              <a:rPr lang="nl-NL" dirty="0" err="1"/>
              <a:t>provisioning</a:t>
            </a:r>
            <a:r>
              <a:rPr lang="nl-NL" dirty="0"/>
              <a:t>, Testvoorziening/certificering, Overdracht van documenten, OKE-documentatie?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Afspraak in beheer brengen bij Edustandaard</a:t>
            </a:r>
          </a:p>
        </p:txBody>
      </p:sp>
    </p:spTree>
    <p:extLst>
      <p:ext uri="{BB962C8B-B14F-4D97-AF65-F5344CB8AC3E}">
        <p14:creationId xmlns:p14="http://schemas.microsoft.com/office/powerpoint/2010/main" val="66499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89828"/>
            <a:ext cx="9845566" cy="1113781"/>
          </a:xfrm>
        </p:spPr>
        <p:txBody>
          <a:bodyPr>
            <a:normAutofit/>
          </a:bodyPr>
          <a:lstStyle/>
          <a:p>
            <a:r>
              <a:rPr lang="nl-NL" dirty="0"/>
              <a:t>Vragen / verdieping?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24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6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A76B76-6622-D4D9-8309-4C8E6D1CF60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885D5F-238C-A8C2-F483-70E34665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1533F6-8FEB-1C28-57E6-724514EE9FD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190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6AD3537-1291-AD4A-9258-580B8B2BDD4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5ACF70-62E6-F00A-776C-C00FB7A9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Extra slides (reserve en achtergronden)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09DD1A-225B-C803-BA2B-F4C2F70625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133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Doelstelling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366770" y="1772815"/>
            <a:ext cx="3636000" cy="5001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ROSA-modellen</a:t>
            </a:r>
            <a:r>
              <a:rPr lang="nl-NL" dirty="0"/>
              <a:t>…</a:t>
            </a:r>
            <a:br>
              <a:rPr lang="nl-NL" dirty="0"/>
            </a:br>
            <a:r>
              <a:rPr lang="nl-NL" dirty="0"/>
              <a:t>zijn de samenhangende bronmodellen voor de realisatie van de gegevensmodellen bij gegevensuitwisselingen t.b.v. een specifiek scenario.</a:t>
            </a:r>
          </a:p>
          <a:p>
            <a:pPr marL="0" indent="0">
              <a:buNone/>
            </a:pPr>
            <a:r>
              <a:rPr lang="nl-NL" dirty="0"/>
              <a:t>Versie 1.0 waren de AMIGO-modellen; nu in de overgang naar ROSA-modellen (v1.1).</a:t>
            </a:r>
          </a:p>
          <a:p>
            <a:pPr marL="0" indent="0">
              <a:buNone/>
            </a:pPr>
            <a:r>
              <a:rPr lang="nl-NL" dirty="0"/>
              <a:t>Gebaseerd op ervaringen in PO en VO m.b.t. leerlinggegevens (</a:t>
            </a:r>
            <a:r>
              <a:rPr lang="nl-NL" dirty="0">
                <a:hlinkClick r:id="rId3"/>
              </a:rPr>
              <a:t>afspraak EDEXML</a:t>
            </a:r>
            <a:r>
              <a:rPr lang="nl-NL" dirty="0"/>
              <a:t>) en toetsen (</a:t>
            </a:r>
            <a:r>
              <a:rPr lang="nl-NL" dirty="0">
                <a:hlinkClick r:id="rId4"/>
              </a:rPr>
              <a:t>afspraak UWLR</a:t>
            </a:r>
            <a:r>
              <a:rPr lang="nl-NL" dirty="0"/>
              <a:t>).</a:t>
            </a:r>
          </a:p>
          <a:p>
            <a:pPr marL="0" indent="0">
              <a:buNone/>
            </a:pPr>
            <a:r>
              <a:rPr lang="nl-NL" dirty="0"/>
              <a:t>Afgestemd op/met </a:t>
            </a:r>
            <a:r>
              <a:rPr lang="nl-NL" dirty="0">
                <a:hlinkClick r:id="rId5"/>
              </a:rPr>
              <a:t>ROSA Begrippenmodel</a:t>
            </a:r>
            <a:r>
              <a:rPr lang="nl-NL" dirty="0"/>
              <a:t>, </a:t>
            </a:r>
            <a:r>
              <a:rPr lang="nl-NL" dirty="0">
                <a:hlinkClick r:id="rId6"/>
              </a:rPr>
              <a:t>AMIGO-aanpak</a:t>
            </a:r>
            <a:r>
              <a:rPr lang="nl-NL" dirty="0"/>
              <a:t> en Kennisnet-leverstraat.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FD3B6C-61BD-0A64-CEBF-5D727CE2560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15305" y="1772816"/>
            <a:ext cx="3600000" cy="4177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hlinkClick r:id="rId7"/>
              </a:rPr>
              <a:t>OOAPI</a:t>
            </a:r>
            <a:r>
              <a:rPr lang="nl-NL" dirty="0"/>
              <a:t>…</a:t>
            </a:r>
            <a:br>
              <a:rPr lang="nl-NL" dirty="0"/>
            </a:br>
            <a:r>
              <a:rPr lang="nl-NL" dirty="0"/>
              <a:t>maakt een data-uitwisseling tussen HO-instellingen mogelijk op een veilige en gebruiksvriendelijke manier. Helpt app-bouwers de onderwijsinformatie te ontsluiten.</a:t>
            </a:r>
          </a:p>
          <a:p>
            <a:pPr marL="0" indent="0">
              <a:buNone/>
            </a:pPr>
            <a:r>
              <a:rPr lang="nl-NL" dirty="0">
                <a:hlinkClick r:id="rId8"/>
              </a:rPr>
              <a:t>OOAPI 4.0</a:t>
            </a:r>
            <a:r>
              <a:rPr lang="nl-NL" dirty="0"/>
              <a:t> is in beheer bij Edustandaard; </a:t>
            </a:r>
            <a:r>
              <a:rPr lang="nl-NL" dirty="0">
                <a:hlinkClick r:id="rId9"/>
              </a:rPr>
              <a:t>OOAPI 5.0 </a:t>
            </a:r>
            <a:r>
              <a:rPr lang="nl-NL" dirty="0"/>
              <a:t>volgt.</a:t>
            </a:r>
          </a:p>
          <a:p>
            <a:pPr marL="0" indent="0">
              <a:buNone/>
            </a:pPr>
            <a:r>
              <a:rPr lang="nl-NL" dirty="0"/>
              <a:t>Gebaseerd op IMS </a:t>
            </a:r>
            <a:r>
              <a:rPr lang="nl-NL" dirty="0" err="1"/>
              <a:t>Edu</a:t>
            </a:r>
            <a:r>
              <a:rPr lang="nl-NL" dirty="0"/>
              <a:t>-API en API-design rules.</a:t>
            </a:r>
          </a:p>
          <a:p>
            <a:pPr marL="0" indent="0">
              <a:buNone/>
            </a:pPr>
            <a:r>
              <a:rPr lang="nl-NL" dirty="0"/>
              <a:t>Afgestemd op/met HORA, AMIGO-aanpak en RIO.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8C81B39C-9C31-087A-8CE5-8081A7E64F47}"/>
              </a:ext>
            </a:extLst>
          </p:cNvPr>
          <p:cNvSpPr txBox="1">
            <a:spLocks/>
          </p:cNvSpPr>
          <p:nvPr/>
        </p:nvSpPr>
        <p:spPr>
          <a:xfrm>
            <a:off x="7863840" y="1772816"/>
            <a:ext cx="3600000" cy="446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kern="120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5000"/>
              <a:buFont typeface=".LucidaGrandeUI" charset="0"/>
              <a:buChar char="►"/>
              <a:defRPr sz="20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3pPr>
            <a:lvl4pPr marL="5397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4pPr>
            <a:lvl5pPr marL="7159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GrandeUI" charset="0"/>
              <a:buNone/>
            </a:pPr>
            <a:r>
              <a:rPr lang="nl-NL" dirty="0">
                <a:solidFill>
                  <a:srgbClr val="0563C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IMS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OneRoster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…</a:t>
            </a:r>
            <a:br>
              <a:rPr lang="nl-NL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biedt een oplossing om veilig en betrouwbaar roosterinformatie, cursusmateriaal en scores uit te wisselen tussen systemen.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Versie 1.2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is heel recent (sept 2022); 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versie 1.1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ook (apr 2022).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Gebaseerd op IMS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Edu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-API en API-design rules.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Afgestemd op/met IMS LTI, CASE, QTI en Common Cartridge.</a:t>
            </a:r>
          </a:p>
        </p:txBody>
      </p:sp>
    </p:spTree>
    <p:extLst>
      <p:ext uri="{BB962C8B-B14F-4D97-AF65-F5344CB8AC3E}">
        <p14:creationId xmlns:p14="http://schemas.microsoft.com/office/powerpoint/2010/main" val="66735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Modelmatige inhoud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366770" y="1772815"/>
            <a:ext cx="3600000" cy="497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ROSA-modellen omvat…</a:t>
            </a:r>
            <a:br>
              <a:rPr lang="nl-NL" dirty="0"/>
            </a:br>
            <a:r>
              <a:rPr lang="nl-NL" dirty="0"/>
              <a:t>logische gegevensmodellen, afgeleid van het ROSA-begrippenkader (</a:t>
            </a:r>
            <a:r>
              <a:rPr lang="nl-NL" dirty="0" err="1"/>
              <a:t>tbd</a:t>
            </a:r>
            <a:r>
              <a:rPr lang="nl-NL" dirty="0"/>
              <a:t>) en gebruikt door AMIGO-aanpak en leverstraat middels uitwisselingsgegevensmodel (UGM) en berichtstructuurmodel (BSM).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Ondersteunt REST &amp; JSON (YAML uit leverstraat) en SOAP &amp; XML (mogelijk).</a:t>
            </a:r>
          </a:p>
          <a:p>
            <a:pPr marL="0" indent="0">
              <a:buNone/>
            </a:pPr>
            <a:r>
              <a:rPr lang="nl-NL" dirty="0"/>
              <a:t>Beveiliging: Edustandaard afspraken UBV &amp; </a:t>
            </a:r>
            <a:r>
              <a:rPr lang="nl-NL" dirty="0" err="1"/>
              <a:t>Edukoppeling</a:t>
            </a:r>
            <a:r>
              <a:rPr lang="nl-NL" dirty="0"/>
              <a:t>.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FD3B6C-61BD-0A64-CEBF-5D727CE2560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15305" y="1772816"/>
            <a:ext cx="3600000" cy="4177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OOAPI omvat…</a:t>
            </a:r>
            <a:br>
              <a:rPr lang="nl-NL" dirty="0"/>
            </a:br>
            <a:r>
              <a:rPr lang="nl-NL" dirty="0"/>
              <a:t>semantiek, syntax en dataformaat (gegevensmodel) om info beschikbaar te stellen, inclusief interfacemodel (resource endpoints en methoden).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Ondersteunt REST &amp; JSON (YAML aanwezig). </a:t>
            </a:r>
          </a:p>
          <a:p>
            <a:pPr marL="0" indent="0">
              <a:buNone/>
            </a:pPr>
            <a:r>
              <a:rPr lang="nl-NL" dirty="0"/>
              <a:t>Afgestemd op/met AMIGO-aanpak en RIO.</a:t>
            </a:r>
          </a:p>
          <a:p>
            <a:pPr marL="0" indent="0">
              <a:buNone/>
            </a:pPr>
            <a:r>
              <a:rPr lang="nl-NL" dirty="0"/>
              <a:t>Beveiliging: Edustandaard afspraken.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8C81B39C-9C31-087A-8CE5-8081A7E64F47}"/>
              </a:ext>
            </a:extLst>
          </p:cNvPr>
          <p:cNvSpPr txBox="1">
            <a:spLocks/>
          </p:cNvSpPr>
          <p:nvPr/>
        </p:nvSpPr>
        <p:spPr>
          <a:xfrm>
            <a:off x="7863840" y="1772816"/>
            <a:ext cx="3600000" cy="417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kern="120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5000"/>
              <a:buFont typeface=".LucidaGrandeUI" charset="0"/>
              <a:buChar char="►"/>
              <a:defRPr sz="20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3pPr>
            <a:lvl4pPr marL="5397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4pPr>
            <a:lvl5pPr marL="7159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GrandeUI" charset="0"/>
              <a:buNone/>
            </a:pP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OneRoster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omvat…</a:t>
            </a:r>
            <a:br>
              <a:rPr lang="nl-NL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Informatiemodel, gegevensmodel en binding t.b.v. gegevensuitwisseling tussen provider (SIS) en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consumer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(LMS).</a:t>
            </a:r>
          </a:p>
          <a:p>
            <a:pPr marL="0" indent="0">
              <a:buFont typeface=".LucidaGrandeUI" charset="0"/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Ondersteunt REST &amp; JSON (YAML aanwezig) en CSV.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Beveiliging: TLS en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OAuth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2.0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Bearer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token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authorization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Font typeface=".LucidaGrandeUI" charset="0"/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1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1"/>
          </p:nvPr>
        </p:nvSpPr>
        <p:spPr>
          <a:xfrm>
            <a:off x="7098498" y="1772816"/>
            <a:ext cx="4577565" cy="4177134"/>
          </a:xfrm>
        </p:spPr>
        <p:txBody>
          <a:bodyPr/>
          <a:lstStyle/>
          <a:p>
            <a:pPr marL="0" indent="0">
              <a:buNone/>
            </a:pP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OneRoster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Class 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rosters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(klasroosters)</a:t>
            </a:r>
          </a:p>
          <a:p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Gradebooks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(cijferlijsten)</a:t>
            </a:r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Resources (leermiddelen)</a:t>
            </a:r>
          </a:p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Het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Assessment Results Profile (ARP)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iseen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formele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deelverzameling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voor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uitwisseling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van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gedetailleerde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resultaten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toegekend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als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onderdeel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van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een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toetsactiviteit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Modeldomeinen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366772" y="1772816"/>
            <a:ext cx="2968612" cy="417713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ROSA-modellen: </a:t>
            </a:r>
          </a:p>
          <a:p>
            <a:r>
              <a:rPr lang="nl-NL" dirty="0">
                <a:hlinkClick r:id="rId2"/>
              </a:rPr>
              <a:t>Onderwijsdeelnemer (met Groep en Medewerker)</a:t>
            </a:r>
            <a:endParaRPr lang="nl-NL" dirty="0"/>
          </a:p>
          <a:p>
            <a:r>
              <a:rPr lang="nl-NL" dirty="0">
                <a:hlinkClick r:id="rId3"/>
              </a:rPr>
              <a:t>Toetsdefinitie</a:t>
            </a:r>
            <a:endParaRPr lang="nl-NL" dirty="0"/>
          </a:p>
          <a:p>
            <a:r>
              <a:rPr lang="nl-NL" dirty="0">
                <a:hlinkClick r:id="rId4"/>
              </a:rPr>
              <a:t>Scores en Resultaten</a:t>
            </a:r>
            <a:endParaRPr lang="nl-NL" dirty="0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234D9FE-1F4A-FF59-2F26-589C60638757}"/>
              </a:ext>
            </a:extLst>
          </p:cNvPr>
          <p:cNvSpPr txBox="1">
            <a:spLocks/>
          </p:cNvSpPr>
          <p:nvPr/>
        </p:nvSpPr>
        <p:spPr>
          <a:xfrm>
            <a:off x="3732635" y="1747312"/>
            <a:ext cx="2968612" cy="417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kern="120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5000"/>
              <a:buFont typeface=".LucidaGrandeUI" charset="0"/>
              <a:buChar char="►"/>
              <a:defRPr sz="20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3pPr>
            <a:lvl4pPr marL="5397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4pPr>
            <a:lvl5pPr marL="7159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GrandeUI" charset="0"/>
              <a:buNone/>
            </a:pPr>
            <a:r>
              <a:rPr lang="nl-NL" dirty="0"/>
              <a:t>OOAPI: </a:t>
            </a:r>
          </a:p>
          <a:p>
            <a:r>
              <a:rPr lang="nl-NL" dirty="0"/>
              <a:t>Onderwijs (</a:t>
            </a:r>
            <a:r>
              <a:rPr lang="nl-NL" dirty="0" err="1"/>
              <a:t>education</a:t>
            </a:r>
            <a:r>
              <a:rPr lang="nl-NL" dirty="0"/>
              <a:t> programs, courses &amp; </a:t>
            </a:r>
            <a:r>
              <a:rPr lang="nl-NL" dirty="0" err="1"/>
              <a:t>components</a:t>
            </a:r>
            <a:r>
              <a:rPr lang="nl-NL" dirty="0"/>
              <a:t>)</a:t>
            </a:r>
          </a:p>
          <a:p>
            <a:r>
              <a:rPr lang="nl-NL" dirty="0"/>
              <a:t>Onderwijsaanbod (</a:t>
            </a:r>
            <a:r>
              <a:rPr lang="nl-NL" dirty="0" err="1"/>
              <a:t>offerings</a:t>
            </a:r>
            <a:r>
              <a:rPr lang="nl-NL" dirty="0"/>
              <a:t>)</a:t>
            </a:r>
          </a:p>
          <a:p>
            <a:r>
              <a:rPr lang="nl-NL" dirty="0"/>
              <a:t>Onderwijsdeelname (persons &amp; </a:t>
            </a:r>
            <a:r>
              <a:rPr lang="nl-NL" dirty="0" err="1"/>
              <a:t>associations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062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37" y="898108"/>
            <a:ext cx="7666839" cy="1113781"/>
          </a:xfrm>
        </p:spPr>
        <p:txBody>
          <a:bodyPr/>
          <a:lstStyle/>
          <a:p>
            <a:r>
              <a:rPr lang="nl-NL" dirty="0"/>
              <a:t>De verbreding: Landelijke situatie voor alle MBO instellingen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32CF71E-6AD0-A09A-A88D-6B446B132951}"/>
              </a:ext>
            </a:extLst>
          </p:cNvPr>
          <p:cNvSpPr txBox="1"/>
          <p:nvPr/>
        </p:nvSpPr>
        <p:spPr>
          <a:xfrm>
            <a:off x="1307004" y="2574243"/>
            <a:ext cx="83037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Gedachte ‘landelijke business case’:</a:t>
            </a:r>
          </a:p>
          <a:p>
            <a:endParaRPr lang="nl-NL" b="1" dirty="0"/>
          </a:p>
          <a:p>
            <a:r>
              <a:rPr lang="nl-NL" dirty="0"/>
              <a:t>Als Alfa-college 1,5 fte bij 1 unit kan ‘besparen’ en Alfa-breed: stel 5 fte</a:t>
            </a:r>
          </a:p>
          <a:p>
            <a:endParaRPr lang="nl-NL" dirty="0"/>
          </a:p>
          <a:p>
            <a:r>
              <a:rPr lang="nl-NL" dirty="0"/>
              <a:t>Dan landelijk ‘</a:t>
            </a:r>
            <a:r>
              <a:rPr lang="nl-NL" dirty="0" err="1"/>
              <a:t>besparings</a:t>
            </a:r>
            <a:r>
              <a:rPr lang="nl-NL" dirty="0"/>
              <a:t>’ potentieel:</a:t>
            </a:r>
          </a:p>
          <a:p>
            <a:endParaRPr lang="nl-NL" dirty="0"/>
          </a:p>
          <a:p>
            <a:r>
              <a:rPr lang="nl-NL" dirty="0"/>
              <a:t>500.000 MBO studenten landelijk / 15.000 Alfa x 5 fte = ruim 150 fte</a:t>
            </a:r>
          </a:p>
          <a:p>
            <a:r>
              <a:rPr lang="nl-NL" dirty="0"/>
              <a:t>Stel realisatie van 50% van dit potentieel dan circa 75 fte anders in te zetten</a:t>
            </a:r>
          </a:p>
          <a:p>
            <a:r>
              <a:rPr lang="nl-NL" dirty="0"/>
              <a:t>In euro’s: tussen de EUR 5 mln. en EUR 6 mln.</a:t>
            </a:r>
          </a:p>
          <a:p>
            <a:endParaRPr lang="nl-NL" dirty="0"/>
          </a:p>
          <a:p>
            <a:r>
              <a:rPr lang="nl-NL" dirty="0"/>
              <a:t>Daarnaast: minder papier (milieuvoordelen) – minimaal 1 mln. A4-tjes</a:t>
            </a:r>
          </a:p>
          <a:p>
            <a:endParaRPr lang="nl-NL" dirty="0"/>
          </a:p>
          <a:p>
            <a:r>
              <a:rPr lang="nl-NL" dirty="0"/>
              <a:t>En dus initiatief opgeschaald naar landelijk via NED </a:t>
            </a:r>
          </a:p>
        </p:txBody>
      </p:sp>
    </p:spTree>
    <p:extLst>
      <p:ext uri="{BB962C8B-B14F-4D97-AF65-F5344CB8AC3E}">
        <p14:creationId xmlns:p14="http://schemas.microsoft.com/office/powerpoint/2010/main" val="203839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1"/>
          </p:nvPr>
        </p:nvSpPr>
        <p:spPr>
          <a:xfrm>
            <a:off x="7854159" y="1772816"/>
            <a:ext cx="3636000" cy="4177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OneRoster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omvat: </a:t>
            </a:r>
          </a:p>
          <a:p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Class</a:t>
            </a:r>
          </a:p>
          <a:p>
            <a:r>
              <a:rPr lang="nl-NL" b="1" dirty="0" err="1">
                <a:solidFill>
                  <a:schemeClr val="bg1">
                    <a:lumMod val="75000"/>
                  </a:schemeClr>
                </a:solidFill>
              </a:rPr>
              <a:t>AcademicSession</a:t>
            </a:r>
            <a:endParaRPr lang="nl-NL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Course</a:t>
            </a:r>
          </a:p>
          <a:p>
            <a:r>
              <a:rPr lang="nl-NL" b="1" dirty="0" err="1">
                <a:solidFill>
                  <a:schemeClr val="bg1">
                    <a:lumMod val="75000"/>
                  </a:schemeClr>
                </a:solidFill>
              </a:rPr>
              <a:t>Org</a:t>
            </a:r>
            <a:endParaRPr lang="nl-NL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Resource </a:t>
            </a:r>
          </a:p>
          <a:p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User (</a:t>
            </a:r>
            <a:r>
              <a:rPr lang="nl-NL" b="1" dirty="0" err="1">
                <a:solidFill>
                  <a:schemeClr val="bg1">
                    <a:lumMod val="75000"/>
                  </a:schemeClr>
                </a:solidFill>
              </a:rPr>
              <a:t>Students</a:t>
            </a:r>
            <a:r>
              <a:rPr lang="nl-NL" b="1" dirty="0">
                <a:solidFill>
                  <a:schemeClr val="bg1">
                    <a:lumMod val="75000"/>
                  </a:schemeClr>
                </a:solidFill>
              </a:rPr>
              <a:t> &amp; Teachers)</a:t>
            </a:r>
          </a:p>
          <a:p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Enrollment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b="1" dirty="0" err="1">
                <a:solidFill>
                  <a:schemeClr val="bg1">
                    <a:lumMod val="75000"/>
                  </a:schemeClr>
                </a:solidFill>
              </a:rPr>
              <a:t>Result</a:t>
            </a:r>
            <a:endParaRPr lang="nl-NL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LineItem</a:t>
            </a: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Category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nl-NL" dirty="0" err="1">
                <a:solidFill>
                  <a:schemeClr val="bg1">
                    <a:lumMod val="75000"/>
                  </a:schemeClr>
                </a:solidFill>
              </a:rPr>
              <a:t>LineItem</a:t>
            </a: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Modelelementen (grotendeels)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>
          <a:xfrm>
            <a:off x="366772" y="1772816"/>
            <a:ext cx="3600000" cy="4770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ROSA-modellen omvatten: </a:t>
            </a:r>
          </a:p>
          <a:p>
            <a:pPr>
              <a:spcBef>
                <a:spcPts val="600"/>
              </a:spcBef>
            </a:pPr>
            <a:r>
              <a:rPr lang="nl-NL" b="1" dirty="0"/>
              <a:t>Onderwijsdeelnemer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7AC3"/>
                </a:solidFill>
              </a:rPr>
              <a:t>Groep</a:t>
            </a:r>
          </a:p>
          <a:p>
            <a:pPr>
              <a:spcBef>
                <a:spcPts val="600"/>
              </a:spcBef>
            </a:pPr>
            <a:r>
              <a:rPr lang="nl-NL" b="1" dirty="0"/>
              <a:t>Medewerker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chemeClr val="tx1"/>
                </a:solidFill>
              </a:rPr>
              <a:t>Onderwijsorganisatie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chemeClr val="tx1"/>
                </a:solidFill>
              </a:rPr>
              <a:t>Onderwijslocatie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B0F0"/>
                </a:solidFill>
              </a:rPr>
              <a:t>Curriculuminfo</a:t>
            </a:r>
          </a:p>
          <a:p>
            <a:pPr>
              <a:spcBef>
                <a:spcPts val="600"/>
              </a:spcBef>
            </a:pPr>
            <a:r>
              <a:rPr lang="nl-NL" dirty="0"/>
              <a:t>Toets</a:t>
            </a:r>
          </a:p>
          <a:p>
            <a:pPr>
              <a:spcBef>
                <a:spcPts val="600"/>
              </a:spcBef>
            </a:pPr>
            <a:r>
              <a:rPr lang="nl-NL" dirty="0"/>
              <a:t>Toetsonderdeel</a:t>
            </a:r>
          </a:p>
          <a:p>
            <a:pPr>
              <a:spcBef>
                <a:spcPts val="600"/>
              </a:spcBef>
            </a:pPr>
            <a:r>
              <a:rPr lang="nl-NL" dirty="0"/>
              <a:t>Referentieschaal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B050"/>
                </a:solidFill>
              </a:rPr>
              <a:t>Score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B050"/>
                </a:solidFill>
              </a:rPr>
              <a:t>Resultaat</a:t>
            </a:r>
          </a:p>
          <a:p>
            <a:pPr>
              <a:spcBef>
                <a:spcPts val="600"/>
              </a:spcBef>
            </a:pPr>
            <a:r>
              <a:rPr lang="nl-NL" dirty="0"/>
              <a:t>Afnamegegevens</a:t>
            </a:r>
          </a:p>
          <a:p>
            <a:endParaRPr lang="nl-NL" dirty="0"/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234D9FE-1F4A-FF59-2F26-589C60638757}"/>
              </a:ext>
            </a:extLst>
          </p:cNvPr>
          <p:cNvSpPr txBox="1">
            <a:spLocks/>
          </p:cNvSpPr>
          <p:nvPr/>
        </p:nvSpPr>
        <p:spPr>
          <a:xfrm>
            <a:off x="3966772" y="1772815"/>
            <a:ext cx="3708000" cy="4889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kern="120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5000"/>
              <a:buFont typeface=".LucidaGrandeUI" charset="0"/>
              <a:buChar char="►"/>
              <a:defRPr sz="20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3pPr>
            <a:lvl4pPr marL="5397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4pPr>
            <a:lvl5pPr marL="7159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0000"/>
              <a:buFont typeface="Calibri" pitchFamily="34" charset="0"/>
              <a:buChar char="-"/>
              <a:defRPr sz="16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GrandeUI" charset="0"/>
              <a:buNone/>
            </a:pPr>
            <a:r>
              <a:rPr lang="nl-NL" dirty="0"/>
              <a:t>OOAPI omvat: 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B0F0"/>
                </a:solidFill>
              </a:rPr>
              <a:t>Program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B0F0"/>
                </a:solidFill>
              </a:rPr>
              <a:t>Course</a:t>
            </a: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B0F0"/>
                </a:solidFill>
              </a:rPr>
              <a:t>Component</a:t>
            </a:r>
          </a:p>
          <a:p>
            <a:pPr>
              <a:spcBef>
                <a:spcPts val="600"/>
              </a:spcBef>
            </a:pPr>
            <a:r>
              <a:rPr lang="nl-NL" dirty="0" err="1"/>
              <a:t>Offering</a:t>
            </a:r>
            <a:r>
              <a:rPr lang="nl-NL" dirty="0"/>
              <a:t> (Pm, Ce &amp; </a:t>
            </a:r>
            <a:r>
              <a:rPr lang="nl-NL" dirty="0" err="1"/>
              <a:t>Ct</a:t>
            </a:r>
            <a:r>
              <a:rPr lang="nl-NL" dirty="0"/>
              <a:t>)</a:t>
            </a:r>
          </a:p>
          <a:p>
            <a:pPr>
              <a:spcBef>
                <a:spcPts val="600"/>
              </a:spcBef>
            </a:pPr>
            <a:r>
              <a:rPr lang="nl-NL" b="1" dirty="0" err="1">
                <a:solidFill>
                  <a:srgbClr val="00B0F0"/>
                </a:solidFill>
              </a:rPr>
              <a:t>Academic</a:t>
            </a:r>
            <a:r>
              <a:rPr lang="nl-NL" b="1" dirty="0">
                <a:solidFill>
                  <a:srgbClr val="00B0F0"/>
                </a:solidFill>
              </a:rPr>
              <a:t> </a:t>
            </a:r>
            <a:r>
              <a:rPr lang="nl-NL" b="1" dirty="0" err="1">
                <a:solidFill>
                  <a:srgbClr val="00B0F0"/>
                </a:solidFill>
              </a:rPr>
              <a:t>session</a:t>
            </a:r>
            <a:endParaRPr lang="nl-NL" b="1" dirty="0">
              <a:solidFill>
                <a:srgbClr val="00B0F0"/>
              </a:solidFill>
            </a:endParaRPr>
          </a:p>
          <a:p>
            <a:pPr>
              <a:spcBef>
                <a:spcPts val="600"/>
              </a:spcBef>
            </a:pPr>
            <a:r>
              <a:rPr lang="nl-NL" dirty="0"/>
              <a:t>Association (Pm, Ce &amp; </a:t>
            </a:r>
            <a:r>
              <a:rPr lang="nl-NL" dirty="0" err="1"/>
              <a:t>Ct</a:t>
            </a:r>
            <a:r>
              <a:rPr lang="nl-NL" dirty="0"/>
              <a:t>)</a:t>
            </a:r>
          </a:p>
          <a:p>
            <a:pPr>
              <a:spcBef>
                <a:spcPts val="600"/>
              </a:spcBef>
            </a:pPr>
            <a:r>
              <a:rPr lang="nl-NL" b="1" dirty="0" err="1">
                <a:solidFill>
                  <a:srgbClr val="00B050"/>
                </a:solidFill>
              </a:rPr>
              <a:t>Result</a:t>
            </a:r>
            <a:r>
              <a:rPr lang="nl-NL" b="1" dirty="0">
                <a:solidFill>
                  <a:srgbClr val="00B050"/>
                </a:solidFill>
              </a:rPr>
              <a:t> (in </a:t>
            </a:r>
            <a:r>
              <a:rPr lang="nl-NL" b="1" dirty="0" err="1">
                <a:solidFill>
                  <a:srgbClr val="00B050"/>
                </a:solidFill>
              </a:rPr>
              <a:t>all</a:t>
            </a:r>
            <a:r>
              <a:rPr lang="nl-NL" b="1" dirty="0">
                <a:solidFill>
                  <a:srgbClr val="00B050"/>
                </a:solidFill>
              </a:rPr>
              <a:t> </a:t>
            </a:r>
            <a:r>
              <a:rPr lang="nl-NL" b="1" dirty="0" err="1">
                <a:solidFill>
                  <a:srgbClr val="00B050"/>
                </a:solidFill>
              </a:rPr>
              <a:t>Associations</a:t>
            </a:r>
            <a:r>
              <a:rPr lang="nl-NL" b="1" dirty="0">
                <a:solidFill>
                  <a:srgbClr val="00B05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nl-NL" b="1" dirty="0"/>
              <a:t>Person</a:t>
            </a:r>
          </a:p>
          <a:p>
            <a:pPr>
              <a:spcBef>
                <a:spcPts val="600"/>
              </a:spcBef>
            </a:pPr>
            <a:r>
              <a:rPr lang="nl-NL" b="1" dirty="0" err="1">
                <a:solidFill>
                  <a:schemeClr val="tx1"/>
                </a:solidFill>
              </a:rPr>
              <a:t>Organization</a:t>
            </a:r>
            <a:endParaRPr lang="nl-NL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nl-NL" b="1" dirty="0">
                <a:solidFill>
                  <a:srgbClr val="007AC3"/>
                </a:solidFill>
              </a:rPr>
              <a:t>Group</a:t>
            </a:r>
          </a:p>
          <a:p>
            <a:pPr>
              <a:spcBef>
                <a:spcPts val="600"/>
              </a:spcBef>
            </a:pPr>
            <a:r>
              <a:rPr lang="nl-NL" dirty="0"/>
              <a:t>Building &amp; Room</a:t>
            </a:r>
          </a:p>
          <a:p>
            <a:pPr>
              <a:spcBef>
                <a:spcPts val="600"/>
              </a:spcBef>
            </a:pPr>
            <a:r>
              <a:rPr lang="nl-NL" dirty="0" err="1"/>
              <a:t>Newsfeed</a:t>
            </a:r>
            <a:r>
              <a:rPr lang="nl-NL" dirty="0"/>
              <a:t> en </a:t>
            </a:r>
            <a:r>
              <a:rPr lang="nl-NL" dirty="0" err="1"/>
              <a:t>Newsitem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83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0ADB3-1E33-4CFC-8178-57912EE9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AMIGO in relatie tot andere afspraken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53115A-80AF-404C-B605-89F8491E4B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D12CCD-DAF9-4523-A059-825F2E69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7" y="1630065"/>
            <a:ext cx="8495623" cy="4556549"/>
          </a:xfrm>
          <a:prstGeom prst="rect">
            <a:avLst/>
          </a:prstGeo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CBFEEE4C-11D6-4EDF-B738-7070D4629B4D}"/>
              </a:ext>
            </a:extLst>
          </p:cNvPr>
          <p:cNvSpPr/>
          <p:nvPr/>
        </p:nvSpPr>
        <p:spPr>
          <a:xfrm>
            <a:off x="11361373" y="1683609"/>
            <a:ext cx="484632" cy="444945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4EB40F-8051-4627-9FF1-DD1690181218}"/>
              </a:ext>
            </a:extLst>
          </p:cNvPr>
          <p:cNvSpPr txBox="1"/>
          <p:nvPr/>
        </p:nvSpPr>
        <p:spPr>
          <a:xfrm>
            <a:off x="10558992" y="1329654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AMIGO-werkwijze</a:t>
            </a:r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1FE4913D-1E42-4DC0-BF85-53FE543882F6}"/>
              </a:ext>
            </a:extLst>
          </p:cNvPr>
          <p:cNvSpPr/>
          <p:nvPr/>
        </p:nvSpPr>
        <p:spPr>
          <a:xfrm rot="16200000">
            <a:off x="10316676" y="2136107"/>
            <a:ext cx="484632" cy="19076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A2DDB51-566F-4AF5-AECA-1366D63A0ECB}"/>
              </a:ext>
            </a:extLst>
          </p:cNvPr>
          <p:cNvSpPr txBox="1"/>
          <p:nvPr/>
        </p:nvSpPr>
        <p:spPr>
          <a:xfrm>
            <a:off x="9567629" y="2316493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Gegevens-</a:t>
            </a:r>
            <a:br>
              <a:rPr lang="nl-NL" b="1" dirty="0"/>
            </a:br>
            <a:r>
              <a:rPr lang="nl-NL" b="1" dirty="0"/>
              <a:t>catalogus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FD17097-57B3-4745-A118-BC8DBF2C15D6}"/>
              </a:ext>
            </a:extLst>
          </p:cNvPr>
          <p:cNvSpPr txBox="1"/>
          <p:nvPr/>
        </p:nvSpPr>
        <p:spPr>
          <a:xfrm>
            <a:off x="9473138" y="3618178"/>
            <a:ext cx="203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 err="1"/>
              <a:t>Edukoppeling</a:t>
            </a:r>
            <a:r>
              <a:rPr lang="nl-NL" sz="1000" i="1" dirty="0"/>
              <a:t> transactiepatronen</a:t>
            </a:r>
          </a:p>
          <a:p>
            <a:r>
              <a:rPr lang="nl-NL" sz="1000" i="1" dirty="0"/>
              <a:t>OSR mandatering/machtiging</a:t>
            </a:r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E786387B-C416-43E1-8101-923223C9554D}"/>
              </a:ext>
            </a:extLst>
          </p:cNvPr>
          <p:cNvSpPr/>
          <p:nvPr/>
        </p:nvSpPr>
        <p:spPr>
          <a:xfrm rot="16200000">
            <a:off x="10279152" y="3286275"/>
            <a:ext cx="484632" cy="19076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3DDAC7DC-43E7-4C38-8D95-6D0BEC8DC95E}"/>
              </a:ext>
            </a:extLst>
          </p:cNvPr>
          <p:cNvSpPr/>
          <p:nvPr/>
        </p:nvSpPr>
        <p:spPr>
          <a:xfrm rot="16200000">
            <a:off x="10240947" y="4788136"/>
            <a:ext cx="484632" cy="19076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DD29004-AD79-43B5-BAC5-06387B83A005}"/>
              </a:ext>
            </a:extLst>
          </p:cNvPr>
          <p:cNvSpPr txBox="1"/>
          <p:nvPr/>
        </p:nvSpPr>
        <p:spPr>
          <a:xfrm>
            <a:off x="9479268" y="4741902"/>
            <a:ext cx="2027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/>
              <a:t>IBP: Attributenbeleid en </a:t>
            </a:r>
            <a:r>
              <a:rPr lang="nl-NL" sz="1000" i="1" dirty="0" err="1"/>
              <a:t>ECKiD</a:t>
            </a:r>
            <a:r>
              <a:rPr lang="nl-NL" sz="1000" i="1" dirty="0"/>
              <a:t>, Certificeringsschema, </a:t>
            </a:r>
            <a:r>
              <a:rPr lang="nl-NL" sz="1000" i="1" dirty="0" err="1"/>
              <a:t>Privacyconvenant</a:t>
            </a:r>
            <a:r>
              <a:rPr lang="nl-NL" sz="1000" i="1" dirty="0"/>
              <a:t>, Uniforme beveiligingsvoorschriften (TLS, PKI, etc.)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113534-3BAD-2C16-DC76-72BDD8B00834}"/>
              </a:ext>
            </a:extLst>
          </p:cNvPr>
          <p:cNvSpPr txBox="1">
            <a:spLocks/>
          </p:cNvSpPr>
          <p:nvPr/>
        </p:nvSpPr>
        <p:spPr>
          <a:xfrm>
            <a:off x="2749763" y="2202427"/>
            <a:ext cx="1653914" cy="7474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nl-NL" dirty="0"/>
              <a:t>ROSA-modellen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2DE8E23-DCEF-27D5-A6B1-B206D53797B4}"/>
              </a:ext>
            </a:extLst>
          </p:cNvPr>
          <p:cNvSpPr txBox="1"/>
          <p:nvPr/>
        </p:nvSpPr>
        <p:spPr>
          <a:xfrm>
            <a:off x="4975473" y="2949840"/>
            <a:ext cx="1594746" cy="10479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NL" dirty="0"/>
              <a:t>OOAPI</a:t>
            </a:r>
          </a:p>
        </p:txBody>
      </p:sp>
    </p:spTree>
    <p:extLst>
      <p:ext uri="{BB962C8B-B14F-4D97-AF65-F5344CB8AC3E}">
        <p14:creationId xmlns:p14="http://schemas.microsoft.com/office/powerpoint/2010/main" val="1775022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AMIGO Modellenmatrix</a:t>
            </a:r>
            <a:endParaRPr dirty="0"/>
          </a:p>
        </p:txBody>
      </p:sp>
      <p:graphicFrame>
        <p:nvGraphicFramePr>
          <p:cNvPr id="184" name="Google Shape;184;p23"/>
          <p:cNvGraphicFramePr/>
          <p:nvPr/>
        </p:nvGraphicFramePr>
        <p:xfrm>
          <a:off x="1911984" y="1373874"/>
          <a:ext cx="7787300" cy="52717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4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5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Onderwijsdomein</a:t>
                      </a:r>
                      <a:endParaRPr sz="1400"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Toepassingsgebied</a:t>
                      </a:r>
                      <a:endParaRPr sz="14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Uitwisseling</a:t>
                      </a:r>
                      <a:endParaRPr sz="14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>
                          <a:solidFill>
                            <a:schemeClr val="dk1"/>
                          </a:solidFill>
                        </a:rPr>
                        <a:t>Begrippen-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>
                          <a:solidFill>
                            <a:schemeClr val="dk1"/>
                          </a:solidFill>
                        </a:rPr>
                        <a:t>modellen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Onderwijsbegrippenmodel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Conceptuele</a:t>
                      </a:r>
                      <a:endParaRPr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modellen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>
                          <a:solidFill>
                            <a:schemeClr val="dk1"/>
                          </a:solidFill>
                        </a:rPr>
                        <a:t>Kernmodel Onderwijs-</a:t>
                      </a:r>
                      <a:endParaRPr sz="14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>
                          <a:solidFill>
                            <a:schemeClr val="dk1"/>
                          </a:solidFill>
                        </a:rPr>
                        <a:t>Informatie (KOI)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Toepassings-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scenario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en -informatiemodel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/>
                        <a:t>Uitwisselings-scenario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 en -informatiemodel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Logische</a:t>
                      </a:r>
                      <a:endParaRPr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modellen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n.v.t.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Toepassings-gegevensmodel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Uitwisselings-gegevensmodel, Interactiespecificatie en berichtmodel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Technische</a:t>
                      </a:r>
                      <a:endParaRPr sz="14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modellen</a:t>
                      </a:r>
                      <a:endParaRPr sz="14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BA67D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/>
                        <a:t>n.v.t.</a:t>
                      </a:r>
                      <a:endParaRPr sz="1400"/>
                    </a:p>
                  </a:txBody>
                  <a:tcPr marL="91425" marR="91425" marT="91425" marB="91425" anchor="ctr">
                    <a:lnL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n.v.t.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dirty="0"/>
                        <a:t>Berichtspecificatie &amp; Interfacespecificatie</a:t>
                      </a:r>
                      <a:endParaRPr sz="14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4BA67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86" name="Google Shape;186;p23"/>
          <p:cNvCxnSpPr/>
          <p:nvPr/>
        </p:nvCxnSpPr>
        <p:spPr>
          <a:xfrm>
            <a:off x="2117396" y="2299249"/>
            <a:ext cx="0" cy="4213500"/>
          </a:xfrm>
          <a:prstGeom prst="straightConnector1">
            <a:avLst/>
          </a:prstGeom>
          <a:noFill/>
          <a:ln w="38100" cap="flat" cmpd="sng">
            <a:solidFill>
              <a:srgbClr val="4BA6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3"/>
          <p:cNvCxnSpPr/>
          <p:nvPr/>
        </p:nvCxnSpPr>
        <p:spPr>
          <a:xfrm>
            <a:off x="3943221" y="1522331"/>
            <a:ext cx="5756063" cy="20030"/>
          </a:xfrm>
          <a:prstGeom prst="straightConnector1">
            <a:avLst/>
          </a:prstGeom>
          <a:noFill/>
          <a:ln w="38100" cap="flat" cmpd="sng">
            <a:solidFill>
              <a:srgbClr val="4BA6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23"/>
          <p:cNvSpPr txBox="1"/>
          <p:nvPr/>
        </p:nvSpPr>
        <p:spPr>
          <a:xfrm>
            <a:off x="2827046" y="1357924"/>
            <a:ext cx="1116175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dirty="0"/>
              <a:t>INHOUD</a:t>
            </a:r>
            <a:endParaRPr sz="1400" dirty="0"/>
          </a:p>
        </p:txBody>
      </p:sp>
      <p:sp>
        <p:nvSpPr>
          <p:cNvPr id="189" name="Google Shape;189;p23"/>
          <p:cNvSpPr txBox="1"/>
          <p:nvPr/>
        </p:nvSpPr>
        <p:spPr>
          <a:xfrm>
            <a:off x="1407746" y="1970449"/>
            <a:ext cx="14193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dirty="0"/>
              <a:t>MODELLEN</a:t>
            </a:r>
            <a:endParaRPr sz="1400" dirty="0"/>
          </a:p>
        </p:txBody>
      </p:sp>
      <p:sp>
        <p:nvSpPr>
          <p:cNvPr id="190" name="Google Shape;190;p23"/>
          <p:cNvSpPr/>
          <p:nvPr/>
        </p:nvSpPr>
        <p:spPr>
          <a:xfrm rot="5400000">
            <a:off x="6661628" y="-1334983"/>
            <a:ext cx="319250" cy="5756063"/>
          </a:xfrm>
          <a:prstGeom prst="triangle">
            <a:avLst>
              <a:gd name="adj" fmla="val 50000"/>
            </a:avLst>
          </a:prstGeom>
          <a:solidFill>
            <a:srgbClr val="4BA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" name="Google Shape;191;p23"/>
          <p:cNvSpPr/>
          <p:nvPr/>
        </p:nvSpPr>
        <p:spPr>
          <a:xfrm rot="10800000">
            <a:off x="1978496" y="2299249"/>
            <a:ext cx="277800" cy="4083300"/>
          </a:xfrm>
          <a:prstGeom prst="triangle">
            <a:avLst>
              <a:gd name="adj" fmla="val 50000"/>
            </a:avLst>
          </a:prstGeom>
          <a:solidFill>
            <a:srgbClr val="4BA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FD88184B-DA52-4740-AD71-B7B25D7EA517}"/>
              </a:ext>
            </a:extLst>
          </p:cNvPr>
          <p:cNvSpPr/>
          <p:nvPr/>
        </p:nvSpPr>
        <p:spPr>
          <a:xfrm rot="5400000">
            <a:off x="8590076" y="5540055"/>
            <a:ext cx="342900" cy="35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3" name="Pijl: links/rechts 2">
            <a:extLst>
              <a:ext uri="{FF2B5EF4-FFF2-40B4-BE49-F238E27FC236}">
                <a16:creationId xmlns:a16="http://schemas.microsoft.com/office/drawing/2014/main" id="{0BCAF5C0-3FA3-4434-9FF3-78EE90C68C8E}"/>
              </a:ext>
            </a:extLst>
          </p:cNvPr>
          <p:cNvSpPr/>
          <p:nvPr/>
        </p:nvSpPr>
        <p:spPr>
          <a:xfrm>
            <a:off x="7514978" y="4889254"/>
            <a:ext cx="457200" cy="30854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/>
          </a:p>
        </p:txBody>
      </p:sp>
      <p:sp>
        <p:nvSpPr>
          <p:cNvPr id="4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6645615" y="4264216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19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4690939" y="3166205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21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8585994" y="3173320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22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6622483" y="3154356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23" name="Pijl: links/rechts 2">
            <a:extLst>
              <a:ext uri="{FF2B5EF4-FFF2-40B4-BE49-F238E27FC236}">
                <a16:creationId xmlns:a16="http://schemas.microsoft.com/office/drawing/2014/main" id="{0BCAF5C0-3FA3-4434-9FF3-78EE90C68C8E}"/>
              </a:ext>
            </a:extLst>
          </p:cNvPr>
          <p:cNvSpPr/>
          <p:nvPr/>
        </p:nvSpPr>
        <p:spPr>
          <a:xfrm>
            <a:off x="7514978" y="3789666"/>
            <a:ext cx="457200" cy="30854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/>
          </a:p>
        </p:txBody>
      </p:sp>
      <p:sp>
        <p:nvSpPr>
          <p:cNvPr id="24" name="Pijl: links/rechts 2">
            <a:extLst>
              <a:ext uri="{FF2B5EF4-FFF2-40B4-BE49-F238E27FC236}">
                <a16:creationId xmlns:a16="http://schemas.microsoft.com/office/drawing/2014/main" id="{0BCAF5C0-3FA3-4434-9FF3-78EE90C68C8E}"/>
              </a:ext>
            </a:extLst>
          </p:cNvPr>
          <p:cNvSpPr/>
          <p:nvPr/>
        </p:nvSpPr>
        <p:spPr>
          <a:xfrm>
            <a:off x="5590039" y="3787728"/>
            <a:ext cx="457200" cy="308543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/>
          </a:p>
        </p:txBody>
      </p:sp>
      <p:sp>
        <p:nvSpPr>
          <p:cNvPr id="32" name="Pijl: omhoog/omlaag 3">
            <a:extLst>
              <a:ext uri="{FF2B5EF4-FFF2-40B4-BE49-F238E27FC236}">
                <a16:creationId xmlns:a16="http://schemas.microsoft.com/office/drawing/2014/main" id="{5BE234ED-E5A7-4DEA-85C8-9DC8486219B9}"/>
              </a:ext>
            </a:extLst>
          </p:cNvPr>
          <p:cNvSpPr/>
          <p:nvPr/>
        </p:nvSpPr>
        <p:spPr>
          <a:xfrm>
            <a:off x="8585994" y="4264216"/>
            <a:ext cx="351064" cy="45720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20" name="Pijl-omlaag 6">
            <a:extLst>
              <a:ext uri="{FF2B5EF4-FFF2-40B4-BE49-F238E27FC236}">
                <a16:creationId xmlns:a16="http://schemas.microsoft.com/office/drawing/2014/main" id="{75FF5C51-4978-409D-8D43-2B0AA3CAAD2E}"/>
              </a:ext>
            </a:extLst>
          </p:cNvPr>
          <p:cNvSpPr/>
          <p:nvPr/>
        </p:nvSpPr>
        <p:spPr>
          <a:xfrm>
            <a:off x="9474960" y="3611555"/>
            <a:ext cx="566928" cy="2525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3381385-041D-46BC-9F15-59D62ECA7F2E}"/>
              </a:ext>
            </a:extLst>
          </p:cNvPr>
          <p:cNvSpPr txBox="1"/>
          <p:nvPr/>
        </p:nvSpPr>
        <p:spPr>
          <a:xfrm rot="20328502">
            <a:off x="5746662" y="3705874"/>
            <a:ext cx="1800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nl-NL" dirty="0"/>
              <a:t>ROSA-modellen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216118-7B22-B3DB-5E0D-C79AC16382E3}"/>
              </a:ext>
            </a:extLst>
          </p:cNvPr>
          <p:cNvSpPr txBox="1"/>
          <p:nvPr/>
        </p:nvSpPr>
        <p:spPr>
          <a:xfrm rot="20328502">
            <a:off x="7935783" y="5975390"/>
            <a:ext cx="1440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nl-NL" dirty="0"/>
              <a:t>OOAPI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71DB5A9-A3A8-4DBB-5027-DBD6F48C48C9}"/>
              </a:ext>
            </a:extLst>
          </p:cNvPr>
          <p:cNvSpPr txBox="1"/>
          <p:nvPr/>
        </p:nvSpPr>
        <p:spPr>
          <a:xfrm rot="20328502">
            <a:off x="7998918" y="4845587"/>
            <a:ext cx="1440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nl-NL" dirty="0"/>
              <a:t>OOAPI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AD8E32E-EEFC-13AD-9C26-1A3F77687625}"/>
              </a:ext>
            </a:extLst>
          </p:cNvPr>
          <p:cNvSpPr txBox="1"/>
          <p:nvPr/>
        </p:nvSpPr>
        <p:spPr>
          <a:xfrm rot="20328502">
            <a:off x="6355990" y="3935778"/>
            <a:ext cx="1440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nl-NL" dirty="0"/>
              <a:t>OOAPI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E81E5FC-D40C-B899-7372-A21B9794DC43}"/>
              </a:ext>
            </a:extLst>
          </p:cNvPr>
          <p:cNvSpPr txBox="1"/>
          <p:nvPr/>
        </p:nvSpPr>
        <p:spPr>
          <a:xfrm rot="20328502">
            <a:off x="5746076" y="4811869"/>
            <a:ext cx="1800000" cy="369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nl-NL" dirty="0"/>
              <a:t>ROSA-modellen</a:t>
            </a:r>
          </a:p>
        </p:txBody>
      </p:sp>
    </p:spTree>
    <p:extLst>
      <p:ext uri="{BB962C8B-B14F-4D97-AF65-F5344CB8AC3E}">
        <p14:creationId xmlns:p14="http://schemas.microsoft.com/office/powerpoint/2010/main" val="708158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09C0F72-FD06-5E91-EE18-F97433A09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6" y="83819"/>
            <a:ext cx="9743756" cy="669104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DE0DBF87-73C1-75B0-73DB-7421093E5002}"/>
              </a:ext>
            </a:extLst>
          </p:cNvPr>
          <p:cNvSpPr/>
          <p:nvPr/>
        </p:nvSpPr>
        <p:spPr>
          <a:xfrm>
            <a:off x="10779707" y="5378611"/>
            <a:ext cx="259080" cy="259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CFC83A5-2B39-7115-A095-C725583BC4C2}"/>
              </a:ext>
            </a:extLst>
          </p:cNvPr>
          <p:cNvSpPr/>
          <p:nvPr/>
        </p:nvSpPr>
        <p:spPr>
          <a:xfrm>
            <a:off x="10779707" y="5744372"/>
            <a:ext cx="259080" cy="2590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6A0F417-7FAB-B005-559D-AD93D2DFB87E}"/>
              </a:ext>
            </a:extLst>
          </p:cNvPr>
          <p:cNvSpPr/>
          <p:nvPr/>
        </p:nvSpPr>
        <p:spPr>
          <a:xfrm>
            <a:off x="10779707" y="6130455"/>
            <a:ext cx="259080" cy="2590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4B16371-31FD-AC79-1196-FCC695ADC186}"/>
              </a:ext>
            </a:extLst>
          </p:cNvPr>
          <p:cNvSpPr txBox="1"/>
          <p:nvPr/>
        </p:nvSpPr>
        <p:spPr>
          <a:xfrm>
            <a:off x="11091953" y="533242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UWLR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8765F36-E070-6B11-685B-D06021A68190}"/>
              </a:ext>
            </a:extLst>
          </p:cNvPr>
          <p:cNvSpPr txBox="1"/>
          <p:nvPr/>
        </p:nvSpPr>
        <p:spPr>
          <a:xfrm>
            <a:off x="11109907" y="5689246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OOAPI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DC11872-005F-989A-0F83-CEE01C9992EA}"/>
              </a:ext>
            </a:extLst>
          </p:cNvPr>
          <p:cNvSpPr txBox="1"/>
          <p:nvPr/>
        </p:nvSpPr>
        <p:spPr>
          <a:xfrm>
            <a:off x="11091953" y="606214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eduAPI</a:t>
            </a:r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6BB2620-243C-7746-0B52-3E79FFBFB70F}"/>
              </a:ext>
            </a:extLst>
          </p:cNvPr>
          <p:cNvSpPr/>
          <p:nvPr/>
        </p:nvSpPr>
        <p:spPr>
          <a:xfrm>
            <a:off x="197014" y="1600048"/>
            <a:ext cx="127553" cy="1275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FFB6A298-2BD4-3420-974D-A41FDA12CB9E}"/>
              </a:ext>
            </a:extLst>
          </p:cNvPr>
          <p:cNvSpPr/>
          <p:nvPr/>
        </p:nvSpPr>
        <p:spPr>
          <a:xfrm>
            <a:off x="1781820" y="208226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88FA7BF0-5A77-840B-C1E3-F96444F82590}"/>
              </a:ext>
            </a:extLst>
          </p:cNvPr>
          <p:cNvSpPr/>
          <p:nvPr/>
        </p:nvSpPr>
        <p:spPr>
          <a:xfrm>
            <a:off x="2748352" y="208225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3DB2A678-8852-0B7D-B1D5-741B8735231B}"/>
              </a:ext>
            </a:extLst>
          </p:cNvPr>
          <p:cNvSpPr/>
          <p:nvPr/>
        </p:nvSpPr>
        <p:spPr>
          <a:xfrm>
            <a:off x="2748352" y="834880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DF9EDECD-FC57-554E-C155-C425F283A7CA}"/>
              </a:ext>
            </a:extLst>
          </p:cNvPr>
          <p:cNvSpPr/>
          <p:nvPr/>
        </p:nvSpPr>
        <p:spPr>
          <a:xfrm>
            <a:off x="2549956" y="1378048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CC2380C3-85D5-9E04-948C-16176BAB5DA3}"/>
              </a:ext>
            </a:extLst>
          </p:cNvPr>
          <p:cNvSpPr/>
          <p:nvPr/>
        </p:nvSpPr>
        <p:spPr>
          <a:xfrm>
            <a:off x="4437616" y="771103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244F0822-6F74-D43D-B1FB-FA8DC294645B}"/>
              </a:ext>
            </a:extLst>
          </p:cNvPr>
          <p:cNvSpPr/>
          <p:nvPr/>
        </p:nvSpPr>
        <p:spPr>
          <a:xfrm>
            <a:off x="6291104" y="1505601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A175F3C8-C938-99AE-526C-49CBCB0120C8}"/>
              </a:ext>
            </a:extLst>
          </p:cNvPr>
          <p:cNvSpPr/>
          <p:nvPr/>
        </p:nvSpPr>
        <p:spPr>
          <a:xfrm>
            <a:off x="7430829" y="1472495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CF21DCEC-7E1D-512B-B393-35A4EFA7B320}"/>
              </a:ext>
            </a:extLst>
          </p:cNvPr>
          <p:cNvSpPr/>
          <p:nvPr/>
        </p:nvSpPr>
        <p:spPr>
          <a:xfrm>
            <a:off x="7458874" y="2446395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588EA376-90BC-9722-EF2D-F0CC7906A2C6}"/>
              </a:ext>
            </a:extLst>
          </p:cNvPr>
          <p:cNvSpPr/>
          <p:nvPr/>
        </p:nvSpPr>
        <p:spPr>
          <a:xfrm>
            <a:off x="6266379" y="2460404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034C5282-48D0-6500-EFEF-89A2F9620800}"/>
              </a:ext>
            </a:extLst>
          </p:cNvPr>
          <p:cNvSpPr/>
          <p:nvPr/>
        </p:nvSpPr>
        <p:spPr>
          <a:xfrm>
            <a:off x="6266379" y="5078968"/>
            <a:ext cx="127553" cy="1275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43C1A9E7-1520-9868-0F89-230B6AE6C665}"/>
              </a:ext>
            </a:extLst>
          </p:cNvPr>
          <p:cNvSpPr/>
          <p:nvPr/>
        </p:nvSpPr>
        <p:spPr>
          <a:xfrm>
            <a:off x="6291103" y="3241756"/>
            <a:ext cx="127553" cy="1275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3D451012-BCA6-7CDF-8484-D23745D83FF1}"/>
              </a:ext>
            </a:extLst>
          </p:cNvPr>
          <p:cNvSpPr/>
          <p:nvPr/>
        </p:nvSpPr>
        <p:spPr>
          <a:xfrm>
            <a:off x="7430829" y="3200565"/>
            <a:ext cx="127553" cy="1275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059FCE88-4749-4D07-DE5E-3D0906293771}"/>
              </a:ext>
            </a:extLst>
          </p:cNvPr>
          <p:cNvSpPr/>
          <p:nvPr/>
        </p:nvSpPr>
        <p:spPr>
          <a:xfrm>
            <a:off x="1878617" y="2460404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79261716-ABAD-67AF-1CB5-B969C3484FB3}"/>
              </a:ext>
            </a:extLst>
          </p:cNvPr>
          <p:cNvSpPr/>
          <p:nvPr/>
        </p:nvSpPr>
        <p:spPr>
          <a:xfrm>
            <a:off x="2748351" y="3200565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5D903F20-D985-5B88-C629-95C369A371B2}"/>
              </a:ext>
            </a:extLst>
          </p:cNvPr>
          <p:cNvSpPr/>
          <p:nvPr/>
        </p:nvSpPr>
        <p:spPr>
          <a:xfrm>
            <a:off x="2748351" y="3740329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6D9A5924-01E3-ED46-2ECD-2CAE1197F162}"/>
              </a:ext>
            </a:extLst>
          </p:cNvPr>
          <p:cNvSpPr/>
          <p:nvPr/>
        </p:nvSpPr>
        <p:spPr>
          <a:xfrm>
            <a:off x="4589738" y="3718693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>
            <a:extLst>
              <a:ext uri="{FF2B5EF4-FFF2-40B4-BE49-F238E27FC236}">
                <a16:creationId xmlns:a16="http://schemas.microsoft.com/office/drawing/2014/main" id="{7AC46972-CCAE-DA70-0835-0D17CF62CFD5}"/>
              </a:ext>
            </a:extLst>
          </p:cNvPr>
          <p:cNvSpPr/>
          <p:nvPr/>
        </p:nvSpPr>
        <p:spPr>
          <a:xfrm>
            <a:off x="5355521" y="3718692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51B0BA73-74F3-4F1E-24D2-DE16A277841D}"/>
              </a:ext>
            </a:extLst>
          </p:cNvPr>
          <p:cNvSpPr/>
          <p:nvPr/>
        </p:nvSpPr>
        <p:spPr>
          <a:xfrm>
            <a:off x="4589738" y="4597608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al 59">
            <a:extLst>
              <a:ext uri="{FF2B5EF4-FFF2-40B4-BE49-F238E27FC236}">
                <a16:creationId xmlns:a16="http://schemas.microsoft.com/office/drawing/2014/main" id="{05C0418F-2520-63C3-ABE4-CAB69F2260EC}"/>
              </a:ext>
            </a:extLst>
          </p:cNvPr>
          <p:cNvSpPr/>
          <p:nvPr/>
        </p:nvSpPr>
        <p:spPr>
          <a:xfrm>
            <a:off x="4589738" y="5070043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FE7DBC02-C6A8-1532-B7DE-DBF0113F593E}"/>
              </a:ext>
            </a:extLst>
          </p:cNvPr>
          <p:cNvSpPr/>
          <p:nvPr/>
        </p:nvSpPr>
        <p:spPr>
          <a:xfrm>
            <a:off x="4589738" y="5480977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Ovaal 61">
            <a:extLst>
              <a:ext uri="{FF2B5EF4-FFF2-40B4-BE49-F238E27FC236}">
                <a16:creationId xmlns:a16="http://schemas.microsoft.com/office/drawing/2014/main" id="{1D0928D6-3FFE-C381-361C-CB12360997A5}"/>
              </a:ext>
            </a:extLst>
          </p:cNvPr>
          <p:cNvSpPr/>
          <p:nvPr/>
        </p:nvSpPr>
        <p:spPr>
          <a:xfrm>
            <a:off x="5419298" y="5480976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5060A591-0CCF-A54D-2CD9-0ACD21E7622C}"/>
              </a:ext>
            </a:extLst>
          </p:cNvPr>
          <p:cNvSpPr/>
          <p:nvPr/>
        </p:nvSpPr>
        <p:spPr>
          <a:xfrm>
            <a:off x="9074314" y="6286980"/>
            <a:ext cx="127553" cy="1275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Ovaal 64">
            <a:extLst>
              <a:ext uri="{FF2B5EF4-FFF2-40B4-BE49-F238E27FC236}">
                <a16:creationId xmlns:a16="http://schemas.microsoft.com/office/drawing/2014/main" id="{F1E53AAB-038E-1F22-4371-D04AB7FC7223}"/>
              </a:ext>
            </a:extLst>
          </p:cNvPr>
          <p:cNvSpPr/>
          <p:nvPr/>
        </p:nvSpPr>
        <p:spPr>
          <a:xfrm>
            <a:off x="1862546" y="4361674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Ovaal 65">
            <a:extLst>
              <a:ext uri="{FF2B5EF4-FFF2-40B4-BE49-F238E27FC236}">
                <a16:creationId xmlns:a16="http://schemas.microsoft.com/office/drawing/2014/main" id="{EE520270-9CCF-CA21-AD05-509425E225C3}"/>
              </a:ext>
            </a:extLst>
          </p:cNvPr>
          <p:cNvSpPr/>
          <p:nvPr/>
        </p:nvSpPr>
        <p:spPr>
          <a:xfrm>
            <a:off x="2748352" y="4589532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Ovaal 66">
            <a:extLst>
              <a:ext uri="{FF2B5EF4-FFF2-40B4-BE49-F238E27FC236}">
                <a16:creationId xmlns:a16="http://schemas.microsoft.com/office/drawing/2014/main" id="{5CED3142-98E1-D2D0-0677-5EBB6F4E5B33}"/>
              </a:ext>
            </a:extLst>
          </p:cNvPr>
          <p:cNvSpPr/>
          <p:nvPr/>
        </p:nvSpPr>
        <p:spPr>
          <a:xfrm>
            <a:off x="1878617" y="5018261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39652E73-9069-6EC2-A9D8-50D655BA0E79}"/>
              </a:ext>
            </a:extLst>
          </p:cNvPr>
          <p:cNvSpPr/>
          <p:nvPr/>
        </p:nvSpPr>
        <p:spPr>
          <a:xfrm>
            <a:off x="3485605" y="5070042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al 68">
            <a:extLst>
              <a:ext uri="{FF2B5EF4-FFF2-40B4-BE49-F238E27FC236}">
                <a16:creationId xmlns:a16="http://schemas.microsoft.com/office/drawing/2014/main" id="{1DE077E8-274C-4191-239D-C229249E8378}"/>
              </a:ext>
            </a:extLst>
          </p:cNvPr>
          <p:cNvSpPr/>
          <p:nvPr/>
        </p:nvSpPr>
        <p:spPr>
          <a:xfrm>
            <a:off x="2525538" y="5453035"/>
            <a:ext cx="127553" cy="127553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2C9A71BD-E2E6-0D25-0AC9-CD0745779E7F}"/>
              </a:ext>
            </a:extLst>
          </p:cNvPr>
          <p:cNvSpPr/>
          <p:nvPr/>
        </p:nvSpPr>
        <p:spPr>
          <a:xfrm>
            <a:off x="10347907" y="5383691"/>
            <a:ext cx="25908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240862A-1FF9-BA7F-7637-859A6A192F0D}"/>
              </a:ext>
            </a:extLst>
          </p:cNvPr>
          <p:cNvSpPr/>
          <p:nvPr/>
        </p:nvSpPr>
        <p:spPr>
          <a:xfrm>
            <a:off x="10347907" y="5749452"/>
            <a:ext cx="259080" cy="259080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6A5F716-BB4C-DBD4-113B-5469586E0AB4}"/>
              </a:ext>
            </a:extLst>
          </p:cNvPr>
          <p:cNvSpPr/>
          <p:nvPr/>
        </p:nvSpPr>
        <p:spPr>
          <a:xfrm>
            <a:off x="10347907" y="6135535"/>
            <a:ext cx="259080" cy="2590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B41886D-5B08-9EFF-C379-B58EF1ACD7D6}"/>
              </a:ext>
            </a:extLst>
          </p:cNvPr>
          <p:cNvSpPr txBox="1"/>
          <p:nvPr/>
        </p:nvSpPr>
        <p:spPr>
          <a:xfrm rot="16200000">
            <a:off x="10008070" y="4701510"/>
            <a:ext cx="941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Vergelijkbaar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9AB4275-292A-45CE-49BE-48D458A558D0}"/>
              </a:ext>
            </a:extLst>
          </p:cNvPr>
          <p:cNvSpPr txBox="1"/>
          <p:nvPr/>
        </p:nvSpPr>
        <p:spPr>
          <a:xfrm rot="16200000">
            <a:off x="10073032" y="4338430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Verwijzing of herleidbaar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B7ED26A7-0D19-9983-F16C-61DAE335E09A}"/>
              </a:ext>
            </a:extLst>
          </p:cNvPr>
          <p:cNvSpPr/>
          <p:nvPr/>
        </p:nvSpPr>
        <p:spPr>
          <a:xfrm>
            <a:off x="4736807" y="4597775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39DBF8DE-1A6D-453D-4B47-9BCF2E4FB0CB}"/>
              </a:ext>
            </a:extLst>
          </p:cNvPr>
          <p:cNvSpPr/>
          <p:nvPr/>
        </p:nvSpPr>
        <p:spPr>
          <a:xfrm>
            <a:off x="4748439" y="5070041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05E07F59-2C5F-1CFA-4BF9-D47F467740AD}"/>
              </a:ext>
            </a:extLst>
          </p:cNvPr>
          <p:cNvSpPr/>
          <p:nvPr/>
        </p:nvSpPr>
        <p:spPr>
          <a:xfrm>
            <a:off x="4739874" y="5480976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A965218B-7569-D979-2A95-2E132AA093B0}"/>
              </a:ext>
            </a:extLst>
          </p:cNvPr>
          <p:cNvSpPr/>
          <p:nvPr/>
        </p:nvSpPr>
        <p:spPr>
          <a:xfrm>
            <a:off x="5577678" y="5480975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61DC6C54-074C-2FC5-5924-422962F94CD1}"/>
              </a:ext>
            </a:extLst>
          </p:cNvPr>
          <p:cNvSpPr/>
          <p:nvPr/>
        </p:nvSpPr>
        <p:spPr>
          <a:xfrm>
            <a:off x="3644306" y="5070041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E5331484-D796-FB0E-62D7-8D4B01BF39B5}"/>
              </a:ext>
            </a:extLst>
          </p:cNvPr>
          <p:cNvSpPr/>
          <p:nvPr/>
        </p:nvSpPr>
        <p:spPr>
          <a:xfrm>
            <a:off x="2900213" y="4589531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198C10AE-0FD0-D7ED-A9F6-309EF0C289E7}"/>
              </a:ext>
            </a:extLst>
          </p:cNvPr>
          <p:cNvSpPr/>
          <p:nvPr/>
        </p:nvSpPr>
        <p:spPr>
          <a:xfrm>
            <a:off x="7586427" y="1472494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68DC4B6E-631C-9070-0DAF-DAD7C43FF7F5}"/>
              </a:ext>
            </a:extLst>
          </p:cNvPr>
          <p:cNvSpPr/>
          <p:nvPr/>
        </p:nvSpPr>
        <p:spPr>
          <a:xfrm>
            <a:off x="6421759" y="5076136"/>
            <a:ext cx="127553" cy="1275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19E40AC5-C492-8A6A-D82C-F2F012C2D539}"/>
              </a:ext>
            </a:extLst>
          </p:cNvPr>
          <p:cNvSpPr/>
          <p:nvPr/>
        </p:nvSpPr>
        <p:spPr>
          <a:xfrm>
            <a:off x="9224450" y="6286979"/>
            <a:ext cx="127553" cy="1275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9D6A39FE-6160-6AC1-C3D1-CAE5A11A6EF1}"/>
              </a:ext>
            </a:extLst>
          </p:cNvPr>
          <p:cNvSpPr/>
          <p:nvPr/>
        </p:nvSpPr>
        <p:spPr>
          <a:xfrm>
            <a:off x="2711276" y="1378047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A582F5CC-2A5A-587D-4966-81E1697A3119}"/>
              </a:ext>
            </a:extLst>
          </p:cNvPr>
          <p:cNvSpPr/>
          <p:nvPr/>
        </p:nvSpPr>
        <p:spPr>
          <a:xfrm>
            <a:off x="2903963" y="837067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14BB62D8-9D98-2536-2C1B-FBB4C53473C9}"/>
              </a:ext>
            </a:extLst>
          </p:cNvPr>
          <p:cNvSpPr/>
          <p:nvPr/>
        </p:nvSpPr>
        <p:spPr>
          <a:xfrm>
            <a:off x="2035868" y="2464664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11E4A434-7FA9-8876-1074-AD5E0D7FD7B4}"/>
              </a:ext>
            </a:extLst>
          </p:cNvPr>
          <p:cNvSpPr/>
          <p:nvPr/>
        </p:nvSpPr>
        <p:spPr>
          <a:xfrm>
            <a:off x="2903963" y="3200564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831FC8C7-07EB-B5E7-C515-A39A6934C179}"/>
              </a:ext>
            </a:extLst>
          </p:cNvPr>
          <p:cNvSpPr/>
          <p:nvPr/>
        </p:nvSpPr>
        <p:spPr>
          <a:xfrm>
            <a:off x="2903962" y="3748207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928A8EFA-01F1-1B3D-ECC3-2252F0B99D71}"/>
              </a:ext>
            </a:extLst>
          </p:cNvPr>
          <p:cNvSpPr/>
          <p:nvPr/>
        </p:nvSpPr>
        <p:spPr>
          <a:xfrm>
            <a:off x="3051195" y="4589530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EF1D35D6-20D3-0700-08A2-5AC98719A349}"/>
              </a:ext>
            </a:extLst>
          </p:cNvPr>
          <p:cNvSpPr/>
          <p:nvPr/>
        </p:nvSpPr>
        <p:spPr>
          <a:xfrm>
            <a:off x="2022431" y="4361674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393A62AA-1675-12D4-54E3-5F5BA296DFE1}"/>
              </a:ext>
            </a:extLst>
          </p:cNvPr>
          <p:cNvSpPr/>
          <p:nvPr/>
        </p:nvSpPr>
        <p:spPr>
          <a:xfrm>
            <a:off x="2031441" y="5018261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CA026BC5-464A-F977-A00F-1EAA207F5582}"/>
              </a:ext>
            </a:extLst>
          </p:cNvPr>
          <p:cNvSpPr/>
          <p:nvPr/>
        </p:nvSpPr>
        <p:spPr>
          <a:xfrm>
            <a:off x="2676355" y="5453119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Ovaal 63">
            <a:extLst>
              <a:ext uri="{FF2B5EF4-FFF2-40B4-BE49-F238E27FC236}">
                <a16:creationId xmlns:a16="http://schemas.microsoft.com/office/drawing/2014/main" id="{993585E4-236D-E852-2444-A6215949C29C}"/>
              </a:ext>
            </a:extLst>
          </p:cNvPr>
          <p:cNvSpPr/>
          <p:nvPr/>
        </p:nvSpPr>
        <p:spPr>
          <a:xfrm>
            <a:off x="3803976" y="5072638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B47EDC29-7A3B-8D38-D5AA-778F28646610}"/>
              </a:ext>
            </a:extLst>
          </p:cNvPr>
          <p:cNvSpPr/>
          <p:nvPr/>
        </p:nvSpPr>
        <p:spPr>
          <a:xfrm>
            <a:off x="4883716" y="3721289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D389EB89-F3CF-6977-D158-85C2E40F13D1}"/>
              </a:ext>
            </a:extLst>
          </p:cNvPr>
          <p:cNvSpPr/>
          <p:nvPr/>
        </p:nvSpPr>
        <p:spPr>
          <a:xfrm>
            <a:off x="4883715" y="4600290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7D791E31-8758-96F7-8CDB-06E9777059BD}"/>
              </a:ext>
            </a:extLst>
          </p:cNvPr>
          <p:cNvSpPr/>
          <p:nvPr/>
        </p:nvSpPr>
        <p:spPr>
          <a:xfrm>
            <a:off x="4900380" y="5070040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A9A76FB-F78E-7C29-84D2-C42F7469A6DC}"/>
              </a:ext>
            </a:extLst>
          </p:cNvPr>
          <p:cNvSpPr/>
          <p:nvPr/>
        </p:nvSpPr>
        <p:spPr>
          <a:xfrm>
            <a:off x="4894785" y="5487169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DA1125B7-A2D1-55FF-7780-0023AAC31702}"/>
              </a:ext>
            </a:extLst>
          </p:cNvPr>
          <p:cNvSpPr/>
          <p:nvPr/>
        </p:nvSpPr>
        <p:spPr>
          <a:xfrm>
            <a:off x="5727770" y="5486255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1ECB9046-D328-A55B-2F9F-C3C342169B05}"/>
              </a:ext>
            </a:extLst>
          </p:cNvPr>
          <p:cNvSpPr/>
          <p:nvPr/>
        </p:nvSpPr>
        <p:spPr>
          <a:xfrm>
            <a:off x="4589737" y="775881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al 75">
            <a:extLst>
              <a:ext uri="{FF2B5EF4-FFF2-40B4-BE49-F238E27FC236}">
                <a16:creationId xmlns:a16="http://schemas.microsoft.com/office/drawing/2014/main" id="{23FCFBB3-E88D-5E72-1645-18E5A3083F40}"/>
              </a:ext>
            </a:extLst>
          </p:cNvPr>
          <p:cNvSpPr/>
          <p:nvPr/>
        </p:nvSpPr>
        <p:spPr>
          <a:xfrm>
            <a:off x="2910652" y="208224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0CAE1EB8-8505-66FB-8933-8C03551F7BAC}"/>
              </a:ext>
            </a:extLst>
          </p:cNvPr>
          <p:cNvSpPr/>
          <p:nvPr/>
        </p:nvSpPr>
        <p:spPr>
          <a:xfrm>
            <a:off x="1942393" y="208223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730338D9-C44A-0888-9325-70F1D89C0463}"/>
              </a:ext>
            </a:extLst>
          </p:cNvPr>
          <p:cNvSpPr/>
          <p:nvPr/>
        </p:nvSpPr>
        <p:spPr>
          <a:xfrm>
            <a:off x="6431679" y="2460403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72F9CFEC-06D2-F637-6C2F-D11C5F1B8AF9}"/>
              </a:ext>
            </a:extLst>
          </p:cNvPr>
          <p:cNvSpPr/>
          <p:nvPr/>
        </p:nvSpPr>
        <p:spPr>
          <a:xfrm>
            <a:off x="6446702" y="1505600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EE32982E-17E9-70F7-4D73-D89B9A28D1F7}"/>
              </a:ext>
            </a:extLst>
          </p:cNvPr>
          <p:cNvSpPr/>
          <p:nvPr/>
        </p:nvSpPr>
        <p:spPr>
          <a:xfrm>
            <a:off x="7747747" y="1470009"/>
            <a:ext cx="127553" cy="1275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Ovaal 81">
            <a:extLst>
              <a:ext uri="{FF2B5EF4-FFF2-40B4-BE49-F238E27FC236}">
                <a16:creationId xmlns:a16="http://schemas.microsoft.com/office/drawing/2014/main" id="{E0E0F290-0C6B-2046-3593-E8EAAE5FDB23}"/>
              </a:ext>
            </a:extLst>
          </p:cNvPr>
          <p:cNvSpPr/>
          <p:nvPr/>
        </p:nvSpPr>
        <p:spPr>
          <a:xfrm>
            <a:off x="6570143" y="5075235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Ovaal 82">
            <a:extLst>
              <a:ext uri="{FF2B5EF4-FFF2-40B4-BE49-F238E27FC236}">
                <a16:creationId xmlns:a16="http://schemas.microsoft.com/office/drawing/2014/main" id="{2B51389C-3C84-1711-142D-729C919CC73C}"/>
              </a:ext>
            </a:extLst>
          </p:cNvPr>
          <p:cNvSpPr/>
          <p:nvPr/>
        </p:nvSpPr>
        <p:spPr>
          <a:xfrm>
            <a:off x="9379562" y="6283561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4" name="Ovaal 83">
            <a:extLst>
              <a:ext uri="{FF2B5EF4-FFF2-40B4-BE49-F238E27FC236}">
                <a16:creationId xmlns:a16="http://schemas.microsoft.com/office/drawing/2014/main" id="{C35047D3-93AD-893D-860D-522CC713A4C9}"/>
              </a:ext>
            </a:extLst>
          </p:cNvPr>
          <p:cNvSpPr/>
          <p:nvPr/>
        </p:nvSpPr>
        <p:spPr>
          <a:xfrm>
            <a:off x="7586426" y="3200564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912705AD-24BC-714A-7BEC-A0067D9E2C95}"/>
              </a:ext>
            </a:extLst>
          </p:cNvPr>
          <p:cNvSpPr/>
          <p:nvPr/>
        </p:nvSpPr>
        <p:spPr>
          <a:xfrm>
            <a:off x="6439473" y="3239630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6" name="Ovaal 85">
            <a:extLst>
              <a:ext uri="{FF2B5EF4-FFF2-40B4-BE49-F238E27FC236}">
                <a16:creationId xmlns:a16="http://schemas.microsoft.com/office/drawing/2014/main" id="{769420D9-5870-0A11-231B-02C6055DC268}"/>
              </a:ext>
            </a:extLst>
          </p:cNvPr>
          <p:cNvSpPr/>
          <p:nvPr/>
        </p:nvSpPr>
        <p:spPr>
          <a:xfrm>
            <a:off x="7620151" y="2442216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Ovaal 86">
            <a:extLst>
              <a:ext uri="{FF2B5EF4-FFF2-40B4-BE49-F238E27FC236}">
                <a16:creationId xmlns:a16="http://schemas.microsoft.com/office/drawing/2014/main" id="{C74A548C-0FBE-FFC4-16A9-EA4FF50CFE3C}"/>
              </a:ext>
            </a:extLst>
          </p:cNvPr>
          <p:cNvSpPr/>
          <p:nvPr/>
        </p:nvSpPr>
        <p:spPr>
          <a:xfrm>
            <a:off x="344219" y="1600048"/>
            <a:ext cx="127553" cy="1275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Ovaal 89">
            <a:extLst>
              <a:ext uri="{FF2B5EF4-FFF2-40B4-BE49-F238E27FC236}">
                <a16:creationId xmlns:a16="http://schemas.microsoft.com/office/drawing/2014/main" id="{78E347FF-AA5A-6E4E-4861-F2779097EE19}"/>
              </a:ext>
            </a:extLst>
          </p:cNvPr>
          <p:cNvSpPr/>
          <p:nvPr/>
        </p:nvSpPr>
        <p:spPr>
          <a:xfrm>
            <a:off x="2173473" y="208226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Ovaal 90">
            <a:extLst>
              <a:ext uri="{FF2B5EF4-FFF2-40B4-BE49-F238E27FC236}">
                <a16:creationId xmlns:a16="http://schemas.microsoft.com/office/drawing/2014/main" id="{B98655F7-B418-AEAF-FDF3-003A34703919}"/>
              </a:ext>
            </a:extLst>
          </p:cNvPr>
          <p:cNvSpPr/>
          <p:nvPr/>
        </p:nvSpPr>
        <p:spPr>
          <a:xfrm>
            <a:off x="3176357" y="208222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Ovaal 91">
            <a:extLst>
              <a:ext uri="{FF2B5EF4-FFF2-40B4-BE49-F238E27FC236}">
                <a16:creationId xmlns:a16="http://schemas.microsoft.com/office/drawing/2014/main" id="{7715AA58-8522-9532-0CB3-69C05D614E05}"/>
              </a:ext>
            </a:extLst>
          </p:cNvPr>
          <p:cNvSpPr/>
          <p:nvPr/>
        </p:nvSpPr>
        <p:spPr>
          <a:xfrm>
            <a:off x="2291609" y="5011458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3" name="Ovaal 92">
            <a:extLst>
              <a:ext uri="{FF2B5EF4-FFF2-40B4-BE49-F238E27FC236}">
                <a16:creationId xmlns:a16="http://schemas.microsoft.com/office/drawing/2014/main" id="{1DE46B5B-9F3D-05A1-5802-6EEEB71E9050}"/>
              </a:ext>
            </a:extLst>
          </p:cNvPr>
          <p:cNvSpPr/>
          <p:nvPr/>
        </p:nvSpPr>
        <p:spPr>
          <a:xfrm>
            <a:off x="6697696" y="1505601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4" name="Ovaal 93">
            <a:extLst>
              <a:ext uri="{FF2B5EF4-FFF2-40B4-BE49-F238E27FC236}">
                <a16:creationId xmlns:a16="http://schemas.microsoft.com/office/drawing/2014/main" id="{BC72E21F-CDD6-4A7E-492C-471F508B3E5C}"/>
              </a:ext>
            </a:extLst>
          </p:cNvPr>
          <p:cNvSpPr/>
          <p:nvPr/>
        </p:nvSpPr>
        <p:spPr>
          <a:xfrm>
            <a:off x="5738296" y="3750716"/>
            <a:ext cx="127553" cy="127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5" name="Ovaal 94">
            <a:extLst>
              <a:ext uri="{FF2B5EF4-FFF2-40B4-BE49-F238E27FC236}">
                <a16:creationId xmlns:a16="http://schemas.microsoft.com/office/drawing/2014/main" id="{648C81BF-F9FE-85B8-4DF0-EEACEB3C971C}"/>
              </a:ext>
            </a:extLst>
          </p:cNvPr>
          <p:cNvSpPr/>
          <p:nvPr/>
        </p:nvSpPr>
        <p:spPr>
          <a:xfrm>
            <a:off x="6663564" y="2460402"/>
            <a:ext cx="127553" cy="12755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6" name="Titel 3">
            <a:extLst>
              <a:ext uri="{FF2B5EF4-FFF2-40B4-BE49-F238E27FC236}">
                <a16:creationId xmlns:a16="http://schemas.microsoft.com/office/drawing/2014/main" id="{BDA07B86-2BC2-5636-8BD8-8A4724B6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3530" y="377551"/>
            <a:ext cx="1793713" cy="1744277"/>
          </a:xfrm>
        </p:spPr>
        <p:txBody>
          <a:bodyPr>
            <a:normAutofit/>
          </a:bodyPr>
          <a:lstStyle/>
          <a:p>
            <a:r>
              <a:rPr lang="nl-NL" sz="2400" dirty="0" err="1"/>
              <a:t>Mapping</a:t>
            </a:r>
            <a:r>
              <a:rPr lang="nl-NL" sz="2400" dirty="0"/>
              <a:t> op informatiemodel</a:t>
            </a:r>
          </a:p>
        </p:txBody>
      </p:sp>
    </p:spTree>
    <p:extLst>
      <p:ext uri="{BB962C8B-B14F-4D97-AF65-F5344CB8AC3E}">
        <p14:creationId xmlns:p14="http://schemas.microsoft.com/office/powerpoint/2010/main" val="1091566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BDC0CC-6CD3-29BA-FB09-90ABAF05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err="1"/>
              <a:t>Mapping</a:t>
            </a:r>
            <a:r>
              <a:rPr lang="nl-NL" sz="2400" dirty="0"/>
              <a:t> op applicaties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F4B5E9-97AC-0E20-B259-BEB88BD3B5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8" y="90949"/>
            <a:ext cx="9697491" cy="6676101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252C0270-66B4-2328-2874-B148F5DD3613}"/>
              </a:ext>
            </a:extLst>
          </p:cNvPr>
          <p:cNvSpPr/>
          <p:nvPr/>
        </p:nvSpPr>
        <p:spPr>
          <a:xfrm>
            <a:off x="10134600" y="2987040"/>
            <a:ext cx="259080" cy="259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86D4363-BFB2-379D-0B01-E4F0B160949D}"/>
              </a:ext>
            </a:extLst>
          </p:cNvPr>
          <p:cNvSpPr/>
          <p:nvPr/>
        </p:nvSpPr>
        <p:spPr>
          <a:xfrm>
            <a:off x="10134600" y="3352801"/>
            <a:ext cx="259080" cy="259080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B5688B8-B252-CF08-1E8D-2C296CADC245}"/>
              </a:ext>
            </a:extLst>
          </p:cNvPr>
          <p:cNvSpPr/>
          <p:nvPr/>
        </p:nvSpPr>
        <p:spPr>
          <a:xfrm>
            <a:off x="10134600" y="3738884"/>
            <a:ext cx="259080" cy="2590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D9BCF5A-B2FF-DBED-87CD-0EFB374AE480}"/>
              </a:ext>
            </a:extLst>
          </p:cNvPr>
          <p:cNvSpPr txBox="1"/>
          <p:nvPr/>
        </p:nvSpPr>
        <p:spPr>
          <a:xfrm>
            <a:off x="10464800" y="293191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UWLR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4EBAC49-E224-7E45-3E71-0723AC8ABAC0}"/>
              </a:ext>
            </a:extLst>
          </p:cNvPr>
          <p:cNvSpPr txBox="1"/>
          <p:nvPr/>
        </p:nvSpPr>
        <p:spPr>
          <a:xfrm>
            <a:off x="10464800" y="3297675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OOAPI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7D29073-C1CA-D5A9-9CC8-54B221703D63}"/>
              </a:ext>
            </a:extLst>
          </p:cNvPr>
          <p:cNvSpPr txBox="1"/>
          <p:nvPr/>
        </p:nvSpPr>
        <p:spPr>
          <a:xfrm>
            <a:off x="10446846" y="367057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eduAPI</a:t>
            </a:r>
            <a:endParaRPr lang="nl-NL" dirty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44FD88F6-3742-2E43-7F0B-7D425D02ECBE}"/>
              </a:ext>
            </a:extLst>
          </p:cNvPr>
          <p:cNvSpPr/>
          <p:nvPr/>
        </p:nvSpPr>
        <p:spPr>
          <a:xfrm>
            <a:off x="1379220" y="233426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768E2AE-CA0B-5E71-0162-00373E81675F}"/>
              </a:ext>
            </a:extLst>
          </p:cNvPr>
          <p:cNvSpPr/>
          <p:nvPr/>
        </p:nvSpPr>
        <p:spPr>
          <a:xfrm>
            <a:off x="1381760" y="3214888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F78AD1E1-3469-2411-EF2F-E63A96CF6782}"/>
              </a:ext>
            </a:extLst>
          </p:cNvPr>
          <p:cNvSpPr/>
          <p:nvPr/>
        </p:nvSpPr>
        <p:spPr>
          <a:xfrm>
            <a:off x="6358888" y="357124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C4C6525C-7D86-DE16-9FAD-86BE0E314754}"/>
              </a:ext>
            </a:extLst>
          </p:cNvPr>
          <p:cNvSpPr/>
          <p:nvPr/>
        </p:nvSpPr>
        <p:spPr>
          <a:xfrm>
            <a:off x="1803400" y="1846581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996B4C0-9C3A-07A5-28A4-2E87972FE24C}"/>
              </a:ext>
            </a:extLst>
          </p:cNvPr>
          <p:cNvSpPr/>
          <p:nvPr/>
        </p:nvSpPr>
        <p:spPr>
          <a:xfrm>
            <a:off x="1377949" y="29252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2C96FA86-16D1-8FEA-F2D3-30646D535976}"/>
              </a:ext>
            </a:extLst>
          </p:cNvPr>
          <p:cNvSpPr/>
          <p:nvPr/>
        </p:nvSpPr>
        <p:spPr>
          <a:xfrm>
            <a:off x="383536" y="33604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F1182833-F15A-BF69-09DC-97B999A9649E}"/>
              </a:ext>
            </a:extLst>
          </p:cNvPr>
          <p:cNvSpPr/>
          <p:nvPr/>
        </p:nvSpPr>
        <p:spPr>
          <a:xfrm>
            <a:off x="383537" y="272202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5824954A-8214-F560-0595-A39675BD68C8}"/>
              </a:ext>
            </a:extLst>
          </p:cNvPr>
          <p:cNvSpPr/>
          <p:nvPr/>
        </p:nvSpPr>
        <p:spPr>
          <a:xfrm>
            <a:off x="383535" y="406314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0B74F226-3E25-9674-E69D-433B2AE1FF93}"/>
              </a:ext>
            </a:extLst>
          </p:cNvPr>
          <p:cNvSpPr/>
          <p:nvPr/>
        </p:nvSpPr>
        <p:spPr>
          <a:xfrm>
            <a:off x="6343649" y="4039910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211A80AA-E99F-0FB3-EC5D-2FD63297AA87}"/>
              </a:ext>
            </a:extLst>
          </p:cNvPr>
          <p:cNvSpPr/>
          <p:nvPr/>
        </p:nvSpPr>
        <p:spPr>
          <a:xfrm>
            <a:off x="6343649" y="5391245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ED1EFF8C-C85A-A206-7121-40475AA4B7BD}"/>
              </a:ext>
            </a:extLst>
          </p:cNvPr>
          <p:cNvSpPr/>
          <p:nvPr/>
        </p:nvSpPr>
        <p:spPr>
          <a:xfrm>
            <a:off x="7824469" y="5391244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0E577C7F-6322-6895-BD7C-DC97298A96B6}"/>
              </a:ext>
            </a:extLst>
          </p:cNvPr>
          <p:cNvSpPr/>
          <p:nvPr/>
        </p:nvSpPr>
        <p:spPr>
          <a:xfrm>
            <a:off x="383535" y="539124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3B459E67-D701-4134-0B6C-A0FB090939C5}"/>
              </a:ext>
            </a:extLst>
          </p:cNvPr>
          <p:cNvSpPr/>
          <p:nvPr/>
        </p:nvSpPr>
        <p:spPr>
          <a:xfrm>
            <a:off x="383535" y="559952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657A4297-AD8F-0BB6-3D17-3C0997758571}"/>
              </a:ext>
            </a:extLst>
          </p:cNvPr>
          <p:cNvSpPr/>
          <p:nvPr/>
        </p:nvSpPr>
        <p:spPr>
          <a:xfrm>
            <a:off x="1408429" y="6028783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EFE456DE-AFE9-A149-B38C-78BC1C032F13}"/>
              </a:ext>
            </a:extLst>
          </p:cNvPr>
          <p:cNvSpPr/>
          <p:nvPr/>
        </p:nvSpPr>
        <p:spPr>
          <a:xfrm>
            <a:off x="2928615" y="5674452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8350BF47-E7F4-0CC0-7150-05C352AF6A02}"/>
              </a:ext>
            </a:extLst>
          </p:cNvPr>
          <p:cNvSpPr/>
          <p:nvPr/>
        </p:nvSpPr>
        <p:spPr>
          <a:xfrm>
            <a:off x="2910739" y="5402765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>
            <a:extLst>
              <a:ext uri="{FF2B5EF4-FFF2-40B4-BE49-F238E27FC236}">
                <a16:creationId xmlns:a16="http://schemas.microsoft.com/office/drawing/2014/main" id="{0C7D2866-E794-6ED9-C6CB-0ADC274507B2}"/>
              </a:ext>
            </a:extLst>
          </p:cNvPr>
          <p:cNvSpPr/>
          <p:nvPr/>
        </p:nvSpPr>
        <p:spPr>
          <a:xfrm>
            <a:off x="6544307" y="3571241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21425D6C-FFF6-3191-5090-15A370B97C02}"/>
              </a:ext>
            </a:extLst>
          </p:cNvPr>
          <p:cNvSpPr/>
          <p:nvPr/>
        </p:nvSpPr>
        <p:spPr>
          <a:xfrm>
            <a:off x="6522669" y="4039909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F6B7D038-79B8-5271-EC0C-9CFFB961CD2C}"/>
              </a:ext>
            </a:extLst>
          </p:cNvPr>
          <p:cNvSpPr/>
          <p:nvPr/>
        </p:nvSpPr>
        <p:spPr>
          <a:xfrm>
            <a:off x="3122691" y="5402765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3E4119A6-C732-6DDA-6AA1-7CAF98FF3396}"/>
              </a:ext>
            </a:extLst>
          </p:cNvPr>
          <p:cNvSpPr/>
          <p:nvPr/>
        </p:nvSpPr>
        <p:spPr>
          <a:xfrm>
            <a:off x="3127336" y="567445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655767C0-4E8B-AFC0-6303-900E4BD3F52C}"/>
              </a:ext>
            </a:extLst>
          </p:cNvPr>
          <p:cNvSpPr/>
          <p:nvPr/>
        </p:nvSpPr>
        <p:spPr>
          <a:xfrm>
            <a:off x="595487" y="539124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A83F7822-18F0-8244-694C-0F5AF7ED6C41}"/>
              </a:ext>
            </a:extLst>
          </p:cNvPr>
          <p:cNvSpPr/>
          <p:nvPr/>
        </p:nvSpPr>
        <p:spPr>
          <a:xfrm>
            <a:off x="599155" y="5599523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2BA910AC-1CD0-F021-0C2F-F93D4C13F655}"/>
              </a:ext>
            </a:extLst>
          </p:cNvPr>
          <p:cNvSpPr/>
          <p:nvPr/>
        </p:nvSpPr>
        <p:spPr>
          <a:xfrm>
            <a:off x="6747332" y="357124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D31B5824-4CF4-9D71-8425-06C794BF716C}"/>
              </a:ext>
            </a:extLst>
          </p:cNvPr>
          <p:cNvSpPr/>
          <p:nvPr/>
        </p:nvSpPr>
        <p:spPr>
          <a:xfrm>
            <a:off x="3340866" y="5402765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7B776F35-E986-F760-0936-2D12C89B2537}"/>
              </a:ext>
            </a:extLst>
          </p:cNvPr>
          <p:cNvSpPr/>
          <p:nvPr/>
        </p:nvSpPr>
        <p:spPr>
          <a:xfrm>
            <a:off x="3340866" y="5674452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D8C94593-F2C2-A10C-ABDC-ABB510F3C0EC}"/>
              </a:ext>
            </a:extLst>
          </p:cNvPr>
          <p:cNvSpPr/>
          <p:nvPr/>
        </p:nvSpPr>
        <p:spPr>
          <a:xfrm>
            <a:off x="1587449" y="6028783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F0841DC7-190A-551A-7117-B5B9A624F145}"/>
              </a:ext>
            </a:extLst>
          </p:cNvPr>
          <p:cNvSpPr/>
          <p:nvPr/>
        </p:nvSpPr>
        <p:spPr>
          <a:xfrm>
            <a:off x="793608" y="5599523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59995193-5B0A-355F-E47D-DB24449853B7}"/>
              </a:ext>
            </a:extLst>
          </p:cNvPr>
          <p:cNvSpPr/>
          <p:nvPr/>
        </p:nvSpPr>
        <p:spPr>
          <a:xfrm>
            <a:off x="793607" y="539124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4C7D0EFF-6277-526B-8B8E-03A28D9849A0}"/>
              </a:ext>
            </a:extLst>
          </p:cNvPr>
          <p:cNvSpPr/>
          <p:nvPr/>
        </p:nvSpPr>
        <p:spPr>
          <a:xfrm>
            <a:off x="6729276" y="4039908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6824AB79-E3E8-4DB1-1CA2-076B9412AE5E}"/>
              </a:ext>
            </a:extLst>
          </p:cNvPr>
          <p:cNvSpPr/>
          <p:nvPr/>
        </p:nvSpPr>
        <p:spPr>
          <a:xfrm>
            <a:off x="1577288" y="3214888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DE46DD0D-3D41-2974-5623-059F28291A5A}"/>
              </a:ext>
            </a:extLst>
          </p:cNvPr>
          <p:cNvSpPr/>
          <p:nvPr/>
        </p:nvSpPr>
        <p:spPr>
          <a:xfrm>
            <a:off x="1573425" y="2915087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7A1F0AD6-7DBA-0EE5-7EFF-A3399AA15280}"/>
              </a:ext>
            </a:extLst>
          </p:cNvPr>
          <p:cNvSpPr/>
          <p:nvPr/>
        </p:nvSpPr>
        <p:spPr>
          <a:xfrm>
            <a:off x="1558240" y="2336842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64D1EF6C-9DDB-3CA4-E166-3B105F094265}"/>
              </a:ext>
            </a:extLst>
          </p:cNvPr>
          <p:cNvSpPr/>
          <p:nvPr/>
        </p:nvSpPr>
        <p:spPr>
          <a:xfrm>
            <a:off x="1987500" y="1846581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C1F7FF23-EFE0-53F5-1316-EFA56AAE8309}"/>
              </a:ext>
            </a:extLst>
          </p:cNvPr>
          <p:cNvSpPr/>
          <p:nvPr/>
        </p:nvSpPr>
        <p:spPr>
          <a:xfrm>
            <a:off x="7537448" y="3064946"/>
            <a:ext cx="149859" cy="149859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30448CB3-7A4B-46E0-6DAD-127B4018C9E4}"/>
              </a:ext>
            </a:extLst>
          </p:cNvPr>
          <p:cNvSpPr/>
          <p:nvPr/>
        </p:nvSpPr>
        <p:spPr>
          <a:xfrm>
            <a:off x="7722867" y="3064946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6F5C7D05-BF31-3EA3-FA85-7862EDF826D9}"/>
              </a:ext>
            </a:extLst>
          </p:cNvPr>
          <p:cNvSpPr/>
          <p:nvPr/>
        </p:nvSpPr>
        <p:spPr>
          <a:xfrm>
            <a:off x="7925892" y="3064946"/>
            <a:ext cx="149859" cy="14985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6668A9C1-986B-FDFC-D18C-1882020CAFB8}"/>
              </a:ext>
            </a:extLst>
          </p:cNvPr>
          <p:cNvSpPr/>
          <p:nvPr/>
        </p:nvSpPr>
        <p:spPr>
          <a:xfrm>
            <a:off x="562555" y="406314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>
            <a:extLst>
              <a:ext uri="{FF2B5EF4-FFF2-40B4-BE49-F238E27FC236}">
                <a16:creationId xmlns:a16="http://schemas.microsoft.com/office/drawing/2014/main" id="{5F6BBF24-60D6-5D57-8F11-AFEC2AB11C86}"/>
              </a:ext>
            </a:extLst>
          </p:cNvPr>
          <p:cNvSpPr/>
          <p:nvPr/>
        </p:nvSpPr>
        <p:spPr>
          <a:xfrm>
            <a:off x="6544307" y="3064945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>
            <a:extLst>
              <a:ext uri="{FF2B5EF4-FFF2-40B4-BE49-F238E27FC236}">
                <a16:creationId xmlns:a16="http://schemas.microsoft.com/office/drawing/2014/main" id="{FDE7DA86-8B62-EF27-1ACB-3D7783F17FCF}"/>
              </a:ext>
            </a:extLst>
          </p:cNvPr>
          <p:cNvSpPr/>
          <p:nvPr/>
        </p:nvSpPr>
        <p:spPr>
          <a:xfrm>
            <a:off x="5197792" y="3647440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>
            <a:extLst>
              <a:ext uri="{FF2B5EF4-FFF2-40B4-BE49-F238E27FC236}">
                <a16:creationId xmlns:a16="http://schemas.microsoft.com/office/drawing/2014/main" id="{B7F073E9-D564-C04D-8BA3-C2B6870EC235}"/>
              </a:ext>
            </a:extLst>
          </p:cNvPr>
          <p:cNvSpPr/>
          <p:nvPr/>
        </p:nvSpPr>
        <p:spPr>
          <a:xfrm>
            <a:off x="7757155" y="3868424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>
            <a:extLst>
              <a:ext uri="{FF2B5EF4-FFF2-40B4-BE49-F238E27FC236}">
                <a16:creationId xmlns:a16="http://schemas.microsoft.com/office/drawing/2014/main" id="{81E88606-B31F-3026-C818-6B25C554F8B0}"/>
              </a:ext>
            </a:extLst>
          </p:cNvPr>
          <p:cNvSpPr/>
          <p:nvPr/>
        </p:nvSpPr>
        <p:spPr>
          <a:xfrm>
            <a:off x="8009020" y="5388471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2A9BE71B-7B49-6962-CCF2-85459387985C}"/>
              </a:ext>
            </a:extLst>
          </p:cNvPr>
          <p:cNvSpPr/>
          <p:nvPr/>
        </p:nvSpPr>
        <p:spPr>
          <a:xfrm>
            <a:off x="1768889" y="6032592"/>
            <a:ext cx="149859" cy="14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846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A1689-1E5C-5DBE-584C-21E58148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Stramien per informatiestroom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AD6368-A45F-B4CC-F4E1-E3345EF37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066801"/>
            <a:ext cx="5688000" cy="4525963"/>
          </a:xfrm>
        </p:spPr>
        <p:txBody>
          <a:bodyPr lIns="36000" tIns="36000" rIns="36000" bIns="36000"/>
          <a:lstStyle/>
          <a:p>
            <a:pPr marL="50800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We hebben voor de interactie </a:t>
            </a:r>
            <a:r>
              <a:rPr lang="nl-NL" sz="2000" b="1" dirty="0">
                <a:solidFill>
                  <a:schemeClr val="accent1"/>
                </a:solidFill>
              </a:rPr>
              <a:t>vastgesteld</a:t>
            </a:r>
            <a:r>
              <a:rPr lang="nl-NL" sz="2000" dirty="0">
                <a:solidFill>
                  <a:schemeClr val="accent1"/>
                </a:solidFill>
              </a:rPr>
              <a:t>:</a:t>
            </a:r>
          </a:p>
          <a:p>
            <a:pPr marL="361950" indent="-311150">
              <a:spcBef>
                <a:spcPts val="300"/>
              </a:spcBef>
            </a:pPr>
            <a:r>
              <a:rPr lang="nl-NL" sz="1800" u="sng" dirty="0">
                <a:solidFill>
                  <a:schemeClr val="accent1"/>
                </a:solidFill>
              </a:rPr>
              <a:t>Informatiebehoefte</a:t>
            </a:r>
            <a:br>
              <a:rPr lang="nl-NL" sz="1800" dirty="0">
                <a:solidFill>
                  <a:schemeClr val="accent1"/>
                </a:solidFill>
              </a:rPr>
            </a:br>
            <a:r>
              <a:rPr lang="nl-NL" sz="1800" dirty="0">
                <a:solidFill>
                  <a:schemeClr val="accent1"/>
                </a:solidFill>
              </a:rPr>
              <a:t>Wie heeft welke info nodig van wie voor welk proces?</a:t>
            </a:r>
          </a:p>
          <a:p>
            <a:pPr marL="361950" indent="-311150">
              <a:spcBef>
                <a:spcPts val="300"/>
              </a:spcBef>
            </a:pPr>
            <a:r>
              <a:rPr lang="nl-NL" sz="1800" u="sng" dirty="0">
                <a:solidFill>
                  <a:schemeClr val="accent1"/>
                </a:solidFill>
              </a:rPr>
              <a:t>Gegevens met attributen</a:t>
            </a:r>
            <a:br>
              <a:rPr lang="nl-NL" sz="1800" u="sng" dirty="0">
                <a:solidFill>
                  <a:schemeClr val="accent1"/>
                </a:solidFill>
              </a:rPr>
            </a:br>
            <a:r>
              <a:rPr lang="nl-NL" sz="1800" dirty="0">
                <a:solidFill>
                  <a:schemeClr val="accent1"/>
                </a:solidFill>
              </a:rPr>
              <a:t>Wat zijn de benodigde info-elementen (informatieobject-, gegevensgroep- en attribuutsoorten)?</a:t>
            </a:r>
          </a:p>
          <a:p>
            <a:pPr marL="361950" indent="-311150">
              <a:spcBef>
                <a:spcPts val="300"/>
              </a:spcBef>
            </a:pPr>
            <a:r>
              <a:rPr lang="nl-NL" sz="1800" u="sng" dirty="0">
                <a:solidFill>
                  <a:schemeClr val="accent1"/>
                </a:solidFill>
              </a:rPr>
              <a:t>Interactiepatroon</a:t>
            </a:r>
            <a:br>
              <a:rPr lang="nl-NL" sz="1800" dirty="0">
                <a:solidFill>
                  <a:schemeClr val="accent1"/>
                </a:solidFill>
              </a:rPr>
            </a:br>
            <a:r>
              <a:rPr lang="nl-NL" sz="1800" dirty="0">
                <a:solidFill>
                  <a:schemeClr val="accent1"/>
                </a:solidFill>
              </a:rPr>
              <a:t>Wat is nodig m.b.t. de interactie(s):</a:t>
            </a:r>
          </a:p>
          <a:p>
            <a:pPr marL="542925" lvl="1" indent="-180975"/>
            <a:r>
              <a:rPr lang="nl-NL" sz="1600" dirty="0">
                <a:solidFill>
                  <a:schemeClr val="accent1"/>
                </a:solidFill>
              </a:rPr>
              <a:t>Standlevering en/of </a:t>
            </a:r>
            <a:r>
              <a:rPr lang="nl-NL" sz="1600" dirty="0" err="1">
                <a:solidFill>
                  <a:schemeClr val="accent1"/>
                </a:solidFill>
              </a:rPr>
              <a:t>Streaam</a:t>
            </a:r>
            <a:r>
              <a:rPr lang="nl-NL" sz="1600" dirty="0">
                <a:solidFill>
                  <a:schemeClr val="accent1"/>
                </a:solidFill>
              </a:rPr>
              <a:t>?</a:t>
            </a:r>
          </a:p>
          <a:p>
            <a:pPr marL="542925" lvl="1" indent="-180975"/>
            <a:r>
              <a:rPr lang="nl-NL" sz="1600" dirty="0">
                <a:solidFill>
                  <a:schemeClr val="accent1"/>
                </a:solidFill>
              </a:rPr>
              <a:t>Wie neemt het initiatief?</a:t>
            </a:r>
          </a:p>
          <a:p>
            <a:pPr marL="542925" lvl="1" indent="-180975"/>
            <a:r>
              <a:rPr lang="nl-NL" sz="1600" dirty="0">
                <a:solidFill>
                  <a:schemeClr val="accent1"/>
                </a:solidFill>
              </a:rPr>
              <a:t>Pull en/of push-mechanisme?</a:t>
            </a:r>
          </a:p>
          <a:p>
            <a:pPr marL="542925" lvl="1" indent="-180975"/>
            <a:r>
              <a:rPr lang="nl-NL" sz="1600" dirty="0">
                <a:solidFill>
                  <a:schemeClr val="accent1"/>
                </a:solidFill>
              </a:rPr>
              <a:t>Extra notificatie-mechanisme nodig?</a:t>
            </a:r>
          </a:p>
          <a:p>
            <a:pPr marL="3619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pPr marL="361950" lvl="1" indent="0">
              <a:buNone/>
            </a:pPr>
            <a:endParaRPr lang="nl-NL" sz="1600" dirty="0">
              <a:solidFill>
                <a:schemeClr val="accent1"/>
              </a:solidFill>
            </a:endParaRPr>
          </a:p>
          <a:p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C94D36-8D82-6F60-4BD6-4D773716EE1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69025" y="1066801"/>
            <a:ext cx="5688000" cy="2905124"/>
          </a:xfrm>
        </p:spPr>
        <p:txBody>
          <a:bodyPr lIns="36000" tIns="36000" rIns="36000" bIns="36000"/>
          <a:lstStyle/>
          <a:p>
            <a:pPr marL="50800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We moeten voor de interface </a:t>
            </a:r>
            <a:r>
              <a:rPr lang="nl-NL" sz="2000" b="1" dirty="0">
                <a:solidFill>
                  <a:schemeClr val="accent1"/>
                </a:solidFill>
              </a:rPr>
              <a:t>vaststellen</a:t>
            </a:r>
            <a:r>
              <a:rPr lang="nl-NL" sz="2000" dirty="0">
                <a:solidFill>
                  <a:schemeClr val="accent1"/>
                </a:solidFill>
              </a:rPr>
              <a:t>:</a:t>
            </a:r>
          </a:p>
          <a:p>
            <a:pPr marL="3619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Char char="•"/>
              <a:tabLst/>
              <a:defRPr/>
            </a:pP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  <a:t>Gegevens mappen op OOAPI-resources</a:t>
            </a:r>
            <a:b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  <a:t>Wat zijn de benodigde OOAPI-resources?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  <a:t>Voorbeeldwaarden kunnen hierbij helpen!</a:t>
            </a:r>
          </a:p>
          <a:p>
            <a:pPr marL="361950" indent="-311150">
              <a:spcBef>
                <a:spcPts val="300"/>
              </a:spcBef>
              <a:buClr>
                <a:prstClr val="black"/>
              </a:buClr>
              <a:defRPr/>
            </a:pPr>
            <a:r>
              <a:rPr lang="nl-NL" sz="1800" u="sng" dirty="0">
                <a:solidFill>
                  <a:schemeClr val="accent1"/>
                </a:solidFill>
              </a:rPr>
              <a:t>Koppelvlakken</a:t>
            </a:r>
            <a:br>
              <a:rPr lang="nl-NL" sz="1800" dirty="0">
                <a:solidFill>
                  <a:schemeClr val="accent1"/>
                </a:solidFill>
              </a:rPr>
            </a:br>
            <a:r>
              <a:rPr lang="nl-NL" sz="1800" dirty="0">
                <a:solidFill>
                  <a:schemeClr val="accent1"/>
                </a:solidFill>
              </a:rPr>
              <a:t>Waar zitten de koppelvlakken? </a:t>
            </a:r>
          </a:p>
          <a:p>
            <a:pPr marL="361950" indent="-311150"/>
            <a:r>
              <a:rPr lang="nl-NL" sz="1800" u="sng" dirty="0">
                <a:solidFill>
                  <a:schemeClr val="accent1"/>
                </a:solidFill>
              </a:rPr>
              <a:t>OOAPI-interface (endpoints en operaties)</a:t>
            </a:r>
            <a:r>
              <a:rPr lang="nl-NL" sz="1800" dirty="0">
                <a:solidFill>
                  <a:schemeClr val="accent1"/>
                </a:solidFill>
              </a:rPr>
              <a:t>?</a:t>
            </a:r>
            <a:br>
              <a:rPr lang="nl-NL" sz="1800" dirty="0">
                <a:solidFill>
                  <a:schemeClr val="accent1"/>
                </a:solidFill>
              </a:rPr>
            </a:br>
            <a:r>
              <a:rPr lang="nl-NL" sz="1800" dirty="0">
                <a:solidFill>
                  <a:schemeClr val="accent1"/>
                </a:solidFill>
              </a:rPr>
              <a:t>Welke endpoints en HTTP-operaties zijn benodigd per koppelvlak?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006CE6-BC46-3081-3459-AEE2C3A33099}"/>
              </a:ext>
            </a:extLst>
          </p:cNvPr>
          <p:cNvSpPr txBox="1"/>
          <p:nvPr/>
        </p:nvSpPr>
        <p:spPr>
          <a:xfrm>
            <a:off x="6096000" y="4292408"/>
            <a:ext cx="609600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11150"/>
            <a:r>
              <a:rPr lang="nl-NL" sz="1200" i="1" dirty="0">
                <a:solidFill>
                  <a:schemeClr val="accent1"/>
                </a:solidFill>
              </a:rPr>
              <a:t>Later:</a:t>
            </a:r>
          </a:p>
          <a:p>
            <a:pPr marL="180975" indent="-130175">
              <a:buFont typeface="Arial" panose="020B0604020202020204" pitchFamily="34" charset="0"/>
              <a:buChar char="•"/>
            </a:pPr>
            <a:r>
              <a:rPr lang="nl-NL" sz="1200" i="1" u="sng" dirty="0">
                <a:solidFill>
                  <a:schemeClr val="accent1"/>
                </a:solidFill>
              </a:rPr>
              <a:t>Query parameters</a:t>
            </a:r>
            <a:br>
              <a:rPr lang="nl-NL" sz="1200" i="1" u="sng" dirty="0">
                <a:solidFill>
                  <a:schemeClr val="accent1"/>
                </a:solidFill>
              </a:rPr>
            </a:br>
            <a:r>
              <a:rPr lang="nl-NL" sz="1200" i="1" dirty="0">
                <a:solidFill>
                  <a:schemeClr val="accent1"/>
                </a:solidFill>
              </a:rPr>
              <a:t>Zijn er specifieke parameters per operatie nodig? Indien </a:t>
            </a:r>
            <a:r>
              <a:rPr lang="nl-NL" sz="1200" i="1" dirty="0" err="1">
                <a:solidFill>
                  <a:schemeClr val="accent1"/>
                </a:solidFill>
              </a:rPr>
              <a:t>id</a:t>
            </a:r>
            <a:r>
              <a:rPr lang="nl-NL" sz="1200" i="1" dirty="0">
                <a:solidFill>
                  <a:schemeClr val="accent1"/>
                </a:solidFill>
              </a:rPr>
              <a:t>-parameter: wie bepaalt het </a:t>
            </a:r>
            <a:r>
              <a:rPr lang="nl-NL" sz="1200" i="1" dirty="0" err="1">
                <a:solidFill>
                  <a:schemeClr val="accent1"/>
                </a:solidFill>
              </a:rPr>
              <a:t>id</a:t>
            </a:r>
            <a:r>
              <a:rPr lang="nl-NL" sz="1200" i="1" dirty="0">
                <a:solidFill>
                  <a:schemeClr val="accent1"/>
                </a:solidFill>
              </a:rPr>
              <a:t>?</a:t>
            </a:r>
          </a:p>
          <a:p>
            <a:pPr marL="180975" indent="-130175">
              <a:buFont typeface="Arial" panose="020B0604020202020204" pitchFamily="34" charset="0"/>
              <a:buChar char="•"/>
            </a:pPr>
            <a:r>
              <a:rPr lang="nl-NL" sz="1200" i="1" u="sng" dirty="0">
                <a:solidFill>
                  <a:schemeClr val="accent1"/>
                </a:solidFill>
              </a:rPr>
              <a:t>Attributen per resource</a:t>
            </a:r>
            <a:br>
              <a:rPr lang="nl-NL" sz="1200" i="1" dirty="0">
                <a:solidFill>
                  <a:schemeClr val="accent1"/>
                </a:solidFill>
              </a:rPr>
            </a:b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  <a:t>Wat zijn per OOAPI-resources de benodigde attributen; per attribuut</a:t>
            </a:r>
            <a:r>
              <a:rPr lang="nl-NL" sz="1200" i="1" dirty="0">
                <a:solidFill>
                  <a:schemeClr val="accent1"/>
                </a:solidFill>
              </a:rPr>
              <a:t>: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nl-NL" sz="1100" i="1" dirty="0">
                <a:solidFill>
                  <a:schemeClr val="accent1"/>
                </a:solidFill>
              </a:rPr>
              <a:t>Bestaand of aanvulling?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nl-NL" sz="1100" i="1" dirty="0">
                <a:solidFill>
                  <a:schemeClr val="accent1"/>
                </a:solidFill>
              </a:rPr>
              <a:t>Datatype (string, integer, datum, datumtijd, etc.) of Waardelijst (enumeratie of referentielijst)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nl-NL" sz="1100" i="1" dirty="0">
                <a:solidFill>
                  <a:schemeClr val="accent1"/>
                </a:solidFill>
              </a:rPr>
              <a:t>Verplicht of optioneel? </a:t>
            </a:r>
            <a:r>
              <a:rPr lang="nl-NL" sz="1100" i="1" dirty="0" err="1">
                <a:solidFill>
                  <a:schemeClr val="accent1"/>
                </a:solidFill>
              </a:rPr>
              <a:t>Één</a:t>
            </a:r>
            <a:r>
              <a:rPr lang="nl-NL" sz="1100" i="1" dirty="0">
                <a:solidFill>
                  <a:schemeClr val="accent1"/>
                </a:solidFill>
              </a:rPr>
              <a:t> of meer keren?</a:t>
            </a:r>
          </a:p>
          <a:p>
            <a:pPr marL="542925" lvl="1" indent="-180975">
              <a:buFont typeface="Arial" panose="020B0604020202020204" pitchFamily="34" charset="0"/>
              <a:buChar char="•"/>
            </a:pPr>
            <a:r>
              <a:rPr lang="nl-NL" sz="1100" i="1" dirty="0">
                <a:solidFill>
                  <a:schemeClr val="accent1"/>
                </a:solidFill>
              </a:rPr>
              <a:t>Werkingsregels?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nl-NL" sz="1200" b="0" i="1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  <a:t>Uitzonderingssituaties</a:t>
            </a:r>
            <a:b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</a:b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/>
                <a:sym typeface="Montserrat"/>
              </a:rPr>
              <a:t>Wat zijn opvallende uitzonderingssituaties? En wat moet er vervolgens gebeuren?</a:t>
            </a:r>
            <a:endParaRPr lang="nl-NL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72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E0B3B-CDA7-BBC0-AE06-DECA5D91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API-koppelvlakken (voorlopige inschatting)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956EE8-1382-18D5-24A8-1DAEA198D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7" y="1151737"/>
            <a:ext cx="10115550" cy="5148324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2943BC79-8F92-ECB3-EE04-6F7490D02CDD}"/>
              </a:ext>
            </a:extLst>
          </p:cNvPr>
          <p:cNvSpPr/>
          <p:nvPr/>
        </p:nvSpPr>
        <p:spPr>
          <a:xfrm>
            <a:off x="3991582" y="286947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AB567923-CE5B-C690-75FD-1D33D28D1B72}"/>
              </a:ext>
            </a:extLst>
          </p:cNvPr>
          <p:cNvSpPr/>
          <p:nvPr/>
        </p:nvSpPr>
        <p:spPr>
          <a:xfrm>
            <a:off x="1772257" y="4232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B041A9F-8D0D-0B05-7C9E-67210B44CE1E}"/>
              </a:ext>
            </a:extLst>
          </p:cNvPr>
          <p:cNvSpPr/>
          <p:nvPr/>
        </p:nvSpPr>
        <p:spPr>
          <a:xfrm>
            <a:off x="1772257" y="286947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CC0C2F3-B503-1380-BC0D-4D455CCBAF1F}"/>
              </a:ext>
            </a:extLst>
          </p:cNvPr>
          <p:cNvSpPr/>
          <p:nvPr/>
        </p:nvSpPr>
        <p:spPr>
          <a:xfrm>
            <a:off x="8411182" y="474606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C7DAB47C-B99A-34B4-0432-4BE23D4A897C}"/>
              </a:ext>
            </a:extLst>
          </p:cNvPr>
          <p:cNvSpPr/>
          <p:nvPr/>
        </p:nvSpPr>
        <p:spPr>
          <a:xfrm>
            <a:off x="8411182" y="4232341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9346F60C-9154-31CA-ADF5-4AF729A8128D}"/>
              </a:ext>
            </a:extLst>
          </p:cNvPr>
          <p:cNvSpPr/>
          <p:nvPr/>
        </p:nvSpPr>
        <p:spPr>
          <a:xfrm>
            <a:off x="8411182" y="205905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926FA872-2016-6DA2-13FE-7301E344FB39}"/>
              </a:ext>
            </a:extLst>
          </p:cNvPr>
          <p:cNvSpPr/>
          <p:nvPr/>
        </p:nvSpPr>
        <p:spPr>
          <a:xfrm>
            <a:off x="4257307" y="523393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8DF0A887-B299-8194-A8A2-459809F0E0E6}"/>
              </a:ext>
            </a:extLst>
          </p:cNvPr>
          <p:cNvSpPr/>
          <p:nvPr/>
        </p:nvSpPr>
        <p:spPr>
          <a:xfrm>
            <a:off x="4257307" y="571873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859F129F-7EC3-190B-4C02-D4555CCBE490}"/>
              </a:ext>
            </a:extLst>
          </p:cNvPr>
          <p:cNvSpPr/>
          <p:nvPr/>
        </p:nvSpPr>
        <p:spPr>
          <a:xfrm>
            <a:off x="4257307" y="4746061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38DF041-2045-579D-296B-1F07602F32B5}"/>
              </a:ext>
            </a:extLst>
          </p:cNvPr>
          <p:cNvSpPr/>
          <p:nvPr/>
        </p:nvSpPr>
        <p:spPr>
          <a:xfrm>
            <a:off x="8411182" y="5253386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DE2DEDE4-AFEC-715B-3A16-2F20C6143E85}"/>
              </a:ext>
            </a:extLst>
          </p:cNvPr>
          <p:cNvSpPr/>
          <p:nvPr/>
        </p:nvSpPr>
        <p:spPr>
          <a:xfrm>
            <a:off x="8411182" y="5768401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16CD7D3C-12D7-3A15-33FD-CA5EA4EE7BBF}"/>
              </a:ext>
            </a:extLst>
          </p:cNvPr>
          <p:cNvSpPr/>
          <p:nvPr/>
        </p:nvSpPr>
        <p:spPr>
          <a:xfrm>
            <a:off x="3991582" y="4196987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157050C9-FF2A-F4D0-D76B-7DC0A46320E0}"/>
              </a:ext>
            </a:extLst>
          </p:cNvPr>
          <p:cNvSpPr/>
          <p:nvPr/>
        </p:nvSpPr>
        <p:spPr>
          <a:xfrm>
            <a:off x="8411182" y="2059057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38AB2F93-F73B-EF87-1F95-4E9421A40DAC}"/>
              </a:ext>
            </a:extLst>
          </p:cNvPr>
          <p:cNvSpPr/>
          <p:nvPr/>
        </p:nvSpPr>
        <p:spPr>
          <a:xfrm>
            <a:off x="8411182" y="4238736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E0432AD1-0AFB-5736-6FD8-199387C92279}"/>
              </a:ext>
            </a:extLst>
          </p:cNvPr>
          <p:cNvSpPr/>
          <p:nvPr/>
        </p:nvSpPr>
        <p:spPr>
          <a:xfrm>
            <a:off x="10113367" y="624367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NL" sz="1000" dirty="0"/>
              <a:t>API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FF9165EA-2FA9-9F89-0546-8171DECD77ED}"/>
              </a:ext>
            </a:extLst>
          </p:cNvPr>
          <p:cNvSpPr/>
          <p:nvPr/>
        </p:nvSpPr>
        <p:spPr>
          <a:xfrm>
            <a:off x="10113367" y="6560709"/>
            <a:ext cx="288000" cy="28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00" dirty="0"/>
              <a:t>API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F2A3E8B-CDA3-CC44-C7FB-A4BC78B6DA71}"/>
              </a:ext>
            </a:extLst>
          </p:cNvPr>
          <p:cNvSpPr txBox="1"/>
          <p:nvPr/>
        </p:nvSpPr>
        <p:spPr>
          <a:xfrm>
            <a:off x="10377117" y="6218397"/>
            <a:ext cx="2059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i="1" dirty="0"/>
              <a:t>Koppelvlak (Push)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89C3CE3-7C76-75BD-196A-845C09957F7F}"/>
              </a:ext>
            </a:extLst>
          </p:cNvPr>
          <p:cNvSpPr txBox="1"/>
          <p:nvPr/>
        </p:nvSpPr>
        <p:spPr>
          <a:xfrm>
            <a:off x="10377117" y="6527168"/>
            <a:ext cx="2059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i="1" dirty="0"/>
              <a:t>Koppelvlak (Pull)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EB6610F1-E371-537E-C428-754611B65F9E}"/>
              </a:ext>
            </a:extLst>
          </p:cNvPr>
          <p:cNvSpPr/>
          <p:nvPr/>
        </p:nvSpPr>
        <p:spPr>
          <a:xfrm>
            <a:off x="1772257" y="2869472"/>
            <a:ext cx="360000" cy="36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NL" sz="1050" dirty="0"/>
              <a:t>API</a:t>
            </a:r>
          </a:p>
        </p:txBody>
      </p:sp>
      <p:sp>
        <p:nvSpPr>
          <p:cNvPr id="31" name="Ster: 5 punten 30">
            <a:extLst>
              <a:ext uri="{FF2B5EF4-FFF2-40B4-BE49-F238E27FC236}">
                <a16:creationId xmlns:a16="http://schemas.microsoft.com/office/drawing/2014/main" id="{D2FDC357-A6E7-54CB-6701-3FFDF9148D2D}"/>
              </a:ext>
            </a:extLst>
          </p:cNvPr>
          <p:cNvSpPr/>
          <p:nvPr/>
        </p:nvSpPr>
        <p:spPr>
          <a:xfrm>
            <a:off x="11125200" y="140004"/>
            <a:ext cx="944880" cy="9753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37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96" y="802242"/>
            <a:ext cx="9845566" cy="1113781"/>
          </a:xfrm>
        </p:spPr>
        <p:txBody>
          <a:bodyPr/>
          <a:lstStyle/>
          <a:p>
            <a:r>
              <a:rPr lang="nl-NL" dirty="0"/>
              <a:t>Kengetallen leverancierslijst - digitaal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8C4A8A-B59F-349A-5FF1-071F8E287E23}"/>
              </a:ext>
            </a:extLst>
          </p:cNvPr>
          <p:cNvSpPr txBox="1"/>
          <p:nvPr/>
        </p:nvSpPr>
        <p:spPr>
          <a:xfrm>
            <a:off x="766119" y="2543572"/>
            <a:ext cx="8526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Totaal aantal geïdentificeerde examenleveranciers: Circa 70 leveranciers</a:t>
            </a:r>
          </a:p>
          <a:p>
            <a:endParaRPr lang="nl-NL" dirty="0"/>
          </a:p>
          <a:p>
            <a:r>
              <a:rPr lang="nl-NL" dirty="0"/>
              <a:t>Hiervan aangesloten bij </a:t>
            </a:r>
            <a:r>
              <a:rPr lang="nl-NL" dirty="0" err="1"/>
              <a:t>Remindo</a:t>
            </a:r>
            <a:r>
              <a:rPr lang="nl-NL" dirty="0"/>
              <a:t> (Paragin </a:t>
            </a:r>
            <a:r>
              <a:rPr lang="nl-NL" u="sng" dirty="0"/>
              <a:t>platform</a:t>
            </a:r>
            <a:r>
              <a:rPr lang="nl-NL" dirty="0"/>
              <a:t>): circa 25 leveranciers</a:t>
            </a:r>
          </a:p>
          <a:p>
            <a:endParaRPr lang="nl-NL" dirty="0"/>
          </a:p>
          <a:p>
            <a:r>
              <a:rPr lang="nl-NL" dirty="0"/>
              <a:t>Ander </a:t>
            </a:r>
            <a:r>
              <a:rPr lang="nl-NL" u="sng" dirty="0"/>
              <a:t>platform</a:t>
            </a:r>
            <a:r>
              <a:rPr lang="nl-NL" dirty="0"/>
              <a:t> partij is: </a:t>
            </a:r>
            <a:r>
              <a:rPr lang="nl-NL" dirty="0" err="1"/>
              <a:t>Webedu</a:t>
            </a:r>
            <a:r>
              <a:rPr lang="nl-NL" dirty="0"/>
              <a:t> – Praktijktoetsen van </a:t>
            </a:r>
            <a:r>
              <a:rPr lang="nl-NL" dirty="0" err="1"/>
              <a:t>ExamenServices</a:t>
            </a:r>
            <a:endParaRPr lang="nl-NL" dirty="0"/>
          </a:p>
          <a:p>
            <a:endParaRPr lang="nl-NL" dirty="0"/>
          </a:p>
          <a:p>
            <a:r>
              <a:rPr lang="nl-NL" dirty="0"/>
              <a:t>Plus overige </a:t>
            </a:r>
            <a:r>
              <a:rPr lang="nl-NL" u="sng" dirty="0"/>
              <a:t>platformen</a:t>
            </a:r>
            <a:r>
              <a:rPr lang="nl-NL" dirty="0"/>
              <a:t> van SPL (Praktijktoets), Consortium, 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37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7" y="835743"/>
            <a:ext cx="9845566" cy="1549112"/>
          </a:xfrm>
        </p:spPr>
        <p:txBody>
          <a:bodyPr>
            <a:normAutofit/>
          </a:bodyPr>
          <a:lstStyle/>
          <a:p>
            <a:r>
              <a:rPr lang="nl-NL"/>
              <a:t>De verbreding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Business case: koppelingen OOAPI </a:t>
            </a:r>
            <a:br>
              <a:rPr lang="nl-NL" dirty="0"/>
            </a:b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5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985DC6-5252-4A41-97E7-4F03EC815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4133" y="2747962"/>
            <a:ext cx="8090428" cy="33562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</a:rPr>
              <a:t>MBO instellingen 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– minder fouten, minder administratieve last – zie business case landelijk</a:t>
            </a: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</a:rPr>
              <a:t>EN:</a:t>
            </a: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</a:rPr>
              <a:t>SIS-, planning leveranciers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 – minder bouw en beheer koppelingen t.o.v. maatwerkkoppelingen</a:t>
            </a: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</a:rPr>
              <a:t>Examenleveranciers / -platforms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– minder bouw en beheer koppelingen t.o.v. maatwerkkoppelingen</a:t>
            </a:r>
          </a:p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</a:rPr>
              <a:t>MBO Raad 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– …..standaardisering MBO instellingen?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89828"/>
            <a:ext cx="9845566" cy="1113781"/>
          </a:xfrm>
        </p:spPr>
        <p:txBody>
          <a:bodyPr>
            <a:normAutofit/>
          </a:bodyPr>
          <a:lstStyle/>
          <a:p>
            <a:r>
              <a:rPr lang="nl-NL" dirty="0"/>
              <a:t>Project: Creëer koppelingen binnen Open API </a:t>
            </a:r>
            <a:br>
              <a:rPr lang="nl-NL" dirty="0"/>
            </a:br>
            <a:r>
              <a:rPr lang="nl-NL" dirty="0"/>
              <a:t>protocol voor digitaal examineringsproces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6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985DC6-5252-4A41-97E7-4F03EC815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399" y="3235551"/>
            <a:ext cx="10911016" cy="386958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l-NL" sz="1800" b="1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Doel</a:t>
            </a:r>
            <a:endParaRPr lang="nl-NL" sz="18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doel geeft het vergezicht weer. Waarschijnlijk zijn vervolgprojecten nodig om dit doel te bereiken.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“Het doel is het kunnen uitwisselen van gewenste data tussen de diverse </a:t>
            </a:r>
            <a:r>
              <a:rPr lang="nl-NL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SIS-sen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planningsisntrumenten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enerzijds en examenplatformen anderzijds in het mbo volgens één standaard.”</a:t>
            </a:r>
            <a:endParaRPr lang="nl-N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89828"/>
            <a:ext cx="9845566" cy="1113781"/>
          </a:xfrm>
        </p:spPr>
        <p:txBody>
          <a:bodyPr>
            <a:normAutofit/>
          </a:bodyPr>
          <a:lstStyle/>
          <a:p>
            <a:r>
              <a:rPr lang="nl-NL" dirty="0"/>
              <a:t>Betrokken organisaties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E731122-4AAC-E652-C85F-E8C0AC7520C9}"/>
              </a:ext>
            </a:extLst>
          </p:cNvPr>
          <p:cNvSpPr txBox="1"/>
          <p:nvPr/>
        </p:nvSpPr>
        <p:spPr>
          <a:xfrm>
            <a:off x="826477" y="2883541"/>
            <a:ext cx="11318630" cy="4818114"/>
          </a:xfrm>
          <a:prstGeom prst="rect">
            <a:avLst/>
          </a:prstGeom>
          <a:noFill/>
        </p:spPr>
        <p:txBody>
          <a:bodyPr wrap="square" numCol="2" spcCol="396000">
            <a:spAutoFit/>
          </a:bodyPr>
          <a:lstStyle/>
          <a:p>
            <a:pPr>
              <a:lnSpc>
                <a:spcPct val="107000"/>
              </a:lnSpc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 Vos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(MBO Digitaal/NED), 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Hans Swart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(Alfa college/NED), </a:t>
            </a:r>
          </a:p>
          <a:p>
            <a:pPr>
              <a:lnSpc>
                <a:spcPct val="107000"/>
              </a:lnSpc>
            </a:pP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Nelleke Lafeber (MBO Raad) en Ellen Kieviet-</a:t>
            </a:r>
            <a:r>
              <a:rPr lang="nl-NL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Hoegen</a:t>
            </a: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Dijkhof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(ROC Amersfoort/NED)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Leumens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Marga </a:t>
            </a:r>
            <a:r>
              <a:rPr lang="nl-NL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Schoneveld</a:t>
            </a: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– Kerkhof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(ROC van Amsterdam)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Henk Knevelbaard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(Alfa college)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Richelle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Werner (Summa college)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Manon van Soest, David Vermeulen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(ROC Midden Nederland)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 Huijser (Zadkine)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Sjoerd Zonneveld, </a:t>
            </a: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Michiel Rotteveel, Ellen </a:t>
            </a:r>
            <a:r>
              <a:rPr lang="nl-NL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Zoegaard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(SPL/Stichting Praktijkleren)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Jeroen van 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Waes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Webedu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/Examenservices)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Erik Degen (Coöperatie Examens MBO/Rekenexamens)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Roan Boer Rookhuiszen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Paragin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Remindo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Toets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René Rutte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Mike Timmer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Xebic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OnTrac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Gradework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OnStage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 Engelen (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Visma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Advitrae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Xedule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Schols, Kees van Ginkel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Gert Vernhout en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Ton Weenk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NL" sz="1600" strike="sng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Iddink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Topicus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nl-N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Eduarte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Jonas de Graaff en Youri van Pinksteren (CACI/Osiris)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Roel Griffioen (Oracle)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Ronald Ham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(SURF/OOAPI)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 van der Arend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(Kennisnet/Edustandaard)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1144A29-2787-03EF-A3ED-A73D399FE8A6}"/>
              </a:ext>
            </a:extLst>
          </p:cNvPr>
          <p:cNvSpPr txBox="1"/>
          <p:nvPr/>
        </p:nvSpPr>
        <p:spPr>
          <a:xfrm>
            <a:off x="538842" y="6430511"/>
            <a:ext cx="11064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Vetgedrukte personen </a:t>
            </a:r>
            <a:r>
              <a:rPr lang="nl-N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vormen het kernteam t.b.v. voorbereidingen en (technische) uitwerkingen</a:t>
            </a:r>
            <a:endParaRPr lang="nl-NL" sz="1400" i="1" dirty="0"/>
          </a:p>
        </p:txBody>
      </p:sp>
    </p:spTree>
    <p:extLst>
      <p:ext uri="{BB962C8B-B14F-4D97-AF65-F5344CB8AC3E}">
        <p14:creationId xmlns:p14="http://schemas.microsoft.com/office/powerpoint/2010/main" val="92828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297" y="1271073"/>
            <a:ext cx="9845566" cy="1113781"/>
          </a:xfrm>
        </p:spPr>
        <p:txBody>
          <a:bodyPr/>
          <a:lstStyle/>
          <a:p>
            <a:r>
              <a:rPr lang="nl-NL" dirty="0"/>
              <a:t>Plaat van de koppelvlakken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1B33682-83B2-4B2D-9DCC-4A07272E6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78" y="2422646"/>
            <a:ext cx="8812969" cy="41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7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28C09-FB03-A040-A6F9-5DFCCF15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08" y="1028881"/>
            <a:ext cx="9845566" cy="1113781"/>
          </a:xfrm>
        </p:spPr>
        <p:txBody>
          <a:bodyPr/>
          <a:lstStyle/>
          <a:p>
            <a:r>
              <a:rPr lang="nl-NL" dirty="0"/>
              <a:t>Resultaten van het project</a:t>
            </a:r>
            <a:endParaRPr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5440750-714C-5945-9717-02AC588A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ECD5-BC7C-7F4C-BC69-D26D101D04B3}" type="slidenum">
              <a:rPr lang="nl-NL" smtClean="0"/>
              <a:t>9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985DC6-5252-4A41-97E7-4F03EC815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4134" y="2747962"/>
            <a:ext cx="8606115" cy="367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500" b="1" dirty="0">
                <a:latin typeface="Calibri" panose="020F0502020204030204" pitchFamily="34" charset="0"/>
                <a:ea typeface="Calibri" panose="020F0502020204030204" pitchFamily="34" charset="0"/>
              </a:rPr>
              <a:t>Start: ‘groot denken en klein uitvoeren binnen dat grote uitgangspunt.’</a:t>
            </a:r>
          </a:p>
          <a:p>
            <a:pPr marL="0" indent="0">
              <a:buNone/>
            </a:pPr>
            <a:r>
              <a:rPr lang="nl-NL" sz="2500" dirty="0">
                <a:latin typeface="Calibri" panose="020F0502020204030204" pitchFamily="34" charset="0"/>
                <a:ea typeface="Calibri" panose="020F0502020204030204" pitchFamily="34" charset="0"/>
              </a:rPr>
              <a:t>Functioneel ontwerp per fase, per koppeling: 0 t/m 5 – zie model</a:t>
            </a:r>
          </a:p>
          <a:p>
            <a:pPr marL="0" indent="0">
              <a:buNone/>
            </a:pPr>
            <a:r>
              <a:rPr lang="nl-NL" sz="2500" dirty="0">
                <a:latin typeface="Calibri" panose="020F0502020204030204" pitchFamily="34" charset="0"/>
                <a:ea typeface="Calibri" panose="020F0502020204030204" pitchFamily="34" charset="0"/>
              </a:rPr>
              <a:t>Oplopend in complexiteit: 1. studentgegevens, 2. planningsgegevens, 3. examenbewijzen retour</a:t>
            </a:r>
          </a:p>
          <a:p>
            <a:pPr marL="0" indent="0">
              <a:buNone/>
            </a:pPr>
            <a:r>
              <a:rPr lang="nl-NL" sz="2500" dirty="0">
                <a:latin typeface="Calibri" panose="020F0502020204030204" pitchFamily="34" charset="0"/>
                <a:ea typeface="Calibri" panose="020F0502020204030204" pitchFamily="34" charset="0"/>
              </a:rPr>
              <a:t>Volgorde: Eerst bouwen, dan testen; Dus eerst werk leverancier en dan testen per instelling; </a:t>
            </a: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2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2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2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2859F5-2DA1-7D4B-BD3E-C810DAF6F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" y="2543572"/>
            <a:ext cx="492279" cy="45272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F211441-F7C3-EA4D-8BCE-6D9318069604}"/>
              </a:ext>
            </a:extLst>
          </p:cNvPr>
          <p:cNvSpPr txBox="1"/>
          <p:nvPr/>
        </p:nvSpPr>
        <p:spPr>
          <a:xfrm rot="20563518">
            <a:off x="8967688" y="6055884"/>
            <a:ext cx="3419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6F4788"/>
                </a:solidFill>
                <a:latin typeface="Dakota" pitchFamily="2" charset="0"/>
              </a:rPr>
              <a:t>Sterk samenwerken in het mbo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E0639A-A14A-A04D-A1A8-424ED4AAB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5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2696</Words>
  <Application>Microsoft Office PowerPoint</Application>
  <PresentationFormat>Breedbeeld</PresentationFormat>
  <Paragraphs>457</Paragraphs>
  <Slides>36</Slides>
  <Notes>16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5" baseType="lpstr">
      <vt:lpstr>.LucidaGrandeUI</vt:lpstr>
      <vt:lpstr>Arial</vt:lpstr>
      <vt:lpstr>Calibri</vt:lpstr>
      <vt:lpstr>Calibri Light</vt:lpstr>
      <vt:lpstr>Dakota</vt:lpstr>
      <vt:lpstr>Montserrat</vt:lpstr>
      <vt:lpstr>Symbol</vt:lpstr>
      <vt:lpstr>Wingdings</vt:lpstr>
      <vt:lpstr>Office Theme</vt:lpstr>
      <vt:lpstr>PowerPoint-presentatie</vt:lpstr>
      <vt:lpstr>Het idee: Business case digitale diplomadossier afhandeling op 1 locatie</vt:lpstr>
      <vt:lpstr>De verbreding: Landelijke situatie voor alle MBO instellingen</vt:lpstr>
      <vt:lpstr>Kengetallen leverancierslijst - digitaal</vt:lpstr>
      <vt:lpstr>De verbreding:  Business case: koppelingen OOAPI  </vt:lpstr>
      <vt:lpstr>Project: Creëer koppelingen binnen Open API  protocol voor digitaal examineringsproces</vt:lpstr>
      <vt:lpstr>Betrokken organisaties</vt:lpstr>
      <vt:lpstr>Plaat van de koppelvlakken</vt:lpstr>
      <vt:lpstr>Resultaten van het project</vt:lpstr>
      <vt:lpstr>Stappen:</vt:lpstr>
      <vt:lpstr>Stappen 1: OKE examinering/toetsing MORA</vt:lpstr>
      <vt:lpstr>Stappen 1: OKE Processen rondom examinering/toetsing</vt:lpstr>
      <vt:lpstr>Stappen 2: Plattegrond (scenario)</vt:lpstr>
      <vt:lpstr>PowerPoint-presentatie</vt:lpstr>
      <vt:lpstr>PowerPoint-presentatie</vt:lpstr>
      <vt:lpstr>OKE informatie- en interactie- behoefte naar OOAPI</vt:lpstr>
      <vt:lpstr>Resultaten  (toe nu toe)</vt:lpstr>
      <vt:lpstr>Overeenkomsten en verschillen ROSA-modellen en OOAPI</vt:lpstr>
      <vt:lpstr>Overeenkomsten en verschillen ROSA en OOAPI modellen</vt:lpstr>
      <vt:lpstr>Ontwikkel tempo bijeenkomsten</vt:lpstr>
      <vt:lpstr>Open staande punten op dit moment</vt:lpstr>
      <vt:lpstr>OKE planning</vt:lpstr>
      <vt:lpstr>Samenvatting</vt:lpstr>
      <vt:lpstr>Vragen / verdieping?</vt:lpstr>
      <vt:lpstr>PowerPoint-presentatie</vt:lpstr>
      <vt:lpstr>Extra slides (reserve en achtergronden)</vt:lpstr>
      <vt:lpstr>Doelstelling</vt:lpstr>
      <vt:lpstr>Modelmatige inhoud</vt:lpstr>
      <vt:lpstr>Modeldomeinen</vt:lpstr>
      <vt:lpstr>Modelelementen (grotendeels)</vt:lpstr>
      <vt:lpstr>AMIGO in relatie tot andere afspraken</vt:lpstr>
      <vt:lpstr>AMIGO Modellenmatrix</vt:lpstr>
      <vt:lpstr>Mapping op informatiemodel</vt:lpstr>
      <vt:lpstr>Mapping op applicaties</vt:lpstr>
      <vt:lpstr>Stramien per informatiestroom</vt:lpstr>
      <vt:lpstr>API-koppelvlakken (voorlopige inschatting)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Uitkomst vorige  bijeenkomst</dc:title>
  <dc:subject/>
  <dc:creator>Remco de Boer</dc:creator>
  <dc:description/>
  <cp:lastModifiedBy>ronald ham</cp:lastModifiedBy>
  <cp:revision>283</cp:revision>
  <dcterms:created xsi:type="dcterms:W3CDTF">2019-12-10T08:57:24Z</dcterms:created>
  <dcterms:modified xsi:type="dcterms:W3CDTF">2022-11-10T13:00:26Z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0x010100C25A3BCB84386F48964BCEAD1CAC776C</vt:lpwstr>
  </property>
  <property fmtid="{D5CDD505-2E9C-101B-9397-08002B2CF9AE}" pid="3" name="PresentationFormat">
    <vt:lpwstr>Breedbeeld</vt:lpwstr>
  </property>
  <property fmtid="{D5CDD505-2E9C-101B-9397-08002B2CF9AE}" pid="4" name="Slides">
    <vt:i4>17</vt:i4>
  </property>
</Properties>
</file>