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</p:sldMasterIdLst>
  <p:notesMasterIdLst>
    <p:notesMasterId r:id="rId14"/>
  </p:notesMasterIdLst>
  <p:handoutMasterIdLst>
    <p:handoutMasterId r:id="rId15"/>
  </p:handoutMasterIdLst>
  <p:sldIdLst>
    <p:sldId id="277" r:id="rId5"/>
    <p:sldId id="295" r:id="rId6"/>
    <p:sldId id="296" r:id="rId7"/>
    <p:sldId id="297" r:id="rId8"/>
    <p:sldId id="303" r:id="rId9"/>
    <p:sldId id="292" r:id="rId10"/>
    <p:sldId id="289" r:id="rId11"/>
    <p:sldId id="304" r:id="rId12"/>
    <p:sldId id="305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 Oostmeijer" initials="RO" lastIdx="1" clrIdx="0">
    <p:extLst>
      <p:ext uri="{19B8F6BF-5375-455C-9EA6-DF929625EA0E}">
        <p15:presenceInfo xmlns:p15="http://schemas.microsoft.com/office/powerpoint/2012/main" userId="S::r.oostmeijer@kennisnet.nl::673c4178-aeea-443c-b6a5-852382555a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474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56EBB-C85B-4FA0-A87C-9C452A1E5E4D}" v="33" dt="2022-01-19T14:27:41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58"/>
    <p:restoredTop sz="94759"/>
  </p:normalViewPr>
  <p:slideViewPr>
    <p:cSldViewPr snapToGrid="0" snapToObjects="1" showGuides="1">
      <p:cViewPr varScale="1">
        <p:scale>
          <a:sx n="60" d="100"/>
          <a:sy n="60" d="100"/>
        </p:scale>
        <p:origin x="5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1" d="100"/>
          <a:sy n="151" d="100"/>
        </p:scale>
        <p:origin x="48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stia Monster" userId="d0d5db83-39a2-452c-8cea-a620830ed974" providerId="ADAL" clId="{2E056EBB-C85B-4FA0-A87C-9C452A1E5E4D}"/>
    <pc:docChg chg="custSel addSld delSld modSld">
      <pc:chgData name="Hestia Monster" userId="d0d5db83-39a2-452c-8cea-a620830ed974" providerId="ADAL" clId="{2E056EBB-C85B-4FA0-A87C-9C452A1E5E4D}" dt="2022-01-20T13:18:26.740" v="1237" actId="20577"/>
      <pc:docMkLst>
        <pc:docMk/>
      </pc:docMkLst>
      <pc:sldChg chg="modSp mod">
        <pc:chgData name="Hestia Monster" userId="d0d5db83-39a2-452c-8cea-a620830ed974" providerId="ADAL" clId="{2E056EBB-C85B-4FA0-A87C-9C452A1E5E4D}" dt="2022-01-19T14:46:28.222" v="1034" actId="20577"/>
        <pc:sldMkLst>
          <pc:docMk/>
          <pc:sldMk cId="1169640333" sldId="277"/>
        </pc:sldMkLst>
        <pc:spChg chg="mod">
          <ac:chgData name="Hestia Monster" userId="d0d5db83-39a2-452c-8cea-a620830ed974" providerId="ADAL" clId="{2E056EBB-C85B-4FA0-A87C-9C452A1E5E4D}" dt="2022-01-19T14:46:28.222" v="1034" actId="20577"/>
          <ac:spMkLst>
            <pc:docMk/>
            <pc:sldMk cId="1169640333" sldId="277"/>
            <ac:spMk id="3" creationId="{00000000-0000-0000-0000-000000000000}"/>
          </ac:spMkLst>
        </pc:spChg>
        <pc:spChg chg="mod">
          <ac:chgData name="Hestia Monster" userId="d0d5db83-39a2-452c-8cea-a620830ed974" providerId="ADAL" clId="{2E056EBB-C85B-4FA0-A87C-9C452A1E5E4D}" dt="2022-01-19T14:25:57.869" v="125" actId="20577"/>
          <ac:spMkLst>
            <pc:docMk/>
            <pc:sldMk cId="1169640333" sldId="277"/>
            <ac:spMk id="4" creationId="{00000000-0000-0000-0000-000000000000}"/>
          </ac:spMkLst>
        </pc:spChg>
      </pc:sldChg>
      <pc:sldChg chg="add">
        <pc:chgData name="Hestia Monster" userId="d0d5db83-39a2-452c-8cea-a620830ed974" providerId="ADAL" clId="{2E056EBB-C85B-4FA0-A87C-9C452A1E5E4D}" dt="2022-01-19T14:25:05.012" v="112"/>
        <pc:sldMkLst>
          <pc:docMk/>
          <pc:sldMk cId="187452512" sldId="289"/>
        </pc:sldMkLst>
      </pc:sldChg>
      <pc:sldChg chg="modSp mod">
        <pc:chgData name="Hestia Monster" userId="d0d5db83-39a2-452c-8cea-a620830ed974" providerId="ADAL" clId="{2E056EBB-C85B-4FA0-A87C-9C452A1E5E4D}" dt="2022-01-19T14:24:37.751" v="111" actId="1076"/>
        <pc:sldMkLst>
          <pc:docMk/>
          <pc:sldMk cId="171030034" sldId="295"/>
        </pc:sldMkLst>
        <pc:spChg chg="mod">
          <ac:chgData name="Hestia Monster" userId="d0d5db83-39a2-452c-8cea-a620830ed974" providerId="ADAL" clId="{2E056EBB-C85B-4FA0-A87C-9C452A1E5E4D}" dt="2022-01-19T14:24:37.751" v="111" actId="1076"/>
          <ac:spMkLst>
            <pc:docMk/>
            <pc:sldMk cId="171030034" sldId="295"/>
            <ac:spMk id="5" creationId="{97C7C55D-025E-49BA-BA52-96A33234EF73}"/>
          </ac:spMkLst>
        </pc:spChg>
        <pc:graphicFrameChg chg="mod">
          <ac:chgData name="Hestia Monster" userId="d0d5db83-39a2-452c-8cea-a620830ed974" providerId="ADAL" clId="{2E056EBB-C85B-4FA0-A87C-9C452A1E5E4D}" dt="2022-01-19T14:24:20.465" v="110" actId="20577"/>
          <ac:graphicFrameMkLst>
            <pc:docMk/>
            <pc:sldMk cId="171030034" sldId="295"/>
            <ac:graphicFrameMk id="9" creationId="{012D85E7-87D7-4A92-A2DF-7D828C9B23E4}"/>
          </ac:graphicFrameMkLst>
        </pc:graphicFrameChg>
      </pc:sldChg>
      <pc:sldChg chg="modSp mod">
        <pc:chgData name="Hestia Monster" userId="d0d5db83-39a2-452c-8cea-a620830ed974" providerId="ADAL" clId="{2E056EBB-C85B-4FA0-A87C-9C452A1E5E4D}" dt="2022-01-19T14:26:25.104" v="127" actId="27918"/>
        <pc:sldMkLst>
          <pc:docMk/>
          <pc:sldMk cId="1961506256" sldId="296"/>
        </pc:sldMkLst>
        <pc:spChg chg="mod">
          <ac:chgData name="Hestia Monster" userId="d0d5db83-39a2-452c-8cea-a620830ed974" providerId="ADAL" clId="{2E056EBB-C85B-4FA0-A87C-9C452A1E5E4D}" dt="2022-01-19T14:23:47.576" v="80" actId="20577"/>
          <ac:spMkLst>
            <pc:docMk/>
            <pc:sldMk cId="1961506256" sldId="296"/>
            <ac:spMk id="2" creationId="{15D615BE-87BD-4A7F-8247-97CB4B810A4E}"/>
          </ac:spMkLst>
        </pc:spChg>
      </pc:sldChg>
      <pc:sldChg chg="addSp modSp mod">
        <pc:chgData name="Hestia Monster" userId="d0d5db83-39a2-452c-8cea-a620830ed974" providerId="ADAL" clId="{2E056EBB-C85B-4FA0-A87C-9C452A1E5E4D}" dt="2022-01-20T13:18:26.740" v="1237" actId="20577"/>
        <pc:sldMkLst>
          <pc:docMk/>
          <pc:sldMk cId="4024409033" sldId="297"/>
        </pc:sldMkLst>
        <pc:spChg chg="mod">
          <ac:chgData name="Hestia Monster" userId="d0d5db83-39a2-452c-8cea-a620830ed974" providerId="ADAL" clId="{2E056EBB-C85B-4FA0-A87C-9C452A1E5E4D}" dt="2022-01-20T13:17:04.676" v="1127" actId="20577"/>
          <ac:spMkLst>
            <pc:docMk/>
            <pc:sldMk cId="4024409033" sldId="297"/>
            <ac:spMk id="2" creationId="{4864F3D0-13B9-467D-B849-9D421707F412}"/>
          </ac:spMkLst>
        </pc:spChg>
        <pc:spChg chg="add mod">
          <ac:chgData name="Hestia Monster" userId="d0d5db83-39a2-452c-8cea-a620830ed974" providerId="ADAL" clId="{2E056EBB-C85B-4FA0-A87C-9C452A1E5E4D}" dt="2022-01-20T13:18:26.740" v="1237" actId="20577"/>
          <ac:spMkLst>
            <pc:docMk/>
            <pc:sldMk cId="4024409033" sldId="297"/>
            <ac:spMk id="3" creationId="{8A2A23B4-C035-46AC-B44E-F42C477A18AD}"/>
          </ac:spMkLst>
        </pc:spChg>
        <pc:graphicFrameChg chg="mod modGraphic">
          <ac:chgData name="Hestia Monster" userId="d0d5db83-39a2-452c-8cea-a620830ed974" providerId="ADAL" clId="{2E056EBB-C85B-4FA0-A87C-9C452A1E5E4D}" dt="2022-01-20T13:05:02.067" v="1112" actId="20577"/>
          <ac:graphicFrameMkLst>
            <pc:docMk/>
            <pc:sldMk cId="4024409033" sldId="297"/>
            <ac:graphicFrameMk id="6" creationId="{4DCF4064-40DE-43DF-944D-8CFD6F46CB6A}"/>
          </ac:graphicFrameMkLst>
        </pc:graphicFrameChg>
        <pc:graphicFrameChg chg="modGraphic">
          <ac:chgData name="Hestia Monster" userId="d0d5db83-39a2-452c-8cea-a620830ed974" providerId="ADAL" clId="{2E056EBB-C85B-4FA0-A87C-9C452A1E5E4D}" dt="2022-01-19T15:05:57.161" v="1094" actId="20577"/>
          <ac:graphicFrameMkLst>
            <pc:docMk/>
            <pc:sldMk cId="4024409033" sldId="297"/>
            <ac:graphicFrameMk id="7" creationId="{7BE59BFF-7B4A-45DA-AE69-4EA4E27B19B2}"/>
          </ac:graphicFrameMkLst>
        </pc:graphicFrameChg>
      </pc:sldChg>
      <pc:sldChg chg="del">
        <pc:chgData name="Hestia Monster" userId="d0d5db83-39a2-452c-8cea-a620830ed974" providerId="ADAL" clId="{2E056EBB-C85B-4FA0-A87C-9C452A1E5E4D}" dt="2022-01-19T14:22:10.301" v="45" actId="47"/>
        <pc:sldMkLst>
          <pc:docMk/>
          <pc:sldMk cId="2257193026" sldId="302"/>
        </pc:sldMkLst>
      </pc:sldChg>
      <pc:sldChg chg="modSp mod">
        <pc:chgData name="Hestia Monster" userId="d0d5db83-39a2-452c-8cea-a620830ed974" providerId="ADAL" clId="{2E056EBB-C85B-4FA0-A87C-9C452A1E5E4D}" dt="2022-01-19T14:30:22.531" v="389" actId="5793"/>
        <pc:sldMkLst>
          <pc:docMk/>
          <pc:sldMk cId="2574757113" sldId="303"/>
        </pc:sldMkLst>
        <pc:spChg chg="mod">
          <ac:chgData name="Hestia Monster" userId="d0d5db83-39a2-452c-8cea-a620830ed974" providerId="ADAL" clId="{2E056EBB-C85B-4FA0-A87C-9C452A1E5E4D}" dt="2022-01-19T14:28:36.891" v="189" actId="20577"/>
          <ac:spMkLst>
            <pc:docMk/>
            <pc:sldMk cId="2574757113" sldId="303"/>
            <ac:spMk id="2" creationId="{434D4235-7C96-452C-ABFD-C0231561F6B0}"/>
          </ac:spMkLst>
        </pc:spChg>
        <pc:spChg chg="mod">
          <ac:chgData name="Hestia Monster" userId="d0d5db83-39a2-452c-8cea-a620830ed974" providerId="ADAL" clId="{2E056EBB-C85B-4FA0-A87C-9C452A1E5E4D}" dt="2022-01-19T14:30:22.531" v="389" actId="5793"/>
          <ac:spMkLst>
            <pc:docMk/>
            <pc:sldMk cId="2574757113" sldId="303"/>
            <ac:spMk id="3" creationId="{86B7918F-155A-4BB6-85FC-CBA725DBC46B}"/>
          </ac:spMkLst>
        </pc:spChg>
      </pc:sldChg>
      <pc:sldChg chg="del">
        <pc:chgData name="Hestia Monster" userId="d0d5db83-39a2-452c-8cea-a620830ed974" providerId="ADAL" clId="{2E056EBB-C85B-4FA0-A87C-9C452A1E5E4D}" dt="2022-01-19T14:21:54.978" v="43" actId="47"/>
        <pc:sldMkLst>
          <pc:docMk/>
          <pc:sldMk cId="3599327617" sldId="304"/>
        </pc:sldMkLst>
      </pc:sldChg>
      <pc:sldChg chg="addSp delSp modSp new mod chgLayout">
        <pc:chgData name="Hestia Monster" userId="d0d5db83-39a2-452c-8cea-a620830ed974" providerId="ADAL" clId="{2E056EBB-C85B-4FA0-A87C-9C452A1E5E4D}" dt="2022-01-19T14:45:55.862" v="999" actId="20577"/>
        <pc:sldMkLst>
          <pc:docMk/>
          <pc:sldMk cId="3945579232" sldId="304"/>
        </pc:sldMkLst>
        <pc:spChg chg="del">
          <ac:chgData name="Hestia Monster" userId="d0d5db83-39a2-452c-8cea-a620830ed974" providerId="ADAL" clId="{2E056EBB-C85B-4FA0-A87C-9C452A1E5E4D}" dt="2022-01-19T14:31:55.137" v="410" actId="700"/>
          <ac:spMkLst>
            <pc:docMk/>
            <pc:sldMk cId="3945579232" sldId="304"/>
            <ac:spMk id="2" creationId="{09BA11B7-E4E9-4369-8ACD-3EF36394A2DD}"/>
          </ac:spMkLst>
        </pc:spChg>
        <pc:spChg chg="mod ord">
          <ac:chgData name="Hestia Monster" userId="d0d5db83-39a2-452c-8cea-a620830ed974" providerId="ADAL" clId="{2E056EBB-C85B-4FA0-A87C-9C452A1E5E4D}" dt="2022-01-19T14:45:55.862" v="999" actId="20577"/>
          <ac:spMkLst>
            <pc:docMk/>
            <pc:sldMk cId="3945579232" sldId="304"/>
            <ac:spMk id="3" creationId="{41B6A4CB-1042-4CE9-8983-C252EEBAE865}"/>
          </ac:spMkLst>
        </pc:spChg>
        <pc:spChg chg="del mod ord">
          <ac:chgData name="Hestia Monster" userId="d0d5db83-39a2-452c-8cea-a620830ed974" providerId="ADAL" clId="{2E056EBB-C85B-4FA0-A87C-9C452A1E5E4D}" dt="2022-01-19T14:31:55.137" v="410" actId="700"/>
          <ac:spMkLst>
            <pc:docMk/>
            <pc:sldMk cId="3945579232" sldId="304"/>
            <ac:spMk id="4" creationId="{322FDAF5-743C-4D19-AF5A-E0C2F82ECB2D}"/>
          </ac:spMkLst>
        </pc:spChg>
        <pc:spChg chg="add mod ord">
          <ac:chgData name="Hestia Monster" userId="d0d5db83-39a2-452c-8cea-a620830ed974" providerId="ADAL" clId="{2E056EBB-C85B-4FA0-A87C-9C452A1E5E4D}" dt="2022-01-19T14:37:17.813" v="923" actId="20577"/>
          <ac:spMkLst>
            <pc:docMk/>
            <pc:sldMk cId="3945579232" sldId="304"/>
            <ac:spMk id="5" creationId="{7659920D-95CA-4963-91B2-DB5696FD6019}"/>
          </ac:spMkLst>
        </pc:spChg>
      </pc:sldChg>
      <pc:sldChg chg="modSp new mod">
        <pc:chgData name="Hestia Monster" userId="d0d5db83-39a2-452c-8cea-a620830ed974" providerId="ADAL" clId="{2E056EBB-C85B-4FA0-A87C-9C452A1E5E4D}" dt="2022-01-19T14:45:31.789" v="990" actId="20577"/>
        <pc:sldMkLst>
          <pc:docMk/>
          <pc:sldMk cId="445987722" sldId="305"/>
        </pc:sldMkLst>
        <pc:spChg chg="mod">
          <ac:chgData name="Hestia Monster" userId="d0d5db83-39a2-452c-8cea-a620830ed974" providerId="ADAL" clId="{2E056EBB-C85B-4FA0-A87C-9C452A1E5E4D}" dt="2022-01-19T14:45:31.789" v="990" actId="20577"/>
          <ac:spMkLst>
            <pc:docMk/>
            <pc:sldMk cId="445987722" sldId="305"/>
            <ac:spMk id="2" creationId="{FB4BF763-4A45-46D9-A133-A8B999C077BB}"/>
          </ac:spMkLst>
        </pc:spChg>
        <pc:spChg chg="mod">
          <ac:chgData name="Hestia Monster" userId="d0d5db83-39a2-452c-8cea-a620830ed974" providerId="ADAL" clId="{2E056EBB-C85B-4FA0-A87C-9C452A1E5E4D}" dt="2022-01-19T14:45:10.401" v="954"/>
          <ac:spMkLst>
            <pc:docMk/>
            <pc:sldMk cId="445987722" sldId="305"/>
            <ac:spMk id="3" creationId="{FBCDFA43-F5B2-4892-856E-5BF388E07C31}"/>
          </ac:spMkLst>
        </pc:spChg>
      </pc:sldChg>
      <pc:sldChg chg="del">
        <pc:chgData name="Hestia Monster" userId="d0d5db83-39a2-452c-8cea-a620830ed974" providerId="ADAL" clId="{2E056EBB-C85B-4FA0-A87C-9C452A1E5E4D}" dt="2022-01-19T14:21:56.689" v="44" actId="47"/>
        <pc:sldMkLst>
          <pc:docMk/>
          <pc:sldMk cId="836455471" sldId="30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Sprints 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Sprints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CC7-4585-8C3E-727BBA3D4F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C7-4585-8C3E-727BBA3D4F0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52151279670081"/>
                      <c:h val="0.162094971166111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CC7-4585-8C3E-727BBA3D4F0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50606805115315"/>
                      <c:h val="0.18880902977250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CC7-4585-8C3E-727BBA3D4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afgerond</c:v>
                </c:pt>
                <c:pt idx="1">
                  <c:v>resterend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22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C7-4585-8C3E-727BBA3D4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Voortgang</a:t>
            </a:r>
            <a:r>
              <a:rPr lang="en-US" baseline="0" dirty="0"/>
              <a:t> </a:t>
            </a:r>
            <a:r>
              <a:rPr lang="en-US" baseline="0" dirty="0" err="1"/>
              <a:t>ontwikkeling</a:t>
            </a:r>
            <a:r>
              <a:rPr lang="en-US" baseline="0" dirty="0"/>
              <a:t> (</a:t>
            </a:r>
            <a:r>
              <a:rPr lang="en-US" baseline="0" dirty="0" err="1"/>
              <a:t>schatting</a:t>
            </a:r>
            <a:r>
              <a:rPr lang="en-US" baseline="0" dirty="0"/>
              <a:t> team)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Ontwikkelwerk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15-467D-B770-4C948B092D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15-467D-B770-4C948B092DB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EF23561-4C7F-4893-8EA5-8DAE00E85F81}" type="VALUE">
                      <a:rPr lang="en-US" sz="1800" baseline="0"/>
                      <a:pPr/>
                      <a:t>[WAARDE]</a:t>
                    </a:fld>
                    <a:endParaRPr lang="nl-N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715-467D-B770-4C948B092D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AEC4E3E-6E63-4C1A-B1E1-3D24588E99BF}" type="VALUE">
                      <a:rPr lang="en-US" sz="1800"/>
                      <a:pPr/>
                      <a:t>[WAARDE]</a:t>
                    </a:fld>
                    <a:endParaRPr lang="nl-N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715-467D-B770-4C948B092D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gerealiseerd</c:v>
                </c:pt>
                <c:pt idx="1">
                  <c:v>te doen</c:v>
                </c:pt>
              </c:strCache>
            </c:strRef>
          </c:cat>
          <c:val>
            <c:numRef>
              <c:f>Blad1!$B$2:$B$3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15-467D-B770-4C948B092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99B67-4EF3-43FE-80DE-217404F8200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9659F20-EE53-411C-831F-6C4D1167E52F}">
      <dgm:prSet phldrT="[Tekst]"/>
      <dgm:spPr>
        <a:solidFill>
          <a:schemeClr val="accent3"/>
        </a:solidFill>
      </dgm:spPr>
      <dgm:t>
        <a:bodyPr/>
        <a:lstStyle/>
        <a:p>
          <a:r>
            <a:rPr lang="nl-NL" dirty="0"/>
            <a:t>2020-2021</a:t>
          </a:r>
        </a:p>
      </dgm:t>
    </dgm:pt>
    <dgm:pt modelId="{0D4779BB-0386-48A4-BBBC-0DC7B4A917D0}" type="parTrans" cxnId="{3BDDB136-8FCC-4D41-AE9F-4DF277D0E427}">
      <dgm:prSet/>
      <dgm:spPr/>
      <dgm:t>
        <a:bodyPr/>
        <a:lstStyle/>
        <a:p>
          <a:endParaRPr lang="nl-NL"/>
        </a:p>
      </dgm:t>
    </dgm:pt>
    <dgm:pt modelId="{8B9B9BF6-980F-413B-8FC2-2D17F39DE8B2}" type="sibTrans" cxnId="{3BDDB136-8FCC-4D41-AE9F-4DF277D0E427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nl-NL"/>
        </a:p>
      </dgm:t>
    </dgm:pt>
    <dgm:pt modelId="{73865CED-B6B8-4118-B681-624765FB6C93}">
      <dgm:prSet phldrT="[Teks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nl-NL" sz="2000" dirty="0"/>
            <a:t>Voorbereiding</a:t>
          </a:r>
        </a:p>
      </dgm:t>
    </dgm:pt>
    <dgm:pt modelId="{D77C3CD4-095E-4B0B-B647-786B176AE02D}" type="parTrans" cxnId="{2A2BAE52-A838-494F-8CDC-1A74C0D00558}">
      <dgm:prSet/>
      <dgm:spPr/>
      <dgm:t>
        <a:bodyPr/>
        <a:lstStyle/>
        <a:p>
          <a:endParaRPr lang="nl-NL"/>
        </a:p>
      </dgm:t>
    </dgm:pt>
    <dgm:pt modelId="{D0DDC5C0-2DFC-4002-834D-D7B1D3012CD0}" type="sibTrans" cxnId="{2A2BAE52-A838-494F-8CDC-1A74C0D00558}">
      <dgm:prSet/>
      <dgm:spPr/>
      <dgm:t>
        <a:bodyPr/>
        <a:lstStyle/>
        <a:p>
          <a:endParaRPr lang="nl-NL"/>
        </a:p>
      </dgm:t>
    </dgm:pt>
    <dgm:pt modelId="{4C4DC244-E354-4E4C-A63F-FD4F2AC586E1}">
      <dgm:prSet phldrT="[Tekst]" custT="1"/>
      <dgm:spPr>
        <a:solidFill>
          <a:srgbClr val="D1006E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42240" tIns="142240" rIns="142240" bIns="76200" numCol="1" spcCol="1270" anchor="t" anchorCtr="0"/>
        <a:lstStyle/>
        <a:p>
          <a:r>
            <a:rPr lang="nl-NL" sz="3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2021-2022</a:t>
          </a:r>
        </a:p>
      </dgm:t>
    </dgm:pt>
    <dgm:pt modelId="{6E2FA8F9-488D-43CE-A4E0-C853A9883DCB}" type="parTrans" cxnId="{AE5D2080-019A-49CD-94E4-D3C31867631C}">
      <dgm:prSet/>
      <dgm:spPr/>
      <dgm:t>
        <a:bodyPr/>
        <a:lstStyle/>
        <a:p>
          <a:endParaRPr lang="nl-NL"/>
        </a:p>
      </dgm:t>
    </dgm:pt>
    <dgm:pt modelId="{2D818258-BDF3-445F-9E0B-9EE82F6FFD8D}" type="sibTrans" cxnId="{AE5D2080-019A-49CD-94E4-D3C31867631C}">
      <dgm:prSet custT="1"/>
      <dgm:spPr>
        <a:solidFill>
          <a:srgbClr val="D1006E">
            <a:lumMod val="40000"/>
            <a:lumOff val="60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6DD8C87-AD19-4C48-8340-844A873AB428}">
      <dgm:prSet phldrT="[Tekst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1006E"/>
          </a:solidFill>
          <a:prstDash val="solid"/>
          <a:miter lim="800000"/>
        </a:ln>
        <a:effectLst/>
      </dgm:spPr>
      <dgm:t>
        <a:bodyPr spcFirstLastPara="0" vert="horz" wrap="square" lIns="142240" tIns="142240" rIns="142240" bIns="142240" numCol="1" spcCol="1270" anchor="t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Doorontwikkeling</a:t>
          </a:r>
        </a:p>
      </dgm:t>
    </dgm:pt>
    <dgm:pt modelId="{EB68B331-FCBE-4254-919C-DD7E4803399E}" type="parTrans" cxnId="{59C98088-A1E3-4DF2-B458-D7F2A06479E7}">
      <dgm:prSet/>
      <dgm:spPr/>
      <dgm:t>
        <a:bodyPr/>
        <a:lstStyle/>
        <a:p>
          <a:endParaRPr lang="nl-NL"/>
        </a:p>
      </dgm:t>
    </dgm:pt>
    <dgm:pt modelId="{1C94CCDC-20DB-41AF-94EA-320B4469DF91}" type="sibTrans" cxnId="{59C98088-A1E3-4DF2-B458-D7F2A06479E7}">
      <dgm:prSet/>
      <dgm:spPr/>
      <dgm:t>
        <a:bodyPr/>
        <a:lstStyle/>
        <a:p>
          <a:endParaRPr lang="nl-NL"/>
        </a:p>
      </dgm:t>
    </dgm:pt>
    <dgm:pt modelId="{4FBE6187-CAD0-4EF1-BE02-98DFC32844F2}">
      <dgm:prSet phldrT="[Tekst]" custT="1"/>
      <dgm:spPr>
        <a:solidFill>
          <a:srgbClr val="D1006E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42240" tIns="142240" rIns="142240" bIns="76200" numCol="1" spcCol="1270" anchor="t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2022-2023</a:t>
          </a:r>
        </a:p>
      </dgm:t>
    </dgm:pt>
    <dgm:pt modelId="{96F31FC9-70E4-4CC8-BC26-58DA8A8FA748}" type="parTrans" cxnId="{74CD85B5-33E9-405E-BF2A-0D5C34B50C2A}">
      <dgm:prSet/>
      <dgm:spPr/>
      <dgm:t>
        <a:bodyPr/>
        <a:lstStyle/>
        <a:p>
          <a:endParaRPr lang="nl-NL"/>
        </a:p>
      </dgm:t>
    </dgm:pt>
    <dgm:pt modelId="{F3693478-07BE-4DC4-B83C-315839CAE7C8}" type="sibTrans" cxnId="{74CD85B5-33E9-405E-BF2A-0D5C34B50C2A}">
      <dgm:prSet/>
      <dgm:spPr/>
      <dgm:t>
        <a:bodyPr/>
        <a:lstStyle/>
        <a:p>
          <a:endParaRPr lang="nl-NL"/>
        </a:p>
      </dgm:t>
    </dgm:pt>
    <dgm:pt modelId="{B7313050-A5A5-4D1A-9DB8-B0E60ABC46F6}">
      <dgm:prSet phldrT="[Tekst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1006E"/>
          </a:solidFill>
          <a:prstDash val="solid"/>
          <a:miter lim="800000"/>
        </a:ln>
        <a:effectLst/>
      </dgm:spPr>
      <dgm:t>
        <a:bodyPr spcFirstLastPara="0" vert="horz" wrap="square" lIns="142240" tIns="142240" rIns="142240" bIns="142240" numCol="1" spcCol="1270" anchor="t" anchorCtr="0"/>
        <a:lstStyle/>
        <a:p>
          <a:r>
            <a:rPr lang="nl-NL" sz="2000" kern="1200" dirty="0"/>
            <a:t>Migratie Service Providers</a:t>
          </a:r>
        </a:p>
      </dgm:t>
    </dgm:pt>
    <dgm:pt modelId="{6ED7F63B-490B-4EE3-882F-25D953580EF7}" type="parTrans" cxnId="{BECCC5B1-393B-41F8-BDBB-C97CEF84B554}">
      <dgm:prSet/>
      <dgm:spPr/>
      <dgm:t>
        <a:bodyPr/>
        <a:lstStyle/>
        <a:p>
          <a:endParaRPr lang="nl-NL"/>
        </a:p>
      </dgm:t>
    </dgm:pt>
    <dgm:pt modelId="{C05A7063-B53F-4D45-BE95-6C8903CFA06E}" type="sibTrans" cxnId="{BECCC5B1-393B-41F8-BDBB-C97CEF84B554}">
      <dgm:prSet/>
      <dgm:spPr/>
      <dgm:t>
        <a:bodyPr/>
        <a:lstStyle/>
        <a:p>
          <a:endParaRPr lang="nl-NL"/>
        </a:p>
      </dgm:t>
    </dgm:pt>
    <dgm:pt modelId="{96918EB3-40AD-490E-A1DA-AE1F6A5AB788}">
      <dgm:prSet phldrT="[Teks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nl-NL" sz="2000" dirty="0" err="1"/>
            <a:t>Proof</a:t>
          </a:r>
          <a:r>
            <a:rPr lang="nl-NL" sz="2000" dirty="0"/>
            <a:t> of Concept</a:t>
          </a:r>
        </a:p>
      </dgm:t>
    </dgm:pt>
    <dgm:pt modelId="{47F64F29-2414-468C-B2F7-C2BF3FC6719C}" type="parTrans" cxnId="{43808E99-8033-4ADC-9BA0-FFB62D213139}">
      <dgm:prSet/>
      <dgm:spPr/>
      <dgm:t>
        <a:bodyPr/>
        <a:lstStyle/>
        <a:p>
          <a:endParaRPr lang="nl-NL"/>
        </a:p>
      </dgm:t>
    </dgm:pt>
    <dgm:pt modelId="{5FC879AA-EAB5-4BCA-B52C-B2C893982542}" type="sibTrans" cxnId="{43808E99-8033-4ADC-9BA0-FFB62D213139}">
      <dgm:prSet/>
      <dgm:spPr/>
      <dgm:t>
        <a:bodyPr/>
        <a:lstStyle/>
        <a:p>
          <a:endParaRPr lang="nl-NL"/>
        </a:p>
      </dgm:t>
    </dgm:pt>
    <dgm:pt modelId="{ECB5380B-5F04-4A70-A148-2B3BEDE5DDD9}">
      <dgm:prSet phldrT="[Tekst]"/>
      <dgm:spPr>
        <a:ln>
          <a:solidFill>
            <a:schemeClr val="accent3"/>
          </a:solidFill>
        </a:ln>
      </dgm:spPr>
      <dgm:t>
        <a:bodyPr/>
        <a:lstStyle/>
        <a:p>
          <a:endParaRPr lang="nl-NL" sz="2400" dirty="0"/>
        </a:p>
      </dgm:t>
    </dgm:pt>
    <dgm:pt modelId="{C6121475-4130-40D6-B301-0A023B96A4FC}" type="parTrans" cxnId="{1FC7D3E6-2876-446F-9109-3F84C74D0167}">
      <dgm:prSet/>
      <dgm:spPr/>
      <dgm:t>
        <a:bodyPr/>
        <a:lstStyle/>
        <a:p>
          <a:endParaRPr lang="nl-NL"/>
        </a:p>
      </dgm:t>
    </dgm:pt>
    <dgm:pt modelId="{55610891-56FC-4C01-B8B2-962595575663}" type="sibTrans" cxnId="{1FC7D3E6-2876-446F-9109-3F84C74D0167}">
      <dgm:prSet/>
      <dgm:spPr/>
      <dgm:t>
        <a:bodyPr/>
        <a:lstStyle/>
        <a:p>
          <a:endParaRPr lang="nl-NL"/>
        </a:p>
      </dgm:t>
    </dgm:pt>
    <dgm:pt modelId="{7B82BDED-2670-44D2-85D3-2ECD802243ED}">
      <dgm:prSet phldrT="[Teks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nl-NL" sz="2000" dirty="0"/>
            <a:t>Private bèta </a:t>
          </a:r>
          <a:r>
            <a:rPr lang="nl-NL" sz="2000" dirty="0" err="1"/>
            <a:t>for</a:t>
          </a:r>
          <a:r>
            <a:rPr lang="nl-NL" sz="2000" dirty="0"/>
            <a:t> test</a:t>
          </a:r>
        </a:p>
      </dgm:t>
    </dgm:pt>
    <dgm:pt modelId="{99928115-ADA7-4128-AB79-0C237FAF7FD2}" type="parTrans" cxnId="{1B9FEF22-0A3E-4A37-B922-DDF0F3119D1C}">
      <dgm:prSet/>
      <dgm:spPr/>
      <dgm:t>
        <a:bodyPr/>
        <a:lstStyle/>
        <a:p>
          <a:endParaRPr lang="nl-NL"/>
        </a:p>
      </dgm:t>
    </dgm:pt>
    <dgm:pt modelId="{D8016AF6-665C-449D-98D4-E17C60C495BE}" type="sibTrans" cxnId="{1B9FEF22-0A3E-4A37-B922-DDF0F3119D1C}">
      <dgm:prSet/>
      <dgm:spPr/>
      <dgm:t>
        <a:bodyPr/>
        <a:lstStyle/>
        <a:p>
          <a:endParaRPr lang="nl-NL"/>
        </a:p>
      </dgm:t>
    </dgm:pt>
    <dgm:pt modelId="{D244FC41-841C-44E9-A09C-929BE2BC7423}">
      <dgm:prSet phldrT="[Tekst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1006E"/>
          </a:solidFill>
          <a:prstDash val="solid"/>
          <a:miter lim="800000"/>
        </a:ln>
        <a:effectLst/>
      </dgm:spPr>
      <dgm:t>
        <a:bodyPr spcFirstLastPara="0" vert="horz" wrap="square" lIns="142240" tIns="142240" rIns="142240" bIns="142240" numCol="1" spcCol="1270" anchor="t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Ketenacceptatie</a:t>
          </a:r>
        </a:p>
      </dgm:t>
    </dgm:pt>
    <dgm:pt modelId="{46D48AEF-A395-425B-9CBC-C5158E1F7B7D}" type="parTrans" cxnId="{8C110915-0128-45E1-8A25-0D52D0CE6954}">
      <dgm:prSet/>
      <dgm:spPr/>
      <dgm:t>
        <a:bodyPr/>
        <a:lstStyle/>
        <a:p>
          <a:endParaRPr lang="nl-NL"/>
        </a:p>
      </dgm:t>
    </dgm:pt>
    <dgm:pt modelId="{7E91F27C-F974-459E-9F91-9AAB55F3AEAF}" type="sibTrans" cxnId="{8C110915-0128-45E1-8A25-0D52D0CE6954}">
      <dgm:prSet/>
      <dgm:spPr/>
      <dgm:t>
        <a:bodyPr/>
        <a:lstStyle/>
        <a:p>
          <a:endParaRPr lang="nl-NL"/>
        </a:p>
      </dgm:t>
    </dgm:pt>
    <dgm:pt modelId="{A3C1EA36-0992-4825-9CB9-7F62FB67FC0A}">
      <dgm:prSet phldrT="[Tekst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1006E"/>
          </a:solidFill>
          <a:prstDash val="solid"/>
          <a:miter lim="800000"/>
        </a:ln>
        <a:effectLst/>
      </dgm:spPr>
      <dgm:t>
        <a:bodyPr spcFirstLastPara="0" vert="horz" wrap="square" lIns="142240" tIns="142240" rIns="142240" bIns="142240" numCol="1" spcCol="1270" anchor="t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Release</a:t>
          </a:r>
        </a:p>
      </dgm:t>
    </dgm:pt>
    <dgm:pt modelId="{F30DD67B-7A4A-4D5D-8231-4CA0A5904D67}" type="parTrans" cxnId="{80C61AC7-EB9F-494B-97A4-307D9AF377F8}">
      <dgm:prSet/>
      <dgm:spPr/>
      <dgm:t>
        <a:bodyPr/>
        <a:lstStyle/>
        <a:p>
          <a:endParaRPr lang="nl-NL"/>
        </a:p>
      </dgm:t>
    </dgm:pt>
    <dgm:pt modelId="{285D9449-EE39-40B3-A66D-5948007702B6}" type="sibTrans" cxnId="{80C61AC7-EB9F-494B-97A4-307D9AF377F8}">
      <dgm:prSet/>
      <dgm:spPr/>
      <dgm:t>
        <a:bodyPr/>
        <a:lstStyle/>
        <a:p>
          <a:endParaRPr lang="nl-NL"/>
        </a:p>
      </dgm:t>
    </dgm:pt>
    <dgm:pt modelId="{B989F1A2-3417-4BAB-9258-9890C4BD4C9D}">
      <dgm:prSet phldrT="[Tekst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1006E"/>
          </a:solidFill>
          <a:prstDash val="solid"/>
          <a:miter lim="800000"/>
        </a:ln>
        <a:effectLst/>
      </dgm:spPr>
      <dgm:t>
        <a:bodyPr spcFirstLastPara="0" vert="horz" wrap="square" lIns="142240" tIns="142240" rIns="142240" bIns="142240" numCol="1" spcCol="1270" anchor="t" anchorCtr="0"/>
        <a:lstStyle/>
        <a:p>
          <a:r>
            <a:rPr lang="nl-N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Migratie</a:t>
          </a:r>
          <a:r>
            <a:rPr lang="nl-NL" sz="2000" kern="1200" dirty="0"/>
            <a:t> Identity providers</a:t>
          </a:r>
        </a:p>
      </dgm:t>
    </dgm:pt>
    <dgm:pt modelId="{774125BD-1E1E-4DF0-A8BC-5EB11BC3910D}" type="parTrans" cxnId="{FAD911A7-071E-4B79-8D72-2305A9E24A49}">
      <dgm:prSet/>
      <dgm:spPr/>
      <dgm:t>
        <a:bodyPr/>
        <a:lstStyle/>
        <a:p>
          <a:endParaRPr lang="nl-NL"/>
        </a:p>
      </dgm:t>
    </dgm:pt>
    <dgm:pt modelId="{06A0B400-F3A4-4F67-904E-B7AFE4E874A8}" type="sibTrans" cxnId="{FAD911A7-071E-4B79-8D72-2305A9E24A49}">
      <dgm:prSet/>
      <dgm:spPr/>
      <dgm:t>
        <a:bodyPr/>
        <a:lstStyle/>
        <a:p>
          <a:endParaRPr lang="nl-NL"/>
        </a:p>
      </dgm:t>
    </dgm:pt>
    <dgm:pt modelId="{3151A662-BBD3-4AB0-9565-8F8024FFF0BD}" type="pres">
      <dgm:prSet presAssocID="{87D99B67-4EF3-43FE-80DE-217404F8200C}" presName="linearFlow" presStyleCnt="0">
        <dgm:presLayoutVars>
          <dgm:dir/>
          <dgm:animLvl val="lvl"/>
          <dgm:resizeHandles val="exact"/>
        </dgm:presLayoutVars>
      </dgm:prSet>
      <dgm:spPr/>
    </dgm:pt>
    <dgm:pt modelId="{C3855481-E273-4091-A05A-B398B14422CB}" type="pres">
      <dgm:prSet presAssocID="{39659F20-EE53-411C-831F-6C4D1167E52F}" presName="composite" presStyleCnt="0"/>
      <dgm:spPr/>
    </dgm:pt>
    <dgm:pt modelId="{760CB337-EC6B-4C4B-A45C-02C984CFE5F6}" type="pres">
      <dgm:prSet presAssocID="{39659F20-EE53-411C-831F-6C4D1167E52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618555C-0688-42AD-BC0F-71ECD7C03C36}" type="pres">
      <dgm:prSet presAssocID="{39659F20-EE53-411C-831F-6C4D1167E52F}" presName="parSh" presStyleLbl="node1" presStyleIdx="0" presStyleCnt="3"/>
      <dgm:spPr/>
    </dgm:pt>
    <dgm:pt modelId="{B2223C32-E655-4559-9F34-2BD38861EFAB}" type="pres">
      <dgm:prSet presAssocID="{39659F20-EE53-411C-831F-6C4D1167E52F}" presName="desTx" presStyleLbl="fgAcc1" presStyleIdx="0" presStyleCnt="3" custScaleX="109220">
        <dgm:presLayoutVars>
          <dgm:bulletEnabled val="1"/>
        </dgm:presLayoutVars>
      </dgm:prSet>
      <dgm:spPr/>
    </dgm:pt>
    <dgm:pt modelId="{21DD50CB-E492-417A-824B-FB01BD37F9D2}" type="pres">
      <dgm:prSet presAssocID="{8B9B9BF6-980F-413B-8FC2-2D17F39DE8B2}" presName="sibTrans" presStyleLbl="sibTrans2D1" presStyleIdx="0" presStyleCnt="2"/>
      <dgm:spPr/>
    </dgm:pt>
    <dgm:pt modelId="{8C81A107-20E0-4793-A2AC-034BE2F14161}" type="pres">
      <dgm:prSet presAssocID="{8B9B9BF6-980F-413B-8FC2-2D17F39DE8B2}" presName="connTx" presStyleLbl="sibTrans2D1" presStyleIdx="0" presStyleCnt="2"/>
      <dgm:spPr/>
    </dgm:pt>
    <dgm:pt modelId="{0214A684-3B46-4872-95E8-F1AE1C825878}" type="pres">
      <dgm:prSet presAssocID="{4C4DC244-E354-4E4C-A63F-FD4F2AC586E1}" presName="composite" presStyleCnt="0"/>
      <dgm:spPr/>
    </dgm:pt>
    <dgm:pt modelId="{35BF5C93-8466-47A9-B33F-EEC25D4F3EAC}" type="pres">
      <dgm:prSet presAssocID="{4C4DC244-E354-4E4C-A63F-FD4F2AC586E1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xfrm>
          <a:off x="4188880" y="828356"/>
          <a:ext cx="2530025" cy="576000"/>
        </a:xfrm>
        <a:prstGeom prst="rect">
          <a:avLst/>
        </a:prstGeom>
      </dgm:spPr>
    </dgm:pt>
    <dgm:pt modelId="{E1395DF6-BD20-4E95-B728-C8717AEEE80A}" type="pres">
      <dgm:prSet presAssocID="{4C4DC244-E354-4E4C-A63F-FD4F2AC586E1}" presName="parSh" presStyleLbl="node1" presStyleIdx="1" presStyleCnt="3"/>
      <dgm:spPr/>
    </dgm:pt>
    <dgm:pt modelId="{F5D9FCB0-CE5A-4F74-8C2D-D250F570A213}" type="pres">
      <dgm:prSet presAssocID="{4C4DC244-E354-4E4C-A63F-FD4F2AC586E1}" presName="desTx" presStyleLbl="fgAcc1" presStyleIdx="1" presStyleCnt="3">
        <dgm:presLayoutVars>
          <dgm:bulletEnabled val="1"/>
        </dgm:presLayoutVars>
      </dgm:prSet>
      <dgm:spPr>
        <a:xfrm>
          <a:off x="4707078" y="1404356"/>
          <a:ext cx="2530025" cy="1944000"/>
        </a:xfrm>
        <a:prstGeom prst="roundRect">
          <a:avLst>
            <a:gd name="adj" fmla="val 10000"/>
          </a:avLst>
        </a:prstGeom>
      </dgm:spPr>
    </dgm:pt>
    <dgm:pt modelId="{E9A4E1ED-2547-41CD-B560-99A124FD2E5A}" type="pres">
      <dgm:prSet presAssocID="{2D818258-BDF3-445F-9E0B-9EE82F6FFD8D}" presName="sibTrans" presStyleLbl="sibTrans2D1" presStyleIdx="1" presStyleCnt="2"/>
      <dgm:spPr>
        <a:xfrm>
          <a:off x="7102448" y="801404"/>
          <a:ext cx="813110" cy="629903"/>
        </a:xfrm>
        <a:prstGeom prst="rightArrow">
          <a:avLst>
            <a:gd name="adj1" fmla="val 60000"/>
            <a:gd name="adj2" fmla="val 50000"/>
          </a:avLst>
        </a:prstGeom>
      </dgm:spPr>
    </dgm:pt>
    <dgm:pt modelId="{987789D7-9274-4E6D-8CB2-3B0E61FCC8D9}" type="pres">
      <dgm:prSet presAssocID="{2D818258-BDF3-445F-9E0B-9EE82F6FFD8D}" presName="connTx" presStyleLbl="sibTrans2D1" presStyleIdx="1" presStyleCnt="2"/>
      <dgm:spPr/>
    </dgm:pt>
    <dgm:pt modelId="{F35923B4-615A-43DE-ABAB-AF0C7BAB2360}" type="pres">
      <dgm:prSet presAssocID="{4FBE6187-CAD0-4EF1-BE02-98DFC32844F2}" presName="composite" presStyleCnt="0"/>
      <dgm:spPr/>
    </dgm:pt>
    <dgm:pt modelId="{CDC81517-36DB-465B-B288-3B534A8E12EC}" type="pres">
      <dgm:prSet presAssocID="{4FBE6187-CAD0-4EF1-BE02-98DFC32844F2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B3ABE43-EFED-47C2-BD5B-A2012A5477DF}" type="pres">
      <dgm:prSet presAssocID="{4FBE6187-CAD0-4EF1-BE02-98DFC32844F2}" presName="parSh" presStyleLbl="node1" presStyleIdx="2" presStyleCnt="3"/>
      <dgm:spPr>
        <a:xfrm>
          <a:off x="8253076" y="828356"/>
          <a:ext cx="2530025" cy="864000"/>
        </a:xfrm>
        <a:prstGeom prst="roundRect">
          <a:avLst>
            <a:gd name="adj" fmla="val 10000"/>
          </a:avLst>
        </a:prstGeom>
      </dgm:spPr>
    </dgm:pt>
    <dgm:pt modelId="{B344218F-35A5-4BF8-BE4B-C5AE398FCAB3}" type="pres">
      <dgm:prSet presAssocID="{4FBE6187-CAD0-4EF1-BE02-98DFC32844F2}" presName="desTx" presStyleLbl="fgAcc1" presStyleIdx="2" presStyleCnt="3">
        <dgm:presLayoutVars>
          <dgm:bulletEnabled val="1"/>
        </dgm:presLayoutVars>
      </dgm:prSet>
      <dgm:spPr>
        <a:xfrm>
          <a:off x="8771274" y="1094755"/>
          <a:ext cx="2530025" cy="2678400"/>
        </a:xfrm>
        <a:prstGeom prst="roundRect">
          <a:avLst>
            <a:gd name="adj" fmla="val 10000"/>
          </a:avLst>
        </a:prstGeom>
      </dgm:spPr>
    </dgm:pt>
  </dgm:ptLst>
  <dgm:cxnLst>
    <dgm:cxn modelId="{8C110915-0128-45E1-8A25-0D52D0CE6954}" srcId="{4C4DC244-E354-4E4C-A63F-FD4F2AC586E1}" destId="{D244FC41-841C-44E9-A09C-929BE2BC7423}" srcOrd="1" destOrd="0" parTransId="{46D48AEF-A395-425B-9CBC-C5158E1F7B7D}" sibTransId="{7E91F27C-F974-459E-9F91-9AAB55F3AEAF}"/>
    <dgm:cxn modelId="{A960DC17-894A-4A2A-B521-590E534A3E56}" type="presOf" srcId="{7B82BDED-2670-44D2-85D3-2ECD802243ED}" destId="{B2223C32-E655-4559-9F34-2BD38861EFAB}" srcOrd="0" destOrd="2" presId="urn:microsoft.com/office/officeart/2005/8/layout/process3"/>
    <dgm:cxn modelId="{27AC641C-9A5A-406C-A66D-8B3852867348}" type="presOf" srcId="{4C4DC244-E354-4E4C-A63F-FD4F2AC586E1}" destId="{35BF5C93-8466-47A9-B33F-EEC25D4F3EAC}" srcOrd="0" destOrd="0" presId="urn:microsoft.com/office/officeart/2005/8/layout/process3"/>
    <dgm:cxn modelId="{3D964E1E-9700-4933-A9F4-219DBB5EC027}" type="presOf" srcId="{73865CED-B6B8-4118-B681-624765FB6C93}" destId="{B2223C32-E655-4559-9F34-2BD38861EFAB}" srcOrd="0" destOrd="0" presId="urn:microsoft.com/office/officeart/2005/8/layout/process3"/>
    <dgm:cxn modelId="{F1992D20-4860-43A8-A5B7-1524FA1C83E1}" type="presOf" srcId="{B7313050-A5A5-4D1A-9DB8-B0E60ABC46F6}" destId="{B344218F-35A5-4BF8-BE4B-C5AE398FCAB3}" srcOrd="0" destOrd="0" presId="urn:microsoft.com/office/officeart/2005/8/layout/process3"/>
    <dgm:cxn modelId="{B3618622-4185-4EE3-817D-A3E413889D3B}" type="presOf" srcId="{8B9B9BF6-980F-413B-8FC2-2D17F39DE8B2}" destId="{21DD50CB-E492-417A-824B-FB01BD37F9D2}" srcOrd="0" destOrd="0" presId="urn:microsoft.com/office/officeart/2005/8/layout/process3"/>
    <dgm:cxn modelId="{1B9FEF22-0A3E-4A37-B922-DDF0F3119D1C}" srcId="{39659F20-EE53-411C-831F-6C4D1167E52F}" destId="{7B82BDED-2670-44D2-85D3-2ECD802243ED}" srcOrd="2" destOrd="0" parTransId="{99928115-ADA7-4128-AB79-0C237FAF7FD2}" sibTransId="{D8016AF6-665C-449D-98D4-E17C60C495BE}"/>
    <dgm:cxn modelId="{AE0A7523-788C-4145-987E-1105E755CB80}" type="presOf" srcId="{4FBE6187-CAD0-4EF1-BE02-98DFC32844F2}" destId="{CDC81517-36DB-465B-B288-3B534A8E12EC}" srcOrd="0" destOrd="0" presId="urn:microsoft.com/office/officeart/2005/8/layout/process3"/>
    <dgm:cxn modelId="{0F50E133-EAB0-44F8-A9F2-749A30A13B45}" type="presOf" srcId="{ECB5380B-5F04-4A70-A148-2B3BEDE5DDD9}" destId="{B2223C32-E655-4559-9F34-2BD38861EFAB}" srcOrd="0" destOrd="3" presId="urn:microsoft.com/office/officeart/2005/8/layout/process3"/>
    <dgm:cxn modelId="{3BDDB136-8FCC-4D41-AE9F-4DF277D0E427}" srcId="{87D99B67-4EF3-43FE-80DE-217404F8200C}" destId="{39659F20-EE53-411C-831F-6C4D1167E52F}" srcOrd="0" destOrd="0" parTransId="{0D4779BB-0386-48A4-BBBC-0DC7B4A917D0}" sibTransId="{8B9B9BF6-980F-413B-8FC2-2D17F39DE8B2}"/>
    <dgm:cxn modelId="{F004843A-DF46-4FE7-B284-5DA16A5969EF}" type="presOf" srcId="{C6DD8C87-AD19-4C48-8340-844A873AB428}" destId="{F5D9FCB0-CE5A-4F74-8C2D-D250F570A213}" srcOrd="0" destOrd="0" presId="urn:microsoft.com/office/officeart/2005/8/layout/process3"/>
    <dgm:cxn modelId="{79A0E75F-26CD-4712-B05D-406CF2C31F4D}" type="presOf" srcId="{4C4DC244-E354-4E4C-A63F-FD4F2AC586E1}" destId="{E1395DF6-BD20-4E95-B728-C8717AEEE80A}" srcOrd="1" destOrd="0" presId="urn:microsoft.com/office/officeart/2005/8/layout/process3"/>
    <dgm:cxn modelId="{66D77545-B916-48C7-9694-04DDEE31A932}" type="presOf" srcId="{39659F20-EE53-411C-831F-6C4D1167E52F}" destId="{1618555C-0688-42AD-BC0F-71ECD7C03C36}" srcOrd="1" destOrd="0" presId="urn:microsoft.com/office/officeart/2005/8/layout/process3"/>
    <dgm:cxn modelId="{0C104F48-5FA2-488A-A1DA-FC342FB5C67C}" type="presOf" srcId="{96918EB3-40AD-490E-A1DA-AE1F6A5AB788}" destId="{B2223C32-E655-4559-9F34-2BD38861EFAB}" srcOrd="0" destOrd="1" presId="urn:microsoft.com/office/officeart/2005/8/layout/process3"/>
    <dgm:cxn modelId="{2A2BAE52-A838-494F-8CDC-1A74C0D00558}" srcId="{39659F20-EE53-411C-831F-6C4D1167E52F}" destId="{73865CED-B6B8-4118-B681-624765FB6C93}" srcOrd="0" destOrd="0" parTransId="{D77C3CD4-095E-4B0B-B647-786B176AE02D}" sibTransId="{D0DDC5C0-2DFC-4002-834D-D7B1D3012CD0}"/>
    <dgm:cxn modelId="{1A1A7E7E-7155-4F1A-878A-216B46FBF617}" type="presOf" srcId="{4FBE6187-CAD0-4EF1-BE02-98DFC32844F2}" destId="{CB3ABE43-EFED-47C2-BD5B-A2012A5477DF}" srcOrd="1" destOrd="0" presId="urn:microsoft.com/office/officeart/2005/8/layout/process3"/>
    <dgm:cxn modelId="{AE5D2080-019A-49CD-94E4-D3C31867631C}" srcId="{87D99B67-4EF3-43FE-80DE-217404F8200C}" destId="{4C4DC244-E354-4E4C-A63F-FD4F2AC586E1}" srcOrd="1" destOrd="0" parTransId="{6E2FA8F9-488D-43CE-A4E0-C853A9883DCB}" sibTransId="{2D818258-BDF3-445F-9E0B-9EE82F6FFD8D}"/>
    <dgm:cxn modelId="{A0DDE382-AC5A-48B8-944D-1866EA7055E0}" type="presOf" srcId="{D244FC41-841C-44E9-A09C-929BE2BC7423}" destId="{F5D9FCB0-CE5A-4F74-8C2D-D250F570A213}" srcOrd="0" destOrd="1" presId="urn:microsoft.com/office/officeart/2005/8/layout/process3"/>
    <dgm:cxn modelId="{59C98088-A1E3-4DF2-B458-D7F2A06479E7}" srcId="{4C4DC244-E354-4E4C-A63F-FD4F2AC586E1}" destId="{C6DD8C87-AD19-4C48-8340-844A873AB428}" srcOrd="0" destOrd="0" parTransId="{EB68B331-FCBE-4254-919C-DD7E4803399E}" sibTransId="{1C94CCDC-20DB-41AF-94EA-320B4469DF91}"/>
    <dgm:cxn modelId="{43808E99-8033-4ADC-9BA0-FFB62D213139}" srcId="{39659F20-EE53-411C-831F-6C4D1167E52F}" destId="{96918EB3-40AD-490E-A1DA-AE1F6A5AB788}" srcOrd="1" destOrd="0" parTransId="{47F64F29-2414-468C-B2F7-C2BF3FC6719C}" sibTransId="{5FC879AA-EAB5-4BCA-B52C-B2C893982542}"/>
    <dgm:cxn modelId="{730A1DA3-8E8E-4DA2-B5E1-89CAAFBD70E6}" type="presOf" srcId="{39659F20-EE53-411C-831F-6C4D1167E52F}" destId="{760CB337-EC6B-4C4B-A45C-02C984CFE5F6}" srcOrd="0" destOrd="0" presId="urn:microsoft.com/office/officeart/2005/8/layout/process3"/>
    <dgm:cxn modelId="{736C25A6-46C5-4ADE-BB11-A5150F4DAF14}" type="presOf" srcId="{B989F1A2-3417-4BAB-9258-9890C4BD4C9D}" destId="{B344218F-35A5-4BF8-BE4B-C5AE398FCAB3}" srcOrd="0" destOrd="1" presId="urn:microsoft.com/office/officeart/2005/8/layout/process3"/>
    <dgm:cxn modelId="{FAD911A7-071E-4B79-8D72-2305A9E24A49}" srcId="{4FBE6187-CAD0-4EF1-BE02-98DFC32844F2}" destId="{B989F1A2-3417-4BAB-9258-9890C4BD4C9D}" srcOrd="1" destOrd="0" parTransId="{774125BD-1E1E-4DF0-A8BC-5EB11BC3910D}" sibTransId="{06A0B400-F3A4-4F67-904E-B7AFE4E874A8}"/>
    <dgm:cxn modelId="{BECCC5B1-393B-41F8-BDBB-C97CEF84B554}" srcId="{4FBE6187-CAD0-4EF1-BE02-98DFC32844F2}" destId="{B7313050-A5A5-4D1A-9DB8-B0E60ABC46F6}" srcOrd="0" destOrd="0" parTransId="{6ED7F63B-490B-4EE3-882F-25D953580EF7}" sibTransId="{C05A7063-B53F-4D45-BE95-6C8903CFA06E}"/>
    <dgm:cxn modelId="{74CD85B5-33E9-405E-BF2A-0D5C34B50C2A}" srcId="{87D99B67-4EF3-43FE-80DE-217404F8200C}" destId="{4FBE6187-CAD0-4EF1-BE02-98DFC32844F2}" srcOrd="2" destOrd="0" parTransId="{96F31FC9-70E4-4CC8-BC26-58DA8A8FA748}" sibTransId="{F3693478-07BE-4DC4-B83C-315839CAE7C8}"/>
    <dgm:cxn modelId="{B5950EBE-4F63-404A-9D5D-98F511410520}" type="presOf" srcId="{8B9B9BF6-980F-413B-8FC2-2D17F39DE8B2}" destId="{8C81A107-20E0-4793-A2AC-034BE2F14161}" srcOrd="1" destOrd="0" presId="urn:microsoft.com/office/officeart/2005/8/layout/process3"/>
    <dgm:cxn modelId="{088553C0-2405-4AAE-8AAF-17828C6C7421}" type="presOf" srcId="{2D818258-BDF3-445F-9E0B-9EE82F6FFD8D}" destId="{E9A4E1ED-2547-41CD-B560-99A124FD2E5A}" srcOrd="0" destOrd="0" presId="urn:microsoft.com/office/officeart/2005/8/layout/process3"/>
    <dgm:cxn modelId="{80C61AC7-EB9F-494B-97A4-307D9AF377F8}" srcId="{4C4DC244-E354-4E4C-A63F-FD4F2AC586E1}" destId="{A3C1EA36-0992-4825-9CB9-7F62FB67FC0A}" srcOrd="2" destOrd="0" parTransId="{F30DD67B-7A4A-4D5D-8231-4CA0A5904D67}" sibTransId="{285D9449-EE39-40B3-A66D-5948007702B6}"/>
    <dgm:cxn modelId="{1FC7D3E6-2876-446F-9109-3F84C74D0167}" srcId="{39659F20-EE53-411C-831F-6C4D1167E52F}" destId="{ECB5380B-5F04-4A70-A148-2B3BEDE5DDD9}" srcOrd="3" destOrd="0" parTransId="{C6121475-4130-40D6-B301-0A023B96A4FC}" sibTransId="{55610891-56FC-4C01-B8B2-962595575663}"/>
    <dgm:cxn modelId="{AA96DEEB-592F-4C50-9D8C-95EA630A0283}" type="presOf" srcId="{2D818258-BDF3-445F-9E0B-9EE82F6FFD8D}" destId="{987789D7-9274-4E6D-8CB2-3B0E61FCC8D9}" srcOrd="1" destOrd="0" presId="urn:microsoft.com/office/officeart/2005/8/layout/process3"/>
    <dgm:cxn modelId="{80C5B8ED-C4E0-423C-9978-75FD7F9B042E}" type="presOf" srcId="{A3C1EA36-0992-4825-9CB9-7F62FB67FC0A}" destId="{F5D9FCB0-CE5A-4F74-8C2D-D250F570A213}" srcOrd="0" destOrd="2" presId="urn:microsoft.com/office/officeart/2005/8/layout/process3"/>
    <dgm:cxn modelId="{E28F14FF-AFBA-4A57-9AED-42D3B734CF6B}" type="presOf" srcId="{87D99B67-4EF3-43FE-80DE-217404F8200C}" destId="{3151A662-BBD3-4AB0-9565-8F8024FFF0BD}" srcOrd="0" destOrd="0" presId="urn:microsoft.com/office/officeart/2005/8/layout/process3"/>
    <dgm:cxn modelId="{B18F6135-FD70-42A3-8A57-F1230CFC159C}" type="presParOf" srcId="{3151A662-BBD3-4AB0-9565-8F8024FFF0BD}" destId="{C3855481-E273-4091-A05A-B398B14422CB}" srcOrd="0" destOrd="0" presId="urn:microsoft.com/office/officeart/2005/8/layout/process3"/>
    <dgm:cxn modelId="{BB335D89-1EB1-452A-8CE9-E616C9F36873}" type="presParOf" srcId="{C3855481-E273-4091-A05A-B398B14422CB}" destId="{760CB337-EC6B-4C4B-A45C-02C984CFE5F6}" srcOrd="0" destOrd="0" presId="urn:microsoft.com/office/officeart/2005/8/layout/process3"/>
    <dgm:cxn modelId="{BC0E613C-39F7-47A5-9E86-17D8EA60D6CD}" type="presParOf" srcId="{C3855481-E273-4091-A05A-B398B14422CB}" destId="{1618555C-0688-42AD-BC0F-71ECD7C03C36}" srcOrd="1" destOrd="0" presId="urn:microsoft.com/office/officeart/2005/8/layout/process3"/>
    <dgm:cxn modelId="{6D4AD4AD-53E2-41AA-97AF-31925E78C922}" type="presParOf" srcId="{C3855481-E273-4091-A05A-B398B14422CB}" destId="{B2223C32-E655-4559-9F34-2BD38861EFAB}" srcOrd="2" destOrd="0" presId="urn:microsoft.com/office/officeart/2005/8/layout/process3"/>
    <dgm:cxn modelId="{75D4A2F2-AD7C-4176-9AC2-02F606E4D819}" type="presParOf" srcId="{3151A662-BBD3-4AB0-9565-8F8024FFF0BD}" destId="{21DD50CB-E492-417A-824B-FB01BD37F9D2}" srcOrd="1" destOrd="0" presId="urn:microsoft.com/office/officeart/2005/8/layout/process3"/>
    <dgm:cxn modelId="{D8E470D0-BA81-46AD-8821-4736691828F0}" type="presParOf" srcId="{21DD50CB-E492-417A-824B-FB01BD37F9D2}" destId="{8C81A107-20E0-4793-A2AC-034BE2F14161}" srcOrd="0" destOrd="0" presId="urn:microsoft.com/office/officeart/2005/8/layout/process3"/>
    <dgm:cxn modelId="{18854FB8-875C-4334-93C3-B85D28EA4E95}" type="presParOf" srcId="{3151A662-BBD3-4AB0-9565-8F8024FFF0BD}" destId="{0214A684-3B46-4872-95E8-F1AE1C825878}" srcOrd="2" destOrd="0" presId="urn:microsoft.com/office/officeart/2005/8/layout/process3"/>
    <dgm:cxn modelId="{C8B124CC-395B-4B0F-909B-572231A623D1}" type="presParOf" srcId="{0214A684-3B46-4872-95E8-F1AE1C825878}" destId="{35BF5C93-8466-47A9-B33F-EEC25D4F3EAC}" srcOrd="0" destOrd="0" presId="urn:microsoft.com/office/officeart/2005/8/layout/process3"/>
    <dgm:cxn modelId="{EC05CED7-D4FB-4245-9898-2EEBAEFB9409}" type="presParOf" srcId="{0214A684-3B46-4872-95E8-F1AE1C825878}" destId="{E1395DF6-BD20-4E95-B728-C8717AEEE80A}" srcOrd="1" destOrd="0" presId="urn:microsoft.com/office/officeart/2005/8/layout/process3"/>
    <dgm:cxn modelId="{C3AAA3A4-3AF6-4194-9FDF-85C517C2C674}" type="presParOf" srcId="{0214A684-3B46-4872-95E8-F1AE1C825878}" destId="{F5D9FCB0-CE5A-4F74-8C2D-D250F570A213}" srcOrd="2" destOrd="0" presId="urn:microsoft.com/office/officeart/2005/8/layout/process3"/>
    <dgm:cxn modelId="{5DA5415E-224D-474E-881C-E819A5479EB8}" type="presParOf" srcId="{3151A662-BBD3-4AB0-9565-8F8024FFF0BD}" destId="{E9A4E1ED-2547-41CD-B560-99A124FD2E5A}" srcOrd="3" destOrd="0" presId="urn:microsoft.com/office/officeart/2005/8/layout/process3"/>
    <dgm:cxn modelId="{3E567C3C-45C9-414F-AD1A-B039F2171DAC}" type="presParOf" srcId="{E9A4E1ED-2547-41CD-B560-99A124FD2E5A}" destId="{987789D7-9274-4E6D-8CB2-3B0E61FCC8D9}" srcOrd="0" destOrd="0" presId="urn:microsoft.com/office/officeart/2005/8/layout/process3"/>
    <dgm:cxn modelId="{B6ACCEA2-36D1-403A-917C-1AB0FD6834E7}" type="presParOf" srcId="{3151A662-BBD3-4AB0-9565-8F8024FFF0BD}" destId="{F35923B4-615A-43DE-ABAB-AF0C7BAB2360}" srcOrd="4" destOrd="0" presId="urn:microsoft.com/office/officeart/2005/8/layout/process3"/>
    <dgm:cxn modelId="{5C419F11-1F42-48F5-A7FF-582F7CDAFCAB}" type="presParOf" srcId="{F35923B4-615A-43DE-ABAB-AF0C7BAB2360}" destId="{CDC81517-36DB-465B-B288-3B534A8E12EC}" srcOrd="0" destOrd="0" presId="urn:microsoft.com/office/officeart/2005/8/layout/process3"/>
    <dgm:cxn modelId="{3266D3FF-E09C-4140-807F-49533CE918DB}" type="presParOf" srcId="{F35923B4-615A-43DE-ABAB-AF0C7BAB2360}" destId="{CB3ABE43-EFED-47C2-BD5B-A2012A5477DF}" srcOrd="1" destOrd="0" presId="urn:microsoft.com/office/officeart/2005/8/layout/process3"/>
    <dgm:cxn modelId="{B490482A-25FA-4CEC-889C-9DD923198443}" type="presParOf" srcId="{F35923B4-615A-43DE-ABAB-AF0C7BAB2360}" destId="{B344218F-35A5-4BF8-BE4B-C5AE398FCAB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8555C-0688-42AD-BC0F-71ECD7C03C36}">
      <dsp:nvSpPr>
        <dsp:cNvPr id="0" name=""/>
        <dsp:cNvSpPr/>
      </dsp:nvSpPr>
      <dsp:spPr>
        <a:xfrm>
          <a:off x="8050" y="545550"/>
          <a:ext cx="2530025" cy="1555199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2020-2021</a:t>
          </a:r>
        </a:p>
      </dsp:txBody>
      <dsp:txXfrm>
        <a:off x="8050" y="545550"/>
        <a:ext cx="2530025" cy="1012010"/>
      </dsp:txXfrm>
    </dsp:sp>
    <dsp:sp modelId="{B2223C32-E655-4559-9F34-2BD38861EFAB}">
      <dsp:nvSpPr>
        <dsp:cNvPr id="0" name=""/>
        <dsp:cNvSpPr/>
      </dsp:nvSpPr>
      <dsp:spPr>
        <a:xfrm>
          <a:off x="409614" y="1557561"/>
          <a:ext cx="2763293" cy="207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Voorbereiding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 err="1"/>
            <a:t>Proof</a:t>
          </a:r>
          <a:r>
            <a:rPr lang="nl-NL" sz="2000" kern="1200" dirty="0"/>
            <a:t> of Concept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Private bèta </a:t>
          </a:r>
          <a:r>
            <a:rPr lang="nl-NL" sz="2000" kern="1200" dirty="0" err="1"/>
            <a:t>for</a:t>
          </a:r>
          <a:r>
            <a:rPr lang="nl-NL" sz="2000" kern="1200" dirty="0"/>
            <a:t> test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2400" kern="1200" dirty="0"/>
        </a:p>
      </dsp:txBody>
      <dsp:txXfrm>
        <a:off x="470348" y="1618295"/>
        <a:ext cx="2641825" cy="1952132"/>
      </dsp:txXfrm>
    </dsp:sp>
    <dsp:sp modelId="{21DD50CB-E492-417A-824B-FB01BD37F9D2}">
      <dsp:nvSpPr>
        <dsp:cNvPr id="0" name=""/>
        <dsp:cNvSpPr/>
      </dsp:nvSpPr>
      <dsp:spPr>
        <a:xfrm>
          <a:off x="2950776" y="736604"/>
          <a:ext cx="874926" cy="629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700" kern="1200"/>
        </a:p>
      </dsp:txBody>
      <dsp:txXfrm>
        <a:off x="2950776" y="862585"/>
        <a:ext cx="685955" cy="377941"/>
      </dsp:txXfrm>
    </dsp:sp>
    <dsp:sp modelId="{E1395DF6-BD20-4E95-B728-C8717AEEE80A}">
      <dsp:nvSpPr>
        <dsp:cNvPr id="0" name=""/>
        <dsp:cNvSpPr/>
      </dsp:nvSpPr>
      <dsp:spPr>
        <a:xfrm>
          <a:off x="4188880" y="545550"/>
          <a:ext cx="2530025" cy="1555199"/>
        </a:xfrm>
        <a:prstGeom prst="roundRect">
          <a:avLst>
            <a:gd name="adj" fmla="val 10000"/>
          </a:avLst>
        </a:prstGeom>
        <a:solidFill>
          <a:srgbClr val="D1006E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2021-2022</a:t>
          </a:r>
        </a:p>
      </dsp:txBody>
      <dsp:txXfrm>
        <a:off x="4188880" y="545550"/>
        <a:ext cx="2530025" cy="1012010"/>
      </dsp:txXfrm>
    </dsp:sp>
    <dsp:sp modelId="{F5D9FCB0-CE5A-4F74-8C2D-D250F570A213}">
      <dsp:nvSpPr>
        <dsp:cNvPr id="0" name=""/>
        <dsp:cNvSpPr/>
      </dsp:nvSpPr>
      <dsp:spPr>
        <a:xfrm>
          <a:off x="4707078" y="1557561"/>
          <a:ext cx="2530025" cy="207360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1006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Doorontwikkeling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Ketenacceptatie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Release</a:t>
          </a:r>
        </a:p>
      </dsp:txBody>
      <dsp:txXfrm>
        <a:off x="4767812" y="1618295"/>
        <a:ext cx="2408557" cy="1952132"/>
      </dsp:txXfrm>
    </dsp:sp>
    <dsp:sp modelId="{E9A4E1ED-2547-41CD-B560-99A124FD2E5A}">
      <dsp:nvSpPr>
        <dsp:cNvPr id="0" name=""/>
        <dsp:cNvSpPr/>
      </dsp:nvSpPr>
      <dsp:spPr>
        <a:xfrm>
          <a:off x="7102448" y="736604"/>
          <a:ext cx="813110" cy="629903"/>
        </a:xfrm>
        <a:prstGeom prst="rightArrow">
          <a:avLst>
            <a:gd name="adj1" fmla="val 60000"/>
            <a:gd name="adj2" fmla="val 50000"/>
          </a:avLst>
        </a:prstGeom>
        <a:solidFill>
          <a:srgbClr val="D1006E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102448" y="862585"/>
        <a:ext cx="624139" cy="377941"/>
      </dsp:txXfrm>
    </dsp:sp>
    <dsp:sp modelId="{CB3ABE43-EFED-47C2-BD5B-A2012A5477DF}">
      <dsp:nvSpPr>
        <dsp:cNvPr id="0" name=""/>
        <dsp:cNvSpPr/>
      </dsp:nvSpPr>
      <dsp:spPr>
        <a:xfrm>
          <a:off x="8253076" y="545550"/>
          <a:ext cx="2530025" cy="1555199"/>
        </a:xfrm>
        <a:prstGeom prst="roundRect">
          <a:avLst>
            <a:gd name="adj" fmla="val 10000"/>
          </a:avLst>
        </a:prstGeom>
        <a:solidFill>
          <a:srgbClr val="D1006E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2022-2023</a:t>
          </a:r>
        </a:p>
      </dsp:txBody>
      <dsp:txXfrm>
        <a:off x="8253076" y="545550"/>
        <a:ext cx="2530025" cy="1012010"/>
      </dsp:txXfrm>
    </dsp:sp>
    <dsp:sp modelId="{B344218F-35A5-4BF8-BE4B-C5AE398FCAB3}">
      <dsp:nvSpPr>
        <dsp:cNvPr id="0" name=""/>
        <dsp:cNvSpPr/>
      </dsp:nvSpPr>
      <dsp:spPr>
        <a:xfrm>
          <a:off x="8771274" y="1557561"/>
          <a:ext cx="2530025" cy="207360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1006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Migratie Service Providers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Migratie</a:t>
          </a:r>
          <a:r>
            <a:rPr lang="nl-NL" sz="2000" kern="1200" dirty="0"/>
            <a:t> Identity providers</a:t>
          </a:r>
        </a:p>
      </dsp:txBody>
      <dsp:txXfrm>
        <a:off x="8832008" y="1618295"/>
        <a:ext cx="2408557" cy="1952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19B0A-82E2-FA4B-8968-38D76DD63CAF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B349-28AA-134E-B64E-2BAFDAFF0A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1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D1009-D562-4205-B1FE-2D19B3D0B53A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C5742-B067-4D0A-921E-2F765468BB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36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C5742-B067-4D0A-921E-2F765468BB4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20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82E4-2756-43E3-8B3B-E63914D81ED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41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323198" y="908049"/>
            <a:ext cx="7488237" cy="1595439"/>
          </a:xfr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53805" y="2631980"/>
            <a:ext cx="7488237" cy="16557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Pct val="75000"/>
              <a:buFontTx/>
              <a:buNone/>
              <a:tabLst/>
              <a:defRPr sz="2400" b="0" i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 te maken</a:t>
            </a:r>
          </a:p>
        </p:txBody>
      </p:sp>
      <p:sp>
        <p:nvSpPr>
          <p:cNvPr id="15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4600" y="4287742"/>
            <a:ext cx="3744912" cy="437402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rgbClr val="007AC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16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3805" y="4725144"/>
            <a:ext cx="3744913" cy="8694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ct val="75000"/>
              <a:buFontTx/>
              <a:buNone/>
              <a:tabLst/>
              <a:defRPr sz="2000" b="0" i="0">
                <a:solidFill>
                  <a:srgbClr val="007AC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Naam presentator</a:t>
            </a:r>
          </a:p>
        </p:txBody>
      </p:sp>
    </p:spTree>
    <p:extLst>
      <p:ext uri="{BB962C8B-B14F-4D97-AF65-F5344CB8AC3E}">
        <p14:creationId xmlns:p14="http://schemas.microsoft.com/office/powerpoint/2010/main" val="1893407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2-kolo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9383282" y="6228020"/>
            <a:ext cx="243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2DDD87-99E6-3943-81A3-E957D7F99BDE}" type="slidenum">
              <a:rPr lang="nl-NL" smtClean="0">
                <a:solidFill>
                  <a:srgbClr val="007AC3"/>
                </a:solidFill>
              </a:rPr>
              <a:pPr algn="r"/>
              <a:t>‹nr.›</a:t>
            </a:fld>
            <a:endParaRPr lang="nl-NL" dirty="0">
              <a:solidFill>
                <a:srgbClr val="007AC3"/>
              </a:solidFill>
            </a:endParaRPr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1" hasCustomPrompt="1"/>
          </p:nvPr>
        </p:nvSpPr>
        <p:spPr>
          <a:xfrm>
            <a:off x="6227064" y="1772816"/>
            <a:ext cx="5448999" cy="4177134"/>
          </a:xfrm>
        </p:spPr>
        <p:txBody>
          <a:bodyPr>
            <a:normAutofit/>
          </a:bodyPr>
          <a:lstStyle>
            <a:lvl1pPr marL="285750" indent="-285750">
              <a:buClr>
                <a:srgbClr val="007AC3"/>
              </a:buClr>
              <a:buSzPct val="70000"/>
              <a:buFont typeface=".LucidaGrandeUI" charset="0"/>
              <a:buChar char="►"/>
              <a:defRPr sz="2000" b="0" i="0" baseline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007AC3"/>
              </a:buClr>
              <a:buSzPct val="75000"/>
              <a:buFont typeface=".LucidaGrandeUI" charset="0"/>
              <a:buChar char="►"/>
              <a:defRPr sz="2000" b="0" i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2pPr>
            <a:lvl3pPr marL="363538" indent="-188913">
              <a:buFont typeface="Calibri" pitchFamily="34" charset="0"/>
              <a:buChar char="-"/>
              <a:defRPr sz="1600"/>
            </a:lvl3pPr>
            <a:lvl4pPr marL="539750" indent="-174625">
              <a:buFont typeface="Calibri" pitchFamily="34" charset="0"/>
              <a:buChar char="-"/>
              <a:defRPr sz="1600"/>
            </a:lvl4pPr>
            <a:lvl5pPr marL="715963" indent="-180975">
              <a:buFont typeface="Calibri" pitchFamily="34" charset="0"/>
              <a:buChar char="-"/>
              <a:defRPr sz="1600"/>
            </a:lvl5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30213" y="908050"/>
            <a:ext cx="11345850" cy="576734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Klik om een titel te maken 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366771" y="1772816"/>
            <a:ext cx="5622549" cy="4177134"/>
          </a:xfrm>
        </p:spPr>
        <p:txBody>
          <a:bodyPr>
            <a:normAutofit/>
          </a:bodyPr>
          <a:lstStyle>
            <a:lvl1pPr marL="285750" indent="-285750">
              <a:buClr>
                <a:srgbClr val="007AC3"/>
              </a:buClr>
              <a:buSzPct val="70000"/>
              <a:buFont typeface=".LucidaGrandeUI" charset="0"/>
              <a:buChar char="►"/>
              <a:defRPr sz="2000" b="0" i="0" baseline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007AC3"/>
              </a:buClr>
              <a:buSzPct val="75000"/>
              <a:buFont typeface=".LucidaGrandeUI" charset="0"/>
              <a:buChar char="►"/>
              <a:defRPr sz="2000" b="0" i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2pPr>
            <a:lvl3pPr marL="363538" indent="-188913">
              <a:buFont typeface="Calibri" pitchFamily="34" charset="0"/>
              <a:buChar char="-"/>
              <a:defRPr sz="1600"/>
            </a:lvl3pPr>
            <a:lvl4pPr marL="539750" indent="-174625">
              <a:buFont typeface="Calibri" pitchFamily="34" charset="0"/>
              <a:buChar char="-"/>
              <a:defRPr sz="1600"/>
            </a:lvl4pPr>
            <a:lvl5pPr marL="715963" indent="-180975">
              <a:buFont typeface="Calibri" pitchFamily="34" charset="0"/>
              <a:buChar char="-"/>
              <a:defRPr sz="1600"/>
            </a:lvl5pPr>
          </a:lstStyle>
          <a:p>
            <a:pPr lvl="0"/>
            <a:r>
              <a:rPr lang="nl-NL" dirty="0"/>
              <a:t>Klik om tekst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08268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1-kol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0213" y="908050"/>
            <a:ext cx="11345850" cy="576734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Klik om een titel te </a:t>
            </a:r>
            <a:r>
              <a:rPr lang="nl-NL"/>
              <a:t>maken </a:t>
            </a:r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9383282" y="6228020"/>
            <a:ext cx="243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2DDD87-99E6-3943-81A3-E957D7F99BDE}" type="slidenum">
              <a:rPr lang="nl-NL" smtClean="0">
                <a:solidFill>
                  <a:srgbClr val="007AC3"/>
                </a:solidFill>
              </a:rPr>
              <a:pPr algn="r"/>
              <a:t>‹nr.›</a:t>
            </a:fld>
            <a:endParaRPr lang="nl-NL" dirty="0">
              <a:solidFill>
                <a:srgbClr val="007AC3"/>
              </a:solidFill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366771" y="1772816"/>
            <a:ext cx="11309292" cy="4177134"/>
          </a:xfrm>
        </p:spPr>
        <p:txBody>
          <a:bodyPr>
            <a:normAutofit/>
          </a:bodyPr>
          <a:lstStyle>
            <a:lvl1pPr marL="285750" indent="-285750">
              <a:buClr>
                <a:srgbClr val="007AC3"/>
              </a:buClr>
              <a:buSzPct val="70000"/>
              <a:buFont typeface=".LucidaGrandeUI" charset="0"/>
              <a:buChar char="►"/>
              <a:defRPr sz="2000" b="0" i="0" baseline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007AC3"/>
              </a:buClr>
              <a:buSzPct val="75000"/>
              <a:buFont typeface=".LucidaGrandeUI" charset="0"/>
              <a:buChar char="►"/>
              <a:defRPr sz="2000" b="0" i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2pPr>
            <a:lvl3pPr marL="363538" indent="-188913">
              <a:buFont typeface="Calibri" pitchFamily="34" charset="0"/>
              <a:buChar char="-"/>
              <a:defRPr sz="1600"/>
            </a:lvl3pPr>
            <a:lvl4pPr marL="539750" indent="-174625">
              <a:buFont typeface="Calibri" pitchFamily="34" charset="0"/>
              <a:buChar char="-"/>
              <a:defRPr sz="1600"/>
            </a:lvl4pPr>
            <a:lvl5pPr marL="715963" indent="-180975">
              <a:buFont typeface="Calibri" pitchFamily="34" charset="0"/>
              <a:buChar char="-"/>
              <a:defRPr sz="160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7433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vor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 userDrawn="1"/>
        </p:nvSpPr>
        <p:spPr>
          <a:xfrm>
            <a:off x="9383282" y="6228020"/>
            <a:ext cx="243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2DDD87-99E6-3943-81A3-E957D7F99BDE}" type="slidenum">
              <a:rPr lang="nl-NL" smtClean="0">
                <a:solidFill>
                  <a:srgbClr val="007AC3"/>
                </a:solidFill>
              </a:rPr>
              <a:pPr algn="r"/>
              <a:t>‹nr.›</a:t>
            </a:fld>
            <a:endParaRPr lang="nl-NL" dirty="0">
              <a:solidFill>
                <a:srgbClr val="007AC3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30213" y="908050"/>
            <a:ext cx="11345850" cy="576734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Klik om een titel te maken 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366771" y="1772816"/>
            <a:ext cx="7600892" cy="4177134"/>
          </a:xfrm>
        </p:spPr>
        <p:txBody>
          <a:bodyPr>
            <a:normAutofit/>
          </a:bodyPr>
          <a:lstStyle>
            <a:lvl1pPr marL="285750" indent="-285750">
              <a:buClr>
                <a:srgbClr val="007AC3"/>
              </a:buClr>
              <a:buSzPct val="70000"/>
              <a:buFont typeface=".LucidaGrandeUI" charset="0"/>
              <a:buChar char="►"/>
              <a:defRPr sz="2000" b="0" i="0" baseline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007AC3"/>
              </a:buClr>
              <a:buSzPct val="75000"/>
              <a:buFont typeface=".LucidaGrandeUI" charset="0"/>
              <a:buChar char="►"/>
              <a:defRPr sz="2000" b="0" i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2pPr>
            <a:lvl3pPr marL="363538" indent="-188913">
              <a:buFont typeface="Calibri" pitchFamily="34" charset="0"/>
              <a:buChar char="-"/>
              <a:defRPr sz="1600"/>
            </a:lvl3pPr>
            <a:lvl4pPr marL="539750" indent="-174625">
              <a:buFont typeface="Calibri" pitchFamily="34" charset="0"/>
              <a:buChar char="-"/>
              <a:defRPr sz="1600"/>
            </a:lvl4pPr>
            <a:lvl5pPr marL="715963" indent="-180975">
              <a:buFont typeface="Calibri" pitchFamily="34" charset="0"/>
              <a:buChar char="-"/>
              <a:defRPr sz="160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4499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217920" y="1772816"/>
            <a:ext cx="5458143" cy="41771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0" name="Tekstvak 19"/>
          <p:cNvSpPr txBox="1"/>
          <p:nvPr userDrawn="1"/>
        </p:nvSpPr>
        <p:spPr>
          <a:xfrm>
            <a:off x="9383282" y="6228020"/>
            <a:ext cx="243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2DDD87-99E6-3943-81A3-E957D7F99BDE}" type="slidenum">
              <a:rPr lang="nl-NL" smtClean="0">
                <a:solidFill>
                  <a:srgbClr val="007AC3"/>
                </a:solidFill>
              </a:rPr>
              <a:pPr algn="r"/>
              <a:t>‹nr.›</a:t>
            </a:fld>
            <a:endParaRPr lang="nl-NL">
              <a:solidFill>
                <a:srgbClr val="007AC3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30213" y="908050"/>
            <a:ext cx="11345850" cy="576734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een titel te maken 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366771" y="1772816"/>
            <a:ext cx="5622549" cy="4177134"/>
          </a:xfrm>
        </p:spPr>
        <p:txBody>
          <a:bodyPr>
            <a:normAutofit/>
          </a:bodyPr>
          <a:lstStyle>
            <a:lvl1pPr marL="285750" indent="-285750">
              <a:buClr>
                <a:srgbClr val="007AC3"/>
              </a:buClr>
              <a:buSzPct val="70000"/>
              <a:buFont typeface=".LucidaGrandeUI" charset="0"/>
              <a:buChar char="►"/>
              <a:defRPr sz="2000" b="0" i="0" baseline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007AC3"/>
              </a:buClr>
              <a:buSzPct val="75000"/>
              <a:buFont typeface=".LucidaGrandeUI" charset="0"/>
              <a:buChar char="►"/>
              <a:defRPr sz="2000" b="0" i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2pPr>
            <a:lvl3pPr marL="363538" indent="-188913">
              <a:buFont typeface="Calibri" pitchFamily="34" charset="0"/>
              <a:buChar char="-"/>
              <a:defRPr sz="1600"/>
            </a:lvl3pPr>
            <a:lvl4pPr marL="539750" indent="-174625">
              <a:buFont typeface="Calibri" pitchFamily="34" charset="0"/>
              <a:buChar char="-"/>
              <a:defRPr sz="1600"/>
            </a:lvl4pPr>
            <a:lvl5pPr marL="715963" indent="-180975">
              <a:buFont typeface="Calibri" pitchFamily="34" charset="0"/>
              <a:buChar char="-"/>
              <a:defRPr sz="1600"/>
            </a:lvl5pPr>
          </a:lstStyle>
          <a:p>
            <a:pPr lvl="0"/>
            <a:r>
              <a:rPr lang="nl-NL"/>
              <a:t>Klik om tekst toe te voegen</a:t>
            </a:r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88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856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856" y="18041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72474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AC3"/>
        </a:buClr>
        <a:buSzPct val="70000"/>
        <a:buFont typeface=".LucidaGrandeUI" charset="0"/>
        <a:buChar char="►"/>
        <a:defRPr sz="2000" b="0" i="0" kern="1200">
          <a:solidFill>
            <a:srgbClr val="172474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C3"/>
        </a:buClr>
        <a:buSzPct val="70000"/>
        <a:buFont typeface=".LucidaGrandeUI" charset="0"/>
        <a:buChar char="►"/>
        <a:defRPr sz="2000" b="0" i="0" kern="1200">
          <a:solidFill>
            <a:srgbClr val="172474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C3"/>
        </a:buClr>
        <a:buSzPct val="70000"/>
        <a:buFont typeface=".LucidaGrandeUI" charset="0"/>
        <a:buChar char="►"/>
        <a:defRPr sz="2000" b="0" i="0" kern="1200">
          <a:solidFill>
            <a:srgbClr val="172474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C3"/>
        </a:buClr>
        <a:buSzPct val="70000"/>
        <a:buFont typeface=".LucidaGrandeUI" charset="0"/>
        <a:buChar char="►"/>
        <a:defRPr sz="2000" b="0" i="0" kern="1200">
          <a:solidFill>
            <a:srgbClr val="172474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C3"/>
        </a:buClr>
        <a:buSzPct val="70000"/>
        <a:buFont typeface=".LucidaGrandeUI" charset="0"/>
        <a:buChar char="►"/>
        <a:defRPr sz="2000" b="0" i="0" kern="1200">
          <a:solidFill>
            <a:srgbClr val="172474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19" userDrawn="1">
          <p15:clr>
            <a:srgbClr val="F26B43"/>
          </p15:clr>
        </p15:guide>
        <p15:guide id="2" pos="2661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7355" userDrawn="1">
          <p15:clr>
            <a:srgbClr val="F26B43"/>
          </p15:clr>
        </p15:guide>
        <p15:guide id="8" pos="2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Vernieuwing Entree Federatie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Arial"/>
                <a:cs typeface="Arial"/>
              </a:rPr>
              <a:t>De tussenstand </a:t>
            </a:r>
            <a:r>
              <a:rPr lang="nl-NL" dirty="0" err="1">
                <a:latin typeface="Arial"/>
                <a:cs typeface="Arial"/>
              </a:rPr>
              <a:t>tbv</a:t>
            </a:r>
            <a:r>
              <a:rPr lang="nl-NL" dirty="0">
                <a:latin typeface="Arial"/>
                <a:cs typeface="Arial"/>
              </a:rPr>
              <a:t> architectuurraad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Januari 2022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Hestia Monster</a:t>
            </a:r>
          </a:p>
        </p:txBody>
      </p:sp>
    </p:spTree>
    <p:extLst>
      <p:ext uri="{BB962C8B-B14F-4D97-AF65-F5344CB8AC3E}">
        <p14:creationId xmlns:p14="http://schemas.microsoft.com/office/powerpoint/2010/main" val="116964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Waar staan we nu?</a:t>
            </a:r>
            <a:endParaRPr lang="nl-NL" sz="1800" dirty="0"/>
          </a:p>
        </p:txBody>
      </p:sp>
      <p:graphicFrame>
        <p:nvGraphicFramePr>
          <p:cNvPr id="9" name="Tijdelijke aanduiding voor inhoud 8">
            <a:extLst>
              <a:ext uri="{FF2B5EF4-FFF2-40B4-BE49-F238E27FC236}">
                <a16:creationId xmlns:a16="http://schemas.microsoft.com/office/drawing/2014/main" id="{012D85E7-87D7-4A92-A2DF-7D828C9B23E4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189284472"/>
              </p:ext>
            </p:extLst>
          </p:nvPr>
        </p:nvGraphicFramePr>
        <p:xfrm>
          <a:off x="366713" y="1773238"/>
          <a:ext cx="11309350" cy="417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Afbeelding 10">
            <a:extLst>
              <a:ext uri="{FF2B5EF4-FFF2-40B4-BE49-F238E27FC236}">
                <a16:creationId xmlns:a16="http://schemas.microsoft.com/office/drawing/2014/main" id="{22A3E31D-DDF0-42F9-BED7-0E420806D6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6734" y="127712"/>
            <a:ext cx="3205962" cy="576734"/>
          </a:xfrm>
          <a:prstGeom prst="rect">
            <a:avLst/>
          </a:pr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AF7FB110-7B9B-4642-BD61-A54B3A845291}"/>
              </a:ext>
            </a:extLst>
          </p:cNvPr>
          <p:cNvSpPr/>
          <p:nvPr/>
        </p:nvSpPr>
        <p:spPr>
          <a:xfrm>
            <a:off x="239391" y="5555341"/>
            <a:ext cx="11309350" cy="394609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7C7C55D-025E-49BA-BA52-96A33234EF73}"/>
              </a:ext>
            </a:extLst>
          </p:cNvPr>
          <p:cNvSpPr/>
          <p:nvPr/>
        </p:nvSpPr>
        <p:spPr>
          <a:xfrm>
            <a:off x="6642178" y="5555341"/>
            <a:ext cx="69448" cy="6602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3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615BE-87BD-4A7F-8247-97CB4B81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Status Fase 2: Public bèta komt in zicht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479C5543-EDB7-4149-983A-25327B686CA2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66488895"/>
              </p:ext>
            </p:extLst>
          </p:nvPr>
        </p:nvGraphicFramePr>
        <p:xfrm>
          <a:off x="1882997" y="1773238"/>
          <a:ext cx="3627771" cy="427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ijdelijke aanduiding voor inhoud 5">
            <a:extLst>
              <a:ext uri="{FF2B5EF4-FFF2-40B4-BE49-F238E27FC236}">
                <a16:creationId xmlns:a16="http://schemas.microsoft.com/office/drawing/2014/main" id="{71DFA1A0-7219-47CE-9BB6-F690CF080C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291389"/>
              </p:ext>
            </p:extLst>
          </p:nvPr>
        </p:nvGraphicFramePr>
        <p:xfrm>
          <a:off x="6590371" y="1773238"/>
          <a:ext cx="3627771" cy="427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150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7BE59BFF-7B4A-45DA-AE69-4EA4E27B19B2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994995366"/>
              </p:ext>
            </p:extLst>
          </p:nvPr>
        </p:nvGraphicFramePr>
        <p:xfrm>
          <a:off x="6400800" y="1773238"/>
          <a:ext cx="52752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263">
                  <a:extLst>
                    <a:ext uri="{9D8B030D-6E8A-4147-A177-3AD203B41FA5}">
                      <a16:colId xmlns:a16="http://schemas.microsoft.com/office/drawing/2014/main" val="3081018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Te doen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98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Inlogprocedures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22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Hoge betrouwbaarheid ondersteunen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32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Testen (UI/UX, Performance, PEN, ketenacceptatie)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430767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864F3D0-13B9-467D-B849-9D421707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Fase 2: realisatie versus ‘</a:t>
            </a:r>
            <a:r>
              <a:rPr lang="nl-NL" dirty="0" err="1"/>
              <a:t>to</a:t>
            </a:r>
            <a:r>
              <a:rPr lang="nl-NL" dirty="0"/>
              <a:t> do’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4DCF4064-40DE-43DF-944D-8CFD6F46CB6A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919638144"/>
              </p:ext>
            </p:extLst>
          </p:nvPr>
        </p:nvGraphicFramePr>
        <p:xfrm>
          <a:off x="366713" y="1773238"/>
          <a:ext cx="5622925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2925">
                  <a:extLst>
                    <a:ext uri="{9D8B030D-6E8A-4147-A177-3AD203B41FA5}">
                      <a16:colId xmlns:a16="http://schemas.microsoft.com/office/drawing/2014/main" val="1061697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Gerealiseerd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36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Initiële opzet </a:t>
                      </a:r>
                      <a:r>
                        <a:rPr lang="nl-NL" dirty="0" err="1"/>
                        <a:t>OpenConext</a:t>
                      </a:r>
                      <a:r>
                        <a:rPr lang="nl-NL" dirty="0"/>
                        <a:t> Platform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2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Confederatie opzet met het “oude” </a:t>
                      </a:r>
                      <a:r>
                        <a:rPr lang="nl-NL" dirty="0" err="1"/>
                        <a:t>Asimba</a:t>
                      </a:r>
                      <a:r>
                        <a:rPr lang="nl-NL" dirty="0"/>
                        <a:t> platform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30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Datasynchronisatie van </a:t>
                      </a:r>
                      <a:r>
                        <a:rPr lang="nl-NL" dirty="0" err="1"/>
                        <a:t>Asimba</a:t>
                      </a:r>
                      <a:r>
                        <a:rPr lang="nl-NL" dirty="0"/>
                        <a:t> naar </a:t>
                      </a:r>
                      <a:r>
                        <a:rPr lang="nl-NL" dirty="0" err="1"/>
                        <a:t>OpenConext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79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Introductie van de school relatie met </a:t>
                      </a:r>
                      <a:r>
                        <a:rPr lang="nl-NL" dirty="0" err="1"/>
                        <a:t>IdP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9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Mijn Entree Federatie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178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WAYF scherm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343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Aanvullende functionaliteit Entree Federatie: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SSO notificatie/ SSO Query/ </a:t>
                      </a:r>
                      <a:r>
                        <a:rPr lang="nl-NL" dirty="0" err="1"/>
                        <a:t>Realm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scoping</a:t>
                      </a:r>
                      <a:endParaRPr lang="nl-N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282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951267"/>
                  </a:ext>
                </a:extLst>
              </a:tr>
            </a:tbl>
          </a:graphicData>
        </a:graphic>
      </p:graphicFrame>
      <p:sp>
        <p:nvSpPr>
          <p:cNvPr id="3" name="Rechthoek 2">
            <a:extLst>
              <a:ext uri="{FF2B5EF4-FFF2-40B4-BE49-F238E27FC236}">
                <a16:creationId xmlns:a16="http://schemas.microsoft.com/office/drawing/2014/main" id="{8A2A23B4-C035-46AC-B44E-F42C477A18AD}"/>
              </a:ext>
            </a:extLst>
          </p:cNvPr>
          <p:cNvSpPr/>
          <p:nvPr/>
        </p:nvSpPr>
        <p:spPr>
          <a:xfrm>
            <a:off x="6400800" y="3678865"/>
            <a:ext cx="5275263" cy="16480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Communicatie is opgestart richting Service Providers, Identity </a:t>
            </a:r>
            <a:r>
              <a:rPr lang="nl-NL" dirty="0" err="1"/>
              <a:t>Provider’s</a:t>
            </a:r>
            <a:r>
              <a:rPr lang="nl-NL" dirty="0"/>
              <a:t> en scholen</a:t>
            </a:r>
          </a:p>
        </p:txBody>
      </p:sp>
    </p:spTree>
    <p:extLst>
      <p:ext uri="{BB962C8B-B14F-4D97-AF65-F5344CB8AC3E}">
        <p14:creationId xmlns:p14="http://schemas.microsoft.com/office/powerpoint/2010/main" val="402440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D4235-7C96-452C-ABFD-C0231561F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Planning testen: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B7918F-155A-4BB6-85FC-CBA725DBC46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/>
              <a:t>Vanaf 25 februari: UI/UX testen</a:t>
            </a:r>
          </a:p>
          <a:p>
            <a:pPr lvl="1"/>
            <a:r>
              <a:rPr lang="nl-NL" dirty="0"/>
              <a:t>Het inloggen van een Service Provider en een schoolbeheerder</a:t>
            </a:r>
          </a:p>
          <a:p>
            <a:pPr lvl="1"/>
            <a:r>
              <a:rPr lang="nl-NL" dirty="0"/>
              <a:t>Het opvoeren van een dienst door een Service Provider</a:t>
            </a:r>
          </a:p>
          <a:p>
            <a:pPr lvl="1"/>
            <a:r>
              <a:rPr lang="nl-NL" dirty="0"/>
              <a:t>Het testen van een (test-) koppeling door een Service Provider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Na de UI/UX testen komt de public bèta beschikbaar. Aangesloten partijen kunnen vanaf dit moment hun (test-) koppelingen zelfstandig opbouwen op het nieuwe platform.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april: PEN Test</a:t>
            </a:r>
          </a:p>
          <a:p>
            <a:r>
              <a:rPr lang="nl-NL" dirty="0"/>
              <a:t>mei: Ketenacceptatietesten </a:t>
            </a:r>
            <a:r>
              <a:rPr lang="nl-NL" dirty="0" err="1"/>
              <a:t>mbv</a:t>
            </a:r>
            <a:r>
              <a:rPr lang="nl-NL" dirty="0"/>
              <a:t> Stichting SEM</a:t>
            </a:r>
          </a:p>
          <a:p>
            <a:r>
              <a:rPr lang="nl-NL" dirty="0"/>
              <a:t>Vanaf 1 juli 2022: Migraties </a:t>
            </a:r>
            <a:r>
              <a:rPr lang="nl-NL" dirty="0" err="1"/>
              <a:t>SP’s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475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6522D1-3DD2-4E8A-BAE3-167E57C7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Fase</a:t>
            </a:r>
            <a:r>
              <a:rPr lang="en-US" sz="54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3: </a:t>
            </a:r>
            <a:r>
              <a:rPr lang="en-US" sz="5400" dirty="0" err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Migraties</a:t>
            </a:r>
            <a:endParaRPr lang="en-US" sz="540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40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7D7F2E7-FFFF-4D85-8B49-9F408A4A174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3430" r="149" b="-2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A38A3DD-9C69-4327-9F66-05FA88AE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Migratie aanpak: schooljaar 2022-2023</a:t>
            </a:r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E32B694B-7578-4EBF-953E-53F2CDFE78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9186" r="9186"/>
          <a:stretch>
            <a:fillRect/>
          </a:stretch>
        </p:blipFill>
        <p:spPr>
          <a:xfrm>
            <a:off x="593753" y="2964358"/>
            <a:ext cx="2796212" cy="2139950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24C10E7-3321-47CA-89B7-A793B09A6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570" y="3326812"/>
            <a:ext cx="2976639" cy="185941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84DB978-9AA4-476B-B95C-8415CD386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988" y="3419610"/>
            <a:ext cx="2944493" cy="183933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0655BBC-A039-4321-BDD0-89D87BEBB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000" y="3343313"/>
            <a:ext cx="2976639" cy="1839338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0DA00B4E-F422-41AA-B972-ABE88FC4F547}"/>
              </a:ext>
            </a:extLst>
          </p:cNvPr>
          <p:cNvSpPr txBox="1"/>
          <p:nvPr/>
        </p:nvSpPr>
        <p:spPr>
          <a:xfrm>
            <a:off x="713584" y="536363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Stap 1: verhuis </a:t>
            </a:r>
            <a:r>
              <a:rPr lang="nl-NL" err="1">
                <a:latin typeface="Arial" panose="020B0604020202020204" pitchFamily="34" charset="0"/>
                <a:cs typeface="Arial" panose="020B0604020202020204" pitchFamily="34" charset="0"/>
              </a:rPr>
              <a:t>SP’s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BCDB668-AB45-485B-BDCE-C4881A5F8706}"/>
              </a:ext>
            </a:extLst>
          </p:cNvPr>
          <p:cNvSpPr txBox="1"/>
          <p:nvPr/>
        </p:nvSpPr>
        <p:spPr>
          <a:xfrm>
            <a:off x="3726612" y="5363633"/>
            <a:ext cx="254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Stap 2: alle </a:t>
            </a:r>
            <a:r>
              <a:rPr lang="nl-NL" err="1">
                <a:latin typeface="Arial" panose="020B0604020202020204" pitchFamily="34" charset="0"/>
                <a:cs typeface="Arial" panose="020B0604020202020204" pitchFamily="34" charset="0"/>
              </a:rPr>
              <a:t>SP’s</a:t>
            </a:r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 over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6DF8880-D8C9-4FD0-81AD-6A7466D3CA2A}"/>
              </a:ext>
            </a:extLst>
          </p:cNvPr>
          <p:cNvSpPr txBox="1"/>
          <p:nvPr/>
        </p:nvSpPr>
        <p:spPr>
          <a:xfrm>
            <a:off x="6484134" y="534858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Stap 3: verhuis </a:t>
            </a:r>
            <a:r>
              <a:rPr lang="nl-NL" err="1">
                <a:latin typeface="Arial" panose="020B0604020202020204" pitchFamily="34" charset="0"/>
                <a:cs typeface="Arial" panose="020B0604020202020204" pitchFamily="34" charset="0"/>
              </a:rPr>
              <a:t>IdP’s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6B9C2FE-3CD3-48C9-9FCB-7BB4419C7653}"/>
              </a:ext>
            </a:extLst>
          </p:cNvPr>
          <p:cNvSpPr txBox="1"/>
          <p:nvPr/>
        </p:nvSpPr>
        <p:spPr>
          <a:xfrm>
            <a:off x="9137481" y="5348589"/>
            <a:ext cx="287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Stap 4: verwijder </a:t>
            </a:r>
            <a:r>
              <a:rPr lang="nl-NL" err="1">
                <a:latin typeface="Arial" panose="020B0604020202020204" pitchFamily="34" charset="0"/>
                <a:cs typeface="Arial" panose="020B0604020202020204" pitchFamily="34" charset="0"/>
              </a:rPr>
              <a:t>Asimba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F1EDDCB-332F-4B6A-871E-E6AD9DECA358}"/>
              </a:ext>
            </a:extLst>
          </p:cNvPr>
          <p:cNvSpPr txBox="1"/>
          <p:nvPr/>
        </p:nvSpPr>
        <p:spPr>
          <a:xfrm>
            <a:off x="330213" y="1725535"/>
            <a:ext cx="1016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 periode van “confederatie” werken de oude en de nieuwe federatie als 1 systeem. We zullen in deze situatie een “</a:t>
            </a:r>
            <a:r>
              <a:rPr lang="nl-NL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freeze</a:t>
            </a:r>
            <a:r>
              <a:rPr lang="nl-NL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houden voor niet urgente changes.</a:t>
            </a:r>
          </a:p>
        </p:txBody>
      </p:sp>
    </p:spTree>
    <p:extLst>
      <p:ext uri="{BB962C8B-B14F-4D97-AF65-F5344CB8AC3E}">
        <p14:creationId xmlns:p14="http://schemas.microsoft.com/office/powerpoint/2010/main" val="18745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1B6A4CB-1042-4CE9-8983-C252EEBA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Werkwijze migraties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659920D-95CA-4963-91B2-DB5696FD601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Voorbereiding op public bèta </a:t>
            </a:r>
            <a:r>
              <a:rPr lang="nl-NL" dirty="0" err="1"/>
              <a:t>mbv</a:t>
            </a:r>
            <a:r>
              <a:rPr lang="nl-NL" dirty="0"/>
              <a:t> testkoppelingen – incl. administratieve controle op verwerkers/ aansluitovereenkomsten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Voorbereiding voor productiekoppeling (klaarzetten + controle)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Migratie op een afgesproken tijdslot: overzetten metadata en uitwisselen certificaatgegevens – korte onderbreking (max 15 min). </a:t>
            </a:r>
            <a:r>
              <a:rPr lang="nl-NL" dirty="0" err="1"/>
              <a:t>Rollback</a:t>
            </a:r>
            <a:r>
              <a:rPr lang="nl-NL" dirty="0"/>
              <a:t> mogelijkheid. 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557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BF763-4A45-46D9-A133-A8B999C0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Architectuur landschap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CDFA43-F5B2-4892-856E-5BF388E07C3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/>
              <a:t>https://miro.com/app/board/o9J_l1tz-qI=/?invite_link_id=310514082207</a:t>
            </a:r>
          </a:p>
        </p:txBody>
      </p:sp>
    </p:spTree>
    <p:extLst>
      <p:ext uri="{BB962C8B-B14F-4D97-AF65-F5344CB8AC3E}">
        <p14:creationId xmlns:p14="http://schemas.microsoft.com/office/powerpoint/2010/main" val="44598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nnisnet MAGENT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AC3"/>
      </a:accent1>
      <a:accent2>
        <a:srgbClr val="2E3192"/>
      </a:accent2>
      <a:accent3>
        <a:srgbClr val="D1006E"/>
      </a:accent3>
      <a:accent4>
        <a:srgbClr val="66AFDB"/>
      </a:accent4>
      <a:accent5>
        <a:srgbClr val="8283BE"/>
      </a:accent5>
      <a:accent6>
        <a:srgbClr val="E366A8"/>
      </a:accent6>
      <a:hlink>
        <a:srgbClr val="007AC3"/>
      </a:hlink>
      <a:folHlink>
        <a:srgbClr val="007AC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0348E3D251964387573E642A08DE94" ma:contentTypeVersion="4" ma:contentTypeDescription="Een nieuw document maken." ma:contentTypeScope="" ma:versionID="a4bf59344ddfc670ac6586ea0d13742c">
  <xsd:schema xmlns:xsd="http://www.w3.org/2001/XMLSchema" xmlns:xs="http://www.w3.org/2001/XMLSchema" xmlns:p="http://schemas.microsoft.com/office/2006/metadata/properties" xmlns:ns2="44dad3ff-ac25-49c5-ba55-780ddf01860e" xmlns:ns3="70843aba-b9fd-4766-9d3c-4438919f896e" targetNamespace="http://schemas.microsoft.com/office/2006/metadata/properties" ma:root="true" ma:fieldsID="060d41c39abd9eaae1c6b599a75978ea" ns2:_="" ns3:_="">
    <xsd:import namespace="44dad3ff-ac25-49c5-ba55-780ddf01860e"/>
    <xsd:import namespace="70843aba-b9fd-4766-9d3c-4438919f89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ad3ff-ac25-49c5-ba55-780ddf0186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43aba-b9fd-4766-9d3c-4438919f89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57771-4459-42FE-B730-999C679AF11C}">
  <ds:schemaRefs>
    <ds:schemaRef ds:uri="http://purl.org/dc/terms/"/>
    <ds:schemaRef ds:uri="http://schemas.microsoft.com/office/2006/metadata/properties"/>
    <ds:schemaRef ds:uri="44dad3ff-ac25-49c5-ba55-780ddf01860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70843aba-b9fd-4766-9d3c-4438919f896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803B1ED-0F4B-4D9D-B9DC-B1C6E786B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9FDC3C-7B3B-41C4-B6E7-268E9B75544F}">
  <ds:schemaRefs>
    <ds:schemaRef ds:uri="44dad3ff-ac25-49c5-ba55-780ddf01860e"/>
    <ds:schemaRef ds:uri="70843aba-b9fd-4766-9d3c-4438919f89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38709</TotalTime>
  <Words>365</Words>
  <Application>Microsoft Office PowerPoint</Application>
  <PresentationFormat>Breedbeeld</PresentationFormat>
  <Paragraphs>65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.LucidaGrandeUI</vt:lpstr>
      <vt:lpstr>Arial</vt:lpstr>
      <vt:lpstr>Calibri</vt:lpstr>
      <vt:lpstr>Office Theme</vt:lpstr>
      <vt:lpstr>Vernieuwing Entree Federatie</vt:lpstr>
      <vt:lpstr>Waar staan we nu?</vt:lpstr>
      <vt:lpstr>Status Fase 2: Public bèta komt in zicht</vt:lpstr>
      <vt:lpstr>Fase 2: realisatie versus ‘to do’</vt:lpstr>
      <vt:lpstr>Planning testen:</vt:lpstr>
      <vt:lpstr>Fase 3: Migraties</vt:lpstr>
      <vt:lpstr>Migratie aanpak: schooljaar 2022-2023</vt:lpstr>
      <vt:lpstr>Werkwijze migraties</vt:lpstr>
      <vt:lpstr>Architectuur landschap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Innovatie Entree Federatie</dc:title>
  <dc:creator>Hestia Monster</dc:creator>
  <cp:lastModifiedBy>Hestia Monster</cp:lastModifiedBy>
  <cp:revision>8</cp:revision>
  <dcterms:created xsi:type="dcterms:W3CDTF">2020-11-18T16:17:44Z</dcterms:created>
  <dcterms:modified xsi:type="dcterms:W3CDTF">2022-01-20T13:18:49Z</dcterms:modified>
</cp:coreProperties>
</file>