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79" r:id="rId6"/>
    <p:sldId id="269" r:id="rId7"/>
    <p:sldId id="275" r:id="rId8"/>
    <p:sldId id="280" r:id="rId9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Montserrat" panose="00000500000000000000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46" roundtripDataSignature="AMtx7mi/TSS28oqShFmIH7uNFo13F2796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mco de Boer" initials="" lastIdx="1" clrIdx="0"/>
  <p:cmAuthor id="1" name="Remco de Boer" initials="RdB" lastIdx="1" clrIdx="1">
    <p:extLst>
      <p:ext uri="{19B8F6BF-5375-455C-9EA6-DF929625EA0E}">
        <p15:presenceInfo xmlns:p15="http://schemas.microsoft.com/office/powerpoint/2012/main" userId="Remco de Bo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D6FF"/>
    <a:srgbClr val="FA8A2E"/>
    <a:srgbClr val="0FA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60AE78E-2863-4963-9286-5291213CC23F}">
  <a:tblStyle styleId="{060AE78E-2863-4963-9286-5291213CC23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849" autoAdjust="0"/>
  </p:normalViewPr>
  <p:slideViewPr>
    <p:cSldViewPr snapToGrid="0">
      <p:cViewPr varScale="1">
        <p:scale>
          <a:sx n="84" d="100"/>
          <a:sy n="84" d="100"/>
        </p:scale>
        <p:origin x="15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46" Type="http://customschemas.google.com/relationships/presentationmetadata" Target="metadata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49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4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ommisse" userId="c37fd6d2-ed16-4115-bd6e-68ba570e5f59" providerId="ADAL" clId="{4E39D068-9B4E-458F-ABAB-86E79577C436}"/>
    <pc:docChg chg="undo custSel addSld delSld modSld sldOrd">
      <pc:chgData name="Brian Dommisse" userId="c37fd6d2-ed16-4115-bd6e-68ba570e5f59" providerId="ADAL" clId="{4E39D068-9B4E-458F-ABAB-86E79577C436}" dt="2022-09-08T06:36:24.946" v="2870" actId="20577"/>
      <pc:docMkLst>
        <pc:docMk/>
      </pc:docMkLst>
      <pc:sldChg chg="modSp mod">
        <pc:chgData name="Brian Dommisse" userId="c37fd6d2-ed16-4115-bd6e-68ba570e5f59" providerId="ADAL" clId="{4E39D068-9B4E-458F-ABAB-86E79577C436}" dt="2022-09-08T06:04:36.599" v="52" actId="20577"/>
        <pc:sldMkLst>
          <pc:docMk/>
          <pc:sldMk cId="0" sldId="256"/>
        </pc:sldMkLst>
        <pc:spChg chg="mod">
          <ac:chgData name="Brian Dommisse" userId="c37fd6d2-ed16-4115-bd6e-68ba570e5f59" providerId="ADAL" clId="{4E39D068-9B4E-458F-ABAB-86E79577C436}" dt="2022-09-08T06:04:28.338" v="36" actId="20577"/>
          <ac:spMkLst>
            <pc:docMk/>
            <pc:sldMk cId="0" sldId="256"/>
            <ac:spMk id="65" creationId="{00000000-0000-0000-0000-000000000000}"/>
          </ac:spMkLst>
        </pc:spChg>
        <pc:spChg chg="mod">
          <ac:chgData name="Brian Dommisse" userId="c37fd6d2-ed16-4115-bd6e-68ba570e5f59" providerId="ADAL" clId="{4E39D068-9B4E-458F-ABAB-86E79577C436}" dt="2022-09-08T06:04:36.599" v="52" actId="20577"/>
          <ac:spMkLst>
            <pc:docMk/>
            <pc:sldMk cId="0" sldId="256"/>
            <ac:spMk id="66" creationId="{00000000-0000-0000-0000-000000000000}"/>
          </ac:spMkLst>
        </pc:spChg>
      </pc:sldChg>
      <pc:sldChg chg="del">
        <pc:chgData name="Brian Dommisse" userId="c37fd6d2-ed16-4115-bd6e-68ba570e5f59" providerId="ADAL" clId="{4E39D068-9B4E-458F-ABAB-86E79577C436}" dt="2022-09-08T06:11:24.551" v="714" actId="47"/>
        <pc:sldMkLst>
          <pc:docMk/>
          <pc:sldMk cId="33092948" sldId="263"/>
        </pc:sldMkLst>
      </pc:sldChg>
      <pc:sldChg chg="del">
        <pc:chgData name="Brian Dommisse" userId="c37fd6d2-ed16-4115-bd6e-68ba570e5f59" providerId="ADAL" clId="{4E39D068-9B4E-458F-ABAB-86E79577C436}" dt="2022-09-08T06:14:58.581" v="1232" actId="47"/>
        <pc:sldMkLst>
          <pc:docMk/>
          <pc:sldMk cId="4160906052" sldId="264"/>
        </pc:sldMkLst>
      </pc:sldChg>
      <pc:sldChg chg="delSp modSp del mod">
        <pc:chgData name="Brian Dommisse" userId="c37fd6d2-ed16-4115-bd6e-68ba570e5f59" providerId="ADAL" clId="{4E39D068-9B4E-458F-ABAB-86E79577C436}" dt="2022-09-08T06:16:52.163" v="1318" actId="47"/>
        <pc:sldMkLst>
          <pc:docMk/>
          <pc:sldMk cId="2194466645" sldId="265"/>
        </pc:sldMkLst>
        <pc:spChg chg="mod">
          <ac:chgData name="Brian Dommisse" userId="c37fd6d2-ed16-4115-bd6e-68ba570e5f59" providerId="ADAL" clId="{4E39D068-9B4E-458F-ABAB-86E79577C436}" dt="2022-09-08T06:15:26.812" v="1259" actId="14100"/>
          <ac:spMkLst>
            <pc:docMk/>
            <pc:sldMk cId="2194466645" sldId="265"/>
            <ac:spMk id="84" creationId="{00000000-0000-0000-0000-000000000000}"/>
          </ac:spMkLst>
        </pc:spChg>
        <pc:spChg chg="mod">
          <ac:chgData name="Brian Dommisse" userId="c37fd6d2-ed16-4115-bd6e-68ba570e5f59" providerId="ADAL" clId="{4E39D068-9B4E-458F-ABAB-86E79577C436}" dt="2022-09-08T06:15:44.719" v="1277" actId="20577"/>
          <ac:spMkLst>
            <pc:docMk/>
            <pc:sldMk cId="2194466645" sldId="265"/>
            <ac:spMk id="86" creationId="{00000000-0000-0000-0000-000000000000}"/>
          </ac:spMkLst>
        </pc:spChg>
        <pc:spChg chg="mod">
          <ac:chgData name="Brian Dommisse" userId="c37fd6d2-ed16-4115-bd6e-68ba570e5f59" providerId="ADAL" clId="{4E39D068-9B4E-458F-ABAB-86E79577C436}" dt="2022-09-08T06:16:13.037" v="1315" actId="20577"/>
          <ac:spMkLst>
            <pc:docMk/>
            <pc:sldMk cId="2194466645" sldId="265"/>
            <ac:spMk id="87" creationId="{00000000-0000-0000-0000-000000000000}"/>
          </ac:spMkLst>
        </pc:spChg>
        <pc:spChg chg="del mod">
          <ac:chgData name="Brian Dommisse" userId="c37fd6d2-ed16-4115-bd6e-68ba570e5f59" providerId="ADAL" clId="{4E39D068-9B4E-458F-ABAB-86E79577C436}" dt="2022-09-08T06:16:34.099" v="1317" actId="478"/>
          <ac:spMkLst>
            <pc:docMk/>
            <pc:sldMk cId="2194466645" sldId="265"/>
            <ac:spMk id="89" creationId="{00000000-0000-0000-0000-000000000000}"/>
          </ac:spMkLst>
        </pc:spChg>
        <pc:spChg chg="mod">
          <ac:chgData name="Brian Dommisse" userId="c37fd6d2-ed16-4115-bd6e-68ba570e5f59" providerId="ADAL" clId="{4E39D068-9B4E-458F-ABAB-86E79577C436}" dt="2022-09-08T06:15:15.898" v="1247" actId="20577"/>
          <ac:spMkLst>
            <pc:docMk/>
            <pc:sldMk cId="2194466645" sldId="265"/>
            <ac:spMk id="90" creationId="{00000000-0000-0000-0000-000000000000}"/>
          </ac:spMkLst>
        </pc:spChg>
      </pc:sldChg>
      <pc:sldChg chg="del">
        <pc:chgData name="Brian Dommisse" userId="c37fd6d2-ed16-4115-bd6e-68ba570e5f59" providerId="ADAL" clId="{4E39D068-9B4E-458F-ABAB-86E79577C436}" dt="2022-09-08T06:23:38.327" v="1906" actId="47"/>
        <pc:sldMkLst>
          <pc:docMk/>
          <pc:sldMk cId="1126100070" sldId="267"/>
        </pc:sldMkLst>
      </pc:sldChg>
      <pc:sldChg chg="del">
        <pc:chgData name="Brian Dommisse" userId="c37fd6d2-ed16-4115-bd6e-68ba570e5f59" providerId="ADAL" clId="{4E39D068-9B4E-458F-ABAB-86E79577C436}" dt="2022-09-08T06:14:57.349" v="1231" actId="47"/>
        <pc:sldMkLst>
          <pc:docMk/>
          <pc:sldMk cId="1034701520" sldId="268"/>
        </pc:sldMkLst>
      </pc:sldChg>
      <pc:sldChg chg="modSp mod">
        <pc:chgData name="Brian Dommisse" userId="c37fd6d2-ed16-4115-bd6e-68ba570e5f59" providerId="ADAL" clId="{4E39D068-9B4E-458F-ABAB-86E79577C436}" dt="2022-09-08T06:36:08.726" v="2866" actId="20577"/>
        <pc:sldMkLst>
          <pc:docMk/>
          <pc:sldMk cId="1135531885" sldId="269"/>
        </pc:sldMkLst>
        <pc:spChg chg="mod">
          <ac:chgData name="Brian Dommisse" userId="c37fd6d2-ed16-4115-bd6e-68ba570e5f59" providerId="ADAL" clId="{4E39D068-9B4E-458F-ABAB-86E79577C436}" dt="2022-09-08T06:11:45.114" v="735" actId="20577"/>
          <ac:spMkLst>
            <pc:docMk/>
            <pc:sldMk cId="1135531885" sldId="269"/>
            <ac:spMk id="2" creationId="{00000000-0000-0000-0000-000000000000}"/>
          </ac:spMkLst>
        </pc:spChg>
        <pc:spChg chg="mod">
          <ac:chgData name="Brian Dommisse" userId="c37fd6d2-ed16-4115-bd6e-68ba570e5f59" providerId="ADAL" clId="{4E39D068-9B4E-458F-ABAB-86E79577C436}" dt="2022-09-08T06:36:08.726" v="2866" actId="20577"/>
          <ac:spMkLst>
            <pc:docMk/>
            <pc:sldMk cId="1135531885" sldId="269"/>
            <ac:spMk id="3" creationId="{00000000-0000-0000-0000-000000000000}"/>
          </ac:spMkLst>
        </pc:spChg>
      </pc:sldChg>
      <pc:sldChg chg="del">
        <pc:chgData name="Brian Dommisse" userId="c37fd6d2-ed16-4115-bd6e-68ba570e5f59" providerId="ADAL" clId="{4E39D068-9B4E-458F-ABAB-86E79577C436}" dt="2022-09-08T06:17:31.033" v="1321" actId="47"/>
        <pc:sldMkLst>
          <pc:docMk/>
          <pc:sldMk cId="4039634099" sldId="270"/>
        </pc:sldMkLst>
      </pc:sldChg>
      <pc:sldChg chg="del">
        <pc:chgData name="Brian Dommisse" userId="c37fd6d2-ed16-4115-bd6e-68ba570e5f59" providerId="ADAL" clId="{4E39D068-9B4E-458F-ABAB-86E79577C436}" dt="2022-09-08T06:17:01.796" v="1319" actId="47"/>
        <pc:sldMkLst>
          <pc:docMk/>
          <pc:sldMk cId="1907768306" sldId="271"/>
        </pc:sldMkLst>
      </pc:sldChg>
      <pc:sldChg chg="del">
        <pc:chgData name="Brian Dommisse" userId="c37fd6d2-ed16-4115-bd6e-68ba570e5f59" providerId="ADAL" clId="{4E39D068-9B4E-458F-ABAB-86E79577C436}" dt="2022-09-08T06:11:17.604" v="713" actId="47"/>
        <pc:sldMkLst>
          <pc:docMk/>
          <pc:sldMk cId="4102154656" sldId="272"/>
        </pc:sldMkLst>
      </pc:sldChg>
      <pc:sldChg chg="modSp mod ord">
        <pc:chgData name="Brian Dommisse" userId="c37fd6d2-ed16-4115-bd6e-68ba570e5f59" providerId="ADAL" clId="{4E39D068-9B4E-458F-ABAB-86E79577C436}" dt="2022-09-08T06:35:09.018" v="2788" actId="20577"/>
        <pc:sldMkLst>
          <pc:docMk/>
          <pc:sldMk cId="3198324636" sldId="275"/>
        </pc:sldMkLst>
        <pc:spChg chg="mod">
          <ac:chgData name="Brian Dommisse" userId="c37fd6d2-ed16-4115-bd6e-68ba570e5f59" providerId="ADAL" clId="{4E39D068-9B4E-458F-ABAB-86E79577C436}" dt="2022-09-08T06:34:41.669" v="2738" actId="20577"/>
          <ac:spMkLst>
            <pc:docMk/>
            <pc:sldMk cId="3198324636" sldId="275"/>
            <ac:spMk id="2" creationId="{00000000-0000-0000-0000-000000000000}"/>
          </ac:spMkLst>
        </pc:spChg>
        <pc:spChg chg="mod">
          <ac:chgData name="Brian Dommisse" userId="c37fd6d2-ed16-4115-bd6e-68ba570e5f59" providerId="ADAL" clId="{4E39D068-9B4E-458F-ABAB-86E79577C436}" dt="2022-09-08T06:35:09.018" v="2788" actId="20577"/>
          <ac:spMkLst>
            <pc:docMk/>
            <pc:sldMk cId="3198324636" sldId="275"/>
            <ac:spMk id="3" creationId="{00000000-0000-0000-0000-000000000000}"/>
          </ac:spMkLst>
        </pc:spChg>
      </pc:sldChg>
      <pc:sldChg chg="del">
        <pc:chgData name="Brian Dommisse" userId="c37fd6d2-ed16-4115-bd6e-68ba570e5f59" providerId="ADAL" clId="{4E39D068-9B4E-458F-ABAB-86E79577C436}" dt="2022-09-08T06:17:27.330" v="1320" actId="47"/>
        <pc:sldMkLst>
          <pc:docMk/>
          <pc:sldMk cId="912002145" sldId="276"/>
        </pc:sldMkLst>
      </pc:sldChg>
      <pc:sldChg chg="del">
        <pc:chgData name="Brian Dommisse" userId="c37fd6d2-ed16-4115-bd6e-68ba570e5f59" providerId="ADAL" clId="{4E39D068-9B4E-458F-ABAB-86E79577C436}" dt="2022-09-08T06:15:04.012" v="1233" actId="47"/>
        <pc:sldMkLst>
          <pc:docMk/>
          <pc:sldMk cId="4270853629" sldId="278"/>
        </pc:sldMkLst>
      </pc:sldChg>
      <pc:sldChg chg="modSp mod">
        <pc:chgData name="Brian Dommisse" userId="c37fd6d2-ed16-4115-bd6e-68ba570e5f59" providerId="ADAL" clId="{4E39D068-9B4E-458F-ABAB-86E79577C436}" dt="2022-09-08T06:35:25.179" v="2789" actId="255"/>
        <pc:sldMkLst>
          <pc:docMk/>
          <pc:sldMk cId="3872882099" sldId="279"/>
        </pc:sldMkLst>
        <pc:spChg chg="mod">
          <ac:chgData name="Brian Dommisse" userId="c37fd6d2-ed16-4115-bd6e-68ba570e5f59" providerId="ADAL" clId="{4E39D068-9B4E-458F-ABAB-86E79577C436}" dt="2022-09-08T06:06:54.078" v="131" actId="20577"/>
          <ac:spMkLst>
            <pc:docMk/>
            <pc:sldMk cId="3872882099" sldId="279"/>
            <ac:spMk id="2" creationId="{00000000-0000-0000-0000-000000000000}"/>
          </ac:spMkLst>
        </pc:spChg>
        <pc:spChg chg="mod">
          <ac:chgData name="Brian Dommisse" userId="c37fd6d2-ed16-4115-bd6e-68ba570e5f59" providerId="ADAL" clId="{4E39D068-9B4E-458F-ABAB-86E79577C436}" dt="2022-09-08T06:35:25.179" v="2789" actId="255"/>
          <ac:spMkLst>
            <pc:docMk/>
            <pc:sldMk cId="3872882099" sldId="279"/>
            <ac:spMk id="3" creationId="{00000000-0000-0000-0000-000000000000}"/>
          </ac:spMkLst>
        </pc:spChg>
      </pc:sldChg>
      <pc:sldChg chg="modSp add mod">
        <pc:chgData name="Brian Dommisse" userId="c37fd6d2-ed16-4115-bd6e-68ba570e5f59" providerId="ADAL" clId="{4E39D068-9B4E-458F-ABAB-86E79577C436}" dt="2022-09-08T06:36:24.946" v="2870" actId="20577"/>
        <pc:sldMkLst>
          <pc:docMk/>
          <pc:sldMk cId="1956285448" sldId="280"/>
        </pc:sldMkLst>
        <pc:spChg chg="mod">
          <ac:chgData name="Brian Dommisse" userId="c37fd6d2-ed16-4115-bd6e-68ba570e5f59" providerId="ADAL" clId="{4E39D068-9B4E-458F-ABAB-86E79577C436}" dt="2022-09-08T06:34:33.893" v="2734" actId="20577"/>
          <ac:spMkLst>
            <pc:docMk/>
            <pc:sldMk cId="1956285448" sldId="280"/>
            <ac:spMk id="2" creationId="{00000000-0000-0000-0000-000000000000}"/>
          </ac:spMkLst>
        </pc:spChg>
        <pc:spChg chg="mod">
          <ac:chgData name="Brian Dommisse" userId="c37fd6d2-ed16-4115-bd6e-68ba570e5f59" providerId="ADAL" clId="{4E39D068-9B4E-458F-ABAB-86E79577C436}" dt="2022-09-08T06:36:24.946" v="2870" actId="20577"/>
          <ac:spMkLst>
            <pc:docMk/>
            <pc:sldMk cId="1956285448" sldId="28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3" name="Google Shape;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nl-N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3067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nl-N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1221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nl-N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9430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nl-N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57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4"/>
          <p:cNvSpPr txBox="1">
            <a:spLocks noGrp="1"/>
          </p:cNvSpPr>
          <p:nvPr>
            <p:ph type="ctrTitle"/>
          </p:nvPr>
        </p:nvSpPr>
        <p:spPr>
          <a:xfrm>
            <a:off x="0" y="2130426"/>
            <a:ext cx="12192000" cy="1442591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32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3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Arial"/>
              <a:buNone/>
              <a:defRPr sz="2400" b="0" i="0" u="none" strike="noStrike" cap="none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7" name="Google Shape;17;p34" descr="\\fileserver\users$\dommisse01\Edustandaard\Edustandaard logo vrijstaan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57072" y="116632"/>
            <a:ext cx="2487600" cy="54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4"/>
          <p:cNvSpPr txBox="1"/>
          <p:nvPr/>
        </p:nvSpPr>
        <p:spPr>
          <a:xfrm>
            <a:off x="8832304" y="6021288"/>
            <a:ext cx="3240360" cy="8367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>
  <p:cSld name="Titel en 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5"/>
          <p:cNvSpPr txBox="1">
            <a:spLocks noGrp="1"/>
          </p:cNvSpPr>
          <p:nvPr>
            <p:ph type="title"/>
          </p:nvPr>
        </p:nvSpPr>
        <p:spPr>
          <a:xfrm>
            <a:off x="335360" y="274639"/>
            <a:ext cx="11521280" cy="70609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32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3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5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753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 txBox="1">
            <a:spLocks noGrp="1"/>
          </p:cNvSpPr>
          <p:nvPr>
            <p:ph type="title"/>
          </p:nvPr>
        </p:nvSpPr>
        <p:spPr>
          <a:xfrm>
            <a:off x="335360" y="274638"/>
            <a:ext cx="11521280" cy="706092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32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33" descr="\\fileserver\users$\dommisse01\Edustandaard\Edustandaard logo vrijstaand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57072" y="6237313"/>
            <a:ext cx="2487600" cy="54255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3"/>
          <p:cNvSpPr txBox="1">
            <a:spLocks noGrp="1"/>
          </p:cNvSpPr>
          <p:nvPr>
            <p:ph type="sldNum" idx="12"/>
          </p:nvPr>
        </p:nvSpPr>
        <p:spPr>
          <a:xfrm>
            <a:off x="11409045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7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 txBox="1">
            <a:spLocks noGrp="1"/>
          </p:cNvSpPr>
          <p:nvPr>
            <p:ph type="ctrTitle"/>
          </p:nvPr>
        </p:nvSpPr>
        <p:spPr>
          <a:xfrm>
            <a:off x="0" y="2130426"/>
            <a:ext cx="12192000" cy="1442591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Revisie ROSA:</a:t>
            </a:r>
            <a:br>
              <a:rPr lang="nl-NL" dirty="0"/>
            </a:br>
            <a:r>
              <a:rPr lang="nl-NL" dirty="0"/>
              <a:t>Inrichting beheer en update</a:t>
            </a:r>
            <a:endParaRPr dirty="0"/>
          </a:p>
        </p:txBody>
      </p:sp>
      <p:sp>
        <p:nvSpPr>
          <p:cNvPr id="66" name="Google Shape;66;p1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47100" cy="2362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Arial"/>
              <a:buNone/>
            </a:pPr>
            <a:r>
              <a:rPr lang="nl-NL" dirty="0"/>
              <a:t>Brian Dommisse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Arial"/>
              <a:buNone/>
            </a:pPr>
            <a:r>
              <a:rPr lang="nl-NL" dirty="0"/>
              <a:t>Projectleider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Arial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Arial"/>
              <a:buNone/>
            </a:pPr>
            <a:r>
              <a:rPr lang="nl-NL" dirty="0"/>
              <a:t>Standaardisatieraad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Arial"/>
              <a:buNone/>
            </a:pPr>
            <a:r>
              <a:rPr lang="nl-NL" dirty="0"/>
              <a:t>8 september 2022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staan we?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306287"/>
            <a:ext cx="10972800" cy="4819878"/>
          </a:xfrm>
        </p:spPr>
        <p:txBody>
          <a:bodyPr/>
          <a:lstStyle/>
          <a:p>
            <a:r>
              <a:rPr lang="nl-NL" sz="2400" dirty="0"/>
              <a:t>Veel opgeleverd in de laatste maanden. </a:t>
            </a:r>
          </a:p>
          <a:p>
            <a:r>
              <a:rPr lang="nl-NL" sz="2400" dirty="0"/>
              <a:t>Op alle werkpakketten lopen er nog genoeg activiteiten.</a:t>
            </a:r>
          </a:p>
          <a:p>
            <a:r>
              <a:rPr lang="nl-NL" sz="2400" dirty="0"/>
              <a:t>Eind september is de basis gereed en afgestemd, gereed om te publiceren na vaststelling in de Architectuurraad van 13 oktober.</a:t>
            </a:r>
          </a:p>
          <a:p>
            <a:r>
              <a:rPr lang="nl-NL" sz="2400" dirty="0"/>
              <a:t>Na 13 oktober is de bestaande ROSA niet meer zichtbaar en ziet de gebruiker op die plek de gereviseerde ROSA.</a:t>
            </a:r>
          </a:p>
          <a:p>
            <a:r>
              <a:rPr lang="nl-NL" sz="2400" dirty="0"/>
              <a:t>Het werk is echter nog niet af, we hebben “losse eindjes”.</a:t>
            </a:r>
          </a:p>
          <a:p>
            <a:r>
              <a:rPr lang="nl-NL" sz="2400" dirty="0"/>
              <a:t>Architectuur is nooit af, dus ook na het afhechten zal er werk blijven.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88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zijn we trots op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206501"/>
            <a:ext cx="10972800" cy="4919664"/>
          </a:xfrm>
        </p:spPr>
        <p:txBody>
          <a:bodyPr/>
          <a:lstStyle/>
          <a:p>
            <a:r>
              <a:rPr lang="nl-NL" sz="2400" dirty="0"/>
              <a:t>Een goed doordacht en herkenbaar metamodel waaraan we de ROSA kunnen ophangen, zowel in de inhoudelijke uitwerking als in de presentatie.</a:t>
            </a:r>
          </a:p>
          <a:p>
            <a:r>
              <a:rPr lang="nl-NL" sz="2400" dirty="0"/>
              <a:t>Gedegen uitwerkingen van de producten.</a:t>
            </a:r>
          </a:p>
          <a:p>
            <a:r>
              <a:rPr lang="nl-NL" sz="2400" dirty="0"/>
              <a:t>Veel meer mensen betrokken bij de uitwerking van de ROSA die ook een ambassadeursrol zijn gaan vervullen.</a:t>
            </a:r>
          </a:p>
          <a:p>
            <a:r>
              <a:rPr lang="nl-NL" sz="2400" dirty="0"/>
              <a:t>Een enthousiaste en blijvende samenwerking met de vertegenwoordigers van de sectorale referentiearchitecturen (FORA, MORA, HORA).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553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 er leven na het project? (1)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36245" y="980728"/>
            <a:ext cx="10972800" cy="3392337"/>
          </a:xfrm>
        </p:spPr>
        <p:txBody>
          <a:bodyPr/>
          <a:lstStyle/>
          <a:p>
            <a:pPr marL="50800" indent="0">
              <a:buNone/>
            </a:pPr>
            <a:r>
              <a:rPr lang="nl-NL" sz="2000" dirty="0">
                <a:effectLst/>
                <a:latin typeface="Montserrat" panose="00000500000000000000" pitchFamily="2" charset="0"/>
                <a:ea typeface="MS PGothic" panose="020B0600070205080204" pitchFamily="34" charset="-128"/>
                <a:cs typeface="Verdana" panose="020B0604030504040204" pitchFamily="34" charset="0"/>
              </a:rPr>
              <a:t>Zoals gezegd, we hebben </a:t>
            </a:r>
            <a:r>
              <a:rPr lang="nl-NL" sz="2000" dirty="0">
                <a:latin typeface="Montserrat" panose="00000500000000000000" pitchFamily="2" charset="0"/>
                <a:ea typeface="MS PGothic" panose="020B0600070205080204" pitchFamily="34" charset="-128"/>
                <a:cs typeface="Verdana" panose="020B0604030504040204" pitchFamily="34" charset="0"/>
              </a:rPr>
              <a:t>“losse eindjes” en “architectuur is nooit af”. </a:t>
            </a:r>
            <a:r>
              <a:rPr lang="nl-NL" sz="2000" dirty="0">
                <a:effectLst/>
                <a:latin typeface="Montserrat" panose="00000500000000000000" pitchFamily="2" charset="0"/>
                <a:ea typeface="MS PGothic" panose="020B0600070205080204" pitchFamily="34" charset="-128"/>
                <a:cs typeface="Verdana" panose="020B0604030504040204" pitchFamily="34" charset="0"/>
              </a:rPr>
              <a:t>In de beheerorganisatie zijn daarom nu de volgende </a:t>
            </a:r>
            <a:r>
              <a:rPr lang="nl-NL" sz="2000" dirty="0">
                <a:latin typeface="Montserrat" panose="00000500000000000000" pitchFamily="2" charset="0"/>
                <a:ea typeface="MS PGothic" panose="020B0600070205080204" pitchFamily="34" charset="-128"/>
                <a:cs typeface="Verdana" panose="020B0604030504040204" pitchFamily="34" charset="0"/>
              </a:rPr>
              <a:t>“nieuwe” </a:t>
            </a:r>
            <a:r>
              <a:rPr lang="nl-NL" sz="2000" dirty="0">
                <a:effectLst/>
                <a:latin typeface="Montserrat" panose="00000500000000000000" pitchFamily="2" charset="0"/>
                <a:ea typeface="MS PGothic" panose="020B0600070205080204" pitchFamily="34" charset="-128"/>
                <a:cs typeface="Verdana" panose="020B0604030504040204" pitchFamily="34" charset="0"/>
              </a:rPr>
              <a:t>gremia voorzien voor de inhoud en samenhang:</a:t>
            </a:r>
            <a:endParaRPr lang="en-US" sz="2000" dirty="0">
              <a:latin typeface="Montserrat" panose="00000500000000000000" pitchFamily="2" charset="0"/>
              <a:ea typeface="MS PGothic" panose="020B0600070205080204" pitchFamily="34" charset="-128"/>
              <a:cs typeface="Verdana" panose="020B0604030504040204" pitchFamily="34" charset="0"/>
            </a:endParaRPr>
          </a:p>
          <a:p>
            <a:r>
              <a:rPr lang="nl-NL" sz="2000" b="1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ROSA Beheerteam </a:t>
            </a: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(met een vaste kern van 2-3 architecten), continuering van het huidige beheer maar wel strakker qua processen en meer mensen actief betrokken.</a:t>
            </a:r>
          </a:p>
          <a:p>
            <a:r>
              <a:rPr lang="nl-NL" sz="2000" b="1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Structureel overleg tussen de werkgroepen IBP, Toegang en Edukoppeling </a:t>
            </a: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met als doel de ROSA op die IV-domeinen actueel te houden en de samenhang beter te borgen.</a:t>
            </a:r>
          </a:p>
          <a:p>
            <a:r>
              <a:rPr lang="nl-NL" sz="2000" b="1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Redactieraad ROSA Begrippenmodel </a:t>
            </a: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(met een vast eindredactieteam van 2-3 experts). Gezien het belang dat gehecht is aan het hebben en onderhouden van een ROSA Begrippenmodel.</a:t>
            </a:r>
            <a:endParaRPr lang="en-US" sz="2000" dirty="0">
              <a:latin typeface="Montserrat" panose="00000500000000000000" pitchFamily="2" charset="0"/>
              <a:ea typeface="MS PGothic" panose="020B0600070205080204" pitchFamily="34" charset="-128"/>
              <a:cs typeface="Verdana" panose="020B0604030504040204" pitchFamily="34" charset="0"/>
            </a:endParaRPr>
          </a:p>
          <a:p>
            <a:r>
              <a:rPr lang="nl-NL" sz="2000" b="1" dirty="0" err="1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Quality</a:t>
            </a:r>
            <a:r>
              <a:rPr lang="nl-NL" sz="2000" b="1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 Assurance-team (QA-team) </a:t>
            </a: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wordt gecontinueerd als een voorbereidend inhoudelijk overleg voor de Architectuurraad </a:t>
            </a:r>
            <a:r>
              <a:rPr lang="nl-NL" sz="2000" dirty="0" err="1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tav</a:t>
            </a: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 issues en wijzigingen in de ROSA (leden afkomstig van FORA, MORA, HORA en DUO en OCW). </a:t>
            </a:r>
          </a:p>
          <a:p>
            <a:pPr marL="50800" indent="0">
              <a:buNone/>
            </a:pPr>
            <a:endParaRPr lang="en-US" sz="2000" dirty="0">
              <a:effectLst/>
              <a:latin typeface="Montserrat" panose="00000500000000000000" pitchFamily="2" charset="0"/>
              <a:ea typeface="MS PGothic" panose="020B0600070205080204" pitchFamily="34" charset="-128"/>
              <a:cs typeface="Verdana" panose="020B0604030504040204" pitchFamily="34" charset="0"/>
            </a:endParaRPr>
          </a:p>
          <a:p>
            <a:pPr marL="50800" indent="0">
              <a:buNone/>
            </a:pP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32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 er leven na het project? (2)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36245" y="1435991"/>
            <a:ext cx="10972800" cy="2937075"/>
          </a:xfrm>
        </p:spPr>
        <p:txBody>
          <a:bodyPr/>
          <a:lstStyle/>
          <a:p>
            <a:pPr marL="50800" indent="0">
              <a:buNone/>
            </a:pP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Continuering van de betrokkenheid van bestaande gremia:</a:t>
            </a:r>
          </a:p>
          <a:p>
            <a:r>
              <a:rPr lang="nl-NL" sz="2000" b="1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Product </a:t>
            </a:r>
            <a:r>
              <a:rPr lang="nl-NL" sz="2000" b="1" dirty="0" err="1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owner</a:t>
            </a:r>
            <a:r>
              <a:rPr lang="nl-NL" sz="2000" b="1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 </a:t>
            </a: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vanuit Bureau Edustandaard. </a:t>
            </a:r>
          </a:p>
          <a:p>
            <a:r>
              <a:rPr lang="nl-NL" sz="2000" b="1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Architectuurraad</a:t>
            </a: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, </a:t>
            </a:r>
            <a:r>
              <a:rPr lang="nl-NL" sz="200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de inhoudelijk hoeder van de ROSA. Zij zullen de ROSA als geheel en aanpassingen daarop inhoudelijk vaststellen. Ook prioriteren van de acties die op de </a:t>
            </a:r>
            <a:r>
              <a:rPr lang="nl-NL" sz="2000" dirty="0" err="1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backlog</a:t>
            </a:r>
            <a:r>
              <a:rPr lang="nl-NL" sz="200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 staan.</a:t>
            </a:r>
          </a:p>
          <a:p>
            <a:r>
              <a:rPr lang="nl-NL" sz="2000" b="1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Standaardisatieraad</a:t>
            </a: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, in project de opdrachtgever. </a:t>
            </a:r>
            <a:endParaRPr lang="nl-NL" sz="2000" b="1" dirty="0">
              <a:effectLst/>
              <a:latin typeface="Montserrat" panose="00000500000000000000" pitchFamily="2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endParaRPr lang="nl-NL" sz="2000" dirty="0">
              <a:latin typeface="Montserrat" panose="00000500000000000000" pitchFamily="2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 marL="50800" indent="0">
              <a:buNone/>
            </a:pPr>
            <a:r>
              <a:rPr lang="nl-NL" sz="2000" dirty="0"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Echt nieuw:</a:t>
            </a:r>
          </a:p>
          <a:p>
            <a:r>
              <a:rPr lang="nl-NL" sz="2000" b="1" dirty="0">
                <a:solidFill>
                  <a:schemeClr val="tx1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Werkgroep Samenhang Referentiearchitecturen </a:t>
            </a:r>
            <a:r>
              <a:rPr lang="nl-NL" sz="2000" dirty="0">
                <a:effectLst/>
                <a:latin typeface="Montserrat" panose="00000500000000000000" pitchFamily="2" charset="0"/>
                <a:ea typeface="Times New Roman" panose="02020603050405020304" pitchFamily="18" charset="0"/>
                <a:cs typeface="Verdana" panose="020B0604030504040204" pitchFamily="34" charset="0"/>
              </a:rPr>
              <a:t>die stelselmatig werkt aan een betere samenhang tussen de architecturen zowel op organisatorisch als op technisch vlak. </a:t>
            </a:r>
          </a:p>
          <a:p>
            <a:pPr marL="50800" indent="0">
              <a:buNone/>
            </a:pPr>
            <a:endParaRPr lang="en-US" sz="2000" dirty="0">
              <a:effectLst/>
              <a:latin typeface="Montserrat" panose="00000500000000000000" pitchFamily="2" charset="0"/>
              <a:ea typeface="MS PGothic" panose="020B0600070205080204" pitchFamily="34" charset="-128"/>
              <a:cs typeface="Verdana" panose="020B0604030504040204" pitchFamily="34" charset="0"/>
            </a:endParaRPr>
          </a:p>
          <a:p>
            <a:pPr marL="50800" indent="0">
              <a:buNone/>
            </a:pP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28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Edustanda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FA67E"/>
      </a:accent1>
      <a:accent2>
        <a:srgbClr val="FFFFFF"/>
      </a:accent2>
      <a:accent3>
        <a:srgbClr val="A5A5A5"/>
      </a:accent3>
      <a:accent4>
        <a:srgbClr val="0FA67E"/>
      </a:accent4>
      <a:accent5>
        <a:srgbClr val="00B050"/>
      </a:accent5>
      <a:accent6>
        <a:srgbClr val="0FA67E"/>
      </a:accent6>
      <a:hlink>
        <a:srgbClr val="A8D08D"/>
      </a:hlink>
      <a:folHlink>
        <a:srgbClr val="0FA6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e29972-5c5e-47fe-ad12-00d039a17518" xsi:nil="true"/>
    <lcf76f155ced4ddcb4097134ff3c332f xmlns="39a99b76-c1ba-496d-a4ea-cabdd8ad772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E62FD89A9D6642B77167C6B5BF1437" ma:contentTypeVersion="15" ma:contentTypeDescription="Create a new document." ma:contentTypeScope="" ma:versionID="64319a36d209f3f36639a606b0d20b24">
  <xsd:schema xmlns:xsd="http://www.w3.org/2001/XMLSchema" xmlns:xs="http://www.w3.org/2001/XMLSchema" xmlns:p="http://schemas.microsoft.com/office/2006/metadata/properties" xmlns:ns2="39a99b76-c1ba-496d-a4ea-cabdd8ad772e" xmlns:ns3="b4e29972-5c5e-47fe-ad12-00d039a17518" targetNamespace="http://schemas.microsoft.com/office/2006/metadata/properties" ma:root="true" ma:fieldsID="e457839782dbf9fb9acfdb62eb8d0501" ns2:_="" ns3:_="">
    <xsd:import namespace="39a99b76-c1ba-496d-a4ea-cabdd8ad772e"/>
    <xsd:import namespace="b4e29972-5c5e-47fe-ad12-00d039a175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9b76-c1ba-496d-a4ea-cabdd8ad77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99ab15d-996d-49bb-af37-1ae2e5a914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29972-5c5e-47fe-ad12-00d039a175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10be8c-9171-4d64-bd4a-46da42226ece}" ma:internalName="TaxCatchAll" ma:showField="CatchAllData" ma:web="b4e29972-5c5e-47fe-ad12-00d039a175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EFC27F-DC67-488E-AC2B-74BFC2E13A48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2c552d2f-870e-45fa-aafd-d9f7a0c5d083"/>
    <ds:schemaRef ds:uri="http://purl.org/dc/dcmitype/"/>
    <ds:schemaRef ds:uri="fbb9acf8-b059-49de-bf1a-b4d3496e8df2"/>
    <ds:schemaRef ds:uri="http://schemas.microsoft.com/sharepoint/v3"/>
    <ds:schemaRef ds:uri="http://www.w3.org/XML/1998/namespace"/>
    <ds:schemaRef ds:uri="b4e29972-5c5e-47fe-ad12-00d039a17518"/>
    <ds:schemaRef ds:uri="39a99b76-c1ba-496d-a4ea-cabdd8ad772e"/>
  </ds:schemaRefs>
</ds:datastoreItem>
</file>

<file path=customXml/itemProps2.xml><?xml version="1.0" encoding="utf-8"?>
<ds:datastoreItem xmlns:ds="http://schemas.openxmlformats.org/officeDocument/2006/customXml" ds:itemID="{7771A617-013A-4FD5-AE56-A7CD0EA67E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6E8698-859F-43CA-BCFE-8CBDBA46B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a99b76-c1ba-496d-a4ea-cabdd8ad772e"/>
    <ds:schemaRef ds:uri="b4e29972-5c5e-47fe-ad12-00d039a175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</Words>
  <Application>Microsoft Office PowerPoint</Application>
  <PresentationFormat>Breedbeeld</PresentationFormat>
  <Paragraphs>40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Montserrat</vt:lpstr>
      <vt:lpstr>Calibri</vt:lpstr>
      <vt:lpstr>Office-thema</vt:lpstr>
      <vt:lpstr>Revisie ROSA: Inrichting beheer en update</vt:lpstr>
      <vt:lpstr>Waar staan we?</vt:lpstr>
      <vt:lpstr>Waar zijn we trots op</vt:lpstr>
      <vt:lpstr>Is er leven na het project? (1)</vt:lpstr>
      <vt:lpstr>Is er leven na het project?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AMIGO Update en status</dc:title>
  <dc:creator>Maarten de Niet</dc:creator>
  <cp:lastModifiedBy>Brian Dommisse</cp:lastModifiedBy>
  <cp:revision>98</cp:revision>
  <dcterms:modified xsi:type="dcterms:W3CDTF">2022-09-08T06:37:25Z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0x01010077E62FD89A9D6642B77167C6B5BF1437</vt:lpwstr>
  </property>
</Properties>
</file>