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304" r:id="rId5"/>
    <p:sldId id="260" r:id="rId6"/>
    <p:sldId id="286" r:id="rId7"/>
    <p:sldId id="259" r:id="rId8"/>
    <p:sldId id="257" r:id="rId9"/>
    <p:sldId id="287" r:id="rId10"/>
    <p:sldId id="305" r:id="rId11"/>
    <p:sldId id="306" r:id="rId12"/>
    <p:sldId id="307" r:id="rId13"/>
    <p:sldId id="293" r:id="rId14"/>
    <p:sldId id="294" r:id="rId15"/>
    <p:sldId id="302" r:id="rId16"/>
    <p:sldId id="258" r:id="rId17"/>
    <p:sldId id="295" r:id="rId18"/>
    <p:sldId id="30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0FC8B-AC78-4345-9E36-21A07DDFEBB3}" v="3" dt="2023-04-20T10:11:45.23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153" d="100"/>
          <a:sy n="153" d="100"/>
        </p:scale>
        <p:origin x="1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ri van Es" userId="9132dc84-9975-4a57-81ac-93cb1bc7f74a" providerId="ADAL" clId="{6CD0FC8B-AC78-4345-9E36-21A07DDFEBB3}"/>
    <pc:docChg chg="undo custSel addSld delSld modSld sldOrd">
      <pc:chgData name="Joeri van Es" userId="9132dc84-9975-4a57-81ac-93cb1bc7f74a" providerId="ADAL" clId="{6CD0FC8B-AC78-4345-9E36-21A07DDFEBB3}" dt="2023-04-20T11:28:22.303" v="1545" actId="20577"/>
      <pc:docMkLst>
        <pc:docMk/>
      </pc:docMkLst>
      <pc:sldChg chg="modSp del mod">
        <pc:chgData name="Joeri van Es" userId="9132dc84-9975-4a57-81ac-93cb1bc7f74a" providerId="ADAL" clId="{6CD0FC8B-AC78-4345-9E36-21A07DDFEBB3}" dt="2023-04-20T10:11:17.962" v="55" actId="47"/>
        <pc:sldMkLst>
          <pc:docMk/>
          <pc:sldMk cId="2142076048" sldId="256"/>
        </pc:sldMkLst>
        <pc:spChg chg="mod">
          <ac:chgData name="Joeri van Es" userId="9132dc84-9975-4a57-81ac-93cb1bc7f74a" providerId="ADAL" clId="{6CD0FC8B-AC78-4345-9E36-21A07DDFEBB3}" dt="2023-04-20T10:10:38.097" v="1" actId="21"/>
          <ac:spMkLst>
            <pc:docMk/>
            <pc:sldMk cId="2142076048" sldId="256"/>
            <ac:spMk id="2" creationId="{72206C47-E15E-209B-F670-E1103B078829}"/>
          </ac:spMkLst>
        </pc:spChg>
      </pc:sldChg>
      <pc:sldChg chg="modSp mod">
        <pc:chgData name="Joeri van Es" userId="9132dc84-9975-4a57-81ac-93cb1bc7f74a" providerId="ADAL" clId="{6CD0FC8B-AC78-4345-9E36-21A07DDFEBB3}" dt="2023-04-20T11:28:22.303" v="1545" actId="20577"/>
        <pc:sldMkLst>
          <pc:docMk/>
          <pc:sldMk cId="367496277" sldId="260"/>
        </pc:sldMkLst>
        <pc:spChg chg="mod">
          <ac:chgData name="Joeri van Es" userId="9132dc84-9975-4a57-81ac-93cb1bc7f74a" providerId="ADAL" clId="{6CD0FC8B-AC78-4345-9E36-21A07DDFEBB3}" dt="2023-04-20T11:28:22.303" v="1545" actId="20577"/>
          <ac:spMkLst>
            <pc:docMk/>
            <pc:sldMk cId="367496277" sldId="260"/>
            <ac:spMk id="2" creationId="{7147DEDC-28FE-2EE0-52B1-62966707A1E5}"/>
          </ac:spMkLst>
        </pc:spChg>
      </pc:sldChg>
      <pc:sldChg chg="add del">
        <pc:chgData name="Joeri van Es" userId="9132dc84-9975-4a57-81ac-93cb1bc7f74a" providerId="ADAL" clId="{6CD0FC8B-AC78-4345-9E36-21A07DDFEBB3}" dt="2023-04-20T10:11:35.493" v="57" actId="47"/>
        <pc:sldMkLst>
          <pc:docMk/>
          <pc:sldMk cId="2266264999" sldId="273"/>
        </pc:sldMkLst>
      </pc:sldChg>
      <pc:sldChg chg="add">
        <pc:chgData name="Joeri van Es" userId="9132dc84-9975-4a57-81ac-93cb1bc7f74a" providerId="ADAL" clId="{6CD0FC8B-AC78-4345-9E36-21A07DDFEBB3}" dt="2023-04-20T10:11:31.777" v="56"/>
        <pc:sldMkLst>
          <pc:docMk/>
          <pc:sldMk cId="2913087616" sldId="286"/>
        </pc:sldMkLst>
      </pc:sldChg>
      <pc:sldChg chg="add ord">
        <pc:chgData name="Joeri van Es" userId="9132dc84-9975-4a57-81ac-93cb1bc7f74a" providerId="ADAL" clId="{6CD0FC8B-AC78-4345-9E36-21A07DDFEBB3}" dt="2023-04-20T10:11:54.829" v="60"/>
        <pc:sldMkLst>
          <pc:docMk/>
          <pc:sldMk cId="695669894" sldId="287"/>
        </pc:sldMkLst>
      </pc:sldChg>
      <pc:sldChg chg="modSp mod">
        <pc:chgData name="Joeri van Es" userId="9132dc84-9975-4a57-81ac-93cb1bc7f74a" providerId="ADAL" clId="{6CD0FC8B-AC78-4345-9E36-21A07DDFEBB3}" dt="2023-04-20T10:26:58.457" v="1536" actId="20577"/>
        <pc:sldMkLst>
          <pc:docMk/>
          <pc:sldMk cId="1884761801" sldId="303"/>
        </pc:sldMkLst>
        <pc:spChg chg="mod">
          <ac:chgData name="Joeri van Es" userId="9132dc84-9975-4a57-81ac-93cb1bc7f74a" providerId="ADAL" clId="{6CD0FC8B-AC78-4345-9E36-21A07DDFEBB3}" dt="2023-04-20T10:23:52.902" v="1169" actId="6549"/>
          <ac:spMkLst>
            <pc:docMk/>
            <pc:sldMk cId="1884761801" sldId="303"/>
            <ac:spMk id="2" creationId="{F2258C51-28A9-DD12-2833-229F62CD5761}"/>
          </ac:spMkLst>
        </pc:spChg>
        <pc:spChg chg="mod">
          <ac:chgData name="Joeri van Es" userId="9132dc84-9975-4a57-81ac-93cb1bc7f74a" providerId="ADAL" clId="{6CD0FC8B-AC78-4345-9E36-21A07DDFEBB3}" dt="2023-04-20T10:26:58.457" v="1536" actId="20577"/>
          <ac:spMkLst>
            <pc:docMk/>
            <pc:sldMk cId="1884761801" sldId="303"/>
            <ac:spMk id="3" creationId="{B0F88F2B-8DF1-D5A3-EF1B-F13D9D8727AF}"/>
          </ac:spMkLst>
        </pc:spChg>
      </pc:sldChg>
      <pc:sldChg chg="modSp add mod">
        <pc:chgData name="Joeri van Es" userId="9132dc84-9975-4a57-81ac-93cb1bc7f74a" providerId="ADAL" clId="{6CD0FC8B-AC78-4345-9E36-21A07DDFEBB3}" dt="2023-04-20T10:11:12.793" v="54" actId="20577"/>
        <pc:sldMkLst>
          <pc:docMk/>
          <pc:sldMk cId="2545689255" sldId="304"/>
        </pc:sldMkLst>
        <pc:spChg chg="mod">
          <ac:chgData name="Joeri van Es" userId="9132dc84-9975-4a57-81ac-93cb1bc7f74a" providerId="ADAL" clId="{6CD0FC8B-AC78-4345-9E36-21A07DDFEBB3}" dt="2023-04-20T10:10:41.057" v="2"/>
          <ac:spMkLst>
            <pc:docMk/>
            <pc:sldMk cId="2545689255" sldId="304"/>
            <ac:spMk id="2" creationId="{A9090B1B-3C1E-B1D6-A6FE-1B4F53053924}"/>
          </ac:spMkLst>
        </pc:spChg>
        <pc:spChg chg="mod">
          <ac:chgData name="Joeri van Es" userId="9132dc84-9975-4a57-81ac-93cb1bc7f74a" providerId="ADAL" clId="{6CD0FC8B-AC78-4345-9E36-21A07DDFEBB3}" dt="2023-04-20T10:11:12.793" v="54" actId="20577"/>
          <ac:spMkLst>
            <pc:docMk/>
            <pc:sldMk cId="2545689255" sldId="304"/>
            <ac:spMk id="3" creationId="{CF808B56-8F83-C980-9846-43E5729994A5}"/>
          </ac:spMkLst>
        </pc:spChg>
      </pc:sldChg>
      <pc:sldChg chg="modSp new mod">
        <pc:chgData name="Joeri van Es" userId="9132dc84-9975-4a57-81ac-93cb1bc7f74a" providerId="ADAL" clId="{6CD0FC8B-AC78-4345-9E36-21A07DDFEBB3}" dt="2023-04-20T10:12:50.901" v="146" actId="20577"/>
        <pc:sldMkLst>
          <pc:docMk/>
          <pc:sldMk cId="3559286463" sldId="305"/>
        </pc:sldMkLst>
        <pc:spChg chg="mod">
          <ac:chgData name="Joeri van Es" userId="9132dc84-9975-4a57-81ac-93cb1bc7f74a" providerId="ADAL" clId="{6CD0FC8B-AC78-4345-9E36-21A07DDFEBB3}" dt="2023-04-20T10:12:11.328" v="82" actId="20577"/>
          <ac:spMkLst>
            <pc:docMk/>
            <pc:sldMk cId="3559286463" sldId="305"/>
            <ac:spMk id="2" creationId="{95B34562-2D36-E4DD-EF86-293657D6C597}"/>
          </ac:spMkLst>
        </pc:spChg>
        <pc:spChg chg="mod">
          <ac:chgData name="Joeri van Es" userId="9132dc84-9975-4a57-81ac-93cb1bc7f74a" providerId="ADAL" clId="{6CD0FC8B-AC78-4345-9E36-21A07DDFEBB3}" dt="2023-04-20T10:12:50.901" v="146" actId="20577"/>
          <ac:spMkLst>
            <pc:docMk/>
            <pc:sldMk cId="3559286463" sldId="305"/>
            <ac:spMk id="3" creationId="{C02BDA1D-7266-8D75-85B3-DFF1595898D6}"/>
          </ac:spMkLst>
        </pc:spChg>
      </pc:sldChg>
      <pc:sldChg chg="modSp add mod ord">
        <pc:chgData name="Joeri van Es" userId="9132dc84-9975-4a57-81ac-93cb1bc7f74a" providerId="ADAL" clId="{6CD0FC8B-AC78-4345-9E36-21A07DDFEBB3}" dt="2023-04-20T10:23:38.093" v="1166"/>
        <pc:sldMkLst>
          <pc:docMk/>
          <pc:sldMk cId="2161345622" sldId="306"/>
        </pc:sldMkLst>
        <pc:spChg chg="mod">
          <ac:chgData name="Joeri van Es" userId="9132dc84-9975-4a57-81ac-93cb1bc7f74a" providerId="ADAL" clId="{6CD0FC8B-AC78-4345-9E36-21A07DDFEBB3}" dt="2023-04-20T10:23:27.617" v="1164" actId="20577"/>
          <ac:spMkLst>
            <pc:docMk/>
            <pc:sldMk cId="2161345622" sldId="306"/>
            <ac:spMk id="2" creationId="{30A215E4-FB73-253C-EFD8-D17DC3EBFBBC}"/>
          </ac:spMkLst>
        </pc:spChg>
        <pc:spChg chg="mod">
          <ac:chgData name="Joeri van Es" userId="9132dc84-9975-4a57-81ac-93cb1bc7f74a" providerId="ADAL" clId="{6CD0FC8B-AC78-4345-9E36-21A07DDFEBB3}" dt="2023-04-20T10:22:57.278" v="1163" actId="20577"/>
          <ac:spMkLst>
            <pc:docMk/>
            <pc:sldMk cId="2161345622" sldId="306"/>
            <ac:spMk id="3" creationId="{2712F4D1-9C5E-E9CF-35D2-D93392F8FDAB}"/>
          </ac:spMkLst>
        </pc:spChg>
      </pc:sldChg>
      <pc:sldChg chg="modSp new mod">
        <pc:chgData name="Joeri van Es" userId="9132dc84-9975-4a57-81ac-93cb1bc7f74a" providerId="ADAL" clId="{6CD0FC8B-AC78-4345-9E36-21A07DDFEBB3}" dt="2023-04-20T10:15:20.994" v="388" actId="20577"/>
        <pc:sldMkLst>
          <pc:docMk/>
          <pc:sldMk cId="2946058097" sldId="307"/>
        </pc:sldMkLst>
        <pc:spChg chg="mod">
          <ac:chgData name="Joeri van Es" userId="9132dc84-9975-4a57-81ac-93cb1bc7f74a" providerId="ADAL" clId="{6CD0FC8B-AC78-4345-9E36-21A07DDFEBB3}" dt="2023-04-20T10:14:57.983" v="340" actId="20577"/>
          <ac:spMkLst>
            <pc:docMk/>
            <pc:sldMk cId="2946058097" sldId="307"/>
            <ac:spMk id="2" creationId="{225C2FB9-0FE6-E43D-244E-9D4BA599CD4B}"/>
          </ac:spMkLst>
        </pc:spChg>
        <pc:spChg chg="mod">
          <ac:chgData name="Joeri van Es" userId="9132dc84-9975-4a57-81ac-93cb1bc7f74a" providerId="ADAL" clId="{6CD0FC8B-AC78-4345-9E36-21A07DDFEBB3}" dt="2023-04-20T10:15:20.994" v="388" actId="20577"/>
          <ac:spMkLst>
            <pc:docMk/>
            <pc:sldMk cId="2946058097" sldId="307"/>
            <ac:spMk id="3" creationId="{E8493E83-361E-5FC3-A47F-E2A6215C42B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D1BA2B-63FA-4DA1-B735-4A5ADC1D6035}" type="doc">
      <dgm:prSet loTypeId="urn:microsoft.com/office/officeart/2005/8/layout/process5" loCatId="process" qsTypeId="urn:microsoft.com/office/officeart/2005/8/quickstyle/simple1" qsCatId="simple" csTypeId="urn:microsoft.com/office/officeart/2005/8/colors/accent1_2" csCatId="accent1" phldr="1"/>
      <dgm:spPr/>
    </dgm:pt>
    <dgm:pt modelId="{813068DE-5A22-42BA-A858-A7D12E6FB238}">
      <dgm:prSet phldrT="[Tekst]"/>
      <dgm:spPr/>
      <dgm:t>
        <a:bodyPr/>
        <a:lstStyle/>
        <a:p>
          <a:r>
            <a:rPr lang="nl-NL" dirty="0"/>
            <a:t>Onderwerpselectie</a:t>
          </a:r>
        </a:p>
      </dgm:t>
    </dgm:pt>
    <dgm:pt modelId="{D055FA08-33BC-4948-A9DC-6C5042D975AC}" type="parTrans" cxnId="{117D0EF7-4681-4FD6-9154-CA5F58134D3D}">
      <dgm:prSet/>
      <dgm:spPr/>
      <dgm:t>
        <a:bodyPr/>
        <a:lstStyle/>
        <a:p>
          <a:endParaRPr lang="nl-NL"/>
        </a:p>
      </dgm:t>
    </dgm:pt>
    <dgm:pt modelId="{8B2AB0B2-26BD-4056-A0B1-517793CB9B42}" type="sibTrans" cxnId="{117D0EF7-4681-4FD6-9154-CA5F58134D3D}">
      <dgm:prSet/>
      <dgm:spPr/>
      <dgm:t>
        <a:bodyPr/>
        <a:lstStyle/>
        <a:p>
          <a:endParaRPr lang="nl-NL"/>
        </a:p>
      </dgm:t>
    </dgm:pt>
    <dgm:pt modelId="{BE02BFC6-A5D1-4FF9-8D6E-7A911E5DDA34}">
      <dgm:prSet phldrT="[Tekst]"/>
      <dgm:spPr/>
      <dgm:t>
        <a:bodyPr/>
        <a:lstStyle/>
        <a:p>
          <a:r>
            <a:rPr lang="nl-NL" dirty="0"/>
            <a:t>Voorbeelduitwerking</a:t>
          </a:r>
        </a:p>
      </dgm:t>
    </dgm:pt>
    <dgm:pt modelId="{B49C7E9C-F527-4693-BCCF-B173A77BB8E6}" type="parTrans" cxnId="{84EB79AF-3834-422A-9326-F23C1DC427F2}">
      <dgm:prSet/>
      <dgm:spPr/>
      <dgm:t>
        <a:bodyPr/>
        <a:lstStyle/>
        <a:p>
          <a:endParaRPr lang="nl-NL"/>
        </a:p>
      </dgm:t>
    </dgm:pt>
    <dgm:pt modelId="{DE4E0418-DF88-4A9A-8C7B-AAE7B537E723}" type="sibTrans" cxnId="{84EB79AF-3834-422A-9326-F23C1DC427F2}">
      <dgm:prSet/>
      <dgm:spPr/>
      <dgm:t>
        <a:bodyPr/>
        <a:lstStyle/>
        <a:p>
          <a:endParaRPr lang="nl-NL"/>
        </a:p>
      </dgm:t>
    </dgm:pt>
    <dgm:pt modelId="{915E7255-4DEB-410C-B6C9-FEBD58F96763}">
      <dgm:prSet phldrT="[Tekst]"/>
      <dgm:spPr/>
      <dgm:t>
        <a:bodyPr/>
        <a:lstStyle/>
        <a:p>
          <a:r>
            <a:rPr lang="nl-NL" dirty="0"/>
            <a:t>Focussessie</a:t>
          </a:r>
        </a:p>
      </dgm:t>
    </dgm:pt>
    <dgm:pt modelId="{8F03A6B6-412C-405B-9568-332C7E4CF53A}" type="parTrans" cxnId="{1B87B385-A41A-42A1-A9D7-78743BC7EFBD}">
      <dgm:prSet/>
      <dgm:spPr/>
      <dgm:t>
        <a:bodyPr/>
        <a:lstStyle/>
        <a:p>
          <a:endParaRPr lang="nl-NL"/>
        </a:p>
      </dgm:t>
    </dgm:pt>
    <dgm:pt modelId="{29D02B96-B9C5-4E83-A170-4EAD90C70000}" type="sibTrans" cxnId="{1B87B385-A41A-42A1-A9D7-78743BC7EFBD}">
      <dgm:prSet/>
      <dgm:spPr/>
      <dgm:t>
        <a:bodyPr/>
        <a:lstStyle/>
        <a:p>
          <a:endParaRPr lang="nl-NL"/>
        </a:p>
      </dgm:t>
    </dgm:pt>
    <dgm:pt modelId="{851C1643-FC09-420A-B60D-BDB3B731C226}">
      <dgm:prSet phldrT="[Tekst]"/>
      <dgm:spPr/>
      <dgm:t>
        <a:bodyPr/>
        <a:lstStyle/>
        <a:p>
          <a:r>
            <a:rPr lang="nl-NL" dirty="0"/>
            <a:t>Afstemming achterban</a:t>
          </a:r>
        </a:p>
      </dgm:t>
    </dgm:pt>
    <dgm:pt modelId="{27FCD6EA-10BF-4DDA-BBD3-4A0AA0AF22B5}" type="parTrans" cxnId="{3929622A-E612-445A-89D2-D38D36226393}">
      <dgm:prSet/>
      <dgm:spPr/>
      <dgm:t>
        <a:bodyPr/>
        <a:lstStyle/>
        <a:p>
          <a:endParaRPr lang="nl-NL"/>
        </a:p>
      </dgm:t>
    </dgm:pt>
    <dgm:pt modelId="{BDCF6762-1D29-40D8-B683-91D3E78F1AB2}" type="sibTrans" cxnId="{3929622A-E612-445A-89D2-D38D36226393}">
      <dgm:prSet/>
      <dgm:spPr/>
      <dgm:t>
        <a:bodyPr/>
        <a:lstStyle/>
        <a:p>
          <a:endParaRPr lang="nl-NL"/>
        </a:p>
      </dgm:t>
    </dgm:pt>
    <dgm:pt modelId="{A5D263C5-C418-4E9D-BFBA-14B7195435E4}">
      <dgm:prSet phldrT="[Tekst]"/>
      <dgm:spPr/>
      <dgm:t>
        <a:bodyPr/>
        <a:lstStyle/>
        <a:p>
          <a:r>
            <a:rPr lang="nl-NL" dirty="0"/>
            <a:t>Vaststelling en planning</a:t>
          </a:r>
        </a:p>
      </dgm:t>
    </dgm:pt>
    <dgm:pt modelId="{420F4AC1-44A5-4E7B-BF15-514AB009995E}" type="parTrans" cxnId="{1DF77FF8-B99E-461D-8D62-CAAD44D9B83D}">
      <dgm:prSet/>
      <dgm:spPr/>
      <dgm:t>
        <a:bodyPr/>
        <a:lstStyle/>
        <a:p>
          <a:endParaRPr lang="nl-NL"/>
        </a:p>
      </dgm:t>
    </dgm:pt>
    <dgm:pt modelId="{6B3FCE93-72F7-4C94-BE9D-39AD0E325E03}" type="sibTrans" cxnId="{1DF77FF8-B99E-461D-8D62-CAAD44D9B83D}">
      <dgm:prSet/>
      <dgm:spPr/>
      <dgm:t>
        <a:bodyPr/>
        <a:lstStyle/>
        <a:p>
          <a:endParaRPr lang="nl-NL"/>
        </a:p>
      </dgm:t>
    </dgm:pt>
    <dgm:pt modelId="{B46F4B74-E0D8-4B70-A6CC-973821CF7777}">
      <dgm:prSet phldrT="[Tekst]"/>
      <dgm:spPr/>
      <dgm:t>
        <a:bodyPr/>
        <a:lstStyle/>
        <a:p>
          <a:r>
            <a:rPr lang="nl-NL" dirty="0"/>
            <a:t>Doel: Komen tot advies over hoe meer samenhang kan worden gerealiseerd</a:t>
          </a:r>
        </a:p>
      </dgm:t>
    </dgm:pt>
    <dgm:pt modelId="{0BC79428-730C-4F4E-AC68-2C6F40D2C023}" type="parTrans" cxnId="{C0979D74-A4D9-4D2A-9C3C-49D14496A313}">
      <dgm:prSet/>
      <dgm:spPr/>
      <dgm:t>
        <a:bodyPr/>
        <a:lstStyle/>
        <a:p>
          <a:endParaRPr lang="nl-NL"/>
        </a:p>
      </dgm:t>
    </dgm:pt>
    <dgm:pt modelId="{965493E5-DE4B-411F-9579-D090B94CEE7D}" type="sibTrans" cxnId="{C0979D74-A4D9-4D2A-9C3C-49D14496A313}">
      <dgm:prSet/>
      <dgm:spPr/>
      <dgm:t>
        <a:bodyPr/>
        <a:lstStyle/>
        <a:p>
          <a:endParaRPr lang="nl-NL"/>
        </a:p>
      </dgm:t>
    </dgm:pt>
    <dgm:pt modelId="{859C7B5E-D3F0-43F7-B282-6EC412300592}">
      <dgm:prSet phldrT="[Tekst]"/>
      <dgm:spPr/>
      <dgm:t>
        <a:bodyPr/>
        <a:lstStyle/>
        <a:p>
          <a:r>
            <a:rPr lang="nl-NL" dirty="0"/>
            <a:t>Doel: Selecteren meest relevante onderwerp voor afstemming</a:t>
          </a:r>
        </a:p>
      </dgm:t>
    </dgm:pt>
    <dgm:pt modelId="{AEABE5C0-FC5B-4327-A3DE-69E9D1BC80A0}" type="parTrans" cxnId="{7DD4523D-D685-4689-AF70-776BEC6B3D08}">
      <dgm:prSet/>
      <dgm:spPr/>
      <dgm:t>
        <a:bodyPr/>
        <a:lstStyle/>
        <a:p>
          <a:endParaRPr lang="nl-NL"/>
        </a:p>
      </dgm:t>
    </dgm:pt>
    <dgm:pt modelId="{85839B88-B669-4A1A-AE0E-0475557FA85A}" type="sibTrans" cxnId="{7DD4523D-D685-4689-AF70-776BEC6B3D08}">
      <dgm:prSet/>
      <dgm:spPr/>
      <dgm:t>
        <a:bodyPr/>
        <a:lstStyle/>
        <a:p>
          <a:endParaRPr lang="nl-NL"/>
        </a:p>
      </dgm:t>
    </dgm:pt>
    <dgm:pt modelId="{BF01D1ED-3D33-4C6A-9022-181415AF1644}">
      <dgm:prSet phldrT="[Tekst]"/>
      <dgm:spPr/>
      <dgm:t>
        <a:bodyPr/>
        <a:lstStyle/>
        <a:p>
          <a:r>
            <a:rPr lang="nl-NL" dirty="0"/>
            <a:t>Doel: Zichtbaar maken overeenkomsten en verschillen tussen elementen uit huidige architectuurmodellen op onderwerp</a:t>
          </a:r>
        </a:p>
      </dgm:t>
    </dgm:pt>
    <dgm:pt modelId="{27D2A0B3-86D6-48E9-9A05-85E0774171F1}" type="parTrans" cxnId="{5DADC025-9364-42B4-BCD6-FD009491E0A7}">
      <dgm:prSet/>
      <dgm:spPr/>
      <dgm:t>
        <a:bodyPr/>
        <a:lstStyle/>
        <a:p>
          <a:endParaRPr lang="nl-NL"/>
        </a:p>
      </dgm:t>
    </dgm:pt>
    <dgm:pt modelId="{A8E8D05C-69CD-42E5-AE49-25536838EC46}" type="sibTrans" cxnId="{5DADC025-9364-42B4-BCD6-FD009491E0A7}">
      <dgm:prSet/>
      <dgm:spPr/>
      <dgm:t>
        <a:bodyPr/>
        <a:lstStyle/>
        <a:p>
          <a:endParaRPr lang="nl-NL"/>
        </a:p>
      </dgm:t>
    </dgm:pt>
    <dgm:pt modelId="{B044C37C-CF2B-4960-A197-309850AFDD0D}">
      <dgm:prSet phldrT="[Tekst]"/>
      <dgm:spPr/>
      <dgm:t>
        <a:bodyPr/>
        <a:lstStyle/>
        <a:p>
          <a:r>
            <a:rPr lang="nl-NL" dirty="0"/>
            <a:t>Advies bevat concrete voorstellen en algemene spelregels</a:t>
          </a:r>
        </a:p>
      </dgm:t>
    </dgm:pt>
    <dgm:pt modelId="{3702C9C3-756F-4F7B-99DB-6A3F9127A796}" type="parTrans" cxnId="{29BEBEA4-1F5C-46F8-B44B-427AFF7D5449}">
      <dgm:prSet/>
      <dgm:spPr/>
      <dgm:t>
        <a:bodyPr/>
        <a:lstStyle/>
        <a:p>
          <a:endParaRPr lang="nl-NL"/>
        </a:p>
      </dgm:t>
    </dgm:pt>
    <dgm:pt modelId="{FB3DA075-8E2B-4275-BE38-639A78D7A17E}" type="sibTrans" cxnId="{29BEBEA4-1F5C-46F8-B44B-427AFF7D5449}">
      <dgm:prSet/>
      <dgm:spPr/>
      <dgm:t>
        <a:bodyPr/>
        <a:lstStyle/>
        <a:p>
          <a:endParaRPr lang="nl-NL"/>
        </a:p>
      </dgm:t>
    </dgm:pt>
    <dgm:pt modelId="{7EFA8D05-655F-4B15-A356-64C4D08B14DE}">
      <dgm:prSet phldrT="[Tekst]"/>
      <dgm:spPr/>
      <dgm:t>
        <a:bodyPr/>
        <a:lstStyle/>
        <a:p>
          <a:r>
            <a:rPr lang="nl-NL" dirty="0"/>
            <a:t>Evaluatie</a:t>
          </a:r>
        </a:p>
      </dgm:t>
    </dgm:pt>
    <dgm:pt modelId="{6A837E85-3AEE-4895-A524-61F938BA027C}" type="parTrans" cxnId="{D905F04C-5C70-4F03-B26B-888C086FF6E3}">
      <dgm:prSet/>
      <dgm:spPr/>
      <dgm:t>
        <a:bodyPr/>
        <a:lstStyle/>
        <a:p>
          <a:endParaRPr lang="nl-NL"/>
        </a:p>
      </dgm:t>
    </dgm:pt>
    <dgm:pt modelId="{1FFA94BE-1710-422D-B2BD-4231781CFF75}" type="sibTrans" cxnId="{D905F04C-5C70-4F03-B26B-888C086FF6E3}">
      <dgm:prSet/>
      <dgm:spPr/>
      <dgm:t>
        <a:bodyPr/>
        <a:lstStyle/>
        <a:p>
          <a:endParaRPr lang="nl-NL"/>
        </a:p>
      </dgm:t>
    </dgm:pt>
    <dgm:pt modelId="{DC12157A-2E65-448E-9711-274C0DF55CE8}">
      <dgm:prSet phldrT="[Tekst]"/>
      <dgm:spPr/>
      <dgm:t>
        <a:bodyPr/>
        <a:lstStyle/>
        <a:p>
          <a:r>
            <a:rPr lang="nl-NL" dirty="0"/>
            <a:t>Doel: adviesdocument breed gedragen maken. Ruimte voor feedback en aanscherping advies</a:t>
          </a:r>
        </a:p>
      </dgm:t>
    </dgm:pt>
    <dgm:pt modelId="{6D63F4F7-37DC-43FD-BCCA-10F4D3EA0D8E}" type="parTrans" cxnId="{706A647F-69D7-4843-A901-01832081423F}">
      <dgm:prSet/>
      <dgm:spPr/>
      <dgm:t>
        <a:bodyPr/>
        <a:lstStyle/>
        <a:p>
          <a:endParaRPr lang="nl-NL"/>
        </a:p>
      </dgm:t>
    </dgm:pt>
    <dgm:pt modelId="{E1E723ED-C00B-42AA-8BD6-CAF544FCC56A}" type="sibTrans" cxnId="{706A647F-69D7-4843-A901-01832081423F}">
      <dgm:prSet/>
      <dgm:spPr/>
      <dgm:t>
        <a:bodyPr/>
        <a:lstStyle/>
        <a:p>
          <a:endParaRPr lang="nl-NL"/>
        </a:p>
      </dgm:t>
    </dgm:pt>
    <dgm:pt modelId="{2756A400-7FEE-4CE8-AC1A-9E08D7A0ED2E}">
      <dgm:prSet phldrT="[Tekst]"/>
      <dgm:spPr/>
      <dgm:t>
        <a:bodyPr/>
        <a:lstStyle/>
        <a:p>
          <a:r>
            <a:rPr lang="nl-NL" dirty="0"/>
            <a:t>Doel: breed gedragen adviesdocument vaststellen en een plan afspreken met alle vertegenwoordigers voor implementatie</a:t>
          </a:r>
        </a:p>
      </dgm:t>
    </dgm:pt>
    <dgm:pt modelId="{34F850D6-EFCA-4869-865F-7C7539CB9D4C}" type="parTrans" cxnId="{76E4FE90-54AF-4CD4-82F8-DC4A008B31E0}">
      <dgm:prSet/>
      <dgm:spPr/>
      <dgm:t>
        <a:bodyPr/>
        <a:lstStyle/>
        <a:p>
          <a:endParaRPr lang="nl-NL"/>
        </a:p>
      </dgm:t>
    </dgm:pt>
    <dgm:pt modelId="{7B80492B-BB81-492E-87BC-03C2F141E42A}" type="sibTrans" cxnId="{76E4FE90-54AF-4CD4-82F8-DC4A008B31E0}">
      <dgm:prSet/>
      <dgm:spPr/>
      <dgm:t>
        <a:bodyPr/>
        <a:lstStyle/>
        <a:p>
          <a:endParaRPr lang="nl-NL"/>
        </a:p>
      </dgm:t>
    </dgm:pt>
    <dgm:pt modelId="{A4F30C2C-5E86-4529-9230-D7A2EF9208A6}">
      <dgm:prSet phldrT="[Tekst]"/>
      <dgm:spPr/>
      <dgm:t>
        <a:bodyPr/>
        <a:lstStyle/>
        <a:p>
          <a:r>
            <a:rPr lang="nl-NL" dirty="0"/>
            <a:t>Doel: zicht houden op de implementatie van adviezen en reflecteren of deze voor het gewenste resultaat zorgen</a:t>
          </a:r>
        </a:p>
      </dgm:t>
    </dgm:pt>
    <dgm:pt modelId="{CD713739-6F4B-4527-8099-6FA1645DC99E}" type="parTrans" cxnId="{8F3BD756-C415-4065-8D3A-78B35215E640}">
      <dgm:prSet/>
      <dgm:spPr/>
      <dgm:t>
        <a:bodyPr/>
        <a:lstStyle/>
        <a:p>
          <a:endParaRPr lang="nl-NL"/>
        </a:p>
      </dgm:t>
    </dgm:pt>
    <dgm:pt modelId="{A299E173-033A-4D36-B606-C0B46FB18323}" type="sibTrans" cxnId="{8F3BD756-C415-4065-8D3A-78B35215E640}">
      <dgm:prSet/>
      <dgm:spPr/>
      <dgm:t>
        <a:bodyPr/>
        <a:lstStyle/>
        <a:p>
          <a:endParaRPr lang="nl-NL"/>
        </a:p>
      </dgm:t>
    </dgm:pt>
    <dgm:pt modelId="{6A16E1F2-3A9E-4536-9E6F-BBC3BF0CA948}" type="pres">
      <dgm:prSet presAssocID="{41D1BA2B-63FA-4DA1-B735-4A5ADC1D6035}" presName="diagram" presStyleCnt="0">
        <dgm:presLayoutVars>
          <dgm:dir/>
          <dgm:resizeHandles val="exact"/>
        </dgm:presLayoutVars>
      </dgm:prSet>
      <dgm:spPr/>
    </dgm:pt>
    <dgm:pt modelId="{6DECD8F2-A873-4066-8F44-3F2187DBCC71}" type="pres">
      <dgm:prSet presAssocID="{813068DE-5A22-42BA-A858-A7D12E6FB238}" presName="node" presStyleLbl="node1" presStyleIdx="0" presStyleCnt="6">
        <dgm:presLayoutVars>
          <dgm:bulletEnabled val="1"/>
        </dgm:presLayoutVars>
      </dgm:prSet>
      <dgm:spPr/>
    </dgm:pt>
    <dgm:pt modelId="{A44243E6-6301-4DC6-927B-280D974A0276}" type="pres">
      <dgm:prSet presAssocID="{8B2AB0B2-26BD-4056-A0B1-517793CB9B42}" presName="sibTrans" presStyleLbl="sibTrans2D1" presStyleIdx="0" presStyleCnt="5"/>
      <dgm:spPr/>
    </dgm:pt>
    <dgm:pt modelId="{055A2DF4-3ED3-4B3C-9653-8706A0173279}" type="pres">
      <dgm:prSet presAssocID="{8B2AB0B2-26BD-4056-A0B1-517793CB9B42}" presName="connectorText" presStyleLbl="sibTrans2D1" presStyleIdx="0" presStyleCnt="5"/>
      <dgm:spPr/>
    </dgm:pt>
    <dgm:pt modelId="{86199484-FCD7-47F9-81C6-1E223F3E46B6}" type="pres">
      <dgm:prSet presAssocID="{BE02BFC6-A5D1-4FF9-8D6E-7A911E5DDA34}" presName="node" presStyleLbl="node1" presStyleIdx="1" presStyleCnt="6">
        <dgm:presLayoutVars>
          <dgm:bulletEnabled val="1"/>
        </dgm:presLayoutVars>
      </dgm:prSet>
      <dgm:spPr/>
    </dgm:pt>
    <dgm:pt modelId="{6E30191A-CF25-4E37-91BA-5E2E813DE5FE}" type="pres">
      <dgm:prSet presAssocID="{DE4E0418-DF88-4A9A-8C7B-AAE7B537E723}" presName="sibTrans" presStyleLbl="sibTrans2D1" presStyleIdx="1" presStyleCnt="5"/>
      <dgm:spPr/>
    </dgm:pt>
    <dgm:pt modelId="{0473DE4D-1D0F-4668-A379-25128D3BA0E3}" type="pres">
      <dgm:prSet presAssocID="{DE4E0418-DF88-4A9A-8C7B-AAE7B537E723}" presName="connectorText" presStyleLbl="sibTrans2D1" presStyleIdx="1" presStyleCnt="5"/>
      <dgm:spPr/>
    </dgm:pt>
    <dgm:pt modelId="{DFEF8700-4752-462C-B176-7E96C4D2EDF1}" type="pres">
      <dgm:prSet presAssocID="{915E7255-4DEB-410C-B6C9-FEBD58F96763}" presName="node" presStyleLbl="node1" presStyleIdx="2" presStyleCnt="6">
        <dgm:presLayoutVars>
          <dgm:bulletEnabled val="1"/>
        </dgm:presLayoutVars>
      </dgm:prSet>
      <dgm:spPr/>
    </dgm:pt>
    <dgm:pt modelId="{7A1023A7-C380-4E28-A8A4-3B0E3B0F11BA}" type="pres">
      <dgm:prSet presAssocID="{29D02B96-B9C5-4E83-A170-4EAD90C70000}" presName="sibTrans" presStyleLbl="sibTrans2D1" presStyleIdx="2" presStyleCnt="5"/>
      <dgm:spPr/>
    </dgm:pt>
    <dgm:pt modelId="{509A61AF-22D1-4CFF-8389-84D4CC24C45A}" type="pres">
      <dgm:prSet presAssocID="{29D02B96-B9C5-4E83-A170-4EAD90C70000}" presName="connectorText" presStyleLbl="sibTrans2D1" presStyleIdx="2" presStyleCnt="5"/>
      <dgm:spPr/>
    </dgm:pt>
    <dgm:pt modelId="{160055FA-FBE2-43EE-BA42-E5FE9A405719}" type="pres">
      <dgm:prSet presAssocID="{851C1643-FC09-420A-B60D-BDB3B731C226}" presName="node" presStyleLbl="node1" presStyleIdx="3" presStyleCnt="6">
        <dgm:presLayoutVars>
          <dgm:bulletEnabled val="1"/>
        </dgm:presLayoutVars>
      </dgm:prSet>
      <dgm:spPr/>
    </dgm:pt>
    <dgm:pt modelId="{8DF26D62-3626-437A-91EF-5E844E34483B}" type="pres">
      <dgm:prSet presAssocID="{BDCF6762-1D29-40D8-B683-91D3E78F1AB2}" presName="sibTrans" presStyleLbl="sibTrans2D1" presStyleIdx="3" presStyleCnt="5"/>
      <dgm:spPr/>
    </dgm:pt>
    <dgm:pt modelId="{18744508-C9DA-479B-AC59-07F24B885BA5}" type="pres">
      <dgm:prSet presAssocID="{BDCF6762-1D29-40D8-B683-91D3E78F1AB2}" presName="connectorText" presStyleLbl="sibTrans2D1" presStyleIdx="3" presStyleCnt="5"/>
      <dgm:spPr/>
    </dgm:pt>
    <dgm:pt modelId="{8BFC37C2-ABE4-456A-B9EE-D3DB0F5659E6}" type="pres">
      <dgm:prSet presAssocID="{A5D263C5-C418-4E9D-BFBA-14B7195435E4}" presName="node" presStyleLbl="node1" presStyleIdx="4" presStyleCnt="6">
        <dgm:presLayoutVars>
          <dgm:bulletEnabled val="1"/>
        </dgm:presLayoutVars>
      </dgm:prSet>
      <dgm:spPr/>
    </dgm:pt>
    <dgm:pt modelId="{0769C948-FC6F-48C1-AA07-39C36686A9A0}" type="pres">
      <dgm:prSet presAssocID="{6B3FCE93-72F7-4C94-BE9D-39AD0E325E03}" presName="sibTrans" presStyleLbl="sibTrans2D1" presStyleIdx="4" presStyleCnt="5"/>
      <dgm:spPr/>
    </dgm:pt>
    <dgm:pt modelId="{1E4BB424-D0FD-4C19-B02C-799EFD814E49}" type="pres">
      <dgm:prSet presAssocID="{6B3FCE93-72F7-4C94-BE9D-39AD0E325E03}" presName="connectorText" presStyleLbl="sibTrans2D1" presStyleIdx="4" presStyleCnt="5"/>
      <dgm:spPr/>
    </dgm:pt>
    <dgm:pt modelId="{39DAB40D-FDB4-4472-8A75-8EC391A82FEA}" type="pres">
      <dgm:prSet presAssocID="{7EFA8D05-655F-4B15-A356-64C4D08B14DE}" presName="node" presStyleLbl="node1" presStyleIdx="5" presStyleCnt="6">
        <dgm:presLayoutVars>
          <dgm:bulletEnabled val="1"/>
        </dgm:presLayoutVars>
      </dgm:prSet>
      <dgm:spPr/>
    </dgm:pt>
  </dgm:ptLst>
  <dgm:cxnLst>
    <dgm:cxn modelId="{F3EDC305-EB3F-4905-B811-D0225CEBB789}" type="presOf" srcId="{29D02B96-B9C5-4E83-A170-4EAD90C70000}" destId="{509A61AF-22D1-4CFF-8389-84D4CC24C45A}" srcOrd="1" destOrd="0" presId="urn:microsoft.com/office/officeart/2005/8/layout/process5"/>
    <dgm:cxn modelId="{E0312711-CFA4-4A56-8EED-46DEE31DB7E6}" type="presOf" srcId="{29D02B96-B9C5-4E83-A170-4EAD90C70000}" destId="{7A1023A7-C380-4E28-A8A4-3B0E3B0F11BA}" srcOrd="0" destOrd="0" presId="urn:microsoft.com/office/officeart/2005/8/layout/process5"/>
    <dgm:cxn modelId="{5DADC025-9364-42B4-BCD6-FD009491E0A7}" srcId="{BE02BFC6-A5D1-4FF9-8D6E-7A911E5DDA34}" destId="{BF01D1ED-3D33-4C6A-9022-181415AF1644}" srcOrd="0" destOrd="0" parTransId="{27D2A0B3-86D6-48E9-9A05-85E0774171F1}" sibTransId="{A8E8D05C-69CD-42E5-AE49-25536838EC46}"/>
    <dgm:cxn modelId="{8E953428-B6B9-41A7-AB18-6BDE78C069DD}" type="presOf" srcId="{813068DE-5A22-42BA-A858-A7D12E6FB238}" destId="{6DECD8F2-A873-4066-8F44-3F2187DBCC71}" srcOrd="0" destOrd="0" presId="urn:microsoft.com/office/officeart/2005/8/layout/process5"/>
    <dgm:cxn modelId="{7850D128-F7A7-4610-929D-51140745DF3C}" type="presOf" srcId="{BDCF6762-1D29-40D8-B683-91D3E78F1AB2}" destId="{18744508-C9DA-479B-AC59-07F24B885BA5}" srcOrd="1" destOrd="0" presId="urn:microsoft.com/office/officeart/2005/8/layout/process5"/>
    <dgm:cxn modelId="{3929622A-E612-445A-89D2-D38D36226393}" srcId="{41D1BA2B-63FA-4DA1-B735-4A5ADC1D6035}" destId="{851C1643-FC09-420A-B60D-BDB3B731C226}" srcOrd="3" destOrd="0" parTransId="{27FCD6EA-10BF-4DDA-BBD3-4A0AA0AF22B5}" sibTransId="{BDCF6762-1D29-40D8-B683-91D3E78F1AB2}"/>
    <dgm:cxn modelId="{8A20C52B-1DE1-4ACD-8742-3237FE6A880F}" type="presOf" srcId="{6B3FCE93-72F7-4C94-BE9D-39AD0E325E03}" destId="{1E4BB424-D0FD-4C19-B02C-799EFD814E49}" srcOrd="1" destOrd="0" presId="urn:microsoft.com/office/officeart/2005/8/layout/process5"/>
    <dgm:cxn modelId="{7DD4523D-D685-4689-AF70-776BEC6B3D08}" srcId="{813068DE-5A22-42BA-A858-A7D12E6FB238}" destId="{859C7B5E-D3F0-43F7-B282-6EC412300592}" srcOrd="0" destOrd="0" parTransId="{AEABE5C0-FC5B-4327-A3DE-69E9D1BC80A0}" sibTransId="{85839B88-B669-4A1A-AE0E-0475557FA85A}"/>
    <dgm:cxn modelId="{0940555E-14C0-408A-B687-7C69B01E1714}" type="presOf" srcId="{DE4E0418-DF88-4A9A-8C7B-AAE7B537E723}" destId="{0473DE4D-1D0F-4668-A379-25128D3BA0E3}" srcOrd="1" destOrd="0" presId="urn:microsoft.com/office/officeart/2005/8/layout/process5"/>
    <dgm:cxn modelId="{84205A61-7740-4313-9FCC-448D567DF56F}" type="presOf" srcId="{BDCF6762-1D29-40D8-B683-91D3E78F1AB2}" destId="{8DF26D62-3626-437A-91EF-5E844E34483B}" srcOrd="0" destOrd="0" presId="urn:microsoft.com/office/officeart/2005/8/layout/process5"/>
    <dgm:cxn modelId="{73518447-59C5-4F28-8215-F1826F209794}" type="presOf" srcId="{DE4E0418-DF88-4A9A-8C7B-AAE7B537E723}" destId="{6E30191A-CF25-4E37-91BA-5E2E813DE5FE}" srcOrd="0" destOrd="0" presId="urn:microsoft.com/office/officeart/2005/8/layout/process5"/>
    <dgm:cxn modelId="{B2137449-EE18-47F6-B1FA-8D4C4CA49907}" type="presOf" srcId="{A4F30C2C-5E86-4529-9230-D7A2EF9208A6}" destId="{39DAB40D-FDB4-4472-8A75-8EC391A82FEA}" srcOrd="0" destOrd="1" presId="urn:microsoft.com/office/officeart/2005/8/layout/process5"/>
    <dgm:cxn modelId="{D104E449-B0D0-4D63-9E83-FBFC171318FE}" type="presOf" srcId="{BE02BFC6-A5D1-4FF9-8D6E-7A911E5DDA34}" destId="{86199484-FCD7-47F9-81C6-1E223F3E46B6}" srcOrd="0" destOrd="0" presId="urn:microsoft.com/office/officeart/2005/8/layout/process5"/>
    <dgm:cxn modelId="{D905F04C-5C70-4F03-B26B-888C086FF6E3}" srcId="{41D1BA2B-63FA-4DA1-B735-4A5ADC1D6035}" destId="{7EFA8D05-655F-4B15-A356-64C4D08B14DE}" srcOrd="5" destOrd="0" parTransId="{6A837E85-3AEE-4895-A524-61F938BA027C}" sibTransId="{1FFA94BE-1710-422D-B2BD-4231781CFF75}"/>
    <dgm:cxn modelId="{AF8FFD4C-50B8-4CA3-9AF2-9C74A4FCE303}" type="presOf" srcId="{A5D263C5-C418-4E9D-BFBA-14B7195435E4}" destId="{8BFC37C2-ABE4-456A-B9EE-D3DB0F5659E6}" srcOrd="0" destOrd="0" presId="urn:microsoft.com/office/officeart/2005/8/layout/process5"/>
    <dgm:cxn modelId="{E74AE370-5327-484A-9EA1-38DCE19AA3F0}" type="presOf" srcId="{DC12157A-2E65-448E-9711-274C0DF55CE8}" destId="{160055FA-FBE2-43EE-BA42-E5FE9A405719}" srcOrd="0" destOrd="1" presId="urn:microsoft.com/office/officeart/2005/8/layout/process5"/>
    <dgm:cxn modelId="{C0979D74-A4D9-4D2A-9C3C-49D14496A313}" srcId="{915E7255-4DEB-410C-B6C9-FEBD58F96763}" destId="{B46F4B74-E0D8-4B70-A6CC-973821CF7777}" srcOrd="0" destOrd="0" parTransId="{0BC79428-730C-4F4E-AC68-2C6F40D2C023}" sibTransId="{965493E5-DE4B-411F-9579-D090B94CEE7D}"/>
    <dgm:cxn modelId="{8F3BD756-C415-4065-8D3A-78B35215E640}" srcId="{7EFA8D05-655F-4B15-A356-64C4D08B14DE}" destId="{A4F30C2C-5E86-4529-9230-D7A2EF9208A6}" srcOrd="0" destOrd="0" parTransId="{CD713739-6F4B-4527-8099-6FA1645DC99E}" sibTransId="{A299E173-033A-4D36-B606-C0B46FB18323}"/>
    <dgm:cxn modelId="{706A647F-69D7-4843-A901-01832081423F}" srcId="{851C1643-FC09-420A-B60D-BDB3B731C226}" destId="{DC12157A-2E65-448E-9711-274C0DF55CE8}" srcOrd="0" destOrd="0" parTransId="{6D63F4F7-37DC-43FD-BCCA-10F4D3EA0D8E}" sibTransId="{E1E723ED-C00B-42AA-8BD6-CAF544FCC56A}"/>
    <dgm:cxn modelId="{1B87B385-A41A-42A1-A9D7-78743BC7EFBD}" srcId="{41D1BA2B-63FA-4DA1-B735-4A5ADC1D6035}" destId="{915E7255-4DEB-410C-B6C9-FEBD58F96763}" srcOrd="2" destOrd="0" parTransId="{8F03A6B6-412C-405B-9568-332C7E4CF53A}" sibTransId="{29D02B96-B9C5-4E83-A170-4EAD90C70000}"/>
    <dgm:cxn modelId="{2C53B686-6D70-41AF-8D79-4ADD234F7403}" type="presOf" srcId="{2756A400-7FEE-4CE8-AC1A-9E08D7A0ED2E}" destId="{8BFC37C2-ABE4-456A-B9EE-D3DB0F5659E6}" srcOrd="0" destOrd="1" presId="urn:microsoft.com/office/officeart/2005/8/layout/process5"/>
    <dgm:cxn modelId="{76E4FE90-54AF-4CD4-82F8-DC4A008B31E0}" srcId="{A5D263C5-C418-4E9D-BFBA-14B7195435E4}" destId="{2756A400-7FEE-4CE8-AC1A-9E08D7A0ED2E}" srcOrd="0" destOrd="0" parTransId="{34F850D6-EFCA-4869-865F-7C7539CB9D4C}" sibTransId="{7B80492B-BB81-492E-87BC-03C2F141E42A}"/>
    <dgm:cxn modelId="{206DF492-A1E6-478F-9B5C-06FEC4213306}" type="presOf" srcId="{41D1BA2B-63FA-4DA1-B735-4A5ADC1D6035}" destId="{6A16E1F2-3A9E-4536-9E6F-BBC3BF0CA948}" srcOrd="0" destOrd="0" presId="urn:microsoft.com/office/officeart/2005/8/layout/process5"/>
    <dgm:cxn modelId="{DA62B99C-B631-4861-9E71-DA3FAFEE954D}" type="presOf" srcId="{8B2AB0B2-26BD-4056-A0B1-517793CB9B42}" destId="{A44243E6-6301-4DC6-927B-280D974A0276}" srcOrd="0" destOrd="0" presId="urn:microsoft.com/office/officeart/2005/8/layout/process5"/>
    <dgm:cxn modelId="{29BEBEA4-1F5C-46F8-B44B-427AFF7D5449}" srcId="{915E7255-4DEB-410C-B6C9-FEBD58F96763}" destId="{B044C37C-CF2B-4960-A197-309850AFDD0D}" srcOrd="1" destOrd="0" parTransId="{3702C9C3-756F-4F7B-99DB-6A3F9127A796}" sibTransId="{FB3DA075-8E2B-4275-BE38-639A78D7A17E}"/>
    <dgm:cxn modelId="{03D27BA8-CC4F-42E7-BDEA-0E73A1962B08}" type="presOf" srcId="{BF01D1ED-3D33-4C6A-9022-181415AF1644}" destId="{86199484-FCD7-47F9-81C6-1E223F3E46B6}" srcOrd="0" destOrd="1" presId="urn:microsoft.com/office/officeart/2005/8/layout/process5"/>
    <dgm:cxn modelId="{84EB79AF-3834-422A-9326-F23C1DC427F2}" srcId="{41D1BA2B-63FA-4DA1-B735-4A5ADC1D6035}" destId="{BE02BFC6-A5D1-4FF9-8D6E-7A911E5DDA34}" srcOrd="1" destOrd="0" parTransId="{B49C7E9C-F527-4693-BCCF-B173A77BB8E6}" sibTransId="{DE4E0418-DF88-4A9A-8C7B-AAE7B537E723}"/>
    <dgm:cxn modelId="{D8AD70B6-7B8D-4CDB-BA5E-C9DC56909F68}" type="presOf" srcId="{851C1643-FC09-420A-B60D-BDB3B731C226}" destId="{160055FA-FBE2-43EE-BA42-E5FE9A405719}" srcOrd="0" destOrd="0" presId="urn:microsoft.com/office/officeart/2005/8/layout/process5"/>
    <dgm:cxn modelId="{C48481B8-4F22-40D6-B114-D1A3EAA02F11}" type="presOf" srcId="{915E7255-4DEB-410C-B6C9-FEBD58F96763}" destId="{DFEF8700-4752-462C-B176-7E96C4D2EDF1}" srcOrd="0" destOrd="0" presId="urn:microsoft.com/office/officeart/2005/8/layout/process5"/>
    <dgm:cxn modelId="{D52F58C7-0F05-4503-9E6C-0B5D2FD2D8E7}" type="presOf" srcId="{B46F4B74-E0D8-4B70-A6CC-973821CF7777}" destId="{DFEF8700-4752-462C-B176-7E96C4D2EDF1}" srcOrd="0" destOrd="1" presId="urn:microsoft.com/office/officeart/2005/8/layout/process5"/>
    <dgm:cxn modelId="{C5C455E3-E110-46B3-85E5-64BFDE612568}" type="presOf" srcId="{B044C37C-CF2B-4960-A197-309850AFDD0D}" destId="{DFEF8700-4752-462C-B176-7E96C4D2EDF1}" srcOrd="0" destOrd="2" presId="urn:microsoft.com/office/officeart/2005/8/layout/process5"/>
    <dgm:cxn modelId="{88B4DDED-774E-40D3-A6B3-DFEBEABA951E}" type="presOf" srcId="{859C7B5E-D3F0-43F7-B282-6EC412300592}" destId="{6DECD8F2-A873-4066-8F44-3F2187DBCC71}" srcOrd="0" destOrd="1" presId="urn:microsoft.com/office/officeart/2005/8/layout/process5"/>
    <dgm:cxn modelId="{117D0EF7-4681-4FD6-9154-CA5F58134D3D}" srcId="{41D1BA2B-63FA-4DA1-B735-4A5ADC1D6035}" destId="{813068DE-5A22-42BA-A858-A7D12E6FB238}" srcOrd="0" destOrd="0" parTransId="{D055FA08-33BC-4948-A9DC-6C5042D975AC}" sibTransId="{8B2AB0B2-26BD-4056-A0B1-517793CB9B42}"/>
    <dgm:cxn modelId="{1DF77FF8-B99E-461D-8D62-CAAD44D9B83D}" srcId="{41D1BA2B-63FA-4DA1-B735-4A5ADC1D6035}" destId="{A5D263C5-C418-4E9D-BFBA-14B7195435E4}" srcOrd="4" destOrd="0" parTransId="{420F4AC1-44A5-4E7B-BF15-514AB009995E}" sibTransId="{6B3FCE93-72F7-4C94-BE9D-39AD0E325E03}"/>
    <dgm:cxn modelId="{FCA726FA-C814-4B44-8611-287F20131B80}" type="presOf" srcId="{7EFA8D05-655F-4B15-A356-64C4D08B14DE}" destId="{39DAB40D-FDB4-4472-8A75-8EC391A82FEA}" srcOrd="0" destOrd="0" presId="urn:microsoft.com/office/officeart/2005/8/layout/process5"/>
    <dgm:cxn modelId="{33B75CFA-DACB-4F3E-B1CF-CD63738B4B09}" type="presOf" srcId="{8B2AB0B2-26BD-4056-A0B1-517793CB9B42}" destId="{055A2DF4-3ED3-4B3C-9653-8706A0173279}" srcOrd="1" destOrd="0" presId="urn:microsoft.com/office/officeart/2005/8/layout/process5"/>
    <dgm:cxn modelId="{4E5463FE-DC57-4807-BB81-873D18CB7D50}" type="presOf" srcId="{6B3FCE93-72F7-4C94-BE9D-39AD0E325E03}" destId="{0769C948-FC6F-48C1-AA07-39C36686A9A0}" srcOrd="0" destOrd="0" presId="urn:microsoft.com/office/officeart/2005/8/layout/process5"/>
    <dgm:cxn modelId="{26A1C5A2-0CA5-456D-BF80-B50CD45E1B77}" type="presParOf" srcId="{6A16E1F2-3A9E-4536-9E6F-BBC3BF0CA948}" destId="{6DECD8F2-A873-4066-8F44-3F2187DBCC71}" srcOrd="0" destOrd="0" presId="urn:microsoft.com/office/officeart/2005/8/layout/process5"/>
    <dgm:cxn modelId="{DE25B9D5-962B-4CCA-958C-208EBA513223}" type="presParOf" srcId="{6A16E1F2-3A9E-4536-9E6F-BBC3BF0CA948}" destId="{A44243E6-6301-4DC6-927B-280D974A0276}" srcOrd="1" destOrd="0" presId="urn:microsoft.com/office/officeart/2005/8/layout/process5"/>
    <dgm:cxn modelId="{35C52B46-08F3-4FE8-943D-5CE0CBBAE128}" type="presParOf" srcId="{A44243E6-6301-4DC6-927B-280D974A0276}" destId="{055A2DF4-3ED3-4B3C-9653-8706A0173279}" srcOrd="0" destOrd="0" presId="urn:microsoft.com/office/officeart/2005/8/layout/process5"/>
    <dgm:cxn modelId="{DB875FF8-BF1D-4415-B7C2-95CBF9CF916F}" type="presParOf" srcId="{6A16E1F2-3A9E-4536-9E6F-BBC3BF0CA948}" destId="{86199484-FCD7-47F9-81C6-1E223F3E46B6}" srcOrd="2" destOrd="0" presId="urn:microsoft.com/office/officeart/2005/8/layout/process5"/>
    <dgm:cxn modelId="{19BF9401-3777-4A5B-A7A7-2CD80A78261C}" type="presParOf" srcId="{6A16E1F2-3A9E-4536-9E6F-BBC3BF0CA948}" destId="{6E30191A-CF25-4E37-91BA-5E2E813DE5FE}" srcOrd="3" destOrd="0" presId="urn:microsoft.com/office/officeart/2005/8/layout/process5"/>
    <dgm:cxn modelId="{8F666A78-88B1-4DFD-8284-9F6FAC3D6FCE}" type="presParOf" srcId="{6E30191A-CF25-4E37-91BA-5E2E813DE5FE}" destId="{0473DE4D-1D0F-4668-A379-25128D3BA0E3}" srcOrd="0" destOrd="0" presId="urn:microsoft.com/office/officeart/2005/8/layout/process5"/>
    <dgm:cxn modelId="{82D72E7F-BA28-44F0-B183-3D22060F06F6}" type="presParOf" srcId="{6A16E1F2-3A9E-4536-9E6F-BBC3BF0CA948}" destId="{DFEF8700-4752-462C-B176-7E96C4D2EDF1}" srcOrd="4" destOrd="0" presId="urn:microsoft.com/office/officeart/2005/8/layout/process5"/>
    <dgm:cxn modelId="{BD01D4E8-4886-4E9D-97DE-56EEC9E79DC7}" type="presParOf" srcId="{6A16E1F2-3A9E-4536-9E6F-BBC3BF0CA948}" destId="{7A1023A7-C380-4E28-A8A4-3B0E3B0F11BA}" srcOrd="5" destOrd="0" presId="urn:microsoft.com/office/officeart/2005/8/layout/process5"/>
    <dgm:cxn modelId="{0C343BEF-A923-4D5E-9F22-41485A45819B}" type="presParOf" srcId="{7A1023A7-C380-4E28-A8A4-3B0E3B0F11BA}" destId="{509A61AF-22D1-4CFF-8389-84D4CC24C45A}" srcOrd="0" destOrd="0" presId="urn:microsoft.com/office/officeart/2005/8/layout/process5"/>
    <dgm:cxn modelId="{F401786F-F963-487C-87F1-19E9FB8E7CB7}" type="presParOf" srcId="{6A16E1F2-3A9E-4536-9E6F-BBC3BF0CA948}" destId="{160055FA-FBE2-43EE-BA42-E5FE9A405719}" srcOrd="6" destOrd="0" presId="urn:microsoft.com/office/officeart/2005/8/layout/process5"/>
    <dgm:cxn modelId="{FDE41F2A-11D3-4BFD-8DDF-DB5D9B92D2EA}" type="presParOf" srcId="{6A16E1F2-3A9E-4536-9E6F-BBC3BF0CA948}" destId="{8DF26D62-3626-437A-91EF-5E844E34483B}" srcOrd="7" destOrd="0" presId="urn:microsoft.com/office/officeart/2005/8/layout/process5"/>
    <dgm:cxn modelId="{2B94F45D-F2EA-4071-A370-EB3CE109470B}" type="presParOf" srcId="{8DF26D62-3626-437A-91EF-5E844E34483B}" destId="{18744508-C9DA-479B-AC59-07F24B885BA5}" srcOrd="0" destOrd="0" presId="urn:microsoft.com/office/officeart/2005/8/layout/process5"/>
    <dgm:cxn modelId="{4137257E-C032-466F-8043-443ED2CD3F90}" type="presParOf" srcId="{6A16E1F2-3A9E-4536-9E6F-BBC3BF0CA948}" destId="{8BFC37C2-ABE4-456A-B9EE-D3DB0F5659E6}" srcOrd="8" destOrd="0" presId="urn:microsoft.com/office/officeart/2005/8/layout/process5"/>
    <dgm:cxn modelId="{6BB3FD13-F39A-4727-A895-E9089E11D106}" type="presParOf" srcId="{6A16E1F2-3A9E-4536-9E6F-BBC3BF0CA948}" destId="{0769C948-FC6F-48C1-AA07-39C36686A9A0}" srcOrd="9" destOrd="0" presId="urn:microsoft.com/office/officeart/2005/8/layout/process5"/>
    <dgm:cxn modelId="{3C7891A0-0983-4579-990C-28EFD9C9E2B0}" type="presParOf" srcId="{0769C948-FC6F-48C1-AA07-39C36686A9A0}" destId="{1E4BB424-D0FD-4C19-B02C-799EFD814E49}" srcOrd="0" destOrd="0" presId="urn:microsoft.com/office/officeart/2005/8/layout/process5"/>
    <dgm:cxn modelId="{7AB68D44-08B9-4476-9F1B-1D7DAC1E9305}" type="presParOf" srcId="{6A16E1F2-3A9E-4536-9E6F-BBC3BF0CA948}" destId="{39DAB40D-FDB4-4472-8A75-8EC391A82FEA}"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33A604-33C5-48E7-B544-B02C4CA1187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nl-NL"/>
        </a:p>
      </dgm:t>
    </dgm:pt>
    <dgm:pt modelId="{8F3A618C-7D85-4AF2-BB5C-FDE311890E57}">
      <dgm:prSet phldrT="[Tekst]" phldr="0"/>
      <dgm:spPr/>
      <dgm:t>
        <a:bodyPr/>
        <a:lstStyle/>
        <a:p>
          <a:r>
            <a:rPr lang="nl-NL"/>
            <a:t>Begrippen</a:t>
          </a:r>
        </a:p>
      </dgm:t>
    </dgm:pt>
    <dgm:pt modelId="{D5E69220-3DED-4D93-AD30-71550747786B}" type="parTrans" cxnId="{A52AEDB2-66AD-4518-8993-3AE4B3C459F0}">
      <dgm:prSet/>
      <dgm:spPr/>
      <dgm:t>
        <a:bodyPr/>
        <a:lstStyle/>
        <a:p>
          <a:endParaRPr lang="nl-NL"/>
        </a:p>
      </dgm:t>
    </dgm:pt>
    <dgm:pt modelId="{06C90768-CA77-4FE9-8624-7BD7FC5F8695}" type="sibTrans" cxnId="{A52AEDB2-66AD-4518-8993-3AE4B3C459F0}">
      <dgm:prSet/>
      <dgm:spPr/>
      <dgm:t>
        <a:bodyPr/>
        <a:lstStyle/>
        <a:p>
          <a:endParaRPr lang="nl-NL"/>
        </a:p>
      </dgm:t>
    </dgm:pt>
    <dgm:pt modelId="{ECFEFEA4-8BCE-407D-9B44-511201249FC0}">
      <dgm:prSet phldrT="[Tekst]" phldr="0"/>
      <dgm:spPr/>
      <dgm:t>
        <a:bodyPr/>
        <a:lstStyle/>
        <a:p>
          <a:pPr rtl="0"/>
          <a:r>
            <a:rPr lang="nl-NL">
              <a:latin typeface="Arial"/>
            </a:rPr>
            <a:t>Vanuit ROSA zal er worden gewerkt aan een begrippenmodel, deze zal met de </a:t>
          </a:r>
          <a:r>
            <a:rPr lang="nl-NL" err="1">
              <a:latin typeface="Arial"/>
            </a:rPr>
            <a:t>SRA’s</a:t>
          </a:r>
          <a:r>
            <a:rPr lang="nl-NL">
              <a:latin typeface="Arial"/>
            </a:rPr>
            <a:t> worden afgestemd.</a:t>
          </a:r>
          <a:endParaRPr lang="nl-NL"/>
        </a:p>
      </dgm:t>
    </dgm:pt>
    <dgm:pt modelId="{A071E07D-EA95-455E-A45D-534FA2BCA731}" type="parTrans" cxnId="{4D1C162B-BF42-4DB0-B593-1632B19E41EA}">
      <dgm:prSet/>
      <dgm:spPr/>
      <dgm:t>
        <a:bodyPr/>
        <a:lstStyle/>
        <a:p>
          <a:endParaRPr lang="nl-NL"/>
        </a:p>
      </dgm:t>
    </dgm:pt>
    <dgm:pt modelId="{8E1BBC85-63D2-46F0-B9F7-B37BEA02F2F2}" type="sibTrans" cxnId="{4D1C162B-BF42-4DB0-B593-1632B19E41EA}">
      <dgm:prSet/>
      <dgm:spPr/>
      <dgm:t>
        <a:bodyPr/>
        <a:lstStyle/>
        <a:p>
          <a:endParaRPr lang="nl-NL"/>
        </a:p>
      </dgm:t>
    </dgm:pt>
    <dgm:pt modelId="{FB5D9DCD-CCD3-4475-900F-C9C1C0589118}">
      <dgm:prSet phldrT="[Tekst]" phldr="0"/>
      <dgm:spPr/>
      <dgm:t>
        <a:bodyPr/>
        <a:lstStyle/>
        <a:p>
          <a:pPr rtl="0"/>
          <a:r>
            <a:rPr lang="nl-NL" i="0">
              <a:latin typeface="Arial"/>
            </a:rPr>
            <a:t>We kiezen ervoor om op termijn  van applicatiefuncties naar applicatieservices over te gaan</a:t>
          </a:r>
          <a:r>
            <a:rPr lang="nl-NL" i="1">
              <a:latin typeface="Arial"/>
            </a:rPr>
            <a:t>.</a:t>
          </a:r>
          <a:endParaRPr lang="nl-NL"/>
        </a:p>
      </dgm:t>
    </dgm:pt>
    <dgm:pt modelId="{4D7C9E2E-F56E-4119-A761-D0AFDC482C2F}" type="parTrans" cxnId="{7463B842-B58A-49E0-8907-07CB758567F4}">
      <dgm:prSet/>
      <dgm:spPr/>
      <dgm:t>
        <a:bodyPr/>
        <a:lstStyle/>
        <a:p>
          <a:endParaRPr lang="nl-NL"/>
        </a:p>
      </dgm:t>
    </dgm:pt>
    <dgm:pt modelId="{27EB0205-0CF1-431D-B144-5ECA9CFCA922}" type="sibTrans" cxnId="{7463B842-B58A-49E0-8907-07CB758567F4}">
      <dgm:prSet/>
      <dgm:spPr/>
      <dgm:t>
        <a:bodyPr/>
        <a:lstStyle/>
        <a:p>
          <a:endParaRPr lang="nl-NL"/>
        </a:p>
      </dgm:t>
    </dgm:pt>
    <dgm:pt modelId="{D40FE69E-D3F2-438D-AD2A-4DCDB39666A3}">
      <dgm:prSet phldrT="[Tekst]" phldr="0"/>
      <dgm:spPr/>
      <dgm:t>
        <a:bodyPr/>
        <a:lstStyle/>
        <a:p>
          <a:r>
            <a:rPr lang="nl-NL"/>
            <a:t>Bedrijfsgedrag</a:t>
          </a:r>
        </a:p>
      </dgm:t>
    </dgm:pt>
    <dgm:pt modelId="{82CC4F1C-ECAF-4DBE-8BC6-FE7F1D0AA7F9}" type="parTrans" cxnId="{1A37A2A2-311E-420E-AC84-838CFC95BE00}">
      <dgm:prSet/>
      <dgm:spPr/>
      <dgm:t>
        <a:bodyPr/>
        <a:lstStyle/>
        <a:p>
          <a:endParaRPr lang="nl-NL"/>
        </a:p>
      </dgm:t>
    </dgm:pt>
    <dgm:pt modelId="{940DB31A-8BCA-4948-ABF8-4A5DABB006B5}" type="sibTrans" cxnId="{1A37A2A2-311E-420E-AC84-838CFC95BE00}">
      <dgm:prSet/>
      <dgm:spPr/>
      <dgm:t>
        <a:bodyPr/>
        <a:lstStyle/>
        <a:p>
          <a:endParaRPr lang="nl-NL"/>
        </a:p>
      </dgm:t>
    </dgm:pt>
    <dgm:pt modelId="{6DE50391-2BFB-4273-81A1-20212855A914}">
      <dgm:prSet phldrT="[Tekst]" phldr="0"/>
      <dgm:spPr/>
      <dgm:t>
        <a:bodyPr/>
        <a:lstStyle/>
        <a:p>
          <a:pPr rtl="0"/>
          <a:r>
            <a:rPr lang="nl-NL" i="0">
              <a:latin typeface="Arial"/>
            </a:rPr>
            <a:t>We gebruiken bedrijfsfuncties op hoog niveau en bedrijfsprocessen daaronder.</a:t>
          </a:r>
          <a:endParaRPr lang="nl-NL" i="0"/>
        </a:p>
      </dgm:t>
    </dgm:pt>
    <dgm:pt modelId="{5499C51A-FC90-45C9-88E1-0D7791756311}" type="parTrans" cxnId="{6FAFF861-D075-4E4A-B160-5044516413AA}">
      <dgm:prSet/>
      <dgm:spPr/>
      <dgm:t>
        <a:bodyPr/>
        <a:lstStyle/>
        <a:p>
          <a:endParaRPr lang="nl-NL"/>
        </a:p>
      </dgm:t>
    </dgm:pt>
    <dgm:pt modelId="{2512EBD7-84DE-4A1C-A555-6F67216FE5CD}" type="sibTrans" cxnId="{6FAFF861-D075-4E4A-B160-5044516413AA}">
      <dgm:prSet/>
      <dgm:spPr/>
      <dgm:t>
        <a:bodyPr/>
        <a:lstStyle/>
        <a:p>
          <a:endParaRPr lang="nl-NL"/>
        </a:p>
      </dgm:t>
    </dgm:pt>
    <dgm:pt modelId="{B5E70832-1924-46D5-AEA1-72512266F0AC}">
      <dgm:prSet phldr="0"/>
      <dgm:spPr/>
      <dgm:t>
        <a:bodyPr/>
        <a:lstStyle/>
        <a:p>
          <a:pPr rtl="0"/>
          <a:r>
            <a:rPr lang="nl-NL"/>
            <a:t>Applicatiegedrag</a:t>
          </a:r>
        </a:p>
      </dgm:t>
    </dgm:pt>
    <dgm:pt modelId="{82CD009E-5A34-4313-8369-39B2CA2875A9}" type="parTrans" cxnId="{E9764C3F-C36E-4E01-A870-215CA1B07FB9}">
      <dgm:prSet/>
      <dgm:spPr/>
    </dgm:pt>
    <dgm:pt modelId="{5D5BC3C2-6AB2-4042-B394-53D5116EFC19}" type="sibTrans" cxnId="{E9764C3F-C36E-4E01-A870-215CA1B07FB9}">
      <dgm:prSet/>
      <dgm:spPr/>
    </dgm:pt>
    <dgm:pt modelId="{622E5038-72C8-413B-8FD9-0B3D4C1F79F1}">
      <dgm:prSet phldr="0"/>
      <dgm:spPr/>
      <dgm:t>
        <a:bodyPr/>
        <a:lstStyle/>
        <a:p>
          <a:pPr algn="l"/>
          <a:r>
            <a:rPr lang="nl-NL"/>
            <a:t>Alle </a:t>
          </a:r>
          <a:r>
            <a:rPr lang="nl-NL" err="1"/>
            <a:t>SRA’s</a:t>
          </a:r>
          <a:r>
            <a:rPr lang="nl-NL"/>
            <a:t> werken samen toe naar een vertaaltabel van begrippen.</a:t>
          </a:r>
          <a:endParaRPr lang="en-US"/>
        </a:p>
      </dgm:t>
    </dgm:pt>
    <dgm:pt modelId="{12A19B5B-038B-4BF9-AD47-D05DE6CB5700}" type="parTrans" cxnId="{44B089CD-DB93-4961-8726-EE019EBCDE87}">
      <dgm:prSet/>
      <dgm:spPr/>
    </dgm:pt>
    <dgm:pt modelId="{A2E64FA4-60C7-415D-B611-BCAB5F646B13}" type="sibTrans" cxnId="{44B089CD-DB93-4961-8726-EE019EBCDE87}">
      <dgm:prSet/>
      <dgm:spPr/>
    </dgm:pt>
    <dgm:pt modelId="{38D49CC6-5E2F-4D09-A4A2-AE1366EBE128}">
      <dgm:prSet phldr="0"/>
      <dgm:spPr/>
      <dgm:t>
        <a:bodyPr/>
        <a:lstStyle/>
        <a:p>
          <a:pPr algn="l"/>
          <a:r>
            <a:rPr lang="nl-NL"/>
            <a:t>Alle </a:t>
          </a:r>
          <a:r>
            <a:rPr lang="nl-NL" err="1"/>
            <a:t>SRA’s</a:t>
          </a:r>
          <a:r>
            <a:rPr lang="nl-NL"/>
            <a:t> willen voor een volgende versie van hun referentiearchitecturen toewerken naar een geharmoniseerd begrippenkader waarin benamingen worden gelijkgetrokken wanneer dit niet de effectiviteit van de </a:t>
          </a:r>
          <a:r>
            <a:rPr lang="nl-NL" err="1"/>
            <a:t>SRA's</a:t>
          </a:r>
          <a:r>
            <a:rPr lang="nl-NL"/>
            <a:t> negatief beïnvloed.</a:t>
          </a:r>
        </a:p>
      </dgm:t>
    </dgm:pt>
    <dgm:pt modelId="{A676D75B-B66F-4609-9CBF-80DCA4429318}" type="parTrans" cxnId="{485B87EB-042F-4E0A-835F-3F43025B4E15}">
      <dgm:prSet/>
      <dgm:spPr/>
    </dgm:pt>
    <dgm:pt modelId="{F2ECB54A-D621-42EE-A395-BEC8E5EEB5D4}" type="sibTrans" cxnId="{485B87EB-042F-4E0A-835F-3F43025B4E15}">
      <dgm:prSet/>
      <dgm:spPr/>
    </dgm:pt>
    <dgm:pt modelId="{C448ABE7-DC55-4A87-AE04-635C0F5B3FA1}" type="pres">
      <dgm:prSet presAssocID="{0E33A604-33C5-48E7-B544-B02C4CA11875}" presName="Name0" presStyleCnt="0">
        <dgm:presLayoutVars>
          <dgm:dir/>
          <dgm:animLvl val="lvl"/>
          <dgm:resizeHandles val="exact"/>
        </dgm:presLayoutVars>
      </dgm:prSet>
      <dgm:spPr/>
    </dgm:pt>
    <dgm:pt modelId="{856171DB-8B2D-442B-8DB0-8BC82C133DAB}" type="pres">
      <dgm:prSet presAssocID="{8F3A618C-7D85-4AF2-BB5C-FDE311890E57}" presName="composite" presStyleCnt="0"/>
      <dgm:spPr/>
    </dgm:pt>
    <dgm:pt modelId="{476350FB-02A0-4530-8892-F92938E4B6A9}" type="pres">
      <dgm:prSet presAssocID="{8F3A618C-7D85-4AF2-BB5C-FDE311890E57}" presName="parTx" presStyleLbl="alignNode1" presStyleIdx="0" presStyleCnt="3">
        <dgm:presLayoutVars>
          <dgm:chMax val="0"/>
          <dgm:chPref val="0"/>
          <dgm:bulletEnabled val="1"/>
        </dgm:presLayoutVars>
      </dgm:prSet>
      <dgm:spPr/>
    </dgm:pt>
    <dgm:pt modelId="{6EE589B6-DE0F-4B47-9814-5326FF739BFD}" type="pres">
      <dgm:prSet presAssocID="{8F3A618C-7D85-4AF2-BB5C-FDE311890E57}" presName="desTx" presStyleLbl="alignAccFollowNode1" presStyleIdx="0" presStyleCnt="3">
        <dgm:presLayoutVars>
          <dgm:bulletEnabled val="1"/>
        </dgm:presLayoutVars>
      </dgm:prSet>
      <dgm:spPr/>
    </dgm:pt>
    <dgm:pt modelId="{897795A4-957B-4130-8771-D9738580F586}" type="pres">
      <dgm:prSet presAssocID="{06C90768-CA77-4FE9-8624-7BD7FC5F8695}" presName="space" presStyleCnt="0"/>
      <dgm:spPr/>
    </dgm:pt>
    <dgm:pt modelId="{139ED46B-FE5D-4614-AA54-A83F2CD26006}" type="pres">
      <dgm:prSet presAssocID="{B5E70832-1924-46D5-AEA1-72512266F0AC}" presName="composite" presStyleCnt="0"/>
      <dgm:spPr/>
    </dgm:pt>
    <dgm:pt modelId="{18D0B1E4-1316-4397-8054-BF31A6250C15}" type="pres">
      <dgm:prSet presAssocID="{B5E70832-1924-46D5-AEA1-72512266F0AC}" presName="parTx" presStyleLbl="alignNode1" presStyleIdx="1" presStyleCnt="3">
        <dgm:presLayoutVars>
          <dgm:chMax val="0"/>
          <dgm:chPref val="0"/>
          <dgm:bulletEnabled val="1"/>
        </dgm:presLayoutVars>
      </dgm:prSet>
      <dgm:spPr/>
    </dgm:pt>
    <dgm:pt modelId="{39AF7931-CEA1-4D91-85E6-1155DFA23CE7}" type="pres">
      <dgm:prSet presAssocID="{B5E70832-1924-46D5-AEA1-72512266F0AC}" presName="desTx" presStyleLbl="alignAccFollowNode1" presStyleIdx="1" presStyleCnt="3">
        <dgm:presLayoutVars>
          <dgm:bulletEnabled val="1"/>
        </dgm:presLayoutVars>
      </dgm:prSet>
      <dgm:spPr/>
    </dgm:pt>
    <dgm:pt modelId="{7C135A13-5C0A-4B3C-817F-94785EA57831}" type="pres">
      <dgm:prSet presAssocID="{5D5BC3C2-6AB2-4042-B394-53D5116EFC19}" presName="space" presStyleCnt="0"/>
      <dgm:spPr/>
    </dgm:pt>
    <dgm:pt modelId="{CCB10B36-34B2-417D-BDAD-48BDCCE09302}" type="pres">
      <dgm:prSet presAssocID="{D40FE69E-D3F2-438D-AD2A-4DCDB39666A3}" presName="composite" presStyleCnt="0"/>
      <dgm:spPr/>
    </dgm:pt>
    <dgm:pt modelId="{48019711-8247-406D-8CD4-3A7A8594041E}" type="pres">
      <dgm:prSet presAssocID="{D40FE69E-D3F2-438D-AD2A-4DCDB39666A3}" presName="parTx" presStyleLbl="alignNode1" presStyleIdx="2" presStyleCnt="3">
        <dgm:presLayoutVars>
          <dgm:chMax val="0"/>
          <dgm:chPref val="0"/>
          <dgm:bulletEnabled val="1"/>
        </dgm:presLayoutVars>
      </dgm:prSet>
      <dgm:spPr/>
    </dgm:pt>
    <dgm:pt modelId="{0CC680B3-0F53-45B1-8E1F-F075B16A904C}" type="pres">
      <dgm:prSet presAssocID="{D40FE69E-D3F2-438D-AD2A-4DCDB39666A3}" presName="desTx" presStyleLbl="alignAccFollowNode1" presStyleIdx="2" presStyleCnt="3">
        <dgm:presLayoutVars>
          <dgm:bulletEnabled val="1"/>
        </dgm:presLayoutVars>
      </dgm:prSet>
      <dgm:spPr/>
    </dgm:pt>
  </dgm:ptLst>
  <dgm:cxnLst>
    <dgm:cxn modelId="{91CD8E04-7C5F-46D6-8824-EC66B3A4D84C}" type="presOf" srcId="{38D49CC6-5E2F-4D09-A4A2-AE1366EBE128}" destId="{6EE589B6-DE0F-4B47-9814-5326FF739BFD}" srcOrd="0" destOrd="2" presId="urn:microsoft.com/office/officeart/2005/8/layout/hList1"/>
    <dgm:cxn modelId="{13F7BE0D-D42C-4499-B460-D0374255FE7B}" type="presOf" srcId="{ECFEFEA4-8BCE-407D-9B44-511201249FC0}" destId="{6EE589B6-DE0F-4B47-9814-5326FF739BFD}" srcOrd="0" destOrd="0" presId="urn:microsoft.com/office/officeart/2005/8/layout/hList1"/>
    <dgm:cxn modelId="{4D1C162B-BF42-4DB0-B593-1632B19E41EA}" srcId="{8F3A618C-7D85-4AF2-BB5C-FDE311890E57}" destId="{ECFEFEA4-8BCE-407D-9B44-511201249FC0}" srcOrd="0" destOrd="0" parTransId="{A071E07D-EA95-455E-A45D-534FA2BCA731}" sibTransId="{8E1BBC85-63D2-46F0-B9F7-B37BEA02F2F2}"/>
    <dgm:cxn modelId="{E9764C3F-C36E-4E01-A870-215CA1B07FB9}" srcId="{0E33A604-33C5-48E7-B544-B02C4CA11875}" destId="{B5E70832-1924-46D5-AEA1-72512266F0AC}" srcOrd="1" destOrd="0" parTransId="{82CD009E-5A34-4313-8369-39B2CA2875A9}" sibTransId="{5D5BC3C2-6AB2-4042-B394-53D5116EFC19}"/>
    <dgm:cxn modelId="{BAE7C15C-4DF1-495B-B148-B9FF77CC53D8}" type="presOf" srcId="{8F3A618C-7D85-4AF2-BB5C-FDE311890E57}" destId="{476350FB-02A0-4530-8892-F92938E4B6A9}" srcOrd="0" destOrd="0" presId="urn:microsoft.com/office/officeart/2005/8/layout/hList1"/>
    <dgm:cxn modelId="{6FAFF861-D075-4E4A-B160-5044516413AA}" srcId="{D40FE69E-D3F2-438D-AD2A-4DCDB39666A3}" destId="{6DE50391-2BFB-4273-81A1-20212855A914}" srcOrd="0" destOrd="0" parTransId="{5499C51A-FC90-45C9-88E1-0D7791756311}" sibTransId="{2512EBD7-84DE-4A1C-A555-6F67216FE5CD}"/>
    <dgm:cxn modelId="{7463B842-B58A-49E0-8907-07CB758567F4}" srcId="{B5E70832-1924-46D5-AEA1-72512266F0AC}" destId="{FB5D9DCD-CCD3-4475-900F-C9C1C0589118}" srcOrd="0" destOrd="0" parTransId="{4D7C9E2E-F56E-4119-A761-D0AFDC482C2F}" sibTransId="{27EB0205-0CF1-431D-B144-5ECA9CFCA922}"/>
    <dgm:cxn modelId="{DB606067-455B-4D97-9F85-C5A06A16ACD6}" type="presOf" srcId="{FB5D9DCD-CCD3-4475-900F-C9C1C0589118}" destId="{39AF7931-CEA1-4D91-85E6-1155DFA23CE7}" srcOrd="0" destOrd="0" presId="urn:microsoft.com/office/officeart/2005/8/layout/hList1"/>
    <dgm:cxn modelId="{98482780-DDA4-40CD-968A-D74D8D87084B}" type="presOf" srcId="{0E33A604-33C5-48E7-B544-B02C4CA11875}" destId="{C448ABE7-DC55-4A87-AE04-635C0F5B3FA1}" srcOrd="0" destOrd="0" presId="urn:microsoft.com/office/officeart/2005/8/layout/hList1"/>
    <dgm:cxn modelId="{1A37A2A2-311E-420E-AC84-838CFC95BE00}" srcId="{0E33A604-33C5-48E7-B544-B02C4CA11875}" destId="{D40FE69E-D3F2-438D-AD2A-4DCDB39666A3}" srcOrd="2" destOrd="0" parTransId="{82CC4F1C-ECAF-4DBE-8BC6-FE7F1D0AA7F9}" sibTransId="{940DB31A-8BCA-4948-ABF8-4A5DABB006B5}"/>
    <dgm:cxn modelId="{432380AA-8CB4-479F-9E12-A4469029AFF1}" type="presOf" srcId="{D40FE69E-D3F2-438D-AD2A-4DCDB39666A3}" destId="{48019711-8247-406D-8CD4-3A7A8594041E}" srcOrd="0" destOrd="0" presId="urn:microsoft.com/office/officeart/2005/8/layout/hList1"/>
    <dgm:cxn modelId="{AE0F2BAD-257A-436D-A5AF-3E2270A47DB1}" type="presOf" srcId="{622E5038-72C8-413B-8FD9-0B3D4C1F79F1}" destId="{6EE589B6-DE0F-4B47-9814-5326FF739BFD}" srcOrd="0" destOrd="1" presId="urn:microsoft.com/office/officeart/2005/8/layout/hList1"/>
    <dgm:cxn modelId="{A52AEDB2-66AD-4518-8993-3AE4B3C459F0}" srcId="{0E33A604-33C5-48E7-B544-B02C4CA11875}" destId="{8F3A618C-7D85-4AF2-BB5C-FDE311890E57}" srcOrd="0" destOrd="0" parTransId="{D5E69220-3DED-4D93-AD30-71550747786B}" sibTransId="{06C90768-CA77-4FE9-8624-7BD7FC5F8695}"/>
    <dgm:cxn modelId="{44B089CD-DB93-4961-8726-EE019EBCDE87}" srcId="{8F3A618C-7D85-4AF2-BB5C-FDE311890E57}" destId="{622E5038-72C8-413B-8FD9-0B3D4C1F79F1}" srcOrd="1" destOrd="0" parTransId="{12A19B5B-038B-4BF9-AD47-D05DE6CB5700}" sibTransId="{A2E64FA4-60C7-415D-B611-BCAB5F646B13}"/>
    <dgm:cxn modelId="{067662D7-4D86-4734-9DD4-9C086E6F8183}" type="presOf" srcId="{6DE50391-2BFB-4273-81A1-20212855A914}" destId="{0CC680B3-0F53-45B1-8E1F-F075B16A904C}" srcOrd="0" destOrd="0" presId="urn:microsoft.com/office/officeart/2005/8/layout/hList1"/>
    <dgm:cxn modelId="{03E8B7E9-F24E-4400-A10E-5B607D037C50}" type="presOf" srcId="{B5E70832-1924-46D5-AEA1-72512266F0AC}" destId="{18D0B1E4-1316-4397-8054-BF31A6250C15}" srcOrd="0" destOrd="0" presId="urn:microsoft.com/office/officeart/2005/8/layout/hList1"/>
    <dgm:cxn modelId="{485B87EB-042F-4E0A-835F-3F43025B4E15}" srcId="{8F3A618C-7D85-4AF2-BB5C-FDE311890E57}" destId="{38D49CC6-5E2F-4D09-A4A2-AE1366EBE128}" srcOrd="2" destOrd="0" parTransId="{A676D75B-B66F-4609-9CBF-80DCA4429318}" sibTransId="{F2ECB54A-D621-42EE-A395-BEC8E5EEB5D4}"/>
    <dgm:cxn modelId="{6397E10D-52BC-4B73-9C1A-65E8DDC78AED}" type="presParOf" srcId="{C448ABE7-DC55-4A87-AE04-635C0F5B3FA1}" destId="{856171DB-8B2D-442B-8DB0-8BC82C133DAB}" srcOrd="0" destOrd="0" presId="urn:microsoft.com/office/officeart/2005/8/layout/hList1"/>
    <dgm:cxn modelId="{E419BADF-A18E-49C1-A63D-DA7A9D6C5480}" type="presParOf" srcId="{856171DB-8B2D-442B-8DB0-8BC82C133DAB}" destId="{476350FB-02A0-4530-8892-F92938E4B6A9}" srcOrd="0" destOrd="0" presId="urn:microsoft.com/office/officeart/2005/8/layout/hList1"/>
    <dgm:cxn modelId="{5233D50E-571E-45B5-8561-940230F87E49}" type="presParOf" srcId="{856171DB-8B2D-442B-8DB0-8BC82C133DAB}" destId="{6EE589B6-DE0F-4B47-9814-5326FF739BFD}" srcOrd="1" destOrd="0" presId="urn:microsoft.com/office/officeart/2005/8/layout/hList1"/>
    <dgm:cxn modelId="{86263536-062C-4D9D-9A96-A258716CDAF4}" type="presParOf" srcId="{C448ABE7-DC55-4A87-AE04-635C0F5B3FA1}" destId="{897795A4-957B-4130-8771-D9738580F586}" srcOrd="1" destOrd="0" presId="urn:microsoft.com/office/officeart/2005/8/layout/hList1"/>
    <dgm:cxn modelId="{17956E14-5B42-4589-8550-22EA07E13499}" type="presParOf" srcId="{C448ABE7-DC55-4A87-AE04-635C0F5B3FA1}" destId="{139ED46B-FE5D-4614-AA54-A83F2CD26006}" srcOrd="2" destOrd="0" presId="urn:microsoft.com/office/officeart/2005/8/layout/hList1"/>
    <dgm:cxn modelId="{0EC0AF25-528F-49F0-97D3-79F533B413FD}" type="presParOf" srcId="{139ED46B-FE5D-4614-AA54-A83F2CD26006}" destId="{18D0B1E4-1316-4397-8054-BF31A6250C15}" srcOrd="0" destOrd="0" presId="urn:microsoft.com/office/officeart/2005/8/layout/hList1"/>
    <dgm:cxn modelId="{1CD2DEEF-F36E-4D21-B3D0-F3EA90ED5D4F}" type="presParOf" srcId="{139ED46B-FE5D-4614-AA54-A83F2CD26006}" destId="{39AF7931-CEA1-4D91-85E6-1155DFA23CE7}" srcOrd="1" destOrd="0" presId="urn:microsoft.com/office/officeart/2005/8/layout/hList1"/>
    <dgm:cxn modelId="{A4306C34-53EF-44D3-A641-7B8AD8817356}" type="presParOf" srcId="{C448ABE7-DC55-4A87-AE04-635C0F5B3FA1}" destId="{7C135A13-5C0A-4B3C-817F-94785EA57831}" srcOrd="3" destOrd="0" presId="urn:microsoft.com/office/officeart/2005/8/layout/hList1"/>
    <dgm:cxn modelId="{D01AF6D1-4786-41EB-BE73-5712619102D4}" type="presParOf" srcId="{C448ABE7-DC55-4A87-AE04-635C0F5B3FA1}" destId="{CCB10B36-34B2-417D-BDAD-48BDCCE09302}" srcOrd="4" destOrd="0" presId="urn:microsoft.com/office/officeart/2005/8/layout/hList1"/>
    <dgm:cxn modelId="{B09D81F0-86A4-4B97-8281-49E461833406}" type="presParOf" srcId="{CCB10B36-34B2-417D-BDAD-48BDCCE09302}" destId="{48019711-8247-406D-8CD4-3A7A8594041E}" srcOrd="0" destOrd="0" presId="urn:microsoft.com/office/officeart/2005/8/layout/hList1"/>
    <dgm:cxn modelId="{0E99A714-BACE-491A-87F2-10EA872E5CAB}" type="presParOf" srcId="{CCB10B36-34B2-417D-BDAD-48BDCCE09302}" destId="{0CC680B3-0F53-45B1-8E1F-F075B16A904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ECD8F2-A873-4066-8F44-3F2187DBCC71}">
      <dsp:nvSpPr>
        <dsp:cNvPr id="0" name=""/>
        <dsp:cNvSpPr/>
      </dsp:nvSpPr>
      <dsp:spPr>
        <a:xfrm>
          <a:off x="10126" y="380046"/>
          <a:ext cx="3026586" cy="181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nl-NL" sz="1900" kern="1200" dirty="0"/>
            <a:t>Onderwerpselectie</a:t>
          </a:r>
        </a:p>
        <a:p>
          <a:pPr marL="114300" lvl="1" indent="-114300" algn="l" defTabSz="666750">
            <a:lnSpc>
              <a:spcPct val="90000"/>
            </a:lnSpc>
            <a:spcBef>
              <a:spcPct val="0"/>
            </a:spcBef>
            <a:spcAft>
              <a:spcPct val="15000"/>
            </a:spcAft>
            <a:buChar char="•"/>
          </a:pPr>
          <a:r>
            <a:rPr lang="nl-NL" sz="1500" kern="1200" dirty="0"/>
            <a:t>Doel: Selecteren meest relevante onderwerp voor afstemming</a:t>
          </a:r>
        </a:p>
      </dsp:txBody>
      <dsp:txXfrm>
        <a:off x="63313" y="433233"/>
        <a:ext cx="2920212" cy="1709577"/>
      </dsp:txXfrm>
    </dsp:sp>
    <dsp:sp modelId="{A44243E6-6301-4DC6-927B-280D974A0276}">
      <dsp:nvSpPr>
        <dsp:cNvPr id="0" name=""/>
        <dsp:cNvSpPr/>
      </dsp:nvSpPr>
      <dsp:spPr>
        <a:xfrm>
          <a:off x="3303051" y="912726"/>
          <a:ext cx="641636" cy="7505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nl-NL" sz="1500" kern="1200"/>
        </a:p>
      </dsp:txBody>
      <dsp:txXfrm>
        <a:off x="3303051" y="1062845"/>
        <a:ext cx="449145" cy="450355"/>
      </dsp:txXfrm>
    </dsp:sp>
    <dsp:sp modelId="{86199484-FCD7-47F9-81C6-1E223F3E46B6}">
      <dsp:nvSpPr>
        <dsp:cNvPr id="0" name=""/>
        <dsp:cNvSpPr/>
      </dsp:nvSpPr>
      <dsp:spPr>
        <a:xfrm>
          <a:off x="4247346" y="380046"/>
          <a:ext cx="3026586" cy="181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nl-NL" sz="1900" kern="1200" dirty="0"/>
            <a:t>Voorbeelduitwerking</a:t>
          </a:r>
        </a:p>
        <a:p>
          <a:pPr marL="114300" lvl="1" indent="-114300" algn="l" defTabSz="666750">
            <a:lnSpc>
              <a:spcPct val="90000"/>
            </a:lnSpc>
            <a:spcBef>
              <a:spcPct val="0"/>
            </a:spcBef>
            <a:spcAft>
              <a:spcPct val="15000"/>
            </a:spcAft>
            <a:buChar char="•"/>
          </a:pPr>
          <a:r>
            <a:rPr lang="nl-NL" sz="1500" kern="1200" dirty="0"/>
            <a:t>Doel: Zichtbaar maken overeenkomsten en verschillen tussen elementen uit huidige architectuurmodellen op onderwerp</a:t>
          </a:r>
        </a:p>
      </dsp:txBody>
      <dsp:txXfrm>
        <a:off x="4300533" y="433233"/>
        <a:ext cx="2920212" cy="1709577"/>
      </dsp:txXfrm>
    </dsp:sp>
    <dsp:sp modelId="{6E30191A-CF25-4E37-91BA-5E2E813DE5FE}">
      <dsp:nvSpPr>
        <dsp:cNvPr id="0" name=""/>
        <dsp:cNvSpPr/>
      </dsp:nvSpPr>
      <dsp:spPr>
        <a:xfrm>
          <a:off x="7540272" y="912726"/>
          <a:ext cx="641636" cy="7505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nl-NL" sz="1500" kern="1200"/>
        </a:p>
      </dsp:txBody>
      <dsp:txXfrm>
        <a:off x="7540272" y="1062845"/>
        <a:ext cx="449145" cy="450355"/>
      </dsp:txXfrm>
    </dsp:sp>
    <dsp:sp modelId="{DFEF8700-4752-462C-B176-7E96C4D2EDF1}">
      <dsp:nvSpPr>
        <dsp:cNvPr id="0" name=""/>
        <dsp:cNvSpPr/>
      </dsp:nvSpPr>
      <dsp:spPr>
        <a:xfrm>
          <a:off x="8484567" y="380046"/>
          <a:ext cx="3026586" cy="181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nl-NL" sz="1900" kern="1200" dirty="0"/>
            <a:t>Focussessie</a:t>
          </a:r>
        </a:p>
        <a:p>
          <a:pPr marL="114300" lvl="1" indent="-114300" algn="l" defTabSz="666750">
            <a:lnSpc>
              <a:spcPct val="90000"/>
            </a:lnSpc>
            <a:spcBef>
              <a:spcPct val="0"/>
            </a:spcBef>
            <a:spcAft>
              <a:spcPct val="15000"/>
            </a:spcAft>
            <a:buChar char="•"/>
          </a:pPr>
          <a:r>
            <a:rPr lang="nl-NL" sz="1500" kern="1200" dirty="0"/>
            <a:t>Doel: Komen tot advies over hoe meer samenhang kan worden gerealiseerd</a:t>
          </a:r>
        </a:p>
        <a:p>
          <a:pPr marL="114300" lvl="1" indent="-114300" algn="l" defTabSz="666750">
            <a:lnSpc>
              <a:spcPct val="90000"/>
            </a:lnSpc>
            <a:spcBef>
              <a:spcPct val="0"/>
            </a:spcBef>
            <a:spcAft>
              <a:spcPct val="15000"/>
            </a:spcAft>
            <a:buChar char="•"/>
          </a:pPr>
          <a:r>
            <a:rPr lang="nl-NL" sz="1500" kern="1200" dirty="0"/>
            <a:t>Advies bevat concrete voorstellen en algemene spelregels</a:t>
          </a:r>
        </a:p>
      </dsp:txBody>
      <dsp:txXfrm>
        <a:off x="8537754" y="433233"/>
        <a:ext cx="2920212" cy="1709577"/>
      </dsp:txXfrm>
    </dsp:sp>
    <dsp:sp modelId="{7A1023A7-C380-4E28-A8A4-3B0E3B0F11BA}">
      <dsp:nvSpPr>
        <dsp:cNvPr id="0" name=""/>
        <dsp:cNvSpPr/>
      </dsp:nvSpPr>
      <dsp:spPr>
        <a:xfrm rot="5400000">
          <a:off x="9677042" y="2407859"/>
          <a:ext cx="641636" cy="7505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nl-NL" sz="1500" kern="1200"/>
        </a:p>
      </dsp:txBody>
      <dsp:txXfrm rot="-5400000">
        <a:off x="9772683" y="2462338"/>
        <a:ext cx="450355" cy="449145"/>
      </dsp:txXfrm>
    </dsp:sp>
    <dsp:sp modelId="{160055FA-FBE2-43EE-BA42-E5FE9A405719}">
      <dsp:nvSpPr>
        <dsp:cNvPr id="0" name=""/>
        <dsp:cNvSpPr/>
      </dsp:nvSpPr>
      <dsp:spPr>
        <a:xfrm>
          <a:off x="8484567" y="3406633"/>
          <a:ext cx="3026586" cy="181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nl-NL" sz="1900" kern="1200" dirty="0"/>
            <a:t>Afstemming achterban</a:t>
          </a:r>
        </a:p>
        <a:p>
          <a:pPr marL="114300" lvl="1" indent="-114300" algn="l" defTabSz="666750">
            <a:lnSpc>
              <a:spcPct val="90000"/>
            </a:lnSpc>
            <a:spcBef>
              <a:spcPct val="0"/>
            </a:spcBef>
            <a:spcAft>
              <a:spcPct val="15000"/>
            </a:spcAft>
            <a:buChar char="•"/>
          </a:pPr>
          <a:r>
            <a:rPr lang="nl-NL" sz="1500" kern="1200" dirty="0"/>
            <a:t>Doel: adviesdocument breed gedragen maken. Ruimte voor feedback en aanscherping advies</a:t>
          </a:r>
        </a:p>
      </dsp:txBody>
      <dsp:txXfrm>
        <a:off x="8537754" y="3459820"/>
        <a:ext cx="2920212" cy="1709577"/>
      </dsp:txXfrm>
    </dsp:sp>
    <dsp:sp modelId="{8DF26D62-3626-437A-91EF-5E844E34483B}">
      <dsp:nvSpPr>
        <dsp:cNvPr id="0" name=""/>
        <dsp:cNvSpPr/>
      </dsp:nvSpPr>
      <dsp:spPr>
        <a:xfrm rot="10800000">
          <a:off x="7576591" y="3939312"/>
          <a:ext cx="641636" cy="7505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nl-NL" sz="1500" kern="1200"/>
        </a:p>
      </dsp:txBody>
      <dsp:txXfrm rot="10800000">
        <a:off x="7769082" y="4089431"/>
        <a:ext cx="449145" cy="450355"/>
      </dsp:txXfrm>
    </dsp:sp>
    <dsp:sp modelId="{8BFC37C2-ABE4-456A-B9EE-D3DB0F5659E6}">
      <dsp:nvSpPr>
        <dsp:cNvPr id="0" name=""/>
        <dsp:cNvSpPr/>
      </dsp:nvSpPr>
      <dsp:spPr>
        <a:xfrm>
          <a:off x="4247346" y="3406633"/>
          <a:ext cx="3026586" cy="181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nl-NL" sz="1900" kern="1200" dirty="0"/>
            <a:t>Vaststelling en planning</a:t>
          </a:r>
        </a:p>
        <a:p>
          <a:pPr marL="114300" lvl="1" indent="-114300" algn="l" defTabSz="666750">
            <a:lnSpc>
              <a:spcPct val="90000"/>
            </a:lnSpc>
            <a:spcBef>
              <a:spcPct val="0"/>
            </a:spcBef>
            <a:spcAft>
              <a:spcPct val="15000"/>
            </a:spcAft>
            <a:buChar char="•"/>
          </a:pPr>
          <a:r>
            <a:rPr lang="nl-NL" sz="1500" kern="1200" dirty="0"/>
            <a:t>Doel: breed gedragen adviesdocument vaststellen en een plan afspreken met alle vertegenwoordigers voor implementatie</a:t>
          </a:r>
        </a:p>
      </dsp:txBody>
      <dsp:txXfrm>
        <a:off x="4300533" y="3459820"/>
        <a:ext cx="2920212" cy="1709577"/>
      </dsp:txXfrm>
    </dsp:sp>
    <dsp:sp modelId="{0769C948-FC6F-48C1-AA07-39C36686A9A0}">
      <dsp:nvSpPr>
        <dsp:cNvPr id="0" name=""/>
        <dsp:cNvSpPr/>
      </dsp:nvSpPr>
      <dsp:spPr>
        <a:xfrm rot="10800000">
          <a:off x="3339371" y="3939312"/>
          <a:ext cx="641636" cy="7505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nl-NL" sz="1500" kern="1200"/>
        </a:p>
      </dsp:txBody>
      <dsp:txXfrm rot="10800000">
        <a:off x="3531862" y="4089431"/>
        <a:ext cx="449145" cy="450355"/>
      </dsp:txXfrm>
    </dsp:sp>
    <dsp:sp modelId="{39DAB40D-FDB4-4472-8A75-8EC391A82FEA}">
      <dsp:nvSpPr>
        <dsp:cNvPr id="0" name=""/>
        <dsp:cNvSpPr/>
      </dsp:nvSpPr>
      <dsp:spPr>
        <a:xfrm>
          <a:off x="10126" y="3406633"/>
          <a:ext cx="3026586" cy="181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nl-NL" sz="1900" kern="1200" dirty="0"/>
            <a:t>Evaluatie</a:t>
          </a:r>
        </a:p>
        <a:p>
          <a:pPr marL="114300" lvl="1" indent="-114300" algn="l" defTabSz="666750">
            <a:lnSpc>
              <a:spcPct val="90000"/>
            </a:lnSpc>
            <a:spcBef>
              <a:spcPct val="0"/>
            </a:spcBef>
            <a:spcAft>
              <a:spcPct val="15000"/>
            </a:spcAft>
            <a:buChar char="•"/>
          </a:pPr>
          <a:r>
            <a:rPr lang="nl-NL" sz="1500" kern="1200" dirty="0"/>
            <a:t>Doel: zicht houden op de implementatie van adviezen en reflecteren of deze voor het gewenste resultaat zorgen</a:t>
          </a:r>
        </a:p>
      </dsp:txBody>
      <dsp:txXfrm>
        <a:off x="63313" y="3459820"/>
        <a:ext cx="2920212" cy="1709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6350FB-02A0-4530-8892-F92938E4B6A9}">
      <dsp:nvSpPr>
        <dsp:cNvPr id="0" name=""/>
        <dsp:cNvSpPr/>
      </dsp:nvSpPr>
      <dsp:spPr>
        <a:xfrm>
          <a:off x="3559" y="515758"/>
          <a:ext cx="3470569"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nl-NL" sz="1600" kern="1200"/>
            <a:t>Begrippen</a:t>
          </a:r>
        </a:p>
      </dsp:txBody>
      <dsp:txXfrm>
        <a:off x="3559" y="515758"/>
        <a:ext cx="3470569" cy="460800"/>
      </dsp:txXfrm>
    </dsp:sp>
    <dsp:sp modelId="{6EE589B6-DE0F-4B47-9814-5326FF739BFD}">
      <dsp:nvSpPr>
        <dsp:cNvPr id="0" name=""/>
        <dsp:cNvSpPr/>
      </dsp:nvSpPr>
      <dsp:spPr>
        <a:xfrm>
          <a:off x="3559" y="976559"/>
          <a:ext cx="3470569" cy="36892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nl-NL" sz="1600" kern="1200">
              <a:latin typeface="Arial"/>
            </a:rPr>
            <a:t>Vanuit ROSA zal er worden gewerkt aan een begrippenmodel, deze zal met de </a:t>
          </a:r>
          <a:r>
            <a:rPr lang="nl-NL" sz="1600" kern="1200" err="1">
              <a:latin typeface="Arial"/>
            </a:rPr>
            <a:t>SRA’s</a:t>
          </a:r>
          <a:r>
            <a:rPr lang="nl-NL" sz="1600" kern="1200">
              <a:latin typeface="Arial"/>
            </a:rPr>
            <a:t> worden afgestemd.</a:t>
          </a:r>
          <a:endParaRPr lang="nl-NL" sz="1600" kern="1200"/>
        </a:p>
        <a:p>
          <a:pPr marL="171450" lvl="1" indent="-171450" algn="l" defTabSz="711200">
            <a:lnSpc>
              <a:spcPct val="90000"/>
            </a:lnSpc>
            <a:spcBef>
              <a:spcPct val="0"/>
            </a:spcBef>
            <a:spcAft>
              <a:spcPct val="15000"/>
            </a:spcAft>
            <a:buChar char="•"/>
          </a:pPr>
          <a:r>
            <a:rPr lang="nl-NL" sz="1600" kern="1200"/>
            <a:t>Alle </a:t>
          </a:r>
          <a:r>
            <a:rPr lang="nl-NL" sz="1600" kern="1200" err="1"/>
            <a:t>SRA’s</a:t>
          </a:r>
          <a:r>
            <a:rPr lang="nl-NL" sz="1600" kern="1200"/>
            <a:t> werken samen toe naar een vertaaltabel van begrippen.</a:t>
          </a:r>
          <a:endParaRPr lang="en-US" sz="1600" kern="1200"/>
        </a:p>
        <a:p>
          <a:pPr marL="171450" lvl="1" indent="-171450" algn="l" defTabSz="711200">
            <a:lnSpc>
              <a:spcPct val="90000"/>
            </a:lnSpc>
            <a:spcBef>
              <a:spcPct val="0"/>
            </a:spcBef>
            <a:spcAft>
              <a:spcPct val="15000"/>
            </a:spcAft>
            <a:buChar char="•"/>
          </a:pPr>
          <a:r>
            <a:rPr lang="nl-NL" sz="1600" kern="1200"/>
            <a:t>Alle </a:t>
          </a:r>
          <a:r>
            <a:rPr lang="nl-NL" sz="1600" kern="1200" err="1"/>
            <a:t>SRA’s</a:t>
          </a:r>
          <a:r>
            <a:rPr lang="nl-NL" sz="1600" kern="1200"/>
            <a:t> willen voor een volgende versie van hun referentiearchitecturen toewerken naar een geharmoniseerd begrippenkader waarin benamingen worden gelijkgetrokken wanneer dit niet de effectiviteit van de </a:t>
          </a:r>
          <a:r>
            <a:rPr lang="nl-NL" sz="1600" kern="1200" err="1"/>
            <a:t>SRA's</a:t>
          </a:r>
          <a:r>
            <a:rPr lang="nl-NL" sz="1600" kern="1200"/>
            <a:t> negatief beïnvloed.</a:t>
          </a:r>
        </a:p>
      </dsp:txBody>
      <dsp:txXfrm>
        <a:off x="3559" y="976559"/>
        <a:ext cx="3470569" cy="3689280"/>
      </dsp:txXfrm>
    </dsp:sp>
    <dsp:sp modelId="{18D0B1E4-1316-4397-8054-BF31A6250C15}">
      <dsp:nvSpPr>
        <dsp:cNvPr id="0" name=""/>
        <dsp:cNvSpPr/>
      </dsp:nvSpPr>
      <dsp:spPr>
        <a:xfrm>
          <a:off x="3960008" y="515758"/>
          <a:ext cx="3470569"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nl-NL" sz="1600" kern="1200"/>
            <a:t>Applicatiegedrag</a:t>
          </a:r>
        </a:p>
      </dsp:txBody>
      <dsp:txXfrm>
        <a:off x="3960008" y="515758"/>
        <a:ext cx="3470569" cy="460800"/>
      </dsp:txXfrm>
    </dsp:sp>
    <dsp:sp modelId="{39AF7931-CEA1-4D91-85E6-1155DFA23CE7}">
      <dsp:nvSpPr>
        <dsp:cNvPr id="0" name=""/>
        <dsp:cNvSpPr/>
      </dsp:nvSpPr>
      <dsp:spPr>
        <a:xfrm>
          <a:off x="3960008" y="976559"/>
          <a:ext cx="3470569" cy="36892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nl-NL" sz="1600" i="0" kern="1200">
              <a:latin typeface="Arial"/>
            </a:rPr>
            <a:t>We kiezen ervoor om op termijn  van applicatiefuncties naar applicatieservices over te gaan</a:t>
          </a:r>
          <a:r>
            <a:rPr lang="nl-NL" sz="1600" i="1" kern="1200">
              <a:latin typeface="Arial"/>
            </a:rPr>
            <a:t>.</a:t>
          </a:r>
          <a:endParaRPr lang="nl-NL" sz="1600" kern="1200"/>
        </a:p>
      </dsp:txBody>
      <dsp:txXfrm>
        <a:off x="3960008" y="976559"/>
        <a:ext cx="3470569" cy="3689280"/>
      </dsp:txXfrm>
    </dsp:sp>
    <dsp:sp modelId="{48019711-8247-406D-8CD4-3A7A8594041E}">
      <dsp:nvSpPr>
        <dsp:cNvPr id="0" name=""/>
        <dsp:cNvSpPr/>
      </dsp:nvSpPr>
      <dsp:spPr>
        <a:xfrm>
          <a:off x="7916457" y="515758"/>
          <a:ext cx="3470569"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nl-NL" sz="1600" kern="1200"/>
            <a:t>Bedrijfsgedrag</a:t>
          </a:r>
        </a:p>
      </dsp:txBody>
      <dsp:txXfrm>
        <a:off x="7916457" y="515758"/>
        <a:ext cx="3470569" cy="460800"/>
      </dsp:txXfrm>
    </dsp:sp>
    <dsp:sp modelId="{0CC680B3-0F53-45B1-8E1F-F075B16A904C}">
      <dsp:nvSpPr>
        <dsp:cNvPr id="0" name=""/>
        <dsp:cNvSpPr/>
      </dsp:nvSpPr>
      <dsp:spPr>
        <a:xfrm>
          <a:off x="7916457" y="976559"/>
          <a:ext cx="3470569" cy="36892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nl-NL" sz="1600" i="0" kern="1200">
              <a:latin typeface="Arial"/>
            </a:rPr>
            <a:t>We gebruiken bedrijfsfuncties op hoog niveau en bedrijfsprocessen daaronder.</a:t>
          </a:r>
          <a:endParaRPr lang="nl-NL" sz="1600" i="0" kern="1200"/>
        </a:p>
      </dsp:txBody>
      <dsp:txXfrm>
        <a:off x="7916457" y="976559"/>
        <a:ext cx="3470569" cy="368928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ED5BC4-0645-49A4-B10A-4CE38C6156F4}" type="datetimeFigureOut">
              <a:rPr lang="nl-NL" smtClean="0"/>
              <a:t>18-4-2023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8DC38-5576-470E-AA4E-C4ABC79A5CEE}" type="slidenum">
              <a:rPr lang="nl-NL" smtClean="0"/>
              <a:t>‹nr.›</a:t>
            </a:fld>
            <a:endParaRPr lang="nl-NL"/>
          </a:p>
        </p:txBody>
      </p:sp>
    </p:spTree>
    <p:extLst>
      <p:ext uri="{BB962C8B-B14F-4D97-AF65-F5344CB8AC3E}">
        <p14:creationId xmlns:p14="http://schemas.microsoft.com/office/powerpoint/2010/main" val="1093350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130426"/>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r>
              <a:rPr lang="nl-NL"/>
              <a:t>Klik om stijl te bewerken</a:t>
            </a:r>
            <a:endParaRPr/>
          </a:p>
        </p:txBody>
      </p:sp>
      <p:sp>
        <p:nvSpPr>
          <p:cNvPr id="16" name="Google Shape;16;p34"/>
          <p:cNvSpPr txBox="1">
            <a:spLocks noGrp="1"/>
          </p:cNvSpPr>
          <p:nvPr>
            <p:ph type="subTitle" idx="1"/>
          </p:nvPr>
        </p:nvSpPr>
        <p:spPr>
          <a:xfrm>
            <a:off x="1828800" y="3886200"/>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480"/>
              </a:spcBef>
              <a:spcAft>
                <a:spcPts val="0"/>
              </a:spcAft>
              <a:buClr>
                <a:srgbClr val="333333"/>
              </a:buClr>
              <a:buSzPts val="2800"/>
              <a:buFont typeface="Arial"/>
              <a:buNone/>
              <a:defRPr sz="2400" b="0" i="0" u="none" strike="noStrike" cap="none">
                <a:solidFill>
                  <a:srgbClr val="333333"/>
                </a:solidFill>
                <a:latin typeface="Montserrat"/>
                <a:ea typeface="Montserrat"/>
                <a:cs typeface="Montserrat"/>
                <a:sym typeface="Montserrat"/>
              </a:defRPr>
            </a:lvl1pPr>
            <a:lvl2pPr marR="0" lvl="1" algn="ctr">
              <a:lnSpc>
                <a:spcPct val="100000"/>
              </a:lnSpc>
              <a:spcBef>
                <a:spcPts val="480"/>
              </a:spcBef>
              <a:spcAft>
                <a:spcPts val="0"/>
              </a:spcAft>
              <a:buClr>
                <a:srgbClr val="888888"/>
              </a:buClr>
              <a:buSzPts val="2400"/>
              <a:buFont typeface="Arial"/>
              <a:buNone/>
              <a:defRPr sz="2400" b="0" i="0" u="none" strike="noStrike" cap="none">
                <a:solidFill>
                  <a:srgbClr val="888888"/>
                </a:solidFill>
                <a:latin typeface="Montserrat"/>
                <a:ea typeface="Montserrat"/>
                <a:cs typeface="Montserrat"/>
                <a:sym typeface="Montserrat"/>
              </a:defRPr>
            </a:lvl2pPr>
            <a:lvl3pPr marR="0" lvl="2"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Montserrat"/>
                <a:ea typeface="Montserrat"/>
                <a:cs typeface="Montserrat"/>
                <a:sym typeface="Montserrat"/>
              </a:defRPr>
            </a:lvl3pPr>
            <a:lvl4pPr marR="0" lvl="3"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Montserrat"/>
                <a:ea typeface="Montserrat"/>
                <a:cs typeface="Montserrat"/>
                <a:sym typeface="Montserrat"/>
              </a:defRPr>
            </a:lvl4pPr>
            <a:lvl5pPr marR="0" lvl="4"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Montserrat"/>
                <a:ea typeface="Montserrat"/>
                <a:cs typeface="Montserrat"/>
                <a:sym typeface="Montserrat"/>
              </a:defRPr>
            </a:lvl5pPr>
            <a:lvl6pPr marR="0" lvl="5"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8832304" y="6021288"/>
            <a:ext cx="3240360" cy="836712"/>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583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r>
              <a:rPr lang="nl-NL"/>
              <a:t>Klik om stijl te bewerken</a:t>
            </a:r>
            <a:endParaRPr/>
          </a:p>
        </p:txBody>
      </p:sp>
      <p:sp>
        <p:nvSpPr>
          <p:cNvPr id="21" name="Google Shape;21;p35"/>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11409045"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9pPr>
          </a:lstStyle>
          <a:p>
            <a:fld id="{CC453785-1A5F-4CB2-992C-2D2678B8E4B7}" type="slidenum">
              <a:rPr lang="nl-NL" smtClean="0"/>
              <a:t>‹nr.›</a:t>
            </a:fld>
            <a:endParaRPr lang="nl-NL"/>
          </a:p>
        </p:txBody>
      </p:sp>
    </p:spTree>
    <p:extLst>
      <p:ext uri="{BB962C8B-B14F-4D97-AF65-F5344CB8AC3E}">
        <p14:creationId xmlns:p14="http://schemas.microsoft.com/office/powerpoint/2010/main" val="50031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houd met bijschrift" type="objTx">
  <p:cSld name="Inhoud met bijschrift">
    <p:spTree>
      <p:nvGrpSpPr>
        <p:cNvPr id="1" name="Shape 47"/>
        <p:cNvGrpSpPr/>
        <p:nvPr/>
      </p:nvGrpSpPr>
      <p:grpSpPr>
        <a:xfrm>
          <a:off x="0" y="0"/>
          <a:ext cx="0" cy="0"/>
          <a:chOff x="0" y="0"/>
          <a:chExt cx="0" cy="0"/>
        </a:xfrm>
      </p:grpSpPr>
      <p:sp>
        <p:nvSpPr>
          <p:cNvPr id="48" name="Google Shape;48;p40"/>
          <p:cNvSpPr txBox="1">
            <a:spLocks noGrp="1"/>
          </p:cNvSpPr>
          <p:nvPr>
            <p:ph type="title"/>
          </p:nvPr>
        </p:nvSpPr>
        <p:spPr>
          <a:xfrm>
            <a:off x="609601" y="273050"/>
            <a:ext cx="4011084" cy="1162050"/>
          </a:xfrm>
          <a:prstGeom prst="rect">
            <a:avLst/>
          </a:prstGeom>
          <a:solidFill>
            <a:srgbClr val="0FA67E"/>
          </a:solid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lt1"/>
              </a:buClr>
              <a:buSzPts val="1400"/>
              <a:buFont typeface="Montserrat"/>
              <a:buNone/>
              <a:defRPr sz="2000" b="1"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r>
              <a:rPr lang="nl-NL"/>
              <a:t>Klik om stijl te bewerken</a:t>
            </a:r>
            <a:endParaRPr/>
          </a:p>
        </p:txBody>
      </p:sp>
      <p:sp>
        <p:nvSpPr>
          <p:cNvPr id="49" name="Google Shape;49;p40"/>
          <p:cNvSpPr txBox="1">
            <a:spLocks noGrp="1"/>
          </p:cNvSpPr>
          <p:nvPr>
            <p:ph type="body" idx="1"/>
          </p:nvPr>
        </p:nvSpPr>
        <p:spPr>
          <a:xfrm>
            <a:off x="4766733" y="273051"/>
            <a:ext cx="6815667" cy="5853113"/>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50" name="Google Shape;50;p40"/>
          <p:cNvSpPr txBox="1">
            <a:spLocks noGrp="1"/>
          </p:cNvSpPr>
          <p:nvPr>
            <p:ph type="body" idx="2"/>
          </p:nvPr>
        </p:nvSpPr>
        <p:spPr>
          <a:xfrm>
            <a:off x="609601" y="1435101"/>
            <a:ext cx="4011084" cy="469106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2800"/>
              <a:buFont typeface="Arial"/>
              <a:buNone/>
              <a:defRPr sz="1400" b="0" i="0" u="none" strike="noStrike" cap="none">
                <a:solidFill>
                  <a:schemeClr val="dk1"/>
                </a:solidFill>
                <a:latin typeface="Montserrat"/>
                <a:ea typeface="Montserrat"/>
                <a:cs typeface="Montserrat"/>
                <a:sym typeface="Montserrat"/>
              </a:defRPr>
            </a:lvl1pPr>
            <a:lvl2pPr marL="914400" marR="0" lvl="1" indent="-228600" algn="l">
              <a:lnSpc>
                <a:spcPct val="100000"/>
              </a:lnSpc>
              <a:spcBef>
                <a:spcPts val="240"/>
              </a:spcBef>
              <a:spcAft>
                <a:spcPts val="0"/>
              </a:spcAft>
              <a:buClr>
                <a:schemeClr val="dk1"/>
              </a:buClr>
              <a:buSzPts val="2400"/>
              <a:buFont typeface="Arial"/>
              <a:buNone/>
              <a:defRPr sz="1200" b="0" i="0" u="none" strike="noStrike" cap="none">
                <a:solidFill>
                  <a:schemeClr val="dk1"/>
                </a:solidFill>
                <a:latin typeface="Montserrat"/>
                <a:ea typeface="Montserrat"/>
                <a:cs typeface="Montserrat"/>
                <a:sym typeface="Montserrat"/>
              </a:defRPr>
            </a:lvl2pPr>
            <a:lvl3pPr marL="1371600" marR="0" lvl="2" indent="-228600" algn="l">
              <a:lnSpc>
                <a:spcPct val="100000"/>
              </a:lnSpc>
              <a:spcBef>
                <a:spcPts val="200"/>
              </a:spcBef>
              <a:spcAft>
                <a:spcPts val="0"/>
              </a:spcAft>
              <a:buClr>
                <a:schemeClr val="dk1"/>
              </a:buClr>
              <a:buSzPts val="2000"/>
              <a:buFont typeface="Arial"/>
              <a:buNone/>
              <a:defRPr sz="1000" b="0" i="0" u="none" strike="noStrike" cap="none">
                <a:solidFill>
                  <a:schemeClr val="dk1"/>
                </a:solidFill>
                <a:latin typeface="Montserrat"/>
                <a:ea typeface="Montserrat"/>
                <a:cs typeface="Montserrat"/>
                <a:sym typeface="Montserrat"/>
              </a:defRPr>
            </a:lvl3pPr>
            <a:lvl4pPr marL="1828800" marR="0" lvl="3" indent="-228600" algn="l">
              <a:lnSpc>
                <a:spcPct val="100000"/>
              </a:lnSpc>
              <a:spcBef>
                <a:spcPts val="180"/>
              </a:spcBef>
              <a:spcAft>
                <a:spcPts val="0"/>
              </a:spcAft>
              <a:buClr>
                <a:schemeClr val="dk1"/>
              </a:buClr>
              <a:buSzPts val="2000"/>
              <a:buFont typeface="Arial"/>
              <a:buNone/>
              <a:defRPr sz="900" b="0" i="0" u="none" strike="noStrike" cap="none">
                <a:solidFill>
                  <a:schemeClr val="dk1"/>
                </a:solidFill>
                <a:latin typeface="Montserrat"/>
                <a:ea typeface="Montserrat"/>
                <a:cs typeface="Montserrat"/>
                <a:sym typeface="Montserrat"/>
              </a:defRPr>
            </a:lvl4pPr>
            <a:lvl5pPr marL="2286000" marR="0" lvl="4" indent="-228600" algn="l">
              <a:lnSpc>
                <a:spcPct val="100000"/>
              </a:lnSpc>
              <a:spcBef>
                <a:spcPts val="180"/>
              </a:spcBef>
              <a:spcAft>
                <a:spcPts val="0"/>
              </a:spcAft>
              <a:buClr>
                <a:schemeClr val="dk1"/>
              </a:buClr>
              <a:buSzPts val="2000"/>
              <a:buFont typeface="Arial"/>
              <a:buNone/>
              <a:defRPr sz="900" b="0" i="0" u="none" strike="noStrike" cap="none">
                <a:solidFill>
                  <a:schemeClr val="dk1"/>
                </a:solidFill>
                <a:latin typeface="Montserrat"/>
                <a:ea typeface="Montserrat"/>
                <a:cs typeface="Montserrat"/>
                <a:sym typeface="Montserrat"/>
              </a:defRPr>
            </a:lvl5pPr>
            <a:lvl6pPr marL="2743200" marR="0" lvl="5" indent="-228600" algn="l">
              <a:lnSpc>
                <a:spcPct val="100000"/>
              </a:lnSpc>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51" name="Google Shape;51;p40"/>
          <p:cNvSpPr txBox="1">
            <a:spLocks noGrp="1"/>
          </p:cNvSpPr>
          <p:nvPr>
            <p:ph type="sldNum" idx="12"/>
          </p:nvPr>
        </p:nvSpPr>
        <p:spPr>
          <a:xfrm>
            <a:off x="11409045"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9pPr>
          </a:lstStyle>
          <a:p>
            <a:fld id="{CC453785-1A5F-4CB2-992C-2D2678B8E4B7}" type="slidenum">
              <a:rPr lang="nl-NL" smtClean="0"/>
              <a:t>‹nr.›</a:t>
            </a:fld>
            <a:endParaRPr lang="nl-NL"/>
          </a:p>
        </p:txBody>
      </p:sp>
    </p:spTree>
    <p:extLst>
      <p:ext uri="{BB962C8B-B14F-4D97-AF65-F5344CB8AC3E}">
        <p14:creationId xmlns:p14="http://schemas.microsoft.com/office/powerpoint/2010/main" val="404533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eeg" type="blank">
  <p:cSld name="Leeg">
    <p:spTree>
      <p:nvGrpSpPr>
        <p:cNvPr id="1" name="Shape 57"/>
        <p:cNvGrpSpPr/>
        <p:nvPr/>
      </p:nvGrpSpPr>
      <p:grpSpPr>
        <a:xfrm>
          <a:off x="0" y="0"/>
          <a:ext cx="0" cy="0"/>
          <a:chOff x="0" y="0"/>
          <a:chExt cx="0" cy="0"/>
        </a:xfrm>
      </p:grpSpPr>
      <p:sp>
        <p:nvSpPr>
          <p:cNvPr id="58" name="Google Shape;58;p42"/>
          <p:cNvSpPr txBox="1">
            <a:spLocks noGrp="1"/>
          </p:cNvSpPr>
          <p:nvPr>
            <p:ph type="dt" idx="10"/>
          </p:nvPr>
        </p:nvSpPr>
        <p:spPr>
          <a:xfrm>
            <a:off x="0" y="0"/>
            <a:ext cx="3000000" cy="30000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fld id="{7560804B-462F-471A-A413-D2F337568BBB}" type="datetimeFigureOut">
              <a:rPr lang="nl-NL" smtClean="0"/>
              <a:t>18-4-2023</a:t>
            </a:fld>
            <a:endParaRPr lang="nl-NL"/>
          </a:p>
        </p:txBody>
      </p:sp>
      <p:sp>
        <p:nvSpPr>
          <p:cNvPr id="59" name="Google Shape;59;p42"/>
          <p:cNvSpPr txBox="1">
            <a:spLocks noGrp="1"/>
          </p:cNvSpPr>
          <p:nvPr>
            <p:ph type="ftr" idx="11"/>
          </p:nvPr>
        </p:nvSpPr>
        <p:spPr>
          <a:xfrm>
            <a:off x="0" y="0"/>
            <a:ext cx="3000000" cy="30000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nl-NL"/>
          </a:p>
        </p:txBody>
      </p:sp>
      <p:sp>
        <p:nvSpPr>
          <p:cNvPr id="60" name="Google Shape;60;p42"/>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fld id="{CC453785-1A5F-4CB2-992C-2D2678B8E4B7}" type="slidenum">
              <a:rPr lang="nl-NL" smtClean="0"/>
              <a:t>‹nr.›</a:t>
            </a:fld>
            <a:endParaRPr lang="nl-NL"/>
          </a:p>
        </p:txBody>
      </p:sp>
    </p:spTree>
    <p:extLst>
      <p:ext uri="{BB962C8B-B14F-4D97-AF65-F5344CB8AC3E}">
        <p14:creationId xmlns:p14="http://schemas.microsoft.com/office/powerpoint/2010/main" val="991312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6">
            <a:alphaModFix/>
          </a:blip>
          <a:srcRect/>
          <a:stretch/>
        </p:blipFill>
        <p:spPr>
          <a:xfrm>
            <a:off x="9657072" y="6237313"/>
            <a:ext cx="2487600" cy="542553"/>
          </a:xfrm>
          <a:prstGeom prst="rect">
            <a:avLst/>
          </a:prstGeom>
          <a:noFill/>
          <a:ln>
            <a:noFill/>
          </a:ln>
        </p:spPr>
      </p:pic>
      <p:sp>
        <p:nvSpPr>
          <p:cNvPr id="13" name="Google Shape;13;p33"/>
          <p:cNvSpPr txBox="1">
            <a:spLocks noGrp="1"/>
          </p:cNvSpPr>
          <p:nvPr>
            <p:ph type="sldNum" idx="12"/>
          </p:nvPr>
        </p:nvSpPr>
        <p:spPr>
          <a:xfrm>
            <a:off x="11409045"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1"/>
                </a:solidFill>
                <a:latin typeface="Montserrat"/>
                <a:ea typeface="Montserrat"/>
                <a:cs typeface="Montserrat"/>
                <a:sym typeface="Montserrat"/>
              </a:defRPr>
            </a:lvl9pPr>
          </a:lstStyle>
          <a:p>
            <a:fld id="{CC453785-1A5F-4CB2-992C-2D2678B8E4B7}" type="slidenum">
              <a:rPr lang="nl-NL" smtClean="0"/>
              <a:t>‹nr.›</a:t>
            </a:fld>
            <a:endParaRPr lang="nl-NL"/>
          </a:p>
        </p:txBody>
      </p:sp>
    </p:spTree>
    <p:extLst>
      <p:ext uri="{BB962C8B-B14F-4D97-AF65-F5344CB8AC3E}">
        <p14:creationId xmlns:p14="http://schemas.microsoft.com/office/powerpoint/2010/main" val="21997754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hyperlink" Target="https://rosa.wikixl.nl/index.php/Categorie:Samenhangonderwerp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090B1B-3C1E-B1D6-A6FE-1B4F53053924}"/>
              </a:ext>
            </a:extLst>
          </p:cNvPr>
          <p:cNvSpPr>
            <a:spLocks noGrp="1"/>
          </p:cNvSpPr>
          <p:nvPr>
            <p:ph type="ctrTitle"/>
          </p:nvPr>
        </p:nvSpPr>
        <p:spPr>
          <a:xfrm>
            <a:off x="-9525" y="4035426"/>
            <a:ext cx="12192000" cy="1442591"/>
          </a:xfrm>
        </p:spPr>
        <p:txBody>
          <a:bodyPr/>
          <a:lstStyle/>
          <a:p>
            <a:r>
              <a:rPr lang="nl-NL" dirty="0"/>
              <a:t>Adviesgroep Samenhang Onderwijsarchitecturen</a:t>
            </a:r>
          </a:p>
        </p:txBody>
      </p:sp>
      <p:sp>
        <p:nvSpPr>
          <p:cNvPr id="3" name="Ondertitel 2">
            <a:extLst>
              <a:ext uri="{FF2B5EF4-FFF2-40B4-BE49-F238E27FC236}">
                <a16:creationId xmlns:a16="http://schemas.microsoft.com/office/drawing/2014/main" id="{CF808B56-8F83-C980-9846-43E5729994A5}"/>
              </a:ext>
            </a:extLst>
          </p:cNvPr>
          <p:cNvSpPr>
            <a:spLocks noGrp="1"/>
          </p:cNvSpPr>
          <p:nvPr>
            <p:ph type="subTitle" idx="1"/>
          </p:nvPr>
        </p:nvSpPr>
        <p:spPr>
          <a:xfrm>
            <a:off x="1819275" y="5478017"/>
            <a:ext cx="8534400" cy="1201359"/>
          </a:xfrm>
        </p:spPr>
        <p:txBody>
          <a:bodyPr/>
          <a:lstStyle/>
          <a:p>
            <a:r>
              <a:rPr lang="nl-NL" dirty="0"/>
              <a:t>Werkwijze en adviesdocument leermiddelen</a:t>
            </a:r>
          </a:p>
          <a:p>
            <a:r>
              <a:rPr lang="nl-NL" dirty="0"/>
              <a:t>AR 20 april 2023</a:t>
            </a:r>
          </a:p>
        </p:txBody>
      </p:sp>
      <p:pic>
        <p:nvPicPr>
          <p:cNvPr id="5" name="Afbeelding 5">
            <a:extLst>
              <a:ext uri="{FF2B5EF4-FFF2-40B4-BE49-F238E27FC236}">
                <a16:creationId xmlns:a16="http://schemas.microsoft.com/office/drawing/2014/main" id="{D72BA164-6822-3B4A-C6BD-D5F1F9C21960}"/>
              </a:ext>
            </a:extLst>
          </p:cNvPr>
          <p:cNvPicPr>
            <a:picLocks noChangeAspect="1"/>
          </p:cNvPicPr>
          <p:nvPr/>
        </p:nvPicPr>
        <p:blipFill>
          <a:blip r:embed="rId2"/>
          <a:stretch>
            <a:fillRect/>
          </a:stretch>
        </p:blipFill>
        <p:spPr>
          <a:xfrm>
            <a:off x="3895725" y="161925"/>
            <a:ext cx="4381500" cy="4048125"/>
          </a:xfrm>
          <a:prstGeom prst="rect">
            <a:avLst/>
          </a:prstGeom>
        </p:spPr>
      </p:pic>
    </p:spTree>
    <p:extLst>
      <p:ext uri="{BB962C8B-B14F-4D97-AF65-F5344CB8AC3E}">
        <p14:creationId xmlns:p14="http://schemas.microsoft.com/office/powerpoint/2010/main" val="2545689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D5FEE476-0E95-E057-983C-9D9D4DF2DF4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766489" y="0"/>
            <a:ext cx="10425511" cy="6858000"/>
          </a:xfrm>
          <a:prstGeom prst="rect">
            <a:avLst/>
          </a:prstGeom>
        </p:spPr>
      </p:pic>
      <p:sp>
        <p:nvSpPr>
          <p:cNvPr id="11" name="Titel 1">
            <a:extLst>
              <a:ext uri="{FF2B5EF4-FFF2-40B4-BE49-F238E27FC236}">
                <a16:creationId xmlns:a16="http://schemas.microsoft.com/office/drawing/2014/main" id="{BF9FD737-9A11-5DE4-CE64-ECEBDAA8800C}"/>
              </a:ext>
            </a:extLst>
          </p:cNvPr>
          <p:cNvSpPr txBox="1">
            <a:spLocks/>
          </p:cNvSpPr>
          <p:nvPr/>
        </p:nvSpPr>
        <p:spPr>
          <a:xfrm>
            <a:off x="0" y="139900"/>
            <a:ext cx="6858000" cy="706090"/>
          </a:xfrm>
          <a:prstGeom prst="rect">
            <a:avLst/>
          </a:prstGeom>
          <a:solidFill>
            <a:srgbClr val="0FA67E"/>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nl-NL" sz="2000" dirty="0"/>
              <a:t>Voorbeelduitwerking: Leermiddelen gebruiken en HORA</a:t>
            </a:r>
          </a:p>
        </p:txBody>
      </p:sp>
    </p:spTree>
    <p:extLst>
      <p:ext uri="{BB962C8B-B14F-4D97-AF65-F5344CB8AC3E}">
        <p14:creationId xmlns:p14="http://schemas.microsoft.com/office/powerpoint/2010/main" val="3798371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530770-64FE-CD60-A859-022F611749BE}"/>
              </a:ext>
            </a:extLst>
          </p:cNvPr>
          <p:cNvSpPr>
            <a:spLocks noGrp="1"/>
          </p:cNvSpPr>
          <p:nvPr>
            <p:ph type="title"/>
          </p:nvPr>
        </p:nvSpPr>
        <p:spPr/>
        <p:txBody>
          <a:bodyPr/>
          <a:lstStyle/>
          <a:p>
            <a:r>
              <a:rPr lang="nl-NL"/>
              <a:t>Knelpunten uit voorbeelduitwerking HORA</a:t>
            </a:r>
          </a:p>
        </p:txBody>
      </p:sp>
      <p:sp>
        <p:nvSpPr>
          <p:cNvPr id="3" name="Tijdelijke aanduiding voor tekst 2">
            <a:extLst>
              <a:ext uri="{FF2B5EF4-FFF2-40B4-BE49-F238E27FC236}">
                <a16:creationId xmlns:a16="http://schemas.microsoft.com/office/drawing/2014/main" id="{C69D0178-F0D6-9CBD-7E86-C629DEF00744}"/>
              </a:ext>
            </a:extLst>
          </p:cNvPr>
          <p:cNvSpPr>
            <a:spLocks noGrp="1"/>
          </p:cNvSpPr>
          <p:nvPr>
            <p:ph type="body" idx="1"/>
          </p:nvPr>
        </p:nvSpPr>
        <p:spPr/>
        <p:txBody>
          <a:bodyPr/>
          <a:lstStyle/>
          <a:p>
            <a:r>
              <a:rPr lang="nl-NL" sz="2400"/>
              <a:t>Educatieve applicatie lijkt wat betreft beschrijving iets anders te zijn dan MORA: ‘Educatieve software’ . Lijkt wel te passen op Gebruiksomgeving digitaal leermateriaal.</a:t>
            </a:r>
            <a:endParaRPr lang="nl-NL"/>
          </a:p>
          <a:p>
            <a:pPr lvl="1"/>
            <a:r>
              <a:rPr lang="nl-NL" sz="1800"/>
              <a:t>HORA Educatieve applicatie: </a:t>
            </a:r>
            <a:r>
              <a:rPr lang="nl-NL" sz="1600" i="1"/>
              <a:t>“</a:t>
            </a:r>
            <a:r>
              <a:rPr lang="nl-NL" sz="1600" i="1">
                <a:latin typeface="Segoe UI" panose="020B0502040204020203" pitchFamily="34" charset="0"/>
              </a:rPr>
              <a:t>Het zichtbaar maken van specifieke leerinhoud voor de deelnemer”</a:t>
            </a:r>
          </a:p>
          <a:p>
            <a:pPr lvl="1"/>
            <a:r>
              <a:rPr lang="nl-NL" sz="1600"/>
              <a:t>MORA Educatieve software: </a:t>
            </a:r>
            <a:r>
              <a:rPr lang="nl-NL" sz="1600" i="1"/>
              <a:t>“Een verzamelbegrip van alle software die studenten ondersteunt bij het uitvoeren van </a:t>
            </a:r>
            <a:r>
              <a:rPr lang="nl-NL" sz="1600" i="1" err="1"/>
              <a:t>beroepspecifieke</a:t>
            </a:r>
            <a:r>
              <a:rPr lang="nl-NL" sz="1600" i="1"/>
              <a:t> leertaken. Voorbeelden: Autocad, Photoshop”</a:t>
            </a:r>
          </a:p>
          <a:p>
            <a:r>
              <a:rPr lang="nl-NL" sz="2400"/>
              <a:t>LMS en LCMS komen in alle </a:t>
            </a:r>
            <a:r>
              <a:rPr lang="nl-NL" sz="2400" err="1"/>
              <a:t>SRA’s</a:t>
            </a:r>
            <a:r>
              <a:rPr lang="nl-NL" sz="2400"/>
              <a:t> voor. Definities lijken niet volledig op elkaar afgestemd.</a:t>
            </a:r>
          </a:p>
          <a:p>
            <a:r>
              <a:rPr lang="nl-NL" sz="2400"/>
              <a:t>ROSA maakt onderscheid tussen bedrijfsfuncties leermiddel gebruiken/verwerven, HORA kent leermiddel toepassen en heeft ook een domein informatiedoorlevering wat lastig aan de ROSA ketenprocessen te relateren is.</a:t>
            </a:r>
          </a:p>
        </p:txBody>
      </p:sp>
    </p:spTree>
    <p:extLst>
      <p:ext uri="{BB962C8B-B14F-4D97-AF65-F5344CB8AC3E}">
        <p14:creationId xmlns:p14="http://schemas.microsoft.com/office/powerpoint/2010/main" val="344496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B2EB8-C70B-EA5F-2368-54283774A591}"/>
              </a:ext>
            </a:extLst>
          </p:cNvPr>
          <p:cNvSpPr>
            <a:spLocks noGrp="1"/>
          </p:cNvSpPr>
          <p:nvPr>
            <p:ph type="title"/>
          </p:nvPr>
        </p:nvSpPr>
        <p:spPr/>
        <p:txBody>
          <a:bodyPr/>
          <a:lstStyle/>
          <a:p>
            <a:r>
              <a:rPr lang="nl-NL" sz="2800" dirty="0"/>
              <a:t>Afstemmen definities Learning management systeem LMS</a:t>
            </a:r>
          </a:p>
        </p:txBody>
      </p:sp>
      <p:graphicFrame>
        <p:nvGraphicFramePr>
          <p:cNvPr id="4" name="Tabel 4">
            <a:extLst>
              <a:ext uri="{FF2B5EF4-FFF2-40B4-BE49-F238E27FC236}">
                <a16:creationId xmlns:a16="http://schemas.microsoft.com/office/drawing/2014/main" id="{321554F2-2FDD-EF2D-069C-C6EB846BB90B}"/>
              </a:ext>
            </a:extLst>
          </p:cNvPr>
          <p:cNvGraphicFramePr>
            <a:graphicFrameLocks noGrp="1"/>
          </p:cNvGraphicFramePr>
          <p:nvPr/>
        </p:nvGraphicFramePr>
        <p:xfrm>
          <a:off x="330200" y="1066800"/>
          <a:ext cx="11515152" cy="2316480"/>
        </p:xfrm>
        <a:graphic>
          <a:graphicData uri="http://schemas.openxmlformats.org/drawingml/2006/table">
            <a:tbl>
              <a:tblPr firstRow="1" bandRow="1">
                <a:tableStyleId>{5C22544A-7EE6-4342-B048-85BDC9FD1C3A}</a:tableStyleId>
              </a:tblPr>
              <a:tblGrid>
                <a:gridCol w="2878788">
                  <a:extLst>
                    <a:ext uri="{9D8B030D-6E8A-4147-A177-3AD203B41FA5}">
                      <a16:colId xmlns:a16="http://schemas.microsoft.com/office/drawing/2014/main" val="3886581229"/>
                    </a:ext>
                  </a:extLst>
                </a:gridCol>
                <a:gridCol w="2878788">
                  <a:extLst>
                    <a:ext uri="{9D8B030D-6E8A-4147-A177-3AD203B41FA5}">
                      <a16:colId xmlns:a16="http://schemas.microsoft.com/office/drawing/2014/main" val="2335342709"/>
                    </a:ext>
                  </a:extLst>
                </a:gridCol>
                <a:gridCol w="2878788">
                  <a:extLst>
                    <a:ext uri="{9D8B030D-6E8A-4147-A177-3AD203B41FA5}">
                      <a16:colId xmlns:a16="http://schemas.microsoft.com/office/drawing/2014/main" val="2774777054"/>
                    </a:ext>
                  </a:extLst>
                </a:gridCol>
                <a:gridCol w="2878788">
                  <a:extLst>
                    <a:ext uri="{9D8B030D-6E8A-4147-A177-3AD203B41FA5}">
                      <a16:colId xmlns:a16="http://schemas.microsoft.com/office/drawing/2014/main" val="2483496890"/>
                    </a:ext>
                  </a:extLst>
                </a:gridCol>
              </a:tblGrid>
              <a:tr h="370840">
                <a:tc>
                  <a:txBody>
                    <a:bodyPr/>
                    <a:lstStyle/>
                    <a:p>
                      <a:r>
                        <a:rPr lang="nl-NL" dirty="0"/>
                        <a:t>ROSA (</a:t>
                      </a:r>
                      <a:r>
                        <a:rPr lang="nl-NL" sz="1400" b="0" i="0" u="none" strike="noStrike" noProof="0" dirty="0">
                          <a:latin typeface="Arial"/>
                        </a:rPr>
                        <a:t>Gebruiksomgeving digitaal leermateriaal</a:t>
                      </a:r>
                      <a:r>
                        <a:rPr lang="nl-NL" dirty="0"/>
                        <a:t>)</a:t>
                      </a:r>
                    </a:p>
                  </a:txBody>
                  <a:tcPr/>
                </a:tc>
                <a:tc>
                  <a:txBody>
                    <a:bodyPr/>
                    <a:lstStyle/>
                    <a:p>
                      <a:r>
                        <a:rPr lang="nl-NL" dirty="0"/>
                        <a:t>FORA</a:t>
                      </a:r>
                    </a:p>
                  </a:txBody>
                  <a:tcPr/>
                </a:tc>
                <a:tc>
                  <a:txBody>
                    <a:bodyPr/>
                    <a:lstStyle/>
                    <a:p>
                      <a:r>
                        <a:rPr lang="nl-NL" dirty="0"/>
                        <a:t>MORA (</a:t>
                      </a:r>
                      <a:r>
                        <a:rPr lang="nl-NL" sz="1400" b="0" i="0" u="none" strike="noStrike" noProof="0" dirty="0">
                          <a:latin typeface="Arial"/>
                        </a:rPr>
                        <a:t>Leercontent omgevingen</a:t>
                      </a:r>
                      <a:r>
                        <a:rPr lang="nl-NL" dirty="0"/>
                        <a:t>)</a:t>
                      </a:r>
                    </a:p>
                  </a:txBody>
                  <a:tcPr/>
                </a:tc>
                <a:tc>
                  <a:txBody>
                    <a:bodyPr/>
                    <a:lstStyle/>
                    <a:p>
                      <a:r>
                        <a:rPr lang="nl-NL" dirty="0"/>
                        <a:t>HORA </a:t>
                      </a:r>
                    </a:p>
                  </a:txBody>
                  <a:tcPr/>
                </a:tc>
                <a:extLst>
                  <a:ext uri="{0D108BD9-81ED-4DB2-BD59-A6C34878D82A}">
                    <a16:rowId xmlns:a16="http://schemas.microsoft.com/office/drawing/2014/main" val="2854279705"/>
                  </a:ext>
                </a:extLst>
              </a:tr>
              <a:tr h="370840">
                <a:tc>
                  <a:txBody>
                    <a:bodyPr/>
                    <a:lstStyle/>
                    <a:p>
                      <a:pPr lvl="0">
                        <a:buNone/>
                      </a:pPr>
                      <a:r>
                        <a:rPr lang="nl-NL" sz="1400" b="0" i="0" u="none" strike="noStrike" noProof="0" dirty="0">
                          <a:latin typeface="Arial"/>
                        </a:rPr>
                        <a:t>Een online dienst waarbij een gebruiker o.b.v. een licentie een digitaal leermiddel kan gebruiken. Typisch wordt deze dienst ontsloten via een webbrowser en kan de gebruiksomgeving geïntegreerd worden in een onderwijsleeromgeving.</a:t>
                      </a:r>
                      <a:endParaRPr lang="nl-NL" dirty="0"/>
                    </a:p>
                  </a:txBody>
                  <a:tcPr/>
                </a:tc>
                <a:tc>
                  <a:txBody>
                    <a:bodyPr/>
                    <a:lstStyle/>
                    <a:p>
                      <a:pPr lvl="0">
                        <a:buNone/>
                      </a:pPr>
                      <a:r>
                        <a:rPr lang="nl-NL" sz="1400" b="0" i="0" u="none" strike="noStrike" noProof="0" dirty="0">
                          <a:latin typeface="Arial"/>
                        </a:rPr>
                        <a:t>Een Learning Management Systeem (LMS) is een systeem ten behoeve van het aanbieden, beheren en gebruiken van leermaterialen en leeractiviteiten.</a:t>
                      </a:r>
                      <a:endParaRPr lang="nl-NL" dirty="0"/>
                    </a:p>
                  </a:txBody>
                  <a:tcPr/>
                </a:tc>
                <a:tc>
                  <a:txBody>
                    <a:bodyPr/>
                    <a:lstStyle/>
                    <a:p>
                      <a:pPr lvl="0">
                        <a:buNone/>
                      </a:pPr>
                      <a:r>
                        <a:rPr lang="nl-NL" sz="1400" b="0" i="0" u="none" strike="noStrike" noProof="0" dirty="0">
                          <a:latin typeface="Arial"/>
                        </a:rPr>
                        <a:t>Verzamelbegrip van alle (on </a:t>
                      </a:r>
                      <a:r>
                        <a:rPr lang="nl-NL" sz="1400" b="0" i="0" u="none" strike="noStrike" noProof="0" dirty="0" err="1">
                          <a:latin typeface="Arial"/>
                        </a:rPr>
                        <a:t>premise</a:t>
                      </a:r>
                      <a:r>
                        <a:rPr lang="nl-NL" sz="1400" b="0" i="0" u="none" strike="noStrike" noProof="0" dirty="0">
                          <a:latin typeface="Arial"/>
                        </a:rPr>
                        <a:t> of online) omgevingen die leercontent aanbieden. Denk aan de vele online-omgevingen waarin derden vakinhoudelijk leercontent aanbieden.</a:t>
                      </a:r>
                      <a:endParaRPr lang="nl-NL" dirty="0"/>
                    </a:p>
                  </a:txBody>
                  <a:tcPr/>
                </a:tc>
                <a:tc>
                  <a:txBody>
                    <a:bodyPr/>
                    <a:lstStyle/>
                    <a:p>
                      <a:pPr lvl="0">
                        <a:buNone/>
                      </a:pPr>
                      <a:r>
                        <a:rPr lang="nl-NL" sz="1400" b="0" i="0" u="none" strike="noStrike" noProof="0" dirty="0">
                          <a:latin typeface="Arial"/>
                        </a:rPr>
                        <a:t>Een systeem dat studenten ondersteunt bij het leren en het interacteren met medestudenten en docenten over het onderwijs.</a:t>
                      </a:r>
                      <a:endParaRPr lang="nl-NL" dirty="0"/>
                    </a:p>
                  </a:txBody>
                  <a:tcPr/>
                </a:tc>
                <a:extLst>
                  <a:ext uri="{0D108BD9-81ED-4DB2-BD59-A6C34878D82A}">
                    <a16:rowId xmlns:a16="http://schemas.microsoft.com/office/drawing/2014/main" val="3565544888"/>
                  </a:ext>
                </a:extLst>
              </a:tr>
            </a:tbl>
          </a:graphicData>
        </a:graphic>
      </p:graphicFrame>
      <p:sp>
        <p:nvSpPr>
          <p:cNvPr id="6" name="Tekstvak 5">
            <a:extLst>
              <a:ext uri="{FF2B5EF4-FFF2-40B4-BE49-F238E27FC236}">
                <a16:creationId xmlns:a16="http://schemas.microsoft.com/office/drawing/2014/main" id="{040833DB-B2A2-AC98-49D1-0C5D754A623F}"/>
              </a:ext>
            </a:extLst>
          </p:cNvPr>
          <p:cNvSpPr txBox="1"/>
          <p:nvPr/>
        </p:nvSpPr>
        <p:spPr>
          <a:xfrm>
            <a:off x="336550" y="3740150"/>
            <a:ext cx="115189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Char char="•"/>
            </a:pPr>
            <a:r>
              <a:rPr lang="nl-NL" sz="2400" dirty="0"/>
              <a:t>Wat is een LMS in jullie eigen woorden?</a:t>
            </a:r>
          </a:p>
          <a:p>
            <a:pPr marL="342900" indent="-342900">
              <a:buChar char="•"/>
            </a:pPr>
            <a:r>
              <a:rPr lang="nl-NL" sz="2400" dirty="0"/>
              <a:t>Welke definitie dekt het beste de lading?</a:t>
            </a:r>
            <a:endParaRPr lang="nl-NL" dirty="0"/>
          </a:p>
          <a:p>
            <a:pPr marL="342900" indent="-342900">
              <a:buChar char="•"/>
            </a:pPr>
            <a:r>
              <a:rPr lang="nl-NL" sz="2400" dirty="0"/>
              <a:t>Toevoegen aan ROSA begrippenmodel?</a:t>
            </a:r>
          </a:p>
        </p:txBody>
      </p:sp>
    </p:spTree>
    <p:extLst>
      <p:ext uri="{BB962C8B-B14F-4D97-AF65-F5344CB8AC3E}">
        <p14:creationId xmlns:p14="http://schemas.microsoft.com/office/powerpoint/2010/main" val="692888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F35C36-ACBA-E055-6BDA-6E7FBC094298}"/>
              </a:ext>
            </a:extLst>
          </p:cNvPr>
          <p:cNvSpPr>
            <a:spLocks noGrp="1"/>
          </p:cNvSpPr>
          <p:nvPr>
            <p:ph type="title"/>
          </p:nvPr>
        </p:nvSpPr>
        <p:spPr/>
        <p:txBody>
          <a:bodyPr/>
          <a:lstStyle/>
          <a:p>
            <a:r>
              <a:rPr lang="nl-NL" dirty="0"/>
              <a:t>Voorgestelde definities referentiecomponenten</a:t>
            </a:r>
          </a:p>
        </p:txBody>
      </p:sp>
      <p:graphicFrame>
        <p:nvGraphicFramePr>
          <p:cNvPr id="4" name="Tabel 3">
            <a:extLst>
              <a:ext uri="{FF2B5EF4-FFF2-40B4-BE49-F238E27FC236}">
                <a16:creationId xmlns:a16="http://schemas.microsoft.com/office/drawing/2014/main" id="{6061F2F8-97CC-5DC2-596D-8C717BB33476}"/>
              </a:ext>
            </a:extLst>
          </p:cNvPr>
          <p:cNvGraphicFramePr>
            <a:graphicFrameLocks noGrp="1"/>
          </p:cNvGraphicFramePr>
          <p:nvPr>
            <p:extLst>
              <p:ext uri="{D42A27DB-BD31-4B8C-83A1-F6EECF244321}">
                <p14:modId xmlns:p14="http://schemas.microsoft.com/office/powerpoint/2010/main" val="433679732"/>
              </p:ext>
            </p:extLst>
          </p:nvPr>
        </p:nvGraphicFramePr>
        <p:xfrm>
          <a:off x="381000" y="1129640"/>
          <a:ext cx="11475640" cy="4887509"/>
        </p:xfrm>
        <a:graphic>
          <a:graphicData uri="http://schemas.openxmlformats.org/drawingml/2006/table">
            <a:tbl>
              <a:tblPr firstRow="1">
                <a:tableStyleId>{5C22544A-7EE6-4342-B048-85BDC9FD1C3A}</a:tableStyleId>
              </a:tblPr>
              <a:tblGrid>
                <a:gridCol w="3882592">
                  <a:extLst>
                    <a:ext uri="{9D8B030D-6E8A-4147-A177-3AD203B41FA5}">
                      <a16:colId xmlns:a16="http://schemas.microsoft.com/office/drawing/2014/main" val="2247786159"/>
                    </a:ext>
                  </a:extLst>
                </a:gridCol>
                <a:gridCol w="7593048">
                  <a:extLst>
                    <a:ext uri="{9D8B030D-6E8A-4147-A177-3AD203B41FA5}">
                      <a16:colId xmlns:a16="http://schemas.microsoft.com/office/drawing/2014/main" val="690025520"/>
                    </a:ext>
                  </a:extLst>
                </a:gridCol>
              </a:tblGrid>
              <a:tr h="681269">
                <a:tc>
                  <a:txBody>
                    <a:bodyPr/>
                    <a:lstStyle/>
                    <a:p>
                      <a:pPr fontAlgn="t"/>
                      <a:endParaRPr lang="nl-NL" sz="1800">
                        <a:effectLst/>
                      </a:endParaRPr>
                    </a:p>
                    <a:p>
                      <a:pPr algn="l" rtl="0" fontAlgn="base"/>
                      <a:r>
                        <a:rPr lang="nl-NL" sz="1800" b="1">
                          <a:effectLst/>
                        </a:rPr>
                        <a:t>Referentiecomponent</a:t>
                      </a:r>
                      <a:r>
                        <a:rPr lang="nl-NL" sz="1800" b="0">
                          <a:effectLst/>
                        </a:rPr>
                        <a:t> </a:t>
                      </a:r>
                      <a:endParaRPr lang="nl-NL" sz="1800" b="0" i="0">
                        <a:effectLst/>
                      </a:endParaRPr>
                    </a:p>
                  </a:txBody>
                  <a:tcPr/>
                </a:tc>
                <a:tc>
                  <a:txBody>
                    <a:bodyPr/>
                    <a:lstStyle/>
                    <a:p>
                      <a:pPr algn="ctr" fontAlgn="t"/>
                      <a:endParaRPr lang="nl-NL" sz="1800">
                        <a:effectLst/>
                      </a:endParaRPr>
                    </a:p>
                    <a:p>
                      <a:pPr algn="l" rtl="0" fontAlgn="base"/>
                      <a:r>
                        <a:rPr lang="nl-NL" sz="1800" b="1">
                          <a:effectLst/>
                        </a:rPr>
                        <a:t>Definitie</a:t>
                      </a:r>
                      <a:r>
                        <a:rPr lang="nl-NL" sz="1800" b="0">
                          <a:effectLst/>
                        </a:rPr>
                        <a:t> </a:t>
                      </a:r>
                      <a:endParaRPr lang="nl-NL" sz="1800" b="0" i="0">
                        <a:effectLst/>
                      </a:endParaRPr>
                    </a:p>
                  </a:txBody>
                  <a:tcPr/>
                </a:tc>
                <a:extLst>
                  <a:ext uri="{0D108BD9-81ED-4DB2-BD59-A6C34878D82A}">
                    <a16:rowId xmlns:a16="http://schemas.microsoft.com/office/drawing/2014/main" val="2008001910"/>
                  </a:ext>
                </a:extLst>
              </a:tr>
              <a:tr h="908359">
                <a:tc>
                  <a:txBody>
                    <a:bodyPr/>
                    <a:lstStyle/>
                    <a:p>
                      <a:pPr fontAlgn="t"/>
                      <a:endParaRPr lang="en-US" sz="1800" b="1">
                        <a:effectLst/>
                      </a:endParaRPr>
                    </a:p>
                    <a:p>
                      <a:pPr algn="l" rtl="0" fontAlgn="base"/>
                      <a:r>
                        <a:rPr lang="en-US" sz="1800" b="1">
                          <a:effectLst/>
                        </a:rPr>
                        <a:t>Learning Content Management Systeem (LCMS) </a:t>
                      </a:r>
                      <a:endParaRPr lang="en-US" sz="1800" b="1" i="0">
                        <a:effectLst/>
                      </a:endParaRPr>
                    </a:p>
                  </a:txBody>
                  <a:tcPr/>
                </a:tc>
                <a:tc>
                  <a:txBody>
                    <a:bodyPr/>
                    <a:lstStyle/>
                    <a:p>
                      <a:pPr fontAlgn="t"/>
                      <a:endParaRPr lang="nl-NL" sz="1800">
                        <a:effectLst/>
                      </a:endParaRPr>
                    </a:p>
                    <a:p>
                      <a:pPr algn="l" rtl="0" fontAlgn="base"/>
                      <a:r>
                        <a:rPr lang="nl-NL" sz="1800" b="0">
                          <a:effectLst/>
                        </a:rPr>
                        <a:t>Systeem ten behoeve van het maken en beheren van leermateriaal </a:t>
                      </a:r>
                      <a:endParaRPr lang="nl-NL" sz="1800" b="0" i="0">
                        <a:effectLst/>
                      </a:endParaRPr>
                    </a:p>
                  </a:txBody>
                  <a:tcPr/>
                </a:tc>
                <a:extLst>
                  <a:ext uri="{0D108BD9-81ED-4DB2-BD59-A6C34878D82A}">
                    <a16:rowId xmlns:a16="http://schemas.microsoft.com/office/drawing/2014/main" val="1465801590"/>
                  </a:ext>
                </a:extLst>
              </a:tr>
              <a:tr h="1135449">
                <a:tc>
                  <a:txBody>
                    <a:bodyPr/>
                    <a:lstStyle/>
                    <a:p>
                      <a:pPr fontAlgn="t"/>
                      <a:endParaRPr lang="nl-NL" sz="1800" b="1">
                        <a:effectLst/>
                      </a:endParaRPr>
                    </a:p>
                    <a:p>
                      <a:pPr algn="l" rtl="0" fontAlgn="base"/>
                      <a:r>
                        <a:rPr lang="nl-NL" sz="1800" b="1">
                          <a:effectLst/>
                        </a:rPr>
                        <a:t>Learning Management Systeem (LMS) </a:t>
                      </a:r>
                      <a:endParaRPr lang="nl-NL" sz="1800" b="1" i="0">
                        <a:effectLst/>
                      </a:endParaRPr>
                    </a:p>
                  </a:txBody>
                  <a:tcPr/>
                </a:tc>
                <a:tc>
                  <a:txBody>
                    <a:bodyPr/>
                    <a:lstStyle/>
                    <a:p>
                      <a:pPr fontAlgn="t"/>
                      <a:endParaRPr lang="nl-NL" sz="1800">
                        <a:effectLst/>
                      </a:endParaRPr>
                    </a:p>
                    <a:p>
                      <a:pPr algn="l" rtl="0" fontAlgn="base"/>
                      <a:r>
                        <a:rPr lang="nl-NL" sz="1800" b="0">
                          <a:effectLst/>
                        </a:rPr>
                        <a:t>Systeem ten behoeve van het aanbieden en gebruiken van leermateriaal, de ondersteuning van het leerproces en de interactie tussen student en docent </a:t>
                      </a:r>
                      <a:endParaRPr lang="nl-NL" sz="1800" b="0" i="0">
                        <a:effectLst/>
                      </a:endParaRPr>
                    </a:p>
                  </a:txBody>
                  <a:tcPr/>
                </a:tc>
                <a:extLst>
                  <a:ext uri="{0D108BD9-81ED-4DB2-BD59-A6C34878D82A}">
                    <a16:rowId xmlns:a16="http://schemas.microsoft.com/office/drawing/2014/main" val="1772425249"/>
                  </a:ext>
                </a:extLst>
              </a:tr>
              <a:tr h="1135449">
                <a:tc>
                  <a:txBody>
                    <a:bodyPr/>
                    <a:lstStyle/>
                    <a:p>
                      <a:pPr fontAlgn="t"/>
                      <a:endParaRPr lang="nl-NL" sz="1800" b="1">
                        <a:effectLst/>
                      </a:endParaRPr>
                    </a:p>
                    <a:p>
                      <a:pPr algn="l" rtl="0" fontAlgn="base"/>
                      <a:r>
                        <a:rPr lang="nl-NL" sz="1800" b="1">
                          <a:effectLst/>
                        </a:rPr>
                        <a:t>Educatieve software </a:t>
                      </a:r>
                      <a:endParaRPr lang="nl-NL" sz="1800" b="1" i="0">
                        <a:effectLst/>
                      </a:endParaRPr>
                    </a:p>
                  </a:txBody>
                  <a:tcPr/>
                </a:tc>
                <a:tc>
                  <a:txBody>
                    <a:bodyPr/>
                    <a:lstStyle/>
                    <a:p>
                      <a:pPr fontAlgn="t"/>
                      <a:endParaRPr lang="nl-NL" sz="1800">
                        <a:effectLst/>
                      </a:endParaRPr>
                    </a:p>
                    <a:p>
                      <a:pPr algn="l" rtl="0" fontAlgn="base"/>
                      <a:r>
                        <a:rPr lang="nl-NL" sz="1800" b="0">
                          <a:effectLst/>
                        </a:rPr>
                        <a:t>Verzamelbegrip van applicaties, ingezet voor of ontwikkeld met een educatief doel, dat studenten ondersteunt bij het uitvoeren van beroepsspecifieke leertaken </a:t>
                      </a:r>
                      <a:endParaRPr lang="nl-NL" sz="1800" b="0" i="0">
                        <a:effectLst/>
                      </a:endParaRPr>
                    </a:p>
                  </a:txBody>
                  <a:tcPr/>
                </a:tc>
                <a:extLst>
                  <a:ext uri="{0D108BD9-81ED-4DB2-BD59-A6C34878D82A}">
                    <a16:rowId xmlns:a16="http://schemas.microsoft.com/office/drawing/2014/main" val="2520313256"/>
                  </a:ext>
                </a:extLst>
              </a:tr>
              <a:tr h="908359">
                <a:tc>
                  <a:txBody>
                    <a:bodyPr/>
                    <a:lstStyle/>
                    <a:p>
                      <a:pPr fontAlgn="t"/>
                      <a:endParaRPr lang="nl-NL" sz="1800" b="1" dirty="0">
                        <a:effectLst/>
                      </a:endParaRPr>
                    </a:p>
                    <a:p>
                      <a:pPr algn="l" rtl="0" fontAlgn="base"/>
                      <a:r>
                        <a:rPr lang="nl-NL" sz="1800" b="1" dirty="0">
                          <a:effectLst/>
                        </a:rPr>
                        <a:t>Onderwijsleeromgeving </a:t>
                      </a:r>
                      <a:endParaRPr lang="nl-NL" sz="1800" b="1" i="0" dirty="0">
                        <a:effectLst/>
                      </a:endParaRPr>
                    </a:p>
                  </a:txBody>
                  <a:tcPr/>
                </a:tc>
                <a:tc>
                  <a:txBody>
                    <a:bodyPr/>
                    <a:lstStyle/>
                    <a:p>
                      <a:pPr fontAlgn="t"/>
                      <a:endParaRPr lang="nl-NL" sz="1800" dirty="0">
                        <a:effectLst/>
                      </a:endParaRPr>
                    </a:p>
                    <a:p>
                      <a:pPr algn="l" rtl="0" fontAlgn="base"/>
                      <a:r>
                        <a:rPr lang="nl-NL" sz="1800" b="0" dirty="0">
                          <a:effectLst/>
                        </a:rPr>
                        <a:t>Een portaal of schil die studenten en docenten toegang geeft tot alle functionaliteit die nodig is in de uitvoering van het onderwijs </a:t>
                      </a:r>
                      <a:endParaRPr lang="nl-NL" sz="1800" b="0" i="0" dirty="0">
                        <a:effectLst/>
                      </a:endParaRPr>
                    </a:p>
                  </a:txBody>
                  <a:tcPr/>
                </a:tc>
                <a:extLst>
                  <a:ext uri="{0D108BD9-81ED-4DB2-BD59-A6C34878D82A}">
                    <a16:rowId xmlns:a16="http://schemas.microsoft.com/office/drawing/2014/main" val="4022307113"/>
                  </a:ext>
                </a:extLst>
              </a:tr>
            </a:tbl>
          </a:graphicData>
        </a:graphic>
      </p:graphicFrame>
    </p:spTree>
    <p:extLst>
      <p:ext uri="{BB962C8B-B14F-4D97-AF65-F5344CB8AC3E}">
        <p14:creationId xmlns:p14="http://schemas.microsoft.com/office/powerpoint/2010/main" val="2055347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03E54D-133A-86EE-D885-A66BDB71A8AB}"/>
              </a:ext>
            </a:extLst>
          </p:cNvPr>
          <p:cNvSpPr>
            <a:spLocks noGrp="1"/>
          </p:cNvSpPr>
          <p:nvPr>
            <p:ph type="title"/>
          </p:nvPr>
        </p:nvSpPr>
        <p:spPr/>
        <p:txBody>
          <a:bodyPr/>
          <a:lstStyle/>
          <a:p>
            <a:r>
              <a:rPr lang="nl-NL" dirty="0"/>
              <a:t>Voorstel algemene spelregels</a:t>
            </a:r>
          </a:p>
        </p:txBody>
      </p:sp>
      <p:sp>
        <p:nvSpPr>
          <p:cNvPr id="3" name="Tijdelijke aanduiding voor tekst 2">
            <a:extLst>
              <a:ext uri="{FF2B5EF4-FFF2-40B4-BE49-F238E27FC236}">
                <a16:creationId xmlns:a16="http://schemas.microsoft.com/office/drawing/2014/main" id="{8FD390E0-18A4-6764-13BB-B6E397355125}"/>
              </a:ext>
            </a:extLst>
          </p:cNvPr>
          <p:cNvSpPr>
            <a:spLocks noGrp="1"/>
          </p:cNvSpPr>
          <p:nvPr>
            <p:ph type="body" idx="1"/>
          </p:nvPr>
        </p:nvSpPr>
        <p:spPr/>
        <p:txBody>
          <a:bodyPr/>
          <a:lstStyle/>
          <a:p>
            <a:r>
              <a:rPr lang="nl-NL" dirty="0"/>
              <a:t>Referentiecomponenten hebben bij voorkeur geen overlappende/gemeenschappelijke applicatiefuncties of -services met andere referentiecomponenten. </a:t>
            </a:r>
          </a:p>
          <a:p>
            <a:r>
              <a:rPr lang="nl-NL" dirty="0"/>
              <a:t>Gangbare producten in de markt kunnen eenduidig op een referentiecomponent (of meerdere) worden </a:t>
            </a:r>
            <a:r>
              <a:rPr lang="nl-NL" dirty="0" err="1"/>
              <a:t>gemapt</a:t>
            </a:r>
            <a:r>
              <a:rPr lang="nl-NL" dirty="0"/>
              <a:t>. </a:t>
            </a:r>
          </a:p>
          <a:p>
            <a:r>
              <a:rPr lang="nl-NL" dirty="0"/>
              <a:t>Het moet duidelijk zijn, welke bedrijfs- of ketenprocessen door een referentiecomponent worden ondersteund </a:t>
            </a:r>
          </a:p>
        </p:txBody>
      </p:sp>
    </p:spTree>
    <p:extLst>
      <p:ext uri="{BB962C8B-B14F-4D97-AF65-F5344CB8AC3E}">
        <p14:creationId xmlns:p14="http://schemas.microsoft.com/office/powerpoint/2010/main" val="2879666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258C51-28A9-DD12-2833-229F62CD5761}"/>
              </a:ext>
            </a:extLst>
          </p:cNvPr>
          <p:cNvSpPr>
            <a:spLocks noGrp="1"/>
          </p:cNvSpPr>
          <p:nvPr>
            <p:ph type="title"/>
          </p:nvPr>
        </p:nvSpPr>
        <p:spPr/>
        <p:txBody>
          <a:bodyPr/>
          <a:lstStyle/>
          <a:p>
            <a:r>
              <a:rPr lang="nl-NL" dirty="0"/>
              <a:t>Vragen aan AR: </a:t>
            </a:r>
          </a:p>
        </p:txBody>
      </p:sp>
      <p:sp>
        <p:nvSpPr>
          <p:cNvPr id="3" name="Tijdelijke aanduiding voor tekst 2">
            <a:extLst>
              <a:ext uri="{FF2B5EF4-FFF2-40B4-BE49-F238E27FC236}">
                <a16:creationId xmlns:a16="http://schemas.microsoft.com/office/drawing/2014/main" id="{B0F88F2B-8DF1-D5A3-EF1B-F13D9D8727AF}"/>
              </a:ext>
            </a:extLst>
          </p:cNvPr>
          <p:cNvSpPr>
            <a:spLocks noGrp="1"/>
          </p:cNvSpPr>
          <p:nvPr>
            <p:ph type="body" idx="1"/>
          </p:nvPr>
        </p:nvSpPr>
        <p:spPr/>
        <p:txBody>
          <a:bodyPr/>
          <a:lstStyle/>
          <a:p>
            <a:r>
              <a:rPr lang="nl-NL" dirty="0"/>
              <a:t>Wat vinden jullie van deze adviezen, kunnen deze ergens nog worden aangescherpt?</a:t>
            </a:r>
          </a:p>
          <a:p>
            <a:endParaRPr lang="nl-NL" dirty="0"/>
          </a:p>
          <a:p>
            <a:pPr marL="50800" indent="0">
              <a:buNone/>
            </a:pPr>
            <a:r>
              <a:rPr lang="nl-NL" dirty="0"/>
              <a:t>ROSA QA team heeft aangegeven het inhoudelijk eens te zijn met de adviezen. </a:t>
            </a:r>
          </a:p>
          <a:p>
            <a:r>
              <a:rPr lang="nl-NL" dirty="0"/>
              <a:t>Wat vinden jullie van de werkwijze de impact van adviezen zoals dit op de inhoud van de ROSA te laten toetsen bij het QA team?</a:t>
            </a:r>
          </a:p>
          <a:p>
            <a:r>
              <a:rPr lang="nl-NL" dirty="0"/>
              <a:t>Hoe wil de AR in het vervolg op de hoogte worden gehouden?</a:t>
            </a:r>
          </a:p>
          <a:p>
            <a:endParaRPr lang="nl-NL" dirty="0"/>
          </a:p>
        </p:txBody>
      </p:sp>
    </p:spTree>
    <p:extLst>
      <p:ext uri="{BB962C8B-B14F-4D97-AF65-F5344CB8AC3E}">
        <p14:creationId xmlns:p14="http://schemas.microsoft.com/office/powerpoint/2010/main" val="188476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7DEDC-28FE-2EE0-52B1-62966707A1E5}"/>
              </a:ext>
            </a:extLst>
          </p:cNvPr>
          <p:cNvSpPr>
            <a:spLocks noGrp="1"/>
          </p:cNvSpPr>
          <p:nvPr>
            <p:ph type="title"/>
          </p:nvPr>
        </p:nvSpPr>
        <p:spPr/>
        <p:txBody>
          <a:bodyPr/>
          <a:lstStyle/>
          <a:p>
            <a:r>
              <a:rPr lang="nl-NL" dirty="0"/>
              <a:t>Missie</a:t>
            </a:r>
            <a:r>
              <a:rPr lang="nl-NL"/>
              <a:t>/opdracht</a:t>
            </a:r>
            <a:endParaRPr lang="nl-NL" dirty="0"/>
          </a:p>
        </p:txBody>
      </p:sp>
      <p:grpSp>
        <p:nvGrpSpPr>
          <p:cNvPr id="4" name="Groep 3">
            <a:extLst>
              <a:ext uri="{FF2B5EF4-FFF2-40B4-BE49-F238E27FC236}">
                <a16:creationId xmlns:a16="http://schemas.microsoft.com/office/drawing/2014/main" id="{338226C3-38BC-1E63-DE4F-0154CE9A6322}"/>
              </a:ext>
            </a:extLst>
          </p:cNvPr>
          <p:cNvGrpSpPr/>
          <p:nvPr/>
        </p:nvGrpSpPr>
        <p:grpSpPr>
          <a:xfrm>
            <a:off x="1104261" y="1634596"/>
            <a:ext cx="9983478" cy="3588808"/>
            <a:chOff x="0" y="0"/>
            <a:chExt cx="5752805" cy="1363823"/>
          </a:xfrm>
        </p:grpSpPr>
        <p:sp>
          <p:nvSpPr>
            <p:cNvPr id="5" name="Rechthoek 4">
              <a:extLst>
                <a:ext uri="{FF2B5EF4-FFF2-40B4-BE49-F238E27FC236}">
                  <a16:creationId xmlns:a16="http://schemas.microsoft.com/office/drawing/2014/main" id="{88CA948A-4B5D-E162-510D-C2E25E9735C0}"/>
                </a:ext>
              </a:extLst>
            </p:cNvPr>
            <p:cNvSpPr/>
            <p:nvPr/>
          </p:nvSpPr>
          <p:spPr>
            <a:xfrm rot="10800000" flipH="1" flipV="1">
              <a:off x="3973" y="157851"/>
              <a:ext cx="5731510" cy="1023188"/>
            </a:xfrm>
            <a:prstGeom prst="rect">
              <a:avLst/>
            </a:prstGeom>
            <a:solidFill>
              <a:srgbClr val="EAEFF6"/>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6" name="Rechthoek 5">
              <a:extLst>
                <a:ext uri="{FF2B5EF4-FFF2-40B4-BE49-F238E27FC236}">
                  <a16:creationId xmlns:a16="http://schemas.microsoft.com/office/drawing/2014/main" id="{C79E8594-9D0F-BD8B-F0BF-7A9BD4ACEE40}"/>
                </a:ext>
              </a:extLst>
            </p:cNvPr>
            <p:cNvSpPr/>
            <p:nvPr/>
          </p:nvSpPr>
          <p:spPr>
            <a:xfrm>
              <a:off x="446992" y="244229"/>
              <a:ext cx="4731548" cy="1037875"/>
            </a:xfrm>
            <a:prstGeom prst="rect">
              <a:avLst/>
            </a:prstGeom>
            <a:noFill/>
            <a:ln w="9525">
              <a:noFill/>
              <a:prstDash val="solid"/>
              <a:miter/>
            </a:ln>
          </p:spPr>
          <p:txBody>
            <a:bodyPr anchor="t"/>
            <a:lstStyle/>
            <a:p>
              <a:pPr algn="ctr">
                <a:lnSpc>
                  <a:spcPct val="105000"/>
                </a:lnSpc>
                <a:spcBef>
                  <a:spcPts val="500"/>
                </a:spcBef>
                <a:spcAft>
                  <a:spcPts val="1000"/>
                </a:spcAft>
              </a:pPr>
              <a:r>
                <a:rPr lang="nl-NL" sz="3200">
                  <a:ln>
                    <a:noFill/>
                  </a:ln>
                  <a:solidFill>
                    <a:srgbClr val="0FA67E"/>
                  </a:solidFill>
                  <a:effectLst>
                    <a:outerShdw blurRad="38100" dist="25400" dir="5400000" algn="ctr">
                      <a:srgbClr val="6E747A">
                        <a:alpha val="43000"/>
                      </a:srgbClr>
                    </a:outerShdw>
                  </a:effectLst>
                  <a:latin typeface="Calibri" panose="020F0502020204030204" pitchFamily="34" charset="0"/>
                  <a:ea typeface="MS PGothic" panose="020B0600070205080204" pitchFamily="34" charset="-128"/>
                  <a:cs typeface="Arial" panose="020B0604020202020204" pitchFamily="34" charset="0"/>
                </a:rPr>
                <a:t>De in de Adviesgroep Samenhang Onderwijsarchitecturen vertegenwoordigde sector- en referentiearchitecturen sluiten zo optimaal mogelijk op elkaar aan.</a:t>
              </a:r>
              <a:endParaRPr lang="nl-NL" sz="1800">
                <a:effectLst/>
                <a:latin typeface="Arial" panose="020B0604020202020204" pitchFamily="34" charset="0"/>
                <a:ea typeface="MS PGothic" panose="020B0600070205080204" pitchFamily="34" charset="-128"/>
                <a:cs typeface="Arial" panose="020B0604020202020204" pitchFamily="34" charset="0"/>
              </a:endParaRPr>
            </a:p>
          </p:txBody>
        </p:sp>
        <p:sp>
          <p:nvSpPr>
            <p:cNvPr id="7" name="Rechthoek 6">
              <a:extLst>
                <a:ext uri="{FF2B5EF4-FFF2-40B4-BE49-F238E27FC236}">
                  <a16:creationId xmlns:a16="http://schemas.microsoft.com/office/drawing/2014/main" id="{EB8D1009-5675-7175-A83E-C70A966433A1}"/>
                </a:ext>
              </a:extLst>
            </p:cNvPr>
            <p:cNvSpPr/>
            <p:nvPr/>
          </p:nvSpPr>
          <p:spPr>
            <a:xfrm>
              <a:off x="12912" y="159883"/>
              <a:ext cx="671031" cy="37400"/>
            </a:xfrm>
            <a:prstGeom prst="rect">
              <a:avLst/>
            </a:prstGeom>
            <a:solidFill>
              <a:srgbClr val="007FAC"/>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8" name="Rechthoek 7">
              <a:extLst>
                <a:ext uri="{FF2B5EF4-FFF2-40B4-BE49-F238E27FC236}">
                  <a16:creationId xmlns:a16="http://schemas.microsoft.com/office/drawing/2014/main" id="{19F0C85F-0171-B966-8FBC-A812FFE54F9E}"/>
                </a:ext>
              </a:extLst>
            </p:cNvPr>
            <p:cNvSpPr/>
            <p:nvPr/>
          </p:nvSpPr>
          <p:spPr>
            <a:xfrm rot="5400000">
              <a:off x="-494271" y="653923"/>
              <a:ext cx="1023188" cy="34645"/>
            </a:xfrm>
            <a:prstGeom prst="rect">
              <a:avLst/>
            </a:prstGeom>
            <a:solidFill>
              <a:srgbClr val="007FAC"/>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9" name="Rechthoek 8">
              <a:extLst>
                <a:ext uri="{FF2B5EF4-FFF2-40B4-BE49-F238E27FC236}">
                  <a16:creationId xmlns:a16="http://schemas.microsoft.com/office/drawing/2014/main" id="{136BD278-AB3F-AFDC-F0FE-B0A03E57F282}"/>
                </a:ext>
              </a:extLst>
            </p:cNvPr>
            <p:cNvSpPr/>
            <p:nvPr/>
          </p:nvSpPr>
          <p:spPr>
            <a:xfrm>
              <a:off x="29801" y="1147858"/>
              <a:ext cx="4596935" cy="34537"/>
            </a:xfrm>
            <a:prstGeom prst="rect">
              <a:avLst/>
            </a:prstGeom>
            <a:solidFill>
              <a:srgbClr val="007FAC"/>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10" name="Rechthoek 9">
              <a:extLst>
                <a:ext uri="{FF2B5EF4-FFF2-40B4-BE49-F238E27FC236}">
                  <a16:creationId xmlns:a16="http://schemas.microsoft.com/office/drawing/2014/main" id="{5C3CF799-D2BB-29C0-3039-DA6809B3759B}"/>
                </a:ext>
              </a:extLst>
            </p:cNvPr>
            <p:cNvSpPr/>
            <p:nvPr/>
          </p:nvSpPr>
          <p:spPr>
            <a:xfrm>
              <a:off x="5008266" y="1147858"/>
              <a:ext cx="729926" cy="34537"/>
            </a:xfrm>
            <a:prstGeom prst="rect">
              <a:avLst/>
            </a:prstGeom>
            <a:solidFill>
              <a:srgbClr val="007FAC"/>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11" name="Rechthoek 10">
              <a:extLst>
                <a:ext uri="{FF2B5EF4-FFF2-40B4-BE49-F238E27FC236}">
                  <a16:creationId xmlns:a16="http://schemas.microsoft.com/office/drawing/2014/main" id="{27AE0788-B1B0-FE32-A475-3B19838EE117}"/>
                </a:ext>
              </a:extLst>
            </p:cNvPr>
            <p:cNvSpPr/>
            <p:nvPr/>
          </p:nvSpPr>
          <p:spPr>
            <a:xfrm rot="5400000">
              <a:off x="5223889" y="653923"/>
              <a:ext cx="1023188" cy="34645"/>
            </a:xfrm>
            <a:prstGeom prst="rect">
              <a:avLst/>
            </a:prstGeom>
            <a:solidFill>
              <a:srgbClr val="007FAC"/>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12" name="Rechthoek 11">
              <a:extLst>
                <a:ext uri="{FF2B5EF4-FFF2-40B4-BE49-F238E27FC236}">
                  <a16:creationId xmlns:a16="http://schemas.microsoft.com/office/drawing/2014/main" id="{8E9DAD9A-2C1F-EF39-A169-8AC466D15219}"/>
                </a:ext>
              </a:extLst>
            </p:cNvPr>
            <p:cNvSpPr/>
            <p:nvPr/>
          </p:nvSpPr>
          <p:spPr>
            <a:xfrm>
              <a:off x="1153106" y="159846"/>
              <a:ext cx="4596935" cy="37400"/>
            </a:xfrm>
            <a:prstGeom prst="rect">
              <a:avLst/>
            </a:prstGeom>
            <a:solidFill>
              <a:srgbClr val="007FAC"/>
            </a:solidFill>
            <a:ln w="9525">
              <a:noFill/>
              <a:prstDash val="solid"/>
            </a:ln>
          </p:spPr>
          <p:style>
            <a:lnRef idx="2">
              <a:schemeClr val="accent1">
                <a:shade val="50000"/>
              </a:schemeClr>
            </a:lnRef>
            <a:fillRef idx="1">
              <a:schemeClr val="accent1"/>
            </a:fillRef>
            <a:effectRef idx="0">
              <a:scrgbClr r="0" g="0" b="0"/>
            </a:effectRef>
            <a:fontRef idx="minor">
              <a:schemeClr val="lt1"/>
            </a:fontRef>
          </p:style>
          <p:txBody>
            <a:bodyPr anchor="ctr"/>
            <a:lstStyle/>
            <a:p>
              <a:endParaRPr lang="nl-NL" sz="3200"/>
            </a:p>
          </p:txBody>
        </p:sp>
        <p:sp>
          <p:nvSpPr>
            <p:cNvPr id="13" name="Rechthoek 12">
              <a:extLst>
                <a:ext uri="{FF2B5EF4-FFF2-40B4-BE49-F238E27FC236}">
                  <a16:creationId xmlns:a16="http://schemas.microsoft.com/office/drawing/2014/main" id="{DF473882-58F7-734F-9B54-2704B89542A8}"/>
                </a:ext>
              </a:extLst>
            </p:cNvPr>
            <p:cNvSpPr/>
            <p:nvPr/>
          </p:nvSpPr>
          <p:spPr>
            <a:xfrm>
              <a:off x="4586097" y="879434"/>
              <a:ext cx="415634" cy="484389"/>
            </a:xfrm>
            <a:prstGeom prst="rect">
              <a:avLst/>
            </a:prstGeom>
            <a:noFill/>
            <a:ln>
              <a:noFill/>
            </a:ln>
          </p:spPr>
          <p:txBody>
            <a:bodyPr anchor="t"/>
            <a:lstStyle/>
            <a:p>
              <a:pPr>
                <a:lnSpc>
                  <a:spcPct val="115000"/>
                </a:lnSpc>
                <a:spcBef>
                  <a:spcPts val="500"/>
                </a:spcBef>
                <a:spcAft>
                  <a:spcPts val="1000"/>
                </a:spcAft>
              </a:pPr>
              <a:r>
                <a:rPr lang="en-US" sz="8800">
                  <a:ln>
                    <a:noFill/>
                  </a:ln>
                  <a:solidFill>
                    <a:srgbClr val="0FA67E"/>
                  </a:solidFill>
                  <a:effectLst>
                    <a:outerShdw blurRad="38100" dist="25400" dir="5400000" algn="ctr">
                      <a:srgbClr val="6E747A">
                        <a:alpha val="43000"/>
                      </a:srgbClr>
                    </a:outerShdw>
                  </a:effectLst>
                  <a:latin typeface="Felix Titling" panose="04060505060202020A04" pitchFamily="82" charset="0"/>
                  <a:ea typeface="MS PGothic" panose="020B0600070205080204" pitchFamily="34" charset="-128"/>
                  <a:cs typeface="Arial" panose="020B0604020202020204" pitchFamily="34" charset="0"/>
                </a:rPr>
                <a:t>"</a:t>
              </a:r>
              <a:endParaRPr lang="nl-NL" sz="1800">
                <a:effectLst/>
                <a:latin typeface="Arial" panose="020B0604020202020204" pitchFamily="34" charset="0"/>
                <a:ea typeface="MS PGothic" panose="020B0600070205080204" pitchFamily="34" charset="-128"/>
                <a:cs typeface="Arial" panose="020B0604020202020204" pitchFamily="34" charset="0"/>
              </a:endParaRPr>
            </a:p>
          </p:txBody>
        </p:sp>
        <p:sp>
          <p:nvSpPr>
            <p:cNvPr id="14" name="Rechthoek 13">
              <a:extLst>
                <a:ext uri="{FF2B5EF4-FFF2-40B4-BE49-F238E27FC236}">
                  <a16:creationId xmlns:a16="http://schemas.microsoft.com/office/drawing/2014/main" id="{F925371D-EF90-524D-C8BB-59CA4066A764}"/>
                </a:ext>
              </a:extLst>
            </p:cNvPr>
            <p:cNvSpPr/>
            <p:nvPr/>
          </p:nvSpPr>
          <p:spPr>
            <a:xfrm rot="10800000">
              <a:off x="685135" y="0"/>
              <a:ext cx="415634" cy="484389"/>
            </a:xfrm>
            <a:prstGeom prst="rect">
              <a:avLst/>
            </a:prstGeom>
            <a:noFill/>
            <a:ln>
              <a:noFill/>
            </a:ln>
          </p:spPr>
          <p:txBody>
            <a:bodyPr anchor="t"/>
            <a:lstStyle/>
            <a:p>
              <a:pPr>
                <a:lnSpc>
                  <a:spcPct val="115000"/>
                </a:lnSpc>
                <a:spcBef>
                  <a:spcPts val="500"/>
                </a:spcBef>
                <a:spcAft>
                  <a:spcPts val="1000"/>
                </a:spcAft>
              </a:pPr>
              <a:r>
                <a:rPr lang="en-US" sz="8800">
                  <a:ln>
                    <a:noFill/>
                  </a:ln>
                  <a:solidFill>
                    <a:srgbClr val="0FA67E"/>
                  </a:solidFill>
                  <a:effectLst>
                    <a:outerShdw blurRad="38100" dist="25400" dir="5400000" algn="ctr">
                      <a:srgbClr val="6E747A">
                        <a:alpha val="43000"/>
                      </a:srgbClr>
                    </a:outerShdw>
                  </a:effectLst>
                  <a:latin typeface="Felix Titling" panose="04060505060202020A04" pitchFamily="82" charset="0"/>
                  <a:ea typeface="MS PGothic" panose="020B0600070205080204" pitchFamily="34" charset="-128"/>
                  <a:cs typeface="Arial" panose="020B0604020202020204" pitchFamily="34" charset="0"/>
                </a:rPr>
                <a:t>"</a:t>
              </a:r>
              <a:endParaRPr lang="nl-NL" sz="1800">
                <a:effectLst/>
                <a:latin typeface="Arial" panose="020B0604020202020204" pitchFamily="34" charset="0"/>
                <a:ea typeface="MS PGothic" panose="020B0600070205080204" pitchFamily="34" charset="-128"/>
                <a:cs typeface="Arial" panose="020B0604020202020204" pitchFamily="34" charset="0"/>
              </a:endParaRPr>
            </a:p>
          </p:txBody>
        </p:sp>
      </p:grpSp>
    </p:spTree>
    <p:extLst>
      <p:ext uri="{BB962C8B-B14F-4D97-AF65-F5344CB8AC3E}">
        <p14:creationId xmlns:p14="http://schemas.microsoft.com/office/powerpoint/2010/main" val="36749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764620-32A6-C1F5-EC71-53146308D0F6}"/>
              </a:ext>
            </a:extLst>
          </p:cNvPr>
          <p:cNvSpPr>
            <a:spLocks noGrp="1"/>
          </p:cNvSpPr>
          <p:nvPr>
            <p:ph type="title"/>
          </p:nvPr>
        </p:nvSpPr>
        <p:spPr>
          <a:xfrm>
            <a:off x="316927" y="292452"/>
            <a:ext cx="11521280" cy="706090"/>
          </a:xfrm>
        </p:spPr>
        <p:txBody>
          <a:bodyPr/>
          <a:lstStyle/>
          <a:p>
            <a:r>
              <a:rPr lang="nl-NL"/>
              <a:t>Ontwerpkaders</a:t>
            </a:r>
          </a:p>
        </p:txBody>
      </p:sp>
      <p:pic>
        <p:nvPicPr>
          <p:cNvPr id="3" name="Afbeelding 3">
            <a:extLst>
              <a:ext uri="{FF2B5EF4-FFF2-40B4-BE49-F238E27FC236}">
                <a16:creationId xmlns:a16="http://schemas.microsoft.com/office/drawing/2014/main" id="{A3CADDE3-F183-86A0-E078-D1627FDFA776}"/>
              </a:ext>
            </a:extLst>
          </p:cNvPr>
          <p:cNvPicPr>
            <a:picLocks noChangeAspect="1"/>
          </p:cNvPicPr>
          <p:nvPr/>
        </p:nvPicPr>
        <p:blipFill>
          <a:blip r:embed="rId2"/>
          <a:stretch>
            <a:fillRect/>
          </a:stretch>
        </p:blipFill>
        <p:spPr>
          <a:xfrm>
            <a:off x="336550" y="1841308"/>
            <a:ext cx="11518900" cy="4267584"/>
          </a:xfrm>
          <a:prstGeom prst="rect">
            <a:avLst/>
          </a:prstGeom>
        </p:spPr>
      </p:pic>
    </p:spTree>
    <p:extLst>
      <p:ext uri="{BB962C8B-B14F-4D97-AF65-F5344CB8AC3E}">
        <p14:creationId xmlns:p14="http://schemas.microsoft.com/office/powerpoint/2010/main" val="291308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215E4-FB73-253C-EFD8-D17DC3EBFBBC}"/>
              </a:ext>
            </a:extLst>
          </p:cNvPr>
          <p:cNvSpPr>
            <a:spLocks noGrp="1"/>
          </p:cNvSpPr>
          <p:nvPr>
            <p:ph type="title"/>
          </p:nvPr>
        </p:nvSpPr>
        <p:spPr/>
        <p:txBody>
          <a:bodyPr/>
          <a:lstStyle/>
          <a:p>
            <a:r>
              <a:rPr lang="nl-NL" dirty="0"/>
              <a:t>Positionering Ag Samenhang Onderwijsarchitecturen</a:t>
            </a:r>
          </a:p>
        </p:txBody>
      </p:sp>
      <p:sp>
        <p:nvSpPr>
          <p:cNvPr id="3" name="Tijdelijke aanduiding voor tekst 2">
            <a:extLst>
              <a:ext uri="{FF2B5EF4-FFF2-40B4-BE49-F238E27FC236}">
                <a16:creationId xmlns:a16="http://schemas.microsoft.com/office/drawing/2014/main" id="{2712F4D1-9C5E-E9CF-35D2-D93392F8FDAB}"/>
              </a:ext>
            </a:extLst>
          </p:cNvPr>
          <p:cNvSpPr>
            <a:spLocks noGrp="1"/>
          </p:cNvSpPr>
          <p:nvPr>
            <p:ph type="body" idx="1"/>
          </p:nvPr>
        </p:nvSpPr>
        <p:spPr/>
        <p:txBody>
          <a:bodyPr/>
          <a:lstStyle/>
          <a:p>
            <a:r>
              <a:rPr lang="nl-NL" sz="2400" dirty="0"/>
              <a:t>Opereert binnen de context van Edustandaard en de daarbij aangesloten onderwijssectoren. </a:t>
            </a:r>
          </a:p>
          <a:p>
            <a:r>
              <a:rPr lang="nl-NL" sz="2400" dirty="0"/>
              <a:t>Geeft inzicht in en bewaakt de samenhang tussen de ROSA, de </a:t>
            </a:r>
            <a:r>
              <a:rPr lang="nl-NL" sz="2400" dirty="0" err="1"/>
              <a:t>kaderstellende</a:t>
            </a:r>
            <a:r>
              <a:rPr lang="nl-NL" sz="2400" dirty="0"/>
              <a:t> sectorarchitecturen en de sectorale referentiearchitecturen en specifiek op de gebieden waar de genoemde architecturen overlap vertonen. </a:t>
            </a:r>
          </a:p>
          <a:p>
            <a:r>
              <a:rPr lang="nl-NL" sz="2400" dirty="0"/>
              <a:t>Ze adviseert (gevraagd en ongevraagd) over aan zowel de </a:t>
            </a:r>
            <a:r>
              <a:rPr lang="nl-NL" sz="2400" dirty="0" err="1"/>
              <a:t>StandaardisatieRaad</a:t>
            </a:r>
            <a:r>
              <a:rPr lang="nl-NL" sz="2400" dirty="0"/>
              <a:t> Edustandaard als aan de </a:t>
            </a:r>
            <a:r>
              <a:rPr lang="nl-NL" sz="2400" dirty="0" err="1"/>
              <a:t>ArchitectuurRaad</a:t>
            </a:r>
            <a:r>
              <a:rPr lang="nl-NL" sz="2400" dirty="0"/>
              <a:t> Edustandaard over vraagstukken en knelpunten met betrekking tot samenhang tussen de verschillende genoemde architecturen. </a:t>
            </a:r>
          </a:p>
        </p:txBody>
      </p:sp>
    </p:spTree>
    <p:extLst>
      <p:ext uri="{BB962C8B-B14F-4D97-AF65-F5344CB8AC3E}">
        <p14:creationId xmlns:p14="http://schemas.microsoft.com/office/powerpoint/2010/main" val="2074419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6C69AE-752D-AC17-A2EB-C3024F9E4CA5}"/>
              </a:ext>
            </a:extLst>
          </p:cNvPr>
          <p:cNvSpPr>
            <a:spLocks noGrp="1"/>
          </p:cNvSpPr>
          <p:nvPr>
            <p:ph type="title"/>
          </p:nvPr>
        </p:nvSpPr>
        <p:spPr/>
        <p:txBody>
          <a:bodyPr/>
          <a:lstStyle/>
          <a:p>
            <a:r>
              <a:rPr lang="nl-NL" dirty="0"/>
              <a:t>Proces rondom een adviesdocument</a:t>
            </a:r>
          </a:p>
        </p:txBody>
      </p:sp>
      <p:graphicFrame>
        <p:nvGraphicFramePr>
          <p:cNvPr id="4" name="Diagram 3">
            <a:extLst>
              <a:ext uri="{FF2B5EF4-FFF2-40B4-BE49-F238E27FC236}">
                <a16:creationId xmlns:a16="http://schemas.microsoft.com/office/drawing/2014/main" id="{26063829-EC72-E84E-324D-F7D2AFE70762}"/>
              </a:ext>
            </a:extLst>
          </p:cNvPr>
          <p:cNvGraphicFramePr/>
          <p:nvPr>
            <p:extLst>
              <p:ext uri="{D42A27DB-BD31-4B8C-83A1-F6EECF244321}">
                <p14:modId xmlns:p14="http://schemas.microsoft.com/office/powerpoint/2010/main" val="3198586469"/>
              </p:ext>
            </p:extLst>
          </p:nvPr>
        </p:nvGraphicFramePr>
        <p:xfrm>
          <a:off x="335360" y="980729"/>
          <a:ext cx="11521280" cy="5602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49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4EB0C5-774F-1FD9-C1D2-3D15380BC969}"/>
              </a:ext>
            </a:extLst>
          </p:cNvPr>
          <p:cNvSpPr>
            <a:spLocks noGrp="1"/>
          </p:cNvSpPr>
          <p:nvPr>
            <p:ph type="title"/>
          </p:nvPr>
        </p:nvSpPr>
        <p:spPr/>
        <p:txBody>
          <a:bodyPr/>
          <a:lstStyle/>
          <a:p>
            <a:r>
              <a:rPr lang="nl-NL"/>
              <a:t>Uitkomsten afstemming metamodellen</a:t>
            </a:r>
          </a:p>
        </p:txBody>
      </p:sp>
      <p:graphicFrame>
        <p:nvGraphicFramePr>
          <p:cNvPr id="4" name="Diagram 4">
            <a:extLst>
              <a:ext uri="{FF2B5EF4-FFF2-40B4-BE49-F238E27FC236}">
                <a16:creationId xmlns:a16="http://schemas.microsoft.com/office/drawing/2014/main" id="{9C7F6086-1DD5-ADB2-A8B2-E4E4D7E63298}"/>
              </a:ext>
            </a:extLst>
          </p:cNvPr>
          <p:cNvGraphicFramePr/>
          <p:nvPr/>
        </p:nvGraphicFramePr>
        <p:xfrm>
          <a:off x="400707" y="1560787"/>
          <a:ext cx="11390586" cy="5181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57" name="Tekstvak 456">
            <a:extLst>
              <a:ext uri="{FF2B5EF4-FFF2-40B4-BE49-F238E27FC236}">
                <a16:creationId xmlns:a16="http://schemas.microsoft.com/office/drawing/2014/main" id="{263A860E-1622-98CF-516B-42A9C76E2FF9}"/>
              </a:ext>
            </a:extLst>
          </p:cNvPr>
          <p:cNvSpPr txBox="1"/>
          <p:nvPr/>
        </p:nvSpPr>
        <p:spPr>
          <a:xfrm>
            <a:off x="336331" y="1236279"/>
            <a:ext cx="11519336"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000" b="1"/>
              <a:t>Tijdens de werkgroepen hebben de HORA, MORA, FORA en ROSA afspraken gemaakt op een aantal gebieden:</a:t>
            </a:r>
          </a:p>
        </p:txBody>
      </p:sp>
    </p:spTree>
    <p:extLst>
      <p:ext uri="{BB962C8B-B14F-4D97-AF65-F5344CB8AC3E}">
        <p14:creationId xmlns:p14="http://schemas.microsoft.com/office/powerpoint/2010/main" val="695669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B34562-2D36-E4DD-EF86-293657D6C597}"/>
              </a:ext>
            </a:extLst>
          </p:cNvPr>
          <p:cNvSpPr>
            <a:spLocks noGrp="1"/>
          </p:cNvSpPr>
          <p:nvPr>
            <p:ph type="title"/>
          </p:nvPr>
        </p:nvSpPr>
        <p:spPr/>
        <p:txBody>
          <a:bodyPr/>
          <a:lstStyle/>
          <a:p>
            <a:r>
              <a:rPr lang="nl-NL" dirty="0"/>
              <a:t>Onderwerpenselectie</a:t>
            </a:r>
          </a:p>
        </p:txBody>
      </p:sp>
      <p:sp>
        <p:nvSpPr>
          <p:cNvPr id="3" name="Tijdelijke aanduiding voor tekst 2">
            <a:extLst>
              <a:ext uri="{FF2B5EF4-FFF2-40B4-BE49-F238E27FC236}">
                <a16:creationId xmlns:a16="http://schemas.microsoft.com/office/drawing/2014/main" id="{C02BDA1D-7266-8D75-85B3-DFF1595898D6}"/>
              </a:ext>
            </a:extLst>
          </p:cNvPr>
          <p:cNvSpPr>
            <a:spLocks noGrp="1"/>
          </p:cNvSpPr>
          <p:nvPr>
            <p:ph type="body" idx="1"/>
          </p:nvPr>
        </p:nvSpPr>
        <p:spPr/>
        <p:txBody>
          <a:bodyPr/>
          <a:lstStyle/>
          <a:p>
            <a:r>
              <a:rPr lang="nl-NL" dirty="0"/>
              <a:t>Gepubliceerd en bijgehouden op een openbare pagina: </a:t>
            </a:r>
            <a:r>
              <a:rPr lang="nl-NL" dirty="0" err="1">
                <a:hlinkClick r:id="rId2"/>
              </a:rPr>
              <a:t>Categorie:Samenhangonderwerpen</a:t>
            </a:r>
            <a:r>
              <a:rPr lang="nl-NL" dirty="0">
                <a:hlinkClick r:id="rId2"/>
              </a:rPr>
              <a:t> - ROSA Wiki (wikixl.nl)</a:t>
            </a:r>
            <a:endParaRPr lang="nl-NL" dirty="0"/>
          </a:p>
        </p:txBody>
      </p:sp>
    </p:spTree>
    <p:extLst>
      <p:ext uri="{BB962C8B-B14F-4D97-AF65-F5344CB8AC3E}">
        <p14:creationId xmlns:p14="http://schemas.microsoft.com/office/powerpoint/2010/main" val="3559286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215E4-FB73-253C-EFD8-D17DC3EBFBBC}"/>
              </a:ext>
            </a:extLst>
          </p:cNvPr>
          <p:cNvSpPr>
            <a:spLocks noGrp="1"/>
          </p:cNvSpPr>
          <p:nvPr>
            <p:ph type="title"/>
          </p:nvPr>
        </p:nvSpPr>
        <p:spPr/>
        <p:txBody>
          <a:bodyPr/>
          <a:lstStyle/>
          <a:p>
            <a:r>
              <a:rPr lang="nl-NL" dirty="0"/>
              <a:t>Ag Samenhang in kernpunten</a:t>
            </a:r>
          </a:p>
        </p:txBody>
      </p:sp>
      <p:sp>
        <p:nvSpPr>
          <p:cNvPr id="3" name="Tijdelijke aanduiding voor tekst 2">
            <a:extLst>
              <a:ext uri="{FF2B5EF4-FFF2-40B4-BE49-F238E27FC236}">
                <a16:creationId xmlns:a16="http://schemas.microsoft.com/office/drawing/2014/main" id="{2712F4D1-9C5E-E9CF-35D2-D93392F8FDAB}"/>
              </a:ext>
            </a:extLst>
          </p:cNvPr>
          <p:cNvSpPr>
            <a:spLocks noGrp="1"/>
          </p:cNvSpPr>
          <p:nvPr>
            <p:ph type="body" idx="1"/>
          </p:nvPr>
        </p:nvSpPr>
        <p:spPr/>
        <p:txBody>
          <a:bodyPr/>
          <a:lstStyle/>
          <a:p>
            <a:r>
              <a:rPr lang="nl-NL" sz="2400" dirty="0"/>
              <a:t>Komen om de maand bij elkaar.</a:t>
            </a:r>
          </a:p>
          <a:p>
            <a:r>
              <a:rPr lang="nl-NL" sz="2400" dirty="0"/>
              <a:t>Ag Samenhang bestaat uit vertegenwoordigers vanuit de beheerteams van ROSA, MORA, FORA, HORA, MOSA, HOSA en een procesbegeleider.</a:t>
            </a:r>
          </a:p>
          <a:p>
            <a:r>
              <a:rPr lang="nl-NL" sz="2400" dirty="0"/>
              <a:t>We werken in opdracht van Bureau Edustandaard aan de ambitie om meer samenhang en samenwerking tussen sector- en referentiearchitecturen te realiseren.</a:t>
            </a:r>
          </a:p>
          <a:p>
            <a:r>
              <a:rPr lang="nl-NL" sz="2400" dirty="0"/>
              <a:t>Dit doen we door te werken aan voorstellen (concreet advies) om tot meer samenhang te komen op sector- en referentiearchitectuur overstijgende onderwerpen.</a:t>
            </a:r>
          </a:p>
          <a:p>
            <a:r>
              <a:rPr lang="nl-NL" sz="2400" dirty="0"/>
              <a:t>En we houden ons bezig met het delen van architectuurkennis.</a:t>
            </a:r>
          </a:p>
        </p:txBody>
      </p:sp>
    </p:spTree>
    <p:extLst>
      <p:ext uri="{BB962C8B-B14F-4D97-AF65-F5344CB8AC3E}">
        <p14:creationId xmlns:p14="http://schemas.microsoft.com/office/powerpoint/2010/main" val="216134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5C2FB9-0FE6-E43D-244E-9D4BA599CD4B}"/>
              </a:ext>
            </a:extLst>
          </p:cNvPr>
          <p:cNvSpPr>
            <a:spLocks noGrp="1"/>
          </p:cNvSpPr>
          <p:nvPr>
            <p:ph type="ctrTitle"/>
          </p:nvPr>
        </p:nvSpPr>
        <p:spPr/>
        <p:txBody>
          <a:bodyPr/>
          <a:lstStyle/>
          <a:p>
            <a:r>
              <a:rPr lang="nl-NL" dirty="0"/>
              <a:t>Adviesdocument leermiddelen</a:t>
            </a:r>
          </a:p>
        </p:txBody>
      </p:sp>
      <p:sp>
        <p:nvSpPr>
          <p:cNvPr id="3" name="Ondertitel 2">
            <a:extLst>
              <a:ext uri="{FF2B5EF4-FFF2-40B4-BE49-F238E27FC236}">
                <a16:creationId xmlns:a16="http://schemas.microsoft.com/office/drawing/2014/main" id="{E8493E83-361E-5FC3-A47F-E2A6215C42B2}"/>
              </a:ext>
            </a:extLst>
          </p:cNvPr>
          <p:cNvSpPr>
            <a:spLocks noGrp="1"/>
          </p:cNvSpPr>
          <p:nvPr>
            <p:ph type="subTitle" idx="1"/>
          </p:nvPr>
        </p:nvSpPr>
        <p:spPr/>
        <p:txBody>
          <a:bodyPr/>
          <a:lstStyle/>
          <a:p>
            <a:r>
              <a:rPr lang="nl-NL" dirty="0"/>
              <a:t>Nu in fase: afstemming achterban</a:t>
            </a:r>
          </a:p>
        </p:txBody>
      </p:sp>
    </p:spTree>
    <p:extLst>
      <p:ext uri="{BB962C8B-B14F-4D97-AF65-F5344CB8AC3E}">
        <p14:creationId xmlns:p14="http://schemas.microsoft.com/office/powerpoint/2010/main" val="2946058097"/>
      </p:ext>
    </p:extLst>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4A5457EC904E419DEF7097CBC3E921" ma:contentTypeVersion="15" ma:contentTypeDescription="Een nieuw document maken." ma:contentTypeScope="" ma:versionID="19e14a8596738ba36b41b56993287690">
  <xsd:schema xmlns:xsd="http://www.w3.org/2001/XMLSchema" xmlns:xs="http://www.w3.org/2001/XMLSchema" xmlns:p="http://schemas.microsoft.com/office/2006/metadata/properties" xmlns:ns3="4e37eeff-fc6b-4759-98d7-8e9d53cca6f4" xmlns:ns4="3247e84d-e755-4a1a-8c09-94fabe7707c1" targetNamespace="http://schemas.microsoft.com/office/2006/metadata/properties" ma:root="true" ma:fieldsID="fed30d8aaf591216d80d553c55564602" ns3:_="" ns4:_="">
    <xsd:import namespace="4e37eeff-fc6b-4759-98d7-8e9d53cca6f4"/>
    <xsd:import namespace="3247e84d-e755-4a1a-8c09-94fabe7707c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37eeff-fc6b-4759-98d7-8e9d53cca6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47e84d-e755-4a1a-8c09-94fabe7707c1"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SharingHintHash" ma:index="20"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4e37eeff-fc6b-4759-98d7-8e9d53cca6f4" xsi:nil="true"/>
  </documentManagement>
</p:properties>
</file>

<file path=customXml/itemProps1.xml><?xml version="1.0" encoding="utf-8"?>
<ds:datastoreItem xmlns:ds="http://schemas.openxmlformats.org/officeDocument/2006/customXml" ds:itemID="{30FEBC53-C879-407C-BE81-DB74380C7AFF}">
  <ds:schemaRefs>
    <ds:schemaRef ds:uri="http://schemas.microsoft.com/sharepoint/v3/contenttype/forms"/>
  </ds:schemaRefs>
</ds:datastoreItem>
</file>

<file path=customXml/itemProps2.xml><?xml version="1.0" encoding="utf-8"?>
<ds:datastoreItem xmlns:ds="http://schemas.openxmlformats.org/officeDocument/2006/customXml" ds:itemID="{FF3E113E-42F4-4716-B35F-0287215B2E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37eeff-fc6b-4759-98d7-8e9d53cca6f4"/>
    <ds:schemaRef ds:uri="3247e84d-e755-4a1a-8c09-94fabe7707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F9C078-9A12-424A-B93B-12693F012D95}">
  <ds:schemaRefs>
    <ds:schemaRef ds:uri="4e37eeff-fc6b-4759-98d7-8e9d53cca6f4"/>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3247e84d-e755-4a1a-8c09-94fabe7707c1"/>
    <ds:schemaRef ds:uri="http://www.w3.org/XML/1998/namespace"/>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Edustandaard</Template>
  <TotalTime>0</TotalTime>
  <Words>933</Words>
  <Application>Microsoft Office PowerPoint</Application>
  <PresentationFormat>Breedbeeld</PresentationFormat>
  <Paragraphs>96</Paragraphs>
  <Slides>15</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Arial</vt:lpstr>
      <vt:lpstr>Calibri</vt:lpstr>
      <vt:lpstr>Felix Titling</vt:lpstr>
      <vt:lpstr>Montserrat</vt:lpstr>
      <vt:lpstr>Segoe UI</vt:lpstr>
      <vt:lpstr>Edustandaard</vt:lpstr>
      <vt:lpstr>Adviesgroep Samenhang Onderwijsarchitecturen</vt:lpstr>
      <vt:lpstr>Missie/opdracht</vt:lpstr>
      <vt:lpstr>Ontwerpkaders</vt:lpstr>
      <vt:lpstr>Positionering Ag Samenhang Onderwijsarchitecturen</vt:lpstr>
      <vt:lpstr>Proces rondom een adviesdocument</vt:lpstr>
      <vt:lpstr>Uitkomsten afstemming metamodellen</vt:lpstr>
      <vt:lpstr>Onderwerpenselectie</vt:lpstr>
      <vt:lpstr>Ag Samenhang in kernpunten</vt:lpstr>
      <vt:lpstr>Adviesdocument leermiddelen</vt:lpstr>
      <vt:lpstr>PowerPoint-presentatie</vt:lpstr>
      <vt:lpstr>Knelpunten uit voorbeelduitwerking HORA</vt:lpstr>
      <vt:lpstr>Afstemmen definities Learning management systeem LMS</vt:lpstr>
      <vt:lpstr>Voorgestelde definities referentiecomponenten</vt:lpstr>
      <vt:lpstr>Voorstel algemene spelregels</vt:lpstr>
      <vt:lpstr>Vragen aan 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Joeri van Es</dc:creator>
  <cp:lastModifiedBy>Joeri van Es</cp:lastModifiedBy>
  <cp:revision>2</cp:revision>
  <dcterms:created xsi:type="dcterms:W3CDTF">2023-04-03T11:26:17Z</dcterms:created>
  <dcterms:modified xsi:type="dcterms:W3CDTF">2023-04-20T11:28:31Z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0x0101004C4A5457EC904E419DEF7097CBC3E921</vt:lpwstr>
  </property>
</Properties>
</file>