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5"/>
  </p:notesMasterIdLst>
  <p:sldIdLst>
    <p:sldId id="266" r:id="rId5"/>
    <p:sldId id="294" r:id="rId6"/>
    <p:sldId id="258" r:id="rId7"/>
    <p:sldId id="278" r:id="rId8"/>
    <p:sldId id="279" r:id="rId9"/>
    <p:sldId id="280" r:id="rId10"/>
    <p:sldId id="293" r:id="rId11"/>
    <p:sldId id="292" r:id="rId12"/>
    <p:sldId id="260" r:id="rId13"/>
    <p:sldId id="281" r:id="rId14"/>
    <p:sldId id="261" r:id="rId15"/>
    <p:sldId id="282" r:id="rId16"/>
    <p:sldId id="262" r:id="rId17"/>
    <p:sldId id="283" r:id="rId18"/>
    <p:sldId id="263" r:id="rId19"/>
    <p:sldId id="284" r:id="rId20"/>
    <p:sldId id="271" r:id="rId21"/>
    <p:sldId id="285" r:id="rId22"/>
    <p:sldId id="275" r:id="rId23"/>
    <p:sldId id="286" r:id="rId24"/>
    <p:sldId id="269" r:id="rId25"/>
    <p:sldId id="287" r:id="rId26"/>
    <p:sldId id="270" r:id="rId27"/>
    <p:sldId id="288" r:id="rId28"/>
    <p:sldId id="272" r:id="rId29"/>
    <p:sldId id="289" r:id="rId30"/>
    <p:sldId id="273" r:id="rId31"/>
    <p:sldId id="290" r:id="rId32"/>
    <p:sldId id="276" r:id="rId33"/>
    <p:sldId id="291" r:id="rId3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78F45E-6B6A-5227-90B5-85603C41FE2A}" v="8" dt="2023-06-14T13:50:01.460"/>
    <p1510:client id="{624E12DB-4160-6CE4-5DE0-B9FE17F6F04B}" v="17" dt="2023-06-15T08:50:31.551"/>
    <p1510:client id="{9A286B1D-7815-908C-BBD0-28DA2B5CFD2B}" v="48" dt="2023-06-15T07:28:16.398"/>
    <p1510:client id="{CAEB4F0F-BCA6-46AF-B9DC-22DAEB50EC25}" v="47" dt="2023-06-14T20:52:49.706"/>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ri van Es" userId="0ed0ab33-b5f7-429c-b023-64231d4a41c2" providerId="ADAL" clId="{0BE39106-7BC9-407D-90A0-3D154A4B01D9}"/>
    <pc:docChg chg="undo custSel addSld delSld modSld modMainMaster">
      <pc:chgData name="Joeri van Es" userId="0ed0ab33-b5f7-429c-b023-64231d4a41c2" providerId="ADAL" clId="{0BE39106-7BC9-407D-90A0-3D154A4B01D9}" dt="2023-06-09T14:30:51.165" v="1529" actId="20577"/>
      <pc:docMkLst>
        <pc:docMk/>
      </pc:docMkLst>
      <pc:sldChg chg="modSp mod">
        <pc:chgData name="Joeri van Es" userId="0ed0ab33-b5f7-429c-b023-64231d4a41c2" providerId="ADAL" clId="{0BE39106-7BC9-407D-90A0-3D154A4B01D9}" dt="2023-06-09T14:23:11.582" v="1485"/>
        <pc:sldMkLst>
          <pc:docMk/>
          <pc:sldMk cId="0" sldId="258"/>
        </pc:sldMkLst>
        <pc:spChg chg="mod">
          <ac:chgData name="Joeri van Es" userId="0ed0ab33-b5f7-429c-b023-64231d4a41c2" providerId="ADAL" clId="{0BE39106-7BC9-407D-90A0-3D154A4B01D9}" dt="2023-06-09T14:23:11.582" v="1485"/>
          <ac:spMkLst>
            <pc:docMk/>
            <pc:sldMk cId="0" sldId="258"/>
            <ac:spMk id="4" creationId="{2F62AB1C-8C65-E8B2-27E2-6F5684DBA212}"/>
          </ac:spMkLst>
        </pc:spChg>
        <pc:spChg chg="mod">
          <ac:chgData name="Joeri van Es" userId="0ed0ab33-b5f7-429c-b023-64231d4a41c2" providerId="ADAL" clId="{0BE39106-7BC9-407D-90A0-3D154A4B01D9}" dt="2023-06-09T12:59:45.675" v="128" actId="20577"/>
          <ac:spMkLst>
            <pc:docMk/>
            <pc:sldMk cId="0" sldId="258"/>
            <ac:spMk id="205" creationId="{00000000-0000-0000-0000-000000000000}"/>
          </ac:spMkLst>
        </pc:spChg>
        <pc:graphicFrameChg chg="mod modGraphic">
          <ac:chgData name="Joeri van Es" userId="0ed0ab33-b5f7-429c-b023-64231d4a41c2" providerId="ADAL" clId="{0BE39106-7BC9-407D-90A0-3D154A4B01D9}" dt="2023-06-09T12:56:32.943" v="86"/>
          <ac:graphicFrameMkLst>
            <pc:docMk/>
            <pc:sldMk cId="0" sldId="258"/>
            <ac:graphicFrameMk id="206" creationId="{00000000-0000-0000-0000-000000000000}"/>
          </ac:graphicFrameMkLst>
        </pc:graphicFrameChg>
      </pc:sldChg>
      <pc:sldChg chg="addSp modSp mod modNotesTx">
        <pc:chgData name="Joeri van Es" userId="0ed0ab33-b5f7-429c-b023-64231d4a41c2" providerId="ADAL" clId="{0BE39106-7BC9-407D-90A0-3D154A4B01D9}" dt="2023-06-09T14:23:27.723" v="1498" actId="113"/>
        <pc:sldMkLst>
          <pc:docMk/>
          <pc:sldMk cId="0" sldId="260"/>
        </pc:sldMkLst>
        <pc:spChg chg="add mod">
          <ac:chgData name="Joeri van Es" userId="0ed0ab33-b5f7-429c-b023-64231d4a41c2" providerId="ADAL" clId="{0BE39106-7BC9-407D-90A0-3D154A4B01D9}" dt="2023-06-09T13:37:23.888" v="366" actId="14861"/>
          <ac:spMkLst>
            <pc:docMk/>
            <pc:sldMk cId="0" sldId="260"/>
            <ac:spMk id="2" creationId="{CC27ED28-5C29-2039-2361-1809AD713DB5}"/>
          </ac:spMkLst>
        </pc:spChg>
        <pc:spChg chg="mod">
          <ac:chgData name="Joeri van Es" userId="0ed0ab33-b5f7-429c-b023-64231d4a41c2" providerId="ADAL" clId="{0BE39106-7BC9-407D-90A0-3D154A4B01D9}" dt="2023-06-09T14:23:11.582" v="1485"/>
          <ac:spMkLst>
            <pc:docMk/>
            <pc:sldMk cId="0" sldId="260"/>
            <ac:spMk id="3" creationId="{9C79A73F-71FD-6BCD-DC54-BEFFAF0E167E}"/>
          </ac:spMkLst>
        </pc:spChg>
        <pc:spChg chg="add mod">
          <ac:chgData name="Joeri van Es" userId="0ed0ab33-b5f7-429c-b023-64231d4a41c2" providerId="ADAL" clId="{0BE39106-7BC9-407D-90A0-3D154A4B01D9}" dt="2023-06-09T13:37:28.973" v="368" actId="1076"/>
          <ac:spMkLst>
            <pc:docMk/>
            <pc:sldMk cId="0" sldId="260"/>
            <ac:spMk id="4" creationId="{E4B859D2-EA8F-8CD7-6EEE-7D2EBA5B219E}"/>
          </ac:spMkLst>
        </pc:spChg>
        <pc:spChg chg="add mod">
          <ac:chgData name="Joeri van Es" userId="0ed0ab33-b5f7-429c-b023-64231d4a41c2" providerId="ADAL" clId="{0BE39106-7BC9-407D-90A0-3D154A4B01D9}" dt="2023-06-09T13:37:31.365" v="370" actId="1076"/>
          <ac:spMkLst>
            <pc:docMk/>
            <pc:sldMk cId="0" sldId="260"/>
            <ac:spMk id="5" creationId="{21B3422D-1C8A-002B-12F4-841C4831D6DA}"/>
          </ac:spMkLst>
        </pc:spChg>
        <pc:spChg chg="add mod">
          <ac:chgData name="Joeri van Es" userId="0ed0ab33-b5f7-429c-b023-64231d4a41c2" providerId="ADAL" clId="{0BE39106-7BC9-407D-90A0-3D154A4B01D9}" dt="2023-06-09T13:37:34.135" v="372" actId="1076"/>
          <ac:spMkLst>
            <pc:docMk/>
            <pc:sldMk cId="0" sldId="260"/>
            <ac:spMk id="6" creationId="{42D3EB55-DE39-9F5F-5F4F-F987C1E7BED7}"/>
          </ac:spMkLst>
        </pc:spChg>
        <pc:spChg chg="add mod">
          <ac:chgData name="Joeri van Es" userId="0ed0ab33-b5f7-429c-b023-64231d4a41c2" providerId="ADAL" clId="{0BE39106-7BC9-407D-90A0-3D154A4B01D9}" dt="2023-06-09T13:37:41.279" v="374" actId="1076"/>
          <ac:spMkLst>
            <pc:docMk/>
            <pc:sldMk cId="0" sldId="260"/>
            <ac:spMk id="7" creationId="{10D6D63D-3511-D07F-DA8F-D39C163A6C77}"/>
          </ac:spMkLst>
        </pc:spChg>
        <pc:spChg chg="add mod">
          <ac:chgData name="Joeri van Es" userId="0ed0ab33-b5f7-429c-b023-64231d4a41c2" providerId="ADAL" clId="{0BE39106-7BC9-407D-90A0-3D154A4B01D9}" dt="2023-06-09T13:37:45.824" v="376" actId="1076"/>
          <ac:spMkLst>
            <pc:docMk/>
            <pc:sldMk cId="0" sldId="260"/>
            <ac:spMk id="8" creationId="{F50DF0DF-0D59-E756-871A-1C6F8BAB71E3}"/>
          </ac:spMkLst>
        </pc:spChg>
        <pc:spChg chg="add mod">
          <ac:chgData name="Joeri van Es" userId="0ed0ab33-b5f7-429c-b023-64231d4a41c2" providerId="ADAL" clId="{0BE39106-7BC9-407D-90A0-3D154A4B01D9}" dt="2023-06-09T13:37:49.832" v="378" actId="1076"/>
          <ac:spMkLst>
            <pc:docMk/>
            <pc:sldMk cId="0" sldId="260"/>
            <ac:spMk id="9" creationId="{F09E4528-F8C9-5F75-6482-847C88EB18B5}"/>
          </ac:spMkLst>
        </pc:spChg>
        <pc:spChg chg="add mod">
          <ac:chgData name="Joeri van Es" userId="0ed0ab33-b5f7-429c-b023-64231d4a41c2" providerId="ADAL" clId="{0BE39106-7BC9-407D-90A0-3D154A4B01D9}" dt="2023-06-09T13:38:35.581" v="385" actId="14100"/>
          <ac:spMkLst>
            <pc:docMk/>
            <pc:sldMk cId="0" sldId="260"/>
            <ac:spMk id="10" creationId="{A5BE3DE1-D3F7-7F90-B2DC-EF529DDF7A32}"/>
          </ac:spMkLst>
        </pc:spChg>
        <pc:spChg chg="add mod">
          <ac:chgData name="Joeri van Es" userId="0ed0ab33-b5f7-429c-b023-64231d4a41c2" providerId="ADAL" clId="{0BE39106-7BC9-407D-90A0-3D154A4B01D9}" dt="2023-06-09T13:38:32.153" v="384" actId="14100"/>
          <ac:spMkLst>
            <pc:docMk/>
            <pc:sldMk cId="0" sldId="260"/>
            <ac:spMk id="11" creationId="{3F71667A-A2BB-7EDC-D727-BCB7EED54650}"/>
          </ac:spMkLst>
        </pc:spChg>
        <pc:spChg chg="add mod">
          <ac:chgData name="Joeri van Es" userId="0ed0ab33-b5f7-429c-b023-64231d4a41c2" providerId="ADAL" clId="{0BE39106-7BC9-407D-90A0-3D154A4B01D9}" dt="2023-06-09T13:38:22.582" v="382" actId="1076"/>
          <ac:spMkLst>
            <pc:docMk/>
            <pc:sldMk cId="0" sldId="260"/>
            <ac:spMk id="12" creationId="{E69980BD-81A4-6488-073F-8DEEC91D24A4}"/>
          </ac:spMkLst>
        </pc:spChg>
        <pc:spChg chg="add mod">
          <ac:chgData name="Joeri van Es" userId="0ed0ab33-b5f7-429c-b023-64231d4a41c2" providerId="ADAL" clId="{0BE39106-7BC9-407D-90A0-3D154A4B01D9}" dt="2023-06-09T13:38:50.753" v="388" actId="14100"/>
          <ac:spMkLst>
            <pc:docMk/>
            <pc:sldMk cId="0" sldId="260"/>
            <ac:spMk id="13" creationId="{58681950-4042-61A5-62ED-7CA3B422C838}"/>
          </ac:spMkLst>
        </pc:spChg>
        <pc:spChg chg="add mod">
          <ac:chgData name="Joeri van Es" userId="0ed0ab33-b5f7-429c-b023-64231d4a41c2" providerId="ADAL" clId="{0BE39106-7BC9-407D-90A0-3D154A4B01D9}" dt="2023-06-09T13:38:56.289" v="389" actId="14100"/>
          <ac:spMkLst>
            <pc:docMk/>
            <pc:sldMk cId="0" sldId="260"/>
            <ac:spMk id="14" creationId="{F257B02C-CAC4-0888-D125-9EB6C8132E5C}"/>
          </ac:spMkLst>
        </pc:spChg>
        <pc:spChg chg="mod">
          <ac:chgData name="Joeri van Es" userId="0ed0ab33-b5f7-429c-b023-64231d4a41c2" providerId="ADAL" clId="{0BE39106-7BC9-407D-90A0-3D154A4B01D9}" dt="2023-06-09T14:23:27.723" v="1498" actId="113"/>
          <ac:spMkLst>
            <pc:docMk/>
            <pc:sldMk cId="0" sldId="260"/>
            <ac:spMk id="219" creationId="{00000000-0000-0000-0000-000000000000}"/>
          </ac:spMkLst>
        </pc:spChg>
        <pc:graphicFrameChg chg="mod modGraphic">
          <ac:chgData name="Joeri van Es" userId="0ed0ab33-b5f7-429c-b023-64231d4a41c2" providerId="ADAL" clId="{0BE39106-7BC9-407D-90A0-3D154A4B01D9}" dt="2023-06-09T13:35:18.347" v="358" actId="113"/>
          <ac:graphicFrameMkLst>
            <pc:docMk/>
            <pc:sldMk cId="0" sldId="260"/>
            <ac:graphicFrameMk id="220" creationId="{00000000-0000-0000-0000-000000000000}"/>
          </ac:graphicFrameMkLst>
        </pc:graphicFrameChg>
      </pc:sldChg>
      <pc:sldChg chg="addSp modSp mod">
        <pc:chgData name="Joeri van Es" userId="0ed0ab33-b5f7-429c-b023-64231d4a41c2" providerId="ADAL" clId="{0BE39106-7BC9-407D-90A0-3D154A4B01D9}" dt="2023-06-09T14:23:11.582" v="1485"/>
        <pc:sldMkLst>
          <pc:docMk/>
          <pc:sldMk cId="0" sldId="261"/>
        </pc:sldMkLst>
        <pc:spChg chg="mod">
          <ac:chgData name="Joeri van Es" userId="0ed0ab33-b5f7-429c-b023-64231d4a41c2" providerId="ADAL" clId="{0BE39106-7BC9-407D-90A0-3D154A4B01D9}" dt="2023-06-09T14:23:11.582" v="1485"/>
          <ac:spMkLst>
            <pc:docMk/>
            <pc:sldMk cId="0" sldId="261"/>
            <ac:spMk id="2" creationId="{B046AD52-72CB-5A33-F9A3-AE82E9005C20}"/>
          </ac:spMkLst>
        </pc:spChg>
        <pc:spChg chg="add mod">
          <ac:chgData name="Joeri van Es" userId="0ed0ab33-b5f7-429c-b023-64231d4a41c2" providerId="ADAL" clId="{0BE39106-7BC9-407D-90A0-3D154A4B01D9}" dt="2023-06-09T13:42:41.077" v="400" actId="14100"/>
          <ac:spMkLst>
            <pc:docMk/>
            <pc:sldMk cId="0" sldId="261"/>
            <ac:spMk id="4" creationId="{A6BCA73C-93BD-0F44-AADB-F595FC4D885B}"/>
          </ac:spMkLst>
        </pc:spChg>
        <pc:spChg chg="mod">
          <ac:chgData name="Joeri van Es" userId="0ed0ab33-b5f7-429c-b023-64231d4a41c2" providerId="ADAL" clId="{0BE39106-7BC9-407D-90A0-3D154A4B01D9}" dt="2023-06-09T13:44:25.212" v="419" actId="12"/>
          <ac:spMkLst>
            <pc:docMk/>
            <pc:sldMk cId="0" sldId="261"/>
            <ac:spMk id="226" creationId="{00000000-0000-0000-0000-000000000000}"/>
          </ac:spMkLst>
        </pc:spChg>
        <pc:spChg chg="mod">
          <ac:chgData name="Joeri van Es" userId="0ed0ab33-b5f7-429c-b023-64231d4a41c2" providerId="ADAL" clId="{0BE39106-7BC9-407D-90A0-3D154A4B01D9}" dt="2023-06-09T13:29:53.857" v="335" actId="20577"/>
          <ac:spMkLst>
            <pc:docMk/>
            <pc:sldMk cId="0" sldId="261"/>
            <ac:spMk id="227" creationId="{00000000-0000-0000-0000-000000000000}"/>
          </ac:spMkLst>
        </pc:spChg>
        <pc:picChg chg="mod">
          <ac:chgData name="Joeri van Es" userId="0ed0ab33-b5f7-429c-b023-64231d4a41c2" providerId="ADAL" clId="{0BE39106-7BC9-407D-90A0-3D154A4B01D9}" dt="2023-06-09T13:41:35.503" v="391" actId="1076"/>
          <ac:picMkLst>
            <pc:docMk/>
            <pc:sldMk cId="0" sldId="261"/>
            <ac:picMk id="3" creationId="{21C0B4F4-EC1E-4E2A-8D18-C610A74E0BCB}"/>
          </ac:picMkLst>
        </pc:picChg>
      </pc:sldChg>
      <pc:sldChg chg="modSp mod">
        <pc:chgData name="Joeri van Es" userId="0ed0ab33-b5f7-429c-b023-64231d4a41c2" providerId="ADAL" clId="{0BE39106-7BC9-407D-90A0-3D154A4B01D9}" dt="2023-06-09T14:26:13.109" v="1515" actId="20577"/>
        <pc:sldMkLst>
          <pc:docMk/>
          <pc:sldMk cId="0" sldId="262"/>
        </pc:sldMkLst>
        <pc:spChg chg="mod">
          <ac:chgData name="Joeri van Es" userId="0ed0ab33-b5f7-429c-b023-64231d4a41c2" providerId="ADAL" clId="{0BE39106-7BC9-407D-90A0-3D154A4B01D9}" dt="2023-06-09T14:23:11.582" v="1485"/>
          <ac:spMkLst>
            <pc:docMk/>
            <pc:sldMk cId="0" sldId="262"/>
            <ac:spMk id="2" creationId="{F7ACCD48-7805-6A68-33BB-327A0FC81905}"/>
          </ac:spMkLst>
        </pc:spChg>
        <pc:spChg chg="mod">
          <ac:chgData name="Joeri van Es" userId="0ed0ab33-b5f7-429c-b023-64231d4a41c2" providerId="ADAL" clId="{0BE39106-7BC9-407D-90A0-3D154A4B01D9}" dt="2023-06-09T13:30:04.564" v="336"/>
          <ac:spMkLst>
            <pc:docMk/>
            <pc:sldMk cId="0" sldId="262"/>
            <ac:spMk id="233" creationId="{00000000-0000-0000-0000-000000000000}"/>
          </ac:spMkLst>
        </pc:spChg>
        <pc:spChg chg="mod">
          <ac:chgData name="Joeri van Es" userId="0ed0ab33-b5f7-429c-b023-64231d4a41c2" providerId="ADAL" clId="{0BE39106-7BC9-407D-90A0-3D154A4B01D9}" dt="2023-06-09T14:26:13.109" v="1515" actId="20577"/>
          <ac:spMkLst>
            <pc:docMk/>
            <pc:sldMk cId="0" sldId="262"/>
            <ac:spMk id="234" creationId="{00000000-0000-0000-0000-000000000000}"/>
          </ac:spMkLst>
        </pc:spChg>
      </pc:sldChg>
      <pc:sldChg chg="modSp mod">
        <pc:chgData name="Joeri van Es" userId="0ed0ab33-b5f7-429c-b023-64231d4a41c2" providerId="ADAL" clId="{0BE39106-7BC9-407D-90A0-3D154A4B01D9}" dt="2023-06-09T14:23:11.582" v="1485"/>
        <pc:sldMkLst>
          <pc:docMk/>
          <pc:sldMk cId="0" sldId="263"/>
        </pc:sldMkLst>
        <pc:spChg chg="mod">
          <ac:chgData name="Joeri van Es" userId="0ed0ab33-b5f7-429c-b023-64231d4a41c2" providerId="ADAL" clId="{0BE39106-7BC9-407D-90A0-3D154A4B01D9}" dt="2023-06-09T14:23:11.582" v="1485"/>
          <ac:spMkLst>
            <pc:docMk/>
            <pc:sldMk cId="0" sldId="263"/>
            <ac:spMk id="2" creationId="{D5EAC3C3-7436-7E01-BF93-C4764624EA99}"/>
          </ac:spMkLst>
        </pc:spChg>
        <pc:spChg chg="mod">
          <ac:chgData name="Joeri van Es" userId="0ed0ab33-b5f7-429c-b023-64231d4a41c2" providerId="ADAL" clId="{0BE39106-7BC9-407D-90A0-3D154A4B01D9}" dt="2023-06-09T13:30:08.192" v="337"/>
          <ac:spMkLst>
            <pc:docMk/>
            <pc:sldMk cId="0" sldId="263"/>
            <ac:spMk id="240" creationId="{00000000-0000-0000-0000-000000000000}"/>
          </ac:spMkLst>
        </pc:spChg>
        <pc:spChg chg="mod">
          <ac:chgData name="Joeri van Es" userId="0ed0ab33-b5f7-429c-b023-64231d4a41c2" providerId="ADAL" clId="{0BE39106-7BC9-407D-90A0-3D154A4B01D9}" dt="2023-06-09T13:47:24.036" v="611" actId="20577"/>
          <ac:spMkLst>
            <pc:docMk/>
            <pc:sldMk cId="0" sldId="263"/>
            <ac:spMk id="241" creationId="{00000000-0000-0000-0000-000000000000}"/>
          </ac:spMkLst>
        </pc:spChg>
      </pc:sldChg>
      <pc:sldChg chg="modSp mod">
        <pc:chgData name="Joeri van Es" userId="0ed0ab33-b5f7-429c-b023-64231d4a41c2" providerId="ADAL" clId="{0BE39106-7BC9-407D-90A0-3D154A4B01D9}" dt="2023-06-09T14:23:11.582" v="1485"/>
        <pc:sldMkLst>
          <pc:docMk/>
          <pc:sldMk cId="1099589000" sldId="266"/>
        </pc:sldMkLst>
        <pc:spChg chg="mod">
          <ac:chgData name="Joeri van Es" userId="0ed0ab33-b5f7-429c-b023-64231d4a41c2" providerId="ADAL" clId="{0BE39106-7BC9-407D-90A0-3D154A4B01D9}" dt="2023-06-09T14:23:11.582" v="1485"/>
          <ac:spMkLst>
            <pc:docMk/>
            <pc:sldMk cId="1099589000" sldId="266"/>
            <ac:spMk id="2" creationId="{801E7AB0-1B76-21CC-2C6E-9A910D71B38D}"/>
          </ac:spMkLst>
        </pc:spChg>
        <pc:spChg chg="mod">
          <ac:chgData name="Joeri van Es" userId="0ed0ab33-b5f7-429c-b023-64231d4a41c2" providerId="ADAL" clId="{0BE39106-7BC9-407D-90A0-3D154A4B01D9}" dt="2023-06-09T12:57:29.339" v="127" actId="20577"/>
          <ac:spMkLst>
            <pc:docMk/>
            <pc:sldMk cId="1099589000" sldId="266"/>
            <ac:spMk id="3" creationId="{066B2671-EC06-57E2-4289-6E8E75F8824F}"/>
          </ac:spMkLst>
        </pc:spChg>
      </pc:sldChg>
      <pc:sldChg chg="del">
        <pc:chgData name="Joeri van Es" userId="0ed0ab33-b5f7-429c-b023-64231d4a41c2" providerId="ADAL" clId="{0BE39106-7BC9-407D-90A0-3D154A4B01D9}" dt="2023-06-09T12:54:55.040" v="22" actId="47"/>
        <pc:sldMkLst>
          <pc:docMk/>
          <pc:sldMk cId="2302764492" sldId="267"/>
        </pc:sldMkLst>
      </pc:sldChg>
      <pc:sldChg chg="modSp mod">
        <pc:chgData name="Joeri van Es" userId="0ed0ab33-b5f7-429c-b023-64231d4a41c2" providerId="ADAL" clId="{0BE39106-7BC9-407D-90A0-3D154A4B01D9}" dt="2023-06-09T14:23:11.582" v="1485"/>
        <pc:sldMkLst>
          <pc:docMk/>
          <pc:sldMk cId="2652367244" sldId="269"/>
        </pc:sldMkLst>
        <pc:spChg chg="mod">
          <ac:chgData name="Joeri van Es" userId="0ed0ab33-b5f7-429c-b023-64231d4a41c2" providerId="ADAL" clId="{0BE39106-7BC9-407D-90A0-3D154A4B01D9}" dt="2023-06-09T13:30:15.574" v="339"/>
          <ac:spMkLst>
            <pc:docMk/>
            <pc:sldMk cId="2652367244" sldId="269"/>
            <ac:spMk id="2" creationId="{D5505C4C-A917-A0E8-4F0D-C0F131F83718}"/>
          </ac:spMkLst>
        </pc:spChg>
        <pc:spChg chg="mod">
          <ac:chgData name="Joeri van Es" userId="0ed0ab33-b5f7-429c-b023-64231d4a41c2" providerId="ADAL" clId="{0BE39106-7BC9-407D-90A0-3D154A4B01D9}" dt="2023-06-09T14:23:11.582" v="1485"/>
          <ac:spMkLst>
            <pc:docMk/>
            <pc:sldMk cId="2652367244" sldId="269"/>
            <ac:spMk id="5" creationId="{E27DFDF1-E9B4-2EF6-A794-8EF7CD17E63D}"/>
          </ac:spMkLst>
        </pc:spChg>
      </pc:sldChg>
      <pc:sldChg chg="modSp mod">
        <pc:chgData name="Joeri van Es" userId="0ed0ab33-b5f7-429c-b023-64231d4a41c2" providerId="ADAL" clId="{0BE39106-7BC9-407D-90A0-3D154A4B01D9}" dt="2023-06-09T14:23:11.582" v="1485"/>
        <pc:sldMkLst>
          <pc:docMk/>
          <pc:sldMk cId="667655409" sldId="270"/>
        </pc:sldMkLst>
        <pc:spChg chg="mod">
          <ac:chgData name="Joeri van Es" userId="0ed0ab33-b5f7-429c-b023-64231d4a41c2" providerId="ADAL" clId="{0BE39106-7BC9-407D-90A0-3D154A4B01D9}" dt="2023-06-09T14:21:33.495" v="1481"/>
          <ac:spMkLst>
            <pc:docMk/>
            <pc:sldMk cId="667655409" sldId="270"/>
            <ac:spMk id="2" creationId="{D5505C4C-A917-A0E8-4F0D-C0F131F83718}"/>
          </ac:spMkLst>
        </pc:spChg>
        <pc:spChg chg="mod">
          <ac:chgData name="Joeri van Es" userId="0ed0ab33-b5f7-429c-b023-64231d4a41c2" providerId="ADAL" clId="{0BE39106-7BC9-407D-90A0-3D154A4B01D9}" dt="2023-06-09T14:03:48.419" v="798" actId="20577"/>
          <ac:spMkLst>
            <pc:docMk/>
            <pc:sldMk cId="667655409" sldId="270"/>
            <ac:spMk id="4" creationId="{DB5F42F4-4287-B19B-10B2-6A1E06BF1F0A}"/>
          </ac:spMkLst>
        </pc:spChg>
        <pc:spChg chg="mod">
          <ac:chgData name="Joeri van Es" userId="0ed0ab33-b5f7-429c-b023-64231d4a41c2" providerId="ADAL" clId="{0BE39106-7BC9-407D-90A0-3D154A4B01D9}" dt="2023-06-09T14:23:11.582" v="1485"/>
          <ac:spMkLst>
            <pc:docMk/>
            <pc:sldMk cId="667655409" sldId="270"/>
            <ac:spMk id="5" creationId="{5311BE0C-9471-3153-279A-D4CE2D8CB839}"/>
          </ac:spMkLst>
        </pc:spChg>
      </pc:sldChg>
      <pc:sldChg chg="modSp mod">
        <pc:chgData name="Joeri van Es" userId="0ed0ab33-b5f7-429c-b023-64231d4a41c2" providerId="ADAL" clId="{0BE39106-7BC9-407D-90A0-3D154A4B01D9}" dt="2023-06-09T14:23:11.582" v="1485"/>
        <pc:sldMkLst>
          <pc:docMk/>
          <pc:sldMk cId="1810921910" sldId="271"/>
        </pc:sldMkLst>
        <pc:spChg chg="mod">
          <ac:chgData name="Joeri van Es" userId="0ed0ab33-b5f7-429c-b023-64231d4a41c2" providerId="ADAL" clId="{0BE39106-7BC9-407D-90A0-3D154A4B01D9}" dt="2023-06-09T13:30:11.575" v="338"/>
          <ac:spMkLst>
            <pc:docMk/>
            <pc:sldMk cId="1810921910" sldId="271"/>
            <ac:spMk id="2" creationId="{D5505C4C-A917-A0E8-4F0D-C0F131F83718}"/>
          </ac:spMkLst>
        </pc:spChg>
        <pc:spChg chg="mod">
          <ac:chgData name="Joeri van Es" userId="0ed0ab33-b5f7-429c-b023-64231d4a41c2" providerId="ADAL" clId="{0BE39106-7BC9-407D-90A0-3D154A4B01D9}" dt="2023-06-09T13:50:33.872" v="747" actId="20577"/>
          <ac:spMkLst>
            <pc:docMk/>
            <pc:sldMk cId="1810921910" sldId="271"/>
            <ac:spMk id="4" creationId="{DA5D1AA6-E628-6043-F09D-5681584C62FD}"/>
          </ac:spMkLst>
        </pc:spChg>
        <pc:spChg chg="mod">
          <ac:chgData name="Joeri van Es" userId="0ed0ab33-b5f7-429c-b023-64231d4a41c2" providerId="ADAL" clId="{0BE39106-7BC9-407D-90A0-3D154A4B01D9}" dt="2023-06-09T14:23:11.582" v="1485"/>
          <ac:spMkLst>
            <pc:docMk/>
            <pc:sldMk cId="1810921910" sldId="271"/>
            <ac:spMk id="5" creationId="{C8FDBD97-94EA-6558-7E57-2F57C99E9571}"/>
          </ac:spMkLst>
        </pc:spChg>
      </pc:sldChg>
      <pc:sldChg chg="modSp add mod">
        <pc:chgData name="Joeri van Es" userId="0ed0ab33-b5f7-429c-b023-64231d4a41c2" providerId="ADAL" clId="{0BE39106-7BC9-407D-90A0-3D154A4B01D9}" dt="2023-06-09T14:23:11.582" v="1485"/>
        <pc:sldMkLst>
          <pc:docMk/>
          <pc:sldMk cId="1100192374" sldId="272"/>
        </pc:sldMkLst>
        <pc:spChg chg="mod">
          <ac:chgData name="Joeri van Es" userId="0ed0ab33-b5f7-429c-b023-64231d4a41c2" providerId="ADAL" clId="{0BE39106-7BC9-407D-90A0-3D154A4B01D9}" dt="2023-06-09T14:21:36.553" v="1482"/>
          <ac:spMkLst>
            <pc:docMk/>
            <pc:sldMk cId="1100192374" sldId="272"/>
            <ac:spMk id="2" creationId="{D5505C4C-A917-A0E8-4F0D-C0F131F83718}"/>
          </ac:spMkLst>
        </pc:spChg>
        <pc:spChg chg="mod">
          <ac:chgData name="Joeri van Es" userId="0ed0ab33-b5f7-429c-b023-64231d4a41c2" providerId="ADAL" clId="{0BE39106-7BC9-407D-90A0-3D154A4B01D9}" dt="2023-06-09T14:06:31.327" v="814" actId="20577"/>
          <ac:spMkLst>
            <pc:docMk/>
            <pc:sldMk cId="1100192374" sldId="272"/>
            <ac:spMk id="4" creationId="{DB5F42F4-4287-B19B-10B2-6A1E06BF1F0A}"/>
          </ac:spMkLst>
        </pc:spChg>
        <pc:spChg chg="mod">
          <ac:chgData name="Joeri van Es" userId="0ed0ab33-b5f7-429c-b023-64231d4a41c2" providerId="ADAL" clId="{0BE39106-7BC9-407D-90A0-3D154A4B01D9}" dt="2023-06-09T14:23:11.582" v="1485"/>
          <ac:spMkLst>
            <pc:docMk/>
            <pc:sldMk cId="1100192374" sldId="272"/>
            <ac:spMk id="5" creationId="{5311BE0C-9471-3153-279A-D4CE2D8CB839}"/>
          </ac:spMkLst>
        </pc:spChg>
      </pc:sldChg>
      <pc:sldChg chg="modSp add mod">
        <pc:chgData name="Joeri van Es" userId="0ed0ab33-b5f7-429c-b023-64231d4a41c2" providerId="ADAL" clId="{0BE39106-7BC9-407D-90A0-3D154A4B01D9}" dt="2023-06-09T14:30:51.165" v="1529" actId="20577"/>
        <pc:sldMkLst>
          <pc:docMk/>
          <pc:sldMk cId="639405940" sldId="273"/>
        </pc:sldMkLst>
        <pc:spChg chg="mod">
          <ac:chgData name="Joeri van Es" userId="0ed0ab33-b5f7-429c-b023-64231d4a41c2" providerId="ADAL" clId="{0BE39106-7BC9-407D-90A0-3D154A4B01D9}" dt="2023-06-09T14:21:39.290" v="1483"/>
          <ac:spMkLst>
            <pc:docMk/>
            <pc:sldMk cId="639405940" sldId="273"/>
            <ac:spMk id="2" creationId="{D5505C4C-A917-A0E8-4F0D-C0F131F83718}"/>
          </ac:spMkLst>
        </pc:spChg>
        <pc:spChg chg="mod">
          <ac:chgData name="Joeri van Es" userId="0ed0ab33-b5f7-429c-b023-64231d4a41c2" providerId="ADAL" clId="{0BE39106-7BC9-407D-90A0-3D154A4B01D9}" dt="2023-06-09T14:30:51.165" v="1529" actId="20577"/>
          <ac:spMkLst>
            <pc:docMk/>
            <pc:sldMk cId="639405940" sldId="273"/>
            <ac:spMk id="4" creationId="{DB5F42F4-4287-B19B-10B2-6A1E06BF1F0A}"/>
          </ac:spMkLst>
        </pc:spChg>
        <pc:spChg chg="mod">
          <ac:chgData name="Joeri van Es" userId="0ed0ab33-b5f7-429c-b023-64231d4a41c2" providerId="ADAL" clId="{0BE39106-7BC9-407D-90A0-3D154A4B01D9}" dt="2023-06-09T14:23:11.582" v="1485"/>
          <ac:spMkLst>
            <pc:docMk/>
            <pc:sldMk cId="639405940" sldId="273"/>
            <ac:spMk id="5" creationId="{5311BE0C-9471-3153-279A-D4CE2D8CB839}"/>
          </ac:spMkLst>
        </pc:spChg>
      </pc:sldChg>
      <pc:sldChg chg="modSp add del mod">
        <pc:chgData name="Joeri van Es" userId="0ed0ab33-b5f7-429c-b023-64231d4a41c2" providerId="ADAL" clId="{0BE39106-7BC9-407D-90A0-3D154A4B01D9}" dt="2023-06-09T14:20:18.252" v="1480" actId="47"/>
        <pc:sldMkLst>
          <pc:docMk/>
          <pc:sldMk cId="2429113656" sldId="274"/>
        </pc:sldMkLst>
        <pc:spChg chg="mod">
          <ac:chgData name="Joeri van Es" userId="0ed0ab33-b5f7-429c-b023-64231d4a41c2" providerId="ADAL" clId="{0BE39106-7BC9-407D-90A0-3D154A4B01D9}" dt="2023-06-09T13:55:33.674" v="770"/>
          <ac:spMkLst>
            <pc:docMk/>
            <pc:sldMk cId="2429113656" sldId="274"/>
            <ac:spMk id="2" creationId="{D5505C4C-A917-A0E8-4F0D-C0F131F83718}"/>
          </ac:spMkLst>
        </pc:spChg>
        <pc:spChg chg="mod">
          <ac:chgData name="Joeri van Es" userId="0ed0ab33-b5f7-429c-b023-64231d4a41c2" providerId="ADAL" clId="{0BE39106-7BC9-407D-90A0-3D154A4B01D9}" dt="2023-06-09T14:08:18.122" v="916" actId="20577"/>
          <ac:spMkLst>
            <pc:docMk/>
            <pc:sldMk cId="2429113656" sldId="274"/>
            <ac:spMk id="4" creationId="{DB5F42F4-4287-B19B-10B2-6A1E06BF1F0A}"/>
          </ac:spMkLst>
        </pc:spChg>
      </pc:sldChg>
      <pc:sldChg chg="modSp mod">
        <pc:chgData name="Joeri van Es" userId="0ed0ab33-b5f7-429c-b023-64231d4a41c2" providerId="ADAL" clId="{0BE39106-7BC9-407D-90A0-3D154A4B01D9}" dt="2023-06-09T14:25:39.544" v="1499" actId="108"/>
        <pc:sldMkLst>
          <pc:docMk/>
          <pc:sldMk cId="1115687706" sldId="275"/>
        </pc:sldMkLst>
        <pc:spChg chg="mod">
          <ac:chgData name="Joeri van Es" userId="0ed0ab33-b5f7-429c-b023-64231d4a41c2" providerId="ADAL" clId="{0BE39106-7BC9-407D-90A0-3D154A4B01D9}" dt="2023-06-09T14:25:39.544" v="1499" actId="108"/>
          <ac:spMkLst>
            <pc:docMk/>
            <pc:sldMk cId="1115687706" sldId="275"/>
            <ac:spMk id="4" creationId="{DA5D1AA6-E628-6043-F09D-5681584C62FD}"/>
          </ac:spMkLst>
        </pc:spChg>
        <pc:spChg chg="mod">
          <ac:chgData name="Joeri van Es" userId="0ed0ab33-b5f7-429c-b023-64231d4a41c2" providerId="ADAL" clId="{0BE39106-7BC9-407D-90A0-3D154A4B01D9}" dt="2023-06-09T14:23:11.582" v="1485"/>
          <ac:spMkLst>
            <pc:docMk/>
            <pc:sldMk cId="1115687706" sldId="275"/>
            <ac:spMk id="5" creationId="{C8FDBD97-94EA-6558-7E57-2F57C99E9571}"/>
          </ac:spMkLst>
        </pc:spChg>
      </pc:sldChg>
      <pc:sldChg chg="modSp add del mod">
        <pc:chgData name="Joeri van Es" userId="0ed0ab33-b5f7-429c-b023-64231d4a41c2" providerId="ADAL" clId="{0BE39106-7BC9-407D-90A0-3D154A4B01D9}" dt="2023-06-09T14:20:18.252" v="1480" actId="47"/>
        <pc:sldMkLst>
          <pc:docMk/>
          <pc:sldMk cId="3654558859" sldId="276"/>
        </pc:sldMkLst>
        <pc:spChg chg="mod">
          <ac:chgData name="Joeri van Es" userId="0ed0ab33-b5f7-429c-b023-64231d4a41c2" providerId="ADAL" clId="{0BE39106-7BC9-407D-90A0-3D154A4B01D9}" dt="2023-06-09T13:56:12.062" v="772"/>
          <ac:spMkLst>
            <pc:docMk/>
            <pc:sldMk cId="3654558859" sldId="276"/>
            <ac:spMk id="2" creationId="{D5505C4C-A917-A0E8-4F0D-C0F131F83718}"/>
          </ac:spMkLst>
        </pc:spChg>
        <pc:spChg chg="mod">
          <ac:chgData name="Joeri van Es" userId="0ed0ab33-b5f7-429c-b023-64231d4a41c2" providerId="ADAL" clId="{0BE39106-7BC9-407D-90A0-3D154A4B01D9}" dt="2023-06-09T14:15:11.778" v="1324" actId="20577"/>
          <ac:spMkLst>
            <pc:docMk/>
            <pc:sldMk cId="3654558859" sldId="276"/>
            <ac:spMk id="4" creationId="{DB5F42F4-4287-B19B-10B2-6A1E06BF1F0A}"/>
          </ac:spMkLst>
        </pc:spChg>
      </pc:sldChg>
      <pc:sldChg chg="modSp add del mod">
        <pc:chgData name="Joeri van Es" userId="0ed0ab33-b5f7-429c-b023-64231d4a41c2" providerId="ADAL" clId="{0BE39106-7BC9-407D-90A0-3D154A4B01D9}" dt="2023-06-09T14:20:18.252" v="1480" actId="47"/>
        <pc:sldMkLst>
          <pc:docMk/>
          <pc:sldMk cId="3276077876" sldId="277"/>
        </pc:sldMkLst>
        <pc:spChg chg="mod">
          <ac:chgData name="Joeri van Es" userId="0ed0ab33-b5f7-429c-b023-64231d4a41c2" providerId="ADAL" clId="{0BE39106-7BC9-407D-90A0-3D154A4B01D9}" dt="2023-06-09T13:56:26.410" v="774"/>
          <ac:spMkLst>
            <pc:docMk/>
            <pc:sldMk cId="3276077876" sldId="277"/>
            <ac:spMk id="2" creationId="{D5505C4C-A917-A0E8-4F0D-C0F131F83718}"/>
          </ac:spMkLst>
        </pc:spChg>
        <pc:spChg chg="mod">
          <ac:chgData name="Joeri van Es" userId="0ed0ab33-b5f7-429c-b023-64231d4a41c2" providerId="ADAL" clId="{0BE39106-7BC9-407D-90A0-3D154A4B01D9}" dt="2023-06-09T14:15:58.973" v="1475" actId="20577"/>
          <ac:spMkLst>
            <pc:docMk/>
            <pc:sldMk cId="3276077876" sldId="277"/>
            <ac:spMk id="4" creationId="{DB5F42F4-4287-B19B-10B2-6A1E06BF1F0A}"/>
          </ac:spMkLst>
        </pc:spChg>
      </pc:sldChg>
      <pc:sldChg chg="new del">
        <pc:chgData name="Joeri van Es" userId="0ed0ab33-b5f7-429c-b023-64231d4a41c2" providerId="ADAL" clId="{0BE39106-7BC9-407D-90A0-3D154A4B01D9}" dt="2023-06-09T14:16:27.921" v="1477" actId="47"/>
        <pc:sldMkLst>
          <pc:docMk/>
          <pc:sldMk cId="1774505908" sldId="278"/>
        </pc:sldMkLst>
      </pc:sldChg>
      <pc:sldMasterChg chg="modSldLayout">
        <pc:chgData name="Joeri van Es" userId="0ed0ab33-b5f7-429c-b023-64231d4a41c2" providerId="ADAL" clId="{0BE39106-7BC9-407D-90A0-3D154A4B01D9}" dt="2023-06-09T13:11:05.516" v="133" actId="478"/>
        <pc:sldMasterMkLst>
          <pc:docMk/>
          <pc:sldMasterMk cId="2583216702" sldId="2147483660"/>
        </pc:sldMasterMkLst>
        <pc:sldLayoutChg chg="delSp mod">
          <pc:chgData name="Joeri van Es" userId="0ed0ab33-b5f7-429c-b023-64231d4a41c2" providerId="ADAL" clId="{0BE39106-7BC9-407D-90A0-3D154A4B01D9}" dt="2023-06-09T13:10:44.013" v="129" actId="478"/>
          <pc:sldLayoutMkLst>
            <pc:docMk/>
            <pc:sldMasterMk cId="2583216702" sldId="2147483660"/>
            <pc:sldLayoutMk cId="2190403577" sldId="2147483661"/>
          </pc:sldLayoutMkLst>
          <pc:picChg chg="del">
            <ac:chgData name="Joeri van Es" userId="0ed0ab33-b5f7-429c-b023-64231d4a41c2" providerId="ADAL" clId="{0BE39106-7BC9-407D-90A0-3D154A4B01D9}" dt="2023-06-09T13:10:44.013" v="129" actId="478"/>
            <ac:picMkLst>
              <pc:docMk/>
              <pc:sldMasterMk cId="2583216702" sldId="2147483660"/>
              <pc:sldLayoutMk cId="2190403577" sldId="2147483661"/>
              <ac:picMk id="3" creationId="{05AB4029-6930-46EB-A0FC-1103BC689D8B}"/>
            </ac:picMkLst>
          </pc:picChg>
        </pc:sldLayoutChg>
        <pc:sldLayoutChg chg="delSp modSp mod">
          <pc:chgData name="Joeri van Es" userId="0ed0ab33-b5f7-429c-b023-64231d4a41c2" providerId="ADAL" clId="{0BE39106-7BC9-407D-90A0-3D154A4B01D9}" dt="2023-06-09T13:10:59.434" v="131" actId="478"/>
          <pc:sldLayoutMkLst>
            <pc:docMk/>
            <pc:sldMasterMk cId="2583216702" sldId="2147483660"/>
            <pc:sldLayoutMk cId="2947747794" sldId="2147483662"/>
          </pc:sldLayoutMkLst>
          <pc:spChg chg="del mod">
            <ac:chgData name="Joeri van Es" userId="0ed0ab33-b5f7-429c-b023-64231d4a41c2" providerId="ADAL" clId="{0BE39106-7BC9-407D-90A0-3D154A4B01D9}" dt="2023-06-09T13:10:59.434" v="131" actId="478"/>
            <ac:spMkLst>
              <pc:docMk/>
              <pc:sldMasterMk cId="2583216702" sldId="2147483660"/>
              <pc:sldLayoutMk cId="2947747794" sldId="2147483662"/>
              <ac:spMk id="4" creationId="{D0DECC09-3E06-6BE6-183D-B62DE8AB2F7E}"/>
            </ac:spMkLst>
          </pc:spChg>
          <pc:spChg chg="mod">
            <ac:chgData name="Joeri van Es" userId="0ed0ab33-b5f7-429c-b023-64231d4a41c2" providerId="ADAL" clId="{0BE39106-7BC9-407D-90A0-3D154A4B01D9}" dt="2023-06-09T12:53:58.648" v="1" actId="1076"/>
            <ac:spMkLst>
              <pc:docMk/>
              <pc:sldMasterMk cId="2583216702" sldId="2147483660"/>
              <pc:sldLayoutMk cId="2947747794" sldId="2147483662"/>
              <ac:spMk id="5" creationId="{9D3DDADD-9D00-1BDB-D3F7-8F0A885A7B88}"/>
            </ac:spMkLst>
          </pc:spChg>
          <pc:spChg chg="mod">
            <ac:chgData name="Joeri van Es" userId="0ed0ab33-b5f7-429c-b023-64231d4a41c2" providerId="ADAL" clId="{0BE39106-7BC9-407D-90A0-3D154A4B01D9}" dt="2023-06-09T12:54:27.347" v="21" actId="14100"/>
            <ac:spMkLst>
              <pc:docMk/>
              <pc:sldMasterMk cId="2583216702" sldId="2147483660"/>
              <pc:sldLayoutMk cId="2947747794" sldId="2147483662"/>
              <ac:spMk id="8" creationId="{07137872-9B91-E5F6-ACD5-F89E1558C670}"/>
            </ac:spMkLst>
          </pc:spChg>
          <pc:picChg chg="del">
            <ac:chgData name="Joeri van Es" userId="0ed0ab33-b5f7-429c-b023-64231d4a41c2" providerId="ADAL" clId="{0BE39106-7BC9-407D-90A0-3D154A4B01D9}" dt="2023-06-09T13:10:55.573" v="130" actId="478"/>
            <ac:picMkLst>
              <pc:docMk/>
              <pc:sldMasterMk cId="2583216702" sldId="2147483660"/>
              <pc:sldLayoutMk cId="2947747794" sldId="2147483662"/>
              <ac:picMk id="3" creationId="{5400DA34-5414-F856-FBB4-BC10503B12CF}"/>
            </ac:picMkLst>
          </pc:picChg>
        </pc:sldLayoutChg>
        <pc:sldLayoutChg chg="delSp mod">
          <pc:chgData name="Joeri van Es" userId="0ed0ab33-b5f7-429c-b023-64231d4a41c2" providerId="ADAL" clId="{0BE39106-7BC9-407D-90A0-3D154A4B01D9}" dt="2023-06-09T13:11:05.516" v="133" actId="478"/>
          <pc:sldLayoutMkLst>
            <pc:docMk/>
            <pc:sldMasterMk cId="2583216702" sldId="2147483660"/>
            <pc:sldLayoutMk cId="3419513035" sldId="2147483666"/>
          </pc:sldLayoutMkLst>
          <pc:spChg chg="del">
            <ac:chgData name="Joeri van Es" userId="0ed0ab33-b5f7-429c-b023-64231d4a41c2" providerId="ADAL" clId="{0BE39106-7BC9-407D-90A0-3D154A4B01D9}" dt="2023-06-09T13:11:05.003" v="132" actId="478"/>
            <ac:spMkLst>
              <pc:docMk/>
              <pc:sldMasterMk cId="2583216702" sldId="2147483660"/>
              <pc:sldLayoutMk cId="3419513035" sldId="2147483666"/>
              <ac:spMk id="4" creationId="{D0DECC09-3E06-6BE6-183D-B62DE8AB2F7E}"/>
            </ac:spMkLst>
          </pc:spChg>
          <pc:picChg chg="del">
            <ac:chgData name="Joeri van Es" userId="0ed0ab33-b5f7-429c-b023-64231d4a41c2" providerId="ADAL" clId="{0BE39106-7BC9-407D-90A0-3D154A4B01D9}" dt="2023-06-09T13:11:05.516" v="133" actId="478"/>
            <ac:picMkLst>
              <pc:docMk/>
              <pc:sldMasterMk cId="2583216702" sldId="2147483660"/>
              <pc:sldLayoutMk cId="3419513035" sldId="2147483666"/>
              <ac:picMk id="3" creationId="{5400DA34-5414-F856-FBB4-BC10503B12CF}"/>
            </ac:picMkLst>
          </pc:picChg>
        </pc:sldLayoutChg>
      </pc:sldMasterChg>
    </pc:docChg>
  </pc:docChgLst>
  <pc:docChgLst>
    <pc:chgData name="Remco de Boer" userId="S::r.deboer@kennisnet.nl::8acc6a2c-1466-4c04-b231-8e0e18e599af" providerId="AD" clId="Web-{9BA1A976-D1BD-7343-071B-10CF6AB0543B}"/>
    <pc:docChg chg="addSld modSld">
      <pc:chgData name="Remco de Boer" userId="S::r.deboer@kennisnet.nl::8acc6a2c-1466-4c04-b231-8e0e18e599af" providerId="AD" clId="Web-{9BA1A976-D1BD-7343-071B-10CF6AB0543B}" dt="2023-06-09T14:41:11.068" v="1800" actId="20577"/>
      <pc:docMkLst>
        <pc:docMk/>
      </pc:docMkLst>
      <pc:sldChg chg="modSp">
        <pc:chgData name="Remco de Boer" userId="S::r.deboer@kennisnet.nl::8acc6a2c-1466-4c04-b231-8e0e18e599af" providerId="AD" clId="Web-{9BA1A976-D1BD-7343-071B-10CF6AB0543B}" dt="2023-06-09T13:43:01.867" v="101" actId="20577"/>
        <pc:sldMkLst>
          <pc:docMk/>
          <pc:sldMk cId="0" sldId="261"/>
        </pc:sldMkLst>
        <pc:spChg chg="mod">
          <ac:chgData name="Remco de Boer" userId="S::r.deboer@kennisnet.nl::8acc6a2c-1466-4c04-b231-8e0e18e599af" providerId="AD" clId="Web-{9BA1A976-D1BD-7343-071B-10CF6AB0543B}" dt="2023-06-09T13:43:01.867" v="101" actId="20577"/>
          <ac:spMkLst>
            <pc:docMk/>
            <pc:sldMk cId="0" sldId="261"/>
            <ac:spMk id="226" creationId="{00000000-0000-0000-0000-000000000000}"/>
          </ac:spMkLst>
        </pc:spChg>
      </pc:sldChg>
      <pc:sldChg chg="addSp modSp">
        <pc:chgData name="Remco de Boer" userId="S::r.deboer@kennisnet.nl::8acc6a2c-1466-4c04-b231-8e0e18e599af" providerId="AD" clId="Web-{9BA1A976-D1BD-7343-071B-10CF6AB0543B}" dt="2023-06-09T14:11:55.077" v="1291" actId="20577"/>
        <pc:sldMkLst>
          <pc:docMk/>
          <pc:sldMk cId="0" sldId="262"/>
        </pc:sldMkLst>
        <pc:spChg chg="mod">
          <ac:chgData name="Remco de Boer" userId="S::r.deboer@kennisnet.nl::8acc6a2c-1466-4c04-b231-8e0e18e599af" providerId="AD" clId="Web-{9BA1A976-D1BD-7343-071B-10CF6AB0543B}" dt="2023-06-09T14:11:55.077" v="1291" actId="20577"/>
          <ac:spMkLst>
            <pc:docMk/>
            <pc:sldMk cId="0" sldId="262"/>
            <ac:spMk id="234" creationId="{00000000-0000-0000-0000-000000000000}"/>
          </ac:spMkLst>
        </pc:spChg>
        <pc:picChg chg="add mod">
          <ac:chgData name="Remco de Boer" userId="S::r.deboer@kennisnet.nl::8acc6a2c-1466-4c04-b231-8e0e18e599af" providerId="AD" clId="Web-{9BA1A976-D1BD-7343-071B-10CF6AB0543B}" dt="2023-06-09T13:41:19.753" v="90" actId="1076"/>
          <ac:picMkLst>
            <pc:docMk/>
            <pc:sldMk cId="0" sldId="262"/>
            <ac:picMk id="3" creationId="{896EE58A-3DCD-8D3B-9AEE-98C901AA1A7D}"/>
          </ac:picMkLst>
        </pc:picChg>
      </pc:sldChg>
      <pc:sldChg chg="modSp">
        <pc:chgData name="Remco de Boer" userId="S::r.deboer@kennisnet.nl::8acc6a2c-1466-4c04-b231-8e0e18e599af" providerId="AD" clId="Web-{9BA1A976-D1BD-7343-071B-10CF6AB0543B}" dt="2023-06-09T14:24:59.889" v="1502" actId="20577"/>
        <pc:sldMkLst>
          <pc:docMk/>
          <pc:sldMk cId="0" sldId="263"/>
        </pc:sldMkLst>
        <pc:spChg chg="mod">
          <ac:chgData name="Remco de Boer" userId="S::r.deboer@kennisnet.nl::8acc6a2c-1466-4c04-b231-8e0e18e599af" providerId="AD" clId="Web-{9BA1A976-D1BD-7343-071B-10CF6AB0543B}" dt="2023-06-09T14:24:59.889" v="1502" actId="20577"/>
          <ac:spMkLst>
            <pc:docMk/>
            <pc:sldMk cId="0" sldId="263"/>
            <ac:spMk id="241" creationId="{00000000-0000-0000-0000-000000000000}"/>
          </ac:spMkLst>
        </pc:spChg>
      </pc:sldChg>
      <pc:sldChg chg="modSp">
        <pc:chgData name="Remco de Boer" userId="S::r.deboer@kennisnet.nl::8acc6a2c-1466-4c04-b231-8e0e18e599af" providerId="AD" clId="Web-{9BA1A976-D1BD-7343-071B-10CF6AB0543B}" dt="2023-06-09T14:03:27.697" v="1032" actId="20577"/>
        <pc:sldMkLst>
          <pc:docMk/>
          <pc:sldMk cId="2652367244" sldId="269"/>
        </pc:sldMkLst>
        <pc:spChg chg="mod">
          <ac:chgData name="Remco de Boer" userId="S::r.deboer@kennisnet.nl::8acc6a2c-1466-4c04-b231-8e0e18e599af" providerId="AD" clId="Web-{9BA1A976-D1BD-7343-071B-10CF6AB0543B}" dt="2023-06-09T14:03:27.697" v="1032" actId="20577"/>
          <ac:spMkLst>
            <pc:docMk/>
            <pc:sldMk cId="2652367244" sldId="269"/>
            <ac:spMk id="4" creationId="{4D6E319F-91F5-8A86-281A-0C9509D09631}"/>
          </ac:spMkLst>
        </pc:spChg>
      </pc:sldChg>
      <pc:sldChg chg="modSp">
        <pc:chgData name="Remco de Boer" userId="S::r.deboer@kennisnet.nl::8acc6a2c-1466-4c04-b231-8e0e18e599af" providerId="AD" clId="Web-{9BA1A976-D1BD-7343-071B-10CF6AB0543B}" dt="2023-06-09T14:29:01.492" v="1634" actId="20577"/>
        <pc:sldMkLst>
          <pc:docMk/>
          <pc:sldMk cId="667655409" sldId="270"/>
        </pc:sldMkLst>
        <pc:spChg chg="mod">
          <ac:chgData name="Remco de Boer" userId="S::r.deboer@kennisnet.nl::8acc6a2c-1466-4c04-b231-8e0e18e599af" providerId="AD" clId="Web-{9BA1A976-D1BD-7343-071B-10CF6AB0543B}" dt="2023-06-09T14:29:01.492" v="1634" actId="20577"/>
          <ac:spMkLst>
            <pc:docMk/>
            <pc:sldMk cId="667655409" sldId="270"/>
            <ac:spMk id="4" creationId="{DB5F42F4-4287-B19B-10B2-6A1E06BF1F0A}"/>
          </ac:spMkLst>
        </pc:spChg>
      </pc:sldChg>
      <pc:sldChg chg="modSp">
        <pc:chgData name="Remco de Boer" userId="S::r.deboer@kennisnet.nl::8acc6a2c-1466-4c04-b231-8e0e18e599af" providerId="AD" clId="Web-{9BA1A976-D1BD-7343-071B-10CF6AB0543B}" dt="2023-06-09T13:52:47.703" v="531" actId="20577"/>
        <pc:sldMkLst>
          <pc:docMk/>
          <pc:sldMk cId="1810921910" sldId="271"/>
        </pc:sldMkLst>
        <pc:spChg chg="mod">
          <ac:chgData name="Remco de Boer" userId="S::r.deboer@kennisnet.nl::8acc6a2c-1466-4c04-b231-8e0e18e599af" providerId="AD" clId="Web-{9BA1A976-D1BD-7343-071B-10CF6AB0543B}" dt="2023-06-09T13:52:47.703" v="531" actId="20577"/>
          <ac:spMkLst>
            <pc:docMk/>
            <pc:sldMk cId="1810921910" sldId="271"/>
            <ac:spMk id="4" creationId="{DA5D1AA6-E628-6043-F09D-5681584C62FD}"/>
          </ac:spMkLst>
        </pc:spChg>
      </pc:sldChg>
      <pc:sldChg chg="modSp">
        <pc:chgData name="Remco de Boer" userId="S::r.deboer@kennisnet.nl::8acc6a2c-1466-4c04-b231-8e0e18e599af" providerId="AD" clId="Web-{9BA1A976-D1BD-7343-071B-10CF6AB0543B}" dt="2023-06-09T14:30:49.153" v="1696" actId="20577"/>
        <pc:sldMkLst>
          <pc:docMk/>
          <pc:sldMk cId="1100192374" sldId="272"/>
        </pc:sldMkLst>
        <pc:spChg chg="mod">
          <ac:chgData name="Remco de Boer" userId="S::r.deboer@kennisnet.nl::8acc6a2c-1466-4c04-b231-8e0e18e599af" providerId="AD" clId="Web-{9BA1A976-D1BD-7343-071B-10CF6AB0543B}" dt="2023-06-09T14:30:49.153" v="1696" actId="20577"/>
          <ac:spMkLst>
            <pc:docMk/>
            <pc:sldMk cId="1100192374" sldId="272"/>
            <ac:spMk id="4" creationId="{DB5F42F4-4287-B19B-10B2-6A1E06BF1F0A}"/>
          </ac:spMkLst>
        </pc:spChg>
      </pc:sldChg>
      <pc:sldChg chg="modSp">
        <pc:chgData name="Remco de Boer" userId="S::r.deboer@kennisnet.nl::8acc6a2c-1466-4c04-b231-8e0e18e599af" providerId="AD" clId="Web-{9BA1A976-D1BD-7343-071B-10CF6AB0543B}" dt="2023-06-09T14:34:38.975" v="1715" actId="20577"/>
        <pc:sldMkLst>
          <pc:docMk/>
          <pc:sldMk cId="639405940" sldId="273"/>
        </pc:sldMkLst>
        <pc:spChg chg="mod">
          <ac:chgData name="Remco de Boer" userId="S::r.deboer@kennisnet.nl::8acc6a2c-1466-4c04-b231-8e0e18e599af" providerId="AD" clId="Web-{9BA1A976-D1BD-7343-071B-10CF6AB0543B}" dt="2023-06-09T14:34:38.975" v="1715" actId="20577"/>
          <ac:spMkLst>
            <pc:docMk/>
            <pc:sldMk cId="639405940" sldId="273"/>
            <ac:spMk id="4" creationId="{DB5F42F4-4287-B19B-10B2-6A1E06BF1F0A}"/>
          </ac:spMkLst>
        </pc:spChg>
      </pc:sldChg>
      <pc:sldChg chg="modSp add replId">
        <pc:chgData name="Remco de Boer" userId="S::r.deboer@kennisnet.nl::8acc6a2c-1466-4c04-b231-8e0e18e599af" providerId="AD" clId="Web-{9BA1A976-D1BD-7343-071B-10CF6AB0543B}" dt="2023-06-09T14:26:32.221" v="1562" actId="20577"/>
        <pc:sldMkLst>
          <pc:docMk/>
          <pc:sldMk cId="1115687706" sldId="275"/>
        </pc:sldMkLst>
        <pc:spChg chg="mod">
          <ac:chgData name="Remco de Boer" userId="S::r.deboer@kennisnet.nl::8acc6a2c-1466-4c04-b231-8e0e18e599af" providerId="AD" clId="Web-{9BA1A976-D1BD-7343-071B-10CF6AB0543B}" dt="2023-06-09T14:26:32.221" v="1562" actId="20577"/>
          <ac:spMkLst>
            <pc:docMk/>
            <pc:sldMk cId="1115687706" sldId="275"/>
            <ac:spMk id="4" creationId="{DA5D1AA6-E628-6043-F09D-5681584C62FD}"/>
          </ac:spMkLst>
        </pc:spChg>
      </pc:sldChg>
      <pc:sldChg chg="modSp add replId">
        <pc:chgData name="Remco de Boer" userId="S::r.deboer@kennisnet.nl::8acc6a2c-1466-4c04-b231-8e0e18e599af" providerId="AD" clId="Web-{9BA1A976-D1BD-7343-071B-10CF6AB0543B}" dt="2023-06-09T14:41:11.068" v="1800" actId="20577"/>
        <pc:sldMkLst>
          <pc:docMk/>
          <pc:sldMk cId="3530785029" sldId="276"/>
        </pc:sldMkLst>
        <pc:spChg chg="mod">
          <ac:chgData name="Remco de Boer" userId="S::r.deboer@kennisnet.nl::8acc6a2c-1466-4c04-b231-8e0e18e599af" providerId="AD" clId="Web-{9BA1A976-D1BD-7343-071B-10CF6AB0543B}" dt="2023-06-09T14:36:46.698" v="1717" actId="20577"/>
          <ac:spMkLst>
            <pc:docMk/>
            <pc:sldMk cId="3530785029" sldId="276"/>
            <ac:spMk id="2" creationId="{D5505C4C-A917-A0E8-4F0D-C0F131F83718}"/>
          </ac:spMkLst>
        </pc:spChg>
        <pc:spChg chg="mod">
          <ac:chgData name="Remco de Boer" userId="S::r.deboer@kennisnet.nl::8acc6a2c-1466-4c04-b231-8e0e18e599af" providerId="AD" clId="Web-{9BA1A976-D1BD-7343-071B-10CF6AB0543B}" dt="2023-06-09T14:41:11.068" v="1800" actId="20577"/>
          <ac:spMkLst>
            <pc:docMk/>
            <pc:sldMk cId="3530785029" sldId="276"/>
            <ac:spMk id="4" creationId="{DB5F42F4-4287-B19B-10B2-6A1E06BF1F0A}"/>
          </ac:spMkLst>
        </pc:spChg>
      </pc:sldChg>
    </pc:docChg>
  </pc:docChgLst>
  <pc:docChgLst>
    <pc:chgData name="Joeri van Es" userId="S::j.vanes@kennisnet.nl::0ed0ab33-b5f7-429c-b023-64231d4a41c2" providerId="AD" clId="Web-{9957B043-8952-700F-A884-30C50BEC031E}"/>
    <pc:docChg chg="delSld">
      <pc:chgData name="Joeri van Es" userId="S::j.vanes@kennisnet.nl::0ed0ab33-b5f7-429c-b023-64231d4a41c2" providerId="AD" clId="Web-{9957B043-8952-700F-A884-30C50BEC031E}" dt="2023-06-09T12:52:41.826" v="0"/>
      <pc:docMkLst>
        <pc:docMk/>
      </pc:docMkLst>
      <pc:sldChg chg="del">
        <pc:chgData name="Joeri van Es" userId="S::j.vanes@kennisnet.nl::0ed0ab33-b5f7-429c-b023-64231d4a41c2" providerId="AD" clId="Web-{9957B043-8952-700F-A884-30C50BEC031E}" dt="2023-06-09T12:52:41.826" v="0"/>
        <pc:sldMkLst>
          <pc:docMk/>
          <pc:sldMk cId="2285814347" sldId="272"/>
        </pc:sldMkLst>
      </pc:sldChg>
    </pc:docChg>
  </pc:docChgLst>
  <pc:docChgLst>
    <pc:chgData name="Joeri van Es" userId="S::j.vanes@kennisnet.nl::0ed0ab33-b5f7-429c-b023-64231d4a41c2" providerId="AD" clId="Web-{264C3A28-6852-8894-3CD4-695D902B059F}"/>
    <pc:docChg chg="addSld delSld">
      <pc:chgData name="Joeri van Es" userId="S::j.vanes@kennisnet.nl::0ed0ab33-b5f7-429c-b023-64231d4a41c2" providerId="AD" clId="Web-{264C3A28-6852-8894-3CD4-695D902B059F}" dt="2023-02-01T09:51:17.484" v="1"/>
      <pc:docMkLst>
        <pc:docMk/>
      </pc:docMkLst>
      <pc:sldChg chg="del">
        <pc:chgData name="Joeri van Es" userId="S::j.vanes@kennisnet.nl::0ed0ab33-b5f7-429c-b023-64231d4a41c2" providerId="AD" clId="Web-{264C3A28-6852-8894-3CD4-695D902B059F}" dt="2023-02-01T09:51:17.484" v="1"/>
        <pc:sldMkLst>
          <pc:docMk/>
          <pc:sldMk cId="3268627903" sldId="268"/>
        </pc:sldMkLst>
      </pc:sldChg>
      <pc:sldChg chg="add">
        <pc:chgData name="Joeri van Es" userId="S::j.vanes@kennisnet.nl::0ed0ab33-b5f7-429c-b023-64231d4a41c2" providerId="AD" clId="Web-{264C3A28-6852-8894-3CD4-695D902B059F}" dt="2023-02-01T09:51:14.718" v="0"/>
        <pc:sldMkLst>
          <pc:docMk/>
          <pc:sldMk cId="2285814347" sldId="272"/>
        </pc:sldMkLst>
      </pc:sldChg>
    </pc:docChg>
  </pc:docChgLst>
  <pc:docChgLst>
    <pc:chgData name="Henk Nijstad" userId="S::h.nijstad@kennisnet.nl::d3c9760c-ddc2-47a8-89b0-ad7e373290da" providerId="AD" clId="Web-{9A286B1D-7815-908C-BBD0-28DA2B5CFD2B}"/>
    <pc:docChg chg="modSld">
      <pc:chgData name="Henk Nijstad" userId="S::h.nijstad@kennisnet.nl::d3c9760c-ddc2-47a8-89b0-ad7e373290da" providerId="AD" clId="Web-{9A286B1D-7815-908C-BBD0-28DA2B5CFD2B}" dt="2023-06-15T07:28:13.210" v="46" actId="20577"/>
      <pc:docMkLst>
        <pc:docMk/>
      </pc:docMkLst>
      <pc:sldChg chg="modSp">
        <pc:chgData name="Henk Nijstad" userId="S::h.nijstad@kennisnet.nl::d3c9760c-ddc2-47a8-89b0-ad7e373290da" providerId="AD" clId="Web-{9A286B1D-7815-908C-BBD0-28DA2B5CFD2B}" dt="2023-06-15T07:28:13.210" v="46" actId="20577"/>
        <pc:sldMkLst>
          <pc:docMk/>
          <pc:sldMk cId="2846841578" sldId="294"/>
        </pc:sldMkLst>
        <pc:spChg chg="mod">
          <ac:chgData name="Henk Nijstad" userId="S::h.nijstad@kennisnet.nl::d3c9760c-ddc2-47a8-89b0-ad7e373290da" providerId="AD" clId="Web-{9A286B1D-7815-908C-BBD0-28DA2B5CFD2B}" dt="2023-06-15T07:28:13.210" v="46" actId="20577"/>
          <ac:spMkLst>
            <pc:docMk/>
            <pc:sldMk cId="2846841578" sldId="294"/>
            <ac:spMk id="2" creationId="{E6DEC841-B69D-EB75-2752-1608483438B7}"/>
          </ac:spMkLst>
        </pc:spChg>
      </pc:sldChg>
    </pc:docChg>
  </pc:docChgLst>
  <pc:docChgLst>
    <pc:chgData name="Henk Nijstad" userId="S::h.nijstad@kennisnet.nl::d3c9760c-ddc2-47a8-89b0-ad7e373290da" providerId="AD" clId="Web-{624E12DB-4160-6CE4-5DE0-B9FE17F6F04B}"/>
    <pc:docChg chg="modSld">
      <pc:chgData name="Henk Nijstad" userId="S::h.nijstad@kennisnet.nl::d3c9760c-ddc2-47a8-89b0-ad7e373290da" providerId="AD" clId="Web-{624E12DB-4160-6CE4-5DE0-B9FE17F6F04B}" dt="2023-06-15T08:50:31.551" v="16" actId="20577"/>
      <pc:docMkLst>
        <pc:docMk/>
      </pc:docMkLst>
      <pc:sldChg chg="modSp">
        <pc:chgData name="Henk Nijstad" userId="S::h.nijstad@kennisnet.nl::d3c9760c-ddc2-47a8-89b0-ad7e373290da" providerId="AD" clId="Web-{624E12DB-4160-6CE4-5DE0-B9FE17F6F04B}" dt="2023-06-15T08:50:31.551" v="16" actId="20577"/>
        <pc:sldMkLst>
          <pc:docMk/>
          <pc:sldMk cId="2846841578" sldId="294"/>
        </pc:sldMkLst>
        <pc:spChg chg="mod">
          <ac:chgData name="Henk Nijstad" userId="S::h.nijstad@kennisnet.nl::d3c9760c-ddc2-47a8-89b0-ad7e373290da" providerId="AD" clId="Web-{624E12DB-4160-6CE4-5DE0-B9FE17F6F04B}" dt="2023-06-15T08:50:31.551" v="16" actId="20577"/>
          <ac:spMkLst>
            <pc:docMk/>
            <pc:sldMk cId="2846841578" sldId="294"/>
            <ac:spMk id="2" creationId="{E6DEC841-B69D-EB75-2752-1608483438B7}"/>
          </ac:spMkLst>
        </pc:spChg>
      </pc:sldChg>
    </pc:docChg>
  </pc:docChgLst>
  <pc:docChgLst>
    <pc:chgData name="Joël de Bruijn" userId="c77c35a1-0a4a-4d47-95d4-064cc51fda78" providerId="ADAL" clId="{CAEB4F0F-BCA6-46AF-B9DC-22DAEB50EC25}"/>
    <pc:docChg chg="undo redo custSel addSld delSld modSld sldOrd">
      <pc:chgData name="Joël de Bruijn" userId="c77c35a1-0a4a-4d47-95d4-064cc51fda78" providerId="ADAL" clId="{CAEB4F0F-BCA6-46AF-B9DC-22DAEB50EC25}" dt="2023-06-14T21:13:50.771" v="2517" actId="20577"/>
      <pc:docMkLst>
        <pc:docMk/>
      </pc:docMkLst>
      <pc:sldChg chg="modSp mod ord">
        <pc:chgData name="Joël de Bruijn" userId="c77c35a1-0a4a-4d47-95d4-064cc51fda78" providerId="ADAL" clId="{CAEB4F0F-BCA6-46AF-B9DC-22DAEB50EC25}" dt="2023-06-14T20:55:54.702" v="715"/>
        <pc:sldMkLst>
          <pc:docMk/>
          <pc:sldMk cId="0" sldId="258"/>
        </pc:sldMkLst>
        <pc:graphicFrameChg chg="mod modGraphic">
          <ac:chgData name="Joël de Bruijn" userId="c77c35a1-0a4a-4d47-95d4-064cc51fda78" providerId="ADAL" clId="{CAEB4F0F-BCA6-46AF-B9DC-22DAEB50EC25}" dt="2023-06-14T10:29:03.689" v="86"/>
          <ac:graphicFrameMkLst>
            <pc:docMk/>
            <pc:sldMk cId="0" sldId="258"/>
            <ac:graphicFrameMk id="206" creationId="{00000000-0000-0000-0000-000000000000}"/>
          </ac:graphicFrameMkLst>
        </pc:graphicFrameChg>
      </pc:sldChg>
      <pc:sldChg chg="modSp del mod">
        <pc:chgData name="Joël de Bruijn" userId="c77c35a1-0a4a-4d47-95d4-064cc51fda78" providerId="ADAL" clId="{CAEB4F0F-BCA6-46AF-B9DC-22DAEB50EC25}" dt="2023-06-14T10:37:37.434" v="231" actId="47"/>
        <pc:sldMkLst>
          <pc:docMk/>
          <pc:sldMk cId="426099949" sldId="277"/>
        </pc:sldMkLst>
        <pc:spChg chg="mod">
          <ac:chgData name="Joël de Bruijn" userId="c77c35a1-0a4a-4d47-95d4-064cc51fda78" providerId="ADAL" clId="{CAEB4F0F-BCA6-46AF-B9DC-22DAEB50EC25}" dt="2023-06-14T10:36:36.577" v="224" actId="6549"/>
          <ac:spMkLst>
            <pc:docMk/>
            <pc:sldMk cId="426099949" sldId="277"/>
            <ac:spMk id="3" creationId="{648F0707-2785-51D5-010F-F35D26FEA0A2}"/>
          </ac:spMkLst>
        </pc:spChg>
        <pc:spChg chg="mod">
          <ac:chgData name="Joël de Bruijn" userId="c77c35a1-0a4a-4d47-95d4-064cc51fda78" providerId="ADAL" clId="{CAEB4F0F-BCA6-46AF-B9DC-22DAEB50EC25}" dt="2023-06-14T10:30:32.028" v="98" actId="21"/>
          <ac:spMkLst>
            <pc:docMk/>
            <pc:sldMk cId="426099949" sldId="277"/>
            <ac:spMk id="5" creationId="{2A94AC40-752C-CD07-F5C3-0C5A2B4D5D1B}"/>
          </ac:spMkLst>
        </pc:spChg>
      </pc:sldChg>
      <pc:sldChg chg="modSp add mod">
        <pc:chgData name="Joël de Bruijn" userId="c77c35a1-0a4a-4d47-95d4-064cc51fda78" providerId="ADAL" clId="{CAEB4F0F-BCA6-46AF-B9DC-22DAEB50EC25}" dt="2023-06-14T10:33:49.368" v="144" actId="313"/>
        <pc:sldMkLst>
          <pc:docMk/>
          <pc:sldMk cId="353172043" sldId="278"/>
        </pc:sldMkLst>
        <pc:graphicFrameChg chg="mod modGraphic">
          <ac:chgData name="Joël de Bruijn" userId="c77c35a1-0a4a-4d47-95d4-064cc51fda78" providerId="ADAL" clId="{CAEB4F0F-BCA6-46AF-B9DC-22DAEB50EC25}" dt="2023-06-14T10:33:49.368" v="144" actId="313"/>
          <ac:graphicFrameMkLst>
            <pc:docMk/>
            <pc:sldMk cId="353172043" sldId="278"/>
            <ac:graphicFrameMk id="206" creationId="{00000000-0000-0000-0000-000000000000}"/>
          </ac:graphicFrameMkLst>
        </pc:graphicFrameChg>
      </pc:sldChg>
      <pc:sldChg chg="modSp add mod">
        <pc:chgData name="Joël de Bruijn" userId="c77c35a1-0a4a-4d47-95d4-064cc51fda78" providerId="ADAL" clId="{CAEB4F0F-BCA6-46AF-B9DC-22DAEB50EC25}" dt="2023-06-14T10:36:13.931" v="223" actId="14100"/>
        <pc:sldMkLst>
          <pc:docMk/>
          <pc:sldMk cId="1712906289" sldId="279"/>
        </pc:sldMkLst>
        <pc:graphicFrameChg chg="mod modGraphic">
          <ac:chgData name="Joël de Bruijn" userId="c77c35a1-0a4a-4d47-95d4-064cc51fda78" providerId="ADAL" clId="{CAEB4F0F-BCA6-46AF-B9DC-22DAEB50EC25}" dt="2023-06-14T10:36:13.931" v="223" actId="14100"/>
          <ac:graphicFrameMkLst>
            <pc:docMk/>
            <pc:sldMk cId="1712906289" sldId="279"/>
            <ac:graphicFrameMk id="206" creationId="{00000000-0000-0000-0000-000000000000}"/>
          </ac:graphicFrameMkLst>
        </pc:graphicFrameChg>
      </pc:sldChg>
      <pc:sldChg chg="modSp add mod">
        <pc:chgData name="Joël de Bruijn" userId="c77c35a1-0a4a-4d47-95d4-064cc51fda78" providerId="ADAL" clId="{CAEB4F0F-BCA6-46AF-B9DC-22DAEB50EC25}" dt="2023-06-14T14:40:33.353" v="634" actId="6549"/>
        <pc:sldMkLst>
          <pc:docMk/>
          <pc:sldMk cId="1385853684" sldId="280"/>
        </pc:sldMkLst>
        <pc:graphicFrameChg chg="mod modGraphic">
          <ac:chgData name="Joël de Bruijn" userId="c77c35a1-0a4a-4d47-95d4-064cc51fda78" providerId="ADAL" clId="{CAEB4F0F-BCA6-46AF-B9DC-22DAEB50EC25}" dt="2023-06-14T14:40:33.353" v="634" actId="6549"/>
          <ac:graphicFrameMkLst>
            <pc:docMk/>
            <pc:sldMk cId="1385853684" sldId="280"/>
            <ac:graphicFrameMk id="206" creationId="{00000000-0000-0000-0000-000000000000}"/>
          </ac:graphicFrameMkLst>
        </pc:graphicFrameChg>
      </pc:sldChg>
      <pc:sldChg chg="modSp add mod">
        <pc:chgData name="Joël de Bruijn" userId="c77c35a1-0a4a-4d47-95d4-064cc51fda78" providerId="ADAL" clId="{CAEB4F0F-BCA6-46AF-B9DC-22DAEB50EC25}" dt="2023-06-14T10:39:01.341" v="244" actId="6549"/>
        <pc:sldMkLst>
          <pc:docMk/>
          <pc:sldMk cId="2106203444" sldId="281"/>
        </pc:sldMkLst>
        <pc:spChg chg="mod">
          <ac:chgData name="Joël de Bruijn" userId="c77c35a1-0a4a-4d47-95d4-064cc51fda78" providerId="ADAL" clId="{CAEB4F0F-BCA6-46AF-B9DC-22DAEB50EC25}" dt="2023-06-14T10:38:57.009" v="243" actId="20577"/>
          <ac:spMkLst>
            <pc:docMk/>
            <pc:sldMk cId="2106203444" sldId="281"/>
            <ac:spMk id="205" creationId="{00000000-0000-0000-0000-000000000000}"/>
          </ac:spMkLst>
        </pc:spChg>
        <pc:graphicFrameChg chg="modGraphic">
          <ac:chgData name="Joël de Bruijn" userId="c77c35a1-0a4a-4d47-95d4-064cc51fda78" providerId="ADAL" clId="{CAEB4F0F-BCA6-46AF-B9DC-22DAEB50EC25}" dt="2023-06-14T10:39:01.341" v="244" actId="6549"/>
          <ac:graphicFrameMkLst>
            <pc:docMk/>
            <pc:sldMk cId="2106203444" sldId="281"/>
            <ac:graphicFrameMk id="206" creationId="{00000000-0000-0000-0000-000000000000}"/>
          </ac:graphicFrameMkLst>
        </pc:graphicFrameChg>
      </pc:sldChg>
      <pc:sldChg chg="add del">
        <pc:chgData name="Joël de Bruijn" userId="c77c35a1-0a4a-4d47-95d4-064cc51fda78" providerId="ADAL" clId="{CAEB4F0F-BCA6-46AF-B9DC-22DAEB50EC25}" dt="2023-06-14T10:36:56.035" v="228"/>
        <pc:sldMkLst>
          <pc:docMk/>
          <pc:sldMk cId="4003204245" sldId="281"/>
        </pc:sldMkLst>
      </pc:sldChg>
      <pc:sldChg chg="add">
        <pc:chgData name="Joël de Bruijn" userId="c77c35a1-0a4a-4d47-95d4-064cc51fda78" providerId="ADAL" clId="{CAEB4F0F-BCA6-46AF-B9DC-22DAEB50EC25}" dt="2023-06-14T10:39:07.477" v="245"/>
        <pc:sldMkLst>
          <pc:docMk/>
          <pc:sldMk cId="3599329091" sldId="282"/>
        </pc:sldMkLst>
      </pc:sldChg>
      <pc:sldChg chg="add">
        <pc:chgData name="Joël de Bruijn" userId="c77c35a1-0a4a-4d47-95d4-064cc51fda78" providerId="ADAL" clId="{CAEB4F0F-BCA6-46AF-B9DC-22DAEB50EC25}" dt="2023-06-14T10:39:14.431" v="246"/>
        <pc:sldMkLst>
          <pc:docMk/>
          <pc:sldMk cId="2844937801" sldId="283"/>
        </pc:sldMkLst>
      </pc:sldChg>
      <pc:sldChg chg="add">
        <pc:chgData name="Joël de Bruijn" userId="c77c35a1-0a4a-4d47-95d4-064cc51fda78" providerId="ADAL" clId="{CAEB4F0F-BCA6-46AF-B9DC-22DAEB50EC25}" dt="2023-06-14T10:39:26.440" v="247"/>
        <pc:sldMkLst>
          <pc:docMk/>
          <pc:sldMk cId="1220216085" sldId="284"/>
        </pc:sldMkLst>
      </pc:sldChg>
      <pc:sldChg chg="add">
        <pc:chgData name="Joël de Bruijn" userId="c77c35a1-0a4a-4d47-95d4-064cc51fda78" providerId="ADAL" clId="{CAEB4F0F-BCA6-46AF-B9DC-22DAEB50EC25}" dt="2023-06-14T10:39:33.534" v="248"/>
        <pc:sldMkLst>
          <pc:docMk/>
          <pc:sldMk cId="1450305461" sldId="285"/>
        </pc:sldMkLst>
      </pc:sldChg>
      <pc:sldChg chg="add">
        <pc:chgData name="Joël de Bruijn" userId="c77c35a1-0a4a-4d47-95d4-064cc51fda78" providerId="ADAL" clId="{CAEB4F0F-BCA6-46AF-B9DC-22DAEB50EC25}" dt="2023-06-14T10:39:49.816" v="249"/>
        <pc:sldMkLst>
          <pc:docMk/>
          <pc:sldMk cId="3114888186" sldId="286"/>
        </pc:sldMkLst>
      </pc:sldChg>
      <pc:sldChg chg="add">
        <pc:chgData name="Joël de Bruijn" userId="c77c35a1-0a4a-4d47-95d4-064cc51fda78" providerId="ADAL" clId="{CAEB4F0F-BCA6-46AF-B9DC-22DAEB50EC25}" dt="2023-06-14T10:39:55.892" v="250"/>
        <pc:sldMkLst>
          <pc:docMk/>
          <pc:sldMk cId="507053324" sldId="287"/>
        </pc:sldMkLst>
      </pc:sldChg>
      <pc:sldChg chg="add">
        <pc:chgData name="Joël de Bruijn" userId="c77c35a1-0a4a-4d47-95d4-064cc51fda78" providerId="ADAL" clId="{CAEB4F0F-BCA6-46AF-B9DC-22DAEB50EC25}" dt="2023-06-14T10:40:00.981" v="251"/>
        <pc:sldMkLst>
          <pc:docMk/>
          <pc:sldMk cId="2161455796" sldId="288"/>
        </pc:sldMkLst>
      </pc:sldChg>
      <pc:sldChg chg="add">
        <pc:chgData name="Joël de Bruijn" userId="c77c35a1-0a4a-4d47-95d4-064cc51fda78" providerId="ADAL" clId="{CAEB4F0F-BCA6-46AF-B9DC-22DAEB50EC25}" dt="2023-06-14T10:40:11.214" v="252"/>
        <pc:sldMkLst>
          <pc:docMk/>
          <pc:sldMk cId="2098929090" sldId="289"/>
        </pc:sldMkLst>
      </pc:sldChg>
      <pc:sldChg chg="add">
        <pc:chgData name="Joël de Bruijn" userId="c77c35a1-0a4a-4d47-95d4-064cc51fda78" providerId="ADAL" clId="{CAEB4F0F-BCA6-46AF-B9DC-22DAEB50EC25}" dt="2023-06-14T10:40:16.146" v="253"/>
        <pc:sldMkLst>
          <pc:docMk/>
          <pc:sldMk cId="1646559113" sldId="290"/>
        </pc:sldMkLst>
      </pc:sldChg>
      <pc:sldChg chg="add">
        <pc:chgData name="Joël de Bruijn" userId="c77c35a1-0a4a-4d47-95d4-064cc51fda78" providerId="ADAL" clId="{CAEB4F0F-BCA6-46AF-B9DC-22DAEB50EC25}" dt="2023-06-14T10:40:23.544" v="254"/>
        <pc:sldMkLst>
          <pc:docMk/>
          <pc:sldMk cId="2940801497" sldId="291"/>
        </pc:sldMkLst>
      </pc:sldChg>
      <pc:sldChg chg="modSp add mod">
        <pc:chgData name="Joël de Bruijn" userId="c77c35a1-0a4a-4d47-95d4-064cc51fda78" providerId="ADAL" clId="{CAEB4F0F-BCA6-46AF-B9DC-22DAEB50EC25}" dt="2023-06-14T14:38:59.206" v="585" actId="20577"/>
        <pc:sldMkLst>
          <pc:docMk/>
          <pc:sldMk cId="214503986" sldId="292"/>
        </pc:sldMkLst>
        <pc:spChg chg="mod">
          <ac:chgData name="Joël de Bruijn" userId="c77c35a1-0a4a-4d47-95d4-064cc51fda78" providerId="ADAL" clId="{CAEB4F0F-BCA6-46AF-B9DC-22DAEB50EC25}" dt="2023-06-14T14:38:59.206" v="585" actId="20577"/>
          <ac:spMkLst>
            <pc:docMk/>
            <pc:sldMk cId="214503986" sldId="292"/>
            <ac:spMk id="205" creationId="{00000000-0000-0000-0000-000000000000}"/>
          </ac:spMkLst>
        </pc:spChg>
        <pc:graphicFrameChg chg="modGraphic">
          <ac:chgData name="Joël de Bruijn" userId="c77c35a1-0a4a-4d47-95d4-064cc51fda78" providerId="ADAL" clId="{CAEB4F0F-BCA6-46AF-B9DC-22DAEB50EC25}" dt="2023-06-14T14:38:47.737" v="561" actId="6549"/>
          <ac:graphicFrameMkLst>
            <pc:docMk/>
            <pc:sldMk cId="214503986" sldId="292"/>
            <ac:graphicFrameMk id="206" creationId="{00000000-0000-0000-0000-000000000000}"/>
          </ac:graphicFrameMkLst>
        </pc:graphicFrameChg>
      </pc:sldChg>
      <pc:sldChg chg="modSp add mod">
        <pc:chgData name="Joël de Bruijn" userId="c77c35a1-0a4a-4d47-95d4-064cc51fda78" providerId="ADAL" clId="{CAEB4F0F-BCA6-46AF-B9DC-22DAEB50EC25}" dt="2023-06-14T14:41:39.999" v="687" actId="114"/>
        <pc:sldMkLst>
          <pc:docMk/>
          <pc:sldMk cId="3117609428" sldId="293"/>
        </pc:sldMkLst>
        <pc:graphicFrameChg chg="modGraphic">
          <ac:chgData name="Joël de Bruijn" userId="c77c35a1-0a4a-4d47-95d4-064cc51fda78" providerId="ADAL" clId="{CAEB4F0F-BCA6-46AF-B9DC-22DAEB50EC25}" dt="2023-06-14T14:41:39.999" v="687" actId="114"/>
          <ac:graphicFrameMkLst>
            <pc:docMk/>
            <pc:sldMk cId="3117609428" sldId="293"/>
            <ac:graphicFrameMk id="206" creationId="{00000000-0000-0000-0000-000000000000}"/>
          </ac:graphicFrameMkLst>
        </pc:graphicFrameChg>
      </pc:sldChg>
      <pc:sldChg chg="addSp delSp modSp add mod">
        <pc:chgData name="Joël de Bruijn" userId="c77c35a1-0a4a-4d47-95d4-064cc51fda78" providerId="ADAL" clId="{CAEB4F0F-BCA6-46AF-B9DC-22DAEB50EC25}" dt="2023-06-14T21:13:50.771" v="2517" actId="20577"/>
        <pc:sldMkLst>
          <pc:docMk/>
          <pc:sldMk cId="2846841578" sldId="294"/>
        </pc:sldMkLst>
        <pc:spChg chg="add mod">
          <ac:chgData name="Joël de Bruijn" userId="c77c35a1-0a4a-4d47-95d4-064cc51fda78" providerId="ADAL" clId="{CAEB4F0F-BCA6-46AF-B9DC-22DAEB50EC25}" dt="2023-06-14T21:13:50.771" v="2517" actId="20577"/>
          <ac:spMkLst>
            <pc:docMk/>
            <pc:sldMk cId="2846841578" sldId="294"/>
            <ac:spMk id="2" creationId="{E6DEC841-B69D-EB75-2752-1608483438B7}"/>
          </ac:spMkLst>
        </pc:spChg>
        <pc:spChg chg="mod">
          <ac:chgData name="Joël de Bruijn" userId="c77c35a1-0a4a-4d47-95d4-064cc51fda78" providerId="ADAL" clId="{CAEB4F0F-BCA6-46AF-B9DC-22DAEB50EC25}" dt="2023-06-14T20:56:19.605" v="779" actId="20577"/>
          <ac:spMkLst>
            <pc:docMk/>
            <pc:sldMk cId="2846841578" sldId="294"/>
            <ac:spMk id="205" creationId="{00000000-0000-0000-0000-000000000000}"/>
          </ac:spMkLst>
        </pc:spChg>
        <pc:graphicFrameChg chg="del">
          <ac:chgData name="Joël de Bruijn" userId="c77c35a1-0a4a-4d47-95d4-064cc51fda78" providerId="ADAL" clId="{CAEB4F0F-BCA6-46AF-B9DC-22DAEB50EC25}" dt="2023-06-14T20:52:34.482" v="706" actId="478"/>
          <ac:graphicFrameMkLst>
            <pc:docMk/>
            <pc:sldMk cId="2846841578" sldId="294"/>
            <ac:graphicFrameMk id="206" creationId="{00000000-0000-0000-0000-000000000000}"/>
          </ac:graphicFrameMkLst>
        </pc:graphicFrameChg>
      </pc:sldChg>
    </pc:docChg>
  </pc:docChgLst>
  <pc:docChgLst>
    <pc:chgData name="Menno Scheers" userId="S::menno.scheers_surf.nl#ext#@365kennisnet.onmicrosoft.com::697f83f9-7fd9-41b6-8364-7d7fc71b748a" providerId="AD" clId="Web-{D2F0D517-2B23-9D31-5DCC-3203970CD36C}"/>
    <pc:docChg chg="addSld modSld">
      <pc:chgData name="Menno Scheers" userId="S::menno.scheers_surf.nl#ext#@365kennisnet.onmicrosoft.com::697f83f9-7fd9-41b6-8364-7d7fc71b748a" providerId="AD" clId="Web-{D2F0D517-2B23-9D31-5DCC-3203970CD36C}" dt="2023-06-12T11:52:22.604" v="453" actId="20577"/>
      <pc:docMkLst>
        <pc:docMk/>
      </pc:docMkLst>
      <pc:sldChg chg="modSp new">
        <pc:chgData name="Menno Scheers" userId="S::menno.scheers_surf.nl#ext#@365kennisnet.onmicrosoft.com::697f83f9-7fd9-41b6-8364-7d7fc71b748a" providerId="AD" clId="Web-{D2F0D517-2B23-9D31-5DCC-3203970CD36C}" dt="2023-06-12T11:52:22.604" v="453" actId="20577"/>
        <pc:sldMkLst>
          <pc:docMk/>
          <pc:sldMk cId="426099949" sldId="277"/>
        </pc:sldMkLst>
        <pc:spChg chg="mod">
          <ac:chgData name="Menno Scheers" userId="S::menno.scheers_surf.nl#ext#@365kennisnet.onmicrosoft.com::697f83f9-7fd9-41b6-8364-7d7fc71b748a" providerId="AD" clId="Web-{D2F0D517-2B23-9D31-5DCC-3203970CD36C}" dt="2023-06-12T11:52:22.604" v="453" actId="20577"/>
          <ac:spMkLst>
            <pc:docMk/>
            <pc:sldMk cId="426099949" sldId="277"/>
            <ac:spMk id="3" creationId="{648F0707-2785-51D5-010F-F35D26FEA0A2}"/>
          </ac:spMkLst>
        </pc:spChg>
      </pc:sldChg>
    </pc:docChg>
  </pc:docChgLst>
  <pc:docChgLst>
    <pc:chgData name="Henk Nijstad" userId="S::h.nijstad@kennisnet.nl::d3c9760c-ddc2-47a8-89b0-ad7e373290da" providerId="AD" clId="Web-{4178F45E-6B6A-5227-90B5-85603C41FE2A}"/>
    <pc:docChg chg="modSld">
      <pc:chgData name="Henk Nijstad" userId="S::h.nijstad@kennisnet.nl::d3c9760c-ddc2-47a8-89b0-ad7e373290da" providerId="AD" clId="Web-{4178F45E-6B6A-5227-90B5-85603C41FE2A}" dt="2023-06-14T13:49:54.959" v="3"/>
      <pc:docMkLst>
        <pc:docMk/>
      </pc:docMkLst>
      <pc:sldChg chg="modSp">
        <pc:chgData name="Henk Nijstad" userId="S::h.nijstad@kennisnet.nl::d3c9760c-ddc2-47a8-89b0-ad7e373290da" providerId="AD" clId="Web-{4178F45E-6B6A-5227-90B5-85603C41FE2A}" dt="2023-06-14T13:45:20.325" v="1"/>
        <pc:sldMkLst>
          <pc:docMk/>
          <pc:sldMk cId="1712906289" sldId="279"/>
        </pc:sldMkLst>
        <pc:graphicFrameChg chg="mod modGraphic">
          <ac:chgData name="Henk Nijstad" userId="S::h.nijstad@kennisnet.nl::d3c9760c-ddc2-47a8-89b0-ad7e373290da" providerId="AD" clId="Web-{4178F45E-6B6A-5227-90B5-85603C41FE2A}" dt="2023-06-14T13:45:20.325" v="1"/>
          <ac:graphicFrameMkLst>
            <pc:docMk/>
            <pc:sldMk cId="1712906289" sldId="279"/>
            <ac:graphicFrameMk id="206" creationId="{00000000-0000-0000-0000-000000000000}"/>
          </ac:graphicFrameMkLst>
        </pc:graphicFrameChg>
      </pc:sldChg>
      <pc:sldChg chg="modSp">
        <pc:chgData name="Henk Nijstad" userId="S::h.nijstad@kennisnet.nl::d3c9760c-ddc2-47a8-89b0-ad7e373290da" providerId="AD" clId="Web-{4178F45E-6B6A-5227-90B5-85603C41FE2A}" dt="2023-06-14T13:49:54.959" v="3"/>
        <pc:sldMkLst>
          <pc:docMk/>
          <pc:sldMk cId="1385853684" sldId="280"/>
        </pc:sldMkLst>
        <pc:graphicFrameChg chg="mod modGraphic">
          <ac:chgData name="Henk Nijstad" userId="S::h.nijstad@kennisnet.nl::d3c9760c-ddc2-47a8-89b0-ad7e373290da" providerId="AD" clId="Web-{4178F45E-6B6A-5227-90B5-85603C41FE2A}" dt="2023-06-14T13:49:54.959" v="3"/>
          <ac:graphicFrameMkLst>
            <pc:docMk/>
            <pc:sldMk cId="1385853684" sldId="280"/>
            <ac:graphicFrameMk id="206" creationId="{00000000-0000-0000-0000-000000000000}"/>
          </ac:graphicFrameMkLst>
        </pc:graphicFrameChg>
      </pc:sldChg>
    </pc:docChg>
  </pc:docChgLst>
  <pc:docChgLst>
    <pc:chgData name="Remco de Boer" userId="S::r.deboer@kennisnet.nl::8acc6a2c-1466-4c04-b231-8e0e18e599af" providerId="AD" clId="Web-{81F4E44D-93D9-C94B-0ADA-B9FF30360CCF}"/>
    <pc:docChg chg="modSld">
      <pc:chgData name="Remco de Boer" userId="S::r.deboer@kennisnet.nl::8acc6a2c-1466-4c04-b231-8e0e18e599af" providerId="AD" clId="Web-{81F4E44D-93D9-C94B-0ADA-B9FF30360CCF}" dt="2023-06-09T13:33:44.016" v="946" actId="20577"/>
      <pc:docMkLst>
        <pc:docMk/>
      </pc:docMkLst>
      <pc:sldChg chg="modSp">
        <pc:chgData name="Remco de Boer" userId="S::r.deboer@kennisnet.nl::8acc6a2c-1466-4c04-b231-8e0e18e599af" providerId="AD" clId="Web-{81F4E44D-93D9-C94B-0ADA-B9FF30360CCF}" dt="2023-06-09T13:29:58.999" v="900"/>
        <pc:sldMkLst>
          <pc:docMk/>
          <pc:sldMk cId="0" sldId="260"/>
        </pc:sldMkLst>
        <pc:graphicFrameChg chg="mod modGraphic">
          <ac:chgData name="Remco de Boer" userId="S::r.deboer@kennisnet.nl::8acc6a2c-1466-4c04-b231-8e0e18e599af" providerId="AD" clId="Web-{81F4E44D-93D9-C94B-0ADA-B9FF30360CCF}" dt="2023-06-09T13:29:58.999" v="900"/>
          <ac:graphicFrameMkLst>
            <pc:docMk/>
            <pc:sldMk cId="0" sldId="260"/>
            <ac:graphicFrameMk id="220" creationId="{00000000-0000-0000-0000-000000000000}"/>
          </ac:graphicFrameMkLst>
        </pc:graphicFrameChg>
      </pc:sldChg>
      <pc:sldChg chg="addSp modSp">
        <pc:chgData name="Remco de Boer" userId="S::r.deboer@kennisnet.nl::8acc6a2c-1466-4c04-b231-8e0e18e599af" providerId="AD" clId="Web-{81F4E44D-93D9-C94B-0ADA-B9FF30360CCF}" dt="2023-06-09T13:33:44.016" v="946" actId="20577"/>
        <pc:sldMkLst>
          <pc:docMk/>
          <pc:sldMk cId="0" sldId="261"/>
        </pc:sldMkLst>
        <pc:spChg chg="mod">
          <ac:chgData name="Remco de Boer" userId="S::r.deboer@kennisnet.nl::8acc6a2c-1466-4c04-b231-8e0e18e599af" providerId="AD" clId="Web-{81F4E44D-93D9-C94B-0ADA-B9FF30360CCF}" dt="2023-06-09T13:33:44.016" v="946" actId="20577"/>
          <ac:spMkLst>
            <pc:docMk/>
            <pc:sldMk cId="0" sldId="261"/>
            <ac:spMk id="226" creationId="{00000000-0000-0000-0000-000000000000}"/>
          </ac:spMkLst>
        </pc:spChg>
        <pc:picChg chg="add mod">
          <ac:chgData name="Remco de Boer" userId="S::r.deboer@kennisnet.nl::8acc6a2c-1466-4c04-b231-8e0e18e599af" providerId="AD" clId="Web-{81F4E44D-93D9-C94B-0ADA-B9FF30360CCF}" dt="2023-06-09T13:32:32.932" v="927" actId="1076"/>
          <ac:picMkLst>
            <pc:docMk/>
            <pc:sldMk cId="0" sldId="261"/>
            <ac:picMk id="3" creationId="{21C0B4F4-EC1E-4E2A-8D18-C610A74E0BCB}"/>
          </ac:picMkLst>
        </pc:picChg>
      </pc:sldChg>
    </pc:docChg>
  </pc:docChgLst>
  <pc:docChgLst>
    <pc:chgData name="Joeri van Es" userId="S::j.vanes@kennisnet.nl::0ed0ab33-b5f7-429c-b023-64231d4a41c2" providerId="AD" clId="Web-{8C5E130E-D116-4413-D598-35D312690E9A}"/>
    <pc:docChg chg="modSld sldOrd">
      <pc:chgData name="Joeri van Es" userId="S::j.vanes@kennisnet.nl::0ed0ab33-b5f7-429c-b023-64231d4a41c2" providerId="AD" clId="Web-{8C5E130E-D116-4413-D598-35D312690E9A}" dt="2023-02-01T10:55:38.054" v="34"/>
      <pc:docMkLst>
        <pc:docMk/>
      </pc:docMkLst>
      <pc:sldChg chg="modSp">
        <pc:chgData name="Joeri van Es" userId="S::j.vanes@kennisnet.nl::0ed0ab33-b5f7-429c-b023-64231d4a41c2" providerId="AD" clId="Web-{8C5E130E-D116-4413-D598-35D312690E9A}" dt="2023-02-01T10:17:46.719" v="25"/>
        <pc:sldMkLst>
          <pc:docMk/>
          <pc:sldMk cId="0" sldId="258"/>
        </pc:sldMkLst>
        <pc:graphicFrameChg chg="mod modGraphic">
          <ac:chgData name="Joeri van Es" userId="S::j.vanes@kennisnet.nl::0ed0ab33-b5f7-429c-b023-64231d4a41c2" providerId="AD" clId="Web-{8C5E130E-D116-4413-D598-35D312690E9A}" dt="2023-02-01T10:17:46.719" v="25"/>
          <ac:graphicFrameMkLst>
            <pc:docMk/>
            <pc:sldMk cId="0" sldId="258"/>
            <ac:graphicFrameMk id="206" creationId="{00000000-0000-0000-0000-000000000000}"/>
          </ac:graphicFrameMkLst>
        </pc:graphicFrameChg>
      </pc:sldChg>
      <pc:sldChg chg="modSp">
        <pc:chgData name="Joeri van Es" userId="S::j.vanes@kennisnet.nl::0ed0ab33-b5f7-429c-b023-64231d4a41c2" providerId="AD" clId="Web-{8C5E130E-D116-4413-D598-35D312690E9A}" dt="2023-02-01T10:41:10.983" v="27" actId="20577"/>
        <pc:sldMkLst>
          <pc:docMk/>
          <pc:sldMk cId="0" sldId="261"/>
        </pc:sldMkLst>
        <pc:spChg chg="mod">
          <ac:chgData name="Joeri van Es" userId="S::j.vanes@kennisnet.nl::0ed0ab33-b5f7-429c-b023-64231d4a41c2" providerId="AD" clId="Web-{8C5E130E-D116-4413-D598-35D312690E9A}" dt="2023-02-01T10:41:10.983" v="27" actId="20577"/>
          <ac:spMkLst>
            <pc:docMk/>
            <pc:sldMk cId="0" sldId="261"/>
            <ac:spMk id="226" creationId="{00000000-0000-0000-0000-000000000000}"/>
          </ac:spMkLst>
        </pc:spChg>
      </pc:sldChg>
      <pc:sldChg chg="modSp">
        <pc:chgData name="Joeri van Es" userId="S::j.vanes@kennisnet.nl::0ed0ab33-b5f7-429c-b023-64231d4a41c2" providerId="AD" clId="Web-{8C5E130E-D116-4413-D598-35D312690E9A}" dt="2023-02-01T10:55:21.256" v="30" actId="20577"/>
        <pc:sldMkLst>
          <pc:docMk/>
          <pc:sldMk cId="0" sldId="262"/>
        </pc:sldMkLst>
        <pc:spChg chg="mod">
          <ac:chgData name="Joeri van Es" userId="S::j.vanes@kennisnet.nl::0ed0ab33-b5f7-429c-b023-64231d4a41c2" providerId="AD" clId="Web-{8C5E130E-D116-4413-D598-35D312690E9A}" dt="2023-02-01T10:55:21.256" v="30" actId="20577"/>
          <ac:spMkLst>
            <pc:docMk/>
            <pc:sldMk cId="0" sldId="262"/>
            <ac:spMk id="234" creationId="{00000000-0000-0000-0000-000000000000}"/>
          </ac:spMkLst>
        </pc:spChg>
      </pc:sldChg>
      <pc:sldChg chg="modSp">
        <pc:chgData name="Joeri van Es" userId="S::j.vanes@kennisnet.nl::0ed0ab33-b5f7-429c-b023-64231d4a41c2" providerId="AD" clId="Web-{8C5E130E-D116-4413-D598-35D312690E9A}" dt="2023-02-01T10:55:24.756" v="33" actId="20577"/>
        <pc:sldMkLst>
          <pc:docMk/>
          <pc:sldMk cId="0" sldId="263"/>
        </pc:sldMkLst>
        <pc:spChg chg="mod">
          <ac:chgData name="Joeri van Es" userId="S::j.vanes@kennisnet.nl::0ed0ab33-b5f7-429c-b023-64231d4a41c2" providerId="AD" clId="Web-{8C5E130E-D116-4413-D598-35D312690E9A}" dt="2023-02-01T10:55:24.756" v="33" actId="20577"/>
          <ac:spMkLst>
            <pc:docMk/>
            <pc:sldMk cId="0" sldId="263"/>
            <ac:spMk id="241" creationId="{00000000-0000-0000-0000-000000000000}"/>
          </ac:spMkLst>
        </pc:spChg>
      </pc:sldChg>
      <pc:sldChg chg="modSp">
        <pc:chgData name="Joeri van Es" userId="S::j.vanes@kennisnet.nl::0ed0ab33-b5f7-429c-b023-64231d4a41c2" providerId="AD" clId="Web-{8C5E130E-D116-4413-D598-35D312690E9A}" dt="2023-02-01T10:17:27.515" v="24"/>
        <pc:sldMkLst>
          <pc:docMk/>
          <pc:sldMk cId="2302764492" sldId="267"/>
        </pc:sldMkLst>
        <pc:graphicFrameChg chg="mod modGraphic">
          <ac:chgData name="Joeri van Es" userId="S::j.vanes@kennisnet.nl::0ed0ab33-b5f7-429c-b023-64231d4a41c2" providerId="AD" clId="Web-{8C5E130E-D116-4413-D598-35D312690E9A}" dt="2023-02-01T10:17:27.515" v="24"/>
          <ac:graphicFrameMkLst>
            <pc:docMk/>
            <pc:sldMk cId="2302764492" sldId="267"/>
            <ac:graphicFrameMk id="206" creationId="{00000000-0000-0000-0000-000000000000}"/>
          </ac:graphicFrameMkLst>
        </pc:graphicFrameChg>
      </pc:sldChg>
      <pc:sldChg chg="ord">
        <pc:chgData name="Joeri van Es" userId="S::j.vanes@kennisnet.nl::0ed0ab33-b5f7-429c-b023-64231d4a41c2" providerId="AD" clId="Web-{8C5E130E-D116-4413-D598-35D312690E9A}" dt="2023-02-01T10:55:38.054" v="34"/>
        <pc:sldMkLst>
          <pc:docMk/>
          <pc:sldMk cId="2285814347" sldId="272"/>
        </pc:sldMkLst>
      </pc:sldChg>
    </pc:docChg>
  </pc:docChgLst>
  <pc:docChgLst>
    <pc:chgData name="Henk Nijstad" userId="S::h.nijstad@kennisnet.nl::d3c9760c-ddc2-47a8-89b0-ad7e373290da" providerId="AD" clId="Web-{D4ECF576-ACE5-4644-234A-A061480FA118}"/>
    <pc:docChg chg="modSld">
      <pc:chgData name="Henk Nijstad" userId="S::h.nijstad@kennisnet.nl::d3c9760c-ddc2-47a8-89b0-ad7e373290da" providerId="AD" clId="Web-{D4ECF576-ACE5-4644-234A-A061480FA118}" dt="2023-06-13T06:56:50.640" v="93" actId="20577"/>
      <pc:docMkLst>
        <pc:docMk/>
      </pc:docMkLst>
      <pc:sldChg chg="addSp delSp modSp">
        <pc:chgData name="Henk Nijstad" userId="S::h.nijstad@kennisnet.nl::d3c9760c-ddc2-47a8-89b0-ad7e373290da" providerId="AD" clId="Web-{D4ECF576-ACE5-4644-234A-A061480FA118}" dt="2023-06-13T06:56:50.640" v="93" actId="20577"/>
        <pc:sldMkLst>
          <pc:docMk/>
          <pc:sldMk cId="426099949" sldId="277"/>
        </pc:sldMkLst>
        <pc:spChg chg="mod">
          <ac:chgData name="Henk Nijstad" userId="S::h.nijstad@kennisnet.nl::d3c9760c-ddc2-47a8-89b0-ad7e373290da" providerId="AD" clId="Web-{D4ECF576-ACE5-4644-234A-A061480FA118}" dt="2023-06-13T06:48:20.872" v="24" actId="20577"/>
          <ac:spMkLst>
            <pc:docMk/>
            <pc:sldMk cId="426099949" sldId="277"/>
            <ac:spMk id="3" creationId="{648F0707-2785-51D5-010F-F35D26FEA0A2}"/>
          </ac:spMkLst>
        </pc:spChg>
        <pc:spChg chg="add mod">
          <ac:chgData name="Henk Nijstad" userId="S::h.nijstad@kennisnet.nl::d3c9760c-ddc2-47a8-89b0-ad7e373290da" providerId="AD" clId="Web-{D4ECF576-ACE5-4644-234A-A061480FA118}" dt="2023-06-13T06:56:50.640" v="93" actId="20577"/>
          <ac:spMkLst>
            <pc:docMk/>
            <pc:sldMk cId="426099949" sldId="277"/>
            <ac:spMk id="5" creationId="{2A94AC40-752C-CD07-F5C3-0C5A2B4D5D1B}"/>
          </ac:spMkLst>
        </pc:spChg>
        <pc:spChg chg="add del">
          <ac:chgData name="Henk Nijstad" userId="S::h.nijstad@kennisnet.nl::d3c9760c-ddc2-47a8-89b0-ad7e373290da" providerId="AD" clId="Web-{D4ECF576-ACE5-4644-234A-A061480FA118}" dt="2023-06-13T06:49:24.343" v="47"/>
          <ac:spMkLst>
            <pc:docMk/>
            <pc:sldMk cId="426099949" sldId="277"/>
            <ac:spMk id="6" creationId="{FDA95589-746A-BBA6-674F-BFDD4359B6F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940813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30</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3320943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4263861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&lt;Naam initiatief&gt;</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a:t>&lt;naam auteur&gt;, &lt;naam auteur&gt;</a:t>
            </a:r>
          </a:p>
          <a:p>
            <a:r>
              <a:rPr lang="nl-NL"/>
              <a:t>&lt;naam organisatie&gt;</a:t>
            </a:r>
          </a:p>
          <a:p>
            <a:endParaRPr lang="nl-NL"/>
          </a:p>
          <a:p>
            <a:r>
              <a:rPr lang="nl-NL"/>
              <a:t>&lt;bijeenkomst naam&gt;</a:t>
            </a:r>
          </a:p>
          <a:p>
            <a:r>
              <a:rPr lang="nl-NL"/>
              <a:t>x januari 20xx</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221509974"/>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a:t>&lt;Naam initiatief&gt;</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071000" y="1880681"/>
            <a:ext cx="6725409" cy="3508442"/>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9329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a:latin typeface="+mn-lt"/>
                <a:cs typeface="Arial"/>
              </a:rPr>
              <a:t>Instructie:</a:t>
            </a:r>
          </a:p>
          <a:p>
            <a:pPr marL="285750" indent="-285750">
              <a:spcBef>
                <a:spcPts val="540"/>
              </a:spcBef>
              <a:buFont typeface="Arial" panose="020B0604020202020204" pitchFamily="34" charset="0"/>
              <a:buChar char="•"/>
            </a:pPr>
            <a:r>
              <a:rPr lang="nl-NL" sz="1600">
                <a:latin typeface="+mn-lt"/>
                <a:cs typeface="Arial"/>
              </a:rPr>
              <a:t>Geef aan op welk(e) ketendomein(en) het keteninitiatief zich richt</a:t>
            </a:r>
            <a:endParaRPr lang="en-US" sz="1600">
              <a:latin typeface="+mn-lt"/>
              <a:cs typeface="Arial"/>
            </a:endParaRPr>
          </a:p>
          <a:p>
            <a:pPr marL="628650" lvl="2">
              <a:spcBef>
                <a:spcPts val="540"/>
              </a:spcBef>
              <a:buFont typeface="Arial" panose="020B0604020202020204" pitchFamily="34" charset="0"/>
              <a:buChar char="•"/>
            </a:pPr>
            <a:r>
              <a:rPr lang="nl-NL" sz="130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a:latin typeface="+mn-lt"/>
                <a:cs typeface="Arial"/>
              </a:rPr>
              <a:t>Geef een toelichting wat de relatie is tussen het initiatief en de genoemde ketendomeinen resp. Ketenprocessen</a:t>
            </a:r>
            <a:endParaRPr lang="nl-NL"/>
          </a:p>
          <a:p>
            <a:pPr marL="285750" indent="-285750">
              <a:spcBef>
                <a:spcPts val="540"/>
              </a:spcBef>
              <a:buFont typeface="Arial" panose="020B0604020202020204" pitchFamily="34" charset="0"/>
              <a:buChar char="•"/>
            </a:pPr>
            <a:r>
              <a:rPr lang="nl-NL" sz="1600">
                <a:latin typeface="+mn-lt"/>
                <a:cs typeface="Arial"/>
              </a:rPr>
              <a:t>Zie</a:t>
            </a:r>
            <a:r>
              <a:rPr lang="nl-NL" sz="1600" i="1">
                <a:latin typeface="+mn-lt"/>
                <a:cs typeface="Arial"/>
              </a:rPr>
              <a:t> </a:t>
            </a:r>
            <a:r>
              <a:rPr lang="nl-NL" sz="1600">
                <a:latin typeface="Arial"/>
                <a:cs typeface="Arial"/>
                <a:hlinkClick r:id="rId3"/>
              </a:rPr>
              <a:t>https://rosa.wikixl.nl/index.php/Ketenprocessen</a:t>
            </a:r>
            <a:r>
              <a:rPr lang="nl-NL" sz="160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a:t>&lt;Naam initiatief&gt;</a:t>
            </a:r>
            <a:endParaRPr lang="nl-NL"/>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a:t>&lt;Onderwerp&gt;</a:t>
            </a:r>
            <a:endParaRPr lang="nl-N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810921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1568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sz="1600" b="1"/>
              <a:t>Doel:</a:t>
            </a:r>
            <a:br>
              <a:rPr lang="nl-NL" sz="1600" b="1"/>
            </a:br>
            <a:r>
              <a:rPr lang="nl-NL" sz="1600"/>
              <a:t>Het vergelijkingsraamwerk is een middel dat bijdraagt aan </a:t>
            </a:r>
            <a:r>
              <a:rPr lang="nl-NL" sz="1600" b="1"/>
              <a:t>inzicht</a:t>
            </a:r>
            <a:r>
              <a:rPr lang="nl-NL" sz="1600"/>
              <a:t> in een keteninitiatief, soms in de vorm van een groeifondstraject. Door bij verschillende initiatieven hetzelfde raamwerk te gebruiken kunnen ‘karakteristieken’ naast elkaar worden gelegd en zo een hulpmiddel zijn bij het creëren van </a:t>
            </a:r>
            <a:r>
              <a:rPr lang="nl-NL" sz="1600" b="1"/>
              <a:t>overzicht</a:t>
            </a:r>
            <a:r>
              <a:rPr lang="nl-NL" sz="1600"/>
              <a:t>. Op basis van overzicht kunnen onderdelen gerelateerd worden om zo de </a:t>
            </a:r>
            <a:r>
              <a:rPr lang="nl-NL" sz="1600" b="1"/>
              <a:t>samenhang </a:t>
            </a:r>
            <a:r>
              <a:rPr lang="nl-NL" sz="1600"/>
              <a:t>te bevorderen.</a:t>
            </a:r>
            <a:br>
              <a:rPr lang="nl-NL" sz="1600"/>
            </a:br>
            <a:endParaRPr lang="nl-NL" sz="1600"/>
          </a:p>
          <a:p>
            <a:pPr marL="285750" indent="-285750">
              <a:buFont typeface="Arial" panose="020B0604020202020204" pitchFamily="34" charset="0"/>
              <a:buChar char="•"/>
            </a:pPr>
            <a:r>
              <a:rPr lang="nl-NL" sz="1600" b="1"/>
              <a:t>Rol van </a:t>
            </a:r>
            <a:r>
              <a:rPr lang="nl-NL" sz="1600" b="1" err="1"/>
              <a:t>Edustandaard</a:t>
            </a:r>
            <a:r>
              <a:rPr lang="nl-NL" sz="1600" b="1"/>
              <a:t>:</a:t>
            </a:r>
            <a:br>
              <a:rPr lang="nl-NL" sz="1600"/>
            </a:br>
            <a:r>
              <a:rPr lang="nl-NL" sz="1600"/>
              <a:t>Faciliteren van de totstandkoming van inzicht, overzicht en samenhang. Dit helpt onnodig dubbel architectuurwerk en tegenstrijdige standaarden of afspraken voorkomen, en bevordert hergebruik en wederzijdse inspiratie. </a:t>
            </a:r>
            <a:br>
              <a:rPr lang="nl-NL" sz="1600"/>
            </a:br>
            <a:endParaRPr lang="nl-NL" sz="1600"/>
          </a:p>
          <a:p>
            <a:pPr marL="285750" indent="-285750">
              <a:buFont typeface="Arial" panose="020B0604020202020204" pitchFamily="34" charset="0"/>
              <a:buChar char="•"/>
            </a:pPr>
            <a:r>
              <a:rPr lang="nl-NL" sz="1600" b="1"/>
              <a:t>Rol van de invuller:</a:t>
            </a:r>
            <a:br>
              <a:rPr lang="nl-NL" sz="1600"/>
            </a:br>
            <a:r>
              <a:rPr lang="nl-NL" sz="1600"/>
              <a:t>De invuller is iemand die de karakteristieken van het initiatief of groeifondstraject kent, deze kan scoren en toelichten.</a:t>
            </a:r>
            <a:br>
              <a:rPr lang="nl-NL" sz="1600"/>
            </a:br>
            <a:endParaRPr lang="nl-NL" sz="1600"/>
          </a:p>
          <a:p>
            <a:pPr marL="285750" indent="-285750">
              <a:buFont typeface="Arial" panose="020B0604020202020204" pitchFamily="34" charset="0"/>
              <a:buChar char="•"/>
            </a:pPr>
            <a:r>
              <a:rPr lang="nl-NL" sz="1600" b="1"/>
              <a:t>Inhoud van het raamwerk:</a:t>
            </a:r>
            <a:br>
              <a:rPr lang="nl-NL" sz="1600"/>
            </a:br>
            <a:r>
              <a:rPr lang="nl-NL" sz="1600"/>
              <a:t>Het vergelijkingsraamwerk kent een open en een meer gesloten deel.</a:t>
            </a:r>
            <a:br>
              <a:rPr lang="nl-NL" sz="1600"/>
            </a:br>
            <a:r>
              <a:rPr lang="nl-NL" sz="1600"/>
              <a:t>Deels is het gebaseerd op de ROSA maar ook daarmee is niet ‘alles’ goed te profileren.</a:t>
            </a:r>
            <a:br>
              <a:rPr lang="nl-NL" sz="1600"/>
            </a:br>
            <a:r>
              <a:rPr lang="nl-NL" sz="1600"/>
              <a:t>Er is daarom ook plaats voor meer open vragen.</a:t>
            </a:r>
            <a:br>
              <a:rPr lang="nl-NL" sz="1600"/>
            </a:br>
            <a:endParaRPr lang="nl-NL" sz="1600"/>
          </a:p>
          <a:p>
            <a:pPr marL="285750" indent="-285750">
              <a:buFont typeface="Arial" panose="020B0604020202020204" pitchFamily="34" charset="0"/>
              <a:buChar char="•"/>
            </a:pPr>
            <a:r>
              <a:rPr lang="nl-NL" sz="1600" b="1"/>
              <a:t>Invullen:</a:t>
            </a:r>
            <a:br>
              <a:rPr lang="nl-NL" sz="1600" b="1"/>
            </a:br>
            <a:r>
              <a:rPr lang="nl-NL" sz="160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br>
              <a:rPr lang="nl-NL" sz="1600"/>
            </a:br>
            <a:endParaRPr lang="nl-NL" sz="160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2652367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67655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00192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39405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353078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730691230"/>
              </p:ext>
            </p:extLst>
          </p:nvPr>
        </p:nvGraphicFramePr>
        <p:xfrm>
          <a:off x="335360" y="1153681"/>
          <a:ext cx="11508978"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70631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Bronnen: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a:t>Bronnen: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379644210"/>
              </p:ext>
            </p:extLst>
          </p:nvPr>
        </p:nvGraphicFramePr>
        <p:xfrm>
          <a:off x="335360" y="1153681"/>
          <a:ext cx="11521280"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06310">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181295160"/>
              </p:ext>
            </p:extLst>
          </p:nvPr>
        </p:nvGraphicFramePr>
        <p:xfrm>
          <a:off x="335360" y="1085850"/>
          <a:ext cx="11521280" cy="57233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a:t>Welke afsprakenkaders zijn nodig en op welke doelgroepen zijn deze gericht?</a:t>
                      </a:r>
                      <a:br>
                        <a:rPr lang="nl-NL" sz="1600" b="1"/>
                      </a:br>
                      <a:br>
                        <a:rPr lang="nl-NL" sz="1600" b="1"/>
                      </a:br>
                      <a:r>
                        <a:rPr lang="nl-NL" sz="1600" b="1"/>
                        <a:t>Bijvoorbeeld </a:t>
                      </a:r>
                      <a:r>
                        <a:rPr lang="nl-NL" sz="1600" b="1" err="1"/>
                        <a:t>techreuzen</a:t>
                      </a:r>
                      <a:r>
                        <a:rPr lang="nl-NL" sz="1600" b="1"/>
                        <a:t>, startups, </a:t>
                      </a:r>
                      <a:r>
                        <a:rPr lang="nl-NL" sz="1600" b="1" err="1"/>
                        <a:t>lerenden</a:t>
                      </a:r>
                      <a:r>
                        <a:rPr lang="nl-NL" sz="1600" b="1"/>
                        <a:t>, instellingen,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portals, service bus, </a:t>
                      </a:r>
                      <a:r>
                        <a:rPr lang="nl-NL" sz="1600" b="1" i="0" u="none" strike="noStrike" cap="none" err="1">
                          <a:solidFill>
                            <a:srgbClr val="000000"/>
                          </a:solidFill>
                          <a:latin typeface="Arial"/>
                          <a:cs typeface="Arial"/>
                          <a:sym typeface="Arial"/>
                        </a:rPr>
                        <a:t>wallets</a:t>
                      </a:r>
                      <a:r>
                        <a:rPr lang="nl-NL" sz="1600" b="1" i="0" u="none" strike="noStrike" cap="none">
                          <a:solidFill>
                            <a:srgbClr val="000000"/>
                          </a:solidFill>
                          <a:latin typeface="Arial"/>
                          <a:cs typeface="Arial"/>
                          <a:sym typeface="Arial"/>
                        </a:rPr>
                        <a:t>, IAM, BI &amp; Analytics, </a:t>
                      </a:r>
                      <a:r>
                        <a:rPr lang="nl-NL" sz="1600" b="1" i="0" u="none" strike="noStrike" cap="none" err="1">
                          <a:solidFill>
                            <a:srgbClr val="000000"/>
                          </a:solidFill>
                          <a:latin typeface="Arial"/>
                          <a:cs typeface="Arial"/>
                          <a:sym typeface="Arial"/>
                        </a:rPr>
                        <a:t>etc</a:t>
                      </a: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a:t>Welke infrastructurele voorzieningen zijn nodig?</a:t>
                      </a:r>
                    </a:p>
                    <a:p>
                      <a:pPr marL="0" lvl="0" indent="0" algn="ctr" rtl="0">
                        <a:spcBef>
                          <a:spcPts val="0"/>
                        </a:spcBef>
                        <a:spcAft>
                          <a:spcPts val="0"/>
                        </a:spcAft>
                        <a:buNone/>
                      </a:pPr>
                      <a:endParaRPr lang="nl-NL" sz="1600" b="1"/>
                    </a:p>
                    <a:p>
                      <a:pPr marL="0" lvl="0" indent="0" algn="ctr" rtl="0">
                        <a:spcBef>
                          <a:spcPts val="0"/>
                        </a:spcBef>
                        <a:spcAft>
                          <a:spcPts val="0"/>
                        </a:spcAft>
                        <a:buNone/>
                      </a:pPr>
                      <a:r>
                        <a:rPr lang="nl-NL" sz="1600" b="1"/>
                        <a:t>Bijvoorbeeld ontwikkelstraten, datacenters, voorzieningen voor monitoring,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977676845"/>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Van welke soort architecturen maakt het initiatief gebruik en welke zijn dat dan?</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a:t>
                      </a:r>
                      <a:r>
                        <a:rPr lang="nl-NL" sz="1600" b="1" i="0" u="none" strike="noStrike" cap="none" err="1">
                          <a:solidFill>
                            <a:srgbClr val="000000"/>
                          </a:solidFill>
                          <a:latin typeface="Arial"/>
                          <a:cs typeface="Arial"/>
                          <a:sym typeface="Arial"/>
                        </a:rPr>
                        <a:t>kaderstellende</a:t>
                      </a:r>
                      <a:r>
                        <a:rPr lang="nl-NL" sz="1600" b="1" i="0" u="none" strike="noStrike" cap="none">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098535437"/>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Overige informatie</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069924560"/>
              </p:ext>
            </p:extLst>
          </p:nvPr>
        </p:nvGraphicFramePr>
        <p:xfrm>
          <a:off x="335360" y="1085850"/>
          <a:ext cx="11521280" cy="5550924"/>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921120">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1560">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50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a:t>&lt;Naam initiatief&gt;</a:t>
            </a:r>
            <a:endParaRPr lang="nl-NL"/>
          </a:p>
        </p:txBody>
      </p:sp>
      <p:graphicFrame>
        <p:nvGraphicFramePr>
          <p:cNvPr id="220" name="Google Shape;220;p17"/>
          <p:cNvGraphicFramePr/>
          <p:nvPr>
            <p:extLst>
              <p:ext uri="{D42A27DB-BD31-4B8C-83A1-F6EECF244321}">
                <p14:modId xmlns:p14="http://schemas.microsoft.com/office/powerpoint/2010/main" val="1273753150"/>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Nog niet alle belangen in beeld / betrokkenheid belanghebbenden nog niet of onvoldoende georganiseerd.</a:t>
                      </a:r>
                      <a:endParaRPr sz="1000" b="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6096000" y="980728"/>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95647" y="141362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102308"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6102308"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6095646"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6095645" y="3192178"/>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6095644"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6108972"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6108972" y="4589715"/>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6108972"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6108972" y="5598683"/>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6108972"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1" ma:contentTypeDescription="Een nieuw document maken." ma:contentTypeScope="" ma:versionID="e93a62e334a7542f0b2c321e94862723">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6188ff504dd5288031a640ed33e91a9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Dirk Linden</DisplayName>
        <AccountId>14</AccountId>
        <AccountType/>
      </UserInfo>
      <UserInfo>
        <DisplayName>Henk Nijstad</DisplayName>
        <AccountId>12</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97643E-EA8E-48D7-BB16-286DF9DF3A99}">
  <ds:schemaRefs>
    <ds:schemaRef ds:uri="7d65efcd-a0e8-46e5-8fce-0a0c8062aa65"/>
    <ds:schemaRef ds:uri="ab8e3964-0583-4d76-8741-ab414fa70b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3.xml><?xml version="1.0" encoding="utf-8"?>
<ds:datastoreItem xmlns:ds="http://schemas.openxmlformats.org/officeDocument/2006/customXml" ds:itemID="{0E1A6174-0A85-42E3-B517-C5440709FA05}">
  <ds:schemaRefs>
    <ds:schemaRef ds:uri="39a99b76-c1ba-496d-a4ea-cabdd8ad772e"/>
    <ds:schemaRef ds:uri="7d65efcd-a0e8-46e5-8fce-0a0c8062aa65"/>
    <ds:schemaRef ds:uri="ab8e3964-0583-4d76-8741-ab414fa70b15"/>
    <ds:schemaRef ds:uri="b4e29972-5c5e-47fe-ad12-00d039a175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30</Slides>
  <Notes>22</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Edustandaard</vt:lpstr>
      <vt:lpstr>Presentatie van het keteninitiatief:  &lt;Naam initiatief&gt;</vt:lpstr>
      <vt:lpstr>Doel en toelichting vergelijkingsraamwerk</vt:lpstr>
      <vt:lpstr>Samenvatting</vt:lpstr>
      <vt:lpstr>Samenvatting</vt:lpstr>
      <vt:lpstr>Samenvatting</vt:lpstr>
      <vt:lpstr>Samenvatting</vt:lpstr>
      <vt:lpstr>Samenvatting</vt:lpstr>
      <vt:lpstr>Overige informatie</vt:lpstr>
      <vt:lpstr>Vergelijkingsraamwerk Overzicht</vt:lpstr>
      <vt:lpstr>Toelichting</vt:lpstr>
      <vt:lpstr>Toelichting Werkingsgebied</vt:lpstr>
      <vt:lpstr>Toelichting</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dc:creator>
  <cp:revision>1</cp:revision>
  <dcterms:modified xsi:type="dcterms:W3CDTF">2023-06-15T08:50:33Z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