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35"/>
  </p:notesMasterIdLst>
  <p:sldIdLst>
    <p:sldId id="266" r:id="rId5"/>
    <p:sldId id="294" r:id="rId6"/>
    <p:sldId id="258" r:id="rId7"/>
    <p:sldId id="278" r:id="rId8"/>
    <p:sldId id="279" r:id="rId9"/>
    <p:sldId id="280" r:id="rId10"/>
    <p:sldId id="293" r:id="rId11"/>
    <p:sldId id="292" r:id="rId12"/>
    <p:sldId id="260" r:id="rId13"/>
    <p:sldId id="281" r:id="rId14"/>
    <p:sldId id="261" r:id="rId15"/>
    <p:sldId id="282" r:id="rId16"/>
    <p:sldId id="262" r:id="rId17"/>
    <p:sldId id="283" r:id="rId18"/>
    <p:sldId id="263" r:id="rId19"/>
    <p:sldId id="284" r:id="rId20"/>
    <p:sldId id="271" r:id="rId21"/>
    <p:sldId id="285" r:id="rId22"/>
    <p:sldId id="275" r:id="rId23"/>
    <p:sldId id="286" r:id="rId24"/>
    <p:sldId id="269" r:id="rId25"/>
    <p:sldId id="287" r:id="rId26"/>
    <p:sldId id="270" r:id="rId27"/>
    <p:sldId id="288" r:id="rId28"/>
    <p:sldId id="272" r:id="rId29"/>
    <p:sldId id="289" r:id="rId30"/>
    <p:sldId id="273" r:id="rId31"/>
    <p:sldId id="290" r:id="rId32"/>
    <p:sldId id="276" r:id="rId33"/>
    <p:sldId id="291" r:id="rId3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78F45E-6B6A-5227-90B5-85603C41FE2A}" v="8" dt="2023-06-14T13:50:01.460"/>
    <p1510:client id="{9A286B1D-7815-908C-BBD0-28DA2B5CFD2B}" v="48" dt="2023-06-15T07:28:16.398"/>
    <p1510:client id="{CAEB4F0F-BCA6-46AF-B9DC-22DAEB50EC25}" v="47" dt="2023-06-14T20:52:49.706"/>
  </p1510:revLst>
</p1510:revInfo>
</file>

<file path=ppt/tableStyles.xml><?xml version="1.0" encoding="utf-8"?>
<a:tblStyleLst xmlns:a="http://schemas.openxmlformats.org/drawingml/2006/main" def="{0DC0E91C-5CD2-4B48-AD56-D1AE986D4A0B}">
  <a:tblStyle styleId="{0DC0E91C-5CD2-4B48-AD56-D1AE986D4A0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eri van Es" userId="S::j.vanes@kennisnet.nl::0ed0ab33-b5f7-429c-b023-64231d4a41c2" providerId="AD" clId="Web-{9957B043-8952-700F-A884-30C50BEC031E}"/>
    <pc:docChg chg="delSld">
      <pc:chgData name="Joeri van Es" userId="S::j.vanes@kennisnet.nl::0ed0ab33-b5f7-429c-b023-64231d4a41c2" providerId="AD" clId="Web-{9957B043-8952-700F-A884-30C50BEC031E}" dt="2023-06-09T12:52:41.826" v="0"/>
      <pc:docMkLst>
        <pc:docMk/>
      </pc:docMkLst>
      <pc:sldChg chg="del">
        <pc:chgData name="Joeri van Es" userId="S::j.vanes@kennisnet.nl::0ed0ab33-b5f7-429c-b023-64231d4a41c2" providerId="AD" clId="Web-{9957B043-8952-700F-A884-30C50BEC031E}" dt="2023-06-09T12:52:41.826" v="0"/>
        <pc:sldMkLst>
          <pc:docMk/>
          <pc:sldMk cId="2285814347" sldId="272"/>
        </pc:sldMkLst>
      </pc:sldChg>
    </pc:docChg>
  </pc:docChgLst>
  <pc:docChgLst>
    <pc:chgData name="Joeri van Es" userId="0ed0ab33-b5f7-429c-b023-64231d4a41c2" providerId="ADAL" clId="{0BE39106-7BC9-407D-90A0-3D154A4B01D9}"/>
    <pc:docChg chg="undo custSel addSld delSld modSld modMainMaster">
      <pc:chgData name="Joeri van Es" userId="0ed0ab33-b5f7-429c-b023-64231d4a41c2" providerId="ADAL" clId="{0BE39106-7BC9-407D-90A0-3D154A4B01D9}" dt="2023-06-09T14:30:51.165" v="1529" actId="20577"/>
      <pc:docMkLst>
        <pc:docMk/>
      </pc:docMkLst>
      <pc:sldChg chg="modSp mod">
        <pc:chgData name="Joeri van Es" userId="0ed0ab33-b5f7-429c-b023-64231d4a41c2" providerId="ADAL" clId="{0BE39106-7BC9-407D-90A0-3D154A4B01D9}" dt="2023-06-09T14:23:11.582" v="1485"/>
        <pc:sldMkLst>
          <pc:docMk/>
          <pc:sldMk cId="0" sldId="258"/>
        </pc:sldMkLst>
        <pc:spChg chg="mod">
          <ac:chgData name="Joeri van Es" userId="0ed0ab33-b5f7-429c-b023-64231d4a41c2" providerId="ADAL" clId="{0BE39106-7BC9-407D-90A0-3D154A4B01D9}" dt="2023-06-09T14:23:11.582" v="1485"/>
          <ac:spMkLst>
            <pc:docMk/>
            <pc:sldMk cId="0" sldId="258"/>
            <ac:spMk id="4" creationId="{2F62AB1C-8C65-E8B2-27E2-6F5684DBA212}"/>
          </ac:spMkLst>
        </pc:spChg>
        <pc:spChg chg="mod">
          <ac:chgData name="Joeri van Es" userId="0ed0ab33-b5f7-429c-b023-64231d4a41c2" providerId="ADAL" clId="{0BE39106-7BC9-407D-90A0-3D154A4B01D9}" dt="2023-06-09T12:59:45.675" v="128" actId="20577"/>
          <ac:spMkLst>
            <pc:docMk/>
            <pc:sldMk cId="0" sldId="258"/>
            <ac:spMk id="205" creationId="{00000000-0000-0000-0000-000000000000}"/>
          </ac:spMkLst>
        </pc:spChg>
        <pc:graphicFrameChg chg="mod modGraphic">
          <ac:chgData name="Joeri van Es" userId="0ed0ab33-b5f7-429c-b023-64231d4a41c2" providerId="ADAL" clId="{0BE39106-7BC9-407D-90A0-3D154A4B01D9}" dt="2023-06-09T12:56:32.943" v="86"/>
          <ac:graphicFrameMkLst>
            <pc:docMk/>
            <pc:sldMk cId="0" sldId="258"/>
            <ac:graphicFrameMk id="206" creationId="{00000000-0000-0000-0000-000000000000}"/>
          </ac:graphicFrameMkLst>
        </pc:graphicFrameChg>
      </pc:sldChg>
      <pc:sldChg chg="addSp modSp mod modNotesTx">
        <pc:chgData name="Joeri van Es" userId="0ed0ab33-b5f7-429c-b023-64231d4a41c2" providerId="ADAL" clId="{0BE39106-7BC9-407D-90A0-3D154A4B01D9}" dt="2023-06-09T14:23:27.723" v="1498" actId="113"/>
        <pc:sldMkLst>
          <pc:docMk/>
          <pc:sldMk cId="0" sldId="260"/>
        </pc:sldMkLst>
        <pc:spChg chg="add mod">
          <ac:chgData name="Joeri van Es" userId="0ed0ab33-b5f7-429c-b023-64231d4a41c2" providerId="ADAL" clId="{0BE39106-7BC9-407D-90A0-3D154A4B01D9}" dt="2023-06-09T13:37:23.888" v="366" actId="14861"/>
          <ac:spMkLst>
            <pc:docMk/>
            <pc:sldMk cId="0" sldId="260"/>
            <ac:spMk id="2" creationId="{CC27ED28-5C29-2039-2361-1809AD713DB5}"/>
          </ac:spMkLst>
        </pc:spChg>
        <pc:spChg chg="mod">
          <ac:chgData name="Joeri van Es" userId="0ed0ab33-b5f7-429c-b023-64231d4a41c2" providerId="ADAL" clId="{0BE39106-7BC9-407D-90A0-3D154A4B01D9}" dt="2023-06-09T14:23:11.582" v="1485"/>
          <ac:spMkLst>
            <pc:docMk/>
            <pc:sldMk cId="0" sldId="260"/>
            <ac:spMk id="3" creationId="{9C79A73F-71FD-6BCD-DC54-BEFFAF0E167E}"/>
          </ac:spMkLst>
        </pc:spChg>
        <pc:spChg chg="add mod">
          <ac:chgData name="Joeri van Es" userId="0ed0ab33-b5f7-429c-b023-64231d4a41c2" providerId="ADAL" clId="{0BE39106-7BC9-407D-90A0-3D154A4B01D9}" dt="2023-06-09T13:37:28.973" v="368" actId="1076"/>
          <ac:spMkLst>
            <pc:docMk/>
            <pc:sldMk cId="0" sldId="260"/>
            <ac:spMk id="4" creationId="{E4B859D2-EA8F-8CD7-6EEE-7D2EBA5B219E}"/>
          </ac:spMkLst>
        </pc:spChg>
        <pc:spChg chg="add mod">
          <ac:chgData name="Joeri van Es" userId="0ed0ab33-b5f7-429c-b023-64231d4a41c2" providerId="ADAL" clId="{0BE39106-7BC9-407D-90A0-3D154A4B01D9}" dt="2023-06-09T13:37:31.365" v="370" actId="1076"/>
          <ac:spMkLst>
            <pc:docMk/>
            <pc:sldMk cId="0" sldId="260"/>
            <ac:spMk id="5" creationId="{21B3422D-1C8A-002B-12F4-841C4831D6DA}"/>
          </ac:spMkLst>
        </pc:spChg>
        <pc:spChg chg="add mod">
          <ac:chgData name="Joeri van Es" userId="0ed0ab33-b5f7-429c-b023-64231d4a41c2" providerId="ADAL" clId="{0BE39106-7BC9-407D-90A0-3D154A4B01D9}" dt="2023-06-09T13:37:34.135" v="372" actId="1076"/>
          <ac:spMkLst>
            <pc:docMk/>
            <pc:sldMk cId="0" sldId="260"/>
            <ac:spMk id="6" creationId="{42D3EB55-DE39-9F5F-5F4F-F987C1E7BED7}"/>
          </ac:spMkLst>
        </pc:spChg>
        <pc:spChg chg="add mod">
          <ac:chgData name="Joeri van Es" userId="0ed0ab33-b5f7-429c-b023-64231d4a41c2" providerId="ADAL" clId="{0BE39106-7BC9-407D-90A0-3D154A4B01D9}" dt="2023-06-09T13:37:41.279" v="374" actId="1076"/>
          <ac:spMkLst>
            <pc:docMk/>
            <pc:sldMk cId="0" sldId="260"/>
            <ac:spMk id="7" creationId="{10D6D63D-3511-D07F-DA8F-D39C163A6C77}"/>
          </ac:spMkLst>
        </pc:spChg>
        <pc:spChg chg="add mod">
          <ac:chgData name="Joeri van Es" userId="0ed0ab33-b5f7-429c-b023-64231d4a41c2" providerId="ADAL" clId="{0BE39106-7BC9-407D-90A0-3D154A4B01D9}" dt="2023-06-09T13:37:45.824" v="376" actId="1076"/>
          <ac:spMkLst>
            <pc:docMk/>
            <pc:sldMk cId="0" sldId="260"/>
            <ac:spMk id="8" creationId="{F50DF0DF-0D59-E756-871A-1C6F8BAB71E3}"/>
          </ac:spMkLst>
        </pc:spChg>
        <pc:spChg chg="add mod">
          <ac:chgData name="Joeri van Es" userId="0ed0ab33-b5f7-429c-b023-64231d4a41c2" providerId="ADAL" clId="{0BE39106-7BC9-407D-90A0-3D154A4B01D9}" dt="2023-06-09T13:37:49.832" v="378" actId="1076"/>
          <ac:spMkLst>
            <pc:docMk/>
            <pc:sldMk cId="0" sldId="260"/>
            <ac:spMk id="9" creationId="{F09E4528-F8C9-5F75-6482-847C88EB18B5}"/>
          </ac:spMkLst>
        </pc:spChg>
        <pc:spChg chg="add mod">
          <ac:chgData name="Joeri van Es" userId="0ed0ab33-b5f7-429c-b023-64231d4a41c2" providerId="ADAL" clId="{0BE39106-7BC9-407D-90A0-3D154A4B01D9}" dt="2023-06-09T13:38:35.581" v="385" actId="14100"/>
          <ac:spMkLst>
            <pc:docMk/>
            <pc:sldMk cId="0" sldId="260"/>
            <ac:spMk id="10" creationId="{A5BE3DE1-D3F7-7F90-B2DC-EF529DDF7A32}"/>
          </ac:spMkLst>
        </pc:spChg>
        <pc:spChg chg="add mod">
          <ac:chgData name="Joeri van Es" userId="0ed0ab33-b5f7-429c-b023-64231d4a41c2" providerId="ADAL" clId="{0BE39106-7BC9-407D-90A0-3D154A4B01D9}" dt="2023-06-09T13:38:32.153" v="384" actId="14100"/>
          <ac:spMkLst>
            <pc:docMk/>
            <pc:sldMk cId="0" sldId="260"/>
            <ac:spMk id="11" creationId="{3F71667A-A2BB-7EDC-D727-BCB7EED54650}"/>
          </ac:spMkLst>
        </pc:spChg>
        <pc:spChg chg="add mod">
          <ac:chgData name="Joeri van Es" userId="0ed0ab33-b5f7-429c-b023-64231d4a41c2" providerId="ADAL" clId="{0BE39106-7BC9-407D-90A0-3D154A4B01D9}" dt="2023-06-09T13:38:22.582" v="382" actId="1076"/>
          <ac:spMkLst>
            <pc:docMk/>
            <pc:sldMk cId="0" sldId="260"/>
            <ac:spMk id="12" creationId="{E69980BD-81A4-6488-073F-8DEEC91D24A4}"/>
          </ac:spMkLst>
        </pc:spChg>
        <pc:spChg chg="add mod">
          <ac:chgData name="Joeri van Es" userId="0ed0ab33-b5f7-429c-b023-64231d4a41c2" providerId="ADAL" clId="{0BE39106-7BC9-407D-90A0-3D154A4B01D9}" dt="2023-06-09T13:38:50.753" v="388" actId="14100"/>
          <ac:spMkLst>
            <pc:docMk/>
            <pc:sldMk cId="0" sldId="260"/>
            <ac:spMk id="13" creationId="{58681950-4042-61A5-62ED-7CA3B422C838}"/>
          </ac:spMkLst>
        </pc:spChg>
        <pc:spChg chg="add mod">
          <ac:chgData name="Joeri van Es" userId="0ed0ab33-b5f7-429c-b023-64231d4a41c2" providerId="ADAL" clId="{0BE39106-7BC9-407D-90A0-3D154A4B01D9}" dt="2023-06-09T13:38:56.289" v="389" actId="14100"/>
          <ac:spMkLst>
            <pc:docMk/>
            <pc:sldMk cId="0" sldId="260"/>
            <ac:spMk id="14" creationId="{F257B02C-CAC4-0888-D125-9EB6C8132E5C}"/>
          </ac:spMkLst>
        </pc:spChg>
        <pc:spChg chg="mod">
          <ac:chgData name="Joeri van Es" userId="0ed0ab33-b5f7-429c-b023-64231d4a41c2" providerId="ADAL" clId="{0BE39106-7BC9-407D-90A0-3D154A4B01D9}" dt="2023-06-09T14:23:27.723" v="1498" actId="113"/>
          <ac:spMkLst>
            <pc:docMk/>
            <pc:sldMk cId="0" sldId="260"/>
            <ac:spMk id="219" creationId="{00000000-0000-0000-0000-000000000000}"/>
          </ac:spMkLst>
        </pc:spChg>
        <pc:graphicFrameChg chg="mod modGraphic">
          <ac:chgData name="Joeri van Es" userId="0ed0ab33-b5f7-429c-b023-64231d4a41c2" providerId="ADAL" clId="{0BE39106-7BC9-407D-90A0-3D154A4B01D9}" dt="2023-06-09T13:35:18.347" v="358" actId="113"/>
          <ac:graphicFrameMkLst>
            <pc:docMk/>
            <pc:sldMk cId="0" sldId="260"/>
            <ac:graphicFrameMk id="220" creationId="{00000000-0000-0000-0000-000000000000}"/>
          </ac:graphicFrameMkLst>
        </pc:graphicFrameChg>
      </pc:sldChg>
      <pc:sldChg chg="addSp modSp mod">
        <pc:chgData name="Joeri van Es" userId="0ed0ab33-b5f7-429c-b023-64231d4a41c2" providerId="ADAL" clId="{0BE39106-7BC9-407D-90A0-3D154A4B01D9}" dt="2023-06-09T14:23:11.582" v="1485"/>
        <pc:sldMkLst>
          <pc:docMk/>
          <pc:sldMk cId="0" sldId="261"/>
        </pc:sldMkLst>
        <pc:spChg chg="mod">
          <ac:chgData name="Joeri van Es" userId="0ed0ab33-b5f7-429c-b023-64231d4a41c2" providerId="ADAL" clId="{0BE39106-7BC9-407D-90A0-3D154A4B01D9}" dt="2023-06-09T14:23:11.582" v="1485"/>
          <ac:spMkLst>
            <pc:docMk/>
            <pc:sldMk cId="0" sldId="261"/>
            <ac:spMk id="2" creationId="{B046AD52-72CB-5A33-F9A3-AE82E9005C20}"/>
          </ac:spMkLst>
        </pc:spChg>
        <pc:spChg chg="add mod">
          <ac:chgData name="Joeri van Es" userId="0ed0ab33-b5f7-429c-b023-64231d4a41c2" providerId="ADAL" clId="{0BE39106-7BC9-407D-90A0-3D154A4B01D9}" dt="2023-06-09T13:42:41.077" v="400" actId="14100"/>
          <ac:spMkLst>
            <pc:docMk/>
            <pc:sldMk cId="0" sldId="261"/>
            <ac:spMk id="4" creationId="{A6BCA73C-93BD-0F44-AADB-F595FC4D885B}"/>
          </ac:spMkLst>
        </pc:spChg>
        <pc:spChg chg="mod">
          <ac:chgData name="Joeri van Es" userId="0ed0ab33-b5f7-429c-b023-64231d4a41c2" providerId="ADAL" clId="{0BE39106-7BC9-407D-90A0-3D154A4B01D9}" dt="2023-06-09T13:44:25.212" v="419" actId="12"/>
          <ac:spMkLst>
            <pc:docMk/>
            <pc:sldMk cId="0" sldId="261"/>
            <ac:spMk id="226" creationId="{00000000-0000-0000-0000-000000000000}"/>
          </ac:spMkLst>
        </pc:spChg>
        <pc:spChg chg="mod">
          <ac:chgData name="Joeri van Es" userId="0ed0ab33-b5f7-429c-b023-64231d4a41c2" providerId="ADAL" clId="{0BE39106-7BC9-407D-90A0-3D154A4B01D9}" dt="2023-06-09T13:29:53.857" v="335" actId="20577"/>
          <ac:spMkLst>
            <pc:docMk/>
            <pc:sldMk cId="0" sldId="261"/>
            <ac:spMk id="227" creationId="{00000000-0000-0000-0000-000000000000}"/>
          </ac:spMkLst>
        </pc:spChg>
        <pc:picChg chg="mod">
          <ac:chgData name="Joeri van Es" userId="0ed0ab33-b5f7-429c-b023-64231d4a41c2" providerId="ADAL" clId="{0BE39106-7BC9-407D-90A0-3D154A4B01D9}" dt="2023-06-09T13:41:35.503" v="391" actId="1076"/>
          <ac:picMkLst>
            <pc:docMk/>
            <pc:sldMk cId="0" sldId="261"/>
            <ac:picMk id="3" creationId="{21C0B4F4-EC1E-4E2A-8D18-C610A74E0BCB}"/>
          </ac:picMkLst>
        </pc:picChg>
      </pc:sldChg>
      <pc:sldChg chg="modSp mod">
        <pc:chgData name="Joeri van Es" userId="0ed0ab33-b5f7-429c-b023-64231d4a41c2" providerId="ADAL" clId="{0BE39106-7BC9-407D-90A0-3D154A4B01D9}" dt="2023-06-09T14:26:13.109" v="1515" actId="20577"/>
        <pc:sldMkLst>
          <pc:docMk/>
          <pc:sldMk cId="0" sldId="262"/>
        </pc:sldMkLst>
        <pc:spChg chg="mod">
          <ac:chgData name="Joeri van Es" userId="0ed0ab33-b5f7-429c-b023-64231d4a41c2" providerId="ADAL" clId="{0BE39106-7BC9-407D-90A0-3D154A4B01D9}" dt="2023-06-09T14:23:11.582" v="1485"/>
          <ac:spMkLst>
            <pc:docMk/>
            <pc:sldMk cId="0" sldId="262"/>
            <ac:spMk id="2" creationId="{F7ACCD48-7805-6A68-33BB-327A0FC81905}"/>
          </ac:spMkLst>
        </pc:spChg>
        <pc:spChg chg="mod">
          <ac:chgData name="Joeri van Es" userId="0ed0ab33-b5f7-429c-b023-64231d4a41c2" providerId="ADAL" clId="{0BE39106-7BC9-407D-90A0-3D154A4B01D9}" dt="2023-06-09T13:30:04.564" v="336"/>
          <ac:spMkLst>
            <pc:docMk/>
            <pc:sldMk cId="0" sldId="262"/>
            <ac:spMk id="233" creationId="{00000000-0000-0000-0000-000000000000}"/>
          </ac:spMkLst>
        </pc:spChg>
        <pc:spChg chg="mod">
          <ac:chgData name="Joeri van Es" userId="0ed0ab33-b5f7-429c-b023-64231d4a41c2" providerId="ADAL" clId="{0BE39106-7BC9-407D-90A0-3D154A4B01D9}" dt="2023-06-09T14:26:13.109" v="1515" actId="20577"/>
          <ac:spMkLst>
            <pc:docMk/>
            <pc:sldMk cId="0" sldId="262"/>
            <ac:spMk id="234" creationId="{00000000-0000-0000-0000-000000000000}"/>
          </ac:spMkLst>
        </pc:spChg>
      </pc:sldChg>
      <pc:sldChg chg="modSp mod">
        <pc:chgData name="Joeri van Es" userId="0ed0ab33-b5f7-429c-b023-64231d4a41c2" providerId="ADAL" clId="{0BE39106-7BC9-407D-90A0-3D154A4B01D9}" dt="2023-06-09T14:23:11.582" v="1485"/>
        <pc:sldMkLst>
          <pc:docMk/>
          <pc:sldMk cId="0" sldId="263"/>
        </pc:sldMkLst>
        <pc:spChg chg="mod">
          <ac:chgData name="Joeri van Es" userId="0ed0ab33-b5f7-429c-b023-64231d4a41c2" providerId="ADAL" clId="{0BE39106-7BC9-407D-90A0-3D154A4B01D9}" dt="2023-06-09T14:23:11.582" v="1485"/>
          <ac:spMkLst>
            <pc:docMk/>
            <pc:sldMk cId="0" sldId="263"/>
            <ac:spMk id="2" creationId="{D5EAC3C3-7436-7E01-BF93-C4764624EA99}"/>
          </ac:spMkLst>
        </pc:spChg>
        <pc:spChg chg="mod">
          <ac:chgData name="Joeri van Es" userId="0ed0ab33-b5f7-429c-b023-64231d4a41c2" providerId="ADAL" clId="{0BE39106-7BC9-407D-90A0-3D154A4B01D9}" dt="2023-06-09T13:30:08.192" v="337"/>
          <ac:spMkLst>
            <pc:docMk/>
            <pc:sldMk cId="0" sldId="263"/>
            <ac:spMk id="240" creationId="{00000000-0000-0000-0000-000000000000}"/>
          </ac:spMkLst>
        </pc:spChg>
        <pc:spChg chg="mod">
          <ac:chgData name="Joeri van Es" userId="0ed0ab33-b5f7-429c-b023-64231d4a41c2" providerId="ADAL" clId="{0BE39106-7BC9-407D-90A0-3D154A4B01D9}" dt="2023-06-09T13:47:24.036" v="611" actId="20577"/>
          <ac:spMkLst>
            <pc:docMk/>
            <pc:sldMk cId="0" sldId="263"/>
            <ac:spMk id="241" creationId="{00000000-0000-0000-0000-000000000000}"/>
          </ac:spMkLst>
        </pc:spChg>
      </pc:sldChg>
      <pc:sldChg chg="modSp mod">
        <pc:chgData name="Joeri van Es" userId="0ed0ab33-b5f7-429c-b023-64231d4a41c2" providerId="ADAL" clId="{0BE39106-7BC9-407D-90A0-3D154A4B01D9}" dt="2023-06-09T14:23:11.582" v="1485"/>
        <pc:sldMkLst>
          <pc:docMk/>
          <pc:sldMk cId="1099589000" sldId="266"/>
        </pc:sldMkLst>
        <pc:spChg chg="mod">
          <ac:chgData name="Joeri van Es" userId="0ed0ab33-b5f7-429c-b023-64231d4a41c2" providerId="ADAL" clId="{0BE39106-7BC9-407D-90A0-3D154A4B01D9}" dt="2023-06-09T14:23:11.582" v="1485"/>
          <ac:spMkLst>
            <pc:docMk/>
            <pc:sldMk cId="1099589000" sldId="266"/>
            <ac:spMk id="2" creationId="{801E7AB0-1B76-21CC-2C6E-9A910D71B38D}"/>
          </ac:spMkLst>
        </pc:spChg>
        <pc:spChg chg="mod">
          <ac:chgData name="Joeri van Es" userId="0ed0ab33-b5f7-429c-b023-64231d4a41c2" providerId="ADAL" clId="{0BE39106-7BC9-407D-90A0-3D154A4B01D9}" dt="2023-06-09T12:57:29.339" v="127" actId="20577"/>
          <ac:spMkLst>
            <pc:docMk/>
            <pc:sldMk cId="1099589000" sldId="266"/>
            <ac:spMk id="3" creationId="{066B2671-EC06-57E2-4289-6E8E75F8824F}"/>
          </ac:spMkLst>
        </pc:spChg>
      </pc:sldChg>
      <pc:sldChg chg="del">
        <pc:chgData name="Joeri van Es" userId="0ed0ab33-b5f7-429c-b023-64231d4a41c2" providerId="ADAL" clId="{0BE39106-7BC9-407D-90A0-3D154A4B01D9}" dt="2023-06-09T12:54:55.040" v="22" actId="47"/>
        <pc:sldMkLst>
          <pc:docMk/>
          <pc:sldMk cId="2302764492" sldId="267"/>
        </pc:sldMkLst>
      </pc:sldChg>
      <pc:sldChg chg="modSp mod">
        <pc:chgData name="Joeri van Es" userId="0ed0ab33-b5f7-429c-b023-64231d4a41c2" providerId="ADAL" clId="{0BE39106-7BC9-407D-90A0-3D154A4B01D9}" dt="2023-06-09T14:23:11.582" v="1485"/>
        <pc:sldMkLst>
          <pc:docMk/>
          <pc:sldMk cId="2652367244" sldId="269"/>
        </pc:sldMkLst>
        <pc:spChg chg="mod">
          <ac:chgData name="Joeri van Es" userId="0ed0ab33-b5f7-429c-b023-64231d4a41c2" providerId="ADAL" clId="{0BE39106-7BC9-407D-90A0-3D154A4B01D9}" dt="2023-06-09T13:30:15.574" v="339"/>
          <ac:spMkLst>
            <pc:docMk/>
            <pc:sldMk cId="2652367244" sldId="269"/>
            <ac:spMk id="2" creationId="{D5505C4C-A917-A0E8-4F0D-C0F131F83718}"/>
          </ac:spMkLst>
        </pc:spChg>
        <pc:spChg chg="mod">
          <ac:chgData name="Joeri van Es" userId="0ed0ab33-b5f7-429c-b023-64231d4a41c2" providerId="ADAL" clId="{0BE39106-7BC9-407D-90A0-3D154A4B01D9}" dt="2023-06-09T14:23:11.582" v="1485"/>
          <ac:spMkLst>
            <pc:docMk/>
            <pc:sldMk cId="2652367244" sldId="269"/>
            <ac:spMk id="5" creationId="{E27DFDF1-E9B4-2EF6-A794-8EF7CD17E63D}"/>
          </ac:spMkLst>
        </pc:spChg>
      </pc:sldChg>
      <pc:sldChg chg="modSp mod">
        <pc:chgData name="Joeri van Es" userId="0ed0ab33-b5f7-429c-b023-64231d4a41c2" providerId="ADAL" clId="{0BE39106-7BC9-407D-90A0-3D154A4B01D9}" dt="2023-06-09T14:23:11.582" v="1485"/>
        <pc:sldMkLst>
          <pc:docMk/>
          <pc:sldMk cId="667655409" sldId="270"/>
        </pc:sldMkLst>
        <pc:spChg chg="mod">
          <ac:chgData name="Joeri van Es" userId="0ed0ab33-b5f7-429c-b023-64231d4a41c2" providerId="ADAL" clId="{0BE39106-7BC9-407D-90A0-3D154A4B01D9}" dt="2023-06-09T14:21:33.495" v="1481"/>
          <ac:spMkLst>
            <pc:docMk/>
            <pc:sldMk cId="667655409" sldId="270"/>
            <ac:spMk id="2" creationId="{D5505C4C-A917-A0E8-4F0D-C0F131F83718}"/>
          </ac:spMkLst>
        </pc:spChg>
        <pc:spChg chg="mod">
          <ac:chgData name="Joeri van Es" userId="0ed0ab33-b5f7-429c-b023-64231d4a41c2" providerId="ADAL" clId="{0BE39106-7BC9-407D-90A0-3D154A4B01D9}" dt="2023-06-09T14:03:48.419" v="798" actId="20577"/>
          <ac:spMkLst>
            <pc:docMk/>
            <pc:sldMk cId="667655409" sldId="270"/>
            <ac:spMk id="4" creationId="{DB5F42F4-4287-B19B-10B2-6A1E06BF1F0A}"/>
          </ac:spMkLst>
        </pc:spChg>
        <pc:spChg chg="mod">
          <ac:chgData name="Joeri van Es" userId="0ed0ab33-b5f7-429c-b023-64231d4a41c2" providerId="ADAL" clId="{0BE39106-7BC9-407D-90A0-3D154A4B01D9}" dt="2023-06-09T14:23:11.582" v="1485"/>
          <ac:spMkLst>
            <pc:docMk/>
            <pc:sldMk cId="667655409" sldId="270"/>
            <ac:spMk id="5" creationId="{5311BE0C-9471-3153-279A-D4CE2D8CB839}"/>
          </ac:spMkLst>
        </pc:spChg>
      </pc:sldChg>
      <pc:sldChg chg="modSp mod">
        <pc:chgData name="Joeri van Es" userId="0ed0ab33-b5f7-429c-b023-64231d4a41c2" providerId="ADAL" clId="{0BE39106-7BC9-407D-90A0-3D154A4B01D9}" dt="2023-06-09T14:23:11.582" v="1485"/>
        <pc:sldMkLst>
          <pc:docMk/>
          <pc:sldMk cId="1810921910" sldId="271"/>
        </pc:sldMkLst>
        <pc:spChg chg="mod">
          <ac:chgData name="Joeri van Es" userId="0ed0ab33-b5f7-429c-b023-64231d4a41c2" providerId="ADAL" clId="{0BE39106-7BC9-407D-90A0-3D154A4B01D9}" dt="2023-06-09T13:30:11.575" v="338"/>
          <ac:spMkLst>
            <pc:docMk/>
            <pc:sldMk cId="1810921910" sldId="271"/>
            <ac:spMk id="2" creationId="{D5505C4C-A917-A0E8-4F0D-C0F131F83718}"/>
          </ac:spMkLst>
        </pc:spChg>
        <pc:spChg chg="mod">
          <ac:chgData name="Joeri van Es" userId="0ed0ab33-b5f7-429c-b023-64231d4a41c2" providerId="ADAL" clId="{0BE39106-7BC9-407D-90A0-3D154A4B01D9}" dt="2023-06-09T13:50:33.872" v="747" actId="20577"/>
          <ac:spMkLst>
            <pc:docMk/>
            <pc:sldMk cId="1810921910" sldId="271"/>
            <ac:spMk id="4" creationId="{DA5D1AA6-E628-6043-F09D-5681584C62FD}"/>
          </ac:spMkLst>
        </pc:spChg>
        <pc:spChg chg="mod">
          <ac:chgData name="Joeri van Es" userId="0ed0ab33-b5f7-429c-b023-64231d4a41c2" providerId="ADAL" clId="{0BE39106-7BC9-407D-90A0-3D154A4B01D9}" dt="2023-06-09T14:23:11.582" v="1485"/>
          <ac:spMkLst>
            <pc:docMk/>
            <pc:sldMk cId="1810921910" sldId="271"/>
            <ac:spMk id="5" creationId="{C8FDBD97-94EA-6558-7E57-2F57C99E9571}"/>
          </ac:spMkLst>
        </pc:spChg>
      </pc:sldChg>
      <pc:sldChg chg="modSp add mod">
        <pc:chgData name="Joeri van Es" userId="0ed0ab33-b5f7-429c-b023-64231d4a41c2" providerId="ADAL" clId="{0BE39106-7BC9-407D-90A0-3D154A4B01D9}" dt="2023-06-09T14:23:11.582" v="1485"/>
        <pc:sldMkLst>
          <pc:docMk/>
          <pc:sldMk cId="1100192374" sldId="272"/>
        </pc:sldMkLst>
        <pc:spChg chg="mod">
          <ac:chgData name="Joeri van Es" userId="0ed0ab33-b5f7-429c-b023-64231d4a41c2" providerId="ADAL" clId="{0BE39106-7BC9-407D-90A0-3D154A4B01D9}" dt="2023-06-09T14:21:36.553" v="1482"/>
          <ac:spMkLst>
            <pc:docMk/>
            <pc:sldMk cId="1100192374" sldId="272"/>
            <ac:spMk id="2" creationId="{D5505C4C-A917-A0E8-4F0D-C0F131F83718}"/>
          </ac:spMkLst>
        </pc:spChg>
        <pc:spChg chg="mod">
          <ac:chgData name="Joeri van Es" userId="0ed0ab33-b5f7-429c-b023-64231d4a41c2" providerId="ADAL" clId="{0BE39106-7BC9-407D-90A0-3D154A4B01D9}" dt="2023-06-09T14:06:31.327" v="814" actId="20577"/>
          <ac:spMkLst>
            <pc:docMk/>
            <pc:sldMk cId="1100192374" sldId="272"/>
            <ac:spMk id="4" creationId="{DB5F42F4-4287-B19B-10B2-6A1E06BF1F0A}"/>
          </ac:spMkLst>
        </pc:spChg>
        <pc:spChg chg="mod">
          <ac:chgData name="Joeri van Es" userId="0ed0ab33-b5f7-429c-b023-64231d4a41c2" providerId="ADAL" clId="{0BE39106-7BC9-407D-90A0-3D154A4B01D9}" dt="2023-06-09T14:23:11.582" v="1485"/>
          <ac:spMkLst>
            <pc:docMk/>
            <pc:sldMk cId="1100192374" sldId="272"/>
            <ac:spMk id="5" creationId="{5311BE0C-9471-3153-279A-D4CE2D8CB839}"/>
          </ac:spMkLst>
        </pc:spChg>
      </pc:sldChg>
      <pc:sldChg chg="modSp add mod">
        <pc:chgData name="Joeri van Es" userId="0ed0ab33-b5f7-429c-b023-64231d4a41c2" providerId="ADAL" clId="{0BE39106-7BC9-407D-90A0-3D154A4B01D9}" dt="2023-06-09T14:30:51.165" v="1529" actId="20577"/>
        <pc:sldMkLst>
          <pc:docMk/>
          <pc:sldMk cId="639405940" sldId="273"/>
        </pc:sldMkLst>
        <pc:spChg chg="mod">
          <ac:chgData name="Joeri van Es" userId="0ed0ab33-b5f7-429c-b023-64231d4a41c2" providerId="ADAL" clId="{0BE39106-7BC9-407D-90A0-3D154A4B01D9}" dt="2023-06-09T14:21:39.290" v="1483"/>
          <ac:spMkLst>
            <pc:docMk/>
            <pc:sldMk cId="639405940" sldId="273"/>
            <ac:spMk id="2" creationId="{D5505C4C-A917-A0E8-4F0D-C0F131F83718}"/>
          </ac:spMkLst>
        </pc:spChg>
        <pc:spChg chg="mod">
          <ac:chgData name="Joeri van Es" userId="0ed0ab33-b5f7-429c-b023-64231d4a41c2" providerId="ADAL" clId="{0BE39106-7BC9-407D-90A0-3D154A4B01D9}" dt="2023-06-09T14:30:51.165" v="1529" actId="20577"/>
          <ac:spMkLst>
            <pc:docMk/>
            <pc:sldMk cId="639405940" sldId="273"/>
            <ac:spMk id="4" creationId="{DB5F42F4-4287-B19B-10B2-6A1E06BF1F0A}"/>
          </ac:spMkLst>
        </pc:spChg>
        <pc:spChg chg="mod">
          <ac:chgData name="Joeri van Es" userId="0ed0ab33-b5f7-429c-b023-64231d4a41c2" providerId="ADAL" clId="{0BE39106-7BC9-407D-90A0-3D154A4B01D9}" dt="2023-06-09T14:23:11.582" v="1485"/>
          <ac:spMkLst>
            <pc:docMk/>
            <pc:sldMk cId="639405940" sldId="273"/>
            <ac:spMk id="5" creationId="{5311BE0C-9471-3153-279A-D4CE2D8CB839}"/>
          </ac:spMkLst>
        </pc:spChg>
      </pc:sldChg>
      <pc:sldChg chg="modSp add del mod">
        <pc:chgData name="Joeri van Es" userId="0ed0ab33-b5f7-429c-b023-64231d4a41c2" providerId="ADAL" clId="{0BE39106-7BC9-407D-90A0-3D154A4B01D9}" dt="2023-06-09T14:20:18.252" v="1480" actId="47"/>
        <pc:sldMkLst>
          <pc:docMk/>
          <pc:sldMk cId="2429113656" sldId="274"/>
        </pc:sldMkLst>
        <pc:spChg chg="mod">
          <ac:chgData name="Joeri van Es" userId="0ed0ab33-b5f7-429c-b023-64231d4a41c2" providerId="ADAL" clId="{0BE39106-7BC9-407D-90A0-3D154A4B01D9}" dt="2023-06-09T13:55:33.674" v="770"/>
          <ac:spMkLst>
            <pc:docMk/>
            <pc:sldMk cId="2429113656" sldId="274"/>
            <ac:spMk id="2" creationId="{D5505C4C-A917-A0E8-4F0D-C0F131F83718}"/>
          </ac:spMkLst>
        </pc:spChg>
        <pc:spChg chg="mod">
          <ac:chgData name="Joeri van Es" userId="0ed0ab33-b5f7-429c-b023-64231d4a41c2" providerId="ADAL" clId="{0BE39106-7BC9-407D-90A0-3D154A4B01D9}" dt="2023-06-09T14:08:18.122" v="916" actId="20577"/>
          <ac:spMkLst>
            <pc:docMk/>
            <pc:sldMk cId="2429113656" sldId="274"/>
            <ac:spMk id="4" creationId="{DB5F42F4-4287-B19B-10B2-6A1E06BF1F0A}"/>
          </ac:spMkLst>
        </pc:spChg>
      </pc:sldChg>
      <pc:sldChg chg="modSp mod">
        <pc:chgData name="Joeri van Es" userId="0ed0ab33-b5f7-429c-b023-64231d4a41c2" providerId="ADAL" clId="{0BE39106-7BC9-407D-90A0-3D154A4B01D9}" dt="2023-06-09T14:25:39.544" v="1499" actId="108"/>
        <pc:sldMkLst>
          <pc:docMk/>
          <pc:sldMk cId="1115687706" sldId="275"/>
        </pc:sldMkLst>
        <pc:spChg chg="mod">
          <ac:chgData name="Joeri van Es" userId="0ed0ab33-b5f7-429c-b023-64231d4a41c2" providerId="ADAL" clId="{0BE39106-7BC9-407D-90A0-3D154A4B01D9}" dt="2023-06-09T14:25:39.544" v="1499" actId="108"/>
          <ac:spMkLst>
            <pc:docMk/>
            <pc:sldMk cId="1115687706" sldId="275"/>
            <ac:spMk id="4" creationId="{DA5D1AA6-E628-6043-F09D-5681584C62FD}"/>
          </ac:spMkLst>
        </pc:spChg>
        <pc:spChg chg="mod">
          <ac:chgData name="Joeri van Es" userId="0ed0ab33-b5f7-429c-b023-64231d4a41c2" providerId="ADAL" clId="{0BE39106-7BC9-407D-90A0-3D154A4B01D9}" dt="2023-06-09T14:23:11.582" v="1485"/>
          <ac:spMkLst>
            <pc:docMk/>
            <pc:sldMk cId="1115687706" sldId="275"/>
            <ac:spMk id="5" creationId="{C8FDBD97-94EA-6558-7E57-2F57C99E9571}"/>
          </ac:spMkLst>
        </pc:spChg>
      </pc:sldChg>
      <pc:sldChg chg="modSp add del mod">
        <pc:chgData name="Joeri van Es" userId="0ed0ab33-b5f7-429c-b023-64231d4a41c2" providerId="ADAL" clId="{0BE39106-7BC9-407D-90A0-3D154A4B01D9}" dt="2023-06-09T14:20:18.252" v="1480" actId="47"/>
        <pc:sldMkLst>
          <pc:docMk/>
          <pc:sldMk cId="3654558859" sldId="276"/>
        </pc:sldMkLst>
        <pc:spChg chg="mod">
          <ac:chgData name="Joeri van Es" userId="0ed0ab33-b5f7-429c-b023-64231d4a41c2" providerId="ADAL" clId="{0BE39106-7BC9-407D-90A0-3D154A4B01D9}" dt="2023-06-09T13:56:12.062" v="772"/>
          <ac:spMkLst>
            <pc:docMk/>
            <pc:sldMk cId="3654558859" sldId="276"/>
            <ac:spMk id="2" creationId="{D5505C4C-A917-A0E8-4F0D-C0F131F83718}"/>
          </ac:spMkLst>
        </pc:spChg>
        <pc:spChg chg="mod">
          <ac:chgData name="Joeri van Es" userId="0ed0ab33-b5f7-429c-b023-64231d4a41c2" providerId="ADAL" clId="{0BE39106-7BC9-407D-90A0-3D154A4B01D9}" dt="2023-06-09T14:15:11.778" v="1324" actId="20577"/>
          <ac:spMkLst>
            <pc:docMk/>
            <pc:sldMk cId="3654558859" sldId="276"/>
            <ac:spMk id="4" creationId="{DB5F42F4-4287-B19B-10B2-6A1E06BF1F0A}"/>
          </ac:spMkLst>
        </pc:spChg>
      </pc:sldChg>
      <pc:sldChg chg="modSp add del mod">
        <pc:chgData name="Joeri van Es" userId="0ed0ab33-b5f7-429c-b023-64231d4a41c2" providerId="ADAL" clId="{0BE39106-7BC9-407D-90A0-3D154A4B01D9}" dt="2023-06-09T14:20:18.252" v="1480" actId="47"/>
        <pc:sldMkLst>
          <pc:docMk/>
          <pc:sldMk cId="3276077876" sldId="277"/>
        </pc:sldMkLst>
        <pc:spChg chg="mod">
          <ac:chgData name="Joeri van Es" userId="0ed0ab33-b5f7-429c-b023-64231d4a41c2" providerId="ADAL" clId="{0BE39106-7BC9-407D-90A0-3D154A4B01D9}" dt="2023-06-09T13:56:26.410" v="774"/>
          <ac:spMkLst>
            <pc:docMk/>
            <pc:sldMk cId="3276077876" sldId="277"/>
            <ac:spMk id="2" creationId="{D5505C4C-A917-A0E8-4F0D-C0F131F83718}"/>
          </ac:spMkLst>
        </pc:spChg>
        <pc:spChg chg="mod">
          <ac:chgData name="Joeri van Es" userId="0ed0ab33-b5f7-429c-b023-64231d4a41c2" providerId="ADAL" clId="{0BE39106-7BC9-407D-90A0-3D154A4B01D9}" dt="2023-06-09T14:15:58.973" v="1475" actId="20577"/>
          <ac:spMkLst>
            <pc:docMk/>
            <pc:sldMk cId="3276077876" sldId="277"/>
            <ac:spMk id="4" creationId="{DB5F42F4-4287-B19B-10B2-6A1E06BF1F0A}"/>
          </ac:spMkLst>
        </pc:spChg>
      </pc:sldChg>
      <pc:sldChg chg="new del">
        <pc:chgData name="Joeri van Es" userId="0ed0ab33-b5f7-429c-b023-64231d4a41c2" providerId="ADAL" clId="{0BE39106-7BC9-407D-90A0-3D154A4B01D9}" dt="2023-06-09T14:16:27.921" v="1477" actId="47"/>
        <pc:sldMkLst>
          <pc:docMk/>
          <pc:sldMk cId="1774505908" sldId="278"/>
        </pc:sldMkLst>
      </pc:sldChg>
      <pc:sldMasterChg chg="modSldLayout">
        <pc:chgData name="Joeri van Es" userId="0ed0ab33-b5f7-429c-b023-64231d4a41c2" providerId="ADAL" clId="{0BE39106-7BC9-407D-90A0-3D154A4B01D9}" dt="2023-06-09T13:11:05.516" v="133" actId="478"/>
        <pc:sldMasterMkLst>
          <pc:docMk/>
          <pc:sldMasterMk cId="2583216702" sldId="2147483660"/>
        </pc:sldMasterMkLst>
        <pc:sldLayoutChg chg="delSp mod">
          <pc:chgData name="Joeri van Es" userId="0ed0ab33-b5f7-429c-b023-64231d4a41c2" providerId="ADAL" clId="{0BE39106-7BC9-407D-90A0-3D154A4B01D9}" dt="2023-06-09T13:10:44.013" v="129" actId="478"/>
          <pc:sldLayoutMkLst>
            <pc:docMk/>
            <pc:sldMasterMk cId="2583216702" sldId="2147483660"/>
            <pc:sldLayoutMk cId="2190403577" sldId="2147483661"/>
          </pc:sldLayoutMkLst>
          <pc:picChg chg="del">
            <ac:chgData name="Joeri van Es" userId="0ed0ab33-b5f7-429c-b023-64231d4a41c2" providerId="ADAL" clId="{0BE39106-7BC9-407D-90A0-3D154A4B01D9}" dt="2023-06-09T13:10:44.013" v="129" actId="478"/>
            <ac:picMkLst>
              <pc:docMk/>
              <pc:sldMasterMk cId="2583216702" sldId="2147483660"/>
              <pc:sldLayoutMk cId="2190403577" sldId="2147483661"/>
              <ac:picMk id="3" creationId="{05AB4029-6930-46EB-A0FC-1103BC689D8B}"/>
            </ac:picMkLst>
          </pc:picChg>
        </pc:sldLayoutChg>
        <pc:sldLayoutChg chg="delSp modSp mod">
          <pc:chgData name="Joeri van Es" userId="0ed0ab33-b5f7-429c-b023-64231d4a41c2" providerId="ADAL" clId="{0BE39106-7BC9-407D-90A0-3D154A4B01D9}" dt="2023-06-09T13:10:59.434" v="131" actId="478"/>
          <pc:sldLayoutMkLst>
            <pc:docMk/>
            <pc:sldMasterMk cId="2583216702" sldId="2147483660"/>
            <pc:sldLayoutMk cId="2947747794" sldId="2147483662"/>
          </pc:sldLayoutMkLst>
          <pc:spChg chg="del mod">
            <ac:chgData name="Joeri van Es" userId="0ed0ab33-b5f7-429c-b023-64231d4a41c2" providerId="ADAL" clId="{0BE39106-7BC9-407D-90A0-3D154A4B01D9}" dt="2023-06-09T13:10:59.434" v="131" actId="478"/>
            <ac:spMkLst>
              <pc:docMk/>
              <pc:sldMasterMk cId="2583216702" sldId="2147483660"/>
              <pc:sldLayoutMk cId="2947747794" sldId="2147483662"/>
              <ac:spMk id="4" creationId="{D0DECC09-3E06-6BE6-183D-B62DE8AB2F7E}"/>
            </ac:spMkLst>
          </pc:spChg>
          <pc:spChg chg="mod">
            <ac:chgData name="Joeri van Es" userId="0ed0ab33-b5f7-429c-b023-64231d4a41c2" providerId="ADAL" clId="{0BE39106-7BC9-407D-90A0-3D154A4B01D9}" dt="2023-06-09T12:53:58.648" v="1" actId="1076"/>
            <ac:spMkLst>
              <pc:docMk/>
              <pc:sldMasterMk cId="2583216702" sldId="2147483660"/>
              <pc:sldLayoutMk cId="2947747794" sldId="2147483662"/>
              <ac:spMk id="5" creationId="{9D3DDADD-9D00-1BDB-D3F7-8F0A885A7B88}"/>
            </ac:spMkLst>
          </pc:spChg>
          <pc:spChg chg="mod">
            <ac:chgData name="Joeri van Es" userId="0ed0ab33-b5f7-429c-b023-64231d4a41c2" providerId="ADAL" clId="{0BE39106-7BC9-407D-90A0-3D154A4B01D9}" dt="2023-06-09T12:54:27.347" v="21" actId="14100"/>
            <ac:spMkLst>
              <pc:docMk/>
              <pc:sldMasterMk cId="2583216702" sldId="2147483660"/>
              <pc:sldLayoutMk cId="2947747794" sldId="2147483662"/>
              <ac:spMk id="8" creationId="{07137872-9B91-E5F6-ACD5-F89E1558C670}"/>
            </ac:spMkLst>
          </pc:spChg>
          <pc:picChg chg="del">
            <ac:chgData name="Joeri van Es" userId="0ed0ab33-b5f7-429c-b023-64231d4a41c2" providerId="ADAL" clId="{0BE39106-7BC9-407D-90A0-3D154A4B01D9}" dt="2023-06-09T13:10:55.573" v="130" actId="478"/>
            <ac:picMkLst>
              <pc:docMk/>
              <pc:sldMasterMk cId="2583216702" sldId="2147483660"/>
              <pc:sldLayoutMk cId="2947747794" sldId="2147483662"/>
              <ac:picMk id="3" creationId="{5400DA34-5414-F856-FBB4-BC10503B12CF}"/>
            </ac:picMkLst>
          </pc:picChg>
        </pc:sldLayoutChg>
        <pc:sldLayoutChg chg="delSp mod">
          <pc:chgData name="Joeri van Es" userId="0ed0ab33-b5f7-429c-b023-64231d4a41c2" providerId="ADAL" clId="{0BE39106-7BC9-407D-90A0-3D154A4B01D9}" dt="2023-06-09T13:11:05.516" v="133" actId="478"/>
          <pc:sldLayoutMkLst>
            <pc:docMk/>
            <pc:sldMasterMk cId="2583216702" sldId="2147483660"/>
            <pc:sldLayoutMk cId="3419513035" sldId="2147483666"/>
          </pc:sldLayoutMkLst>
          <pc:spChg chg="del">
            <ac:chgData name="Joeri van Es" userId="0ed0ab33-b5f7-429c-b023-64231d4a41c2" providerId="ADAL" clId="{0BE39106-7BC9-407D-90A0-3D154A4B01D9}" dt="2023-06-09T13:11:05.003" v="132" actId="478"/>
            <ac:spMkLst>
              <pc:docMk/>
              <pc:sldMasterMk cId="2583216702" sldId="2147483660"/>
              <pc:sldLayoutMk cId="3419513035" sldId="2147483666"/>
              <ac:spMk id="4" creationId="{D0DECC09-3E06-6BE6-183D-B62DE8AB2F7E}"/>
            </ac:spMkLst>
          </pc:spChg>
          <pc:picChg chg="del">
            <ac:chgData name="Joeri van Es" userId="0ed0ab33-b5f7-429c-b023-64231d4a41c2" providerId="ADAL" clId="{0BE39106-7BC9-407D-90A0-3D154A4B01D9}" dt="2023-06-09T13:11:05.516" v="133" actId="478"/>
            <ac:picMkLst>
              <pc:docMk/>
              <pc:sldMasterMk cId="2583216702" sldId="2147483660"/>
              <pc:sldLayoutMk cId="3419513035" sldId="2147483666"/>
              <ac:picMk id="3" creationId="{5400DA34-5414-F856-FBB4-BC10503B12CF}"/>
            </ac:picMkLst>
          </pc:picChg>
        </pc:sldLayoutChg>
      </pc:sldMasterChg>
    </pc:docChg>
  </pc:docChgLst>
  <pc:docChgLst>
    <pc:chgData name="Joeri van Es" userId="S::j.vanes@kennisnet.nl::0ed0ab33-b5f7-429c-b023-64231d4a41c2" providerId="AD" clId="Web-{8C5E130E-D116-4413-D598-35D312690E9A}"/>
    <pc:docChg chg="modSld sldOrd">
      <pc:chgData name="Joeri van Es" userId="S::j.vanes@kennisnet.nl::0ed0ab33-b5f7-429c-b023-64231d4a41c2" providerId="AD" clId="Web-{8C5E130E-D116-4413-D598-35D312690E9A}" dt="2023-02-01T10:55:38.054" v="34"/>
      <pc:docMkLst>
        <pc:docMk/>
      </pc:docMkLst>
      <pc:sldChg chg="modSp">
        <pc:chgData name="Joeri van Es" userId="S::j.vanes@kennisnet.nl::0ed0ab33-b5f7-429c-b023-64231d4a41c2" providerId="AD" clId="Web-{8C5E130E-D116-4413-D598-35D312690E9A}" dt="2023-02-01T10:17:46.719" v="25"/>
        <pc:sldMkLst>
          <pc:docMk/>
          <pc:sldMk cId="0" sldId="258"/>
        </pc:sldMkLst>
        <pc:graphicFrameChg chg="mod modGraphic">
          <ac:chgData name="Joeri van Es" userId="S::j.vanes@kennisnet.nl::0ed0ab33-b5f7-429c-b023-64231d4a41c2" providerId="AD" clId="Web-{8C5E130E-D116-4413-D598-35D312690E9A}" dt="2023-02-01T10:17:46.719" v="25"/>
          <ac:graphicFrameMkLst>
            <pc:docMk/>
            <pc:sldMk cId="0" sldId="258"/>
            <ac:graphicFrameMk id="206" creationId="{00000000-0000-0000-0000-000000000000}"/>
          </ac:graphicFrameMkLst>
        </pc:graphicFrameChg>
      </pc:sldChg>
      <pc:sldChg chg="modSp">
        <pc:chgData name="Joeri van Es" userId="S::j.vanes@kennisnet.nl::0ed0ab33-b5f7-429c-b023-64231d4a41c2" providerId="AD" clId="Web-{8C5E130E-D116-4413-D598-35D312690E9A}" dt="2023-02-01T10:41:10.983" v="27" actId="20577"/>
        <pc:sldMkLst>
          <pc:docMk/>
          <pc:sldMk cId="0" sldId="261"/>
        </pc:sldMkLst>
        <pc:spChg chg="mod">
          <ac:chgData name="Joeri van Es" userId="S::j.vanes@kennisnet.nl::0ed0ab33-b5f7-429c-b023-64231d4a41c2" providerId="AD" clId="Web-{8C5E130E-D116-4413-D598-35D312690E9A}" dt="2023-02-01T10:41:10.983" v="27" actId="20577"/>
          <ac:spMkLst>
            <pc:docMk/>
            <pc:sldMk cId="0" sldId="261"/>
            <ac:spMk id="226" creationId="{00000000-0000-0000-0000-000000000000}"/>
          </ac:spMkLst>
        </pc:spChg>
      </pc:sldChg>
      <pc:sldChg chg="modSp">
        <pc:chgData name="Joeri van Es" userId="S::j.vanes@kennisnet.nl::0ed0ab33-b5f7-429c-b023-64231d4a41c2" providerId="AD" clId="Web-{8C5E130E-D116-4413-D598-35D312690E9A}" dt="2023-02-01T10:55:21.256" v="30" actId="20577"/>
        <pc:sldMkLst>
          <pc:docMk/>
          <pc:sldMk cId="0" sldId="262"/>
        </pc:sldMkLst>
        <pc:spChg chg="mod">
          <ac:chgData name="Joeri van Es" userId="S::j.vanes@kennisnet.nl::0ed0ab33-b5f7-429c-b023-64231d4a41c2" providerId="AD" clId="Web-{8C5E130E-D116-4413-D598-35D312690E9A}" dt="2023-02-01T10:55:21.256" v="30" actId="20577"/>
          <ac:spMkLst>
            <pc:docMk/>
            <pc:sldMk cId="0" sldId="262"/>
            <ac:spMk id="234" creationId="{00000000-0000-0000-0000-000000000000}"/>
          </ac:spMkLst>
        </pc:spChg>
      </pc:sldChg>
      <pc:sldChg chg="modSp">
        <pc:chgData name="Joeri van Es" userId="S::j.vanes@kennisnet.nl::0ed0ab33-b5f7-429c-b023-64231d4a41c2" providerId="AD" clId="Web-{8C5E130E-D116-4413-D598-35D312690E9A}" dt="2023-02-01T10:55:24.756" v="33" actId="20577"/>
        <pc:sldMkLst>
          <pc:docMk/>
          <pc:sldMk cId="0" sldId="263"/>
        </pc:sldMkLst>
        <pc:spChg chg="mod">
          <ac:chgData name="Joeri van Es" userId="S::j.vanes@kennisnet.nl::0ed0ab33-b5f7-429c-b023-64231d4a41c2" providerId="AD" clId="Web-{8C5E130E-D116-4413-D598-35D312690E9A}" dt="2023-02-01T10:55:24.756" v="33" actId="20577"/>
          <ac:spMkLst>
            <pc:docMk/>
            <pc:sldMk cId="0" sldId="263"/>
            <ac:spMk id="241" creationId="{00000000-0000-0000-0000-000000000000}"/>
          </ac:spMkLst>
        </pc:spChg>
      </pc:sldChg>
      <pc:sldChg chg="modSp">
        <pc:chgData name="Joeri van Es" userId="S::j.vanes@kennisnet.nl::0ed0ab33-b5f7-429c-b023-64231d4a41c2" providerId="AD" clId="Web-{8C5E130E-D116-4413-D598-35D312690E9A}" dt="2023-02-01T10:17:27.515" v="24"/>
        <pc:sldMkLst>
          <pc:docMk/>
          <pc:sldMk cId="2302764492" sldId="267"/>
        </pc:sldMkLst>
        <pc:graphicFrameChg chg="mod modGraphic">
          <ac:chgData name="Joeri van Es" userId="S::j.vanes@kennisnet.nl::0ed0ab33-b5f7-429c-b023-64231d4a41c2" providerId="AD" clId="Web-{8C5E130E-D116-4413-D598-35D312690E9A}" dt="2023-02-01T10:17:27.515" v="24"/>
          <ac:graphicFrameMkLst>
            <pc:docMk/>
            <pc:sldMk cId="2302764492" sldId="267"/>
            <ac:graphicFrameMk id="206" creationId="{00000000-0000-0000-0000-000000000000}"/>
          </ac:graphicFrameMkLst>
        </pc:graphicFrameChg>
      </pc:sldChg>
      <pc:sldChg chg="ord">
        <pc:chgData name="Joeri van Es" userId="S::j.vanes@kennisnet.nl::0ed0ab33-b5f7-429c-b023-64231d4a41c2" providerId="AD" clId="Web-{8C5E130E-D116-4413-D598-35D312690E9A}" dt="2023-02-01T10:55:38.054" v="34"/>
        <pc:sldMkLst>
          <pc:docMk/>
          <pc:sldMk cId="2285814347" sldId="272"/>
        </pc:sldMkLst>
      </pc:sldChg>
    </pc:docChg>
  </pc:docChgLst>
  <pc:docChgLst>
    <pc:chgData name="Remco de Boer" userId="S::r.deboer@kennisnet.nl::8acc6a2c-1466-4c04-b231-8e0e18e599af" providerId="AD" clId="Web-{9BA1A976-D1BD-7343-071B-10CF6AB0543B}"/>
    <pc:docChg chg="addSld modSld">
      <pc:chgData name="Remco de Boer" userId="S::r.deboer@kennisnet.nl::8acc6a2c-1466-4c04-b231-8e0e18e599af" providerId="AD" clId="Web-{9BA1A976-D1BD-7343-071B-10CF6AB0543B}" dt="2023-06-09T14:41:11.068" v="1800" actId="20577"/>
      <pc:docMkLst>
        <pc:docMk/>
      </pc:docMkLst>
      <pc:sldChg chg="modSp">
        <pc:chgData name="Remco de Boer" userId="S::r.deboer@kennisnet.nl::8acc6a2c-1466-4c04-b231-8e0e18e599af" providerId="AD" clId="Web-{9BA1A976-D1BD-7343-071B-10CF6AB0543B}" dt="2023-06-09T13:43:01.867" v="101" actId="20577"/>
        <pc:sldMkLst>
          <pc:docMk/>
          <pc:sldMk cId="0" sldId="261"/>
        </pc:sldMkLst>
        <pc:spChg chg="mod">
          <ac:chgData name="Remco de Boer" userId="S::r.deboer@kennisnet.nl::8acc6a2c-1466-4c04-b231-8e0e18e599af" providerId="AD" clId="Web-{9BA1A976-D1BD-7343-071B-10CF6AB0543B}" dt="2023-06-09T13:43:01.867" v="101" actId="20577"/>
          <ac:spMkLst>
            <pc:docMk/>
            <pc:sldMk cId="0" sldId="261"/>
            <ac:spMk id="226" creationId="{00000000-0000-0000-0000-000000000000}"/>
          </ac:spMkLst>
        </pc:spChg>
      </pc:sldChg>
      <pc:sldChg chg="addSp modSp">
        <pc:chgData name="Remco de Boer" userId="S::r.deboer@kennisnet.nl::8acc6a2c-1466-4c04-b231-8e0e18e599af" providerId="AD" clId="Web-{9BA1A976-D1BD-7343-071B-10CF6AB0543B}" dt="2023-06-09T14:11:55.077" v="1291" actId="20577"/>
        <pc:sldMkLst>
          <pc:docMk/>
          <pc:sldMk cId="0" sldId="262"/>
        </pc:sldMkLst>
        <pc:spChg chg="mod">
          <ac:chgData name="Remco de Boer" userId="S::r.deboer@kennisnet.nl::8acc6a2c-1466-4c04-b231-8e0e18e599af" providerId="AD" clId="Web-{9BA1A976-D1BD-7343-071B-10CF6AB0543B}" dt="2023-06-09T14:11:55.077" v="1291" actId="20577"/>
          <ac:spMkLst>
            <pc:docMk/>
            <pc:sldMk cId="0" sldId="262"/>
            <ac:spMk id="234" creationId="{00000000-0000-0000-0000-000000000000}"/>
          </ac:spMkLst>
        </pc:spChg>
        <pc:picChg chg="add mod">
          <ac:chgData name="Remco de Boer" userId="S::r.deboer@kennisnet.nl::8acc6a2c-1466-4c04-b231-8e0e18e599af" providerId="AD" clId="Web-{9BA1A976-D1BD-7343-071B-10CF6AB0543B}" dt="2023-06-09T13:41:19.753" v="90" actId="1076"/>
          <ac:picMkLst>
            <pc:docMk/>
            <pc:sldMk cId="0" sldId="262"/>
            <ac:picMk id="3" creationId="{896EE58A-3DCD-8D3B-9AEE-98C901AA1A7D}"/>
          </ac:picMkLst>
        </pc:picChg>
      </pc:sldChg>
      <pc:sldChg chg="modSp">
        <pc:chgData name="Remco de Boer" userId="S::r.deboer@kennisnet.nl::8acc6a2c-1466-4c04-b231-8e0e18e599af" providerId="AD" clId="Web-{9BA1A976-D1BD-7343-071B-10CF6AB0543B}" dt="2023-06-09T14:24:59.889" v="1502" actId="20577"/>
        <pc:sldMkLst>
          <pc:docMk/>
          <pc:sldMk cId="0" sldId="263"/>
        </pc:sldMkLst>
        <pc:spChg chg="mod">
          <ac:chgData name="Remco de Boer" userId="S::r.deboer@kennisnet.nl::8acc6a2c-1466-4c04-b231-8e0e18e599af" providerId="AD" clId="Web-{9BA1A976-D1BD-7343-071B-10CF6AB0543B}" dt="2023-06-09T14:24:59.889" v="1502" actId="20577"/>
          <ac:spMkLst>
            <pc:docMk/>
            <pc:sldMk cId="0" sldId="263"/>
            <ac:spMk id="241" creationId="{00000000-0000-0000-0000-000000000000}"/>
          </ac:spMkLst>
        </pc:spChg>
      </pc:sldChg>
      <pc:sldChg chg="modSp">
        <pc:chgData name="Remco de Boer" userId="S::r.deboer@kennisnet.nl::8acc6a2c-1466-4c04-b231-8e0e18e599af" providerId="AD" clId="Web-{9BA1A976-D1BD-7343-071B-10CF6AB0543B}" dt="2023-06-09T14:03:27.697" v="1032" actId="20577"/>
        <pc:sldMkLst>
          <pc:docMk/>
          <pc:sldMk cId="2652367244" sldId="269"/>
        </pc:sldMkLst>
        <pc:spChg chg="mod">
          <ac:chgData name="Remco de Boer" userId="S::r.deboer@kennisnet.nl::8acc6a2c-1466-4c04-b231-8e0e18e599af" providerId="AD" clId="Web-{9BA1A976-D1BD-7343-071B-10CF6AB0543B}" dt="2023-06-09T14:03:27.697" v="1032" actId="20577"/>
          <ac:spMkLst>
            <pc:docMk/>
            <pc:sldMk cId="2652367244" sldId="269"/>
            <ac:spMk id="4" creationId="{4D6E319F-91F5-8A86-281A-0C9509D09631}"/>
          </ac:spMkLst>
        </pc:spChg>
      </pc:sldChg>
      <pc:sldChg chg="modSp">
        <pc:chgData name="Remco de Boer" userId="S::r.deboer@kennisnet.nl::8acc6a2c-1466-4c04-b231-8e0e18e599af" providerId="AD" clId="Web-{9BA1A976-D1BD-7343-071B-10CF6AB0543B}" dt="2023-06-09T14:29:01.492" v="1634" actId="20577"/>
        <pc:sldMkLst>
          <pc:docMk/>
          <pc:sldMk cId="667655409" sldId="270"/>
        </pc:sldMkLst>
        <pc:spChg chg="mod">
          <ac:chgData name="Remco de Boer" userId="S::r.deboer@kennisnet.nl::8acc6a2c-1466-4c04-b231-8e0e18e599af" providerId="AD" clId="Web-{9BA1A976-D1BD-7343-071B-10CF6AB0543B}" dt="2023-06-09T14:29:01.492" v="1634" actId="20577"/>
          <ac:spMkLst>
            <pc:docMk/>
            <pc:sldMk cId="667655409" sldId="270"/>
            <ac:spMk id="4" creationId="{DB5F42F4-4287-B19B-10B2-6A1E06BF1F0A}"/>
          </ac:spMkLst>
        </pc:spChg>
      </pc:sldChg>
      <pc:sldChg chg="modSp">
        <pc:chgData name="Remco de Boer" userId="S::r.deboer@kennisnet.nl::8acc6a2c-1466-4c04-b231-8e0e18e599af" providerId="AD" clId="Web-{9BA1A976-D1BD-7343-071B-10CF6AB0543B}" dt="2023-06-09T13:52:47.703" v="531" actId="20577"/>
        <pc:sldMkLst>
          <pc:docMk/>
          <pc:sldMk cId="1810921910" sldId="271"/>
        </pc:sldMkLst>
        <pc:spChg chg="mod">
          <ac:chgData name="Remco de Boer" userId="S::r.deboer@kennisnet.nl::8acc6a2c-1466-4c04-b231-8e0e18e599af" providerId="AD" clId="Web-{9BA1A976-D1BD-7343-071B-10CF6AB0543B}" dt="2023-06-09T13:52:47.703" v="531" actId="20577"/>
          <ac:spMkLst>
            <pc:docMk/>
            <pc:sldMk cId="1810921910" sldId="271"/>
            <ac:spMk id="4" creationId="{DA5D1AA6-E628-6043-F09D-5681584C62FD}"/>
          </ac:spMkLst>
        </pc:spChg>
      </pc:sldChg>
      <pc:sldChg chg="modSp">
        <pc:chgData name="Remco de Boer" userId="S::r.deboer@kennisnet.nl::8acc6a2c-1466-4c04-b231-8e0e18e599af" providerId="AD" clId="Web-{9BA1A976-D1BD-7343-071B-10CF6AB0543B}" dt="2023-06-09T14:30:49.153" v="1696" actId="20577"/>
        <pc:sldMkLst>
          <pc:docMk/>
          <pc:sldMk cId="1100192374" sldId="272"/>
        </pc:sldMkLst>
        <pc:spChg chg="mod">
          <ac:chgData name="Remco de Boer" userId="S::r.deboer@kennisnet.nl::8acc6a2c-1466-4c04-b231-8e0e18e599af" providerId="AD" clId="Web-{9BA1A976-D1BD-7343-071B-10CF6AB0543B}" dt="2023-06-09T14:30:49.153" v="1696" actId="20577"/>
          <ac:spMkLst>
            <pc:docMk/>
            <pc:sldMk cId="1100192374" sldId="272"/>
            <ac:spMk id="4" creationId="{DB5F42F4-4287-B19B-10B2-6A1E06BF1F0A}"/>
          </ac:spMkLst>
        </pc:spChg>
      </pc:sldChg>
      <pc:sldChg chg="modSp">
        <pc:chgData name="Remco de Boer" userId="S::r.deboer@kennisnet.nl::8acc6a2c-1466-4c04-b231-8e0e18e599af" providerId="AD" clId="Web-{9BA1A976-D1BD-7343-071B-10CF6AB0543B}" dt="2023-06-09T14:34:38.975" v="1715" actId="20577"/>
        <pc:sldMkLst>
          <pc:docMk/>
          <pc:sldMk cId="639405940" sldId="273"/>
        </pc:sldMkLst>
        <pc:spChg chg="mod">
          <ac:chgData name="Remco de Boer" userId="S::r.deboer@kennisnet.nl::8acc6a2c-1466-4c04-b231-8e0e18e599af" providerId="AD" clId="Web-{9BA1A976-D1BD-7343-071B-10CF6AB0543B}" dt="2023-06-09T14:34:38.975" v="1715" actId="20577"/>
          <ac:spMkLst>
            <pc:docMk/>
            <pc:sldMk cId="639405940" sldId="273"/>
            <ac:spMk id="4" creationId="{DB5F42F4-4287-B19B-10B2-6A1E06BF1F0A}"/>
          </ac:spMkLst>
        </pc:spChg>
      </pc:sldChg>
      <pc:sldChg chg="modSp add replId">
        <pc:chgData name="Remco de Boer" userId="S::r.deboer@kennisnet.nl::8acc6a2c-1466-4c04-b231-8e0e18e599af" providerId="AD" clId="Web-{9BA1A976-D1BD-7343-071B-10CF6AB0543B}" dt="2023-06-09T14:26:32.221" v="1562" actId="20577"/>
        <pc:sldMkLst>
          <pc:docMk/>
          <pc:sldMk cId="1115687706" sldId="275"/>
        </pc:sldMkLst>
        <pc:spChg chg="mod">
          <ac:chgData name="Remco de Boer" userId="S::r.deboer@kennisnet.nl::8acc6a2c-1466-4c04-b231-8e0e18e599af" providerId="AD" clId="Web-{9BA1A976-D1BD-7343-071B-10CF6AB0543B}" dt="2023-06-09T14:26:32.221" v="1562" actId="20577"/>
          <ac:spMkLst>
            <pc:docMk/>
            <pc:sldMk cId="1115687706" sldId="275"/>
            <ac:spMk id="4" creationId="{DA5D1AA6-E628-6043-F09D-5681584C62FD}"/>
          </ac:spMkLst>
        </pc:spChg>
      </pc:sldChg>
      <pc:sldChg chg="modSp add replId">
        <pc:chgData name="Remco de Boer" userId="S::r.deboer@kennisnet.nl::8acc6a2c-1466-4c04-b231-8e0e18e599af" providerId="AD" clId="Web-{9BA1A976-D1BD-7343-071B-10CF6AB0543B}" dt="2023-06-09T14:41:11.068" v="1800" actId="20577"/>
        <pc:sldMkLst>
          <pc:docMk/>
          <pc:sldMk cId="3530785029" sldId="276"/>
        </pc:sldMkLst>
        <pc:spChg chg="mod">
          <ac:chgData name="Remco de Boer" userId="S::r.deboer@kennisnet.nl::8acc6a2c-1466-4c04-b231-8e0e18e599af" providerId="AD" clId="Web-{9BA1A976-D1BD-7343-071B-10CF6AB0543B}" dt="2023-06-09T14:36:46.698" v="1717" actId="20577"/>
          <ac:spMkLst>
            <pc:docMk/>
            <pc:sldMk cId="3530785029" sldId="276"/>
            <ac:spMk id="2" creationId="{D5505C4C-A917-A0E8-4F0D-C0F131F83718}"/>
          </ac:spMkLst>
        </pc:spChg>
        <pc:spChg chg="mod">
          <ac:chgData name="Remco de Boer" userId="S::r.deboer@kennisnet.nl::8acc6a2c-1466-4c04-b231-8e0e18e599af" providerId="AD" clId="Web-{9BA1A976-D1BD-7343-071B-10CF6AB0543B}" dt="2023-06-09T14:41:11.068" v="1800" actId="20577"/>
          <ac:spMkLst>
            <pc:docMk/>
            <pc:sldMk cId="3530785029" sldId="276"/>
            <ac:spMk id="4" creationId="{DB5F42F4-4287-B19B-10B2-6A1E06BF1F0A}"/>
          </ac:spMkLst>
        </pc:spChg>
      </pc:sldChg>
    </pc:docChg>
  </pc:docChgLst>
  <pc:docChgLst>
    <pc:chgData name="Remco de Boer" userId="S::r.deboer@kennisnet.nl::8acc6a2c-1466-4c04-b231-8e0e18e599af" providerId="AD" clId="Web-{81F4E44D-93D9-C94B-0ADA-B9FF30360CCF}"/>
    <pc:docChg chg="modSld">
      <pc:chgData name="Remco de Boer" userId="S::r.deboer@kennisnet.nl::8acc6a2c-1466-4c04-b231-8e0e18e599af" providerId="AD" clId="Web-{81F4E44D-93D9-C94B-0ADA-B9FF30360CCF}" dt="2023-06-09T13:33:44.016" v="946" actId="20577"/>
      <pc:docMkLst>
        <pc:docMk/>
      </pc:docMkLst>
      <pc:sldChg chg="modSp">
        <pc:chgData name="Remco de Boer" userId="S::r.deboer@kennisnet.nl::8acc6a2c-1466-4c04-b231-8e0e18e599af" providerId="AD" clId="Web-{81F4E44D-93D9-C94B-0ADA-B9FF30360CCF}" dt="2023-06-09T13:29:58.999" v="900"/>
        <pc:sldMkLst>
          <pc:docMk/>
          <pc:sldMk cId="0" sldId="260"/>
        </pc:sldMkLst>
        <pc:graphicFrameChg chg="mod modGraphic">
          <ac:chgData name="Remco de Boer" userId="S::r.deboer@kennisnet.nl::8acc6a2c-1466-4c04-b231-8e0e18e599af" providerId="AD" clId="Web-{81F4E44D-93D9-C94B-0ADA-B9FF30360CCF}" dt="2023-06-09T13:29:58.999" v="900"/>
          <ac:graphicFrameMkLst>
            <pc:docMk/>
            <pc:sldMk cId="0" sldId="260"/>
            <ac:graphicFrameMk id="220" creationId="{00000000-0000-0000-0000-000000000000}"/>
          </ac:graphicFrameMkLst>
        </pc:graphicFrameChg>
      </pc:sldChg>
      <pc:sldChg chg="addSp modSp">
        <pc:chgData name="Remco de Boer" userId="S::r.deboer@kennisnet.nl::8acc6a2c-1466-4c04-b231-8e0e18e599af" providerId="AD" clId="Web-{81F4E44D-93D9-C94B-0ADA-B9FF30360CCF}" dt="2023-06-09T13:33:44.016" v="946" actId="20577"/>
        <pc:sldMkLst>
          <pc:docMk/>
          <pc:sldMk cId="0" sldId="261"/>
        </pc:sldMkLst>
        <pc:spChg chg="mod">
          <ac:chgData name="Remco de Boer" userId="S::r.deboer@kennisnet.nl::8acc6a2c-1466-4c04-b231-8e0e18e599af" providerId="AD" clId="Web-{81F4E44D-93D9-C94B-0ADA-B9FF30360CCF}" dt="2023-06-09T13:33:44.016" v="946" actId="20577"/>
          <ac:spMkLst>
            <pc:docMk/>
            <pc:sldMk cId="0" sldId="261"/>
            <ac:spMk id="226" creationId="{00000000-0000-0000-0000-000000000000}"/>
          </ac:spMkLst>
        </pc:spChg>
        <pc:picChg chg="add mod">
          <ac:chgData name="Remco de Boer" userId="S::r.deboer@kennisnet.nl::8acc6a2c-1466-4c04-b231-8e0e18e599af" providerId="AD" clId="Web-{81F4E44D-93D9-C94B-0ADA-B9FF30360CCF}" dt="2023-06-09T13:32:32.932" v="927" actId="1076"/>
          <ac:picMkLst>
            <pc:docMk/>
            <pc:sldMk cId="0" sldId="261"/>
            <ac:picMk id="3" creationId="{21C0B4F4-EC1E-4E2A-8D18-C610A74E0BCB}"/>
          </ac:picMkLst>
        </pc:picChg>
      </pc:sldChg>
    </pc:docChg>
  </pc:docChgLst>
  <pc:docChgLst>
    <pc:chgData name="Henk Nijstad" userId="S::h.nijstad@kennisnet.nl::d3c9760c-ddc2-47a8-89b0-ad7e373290da" providerId="AD" clId="Web-{4178F45E-6B6A-5227-90B5-85603C41FE2A}"/>
    <pc:docChg chg="modSld">
      <pc:chgData name="Henk Nijstad" userId="S::h.nijstad@kennisnet.nl::d3c9760c-ddc2-47a8-89b0-ad7e373290da" providerId="AD" clId="Web-{4178F45E-6B6A-5227-90B5-85603C41FE2A}" dt="2023-06-14T13:49:54.959" v="3"/>
      <pc:docMkLst>
        <pc:docMk/>
      </pc:docMkLst>
      <pc:sldChg chg="modSp">
        <pc:chgData name="Henk Nijstad" userId="S::h.nijstad@kennisnet.nl::d3c9760c-ddc2-47a8-89b0-ad7e373290da" providerId="AD" clId="Web-{4178F45E-6B6A-5227-90B5-85603C41FE2A}" dt="2023-06-14T13:45:20.325" v="1"/>
        <pc:sldMkLst>
          <pc:docMk/>
          <pc:sldMk cId="1712906289" sldId="279"/>
        </pc:sldMkLst>
        <pc:graphicFrameChg chg="mod modGraphic">
          <ac:chgData name="Henk Nijstad" userId="S::h.nijstad@kennisnet.nl::d3c9760c-ddc2-47a8-89b0-ad7e373290da" providerId="AD" clId="Web-{4178F45E-6B6A-5227-90B5-85603C41FE2A}" dt="2023-06-14T13:45:20.325" v="1"/>
          <ac:graphicFrameMkLst>
            <pc:docMk/>
            <pc:sldMk cId="1712906289" sldId="279"/>
            <ac:graphicFrameMk id="206" creationId="{00000000-0000-0000-0000-000000000000}"/>
          </ac:graphicFrameMkLst>
        </pc:graphicFrameChg>
      </pc:sldChg>
      <pc:sldChg chg="modSp">
        <pc:chgData name="Henk Nijstad" userId="S::h.nijstad@kennisnet.nl::d3c9760c-ddc2-47a8-89b0-ad7e373290da" providerId="AD" clId="Web-{4178F45E-6B6A-5227-90B5-85603C41FE2A}" dt="2023-06-14T13:49:54.959" v="3"/>
        <pc:sldMkLst>
          <pc:docMk/>
          <pc:sldMk cId="1385853684" sldId="280"/>
        </pc:sldMkLst>
        <pc:graphicFrameChg chg="mod modGraphic">
          <ac:chgData name="Henk Nijstad" userId="S::h.nijstad@kennisnet.nl::d3c9760c-ddc2-47a8-89b0-ad7e373290da" providerId="AD" clId="Web-{4178F45E-6B6A-5227-90B5-85603C41FE2A}" dt="2023-06-14T13:49:54.959" v="3"/>
          <ac:graphicFrameMkLst>
            <pc:docMk/>
            <pc:sldMk cId="1385853684" sldId="280"/>
            <ac:graphicFrameMk id="206" creationId="{00000000-0000-0000-0000-000000000000}"/>
          </ac:graphicFrameMkLst>
        </pc:graphicFrameChg>
      </pc:sldChg>
    </pc:docChg>
  </pc:docChgLst>
  <pc:docChgLst>
    <pc:chgData name="Henk Nijstad" userId="S::h.nijstad@kennisnet.nl::d3c9760c-ddc2-47a8-89b0-ad7e373290da" providerId="AD" clId="Web-{9A286B1D-7815-908C-BBD0-28DA2B5CFD2B}"/>
    <pc:docChg chg="modSld">
      <pc:chgData name="Henk Nijstad" userId="S::h.nijstad@kennisnet.nl::d3c9760c-ddc2-47a8-89b0-ad7e373290da" providerId="AD" clId="Web-{9A286B1D-7815-908C-BBD0-28DA2B5CFD2B}" dt="2023-06-15T07:28:13.210" v="46" actId="20577"/>
      <pc:docMkLst>
        <pc:docMk/>
      </pc:docMkLst>
      <pc:sldChg chg="modSp">
        <pc:chgData name="Henk Nijstad" userId="S::h.nijstad@kennisnet.nl::d3c9760c-ddc2-47a8-89b0-ad7e373290da" providerId="AD" clId="Web-{9A286B1D-7815-908C-BBD0-28DA2B5CFD2B}" dt="2023-06-15T07:28:13.210" v="46" actId="20577"/>
        <pc:sldMkLst>
          <pc:docMk/>
          <pc:sldMk cId="2846841578" sldId="294"/>
        </pc:sldMkLst>
        <pc:spChg chg="mod">
          <ac:chgData name="Henk Nijstad" userId="S::h.nijstad@kennisnet.nl::d3c9760c-ddc2-47a8-89b0-ad7e373290da" providerId="AD" clId="Web-{9A286B1D-7815-908C-BBD0-28DA2B5CFD2B}" dt="2023-06-15T07:28:13.210" v="46" actId="20577"/>
          <ac:spMkLst>
            <pc:docMk/>
            <pc:sldMk cId="2846841578" sldId="294"/>
            <ac:spMk id="2" creationId="{E6DEC841-B69D-EB75-2752-1608483438B7}"/>
          </ac:spMkLst>
        </pc:spChg>
      </pc:sldChg>
    </pc:docChg>
  </pc:docChgLst>
  <pc:docChgLst>
    <pc:chgData name="Menno Scheers" userId="S::menno.scheers_surf.nl#ext#@365kennisnet.onmicrosoft.com::697f83f9-7fd9-41b6-8364-7d7fc71b748a" providerId="AD" clId="Web-{D2F0D517-2B23-9D31-5DCC-3203970CD36C}"/>
    <pc:docChg chg="addSld modSld">
      <pc:chgData name="Menno Scheers" userId="S::menno.scheers_surf.nl#ext#@365kennisnet.onmicrosoft.com::697f83f9-7fd9-41b6-8364-7d7fc71b748a" providerId="AD" clId="Web-{D2F0D517-2B23-9D31-5DCC-3203970CD36C}" dt="2023-06-12T11:52:22.604" v="453" actId="20577"/>
      <pc:docMkLst>
        <pc:docMk/>
      </pc:docMkLst>
      <pc:sldChg chg="modSp new">
        <pc:chgData name="Menno Scheers" userId="S::menno.scheers_surf.nl#ext#@365kennisnet.onmicrosoft.com::697f83f9-7fd9-41b6-8364-7d7fc71b748a" providerId="AD" clId="Web-{D2F0D517-2B23-9D31-5DCC-3203970CD36C}" dt="2023-06-12T11:52:22.604" v="453" actId="20577"/>
        <pc:sldMkLst>
          <pc:docMk/>
          <pc:sldMk cId="426099949" sldId="277"/>
        </pc:sldMkLst>
        <pc:spChg chg="mod">
          <ac:chgData name="Menno Scheers" userId="S::menno.scheers_surf.nl#ext#@365kennisnet.onmicrosoft.com::697f83f9-7fd9-41b6-8364-7d7fc71b748a" providerId="AD" clId="Web-{D2F0D517-2B23-9D31-5DCC-3203970CD36C}" dt="2023-06-12T11:52:22.604" v="453" actId="20577"/>
          <ac:spMkLst>
            <pc:docMk/>
            <pc:sldMk cId="426099949" sldId="277"/>
            <ac:spMk id="3" creationId="{648F0707-2785-51D5-010F-F35D26FEA0A2}"/>
          </ac:spMkLst>
        </pc:spChg>
      </pc:sldChg>
    </pc:docChg>
  </pc:docChgLst>
  <pc:docChgLst>
    <pc:chgData name="Henk Nijstad" userId="S::h.nijstad@kennisnet.nl::d3c9760c-ddc2-47a8-89b0-ad7e373290da" providerId="AD" clId="Web-{D4ECF576-ACE5-4644-234A-A061480FA118}"/>
    <pc:docChg chg="modSld">
      <pc:chgData name="Henk Nijstad" userId="S::h.nijstad@kennisnet.nl::d3c9760c-ddc2-47a8-89b0-ad7e373290da" providerId="AD" clId="Web-{D4ECF576-ACE5-4644-234A-A061480FA118}" dt="2023-06-13T06:56:50.640" v="93" actId="20577"/>
      <pc:docMkLst>
        <pc:docMk/>
      </pc:docMkLst>
      <pc:sldChg chg="addSp delSp modSp">
        <pc:chgData name="Henk Nijstad" userId="S::h.nijstad@kennisnet.nl::d3c9760c-ddc2-47a8-89b0-ad7e373290da" providerId="AD" clId="Web-{D4ECF576-ACE5-4644-234A-A061480FA118}" dt="2023-06-13T06:56:50.640" v="93" actId="20577"/>
        <pc:sldMkLst>
          <pc:docMk/>
          <pc:sldMk cId="426099949" sldId="277"/>
        </pc:sldMkLst>
        <pc:spChg chg="mod">
          <ac:chgData name="Henk Nijstad" userId="S::h.nijstad@kennisnet.nl::d3c9760c-ddc2-47a8-89b0-ad7e373290da" providerId="AD" clId="Web-{D4ECF576-ACE5-4644-234A-A061480FA118}" dt="2023-06-13T06:48:20.872" v="24" actId="20577"/>
          <ac:spMkLst>
            <pc:docMk/>
            <pc:sldMk cId="426099949" sldId="277"/>
            <ac:spMk id="3" creationId="{648F0707-2785-51D5-010F-F35D26FEA0A2}"/>
          </ac:spMkLst>
        </pc:spChg>
        <pc:spChg chg="add mod">
          <ac:chgData name="Henk Nijstad" userId="S::h.nijstad@kennisnet.nl::d3c9760c-ddc2-47a8-89b0-ad7e373290da" providerId="AD" clId="Web-{D4ECF576-ACE5-4644-234A-A061480FA118}" dt="2023-06-13T06:56:50.640" v="93" actId="20577"/>
          <ac:spMkLst>
            <pc:docMk/>
            <pc:sldMk cId="426099949" sldId="277"/>
            <ac:spMk id="5" creationId="{2A94AC40-752C-CD07-F5C3-0C5A2B4D5D1B}"/>
          </ac:spMkLst>
        </pc:spChg>
        <pc:spChg chg="add del">
          <ac:chgData name="Henk Nijstad" userId="S::h.nijstad@kennisnet.nl::d3c9760c-ddc2-47a8-89b0-ad7e373290da" providerId="AD" clId="Web-{D4ECF576-ACE5-4644-234A-A061480FA118}" dt="2023-06-13T06:49:24.343" v="47"/>
          <ac:spMkLst>
            <pc:docMk/>
            <pc:sldMk cId="426099949" sldId="277"/>
            <ac:spMk id="6" creationId="{FDA95589-746A-BBA6-674F-BFDD4359B6FA}"/>
          </ac:spMkLst>
        </pc:spChg>
      </pc:sldChg>
    </pc:docChg>
  </pc:docChgLst>
  <pc:docChgLst>
    <pc:chgData name="Joël de Bruijn" userId="c77c35a1-0a4a-4d47-95d4-064cc51fda78" providerId="ADAL" clId="{CAEB4F0F-BCA6-46AF-B9DC-22DAEB50EC25}"/>
    <pc:docChg chg="undo redo custSel addSld delSld modSld sldOrd">
      <pc:chgData name="Joël de Bruijn" userId="c77c35a1-0a4a-4d47-95d4-064cc51fda78" providerId="ADAL" clId="{CAEB4F0F-BCA6-46AF-B9DC-22DAEB50EC25}" dt="2023-06-14T21:13:50.771" v="2517" actId="20577"/>
      <pc:docMkLst>
        <pc:docMk/>
      </pc:docMkLst>
      <pc:sldChg chg="modSp mod ord">
        <pc:chgData name="Joël de Bruijn" userId="c77c35a1-0a4a-4d47-95d4-064cc51fda78" providerId="ADAL" clId="{CAEB4F0F-BCA6-46AF-B9DC-22DAEB50EC25}" dt="2023-06-14T20:55:54.702" v="715"/>
        <pc:sldMkLst>
          <pc:docMk/>
          <pc:sldMk cId="0" sldId="258"/>
        </pc:sldMkLst>
        <pc:graphicFrameChg chg="mod modGraphic">
          <ac:chgData name="Joël de Bruijn" userId="c77c35a1-0a4a-4d47-95d4-064cc51fda78" providerId="ADAL" clId="{CAEB4F0F-BCA6-46AF-B9DC-22DAEB50EC25}" dt="2023-06-14T10:29:03.689" v="86"/>
          <ac:graphicFrameMkLst>
            <pc:docMk/>
            <pc:sldMk cId="0" sldId="258"/>
            <ac:graphicFrameMk id="206" creationId="{00000000-0000-0000-0000-000000000000}"/>
          </ac:graphicFrameMkLst>
        </pc:graphicFrameChg>
      </pc:sldChg>
      <pc:sldChg chg="modSp del mod">
        <pc:chgData name="Joël de Bruijn" userId="c77c35a1-0a4a-4d47-95d4-064cc51fda78" providerId="ADAL" clId="{CAEB4F0F-BCA6-46AF-B9DC-22DAEB50EC25}" dt="2023-06-14T10:37:37.434" v="231" actId="47"/>
        <pc:sldMkLst>
          <pc:docMk/>
          <pc:sldMk cId="426099949" sldId="277"/>
        </pc:sldMkLst>
        <pc:spChg chg="mod">
          <ac:chgData name="Joël de Bruijn" userId="c77c35a1-0a4a-4d47-95d4-064cc51fda78" providerId="ADAL" clId="{CAEB4F0F-BCA6-46AF-B9DC-22DAEB50EC25}" dt="2023-06-14T10:36:36.577" v="224" actId="6549"/>
          <ac:spMkLst>
            <pc:docMk/>
            <pc:sldMk cId="426099949" sldId="277"/>
            <ac:spMk id="3" creationId="{648F0707-2785-51D5-010F-F35D26FEA0A2}"/>
          </ac:spMkLst>
        </pc:spChg>
        <pc:spChg chg="mod">
          <ac:chgData name="Joël de Bruijn" userId="c77c35a1-0a4a-4d47-95d4-064cc51fda78" providerId="ADAL" clId="{CAEB4F0F-BCA6-46AF-B9DC-22DAEB50EC25}" dt="2023-06-14T10:30:32.028" v="98" actId="21"/>
          <ac:spMkLst>
            <pc:docMk/>
            <pc:sldMk cId="426099949" sldId="277"/>
            <ac:spMk id="5" creationId="{2A94AC40-752C-CD07-F5C3-0C5A2B4D5D1B}"/>
          </ac:spMkLst>
        </pc:spChg>
      </pc:sldChg>
      <pc:sldChg chg="modSp add mod">
        <pc:chgData name="Joël de Bruijn" userId="c77c35a1-0a4a-4d47-95d4-064cc51fda78" providerId="ADAL" clId="{CAEB4F0F-BCA6-46AF-B9DC-22DAEB50EC25}" dt="2023-06-14T10:33:49.368" v="144" actId="313"/>
        <pc:sldMkLst>
          <pc:docMk/>
          <pc:sldMk cId="353172043" sldId="278"/>
        </pc:sldMkLst>
        <pc:graphicFrameChg chg="mod modGraphic">
          <ac:chgData name="Joël de Bruijn" userId="c77c35a1-0a4a-4d47-95d4-064cc51fda78" providerId="ADAL" clId="{CAEB4F0F-BCA6-46AF-B9DC-22DAEB50EC25}" dt="2023-06-14T10:33:49.368" v="144" actId="313"/>
          <ac:graphicFrameMkLst>
            <pc:docMk/>
            <pc:sldMk cId="353172043" sldId="278"/>
            <ac:graphicFrameMk id="206" creationId="{00000000-0000-0000-0000-000000000000}"/>
          </ac:graphicFrameMkLst>
        </pc:graphicFrameChg>
      </pc:sldChg>
      <pc:sldChg chg="modSp add mod">
        <pc:chgData name="Joël de Bruijn" userId="c77c35a1-0a4a-4d47-95d4-064cc51fda78" providerId="ADAL" clId="{CAEB4F0F-BCA6-46AF-B9DC-22DAEB50EC25}" dt="2023-06-14T10:36:13.931" v="223" actId="14100"/>
        <pc:sldMkLst>
          <pc:docMk/>
          <pc:sldMk cId="1712906289" sldId="279"/>
        </pc:sldMkLst>
        <pc:graphicFrameChg chg="mod modGraphic">
          <ac:chgData name="Joël de Bruijn" userId="c77c35a1-0a4a-4d47-95d4-064cc51fda78" providerId="ADAL" clId="{CAEB4F0F-BCA6-46AF-B9DC-22DAEB50EC25}" dt="2023-06-14T10:36:13.931" v="223" actId="14100"/>
          <ac:graphicFrameMkLst>
            <pc:docMk/>
            <pc:sldMk cId="1712906289" sldId="279"/>
            <ac:graphicFrameMk id="206" creationId="{00000000-0000-0000-0000-000000000000}"/>
          </ac:graphicFrameMkLst>
        </pc:graphicFrameChg>
      </pc:sldChg>
      <pc:sldChg chg="modSp add mod">
        <pc:chgData name="Joël de Bruijn" userId="c77c35a1-0a4a-4d47-95d4-064cc51fda78" providerId="ADAL" clId="{CAEB4F0F-BCA6-46AF-B9DC-22DAEB50EC25}" dt="2023-06-14T14:40:33.353" v="634" actId="6549"/>
        <pc:sldMkLst>
          <pc:docMk/>
          <pc:sldMk cId="1385853684" sldId="280"/>
        </pc:sldMkLst>
        <pc:graphicFrameChg chg="mod modGraphic">
          <ac:chgData name="Joël de Bruijn" userId="c77c35a1-0a4a-4d47-95d4-064cc51fda78" providerId="ADAL" clId="{CAEB4F0F-BCA6-46AF-B9DC-22DAEB50EC25}" dt="2023-06-14T14:40:33.353" v="634" actId="6549"/>
          <ac:graphicFrameMkLst>
            <pc:docMk/>
            <pc:sldMk cId="1385853684" sldId="280"/>
            <ac:graphicFrameMk id="206" creationId="{00000000-0000-0000-0000-000000000000}"/>
          </ac:graphicFrameMkLst>
        </pc:graphicFrameChg>
      </pc:sldChg>
      <pc:sldChg chg="modSp add mod">
        <pc:chgData name="Joël de Bruijn" userId="c77c35a1-0a4a-4d47-95d4-064cc51fda78" providerId="ADAL" clId="{CAEB4F0F-BCA6-46AF-B9DC-22DAEB50EC25}" dt="2023-06-14T10:39:01.341" v="244" actId="6549"/>
        <pc:sldMkLst>
          <pc:docMk/>
          <pc:sldMk cId="2106203444" sldId="281"/>
        </pc:sldMkLst>
        <pc:spChg chg="mod">
          <ac:chgData name="Joël de Bruijn" userId="c77c35a1-0a4a-4d47-95d4-064cc51fda78" providerId="ADAL" clId="{CAEB4F0F-BCA6-46AF-B9DC-22DAEB50EC25}" dt="2023-06-14T10:38:57.009" v="243" actId="20577"/>
          <ac:spMkLst>
            <pc:docMk/>
            <pc:sldMk cId="2106203444" sldId="281"/>
            <ac:spMk id="205" creationId="{00000000-0000-0000-0000-000000000000}"/>
          </ac:spMkLst>
        </pc:spChg>
        <pc:graphicFrameChg chg="modGraphic">
          <ac:chgData name="Joël de Bruijn" userId="c77c35a1-0a4a-4d47-95d4-064cc51fda78" providerId="ADAL" clId="{CAEB4F0F-BCA6-46AF-B9DC-22DAEB50EC25}" dt="2023-06-14T10:39:01.341" v="244" actId="6549"/>
          <ac:graphicFrameMkLst>
            <pc:docMk/>
            <pc:sldMk cId="2106203444" sldId="281"/>
            <ac:graphicFrameMk id="206" creationId="{00000000-0000-0000-0000-000000000000}"/>
          </ac:graphicFrameMkLst>
        </pc:graphicFrameChg>
      </pc:sldChg>
      <pc:sldChg chg="add del">
        <pc:chgData name="Joël de Bruijn" userId="c77c35a1-0a4a-4d47-95d4-064cc51fda78" providerId="ADAL" clId="{CAEB4F0F-BCA6-46AF-B9DC-22DAEB50EC25}" dt="2023-06-14T10:36:56.035" v="228"/>
        <pc:sldMkLst>
          <pc:docMk/>
          <pc:sldMk cId="4003204245" sldId="281"/>
        </pc:sldMkLst>
      </pc:sldChg>
      <pc:sldChg chg="add">
        <pc:chgData name="Joël de Bruijn" userId="c77c35a1-0a4a-4d47-95d4-064cc51fda78" providerId="ADAL" clId="{CAEB4F0F-BCA6-46AF-B9DC-22DAEB50EC25}" dt="2023-06-14T10:39:07.477" v="245"/>
        <pc:sldMkLst>
          <pc:docMk/>
          <pc:sldMk cId="3599329091" sldId="282"/>
        </pc:sldMkLst>
      </pc:sldChg>
      <pc:sldChg chg="add">
        <pc:chgData name="Joël de Bruijn" userId="c77c35a1-0a4a-4d47-95d4-064cc51fda78" providerId="ADAL" clId="{CAEB4F0F-BCA6-46AF-B9DC-22DAEB50EC25}" dt="2023-06-14T10:39:14.431" v="246"/>
        <pc:sldMkLst>
          <pc:docMk/>
          <pc:sldMk cId="2844937801" sldId="283"/>
        </pc:sldMkLst>
      </pc:sldChg>
      <pc:sldChg chg="add">
        <pc:chgData name="Joël de Bruijn" userId="c77c35a1-0a4a-4d47-95d4-064cc51fda78" providerId="ADAL" clId="{CAEB4F0F-BCA6-46AF-B9DC-22DAEB50EC25}" dt="2023-06-14T10:39:26.440" v="247"/>
        <pc:sldMkLst>
          <pc:docMk/>
          <pc:sldMk cId="1220216085" sldId="284"/>
        </pc:sldMkLst>
      </pc:sldChg>
      <pc:sldChg chg="add">
        <pc:chgData name="Joël de Bruijn" userId="c77c35a1-0a4a-4d47-95d4-064cc51fda78" providerId="ADAL" clId="{CAEB4F0F-BCA6-46AF-B9DC-22DAEB50EC25}" dt="2023-06-14T10:39:33.534" v="248"/>
        <pc:sldMkLst>
          <pc:docMk/>
          <pc:sldMk cId="1450305461" sldId="285"/>
        </pc:sldMkLst>
      </pc:sldChg>
      <pc:sldChg chg="add">
        <pc:chgData name="Joël de Bruijn" userId="c77c35a1-0a4a-4d47-95d4-064cc51fda78" providerId="ADAL" clId="{CAEB4F0F-BCA6-46AF-B9DC-22DAEB50EC25}" dt="2023-06-14T10:39:49.816" v="249"/>
        <pc:sldMkLst>
          <pc:docMk/>
          <pc:sldMk cId="3114888186" sldId="286"/>
        </pc:sldMkLst>
      </pc:sldChg>
      <pc:sldChg chg="add">
        <pc:chgData name="Joël de Bruijn" userId="c77c35a1-0a4a-4d47-95d4-064cc51fda78" providerId="ADAL" clId="{CAEB4F0F-BCA6-46AF-B9DC-22DAEB50EC25}" dt="2023-06-14T10:39:55.892" v="250"/>
        <pc:sldMkLst>
          <pc:docMk/>
          <pc:sldMk cId="507053324" sldId="287"/>
        </pc:sldMkLst>
      </pc:sldChg>
      <pc:sldChg chg="add">
        <pc:chgData name="Joël de Bruijn" userId="c77c35a1-0a4a-4d47-95d4-064cc51fda78" providerId="ADAL" clId="{CAEB4F0F-BCA6-46AF-B9DC-22DAEB50EC25}" dt="2023-06-14T10:40:00.981" v="251"/>
        <pc:sldMkLst>
          <pc:docMk/>
          <pc:sldMk cId="2161455796" sldId="288"/>
        </pc:sldMkLst>
      </pc:sldChg>
      <pc:sldChg chg="add">
        <pc:chgData name="Joël de Bruijn" userId="c77c35a1-0a4a-4d47-95d4-064cc51fda78" providerId="ADAL" clId="{CAEB4F0F-BCA6-46AF-B9DC-22DAEB50EC25}" dt="2023-06-14T10:40:11.214" v="252"/>
        <pc:sldMkLst>
          <pc:docMk/>
          <pc:sldMk cId="2098929090" sldId="289"/>
        </pc:sldMkLst>
      </pc:sldChg>
      <pc:sldChg chg="add">
        <pc:chgData name="Joël de Bruijn" userId="c77c35a1-0a4a-4d47-95d4-064cc51fda78" providerId="ADAL" clId="{CAEB4F0F-BCA6-46AF-B9DC-22DAEB50EC25}" dt="2023-06-14T10:40:16.146" v="253"/>
        <pc:sldMkLst>
          <pc:docMk/>
          <pc:sldMk cId="1646559113" sldId="290"/>
        </pc:sldMkLst>
      </pc:sldChg>
      <pc:sldChg chg="add">
        <pc:chgData name="Joël de Bruijn" userId="c77c35a1-0a4a-4d47-95d4-064cc51fda78" providerId="ADAL" clId="{CAEB4F0F-BCA6-46AF-B9DC-22DAEB50EC25}" dt="2023-06-14T10:40:23.544" v="254"/>
        <pc:sldMkLst>
          <pc:docMk/>
          <pc:sldMk cId="2940801497" sldId="291"/>
        </pc:sldMkLst>
      </pc:sldChg>
      <pc:sldChg chg="modSp add mod">
        <pc:chgData name="Joël de Bruijn" userId="c77c35a1-0a4a-4d47-95d4-064cc51fda78" providerId="ADAL" clId="{CAEB4F0F-BCA6-46AF-B9DC-22DAEB50EC25}" dt="2023-06-14T14:38:59.206" v="585" actId="20577"/>
        <pc:sldMkLst>
          <pc:docMk/>
          <pc:sldMk cId="214503986" sldId="292"/>
        </pc:sldMkLst>
        <pc:spChg chg="mod">
          <ac:chgData name="Joël de Bruijn" userId="c77c35a1-0a4a-4d47-95d4-064cc51fda78" providerId="ADAL" clId="{CAEB4F0F-BCA6-46AF-B9DC-22DAEB50EC25}" dt="2023-06-14T14:38:59.206" v="585" actId="20577"/>
          <ac:spMkLst>
            <pc:docMk/>
            <pc:sldMk cId="214503986" sldId="292"/>
            <ac:spMk id="205" creationId="{00000000-0000-0000-0000-000000000000}"/>
          </ac:spMkLst>
        </pc:spChg>
        <pc:graphicFrameChg chg="modGraphic">
          <ac:chgData name="Joël de Bruijn" userId="c77c35a1-0a4a-4d47-95d4-064cc51fda78" providerId="ADAL" clId="{CAEB4F0F-BCA6-46AF-B9DC-22DAEB50EC25}" dt="2023-06-14T14:38:47.737" v="561" actId="6549"/>
          <ac:graphicFrameMkLst>
            <pc:docMk/>
            <pc:sldMk cId="214503986" sldId="292"/>
            <ac:graphicFrameMk id="206" creationId="{00000000-0000-0000-0000-000000000000}"/>
          </ac:graphicFrameMkLst>
        </pc:graphicFrameChg>
      </pc:sldChg>
      <pc:sldChg chg="modSp add mod">
        <pc:chgData name="Joël de Bruijn" userId="c77c35a1-0a4a-4d47-95d4-064cc51fda78" providerId="ADAL" clId="{CAEB4F0F-BCA6-46AF-B9DC-22DAEB50EC25}" dt="2023-06-14T14:41:39.999" v="687" actId="114"/>
        <pc:sldMkLst>
          <pc:docMk/>
          <pc:sldMk cId="3117609428" sldId="293"/>
        </pc:sldMkLst>
        <pc:graphicFrameChg chg="modGraphic">
          <ac:chgData name="Joël de Bruijn" userId="c77c35a1-0a4a-4d47-95d4-064cc51fda78" providerId="ADAL" clId="{CAEB4F0F-BCA6-46AF-B9DC-22DAEB50EC25}" dt="2023-06-14T14:41:39.999" v="687" actId="114"/>
          <ac:graphicFrameMkLst>
            <pc:docMk/>
            <pc:sldMk cId="3117609428" sldId="293"/>
            <ac:graphicFrameMk id="206" creationId="{00000000-0000-0000-0000-000000000000}"/>
          </ac:graphicFrameMkLst>
        </pc:graphicFrameChg>
      </pc:sldChg>
      <pc:sldChg chg="addSp delSp modSp add mod">
        <pc:chgData name="Joël de Bruijn" userId="c77c35a1-0a4a-4d47-95d4-064cc51fda78" providerId="ADAL" clId="{CAEB4F0F-BCA6-46AF-B9DC-22DAEB50EC25}" dt="2023-06-14T21:13:50.771" v="2517" actId="20577"/>
        <pc:sldMkLst>
          <pc:docMk/>
          <pc:sldMk cId="2846841578" sldId="294"/>
        </pc:sldMkLst>
        <pc:spChg chg="add mod">
          <ac:chgData name="Joël de Bruijn" userId="c77c35a1-0a4a-4d47-95d4-064cc51fda78" providerId="ADAL" clId="{CAEB4F0F-BCA6-46AF-B9DC-22DAEB50EC25}" dt="2023-06-14T21:13:50.771" v="2517" actId="20577"/>
          <ac:spMkLst>
            <pc:docMk/>
            <pc:sldMk cId="2846841578" sldId="294"/>
            <ac:spMk id="2" creationId="{E6DEC841-B69D-EB75-2752-1608483438B7}"/>
          </ac:spMkLst>
        </pc:spChg>
        <pc:spChg chg="mod">
          <ac:chgData name="Joël de Bruijn" userId="c77c35a1-0a4a-4d47-95d4-064cc51fda78" providerId="ADAL" clId="{CAEB4F0F-BCA6-46AF-B9DC-22DAEB50EC25}" dt="2023-06-14T20:56:19.605" v="779" actId="20577"/>
          <ac:spMkLst>
            <pc:docMk/>
            <pc:sldMk cId="2846841578" sldId="294"/>
            <ac:spMk id="205" creationId="{00000000-0000-0000-0000-000000000000}"/>
          </ac:spMkLst>
        </pc:spChg>
        <pc:graphicFrameChg chg="del">
          <ac:chgData name="Joël de Bruijn" userId="c77c35a1-0a4a-4d47-95d4-064cc51fda78" providerId="ADAL" clId="{CAEB4F0F-BCA6-46AF-B9DC-22DAEB50EC25}" dt="2023-06-14T20:52:34.482" v="706" actId="478"/>
          <ac:graphicFrameMkLst>
            <pc:docMk/>
            <pc:sldMk cId="2846841578" sldId="294"/>
            <ac:graphicFrameMk id="206" creationId="{00000000-0000-0000-0000-000000000000}"/>
          </ac:graphicFrameMkLst>
        </pc:graphicFrameChg>
      </pc:sldChg>
    </pc:docChg>
  </pc:docChgLst>
  <pc:docChgLst>
    <pc:chgData name="Joeri van Es" userId="S::j.vanes@kennisnet.nl::0ed0ab33-b5f7-429c-b023-64231d4a41c2" providerId="AD" clId="Web-{264C3A28-6852-8894-3CD4-695D902B059F}"/>
    <pc:docChg chg="addSld delSld">
      <pc:chgData name="Joeri van Es" userId="S::j.vanes@kennisnet.nl::0ed0ab33-b5f7-429c-b023-64231d4a41c2" providerId="AD" clId="Web-{264C3A28-6852-8894-3CD4-695D902B059F}" dt="2023-02-01T09:51:17.484" v="1"/>
      <pc:docMkLst>
        <pc:docMk/>
      </pc:docMkLst>
      <pc:sldChg chg="del">
        <pc:chgData name="Joeri van Es" userId="S::j.vanes@kennisnet.nl::0ed0ab33-b5f7-429c-b023-64231d4a41c2" providerId="AD" clId="Web-{264C3A28-6852-8894-3CD4-695D902B059F}" dt="2023-02-01T09:51:17.484" v="1"/>
        <pc:sldMkLst>
          <pc:docMk/>
          <pc:sldMk cId="3268627903" sldId="268"/>
        </pc:sldMkLst>
      </pc:sldChg>
      <pc:sldChg chg="add">
        <pc:chgData name="Joeri van Es" userId="S::j.vanes@kennisnet.nl::0ed0ab33-b5f7-429c-b023-64231d4a41c2" providerId="AD" clId="Web-{264C3A28-6852-8894-3CD4-695D902B059F}" dt="2023-02-01T09:51:14.718" v="0"/>
        <pc:sldMkLst>
          <pc:docMk/>
          <pc:sldMk cId="2285814347" sldId="2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a:t>
            </a:fld>
            <a:endParaRPr/>
          </a:p>
        </p:txBody>
      </p:sp>
    </p:spTree>
    <p:extLst>
      <p:ext uri="{BB962C8B-B14F-4D97-AF65-F5344CB8AC3E}">
        <p14:creationId xmlns:p14="http://schemas.microsoft.com/office/powerpoint/2010/main" val="4075255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80cb8a1f4_0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80cb8a1f4_0_8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g380cb8a1f4_0_8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12</a:t>
            </a:fld>
            <a:endParaRPr/>
          </a:p>
        </p:txBody>
      </p:sp>
    </p:spTree>
    <p:extLst>
      <p:ext uri="{BB962C8B-B14F-4D97-AF65-F5344CB8AC3E}">
        <p14:creationId xmlns:p14="http://schemas.microsoft.com/office/powerpoint/2010/main" val="940813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d0d914e3e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3d0d914e3e_0_1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g3d0d914e3e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13</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14</a:t>
            </a:fld>
            <a:endParaRPr/>
          </a:p>
        </p:txBody>
      </p:sp>
    </p:spTree>
    <p:extLst>
      <p:ext uri="{BB962C8B-B14F-4D97-AF65-F5344CB8AC3E}">
        <p14:creationId xmlns:p14="http://schemas.microsoft.com/office/powerpoint/2010/main" val="1471434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d0d914e3e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d0d914e3e_0_23: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g3d0d914e3e_0_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15</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16</a:t>
            </a:fld>
            <a:endParaRPr/>
          </a:p>
        </p:txBody>
      </p:sp>
    </p:spTree>
    <p:extLst>
      <p:ext uri="{BB962C8B-B14F-4D97-AF65-F5344CB8AC3E}">
        <p14:creationId xmlns:p14="http://schemas.microsoft.com/office/powerpoint/2010/main" val="39203990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18</a:t>
            </a:fld>
            <a:endParaRPr/>
          </a:p>
        </p:txBody>
      </p:sp>
    </p:spTree>
    <p:extLst>
      <p:ext uri="{BB962C8B-B14F-4D97-AF65-F5344CB8AC3E}">
        <p14:creationId xmlns:p14="http://schemas.microsoft.com/office/powerpoint/2010/main" val="29212060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20</a:t>
            </a:fld>
            <a:endParaRPr/>
          </a:p>
        </p:txBody>
      </p:sp>
    </p:spTree>
    <p:extLst>
      <p:ext uri="{BB962C8B-B14F-4D97-AF65-F5344CB8AC3E}">
        <p14:creationId xmlns:p14="http://schemas.microsoft.com/office/powerpoint/2010/main" val="2456550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22</a:t>
            </a:fld>
            <a:endParaRPr/>
          </a:p>
        </p:txBody>
      </p:sp>
    </p:spTree>
    <p:extLst>
      <p:ext uri="{BB962C8B-B14F-4D97-AF65-F5344CB8AC3E}">
        <p14:creationId xmlns:p14="http://schemas.microsoft.com/office/powerpoint/2010/main" val="4100142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24</a:t>
            </a:fld>
            <a:endParaRPr/>
          </a:p>
        </p:txBody>
      </p:sp>
    </p:spTree>
    <p:extLst>
      <p:ext uri="{BB962C8B-B14F-4D97-AF65-F5344CB8AC3E}">
        <p14:creationId xmlns:p14="http://schemas.microsoft.com/office/powerpoint/2010/main" val="3033632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26</a:t>
            </a:fld>
            <a:endParaRPr/>
          </a:p>
        </p:txBody>
      </p:sp>
    </p:spTree>
    <p:extLst>
      <p:ext uri="{BB962C8B-B14F-4D97-AF65-F5344CB8AC3E}">
        <p14:creationId xmlns:p14="http://schemas.microsoft.com/office/powerpoint/2010/main" val="30087198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28</a:t>
            </a:fld>
            <a:endParaRPr/>
          </a:p>
        </p:txBody>
      </p:sp>
    </p:spTree>
    <p:extLst>
      <p:ext uri="{BB962C8B-B14F-4D97-AF65-F5344CB8AC3E}">
        <p14:creationId xmlns:p14="http://schemas.microsoft.com/office/powerpoint/2010/main" val="5595098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30</a:t>
            </a:fld>
            <a:endParaRPr/>
          </a:p>
        </p:txBody>
      </p:sp>
    </p:spTree>
    <p:extLst>
      <p:ext uri="{BB962C8B-B14F-4D97-AF65-F5344CB8AC3E}">
        <p14:creationId xmlns:p14="http://schemas.microsoft.com/office/powerpoint/2010/main" val="1244757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4</a:t>
            </a:fld>
            <a:endParaRPr/>
          </a:p>
        </p:txBody>
      </p:sp>
    </p:spTree>
    <p:extLst>
      <p:ext uri="{BB962C8B-B14F-4D97-AF65-F5344CB8AC3E}">
        <p14:creationId xmlns:p14="http://schemas.microsoft.com/office/powerpoint/2010/main" val="1811399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5</a:t>
            </a:fld>
            <a:endParaRPr/>
          </a:p>
        </p:txBody>
      </p:sp>
    </p:spTree>
    <p:extLst>
      <p:ext uri="{BB962C8B-B14F-4D97-AF65-F5344CB8AC3E}">
        <p14:creationId xmlns:p14="http://schemas.microsoft.com/office/powerpoint/2010/main" val="720831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6</a:t>
            </a:fld>
            <a:endParaRPr/>
          </a:p>
        </p:txBody>
      </p:sp>
    </p:spTree>
    <p:extLst>
      <p:ext uri="{BB962C8B-B14F-4D97-AF65-F5344CB8AC3E}">
        <p14:creationId xmlns:p14="http://schemas.microsoft.com/office/powerpoint/2010/main" val="2498650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7</a:t>
            </a:fld>
            <a:endParaRPr/>
          </a:p>
        </p:txBody>
      </p:sp>
    </p:spTree>
    <p:extLst>
      <p:ext uri="{BB962C8B-B14F-4D97-AF65-F5344CB8AC3E}">
        <p14:creationId xmlns:p14="http://schemas.microsoft.com/office/powerpoint/2010/main" val="2162758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8</a:t>
            </a:fld>
            <a:endParaRPr/>
          </a:p>
        </p:txBody>
      </p:sp>
    </p:spTree>
    <p:extLst>
      <p:ext uri="{BB962C8B-B14F-4D97-AF65-F5344CB8AC3E}">
        <p14:creationId xmlns:p14="http://schemas.microsoft.com/office/powerpoint/2010/main" val="3320943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d0d914e3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d0d914e3e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a:t>Dit gaat over scope</a:t>
            </a:r>
            <a:endParaRPr/>
          </a:p>
        </p:txBody>
      </p:sp>
      <p:sp>
        <p:nvSpPr>
          <p:cNvPr id="217" name="Google Shape;217;g3d0d914e3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10</a:t>
            </a:fld>
            <a:endParaRPr/>
          </a:p>
        </p:txBody>
      </p:sp>
    </p:spTree>
    <p:extLst>
      <p:ext uri="{BB962C8B-B14F-4D97-AF65-F5344CB8AC3E}">
        <p14:creationId xmlns:p14="http://schemas.microsoft.com/office/powerpoint/2010/main" val="42638610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0" y="2710548"/>
            <a:ext cx="12192000" cy="1442591"/>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16" name="Google Shape;16;p34"/>
          <p:cNvSpPr txBox="1">
            <a:spLocks noGrp="1"/>
          </p:cNvSpPr>
          <p:nvPr>
            <p:ph type="subTitle" idx="1"/>
          </p:nvPr>
        </p:nvSpPr>
        <p:spPr>
          <a:xfrm>
            <a:off x="1828800" y="4518627"/>
            <a:ext cx="8534400" cy="1752600"/>
          </a:xfrm>
          <a:prstGeom prst="rect">
            <a:avLst/>
          </a:prstGeom>
          <a:solidFill>
            <a:srgbClr val="F3F3F3"/>
          </a:solidFill>
          <a:ln>
            <a:noFill/>
          </a:ln>
        </p:spPr>
        <p:txBody>
          <a:bodyPr spcFirstLastPara="1" wrap="square" lIns="91425" tIns="91425" rIns="91425" bIns="91425" anchor="t" anchorCtr="0">
            <a:noAutofit/>
          </a:bodyPr>
          <a:lstStyle>
            <a:lvl1pPr marR="0" lvl="0" algn="ctr">
              <a:lnSpc>
                <a:spcPct val="100000"/>
              </a:lnSpc>
              <a:spcBef>
                <a:spcPts val="360"/>
              </a:spcBef>
              <a:spcAft>
                <a:spcPts val="0"/>
              </a:spcAft>
              <a:buClr>
                <a:srgbClr val="333333"/>
              </a:buClr>
              <a:buSzPts val="2800"/>
              <a:buFont typeface="Arial"/>
              <a:buNone/>
              <a:defRPr sz="1800" b="0" i="0" u="none" strike="noStrike" cap="none">
                <a:solidFill>
                  <a:srgbClr val="333333"/>
                </a:solidFill>
                <a:latin typeface="Montserrat"/>
                <a:ea typeface="Montserrat"/>
                <a:cs typeface="Montserrat"/>
                <a:sym typeface="Montserrat"/>
              </a:defRPr>
            </a:lvl1pPr>
            <a:lvl2pPr marR="0" lvl="1" algn="ctr">
              <a:lnSpc>
                <a:spcPct val="100000"/>
              </a:lnSpc>
              <a:spcBef>
                <a:spcPts val="360"/>
              </a:spcBef>
              <a:spcAft>
                <a:spcPts val="0"/>
              </a:spcAft>
              <a:buClr>
                <a:srgbClr val="888888"/>
              </a:buClr>
              <a:buSzPts val="2400"/>
              <a:buFont typeface="Arial"/>
              <a:buNone/>
              <a:defRPr sz="1800" b="0" i="0" u="none" strike="noStrike" cap="none">
                <a:solidFill>
                  <a:srgbClr val="888888"/>
                </a:solidFill>
                <a:latin typeface="Montserrat"/>
                <a:ea typeface="Montserrat"/>
                <a:cs typeface="Montserrat"/>
                <a:sym typeface="Montserrat"/>
              </a:defRPr>
            </a:lvl2pPr>
            <a:lvl3pPr marR="0" lvl="2"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3pPr>
            <a:lvl4pPr marR="0" lvl="3"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4pPr>
            <a:lvl5pPr marR="0" lvl="4"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5pPr>
            <a:lvl6pPr marR="0" lvl="5"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6pPr>
            <a:lvl7pPr marR="0" lvl="6"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7pPr>
            <a:lvl8pPr marR="0" lvl="7"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8pPr>
            <a:lvl9pPr marR="0" lvl="8"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9pPr>
          </a:lstStyle>
          <a:p>
            <a:r>
              <a:rPr lang="nl-NL"/>
              <a:t>Klikken om de ondertitelstijl van het model te bewerken</a:t>
            </a:r>
            <a:endParaRPr/>
          </a:p>
        </p:txBody>
      </p:sp>
      <p:pic>
        <p:nvPicPr>
          <p:cNvPr id="17" name="Google Shape;17;p34" descr="\\fileserver\users$\dommisse01\Edustandaard\Edustandaard logo vrijstaand.png"/>
          <p:cNvPicPr preferRelativeResize="0"/>
          <p:nvPr/>
        </p:nvPicPr>
        <p:blipFill rotWithShape="1">
          <a:blip r:embed="rId2">
            <a:alphaModFix/>
          </a:blip>
          <a:srcRect/>
          <a:stretch/>
        </p:blipFill>
        <p:spPr>
          <a:xfrm>
            <a:off x="9657072" y="116632"/>
            <a:ext cx="2487600" cy="543600"/>
          </a:xfrm>
          <a:prstGeom prst="rect">
            <a:avLst/>
          </a:prstGeom>
          <a:noFill/>
          <a:ln>
            <a:noFill/>
          </a:ln>
        </p:spPr>
      </p:pic>
      <p:sp>
        <p:nvSpPr>
          <p:cNvPr id="18" name="Google Shape;18;p34"/>
          <p:cNvSpPr txBox="1"/>
          <p:nvPr/>
        </p:nvSpPr>
        <p:spPr>
          <a:xfrm>
            <a:off x="9575016" y="6336348"/>
            <a:ext cx="2497647" cy="521651"/>
          </a:xfrm>
          <a:prstGeom prst="rect">
            <a:avLst/>
          </a:prstGeom>
          <a:solidFill>
            <a:schemeClr val="lt1"/>
          </a:solidFill>
          <a:ln>
            <a:noFill/>
          </a:ln>
        </p:spPr>
        <p:txBody>
          <a:bodyPr spcFirstLastPara="1" wrap="square" lIns="68569" tIns="34275" rIns="68569" bIns="34275"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35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9040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userDrawn="1">
  <p:cSld name="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547833"/>
            <a:ext cx="11521280" cy="432895"/>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59" y="1095669"/>
            <a:ext cx="11521279" cy="5091549"/>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Google Shape;20;p35">
            <a:extLst>
              <a:ext uri="{FF2B5EF4-FFF2-40B4-BE49-F238E27FC236}">
                <a16:creationId xmlns:a16="http://schemas.microsoft.com/office/drawing/2014/main" id="{9D3DDADD-9D00-1BDB-D3F7-8F0A885A7B88}"/>
              </a:ext>
            </a:extLst>
          </p:cNvPr>
          <p:cNvSpPr txBox="1">
            <a:spLocks/>
          </p:cNvSpPr>
          <p:nvPr userDrawn="1"/>
        </p:nvSpPr>
        <p:spPr>
          <a:xfrm>
            <a:off x="335359" y="113861"/>
            <a:ext cx="11521279" cy="432895"/>
          </a:xfrm>
          <a:prstGeom prst="rect">
            <a:avLst/>
          </a:prstGeom>
          <a:solidFill>
            <a:schemeClr val="accent4"/>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marR="0" lvl="1"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lang="nl-NL" sz="2000"/>
          </a:p>
        </p:txBody>
      </p:sp>
      <p:sp>
        <p:nvSpPr>
          <p:cNvPr id="8" name="Tijdelijke aanduiding voor tekst 7">
            <a:extLst>
              <a:ext uri="{FF2B5EF4-FFF2-40B4-BE49-F238E27FC236}">
                <a16:creationId xmlns:a16="http://schemas.microsoft.com/office/drawing/2014/main" id="{07137872-9B91-E5F6-ACD5-F89E1558C670}"/>
              </a:ext>
            </a:extLst>
          </p:cNvPr>
          <p:cNvSpPr>
            <a:spLocks noGrp="1"/>
          </p:cNvSpPr>
          <p:nvPr>
            <p:ph type="body" sz="quarter" idx="13" hasCustomPrompt="1"/>
          </p:nvPr>
        </p:nvSpPr>
        <p:spPr>
          <a:xfrm>
            <a:off x="467607" y="63709"/>
            <a:ext cx="11256081" cy="483048"/>
          </a:xfrm>
        </p:spPr>
        <p:txBody>
          <a:bodyPr anchor="ctr"/>
          <a:lstStyle>
            <a:lvl1pPr marL="50800" indent="0" algn="ctr">
              <a:buNone/>
              <a:defRPr sz="1800" b="1">
                <a:solidFill>
                  <a:schemeClr val="bg1"/>
                </a:solidFill>
              </a:defRPr>
            </a:lvl1pPr>
          </a:lstStyle>
          <a:p>
            <a:pPr lvl="0"/>
            <a:r>
              <a:rPr lang="nl-NL"/>
              <a:t>&lt;Onderwerp&gt;</a:t>
            </a:r>
          </a:p>
        </p:txBody>
      </p:sp>
    </p:spTree>
    <p:extLst>
      <p:ext uri="{BB962C8B-B14F-4D97-AF65-F5344CB8AC3E}">
        <p14:creationId xmlns:p14="http://schemas.microsoft.com/office/powerpoint/2010/main" val="294774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en object" preserve="1" userDrawn="1">
  <p:cSld name="1_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274639"/>
            <a:ext cx="11521280" cy="706090"/>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60" y="1051297"/>
            <a:ext cx="5336778" cy="5108203"/>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Tijdelijke aanduiding voor inhoud 4">
            <a:extLst>
              <a:ext uri="{FF2B5EF4-FFF2-40B4-BE49-F238E27FC236}">
                <a16:creationId xmlns:a16="http://schemas.microsoft.com/office/drawing/2014/main" id="{7898B4A1-3CE3-CEEB-2131-39B8E3F8D2F1}"/>
              </a:ext>
            </a:extLst>
          </p:cNvPr>
          <p:cNvSpPr>
            <a:spLocks noGrp="1"/>
          </p:cNvSpPr>
          <p:nvPr>
            <p:ph sz="quarter" idx="13"/>
          </p:nvPr>
        </p:nvSpPr>
        <p:spPr>
          <a:xfrm>
            <a:off x="5672138" y="1051297"/>
            <a:ext cx="6184502" cy="51082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19513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335360" y="274638"/>
            <a:ext cx="11521280" cy="706092"/>
          </a:xfrm>
          <a:prstGeom prst="rect">
            <a:avLst/>
          </a:prstGeom>
          <a:solidFill>
            <a:srgbClr val="0FA67E"/>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3"/>
          <p:cNvSpPr txBox="1">
            <a:spLocks noGrp="1"/>
          </p:cNvSpPr>
          <p:nvPr>
            <p:ph type="body" idx="1"/>
          </p:nvPr>
        </p:nvSpPr>
        <p:spPr>
          <a:xfrm>
            <a:off x="609600" y="1600203"/>
            <a:ext cx="10972800" cy="452596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Google Shape;12;p33" descr="\\fileserver\users$\dommisse01\Edustandaard\Edustandaard logo vrijstaand.png"/>
          <p:cNvPicPr preferRelativeResize="0"/>
          <p:nvPr/>
        </p:nvPicPr>
        <p:blipFill rotWithShape="1">
          <a:blip r:embed="rId5">
            <a:alphaModFix/>
          </a:blip>
          <a:srcRect/>
          <a:stretch/>
        </p:blipFill>
        <p:spPr>
          <a:xfrm>
            <a:off x="9657072" y="6237315"/>
            <a:ext cx="2487600" cy="542553"/>
          </a:xfrm>
          <a:prstGeom prst="rect">
            <a:avLst/>
          </a:prstGeom>
          <a:noFill/>
          <a:ln>
            <a:noFill/>
          </a:ln>
        </p:spPr>
      </p:pic>
      <p:sp>
        <p:nvSpPr>
          <p:cNvPr id="13" name="Google Shape;13;p33"/>
          <p:cNvSpPr txBox="1">
            <a:spLocks noGrp="1"/>
          </p:cNvSpPr>
          <p:nvPr>
            <p:ph type="sldNum" idx="12"/>
          </p:nvPr>
        </p:nvSpPr>
        <p:spPr>
          <a:xfrm>
            <a:off x="11409046" y="6333134"/>
            <a:ext cx="731700" cy="5250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Tree>
    <p:extLst>
      <p:ext uri="{BB962C8B-B14F-4D97-AF65-F5344CB8AC3E}">
        <p14:creationId xmlns:p14="http://schemas.microsoft.com/office/powerpoint/2010/main" val="258321670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6" r:id="rId3"/>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rosa.wikixl.nl/index.php/Werkingsgebiede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rosa.wikixl.nl/index.php/Ketenprocesse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dustandaard.n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E7AB0-1B76-21CC-2C6E-9A910D71B38D}"/>
              </a:ext>
            </a:extLst>
          </p:cNvPr>
          <p:cNvSpPr>
            <a:spLocks noGrp="1"/>
          </p:cNvSpPr>
          <p:nvPr>
            <p:ph type="ctrTitle"/>
          </p:nvPr>
        </p:nvSpPr>
        <p:spPr/>
        <p:txBody>
          <a:bodyPr/>
          <a:lstStyle/>
          <a:p>
            <a:r>
              <a:rPr lang="nl-NL" sz="2800" b="1"/>
              <a:t>Presentatie van het keteninitiatief: </a:t>
            </a:r>
            <a:br>
              <a:rPr lang="nl-NL" sz="2800" b="1"/>
            </a:br>
            <a:r>
              <a:rPr lang="nl-NL" sz="2800" b="1"/>
              <a:t>&lt;Naam initiatief&gt;</a:t>
            </a:r>
          </a:p>
        </p:txBody>
      </p:sp>
      <p:sp>
        <p:nvSpPr>
          <p:cNvPr id="3" name="Ondertitel 2">
            <a:extLst>
              <a:ext uri="{FF2B5EF4-FFF2-40B4-BE49-F238E27FC236}">
                <a16:creationId xmlns:a16="http://schemas.microsoft.com/office/drawing/2014/main" id="{066B2671-EC06-57E2-4289-6E8E75F8824F}"/>
              </a:ext>
            </a:extLst>
          </p:cNvPr>
          <p:cNvSpPr>
            <a:spLocks noGrp="1"/>
          </p:cNvSpPr>
          <p:nvPr>
            <p:ph type="subTitle" idx="1"/>
          </p:nvPr>
        </p:nvSpPr>
        <p:spPr/>
        <p:txBody>
          <a:bodyPr/>
          <a:lstStyle/>
          <a:p>
            <a:r>
              <a:rPr lang="nl-NL"/>
              <a:t>&lt;naam auteur&gt;, &lt;naam auteur&gt;</a:t>
            </a:r>
          </a:p>
          <a:p>
            <a:r>
              <a:rPr lang="nl-NL"/>
              <a:t>&lt;naam organisatie&gt;</a:t>
            </a:r>
          </a:p>
          <a:p>
            <a:endParaRPr lang="nl-NL"/>
          </a:p>
          <a:p>
            <a:r>
              <a:rPr lang="nl-NL"/>
              <a:t>&lt;bijeenkomst naam&gt;</a:t>
            </a:r>
          </a:p>
          <a:p>
            <a:r>
              <a:rPr lang="nl-NL"/>
              <a:t>x januari 20xx</a:t>
            </a:r>
          </a:p>
        </p:txBody>
      </p:sp>
    </p:spTree>
    <p:extLst>
      <p:ext uri="{BB962C8B-B14F-4D97-AF65-F5344CB8AC3E}">
        <p14:creationId xmlns:p14="http://schemas.microsoft.com/office/powerpoint/2010/main" val="109958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221509974"/>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06203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p18"/>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Werkingsgebied</a:t>
            </a:r>
          </a:p>
        </p:txBody>
      </p:sp>
      <p:sp>
        <p:nvSpPr>
          <p:cNvPr id="226" name="Google Shape;226;p18"/>
          <p:cNvSpPr txBox="1">
            <a:spLocks noGrp="1"/>
          </p:cNvSpPr>
          <p:nvPr>
            <p:ph type="body" idx="1"/>
          </p:nvPr>
        </p:nvSpPr>
        <p:spPr>
          <a:xfrm>
            <a:off x="335359" y="1095669"/>
            <a:ext cx="4645203" cy="5091549"/>
          </a:xfrm>
          <a:prstGeom prst="rect">
            <a:avLst/>
          </a:prstGeom>
        </p:spPr>
        <p:txBody>
          <a:bodyPr spcFirstLastPara="1" wrap="square" lIns="91425" tIns="91425" rIns="91425" bIns="91425" anchor="t" anchorCtr="0">
            <a:noAutofit/>
          </a:bodyPr>
          <a:lstStyle/>
          <a:p>
            <a:pPr marL="83185" indent="0">
              <a:spcBef>
                <a:spcPts val="540"/>
              </a:spcBef>
              <a:buSzPts val="2295"/>
              <a:buNone/>
            </a:pPr>
            <a:r>
              <a:rPr lang="nl-NL" sz="1800">
                <a:latin typeface="+mn-lt"/>
              </a:rPr>
              <a:t>Instructie:</a:t>
            </a:r>
            <a:endParaRPr lang="nl-NL"/>
          </a:p>
          <a:p>
            <a:pPr marL="457200">
              <a:spcBef>
                <a:spcPts val="540"/>
              </a:spcBef>
              <a:buSzPts val="2295"/>
              <a:buFont typeface="Arial" panose="020B0604020202020204" pitchFamily="34" charset="0"/>
              <a:buChar char="•"/>
            </a:pPr>
            <a:r>
              <a:rPr lang="nl-NL" sz="1800">
                <a:latin typeface="+mn-lt"/>
              </a:rPr>
              <a:t>Geef aan op welk(e) werkingsgebied(en) het keteninitiatief zich richt</a:t>
            </a:r>
          </a:p>
          <a:p>
            <a:pPr marL="800100" lvl="1" indent="-374015">
              <a:spcBef>
                <a:spcPts val="540"/>
              </a:spcBef>
              <a:buSzPts val="2295"/>
              <a:buFont typeface="Arial" panose="020B0604020202020204" pitchFamily="34" charset="0"/>
              <a:buChar char="•"/>
            </a:pPr>
            <a:r>
              <a:rPr lang="nl-NL" sz="1500">
                <a:latin typeface="+mn-lt"/>
              </a:rPr>
              <a:t>Zie afbeelding hieronder voor mogelijke waarden, en </a:t>
            </a:r>
            <a:r>
              <a:rPr lang="nl-NL" sz="1500">
                <a:latin typeface="Arial"/>
                <a:hlinkClick r:id="rId3"/>
              </a:rPr>
              <a:t>https://rosa.wikixl.nl/index.php/Werkingsgebieden</a:t>
            </a:r>
            <a:r>
              <a:rPr lang="nl-NL" sz="1500">
                <a:latin typeface="Arial"/>
              </a:rPr>
              <a:t> voor een toelichting.</a:t>
            </a:r>
          </a:p>
          <a:p>
            <a:pPr marL="457200">
              <a:spcBef>
                <a:spcPts val="540"/>
              </a:spcBef>
              <a:buSzPts val="2295"/>
              <a:buFont typeface="Arial" panose="020B0604020202020204" pitchFamily="34" charset="0"/>
              <a:buChar char="•"/>
            </a:pPr>
            <a:r>
              <a:rPr lang="nl-NL" sz="1800">
                <a:latin typeface="+mn-lt"/>
              </a:rPr>
              <a:t>Geef evt. een toelichting op het werkingsgebied.</a:t>
            </a:r>
            <a:endParaRPr lang="nl-NL" sz="1800">
              <a:latin typeface="Arial"/>
            </a:endParaRPr>
          </a:p>
        </p:txBody>
      </p:sp>
      <p:sp>
        <p:nvSpPr>
          <p:cNvPr id="2" name="Tijdelijke aanduiding voor tekst 1">
            <a:extLst>
              <a:ext uri="{FF2B5EF4-FFF2-40B4-BE49-F238E27FC236}">
                <a16:creationId xmlns:a16="http://schemas.microsoft.com/office/drawing/2014/main" id="{B046AD52-72CB-5A33-F9A3-AE82E9005C20}"/>
              </a:ext>
            </a:extLst>
          </p:cNvPr>
          <p:cNvSpPr>
            <a:spLocks noGrp="1"/>
          </p:cNvSpPr>
          <p:nvPr>
            <p:ph type="body" sz="quarter" idx="13"/>
          </p:nvPr>
        </p:nvSpPr>
        <p:spPr/>
        <p:txBody>
          <a:bodyPr/>
          <a:lstStyle/>
          <a:p>
            <a:r>
              <a:rPr lang="nl-NL" sz="1800" b="1"/>
              <a:t>&lt;Naam initiatief&gt;</a:t>
            </a:r>
            <a:endParaRPr lang="nl-NL"/>
          </a:p>
        </p:txBody>
      </p:sp>
      <p:pic>
        <p:nvPicPr>
          <p:cNvPr id="3" name="Afbeelding 3">
            <a:extLst>
              <a:ext uri="{FF2B5EF4-FFF2-40B4-BE49-F238E27FC236}">
                <a16:creationId xmlns:a16="http://schemas.microsoft.com/office/drawing/2014/main" id="{21C0B4F4-EC1E-4E2A-8D18-C610A74E0BCB}"/>
              </a:ext>
            </a:extLst>
          </p:cNvPr>
          <p:cNvPicPr>
            <a:picLocks noChangeAspect="1"/>
          </p:cNvPicPr>
          <p:nvPr/>
        </p:nvPicPr>
        <p:blipFill>
          <a:blip r:embed="rId4"/>
          <a:stretch>
            <a:fillRect/>
          </a:stretch>
        </p:blipFill>
        <p:spPr>
          <a:xfrm>
            <a:off x="5005267" y="1819197"/>
            <a:ext cx="6851373" cy="3644491"/>
          </a:xfrm>
          <a:prstGeom prst="rect">
            <a:avLst/>
          </a:prstGeom>
        </p:spPr>
      </p:pic>
      <p:sp>
        <p:nvSpPr>
          <p:cNvPr id="4" name="Rechthoek 3">
            <a:extLst>
              <a:ext uri="{FF2B5EF4-FFF2-40B4-BE49-F238E27FC236}">
                <a16:creationId xmlns:a16="http://schemas.microsoft.com/office/drawing/2014/main" id="{A6BCA73C-93BD-0F44-AADB-F595FC4D885B}"/>
              </a:ext>
            </a:extLst>
          </p:cNvPr>
          <p:cNvSpPr/>
          <p:nvPr/>
        </p:nvSpPr>
        <p:spPr>
          <a:xfrm>
            <a:off x="5071000" y="1880681"/>
            <a:ext cx="6725409" cy="3508442"/>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99329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9"/>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Ketendomeinen</a:t>
            </a:r>
          </a:p>
        </p:txBody>
      </p:sp>
      <p:sp>
        <p:nvSpPr>
          <p:cNvPr id="234" name="Google Shape;234;p19"/>
          <p:cNvSpPr txBox="1">
            <a:spLocks noGrp="1"/>
          </p:cNvSpPr>
          <p:nvPr>
            <p:ph type="body" idx="1"/>
          </p:nvPr>
        </p:nvSpPr>
        <p:spPr>
          <a:xfrm>
            <a:off x="335359" y="1095669"/>
            <a:ext cx="4348540" cy="5091549"/>
          </a:xfrm>
          <a:prstGeom prst="rect">
            <a:avLst/>
          </a:prstGeom>
        </p:spPr>
        <p:txBody>
          <a:bodyPr spcFirstLastPara="1" wrap="square" lIns="91425" tIns="91425" rIns="91425" bIns="91425" anchor="t" anchorCtr="0">
            <a:noAutofit/>
          </a:bodyPr>
          <a:lstStyle/>
          <a:p>
            <a:pPr marL="82550" indent="-82550">
              <a:spcBef>
                <a:spcPts val="540"/>
              </a:spcBef>
              <a:buNone/>
            </a:pPr>
            <a:r>
              <a:rPr lang="nl-NL" sz="1800">
                <a:latin typeface="+mn-lt"/>
                <a:cs typeface="Arial"/>
              </a:rPr>
              <a:t>Instructie:</a:t>
            </a:r>
          </a:p>
          <a:p>
            <a:pPr marL="285750" indent="-285750">
              <a:spcBef>
                <a:spcPts val="540"/>
              </a:spcBef>
              <a:buFont typeface="Arial" panose="020B0604020202020204" pitchFamily="34" charset="0"/>
              <a:buChar char="•"/>
            </a:pPr>
            <a:r>
              <a:rPr lang="nl-NL" sz="1600">
                <a:latin typeface="+mn-lt"/>
                <a:cs typeface="Arial"/>
              </a:rPr>
              <a:t>Geef aan op welk(e) ketendomein(en) het keteninitiatief zich richt</a:t>
            </a:r>
            <a:endParaRPr lang="en-US" sz="1600">
              <a:latin typeface="+mn-lt"/>
              <a:cs typeface="Arial"/>
            </a:endParaRPr>
          </a:p>
          <a:p>
            <a:pPr marL="628650" lvl="2">
              <a:spcBef>
                <a:spcPts val="540"/>
              </a:spcBef>
              <a:buFont typeface="Arial" panose="020B0604020202020204" pitchFamily="34" charset="0"/>
              <a:buChar char="•"/>
            </a:pPr>
            <a:r>
              <a:rPr lang="nl-NL" sz="1300">
                <a:latin typeface="+mn-lt"/>
                <a:cs typeface="Arial"/>
              </a:rPr>
              <a:t>De mogelijke ketendomeinen zijn: Organisatie van het onderwijs, Inhoud van het onderwijs, Deelname aan het onderwijs, Uitvoering van het onderwijs (zie afbeelding hiernaast)</a:t>
            </a:r>
          </a:p>
          <a:p>
            <a:pPr marL="628650" lvl="1">
              <a:spcBef>
                <a:spcPts val="540"/>
              </a:spcBef>
              <a:buFont typeface="Arial" panose="020B0604020202020204" pitchFamily="34" charset="0"/>
              <a:buChar char="•"/>
            </a:pPr>
            <a:r>
              <a:rPr lang="nl-NL" sz="1300">
                <a:latin typeface="+mn-lt"/>
                <a:cs typeface="Arial"/>
              </a:rPr>
              <a:t>Geef desgewenst in meer detail aan op welke ketenprocessen het initiatief zich richt</a:t>
            </a:r>
          </a:p>
          <a:p>
            <a:pPr marL="628650" lvl="2">
              <a:spcBef>
                <a:spcPts val="540"/>
              </a:spcBef>
              <a:buSzPts val="2800"/>
              <a:buFont typeface="Arial" panose="020B0604020202020204" pitchFamily="34" charset="0"/>
              <a:buChar char="•"/>
            </a:pPr>
            <a:r>
              <a:rPr lang="nl-NL" sz="1300">
                <a:latin typeface="+mn-lt"/>
                <a:cs typeface="Arial"/>
              </a:rPr>
              <a:t>Zie de afbeelding hiernaast voor het overzicht van ketenprocessen uit ROSA, ingedeeld in de vier ketendomeinen</a:t>
            </a:r>
          </a:p>
          <a:p>
            <a:pPr marL="285750" indent="-285750">
              <a:spcBef>
                <a:spcPts val="540"/>
              </a:spcBef>
              <a:buFont typeface="Arial" panose="020B0604020202020204" pitchFamily="34" charset="0"/>
              <a:buChar char="•"/>
            </a:pPr>
            <a:r>
              <a:rPr lang="nl-NL" sz="1600">
                <a:latin typeface="+mn-lt"/>
                <a:cs typeface="Arial"/>
              </a:rPr>
              <a:t>Geef een toelichting wat de relatie is tussen het initiatief en de genoemde ketendomeinen resp. Ketenprocessen</a:t>
            </a:r>
            <a:endParaRPr lang="nl-NL"/>
          </a:p>
          <a:p>
            <a:pPr marL="285750" indent="-285750">
              <a:spcBef>
                <a:spcPts val="540"/>
              </a:spcBef>
              <a:buFont typeface="Arial" panose="020B0604020202020204" pitchFamily="34" charset="0"/>
              <a:buChar char="•"/>
            </a:pPr>
            <a:r>
              <a:rPr lang="nl-NL" sz="1600">
                <a:latin typeface="+mn-lt"/>
                <a:cs typeface="Arial"/>
              </a:rPr>
              <a:t>Zie</a:t>
            </a:r>
            <a:r>
              <a:rPr lang="nl-NL" sz="1600" i="1">
                <a:latin typeface="+mn-lt"/>
                <a:cs typeface="Arial"/>
              </a:rPr>
              <a:t> </a:t>
            </a:r>
            <a:r>
              <a:rPr lang="nl-NL" sz="1600">
                <a:latin typeface="Arial"/>
                <a:cs typeface="Arial"/>
                <a:hlinkClick r:id="rId3"/>
              </a:rPr>
              <a:t>https://rosa.wikixl.nl/index.php/Ketenprocessen</a:t>
            </a:r>
            <a:r>
              <a:rPr lang="nl-NL" sz="1600">
                <a:latin typeface="Arial"/>
                <a:cs typeface="Arial"/>
              </a:rPr>
              <a:t> voor meer detailinformatie bij de ketenprocessen</a:t>
            </a:r>
          </a:p>
        </p:txBody>
      </p:sp>
      <p:sp>
        <p:nvSpPr>
          <p:cNvPr id="2" name="Tijdelijke aanduiding voor tekst 1">
            <a:extLst>
              <a:ext uri="{FF2B5EF4-FFF2-40B4-BE49-F238E27FC236}">
                <a16:creationId xmlns:a16="http://schemas.microsoft.com/office/drawing/2014/main" id="{F7ACCD48-7805-6A68-33BB-327A0FC81905}"/>
              </a:ext>
            </a:extLst>
          </p:cNvPr>
          <p:cNvSpPr>
            <a:spLocks noGrp="1"/>
          </p:cNvSpPr>
          <p:nvPr>
            <p:ph type="body" sz="quarter" idx="13"/>
          </p:nvPr>
        </p:nvSpPr>
        <p:spPr/>
        <p:txBody>
          <a:bodyPr/>
          <a:lstStyle/>
          <a:p>
            <a:r>
              <a:rPr lang="nl-NL" sz="1800" b="1"/>
              <a:t>&lt;Naam initiatief&gt;</a:t>
            </a:r>
            <a:endParaRPr lang="nl-NL"/>
          </a:p>
        </p:txBody>
      </p:sp>
      <p:pic>
        <p:nvPicPr>
          <p:cNvPr id="3" name="Afbeelding 3" descr="Afbeelding met diagram&#10;&#10;Automatisch gegenereerde beschrijving">
            <a:extLst>
              <a:ext uri="{FF2B5EF4-FFF2-40B4-BE49-F238E27FC236}">
                <a16:creationId xmlns:a16="http://schemas.microsoft.com/office/drawing/2014/main" id="{896EE58A-3DCD-8D3B-9AEE-98C901AA1A7D}"/>
              </a:ext>
            </a:extLst>
          </p:cNvPr>
          <p:cNvPicPr>
            <a:picLocks noChangeAspect="1"/>
          </p:cNvPicPr>
          <p:nvPr/>
        </p:nvPicPr>
        <p:blipFill>
          <a:blip r:embed="rId4"/>
          <a:stretch>
            <a:fillRect/>
          </a:stretch>
        </p:blipFill>
        <p:spPr>
          <a:xfrm>
            <a:off x="4699553" y="1141617"/>
            <a:ext cx="7157830" cy="4707288"/>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44937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0"/>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Privacy</a:t>
            </a:r>
          </a:p>
        </p:txBody>
      </p:sp>
      <p:sp>
        <p:nvSpPr>
          <p:cNvPr id="241" name="Google Shape;241;p20"/>
          <p:cNvSpPr txBox="1">
            <a:spLocks noGrp="1"/>
          </p:cNvSpPr>
          <p:nvPr>
            <p:ph type="body" idx="1"/>
          </p:nvPr>
        </p:nvSpPr>
        <p:spPr>
          <a:prstGeom prst="rect">
            <a:avLst/>
          </a:prstGeom>
        </p:spPr>
        <p:txBody>
          <a:bodyPr spcFirstLastPara="1" wrap="square" lIns="91425" tIns="91425" rIns="91425" bIns="91425" anchor="t" anchorCtr="0">
            <a:noAutofit/>
          </a:bodyPr>
          <a:lstStyle/>
          <a:p>
            <a:pPr marL="274320" indent="-128270">
              <a:spcBef>
                <a:spcPts val="540"/>
              </a:spcBef>
              <a:buNone/>
            </a:pPr>
            <a:r>
              <a:rPr lang="nl-NL">
                <a:latin typeface="+mn-lt"/>
              </a:rPr>
              <a:t>Instructie:</a:t>
            </a:r>
          </a:p>
          <a:p>
            <a:pPr marL="488950" indent="-342900">
              <a:spcBef>
                <a:spcPts val="540"/>
              </a:spcBef>
            </a:pPr>
            <a:r>
              <a:rPr lang="nl-NL">
                <a:latin typeface="+mn-lt"/>
              </a:rPr>
              <a:t>Welke persoonsgegevens worden verwerkt?</a:t>
            </a:r>
          </a:p>
          <a:p>
            <a:pPr marL="488950" indent="-342900">
              <a:spcBef>
                <a:spcPts val="540"/>
              </a:spcBef>
            </a:pPr>
            <a:r>
              <a:rPr lang="nl-NL">
                <a:latin typeface="+mn-lt"/>
              </a:rPr>
              <a:t>Wie is/zijn de betrokkene(n)? (Leerling/student, ouder, medewerker)</a:t>
            </a:r>
          </a:p>
          <a:p>
            <a:pPr marL="488950" indent="-342900">
              <a:spcBef>
                <a:spcPts val="540"/>
              </a:spcBef>
            </a:pPr>
            <a:r>
              <a:rPr lang="nl-NL">
                <a:latin typeface="+mn-lt"/>
              </a:rPr>
              <a:t>Wat zijn de belangrijkste ontwerpbeslissingen die zijn genomen om deze persoonsgegevens te beschermen?</a:t>
            </a:r>
          </a:p>
          <a:p>
            <a:pPr marL="488950" indent="-342900">
              <a:spcBef>
                <a:spcPts val="540"/>
              </a:spcBef>
            </a:pPr>
            <a:r>
              <a:rPr lang="nl-NL">
                <a:latin typeface="+mn-lt"/>
              </a:rPr>
              <a:t>Welke belangrijke uitdagingen en design issues staan nog open?</a:t>
            </a:r>
          </a:p>
          <a:p>
            <a:pPr marL="274320" indent="-128270">
              <a:spcBef>
                <a:spcPts val="540"/>
              </a:spcBef>
              <a:buNone/>
            </a:pPr>
            <a:endParaRPr lang="nl-NL">
              <a:latin typeface="+mn-lt"/>
            </a:endParaRPr>
          </a:p>
        </p:txBody>
      </p:sp>
      <p:sp>
        <p:nvSpPr>
          <p:cNvPr id="2" name="Tijdelijke aanduiding voor tekst 1">
            <a:extLst>
              <a:ext uri="{FF2B5EF4-FFF2-40B4-BE49-F238E27FC236}">
                <a16:creationId xmlns:a16="http://schemas.microsoft.com/office/drawing/2014/main" id="{D5EAC3C3-7436-7E01-BF93-C4764624EA99}"/>
              </a:ext>
            </a:extLst>
          </p:cNvPr>
          <p:cNvSpPr>
            <a:spLocks noGrp="1"/>
          </p:cNvSpPr>
          <p:nvPr>
            <p:ph type="body" sz="quarter" idx="13"/>
          </p:nvPr>
        </p:nvSpPr>
        <p:spPr/>
        <p:txBody>
          <a:bodyPr/>
          <a:lstStyle/>
          <a:p>
            <a:r>
              <a:rPr lang="nl-NL" sz="1800" b="1"/>
              <a:t>&lt;Onderwerp&gt;</a:t>
            </a:r>
            <a:endParaRPr lang="nl-N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20216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Beschikbaarheid:</a:t>
            </a:r>
          </a:p>
          <a:p>
            <a:r>
              <a:rPr lang="nl-NL"/>
              <a:t>&lt;Geef een korte toelichting over de belangrijkste beschikbaarheidseisen en –risico's voor het initiatief&gt;</a:t>
            </a:r>
          </a:p>
          <a:p>
            <a:pPr marL="38100" indent="0">
              <a:buNone/>
            </a:pPr>
            <a:endParaRPr lang="nl-NL"/>
          </a:p>
          <a:p>
            <a:pPr marL="38100" indent="0">
              <a:buNone/>
            </a:pPr>
            <a:r>
              <a:rPr lang="nl-NL"/>
              <a:t>Integriteit:</a:t>
            </a:r>
          </a:p>
          <a:p>
            <a:pPr marL="381000" indent="-342900"/>
            <a:r>
              <a:rPr lang="nl-NL"/>
              <a:t>&lt;Geef een korte toelichting over de belangrijkste integriteitseisen en –risico's voor het initiatief&gt;</a:t>
            </a:r>
          </a:p>
          <a:p>
            <a:pPr marL="38100" indent="0">
              <a:buNone/>
            </a:pPr>
            <a:endParaRPr lang="nl-NL"/>
          </a:p>
          <a:p>
            <a:pPr marL="38100" indent="0">
              <a:buNone/>
            </a:pPr>
            <a:r>
              <a:rPr lang="nl-NL"/>
              <a:t>Vertrouwelijkheid:</a:t>
            </a:r>
          </a:p>
          <a:p>
            <a:pPr marL="381000" indent="-342900"/>
            <a:r>
              <a:rPr lang="nl-NL"/>
              <a:t>&lt;Geef een korte toelichting over de belangrijkste vertrouwelijkheidseisen en –risico's voor het initiatief&gt;</a:t>
            </a:r>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810921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50305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Maatregelen:</a:t>
            </a:r>
          </a:p>
          <a:p>
            <a:pPr marL="488950" indent="-342900">
              <a:spcBef>
                <a:spcPts val="540"/>
              </a:spcBef>
            </a:pPr>
            <a:r>
              <a:rPr lang="nl-NL">
                <a:latin typeface="Arial"/>
                <a:cs typeface="Arial"/>
              </a:rPr>
              <a:t>Wat zijn de belangrijkste ontwerpbeslissingen die zijn genomen om de eerder genoemde risico's af te dekken? </a:t>
            </a:r>
          </a:p>
          <a:p>
            <a:pPr marL="488950" indent="-342900">
              <a:spcBef>
                <a:spcPts val="540"/>
              </a:spcBef>
            </a:pPr>
            <a:r>
              <a:rPr lang="nl-NL">
                <a:latin typeface="Arial"/>
                <a:cs typeface="Arial"/>
              </a:rPr>
              <a:t>Welke belangrijke uitdagingen en design issues staan nog open?</a:t>
            </a:r>
            <a:endParaRPr lang="nl-NL"/>
          </a:p>
          <a:p>
            <a:pPr marL="381000" indent="-342900"/>
            <a:endParaRPr lang="nl-NL"/>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115687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ctr" anchorCtr="0">
            <a:noAutofit/>
          </a:bodyPr>
          <a:lstStyle/>
          <a:p>
            <a:r>
              <a:rPr lang="nl-NL"/>
              <a:t>Doel en toelichting vergelijkingsraamwerk</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sp>
        <p:nvSpPr>
          <p:cNvPr id="2" name="Tekstvak 1">
            <a:extLst>
              <a:ext uri="{FF2B5EF4-FFF2-40B4-BE49-F238E27FC236}">
                <a16:creationId xmlns:a16="http://schemas.microsoft.com/office/drawing/2014/main" id="{E6DEC841-B69D-EB75-2752-1608483438B7}"/>
              </a:ext>
            </a:extLst>
          </p:cNvPr>
          <p:cNvSpPr txBox="1"/>
          <p:nvPr/>
        </p:nvSpPr>
        <p:spPr>
          <a:xfrm>
            <a:off x="335360" y="980729"/>
            <a:ext cx="11521280" cy="5420072"/>
          </a:xfrm>
          <a:prstGeom prst="rect">
            <a:avLst/>
          </a:prstGeom>
          <a:noFill/>
        </p:spPr>
        <p:txBody>
          <a:bodyPr wrap="square" lIns="91440" tIns="45720" rIns="91440" bIns="45720" rtlCol="0" anchor="t">
            <a:noAutofit/>
          </a:bodyPr>
          <a:lstStyle/>
          <a:p>
            <a:pPr marL="285750" indent="-285750">
              <a:buFont typeface="Arial" panose="020B0604020202020204" pitchFamily="34" charset="0"/>
              <a:buChar char="•"/>
            </a:pPr>
            <a:r>
              <a:rPr lang="nl-NL" b="1" dirty="0"/>
              <a:t>Doel:</a:t>
            </a:r>
            <a:br>
              <a:rPr lang="nl-NL" b="1" dirty="0"/>
            </a:br>
            <a:r>
              <a:rPr lang="nl-NL" dirty="0"/>
              <a:t>Het vergelijkingsraamwerk is een middel dat bijdraagt aan </a:t>
            </a:r>
            <a:r>
              <a:rPr lang="nl-NL" b="1" dirty="0"/>
              <a:t>inzicht</a:t>
            </a:r>
            <a:r>
              <a:rPr lang="nl-NL" dirty="0"/>
              <a:t> in een keteninitiatief, soms in de vorm van een groeifondstraject. Door bij verschillende initiatieven hetzelfde raamwerk te gebruiken kunnen ‘karakteristieken’ naast elkaar worden gelegd en zo een hulpmiddel zijn bij het creëren van </a:t>
            </a:r>
            <a:r>
              <a:rPr lang="nl-NL" b="1" dirty="0"/>
              <a:t>overzicht</a:t>
            </a:r>
            <a:r>
              <a:rPr lang="nl-NL" dirty="0"/>
              <a:t>. Op basis van overzicht kunnen onderdelen gerelateerd worden om zo de </a:t>
            </a:r>
            <a:r>
              <a:rPr lang="nl-NL" b="1" dirty="0"/>
              <a:t>samenhang </a:t>
            </a:r>
            <a:r>
              <a:rPr lang="nl-NL" dirty="0"/>
              <a:t>te bevorderen.</a:t>
            </a:r>
            <a:br>
              <a:rPr lang="nl-NL" dirty="0"/>
            </a:br>
            <a:endParaRPr lang="nl-NL" dirty="0"/>
          </a:p>
          <a:p>
            <a:pPr marL="285750" indent="-285750">
              <a:buFont typeface="Arial" panose="020B0604020202020204" pitchFamily="34" charset="0"/>
              <a:buChar char="•"/>
            </a:pPr>
            <a:r>
              <a:rPr lang="nl-NL" b="1" dirty="0"/>
              <a:t>Rol van Edustandaard:</a:t>
            </a:r>
            <a:br>
              <a:rPr lang="nl-NL" dirty="0"/>
            </a:br>
            <a:r>
              <a:rPr lang="nl-NL" dirty="0"/>
              <a:t>Faciliteren van de totstandkoming van inzicht, overzicht en samenhang. Dit helpt onnodig dubbel architectuurwerk en tegenstrijdige standaarden of afspraken voorkomen, en bevordert hergebruik en wederzijdse inspiratie.</a:t>
            </a:r>
            <a:br>
              <a:rPr lang="nl-NL" dirty="0"/>
            </a:br>
            <a:endParaRPr lang="nl-NL" dirty="0"/>
          </a:p>
          <a:p>
            <a:pPr marL="285750" indent="-285750">
              <a:buFont typeface="Arial" panose="020B0604020202020204" pitchFamily="34" charset="0"/>
              <a:buChar char="•"/>
            </a:pPr>
            <a:r>
              <a:rPr lang="nl-NL" b="1" dirty="0"/>
              <a:t>Rol van de invuller:</a:t>
            </a:r>
            <a:br>
              <a:rPr lang="nl-NL" dirty="0"/>
            </a:br>
            <a:r>
              <a:rPr lang="nl-NL" dirty="0"/>
              <a:t>De invuller is iemand die de karakteristieken van het initiatief of groeifondstraject kent, deze kan scoren en toelichten.</a:t>
            </a:r>
            <a:br>
              <a:rPr lang="nl-NL" dirty="0"/>
            </a:br>
            <a:endParaRPr lang="nl-NL" dirty="0"/>
          </a:p>
          <a:p>
            <a:pPr marL="285750" indent="-285750">
              <a:buFont typeface="Arial" panose="020B0604020202020204" pitchFamily="34" charset="0"/>
              <a:buChar char="•"/>
            </a:pPr>
            <a:r>
              <a:rPr lang="nl-NL" b="1" dirty="0"/>
              <a:t>Inhoud van het raamwerk:</a:t>
            </a:r>
            <a:br>
              <a:rPr lang="nl-NL" dirty="0"/>
            </a:br>
            <a:r>
              <a:rPr lang="nl-NL" dirty="0"/>
              <a:t>Het vergelijkingsraamwerk kent een open en een meer gesloten deel.</a:t>
            </a:r>
            <a:br>
              <a:rPr lang="nl-NL" dirty="0"/>
            </a:br>
            <a:r>
              <a:rPr lang="nl-NL" dirty="0"/>
              <a:t>Deels is het gebaseerd op de ROSA maar ook daarmee is niet ‘alles’ goed te profileren.</a:t>
            </a:r>
            <a:br>
              <a:rPr lang="nl-NL" dirty="0"/>
            </a:br>
            <a:r>
              <a:rPr lang="nl-NL" dirty="0"/>
              <a:t>Er is daarom ook plaats voor meer open vragen.</a:t>
            </a:r>
            <a:br>
              <a:rPr lang="nl-NL" dirty="0"/>
            </a:br>
            <a:endParaRPr lang="nl-NL" dirty="0"/>
          </a:p>
          <a:p>
            <a:pPr marL="285750" indent="-285750">
              <a:buFont typeface="Arial" panose="020B0604020202020204" pitchFamily="34" charset="0"/>
              <a:buChar char="•"/>
            </a:pPr>
            <a:r>
              <a:rPr lang="nl-NL" b="1" dirty="0"/>
              <a:t>Invullen:</a:t>
            </a:r>
            <a:br>
              <a:rPr lang="nl-NL" b="1" dirty="0"/>
            </a:br>
            <a:r>
              <a:rPr lang="nl-NL" dirty="0"/>
              <a:t>De dia’s met tabellen en open vragen kunnen direct worden ingevuld. Daarnaast is er tussen elke dia met vraag / toelichting, ook een dia toegevoegd waar het antwoord uitgebreider kan worden ingevuld. Verder de expliciete uitnodiging aan de invuller om aspecten die het raamwerk niet bevat, maar toch cruciaal zijn voor het profiel, te vermelden.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b="1" dirty="0"/>
              <a:t>Publicatie:</a:t>
            </a:r>
          </a:p>
          <a:p>
            <a:pPr marL="284400" lvl="5"/>
            <a:r>
              <a:rPr lang="nl-NL" dirty="0"/>
              <a:t>Vanwege de beoogde doelen van dit instrument (inzichtelijk maken samenhang en versterken van de samenwerking) is dit document na goedkeuring door de invuller open toegankelijk en wordt gepubliceerd op </a:t>
            </a:r>
            <a:r>
              <a:rPr lang="nl-NL" dirty="0">
                <a:hlinkClick r:id="rId3"/>
              </a:rPr>
              <a:t>www.edustandaard.nl</a:t>
            </a:r>
            <a:r>
              <a:rPr lang="nl-NL" dirty="0"/>
              <a:t>. </a:t>
            </a:r>
            <a:br>
              <a:rPr lang="nl-NL" dirty="0"/>
            </a:br>
            <a:endParaRPr lang="nl-NL" dirty="0"/>
          </a:p>
        </p:txBody>
      </p:sp>
    </p:spTree>
    <p:extLst>
      <p:ext uri="{BB962C8B-B14F-4D97-AF65-F5344CB8AC3E}">
        <p14:creationId xmlns:p14="http://schemas.microsoft.com/office/powerpoint/2010/main" val="2846841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4888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Interoperabiliteit</a:t>
            </a:r>
          </a:p>
        </p:txBody>
      </p:sp>
      <p:sp>
        <p:nvSpPr>
          <p:cNvPr id="4" name="Tijdelijke aanduiding voor tekst 3">
            <a:extLst>
              <a:ext uri="{FF2B5EF4-FFF2-40B4-BE49-F238E27FC236}">
                <a16:creationId xmlns:a16="http://schemas.microsoft.com/office/drawing/2014/main" id="{4D6E319F-91F5-8A86-281A-0C9509D09631}"/>
              </a:ext>
            </a:extLst>
          </p:cNvPr>
          <p:cNvSpPr>
            <a:spLocks noGrp="1"/>
          </p:cNvSpPr>
          <p:nvPr>
            <p:ph type="body" idx="1"/>
          </p:nvPr>
        </p:nvSpPr>
        <p:spPr/>
        <p:txBody>
          <a:bodyPr/>
          <a:lstStyle/>
          <a:p>
            <a:r>
              <a:rPr lang="nl-NL"/>
              <a:t>Technische interoperabiliteit</a:t>
            </a:r>
          </a:p>
          <a:p>
            <a:pPr lvl="1"/>
            <a:r>
              <a:rPr lang="nl-NL"/>
              <a:t>Licht toe hoe technische interoperabiliteit wordt gewaarborgd (m.a.w. of en hoe het transport en de uitwisseling van berichten en gegevens op afspraken en standaarden wordt gebaseerd)</a:t>
            </a:r>
          </a:p>
          <a:p>
            <a:pPr lvl="1"/>
            <a:endParaRPr lang="nl-NL"/>
          </a:p>
          <a:p>
            <a:r>
              <a:rPr lang="nl-NL"/>
              <a:t>Semantische interoperabiliteit</a:t>
            </a:r>
          </a:p>
          <a:p>
            <a:pPr lvl="1">
              <a:buSzPts val="2800"/>
            </a:pPr>
            <a:r>
              <a:rPr lang="nl-NL"/>
              <a:t>Licht toe hoe semantische interoperabiliteit wordt gewaarborgd (m.a.w. of en hoe een gemeenschappelijke taal in processen, berichten en gegevens wordt gehanteerd, ook in relatie tot andere afspraken en initiatieven)</a:t>
            </a:r>
          </a:p>
          <a:p>
            <a:pPr lvl="1">
              <a:buSzPts val="2800"/>
            </a:pPr>
            <a:endParaRPr lang="nl-NL"/>
          </a:p>
          <a:p>
            <a:pPr>
              <a:buSzPts val="2800"/>
            </a:pPr>
            <a:r>
              <a:rPr lang="nl-NL"/>
              <a:t>Procesinteroperabiliteit</a:t>
            </a:r>
          </a:p>
          <a:p>
            <a:pPr lvl="1">
              <a:buSzPts val="2800"/>
            </a:pPr>
            <a:r>
              <a:rPr lang="nl-NL"/>
              <a:t>Licht toe hoe procesinteroperabiliteit wordt gewaarborgd (m.a.w. of en hoe ketenpartijen hun deel van een ketenproces zo invullen dat die invulling aansluit op de rest van het ketenproces / andere partijen).</a:t>
            </a:r>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E27DFDF1-E9B4-2EF6-A794-8EF7CD17E63D}"/>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2652367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07053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IAA</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Identificatie, Authenticatie en Autorisatie? Licht daarbij (in ieder geval) toe:</a:t>
            </a:r>
            <a:endParaRPr lang="en-US">
              <a:latin typeface="Arial"/>
              <a:cs typeface="Arial"/>
            </a:endParaRPr>
          </a:p>
          <a:p>
            <a:pPr lvl="1"/>
            <a:r>
              <a:rPr lang="nl-NL">
                <a:latin typeface="Arial"/>
                <a:cs typeface="Arial"/>
              </a:rPr>
              <a:t>Hoe entiteiten (personen, organisaties) worden geïdentificeerd</a:t>
            </a:r>
            <a:endParaRPr lang="en-US">
              <a:latin typeface="Arial"/>
              <a:cs typeface="Arial"/>
            </a:endParaRPr>
          </a:p>
          <a:p>
            <a:pPr lvl="2"/>
            <a:r>
              <a:rPr lang="nl-NL">
                <a:latin typeface="Arial"/>
                <a:cs typeface="Arial"/>
              </a:rPr>
              <a:t>In bericht- en gegevensuitwisselingen (M2M)</a:t>
            </a:r>
            <a:endParaRPr lang="en-US">
              <a:latin typeface="Arial"/>
              <a:cs typeface="Arial"/>
            </a:endParaRPr>
          </a:p>
          <a:p>
            <a:pPr lvl="2"/>
            <a:r>
              <a:rPr lang="nl-NL">
                <a:latin typeface="Arial"/>
                <a:cs typeface="Arial"/>
              </a:rPr>
              <a:t>In toegang tot systemen en informatie (H2M)</a:t>
            </a:r>
            <a:endParaRPr lang="en-US">
              <a:latin typeface="Arial"/>
              <a:cs typeface="Arial"/>
            </a:endParaRPr>
          </a:p>
          <a:p>
            <a:pPr lvl="1"/>
            <a:r>
              <a:rPr lang="nl-NL">
                <a:latin typeface="Arial"/>
                <a:cs typeface="Arial"/>
              </a:rPr>
              <a:t>Hoe toegang (tot systemen en informatie) binnen het initiatief wordt georganiseerd</a:t>
            </a:r>
            <a:endParaRPr lang="en-US">
              <a:latin typeface="Arial"/>
              <a:cs typeface="Arial"/>
            </a:endParaRPr>
          </a:p>
          <a:p>
            <a:pPr lvl="2"/>
            <a:r>
              <a:rPr lang="nl-NL">
                <a:latin typeface="Arial"/>
                <a:cs typeface="Arial"/>
              </a:rPr>
              <a:t>M2M</a:t>
            </a:r>
            <a:endParaRPr lang="en-US">
              <a:latin typeface="Arial"/>
              <a:cs typeface="Arial"/>
            </a:endParaRPr>
          </a:p>
          <a:p>
            <a:pPr lvl="3"/>
            <a:r>
              <a:rPr lang="nl-NL">
                <a:latin typeface="Arial"/>
                <a:cs typeface="Arial"/>
              </a:rPr>
              <a:t>Bijv. Toepassing van een bepaald </a:t>
            </a:r>
            <a:r>
              <a:rPr lang="nl-NL" err="1">
                <a:latin typeface="Arial"/>
                <a:cs typeface="Arial"/>
              </a:rPr>
              <a:t>Edukoppeling</a:t>
            </a:r>
            <a:r>
              <a:rPr lang="nl-NL">
                <a:latin typeface="Arial"/>
                <a:cs typeface="Arial"/>
              </a:rPr>
              <a:t>-profiel</a:t>
            </a:r>
            <a:endParaRPr lang="en-US">
              <a:latin typeface="Arial"/>
              <a:cs typeface="Arial"/>
            </a:endParaRPr>
          </a:p>
          <a:p>
            <a:pPr lvl="2"/>
            <a:r>
              <a:rPr lang="nl-NL">
                <a:latin typeface="Arial"/>
                <a:cs typeface="Arial"/>
              </a:rPr>
              <a:t>H2M</a:t>
            </a:r>
            <a:endParaRPr lang="en-US">
              <a:latin typeface="Arial"/>
              <a:cs typeface="Arial"/>
            </a:endParaRPr>
          </a:p>
          <a:p>
            <a:pPr lvl="3"/>
            <a:r>
              <a:rPr lang="nl-NL">
                <a:latin typeface="Arial"/>
                <a:cs typeface="Arial"/>
              </a:rPr>
              <a:t>Bijv. Aansluiting op Entree, </a:t>
            </a:r>
            <a:r>
              <a:rPr lang="nl-NL" err="1">
                <a:latin typeface="Arial"/>
                <a:cs typeface="Arial"/>
              </a:rPr>
              <a:t>SURFConext</a:t>
            </a:r>
          </a:p>
          <a:p>
            <a:pPr marL="488950" indent="-342900">
              <a:spcBef>
                <a:spcPts val="540"/>
              </a:spcBef>
            </a:pPr>
            <a:r>
              <a:rPr lang="nl-NL">
                <a:latin typeface="Arial"/>
                <a:cs typeface="Arial"/>
              </a:rPr>
              <a:t>Welke belangrijke uitdagingen en design issues t.a.v. IAA staan nog open?</a:t>
            </a:r>
            <a:endParaRPr lang="nl-NL"/>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667655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61455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M2M-interactie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M2M-interactie? Licht daarbij (in ieder geval) toe:</a:t>
            </a:r>
            <a:endParaRPr lang="en-US">
              <a:latin typeface="Arial"/>
              <a:cs typeface="Arial"/>
            </a:endParaRPr>
          </a:p>
          <a:p>
            <a:pPr lvl="1"/>
            <a:r>
              <a:rPr lang="nl-NL">
                <a:latin typeface="Arial"/>
                <a:cs typeface="Arial"/>
              </a:rPr>
              <a:t>Wat de belangrijkste transactiepatronen zijn (</a:t>
            </a:r>
            <a:r>
              <a:rPr lang="nl-NL" err="1">
                <a:latin typeface="Arial"/>
                <a:cs typeface="Arial"/>
              </a:rPr>
              <a:t>request</a:t>
            </a:r>
            <a:r>
              <a:rPr lang="nl-NL">
                <a:latin typeface="Arial"/>
                <a:cs typeface="Arial"/>
              </a:rPr>
              <a:t>-response, events, hub-</a:t>
            </a:r>
            <a:r>
              <a:rPr lang="nl-NL" err="1">
                <a:latin typeface="Arial"/>
                <a:cs typeface="Arial"/>
              </a:rPr>
              <a:t>spoke</a:t>
            </a:r>
            <a:r>
              <a:rPr lang="nl-NL">
                <a:latin typeface="Arial"/>
                <a:cs typeface="Arial"/>
              </a:rPr>
              <a:t>, etc.)</a:t>
            </a:r>
            <a:endParaRPr lang="en-US">
              <a:latin typeface="Arial"/>
              <a:cs typeface="Arial"/>
            </a:endParaRPr>
          </a:p>
          <a:p>
            <a:pPr marL="488950" indent="-342900">
              <a:spcBef>
                <a:spcPts val="540"/>
              </a:spcBef>
            </a:pPr>
            <a:r>
              <a:rPr lang="nl-NL">
                <a:latin typeface="Arial"/>
                <a:cs typeface="Arial"/>
              </a:rPr>
              <a:t>Welke belangrijke uitdagingen en design issues t.a.v. M2M-interactie staan nog open?</a:t>
            </a:r>
          </a:p>
          <a:p>
            <a:pPr lvl="1"/>
            <a:endParaRPr lang="nl-NL">
              <a:latin typeface="Arial"/>
              <a:cs typeface="Arial"/>
            </a:endParaRPr>
          </a:p>
          <a:p>
            <a:endParaRPr lang="nl-NL"/>
          </a:p>
          <a:p>
            <a:pPr marL="38100" indent="0">
              <a:buNone/>
            </a:pPr>
            <a:endParaRPr lang="nl-NL"/>
          </a:p>
          <a:p>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100192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98929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H2M-interactie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H2M-interactie? Licht daarbij (in ieder geval) toe:</a:t>
            </a:r>
            <a:endParaRPr lang="en-US">
              <a:latin typeface="Arial"/>
              <a:cs typeface="Arial"/>
            </a:endParaRPr>
          </a:p>
          <a:p>
            <a:pPr lvl="1"/>
            <a:r>
              <a:rPr lang="nl-NL">
                <a:latin typeface="Arial"/>
                <a:cs typeface="Arial"/>
              </a:rPr>
              <a:t>Wat de belangrijkste gebruikersinteracties zijn</a:t>
            </a:r>
          </a:p>
          <a:p>
            <a:pPr marL="488950" indent="-342900">
              <a:spcBef>
                <a:spcPts val="540"/>
              </a:spcBef>
            </a:pPr>
            <a:r>
              <a:rPr lang="nl-NL">
                <a:latin typeface="Arial"/>
                <a:cs typeface="Arial"/>
              </a:rPr>
              <a:t>Welke belangrijke uitdagingen en design issues t.a.v. H2M-interactie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639405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465591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a:t>
            </a:r>
            <a:r>
              <a:rPr lang="nl-NL" err="1"/>
              <a:t>Governance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a:t>
            </a:r>
            <a:r>
              <a:rPr lang="nl-NL" err="1">
                <a:latin typeface="Arial"/>
                <a:cs typeface="Arial"/>
              </a:rPr>
              <a:t>Governance</a:t>
            </a:r>
            <a:r>
              <a:rPr lang="nl-NL">
                <a:latin typeface="Arial"/>
                <a:cs typeface="Arial"/>
              </a:rPr>
              <a:t>? Licht daarbij (in ieder geval) toe:</a:t>
            </a:r>
            <a:endParaRPr lang="en-US">
              <a:latin typeface="Arial"/>
              <a:cs typeface="Arial"/>
            </a:endParaRPr>
          </a:p>
          <a:p>
            <a:pPr lvl="1">
              <a:spcBef>
                <a:spcPts val="540"/>
              </a:spcBef>
            </a:pPr>
            <a:r>
              <a:rPr lang="nl-NL">
                <a:latin typeface="Arial"/>
                <a:cs typeface="Arial"/>
              </a:rPr>
              <a:t>Hoe de </a:t>
            </a:r>
            <a:r>
              <a:rPr lang="nl-NL" err="1">
                <a:latin typeface="Arial"/>
                <a:cs typeface="Arial"/>
              </a:rPr>
              <a:t>governancestructuur</a:t>
            </a:r>
            <a:r>
              <a:rPr lang="nl-NL">
                <a:latin typeface="Arial"/>
                <a:cs typeface="Arial"/>
              </a:rPr>
              <a:t> er (op hoofdlijnen) uitziet</a:t>
            </a:r>
          </a:p>
          <a:p>
            <a:pPr lvl="1"/>
            <a:r>
              <a:rPr lang="nl-NL">
                <a:latin typeface="Arial"/>
                <a:cs typeface="Arial"/>
              </a:rPr>
              <a:t>Hoe de aansluiting met andere keteninitiatieven, werkgroepen en afspraken is georganiseerd</a:t>
            </a:r>
            <a:endParaRPr lang="nl-NL"/>
          </a:p>
          <a:p>
            <a:pPr marL="488950" indent="-342900">
              <a:spcBef>
                <a:spcPts val="540"/>
              </a:spcBef>
            </a:pPr>
            <a:r>
              <a:rPr lang="nl-NL">
                <a:latin typeface="Arial"/>
                <a:cs typeface="Arial"/>
              </a:rPr>
              <a:t>Welke belangrijke uitdagingen en design issues t.a.v. </a:t>
            </a:r>
            <a:r>
              <a:rPr lang="nl-NL" err="1">
                <a:latin typeface="Arial"/>
                <a:cs typeface="Arial"/>
              </a:rPr>
              <a:t>Governance</a:t>
            </a:r>
            <a:r>
              <a:rPr lang="nl-NL">
                <a:latin typeface="Arial"/>
                <a:cs typeface="Arial"/>
              </a:rPr>
              <a:t>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3530785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1730691230"/>
              </p:ext>
            </p:extLst>
          </p:nvPr>
        </p:nvGraphicFramePr>
        <p:xfrm>
          <a:off x="335360" y="1153681"/>
          <a:ext cx="11508978" cy="511893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7280870">
                  <a:extLst>
                    <a:ext uri="{9D8B030D-6E8A-4147-A177-3AD203B41FA5}">
                      <a16:colId xmlns:a16="http://schemas.microsoft.com/office/drawing/2014/main" val="20001"/>
                    </a:ext>
                  </a:extLst>
                </a:gridCol>
                <a:gridCol w="1347788">
                  <a:extLst>
                    <a:ext uri="{9D8B030D-6E8A-4147-A177-3AD203B41FA5}">
                      <a16:colId xmlns:a16="http://schemas.microsoft.com/office/drawing/2014/main" val="3295071223"/>
                    </a:ext>
                  </a:extLst>
                </a:gridCol>
              </a:tblGrid>
              <a:tr h="1706310">
                <a:tc>
                  <a:txBody>
                    <a:bodyPr/>
                    <a:lstStyle/>
                    <a:p>
                      <a:pPr marL="0" lvl="0" indent="0" algn="ctr" rtl="0">
                        <a:spcBef>
                          <a:spcPts val="0"/>
                        </a:spcBef>
                        <a:spcAft>
                          <a:spcPts val="0"/>
                        </a:spcAft>
                        <a:buNone/>
                      </a:pPr>
                      <a:r>
                        <a:rPr lang="nl-NL" sz="1600" b="1"/>
                        <a:t>Om welk keteninitiatief gaat het?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a:t>Bronnen: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marL="0" lvl="0" indent="0" algn="ctr" rtl="0">
                        <a:spcBef>
                          <a:spcPts val="0"/>
                        </a:spcBef>
                        <a:spcAft>
                          <a:spcPts val="0"/>
                        </a:spcAft>
                        <a:buNone/>
                      </a:pPr>
                      <a:r>
                        <a:rPr lang="nl-NL" sz="1600" b="1"/>
                        <a:t>Strategische doelen van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a:t>Bronnen:</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Aanleiding voor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a:t>Bronnen:</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4080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1379644210"/>
              </p:ext>
            </p:extLst>
          </p:nvPr>
        </p:nvGraphicFramePr>
        <p:xfrm>
          <a:off x="335360" y="1153681"/>
          <a:ext cx="11521280" cy="511893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706310">
                <a:tc>
                  <a:txBody>
                    <a:bodyPr/>
                    <a:lstStyle/>
                    <a:p>
                      <a:pPr marL="0" lvl="0" indent="0" algn="ctr" rtl="0">
                        <a:spcBef>
                          <a:spcPts val="0"/>
                        </a:spcBef>
                        <a:spcAft>
                          <a:spcPts val="0"/>
                        </a:spcAft>
                        <a:buNone/>
                      </a:pPr>
                      <a:r>
                        <a:rPr lang="nl-NL" sz="1600" b="1"/>
                        <a:t>Welke doelgroepen worden geraakt?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algn="ctr"/>
                      <a:r>
                        <a:rPr lang="nl-NL" sz="1600" b="1" i="0" u="none" strike="noStrike" cap="none">
                          <a:solidFill>
                            <a:srgbClr val="000000"/>
                          </a:solidFill>
                          <a:latin typeface="Arial"/>
                          <a:cs typeface="Arial"/>
                          <a:sym typeface="Arial"/>
                        </a:rPr>
                        <a:t>Welke tijdslijnen worden nagestreefd?</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Wat is de globale werkwijze zoals totstandkoming, implementatie en adoptie?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317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4181295160"/>
              </p:ext>
            </p:extLst>
          </p:nvPr>
        </p:nvGraphicFramePr>
        <p:xfrm>
          <a:off x="335360" y="1085850"/>
          <a:ext cx="11521280" cy="5723305"/>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a:t>Welke afsprakenkaders zijn nodig en op welke doelgroepen zijn deze gericht?</a:t>
                      </a:r>
                      <a:br>
                        <a:rPr lang="nl-NL" sz="1600" b="1"/>
                      </a:br>
                      <a:br>
                        <a:rPr lang="nl-NL" sz="1600" b="1"/>
                      </a:br>
                      <a:r>
                        <a:rPr lang="nl-NL" sz="1600" b="1"/>
                        <a:t>Bijvoorbeeld </a:t>
                      </a:r>
                      <a:r>
                        <a:rPr lang="nl-NL" sz="1600" b="1" err="1"/>
                        <a:t>techreuzen</a:t>
                      </a:r>
                      <a:r>
                        <a:rPr lang="nl-NL" sz="1600" b="1"/>
                        <a:t>, startups, </a:t>
                      </a:r>
                      <a:r>
                        <a:rPr lang="nl-NL" sz="1600" b="1" err="1"/>
                        <a:t>lerenden</a:t>
                      </a:r>
                      <a:r>
                        <a:rPr lang="nl-NL" sz="1600" b="1"/>
                        <a:t>, instellingen, </a:t>
                      </a:r>
                      <a:r>
                        <a:rPr lang="nl-NL" sz="1600" b="1" err="1"/>
                        <a:t>etc</a:t>
                      </a: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a:solidFill>
                            <a:srgbClr val="000000"/>
                          </a:solidFill>
                          <a:latin typeface="Arial"/>
                          <a:cs typeface="Arial"/>
                          <a:sym typeface="Arial"/>
                        </a:rPr>
                        <a:t>Welke applicatieplatforms worden </a:t>
                      </a:r>
                      <a:r>
                        <a:rPr lang="nl-NL" sz="1600" b="1" i="0" u="none" strike="noStrike" cap="none">
                          <a:solidFill>
                            <a:srgbClr val="000000"/>
                          </a:solidFill>
                          <a:latin typeface="Arial"/>
                          <a:cs typeface="Arial"/>
                        </a:rPr>
                        <a:t>geïntroduceerd</a:t>
                      </a:r>
                      <a:r>
                        <a:rPr lang="nl-NL" sz="1600" b="1" i="0" u="none" strike="noStrike" cap="none">
                          <a:solidFill>
                            <a:srgbClr val="000000"/>
                          </a:solidFill>
                          <a:latin typeface="Arial"/>
                          <a:cs typeface="Arial"/>
                          <a:sym typeface="Arial"/>
                        </a:rPr>
                        <a:t>?</a:t>
                      </a:r>
                    </a:p>
                    <a:p>
                      <a:pPr algn="ctr"/>
                      <a:endParaRPr lang="nl-NL" sz="1600" b="1" i="0" u="none" strike="noStrike" cap="none">
                        <a:solidFill>
                          <a:srgbClr val="000000"/>
                        </a:solidFill>
                        <a:latin typeface="Arial"/>
                        <a:cs typeface="Arial"/>
                        <a:sym typeface="Arial"/>
                      </a:endParaRPr>
                    </a:p>
                    <a:p>
                      <a:pPr algn="ctr"/>
                      <a:r>
                        <a:rPr lang="nl-NL" sz="1600" b="1" i="0" u="none" strike="noStrike" cap="none">
                          <a:solidFill>
                            <a:srgbClr val="000000"/>
                          </a:solidFill>
                          <a:latin typeface="Arial"/>
                          <a:cs typeface="Arial"/>
                          <a:sym typeface="Arial"/>
                        </a:rPr>
                        <a:t>Bijvoorbeeld portals, service bus, </a:t>
                      </a:r>
                      <a:r>
                        <a:rPr lang="nl-NL" sz="1600" b="1" i="0" u="none" strike="noStrike" cap="none" err="1">
                          <a:solidFill>
                            <a:srgbClr val="000000"/>
                          </a:solidFill>
                          <a:latin typeface="Arial"/>
                          <a:cs typeface="Arial"/>
                          <a:sym typeface="Arial"/>
                        </a:rPr>
                        <a:t>wallets</a:t>
                      </a:r>
                      <a:r>
                        <a:rPr lang="nl-NL" sz="1600" b="1" i="0" u="none" strike="noStrike" cap="none">
                          <a:solidFill>
                            <a:srgbClr val="000000"/>
                          </a:solidFill>
                          <a:latin typeface="Arial"/>
                          <a:cs typeface="Arial"/>
                          <a:sym typeface="Arial"/>
                        </a:rPr>
                        <a:t>, IAM, BI &amp; Analytics, </a:t>
                      </a:r>
                      <a:r>
                        <a:rPr lang="nl-NL" sz="1600" b="1" i="0" u="none" strike="noStrike" cap="none" err="1">
                          <a:solidFill>
                            <a:srgbClr val="000000"/>
                          </a:solidFill>
                          <a:latin typeface="Arial"/>
                          <a:cs typeface="Arial"/>
                          <a:sym typeface="Arial"/>
                        </a:rPr>
                        <a:t>etc</a:t>
                      </a: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r>
                        <a:rPr lang="nl-NL" sz="1600" b="1"/>
                        <a:t>Welke infrastructurele voorzieningen zijn nodig?</a:t>
                      </a:r>
                    </a:p>
                    <a:p>
                      <a:pPr marL="0" lvl="0" indent="0" algn="ctr" rtl="0">
                        <a:spcBef>
                          <a:spcPts val="0"/>
                        </a:spcBef>
                        <a:spcAft>
                          <a:spcPts val="0"/>
                        </a:spcAft>
                        <a:buNone/>
                      </a:pPr>
                      <a:endParaRPr lang="nl-NL" sz="1600" b="1"/>
                    </a:p>
                    <a:p>
                      <a:pPr marL="0" lvl="0" indent="0" algn="ctr" rtl="0">
                        <a:spcBef>
                          <a:spcPts val="0"/>
                        </a:spcBef>
                        <a:spcAft>
                          <a:spcPts val="0"/>
                        </a:spcAft>
                        <a:buNone/>
                      </a:pPr>
                      <a:r>
                        <a:rPr lang="nl-NL" sz="1600" b="1"/>
                        <a:t>Bijvoorbeeld ontwikkelstraten, datacenters, voorzieningen voor monitoring, </a:t>
                      </a:r>
                      <a:r>
                        <a:rPr lang="nl-NL" sz="1600" b="1" err="1"/>
                        <a:t>etc</a:t>
                      </a: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1290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1977676845"/>
              </p:ext>
            </p:extLst>
          </p:nvPr>
        </p:nvGraphicFramePr>
        <p:xfrm>
          <a:off x="335360" y="1085850"/>
          <a:ext cx="11521280" cy="528545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Over welke objecten gaat gegevensuitwisseling plaatsvinden en in welke patronen?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r>
                        <a:rPr lang="nl-NL" sz="1600" b="1" i="0" u="none" strike="noStrike" cap="none">
                          <a:solidFill>
                            <a:srgbClr val="000000"/>
                          </a:solidFill>
                          <a:latin typeface="Arial"/>
                          <a:cs typeface="Arial"/>
                          <a:sym typeface="Arial"/>
                        </a:rPr>
                        <a:t>Van welke soort architecturen maakt het initiatief gebruik en welke zijn dat dan?</a:t>
                      </a:r>
                    </a:p>
                    <a:p>
                      <a:pPr algn="ctr"/>
                      <a:endParaRPr lang="nl-NL" sz="1600" b="1" i="0" u="none" strike="noStrike" cap="none">
                        <a:solidFill>
                          <a:srgbClr val="000000"/>
                        </a:solidFill>
                        <a:latin typeface="Arial"/>
                        <a:cs typeface="Arial"/>
                        <a:sym typeface="Arial"/>
                      </a:endParaRPr>
                    </a:p>
                    <a:p>
                      <a:pPr algn="ctr"/>
                      <a:r>
                        <a:rPr lang="nl-NL" sz="1600" b="1" i="0" u="none" strike="noStrike" cap="none">
                          <a:solidFill>
                            <a:srgbClr val="000000"/>
                          </a:solidFill>
                          <a:latin typeface="Arial"/>
                          <a:cs typeface="Arial"/>
                          <a:sym typeface="Arial"/>
                        </a:rPr>
                        <a:t>Bijvoorbeeld </a:t>
                      </a:r>
                      <a:r>
                        <a:rPr lang="nl-NL" sz="1600" b="1" i="0" u="none" strike="noStrike" cap="none" err="1">
                          <a:solidFill>
                            <a:srgbClr val="000000"/>
                          </a:solidFill>
                          <a:latin typeface="Arial"/>
                          <a:cs typeface="Arial"/>
                          <a:sym typeface="Arial"/>
                        </a:rPr>
                        <a:t>kaderstellende</a:t>
                      </a:r>
                      <a:r>
                        <a:rPr lang="nl-NL" sz="1600" b="1" i="0" u="none" strike="noStrike" cap="none">
                          <a:solidFill>
                            <a:srgbClr val="000000"/>
                          </a:solidFill>
                          <a:latin typeface="Arial"/>
                          <a:cs typeface="Arial"/>
                          <a:sym typeface="Arial"/>
                        </a:rPr>
                        <a:t> voor de sector, sectorale referentie, solutionarchitecturen etc. </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r>
                        <a:rPr lang="nl-NL" sz="1600" b="1" i="0" u="none" strike="noStrike" cap="none">
                          <a:solidFill>
                            <a:srgbClr val="000000"/>
                          </a:solidFill>
                          <a:latin typeface="Arial"/>
                          <a:cs typeface="Arial"/>
                          <a:sym typeface="Arial"/>
                        </a:rPr>
                        <a:t>Welke soort architecturen en standaarden worden tijdens/in het initiatief </a:t>
                      </a:r>
                      <a:r>
                        <a:rPr lang="nl-NL" sz="1600" b="1" i="0" u="none" strike="noStrike" cap="none">
                          <a:solidFill>
                            <a:srgbClr val="000000"/>
                          </a:solidFill>
                          <a:latin typeface="Arial"/>
                          <a:cs typeface="Arial"/>
                        </a:rPr>
                        <a:t>ontwikkeld</a:t>
                      </a:r>
                      <a:r>
                        <a:rPr lang="nl-NL" sz="1600" b="1" i="0" u="none" strike="noStrike" cap="none">
                          <a:solidFill>
                            <a:srgbClr val="000000"/>
                          </a:solidFill>
                          <a:latin typeface="Arial"/>
                          <a:cs typeface="Arial"/>
                          <a:sym typeface="Arial"/>
                        </a:rPr>
                        <a: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85853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4098535437"/>
              </p:ext>
            </p:extLst>
          </p:nvPr>
        </p:nvGraphicFramePr>
        <p:xfrm>
          <a:off x="335360" y="1085850"/>
          <a:ext cx="11521280" cy="4836287"/>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Wordt er verbonden met ketens </a:t>
                      </a:r>
                      <a:r>
                        <a:rPr lang="nl-NL" sz="1600" b="1" i="1"/>
                        <a:t>buiten</a:t>
                      </a:r>
                      <a:r>
                        <a:rPr lang="nl-NL" sz="1600" b="1"/>
                        <a:t> het onderwijs?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7609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Overige informatie</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069924560"/>
              </p:ext>
            </p:extLst>
          </p:nvPr>
        </p:nvGraphicFramePr>
        <p:xfrm>
          <a:off x="335360" y="1085850"/>
          <a:ext cx="11521280" cy="5550924"/>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921120">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1560">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4503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7"/>
          <p:cNvSpPr txBox="1">
            <a:spLocks noGrp="1"/>
          </p:cNvSpPr>
          <p:nvPr>
            <p:ph type="title"/>
          </p:nvPr>
        </p:nvSpPr>
        <p:spPr>
          <a:prstGeom prst="rect">
            <a:avLst/>
          </a:prstGeom>
        </p:spPr>
        <p:txBody>
          <a:bodyPr spcFirstLastPara="1" wrap="square" lIns="91425" tIns="91425" rIns="91425" bIns="91425" anchor="b" anchorCtr="0">
            <a:noAutofit/>
          </a:bodyPr>
          <a:lstStyle/>
          <a:p>
            <a:r>
              <a:rPr lang="nl-NL"/>
              <a:t>Vergelijkingsraamwerk Overzicht</a:t>
            </a:r>
            <a:endParaRPr/>
          </a:p>
        </p:txBody>
      </p:sp>
      <p:sp>
        <p:nvSpPr>
          <p:cNvPr id="3" name="Tijdelijke aanduiding voor tekst 2">
            <a:extLst>
              <a:ext uri="{FF2B5EF4-FFF2-40B4-BE49-F238E27FC236}">
                <a16:creationId xmlns:a16="http://schemas.microsoft.com/office/drawing/2014/main" id="{9C79A73F-71FD-6BCD-DC54-BEFFAF0E167E}"/>
              </a:ext>
            </a:extLst>
          </p:cNvPr>
          <p:cNvSpPr>
            <a:spLocks noGrp="1"/>
          </p:cNvSpPr>
          <p:nvPr>
            <p:ph type="body" sz="quarter" idx="13"/>
          </p:nvPr>
        </p:nvSpPr>
        <p:spPr/>
        <p:txBody>
          <a:bodyPr/>
          <a:lstStyle/>
          <a:p>
            <a:r>
              <a:rPr lang="nl-NL" sz="1800" b="1"/>
              <a:t>&lt;Naam initiatief&gt;</a:t>
            </a:r>
            <a:endParaRPr lang="nl-NL"/>
          </a:p>
        </p:txBody>
      </p:sp>
      <p:graphicFrame>
        <p:nvGraphicFramePr>
          <p:cNvPr id="220" name="Google Shape;220;p17"/>
          <p:cNvGraphicFramePr/>
          <p:nvPr>
            <p:extLst>
              <p:ext uri="{D42A27DB-BD31-4B8C-83A1-F6EECF244321}">
                <p14:modId xmlns:p14="http://schemas.microsoft.com/office/powerpoint/2010/main" val="1273753150"/>
              </p:ext>
            </p:extLst>
          </p:nvPr>
        </p:nvGraphicFramePr>
        <p:xfrm>
          <a:off x="0" y="980729"/>
          <a:ext cx="12192000" cy="5920680"/>
        </p:xfrm>
        <a:graphic>
          <a:graphicData uri="http://schemas.openxmlformats.org/drawingml/2006/table">
            <a:tbl>
              <a:tblPr firstCol="1">
                <a:tableStyleId>{00A15C55-8517-42AA-B614-E9B94910E393}</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422056">
                <a:tc>
                  <a:txBody>
                    <a:bodyPr/>
                    <a:lstStyle/>
                    <a:p>
                      <a:pPr marL="0" lvl="0" indent="0" algn="ctr" rtl="0">
                        <a:spcBef>
                          <a:spcPts val="0"/>
                        </a:spcBef>
                        <a:spcAft>
                          <a:spcPts val="0"/>
                        </a:spcAft>
                        <a:buNone/>
                      </a:pPr>
                      <a:r>
                        <a:rPr lang="nl-NL" b="1"/>
                        <a:t>Projectfase</a:t>
                      </a:r>
                      <a:endParaRPr b="1"/>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tx1"/>
                          </a:solidFill>
                        </a:rPr>
                        <a:t>Afgerond / </a:t>
                      </a:r>
                      <a:r>
                        <a:rPr lang="nl-NL" sz="1000" b="0" err="1">
                          <a:solidFill>
                            <a:schemeClr val="tx1"/>
                          </a:solidFill>
                        </a:rPr>
                        <a:t>inbeheername</a:t>
                      </a:r>
                      <a:endParaRPr sz="1000" b="0" err="1">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Al even op weg</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Prille begin</a:t>
                      </a:r>
                      <a:endParaRPr sz="1000" b="0"/>
                    </a:p>
                  </a:txBody>
                  <a:tcPr marL="91425" marR="91425" marT="91425" marB="91425" anchor="ctr"/>
                </a:tc>
                <a:extLst>
                  <a:ext uri="{0D108BD9-81ED-4DB2-BD59-A6C34878D82A}">
                    <a16:rowId xmlns:a16="http://schemas.microsoft.com/office/drawing/2014/main" val="10001"/>
                  </a:ext>
                </a:extLst>
              </a:tr>
              <a:tr h="422056">
                <a:tc>
                  <a:txBody>
                    <a:bodyPr/>
                    <a:lstStyle/>
                    <a:p>
                      <a:pPr marL="0" lvl="0" indent="0" algn="ctr" rtl="0">
                        <a:spcBef>
                          <a:spcPts val="0"/>
                        </a:spcBef>
                        <a:spcAft>
                          <a:spcPts val="0"/>
                        </a:spcAft>
                        <a:buNone/>
                      </a:pPr>
                      <a:r>
                        <a:rPr lang="nl-NL" b="1"/>
                        <a:t>Werkingsgebied</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Eén werkingsgebied</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Meerdere werkingsgebieden</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t>Gehele onderwijsdomein</a:t>
                      </a:r>
                      <a:endParaRPr sz="1000" b="0"/>
                    </a:p>
                  </a:txBody>
                  <a:tcPr marL="91425" marR="91425" marT="91425" marB="91425" anchor="ctr"/>
                </a:tc>
                <a:extLst>
                  <a:ext uri="{0D108BD9-81ED-4DB2-BD59-A6C34878D82A}">
                    <a16:rowId xmlns:a16="http://schemas.microsoft.com/office/drawing/2014/main" val="10002"/>
                  </a:ext>
                </a:extLst>
              </a:tr>
              <a:tr h="475675">
                <a:tc>
                  <a:txBody>
                    <a:bodyPr/>
                    <a:lstStyle/>
                    <a:p>
                      <a:pPr marL="0" lvl="0" indent="0" algn="ctr" rtl="0">
                        <a:spcBef>
                          <a:spcPts val="0"/>
                        </a:spcBef>
                        <a:spcAft>
                          <a:spcPts val="0"/>
                        </a:spcAft>
                        <a:buNone/>
                      </a:pPr>
                      <a:r>
                        <a:rPr lang="nl-NL" b="1"/>
                        <a:t>Ketendomeinen</a:t>
                      </a:r>
                      <a:endParaRPr b="1"/>
                    </a:p>
                  </a:txBody>
                  <a:tcPr marL="91425" marR="91425" marT="91425" marB="91425" anchor="ctr"/>
                </a:tc>
                <a:tc>
                  <a:txBody>
                    <a:bodyPr/>
                    <a:lstStyle/>
                    <a:p>
                      <a:pPr marL="0" lvl="0" indent="0" algn="ctr" rtl="0">
                        <a:spcBef>
                          <a:spcPts val="0"/>
                        </a:spcBef>
                        <a:spcAft>
                          <a:spcPts val="0"/>
                        </a:spcAft>
                        <a:buNone/>
                      </a:pPr>
                      <a:r>
                        <a:rPr lang="nl-NL" sz="1000" b="0"/>
                        <a:t>Beperkt aantal ketenprocessen binnen één ketendomein</a:t>
                      </a:r>
                      <a:endParaRPr sz="1000" b="0"/>
                    </a:p>
                  </a:txBody>
                  <a:tcPr marL="91425" marR="91425" marT="91425" marB="91425" anchor="ctr"/>
                </a:tc>
                <a:tc>
                  <a:txBody>
                    <a:bodyPr/>
                    <a:lstStyle/>
                    <a:p>
                      <a:pPr marL="0" lvl="0" indent="0" algn="ctr" rtl="0">
                        <a:spcBef>
                          <a:spcPts val="0"/>
                        </a:spcBef>
                        <a:spcAft>
                          <a:spcPts val="0"/>
                        </a:spcAft>
                        <a:buNone/>
                      </a:pPr>
                      <a:r>
                        <a:rPr lang="nl-NL" sz="1000" b="0"/>
                        <a:t>Meerdere </a:t>
                      </a:r>
                      <a:r>
                        <a:rPr lang="nl-NL" sz="1000" b="0" u="none" strike="noStrike" noProof="0"/>
                        <a:t>ketenprocessen in meerdere ketendomeinen</a:t>
                      </a:r>
                      <a:endParaRPr sz="1000" b="0"/>
                    </a:p>
                  </a:txBody>
                  <a:tcPr marL="91425" marR="91425" marT="91425" marB="91425" anchor="ctr"/>
                </a:tc>
                <a:tc>
                  <a:txBody>
                    <a:bodyPr/>
                    <a:lstStyle/>
                    <a:p>
                      <a:pPr marL="0" lvl="0" indent="0" algn="ctr" rtl="0">
                        <a:spcBef>
                          <a:spcPts val="0"/>
                        </a:spcBef>
                        <a:spcAft>
                          <a:spcPts val="0"/>
                        </a:spcAft>
                        <a:buNone/>
                      </a:pPr>
                      <a:r>
                        <a:rPr lang="nl-NL" sz="1000" b="0"/>
                        <a:t>(Vrijwel) alle </a:t>
                      </a:r>
                      <a:r>
                        <a:rPr lang="nl-NL" sz="1000" b="0" u="none" strike="noStrike" noProof="0"/>
                        <a:t>ketenprocessen; raakt alle ketendomeinen</a:t>
                      </a:r>
                      <a:endParaRPr sz="1000" b="0"/>
                    </a:p>
                  </a:txBody>
                  <a:tcPr marL="91425" marR="91425" marT="91425" marB="91425" anchor="ctr"/>
                </a:tc>
                <a:extLst>
                  <a:ext uri="{0D108BD9-81ED-4DB2-BD59-A6C34878D82A}">
                    <a16:rowId xmlns:a16="http://schemas.microsoft.com/office/drawing/2014/main" val="10003"/>
                  </a:ext>
                </a:extLst>
              </a:tr>
              <a:tr h="422056">
                <a:tc>
                  <a:txBody>
                    <a:bodyPr/>
                    <a:lstStyle/>
                    <a:p>
                      <a:pPr marL="0" lvl="0" indent="0" algn="ctr" rtl="0">
                        <a:spcBef>
                          <a:spcPts val="0"/>
                        </a:spcBef>
                        <a:spcAft>
                          <a:spcPts val="0"/>
                        </a:spcAft>
                        <a:buNone/>
                      </a:pPr>
                      <a:r>
                        <a:rPr lang="nl-NL" b="1"/>
                        <a:t>Privacy</a:t>
                      </a:r>
                      <a:endParaRPr b="1"/>
                    </a:p>
                  </a:txBody>
                  <a:tcPr marL="91425" marR="91425" marT="91425" marB="91425" anchor="ctr"/>
                </a:tc>
                <a:tc>
                  <a:txBody>
                    <a:bodyPr/>
                    <a:lstStyle/>
                    <a:p>
                      <a:pPr marL="0" lvl="0" indent="0" algn="ctr" rtl="0">
                        <a:spcBef>
                          <a:spcPts val="0"/>
                        </a:spcBef>
                        <a:spcAft>
                          <a:spcPts val="0"/>
                        </a:spcAft>
                        <a:buNone/>
                      </a:pPr>
                      <a:r>
                        <a:rPr lang="nl-NL" sz="1000" b="0"/>
                        <a:t>Geen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Enkele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Veel / bijzondere </a:t>
                      </a:r>
                      <a:r>
                        <a:rPr lang="nl-NL" sz="1000" b="0" err="1"/>
                        <a:t>persoonsgeg</a:t>
                      </a:r>
                      <a:r>
                        <a:rPr lang="nl-NL" sz="1000" b="0"/>
                        <a:t>.</a:t>
                      </a:r>
                      <a:endParaRPr sz="1000" b="0"/>
                    </a:p>
                  </a:txBody>
                  <a:tcPr marL="91425" marR="91425" marT="91425" marB="91425" anchor="ctr"/>
                </a:tc>
                <a:extLst>
                  <a:ext uri="{0D108BD9-81ED-4DB2-BD59-A6C34878D82A}">
                    <a16:rowId xmlns:a16="http://schemas.microsoft.com/office/drawing/2014/main" val="10004"/>
                  </a:ext>
                </a:extLst>
              </a:tr>
              <a:tr h="422056">
                <a:tc>
                  <a:txBody>
                    <a:bodyPr/>
                    <a:lstStyle/>
                    <a:p>
                      <a:pPr marL="0" lvl="0" indent="0" algn="ctr" rtl="0">
                        <a:spcBef>
                          <a:spcPts val="0"/>
                        </a:spcBef>
                        <a:spcAft>
                          <a:spcPts val="0"/>
                        </a:spcAft>
                        <a:buNone/>
                      </a:pPr>
                      <a:r>
                        <a:rPr lang="nl-NL" b="1"/>
                        <a:t>Informatiebeveiliging</a:t>
                      </a:r>
                      <a:endParaRPr b="1"/>
                    </a:p>
                  </a:txBody>
                  <a:tcPr marL="91425" marR="91425" marT="91425" marB="91425" anchor="ctr"/>
                </a:tc>
                <a:tc>
                  <a:txBody>
                    <a:bodyPr/>
                    <a:lstStyle/>
                    <a:p>
                      <a:pPr marL="0" lvl="0" indent="0" algn="ctr" rtl="0">
                        <a:spcBef>
                          <a:spcPts val="0"/>
                        </a:spcBef>
                        <a:spcAft>
                          <a:spcPts val="0"/>
                        </a:spcAft>
                        <a:buNone/>
                      </a:pPr>
                      <a:r>
                        <a:rPr lang="nl-NL" sz="1000" b="0"/>
                        <a:t>Geen BIV-eisen</a:t>
                      </a:r>
                      <a:endParaRPr sz="1000" b="0"/>
                    </a:p>
                  </a:txBody>
                  <a:tcPr marL="91425" marR="91425" marT="91425" marB="91425" anchor="ctr"/>
                </a:tc>
                <a:tc>
                  <a:txBody>
                    <a:bodyPr/>
                    <a:lstStyle/>
                    <a:p>
                      <a:pPr marL="0" lvl="0" indent="0" algn="ctr" rtl="0">
                        <a:spcBef>
                          <a:spcPts val="0"/>
                        </a:spcBef>
                        <a:spcAft>
                          <a:spcPts val="0"/>
                        </a:spcAft>
                        <a:buNone/>
                      </a:pPr>
                      <a:r>
                        <a:rPr lang="nl-NL" sz="1000" b="0"/>
                        <a:t>Enkele BIV-eisen</a:t>
                      </a:r>
                      <a:endParaRPr sz="1000" b="0"/>
                    </a:p>
                  </a:txBody>
                  <a:tcPr marL="91425" marR="91425" marT="91425" marB="91425" anchor="ctr"/>
                </a:tc>
                <a:tc>
                  <a:txBody>
                    <a:bodyPr/>
                    <a:lstStyle/>
                    <a:p>
                      <a:pPr marL="0" lvl="0" indent="0" algn="ctr" rtl="0">
                        <a:spcBef>
                          <a:spcPts val="0"/>
                        </a:spcBef>
                        <a:spcAft>
                          <a:spcPts val="0"/>
                        </a:spcAft>
                        <a:buNone/>
                      </a:pPr>
                      <a:r>
                        <a:rPr lang="nl-NL" sz="1000" b="0"/>
                        <a:t>Strikte BIV-eisen</a:t>
                      </a:r>
                      <a:endParaRPr sz="1000" b="0"/>
                    </a:p>
                  </a:txBody>
                  <a:tcPr marL="91425" marR="91425" marT="91425" marB="91425" anchor="ctr"/>
                </a:tc>
                <a:extLst>
                  <a:ext uri="{0D108BD9-81ED-4DB2-BD59-A6C34878D82A}">
                    <a16:rowId xmlns:a16="http://schemas.microsoft.com/office/drawing/2014/main" val="10005"/>
                  </a:ext>
                </a:extLst>
              </a:tr>
              <a:tr h="475675">
                <a:tc>
                  <a:txBody>
                    <a:bodyPr/>
                    <a:lstStyle/>
                    <a:p>
                      <a:pPr marL="0" lvl="0" indent="0" algn="ctr" rtl="0">
                        <a:spcBef>
                          <a:spcPts val="0"/>
                        </a:spcBef>
                        <a:spcAft>
                          <a:spcPts val="0"/>
                        </a:spcAft>
                        <a:buNone/>
                      </a:pPr>
                      <a:r>
                        <a:rPr lang="nl-NL" b="1"/>
                        <a:t>Interoperabiliteit</a:t>
                      </a:r>
                      <a:endParaRPr b="1"/>
                    </a:p>
                  </a:txBody>
                  <a:tcPr marL="91425" marR="91425" marT="91425" marB="91425" anchor="ctr"/>
                </a:tc>
                <a:tc>
                  <a:txBody>
                    <a:bodyPr/>
                    <a:lstStyle/>
                    <a:p>
                      <a:pPr marL="0" lvl="0" indent="0" algn="ctr" rtl="0">
                        <a:spcBef>
                          <a:spcPts val="0"/>
                        </a:spcBef>
                        <a:spcAft>
                          <a:spcPts val="0"/>
                        </a:spcAft>
                        <a:buNone/>
                      </a:pPr>
                      <a:r>
                        <a:rPr lang="nl-NL" sz="1000" b="0"/>
                        <a:t>Technische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 Semantische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Semantische &amp; Procesinteroperabiliteit</a:t>
                      </a:r>
                      <a:endParaRPr sz="1000" b="0"/>
                    </a:p>
                  </a:txBody>
                  <a:tcPr marL="91425" marR="91425" marT="91425" marB="91425" anchor="ctr"/>
                </a:tc>
                <a:extLst>
                  <a:ext uri="{0D108BD9-81ED-4DB2-BD59-A6C34878D82A}">
                    <a16:rowId xmlns:a16="http://schemas.microsoft.com/office/drawing/2014/main" val="414585822"/>
                  </a:ext>
                </a:extLst>
              </a:tr>
              <a:tr h="422056">
                <a:tc>
                  <a:txBody>
                    <a:bodyPr/>
                    <a:lstStyle/>
                    <a:p>
                      <a:pPr marL="0" lvl="0" indent="0" algn="ctr" rtl="0">
                        <a:spcBef>
                          <a:spcPts val="0"/>
                        </a:spcBef>
                        <a:spcAft>
                          <a:spcPts val="0"/>
                        </a:spcAft>
                        <a:buNone/>
                      </a:pPr>
                      <a:r>
                        <a:rPr lang="nl-NL" b="1"/>
                        <a:t>IAA</a:t>
                      </a:r>
                      <a:endParaRPr b="1"/>
                    </a:p>
                  </a:txBody>
                  <a:tcPr marL="91425" marR="91425" marT="91425" marB="91425" anchor="ctr"/>
                </a:tc>
                <a:tc>
                  <a:txBody>
                    <a:bodyPr/>
                    <a:lstStyle/>
                    <a:p>
                      <a:pPr marL="0" lvl="0" indent="0" algn="ctr" rtl="0">
                        <a:spcBef>
                          <a:spcPts val="0"/>
                        </a:spcBef>
                        <a:spcAft>
                          <a:spcPts val="0"/>
                        </a:spcAft>
                        <a:buNone/>
                      </a:pPr>
                      <a:r>
                        <a:rPr lang="nl-NL" sz="1000" b="0"/>
                        <a:t>Openbaar / publiek</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groepslidmaatschap / rol</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identiteit</a:t>
                      </a:r>
                      <a:endParaRPr sz="1000" b="0"/>
                    </a:p>
                  </a:txBody>
                  <a:tcPr marL="91425" marR="91425" marT="91425" marB="91425" anchor="ctr"/>
                </a:tc>
                <a:extLst>
                  <a:ext uri="{0D108BD9-81ED-4DB2-BD59-A6C34878D82A}">
                    <a16:rowId xmlns:a16="http://schemas.microsoft.com/office/drawing/2014/main" val="10006"/>
                  </a:ext>
                </a:extLst>
              </a:tr>
              <a:tr h="540198">
                <a:tc>
                  <a:txBody>
                    <a:bodyPr/>
                    <a:lstStyle/>
                    <a:p>
                      <a:pPr marL="0" lvl="0" indent="0" algn="ctr" rtl="0">
                        <a:spcBef>
                          <a:spcPts val="0"/>
                        </a:spcBef>
                        <a:spcAft>
                          <a:spcPts val="0"/>
                        </a:spcAft>
                        <a:buNone/>
                      </a:pPr>
                      <a:r>
                        <a:rPr lang="nl-NL" b="1"/>
                        <a:t>M2M-interactie</a:t>
                      </a:r>
                      <a:endParaRPr b="1"/>
                    </a:p>
                  </a:txBody>
                  <a:tcPr marL="91425" marR="91425" marT="91425" marB="91425" anchor="ctr"/>
                </a:tc>
                <a:tc>
                  <a:txBody>
                    <a:bodyPr/>
                    <a:lstStyle/>
                    <a:p>
                      <a:pPr marL="0" lvl="0" indent="0" algn="ctr" rtl="0">
                        <a:spcBef>
                          <a:spcPts val="0"/>
                        </a:spcBef>
                        <a:spcAft>
                          <a:spcPts val="0"/>
                        </a:spcAft>
                        <a:buNone/>
                      </a:pPr>
                      <a:r>
                        <a:rPr lang="nl-NL" sz="1000" b="0"/>
                        <a:t>Geen m2m-koppelingen</a:t>
                      </a:r>
                      <a:endParaRPr sz="1000" b="0"/>
                    </a:p>
                  </a:txBody>
                  <a:tcPr marL="91425" marR="91425" marT="91425" marB="91425" anchor="ctr"/>
                </a:tc>
                <a:tc>
                  <a:txBody>
                    <a:bodyPr/>
                    <a:lstStyle/>
                    <a:p>
                      <a:pPr marL="0" lvl="0" indent="0" algn="ctr" rtl="0">
                        <a:spcBef>
                          <a:spcPts val="0"/>
                        </a:spcBef>
                        <a:spcAft>
                          <a:spcPts val="0"/>
                        </a:spcAft>
                        <a:buNone/>
                      </a:pPr>
                      <a:r>
                        <a:rPr lang="nl-NL" sz="1000" b="0"/>
                        <a:t>Enkele koppelingen, meerdere gelijksoortige partijen</a:t>
                      </a:r>
                      <a:endParaRPr sz="1000" b="0"/>
                    </a:p>
                  </a:txBody>
                  <a:tcPr marL="91425" marR="91425" marT="91425" marB="91425" anchor="ctr"/>
                </a:tc>
                <a:tc>
                  <a:txBody>
                    <a:bodyPr/>
                    <a:lstStyle/>
                    <a:p>
                      <a:pPr marL="0" lvl="0" indent="0" algn="ctr" rtl="0">
                        <a:spcBef>
                          <a:spcPts val="0"/>
                        </a:spcBef>
                        <a:spcAft>
                          <a:spcPts val="0"/>
                        </a:spcAft>
                        <a:buNone/>
                      </a:pPr>
                      <a:r>
                        <a:rPr lang="nl-NL" sz="1000" b="0"/>
                        <a:t>Veel koppelingen, veel verschillende partijen</a:t>
                      </a:r>
                      <a:endParaRPr sz="1000" b="0"/>
                    </a:p>
                  </a:txBody>
                  <a:tcPr marL="91425" marR="91425" marT="91425" marB="91425" anchor="ctr"/>
                </a:tc>
                <a:extLst>
                  <a:ext uri="{0D108BD9-81ED-4DB2-BD59-A6C34878D82A}">
                    <a16:rowId xmlns:a16="http://schemas.microsoft.com/office/drawing/2014/main" val="10007"/>
                  </a:ext>
                </a:extLst>
              </a:tr>
              <a:tr h="540198">
                <a:tc>
                  <a:txBody>
                    <a:bodyPr/>
                    <a:lstStyle/>
                    <a:p>
                      <a:pPr marL="0" lvl="0" indent="0" algn="ctr" rtl="0">
                        <a:spcBef>
                          <a:spcPts val="0"/>
                        </a:spcBef>
                        <a:spcAft>
                          <a:spcPts val="0"/>
                        </a:spcAft>
                        <a:buNone/>
                      </a:pPr>
                      <a:r>
                        <a:rPr lang="nl-NL" b="1"/>
                        <a:t>H2M-interactie</a:t>
                      </a:r>
                      <a:endParaRPr b="1"/>
                    </a:p>
                  </a:txBody>
                  <a:tcPr marL="91425" marR="91425" marT="91425" marB="91425" anchor="ctr"/>
                </a:tc>
                <a:tc>
                  <a:txBody>
                    <a:bodyPr/>
                    <a:lstStyle/>
                    <a:p>
                      <a:pPr marL="0" lvl="0" indent="0" algn="ctr" rtl="0">
                        <a:spcBef>
                          <a:spcPts val="0"/>
                        </a:spcBef>
                        <a:spcAft>
                          <a:spcPts val="0"/>
                        </a:spcAft>
                        <a:buNone/>
                      </a:pPr>
                      <a:r>
                        <a:rPr lang="nl-NL" sz="1000" b="0"/>
                        <a:t>Geen gebruikersinteractie</a:t>
                      </a:r>
                      <a:endParaRPr sz="1000" b="0"/>
                    </a:p>
                  </a:txBody>
                  <a:tcPr marL="91425" marR="91425" marT="91425" marB="91425" anchor="ctr"/>
                </a:tc>
                <a:tc>
                  <a:txBody>
                    <a:bodyPr/>
                    <a:lstStyle/>
                    <a:p>
                      <a:pPr marL="0" lvl="0" indent="0" algn="ctr" rtl="0">
                        <a:spcBef>
                          <a:spcPts val="0"/>
                        </a:spcBef>
                        <a:spcAft>
                          <a:spcPts val="0"/>
                        </a:spcAft>
                        <a:buNone/>
                      </a:pPr>
                      <a:r>
                        <a:rPr lang="nl-NL" sz="1000" b="0"/>
                        <a:t>Gebruikersinteractie door een beperkte/homogene groep mensen</a:t>
                      </a:r>
                      <a:endParaRPr sz="1000" b="0"/>
                    </a:p>
                  </a:txBody>
                  <a:tcPr marL="91425" marR="91425" marT="91425" marB="91425" anchor="ctr"/>
                </a:tc>
                <a:tc>
                  <a:txBody>
                    <a:bodyPr/>
                    <a:lstStyle/>
                    <a:p>
                      <a:pPr marL="0" lvl="0" indent="0" algn="ctr">
                        <a:spcBef>
                          <a:spcPts val="0"/>
                        </a:spcBef>
                        <a:spcAft>
                          <a:spcPts val="0"/>
                        </a:spcAft>
                        <a:buNone/>
                      </a:pPr>
                      <a:r>
                        <a:rPr lang="nl-NL" sz="1000" b="0"/>
                        <a:t>Gebruikersinteractie door een grote/diverse groep mensen.</a:t>
                      </a:r>
                      <a:endParaRPr sz="1000" b="0"/>
                    </a:p>
                  </a:txBody>
                  <a:tcPr marL="91425" marR="91425" marT="91425" marB="91425" anchor="ctr"/>
                </a:tc>
                <a:extLst>
                  <a:ext uri="{0D108BD9-81ED-4DB2-BD59-A6C34878D82A}">
                    <a16:rowId xmlns:a16="http://schemas.microsoft.com/office/drawing/2014/main" val="287774830"/>
                  </a:ext>
                </a:extLst>
              </a:tr>
              <a:tr h="422056">
                <a:tc>
                  <a:txBody>
                    <a:bodyPr/>
                    <a:lstStyle/>
                    <a:p>
                      <a:pPr marL="0" lvl="0" indent="0" algn="ctr" rtl="0">
                        <a:spcBef>
                          <a:spcPts val="0"/>
                        </a:spcBef>
                        <a:spcAft>
                          <a:spcPts val="0"/>
                        </a:spcAft>
                        <a:buNone/>
                      </a:pPr>
                      <a:r>
                        <a:rPr lang="nl-NL" b="1"/>
                        <a:t>Realisatie / </a:t>
                      </a:r>
                      <a:r>
                        <a:rPr lang="nl-NL" b="1" err="1"/>
                        <a:t>impl</a:t>
                      </a:r>
                      <a:r>
                        <a:rPr lang="nl-NL" b="1"/>
                        <a:t>. / uitrol</a:t>
                      </a:r>
                      <a:endParaRPr b="1"/>
                    </a:p>
                  </a:txBody>
                  <a:tcPr marL="91425" marR="91425" marT="91425" marB="91425" anchor="ctr"/>
                </a:tc>
                <a:tc>
                  <a:txBody>
                    <a:bodyPr/>
                    <a:lstStyle/>
                    <a:p>
                      <a:pPr marL="0" lvl="0" indent="0" algn="ctr" rtl="0">
                        <a:spcBef>
                          <a:spcPts val="0"/>
                        </a:spcBef>
                        <a:spcAft>
                          <a:spcPts val="0"/>
                        </a:spcAft>
                        <a:buNone/>
                      </a:pPr>
                      <a:r>
                        <a:rPr lang="nl-NL" sz="1000" b="0"/>
                        <a:t>Triviaal</a:t>
                      </a:r>
                      <a:endParaRPr sz="1000" b="0"/>
                    </a:p>
                  </a:txBody>
                  <a:tcPr marL="91425" marR="91425" marT="91425" marB="91425" anchor="ctr"/>
                </a:tc>
                <a:tc>
                  <a:txBody>
                    <a:bodyPr/>
                    <a:lstStyle/>
                    <a:p>
                      <a:pPr marL="0" lvl="0" indent="0" algn="ctr" rtl="0">
                        <a:spcBef>
                          <a:spcPts val="0"/>
                        </a:spcBef>
                        <a:spcAft>
                          <a:spcPts val="0"/>
                        </a:spcAft>
                        <a:buNone/>
                      </a:pPr>
                      <a:r>
                        <a:rPr lang="nl-NL" sz="1000" b="0"/>
                        <a:t>Gemiddeld</a:t>
                      </a:r>
                      <a:endParaRPr sz="1000" b="0"/>
                    </a:p>
                  </a:txBody>
                  <a:tcPr marL="91425" marR="91425" marT="91425" marB="91425" anchor="ctr"/>
                </a:tc>
                <a:tc>
                  <a:txBody>
                    <a:bodyPr/>
                    <a:lstStyle/>
                    <a:p>
                      <a:pPr marL="0" lvl="0" indent="0" algn="ctr" rtl="0">
                        <a:spcBef>
                          <a:spcPts val="0"/>
                        </a:spcBef>
                        <a:spcAft>
                          <a:spcPts val="0"/>
                        </a:spcAft>
                        <a:buNone/>
                      </a:pPr>
                      <a:r>
                        <a:rPr lang="nl-NL" sz="1000" b="0"/>
                        <a:t>Complex</a:t>
                      </a:r>
                      <a:endParaRPr sz="1000" b="0"/>
                    </a:p>
                  </a:txBody>
                  <a:tcPr marL="91425" marR="91425" marT="91425" marB="91425" anchor="ctr"/>
                </a:tc>
                <a:extLst>
                  <a:ext uri="{0D108BD9-81ED-4DB2-BD59-A6C34878D82A}">
                    <a16:rowId xmlns:a16="http://schemas.microsoft.com/office/drawing/2014/main" val="10008"/>
                  </a:ext>
                </a:extLst>
              </a:tr>
              <a:tr h="540198">
                <a:tc>
                  <a:txBody>
                    <a:bodyPr/>
                    <a:lstStyle/>
                    <a:p>
                      <a:pPr marL="0" lvl="0" indent="0" algn="ctr" rtl="0">
                        <a:spcBef>
                          <a:spcPts val="0"/>
                        </a:spcBef>
                        <a:spcAft>
                          <a:spcPts val="0"/>
                        </a:spcAft>
                        <a:buNone/>
                      </a:pPr>
                      <a:r>
                        <a:rPr lang="nl-NL" b="1"/>
                        <a:t>Beheer</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dk1"/>
                          </a:solidFill>
                        </a:rPr>
                        <a:t>Beheer en doorontwikkeling is belegd</a:t>
                      </a:r>
                      <a:endParaRPr sz="1000" b="0"/>
                    </a:p>
                  </a:txBody>
                  <a:tcPr marL="91425" marR="91425" marT="91425" marB="91425" anchor="ctr"/>
                </a:tc>
                <a:tc>
                  <a:txBody>
                    <a:bodyPr/>
                    <a:lstStyle/>
                    <a:p>
                      <a:pPr marL="0" lvl="0" indent="0" algn="ctr" rtl="0">
                        <a:spcBef>
                          <a:spcPts val="0"/>
                        </a:spcBef>
                        <a:spcAft>
                          <a:spcPts val="0"/>
                        </a:spcAft>
                        <a:buNone/>
                      </a:pPr>
                      <a:r>
                        <a:rPr lang="nl-NL" sz="1000" b="0"/>
                        <a:t>Beoogde beheerpartij bekend, nadere afspraken maken</a:t>
                      </a:r>
                      <a:endParaRPr sz="1000" b="0"/>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Nog onduidelijk / onbekend</a:t>
                      </a:r>
                      <a:endParaRPr sz="1000" b="0"/>
                    </a:p>
                  </a:txBody>
                  <a:tcPr marL="91425" marR="91425" marT="91425" marB="91425" anchor="ctr"/>
                </a:tc>
                <a:extLst>
                  <a:ext uri="{0D108BD9-81ED-4DB2-BD59-A6C34878D82A}">
                    <a16:rowId xmlns:a16="http://schemas.microsoft.com/office/drawing/2014/main" val="10009"/>
                  </a:ext>
                </a:extLst>
              </a:tr>
              <a:tr h="772991">
                <a:tc>
                  <a:txBody>
                    <a:bodyPr/>
                    <a:lstStyle/>
                    <a:p>
                      <a:pPr marL="0" lvl="0" indent="0" algn="ctr">
                        <a:spcBef>
                          <a:spcPts val="0"/>
                        </a:spcBef>
                        <a:spcAft>
                          <a:spcPts val="0"/>
                        </a:spcAft>
                        <a:buNone/>
                      </a:pPr>
                      <a:r>
                        <a:rPr lang="nl-NL" b="1" err="1"/>
                        <a:t>Governance</a:t>
                      </a:r>
                      <a:endParaRPr b="1"/>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Alle belangen bekend &amp; vertegenwoordigd; betrokkenheid alle belanghebbenden georganiseerd</a:t>
                      </a:r>
                      <a:endParaRPr sz="1000" b="0">
                        <a:solidFill>
                          <a:schemeClr val="dk1"/>
                        </a:solidFill>
                      </a:endParaRPr>
                    </a:p>
                  </a:txBody>
                  <a:tcPr marL="91425" marR="91425" marT="91425" marB="91425" anchor="ctr"/>
                </a:tc>
                <a:tc>
                  <a:txBody>
                    <a:bodyPr/>
                    <a:lstStyle/>
                    <a:p>
                      <a:pPr lvl="0" algn="ctr">
                        <a:lnSpc>
                          <a:spcPct val="100000"/>
                        </a:lnSpc>
                        <a:spcBef>
                          <a:spcPts val="0"/>
                        </a:spcBef>
                        <a:spcAft>
                          <a:spcPts val="0"/>
                        </a:spcAft>
                        <a:buNone/>
                      </a:pPr>
                      <a:r>
                        <a:rPr lang="nl-NL" sz="1000" b="0" u="none" strike="noStrike" noProof="0">
                          <a:solidFill>
                            <a:schemeClr val="dk1"/>
                          </a:solidFill>
                        </a:rPr>
                        <a:t>Belangen voldoende bekend &amp; vertegenwoordigd; betrokkenheid belanghebbenden voldoende georganiseerd.</a:t>
                      </a:r>
                    </a:p>
                    <a:p>
                      <a:pPr marL="0" lvl="0" indent="0" algn="ctr">
                        <a:spcBef>
                          <a:spcPts val="0"/>
                        </a:spcBef>
                        <a:spcAft>
                          <a:spcPts val="0"/>
                        </a:spcAft>
                        <a:buNone/>
                      </a:pPr>
                      <a:endParaRPr sz="1000" b="0"/>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Nog niet alle belangen in beeld / betrokkenheid belanghebbenden nog niet of onvoldoende georganiseerd.</a:t>
                      </a:r>
                      <a:endParaRPr sz="1000" b="0">
                        <a:solidFill>
                          <a:schemeClr val="dk1"/>
                        </a:solidFill>
                      </a:endParaRPr>
                    </a:p>
                  </a:txBody>
                  <a:tcPr marL="91425" marR="91425" marT="91425" marB="91425" anchor="ctr"/>
                </a:tc>
                <a:extLst>
                  <a:ext uri="{0D108BD9-81ED-4DB2-BD59-A6C34878D82A}">
                    <a16:rowId xmlns:a16="http://schemas.microsoft.com/office/drawing/2014/main" val="1411661068"/>
                  </a:ext>
                </a:extLst>
              </a:tr>
            </a:tbl>
          </a:graphicData>
        </a:graphic>
      </p:graphicFrame>
      <p:sp>
        <p:nvSpPr>
          <p:cNvPr id="2" name="Rechthoek 1">
            <a:extLst>
              <a:ext uri="{FF2B5EF4-FFF2-40B4-BE49-F238E27FC236}">
                <a16:creationId xmlns:a16="http://schemas.microsoft.com/office/drawing/2014/main" id="{CC27ED28-5C29-2039-2361-1809AD713DB5}"/>
              </a:ext>
            </a:extLst>
          </p:cNvPr>
          <p:cNvSpPr/>
          <p:nvPr/>
        </p:nvSpPr>
        <p:spPr>
          <a:xfrm>
            <a:off x="6096000" y="980728"/>
            <a:ext cx="3041515" cy="4328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Rechthoek 3">
            <a:extLst>
              <a:ext uri="{FF2B5EF4-FFF2-40B4-BE49-F238E27FC236}">
                <a16:creationId xmlns:a16="http://schemas.microsoft.com/office/drawing/2014/main" id="{E4B859D2-EA8F-8CD7-6EEE-7D2EBA5B219E}"/>
              </a:ext>
            </a:extLst>
          </p:cNvPr>
          <p:cNvSpPr/>
          <p:nvPr/>
        </p:nvSpPr>
        <p:spPr>
          <a:xfrm>
            <a:off x="6095647" y="1413624"/>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21B3422D-1C8A-002B-12F4-841C4831D6DA}"/>
              </a:ext>
            </a:extLst>
          </p:cNvPr>
          <p:cNvSpPr/>
          <p:nvPr/>
        </p:nvSpPr>
        <p:spPr>
          <a:xfrm>
            <a:off x="6102308" y="1846519"/>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2D3EB55-DE39-9F5F-5F4F-F987C1E7BED7}"/>
              </a:ext>
            </a:extLst>
          </p:cNvPr>
          <p:cNvSpPr/>
          <p:nvPr/>
        </p:nvSpPr>
        <p:spPr>
          <a:xfrm>
            <a:off x="6102308" y="2326387"/>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10D6D63D-3511-D07F-DA8F-D39C163A6C77}"/>
              </a:ext>
            </a:extLst>
          </p:cNvPr>
          <p:cNvSpPr/>
          <p:nvPr/>
        </p:nvSpPr>
        <p:spPr>
          <a:xfrm>
            <a:off x="6095646" y="275928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F50DF0DF-0D59-E756-871A-1C6F8BAB71E3}"/>
              </a:ext>
            </a:extLst>
          </p:cNvPr>
          <p:cNvSpPr/>
          <p:nvPr/>
        </p:nvSpPr>
        <p:spPr>
          <a:xfrm>
            <a:off x="6095645" y="3192178"/>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F09E4528-F8C9-5F75-6482-847C88EB18B5}"/>
              </a:ext>
            </a:extLst>
          </p:cNvPr>
          <p:cNvSpPr/>
          <p:nvPr/>
        </p:nvSpPr>
        <p:spPr>
          <a:xfrm>
            <a:off x="6095644" y="362507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5BE3DE1-D3F7-7F90-B2DC-EF529DDF7A32}"/>
              </a:ext>
            </a:extLst>
          </p:cNvPr>
          <p:cNvSpPr/>
          <p:nvPr/>
        </p:nvSpPr>
        <p:spPr>
          <a:xfrm>
            <a:off x="6108972" y="4098717"/>
            <a:ext cx="3041515" cy="4909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3F71667A-A2BB-7EDC-D727-BCB7EED54650}"/>
              </a:ext>
            </a:extLst>
          </p:cNvPr>
          <p:cNvSpPr/>
          <p:nvPr/>
        </p:nvSpPr>
        <p:spPr>
          <a:xfrm>
            <a:off x="6108972" y="4589715"/>
            <a:ext cx="3041515" cy="591239"/>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E69980BD-81A4-6488-073F-8DEEC91D24A4}"/>
              </a:ext>
            </a:extLst>
          </p:cNvPr>
          <p:cNvSpPr/>
          <p:nvPr/>
        </p:nvSpPr>
        <p:spPr>
          <a:xfrm>
            <a:off x="6108972" y="5180956"/>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58681950-4042-61A5-62ED-7CA3B422C838}"/>
              </a:ext>
            </a:extLst>
          </p:cNvPr>
          <p:cNvSpPr/>
          <p:nvPr/>
        </p:nvSpPr>
        <p:spPr>
          <a:xfrm>
            <a:off x="6108972" y="5598683"/>
            <a:ext cx="3041515" cy="49503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extLst>
              <a:ext uri="{FF2B5EF4-FFF2-40B4-BE49-F238E27FC236}">
                <a16:creationId xmlns:a16="http://schemas.microsoft.com/office/drawing/2014/main" id="{F257B02C-CAC4-0888-D125-9EB6C8132E5C}"/>
              </a:ext>
            </a:extLst>
          </p:cNvPr>
          <p:cNvSpPr/>
          <p:nvPr/>
        </p:nvSpPr>
        <p:spPr>
          <a:xfrm>
            <a:off x="6108972" y="6093719"/>
            <a:ext cx="3041515" cy="80769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theme/theme1.xml><?xml version="1.0" encoding="utf-8"?>
<a:theme xmlns:a="http://schemas.openxmlformats.org/drawingml/2006/main" name="Edustandaard">
  <a:themeElements>
    <a:clrScheme name="Edustandaard">
      <a:dk1>
        <a:srgbClr val="1C1C22"/>
      </a:dk1>
      <a:lt1>
        <a:srgbClr val="FFFFFF"/>
      </a:lt1>
      <a:dk2>
        <a:srgbClr val="1C1C22"/>
      </a:dk2>
      <a:lt2>
        <a:srgbClr val="FFFFFF"/>
      </a:lt2>
      <a:accent1>
        <a:srgbClr val="0FA67E"/>
      </a:accent1>
      <a:accent2>
        <a:srgbClr val="EDEDE5"/>
      </a:accent2>
      <a:accent3>
        <a:srgbClr val="84B496"/>
      </a:accent3>
      <a:accent4>
        <a:srgbClr val="5C7373"/>
      </a:accent4>
      <a:accent5>
        <a:srgbClr val="4A7A5C"/>
      </a:accent5>
      <a:accent6>
        <a:srgbClr val="ABAA84"/>
      </a:accent6>
      <a:hlink>
        <a:srgbClr val="718E8D"/>
      </a:hlink>
      <a:folHlink>
        <a:srgbClr val="0FA67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standaard" id="{5067ECD2-29F3-4E30-8A1A-EA84840A594B}" vid="{70763739-9299-462F-BE8C-44AA4D2D7EB0}"/>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D2789EBA4FE004CB1A47FE84E6C0BD2" ma:contentTypeVersion="11" ma:contentTypeDescription="Een nieuw document maken." ma:contentTypeScope="" ma:versionID="e93a62e334a7542f0b2c321e94862723">
  <xsd:schema xmlns:xsd="http://www.w3.org/2001/XMLSchema" xmlns:xs="http://www.w3.org/2001/XMLSchema" xmlns:p="http://schemas.microsoft.com/office/2006/metadata/properties" xmlns:ns2="7d65efcd-a0e8-46e5-8fce-0a0c8062aa65" xmlns:ns3="ab8e3964-0583-4d76-8741-ab414fa70b15" targetNamespace="http://schemas.microsoft.com/office/2006/metadata/properties" ma:root="true" ma:fieldsID="6188ff504dd5288031a640ed33e91a97" ns2:_="" ns3:_="">
    <xsd:import namespace="7d65efcd-a0e8-46e5-8fce-0a0c8062aa65"/>
    <xsd:import namespace="ab8e3964-0583-4d76-8741-ab414fa70b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5efcd-a0e8-46e5-8fce-0a0c8062aa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199ab15d-996d-49bb-af37-1ae2e5a914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8e3964-0583-4d76-8741-ab414fa70b15"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4" nillable="true" ma:displayName="Taxonomy Catch All Column" ma:hidden="true" ma:list="{bc7853f7-d37c-4107-97cb-635d54fdb30a}" ma:internalName="TaxCatchAll" ma:showField="CatchAllData" ma:web="ab8e3964-0583-4d76-8741-ab414fa70b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ab8e3964-0583-4d76-8741-ab414fa70b15">
      <UserInfo>
        <DisplayName>Dirk Linden</DisplayName>
        <AccountId>14</AccountId>
        <AccountType/>
      </UserInfo>
      <UserInfo>
        <DisplayName>Henk Nijstad</DisplayName>
        <AccountId>12</AccountId>
        <AccountType/>
      </UserInfo>
    </SharedWithUsers>
    <TaxCatchAll xmlns="ab8e3964-0583-4d76-8741-ab414fa70b15" xsi:nil="true"/>
    <lcf76f155ced4ddcb4097134ff3c332f xmlns="7d65efcd-a0e8-46e5-8fce-0a0c8062aa6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C97643E-EA8E-48D7-BB16-286DF9DF3A99}">
  <ds:schemaRefs>
    <ds:schemaRef ds:uri="7d65efcd-a0e8-46e5-8fce-0a0c8062aa65"/>
    <ds:schemaRef ds:uri="ab8e3964-0583-4d76-8741-ab414fa70b1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1C6B94B-8513-403D-8598-F53B03FED975}">
  <ds:schemaRefs>
    <ds:schemaRef ds:uri="http://schemas.microsoft.com/sharepoint/v3/contenttype/forms"/>
  </ds:schemaRefs>
</ds:datastoreItem>
</file>

<file path=customXml/itemProps3.xml><?xml version="1.0" encoding="utf-8"?>
<ds:datastoreItem xmlns:ds="http://schemas.openxmlformats.org/officeDocument/2006/customXml" ds:itemID="{0E1A6174-0A85-42E3-B517-C5440709FA05}">
  <ds:schemaRefs>
    <ds:schemaRef ds:uri="http://purl.org/dc/elements/1.1/"/>
    <ds:schemaRef ds:uri="http://schemas.microsoft.com/office/2006/metadata/properties"/>
    <ds:schemaRef ds:uri="http://purl.org/dc/dcmitype/"/>
    <ds:schemaRef ds:uri="ab8e3964-0583-4d76-8741-ab414fa70b15"/>
    <ds:schemaRef ds:uri="http://purl.org/dc/term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7d65efcd-a0e8-46e5-8fce-0a0c8062aa65"/>
  </ds:schemaRefs>
</ds:datastoreItem>
</file>

<file path=docProps/app.xml><?xml version="1.0" encoding="utf-8"?>
<Properties xmlns="http://schemas.openxmlformats.org/officeDocument/2006/extended-properties" xmlns:vt="http://schemas.openxmlformats.org/officeDocument/2006/docPropsVTypes">
  <Template/>
  <TotalTime>0</TotalTime>
  <Words>1513</Words>
  <Application>Microsoft Office PowerPoint</Application>
  <PresentationFormat>Breedbeeld</PresentationFormat>
  <Paragraphs>222</Paragraphs>
  <Slides>30</Slides>
  <Notes>22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30</vt:i4>
      </vt:variant>
    </vt:vector>
  </HeadingPairs>
  <TitlesOfParts>
    <vt:vector size="34" baseType="lpstr">
      <vt:lpstr>Arial</vt:lpstr>
      <vt:lpstr>Calibri</vt:lpstr>
      <vt:lpstr>Montserrat</vt:lpstr>
      <vt:lpstr>Edustandaard</vt:lpstr>
      <vt:lpstr>Presentatie van het keteninitiatief:  &lt;Naam initiatief&gt;</vt:lpstr>
      <vt:lpstr>Doel en toelichting vergelijkingsraamwerk</vt:lpstr>
      <vt:lpstr>Samenvatting</vt:lpstr>
      <vt:lpstr>Samenvatting</vt:lpstr>
      <vt:lpstr>Samenvatting</vt:lpstr>
      <vt:lpstr>Samenvatting</vt:lpstr>
      <vt:lpstr>Samenvatting</vt:lpstr>
      <vt:lpstr>Overige informatie</vt:lpstr>
      <vt:lpstr>Vergelijkingsraamwerk Overzicht</vt:lpstr>
      <vt:lpstr>Toelichting</vt:lpstr>
      <vt:lpstr>Toelichting Werkingsgebied</vt:lpstr>
      <vt:lpstr>Toelichting</vt:lpstr>
      <vt:lpstr>Toelichting Ketendomeinen</vt:lpstr>
      <vt:lpstr>Toelichting</vt:lpstr>
      <vt:lpstr>Toelichting Privacy</vt:lpstr>
      <vt:lpstr>Toelichting</vt:lpstr>
      <vt:lpstr>Toelichting Informatiebeveiliging</vt:lpstr>
      <vt:lpstr>Toelichting</vt:lpstr>
      <vt:lpstr>Toelichting Informatiebeveiliging</vt:lpstr>
      <vt:lpstr>Toelichting</vt:lpstr>
      <vt:lpstr>Toelichting Interoperabiliteit</vt:lpstr>
      <vt:lpstr>Toelichting</vt:lpstr>
      <vt:lpstr>Toelichting IAA</vt:lpstr>
      <vt:lpstr>Toelichting</vt:lpstr>
      <vt:lpstr>Toelichting M2M-interactie</vt:lpstr>
      <vt:lpstr>Toelichting</vt:lpstr>
      <vt:lpstr>Toelichting H2M-interactie</vt:lpstr>
      <vt:lpstr>Toelichting</vt:lpstr>
      <vt:lpstr>Toelichting Governance</vt:lpstr>
      <vt:lpstr>Toelichting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Architectuurscan  &lt;Onderwerp&gt;</dc:title>
  <dc:creator>Joeri van Es;joel de bruijn</dc:creator>
  <cp:lastModifiedBy>Henk Nijstad</cp:lastModifiedBy>
  <cp:revision>5</cp:revision>
  <dcterms:modified xsi:type="dcterms:W3CDTF">2023-07-14T12:33:05Z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0x0101004D2789EBA4FE004CB1A47FE84E6C0BD2</vt:lpwstr>
  </property>
  <property fmtid="{D5CDD505-2E9C-101B-9397-08002B2CF9AE}" pid="3" name="MediaServiceImageTags">
    <vt:lpwstr/>
  </property>
</Properties>
</file>