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64"/>
  </p:notesMasterIdLst>
  <p:sldIdLst>
    <p:sldId id="280" r:id="rId5"/>
    <p:sldId id="279" r:id="rId6"/>
    <p:sldId id="281" r:id="rId7"/>
    <p:sldId id="282" r:id="rId8"/>
    <p:sldId id="283" r:id="rId9"/>
    <p:sldId id="296" r:id="rId10"/>
    <p:sldId id="297" r:id="rId11"/>
    <p:sldId id="284" r:id="rId12"/>
    <p:sldId id="298" r:id="rId13"/>
    <p:sldId id="285" r:id="rId14"/>
    <p:sldId id="286" r:id="rId15"/>
    <p:sldId id="300" r:id="rId16"/>
    <p:sldId id="301" r:id="rId17"/>
    <p:sldId id="302" r:id="rId18"/>
    <p:sldId id="303" r:id="rId19"/>
    <p:sldId id="299" r:id="rId20"/>
    <p:sldId id="287" r:id="rId21"/>
    <p:sldId id="288" r:id="rId22"/>
    <p:sldId id="290" r:id="rId23"/>
    <p:sldId id="289" r:id="rId24"/>
    <p:sldId id="294" r:id="rId25"/>
    <p:sldId id="307" r:id="rId26"/>
    <p:sldId id="308" r:id="rId27"/>
    <p:sldId id="309" r:id="rId28"/>
    <p:sldId id="313" r:id="rId29"/>
    <p:sldId id="310" r:id="rId30"/>
    <p:sldId id="311" r:id="rId31"/>
    <p:sldId id="317" r:id="rId32"/>
    <p:sldId id="312" r:id="rId33"/>
    <p:sldId id="314" r:id="rId34"/>
    <p:sldId id="315" r:id="rId35"/>
    <p:sldId id="316" r:id="rId36"/>
    <p:sldId id="318" r:id="rId37"/>
    <p:sldId id="319" r:id="rId38"/>
    <p:sldId id="320" r:id="rId39"/>
    <p:sldId id="260" r:id="rId40"/>
    <p:sldId id="322" r:id="rId41"/>
    <p:sldId id="321" r:id="rId42"/>
    <p:sldId id="323" r:id="rId43"/>
    <p:sldId id="324" r:id="rId44"/>
    <p:sldId id="325" r:id="rId45"/>
    <p:sldId id="326" r:id="rId46"/>
    <p:sldId id="327" r:id="rId47"/>
    <p:sldId id="328" r:id="rId48"/>
    <p:sldId id="329" r:id="rId49"/>
    <p:sldId id="330" r:id="rId50"/>
    <p:sldId id="331" r:id="rId51"/>
    <p:sldId id="332" r:id="rId52"/>
    <p:sldId id="333" r:id="rId53"/>
    <p:sldId id="335" r:id="rId54"/>
    <p:sldId id="336" r:id="rId55"/>
    <p:sldId id="337" r:id="rId56"/>
    <p:sldId id="334" r:id="rId57"/>
    <p:sldId id="291" r:id="rId58"/>
    <p:sldId id="292" r:id="rId59"/>
    <p:sldId id="304" r:id="rId60"/>
    <p:sldId id="305" r:id="rId61"/>
    <p:sldId id="306" r:id="rId62"/>
    <p:sldId id="293" r:id="rId6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738C4B-F614-36F4-7B0C-76AD87FF5908}" name="ronald.ham" initials="ro" userId="S::ronald.ham_surf.nl#ext#@365kennisnet.onmicrosoft.com::e42049b3-c90c-45f7-ae4f-cabef1f3d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6E393-6E77-4BD5-B51D-8CA31EE5A4AF}" v="1" dt="2023-06-28T07:35:34.465"/>
    <p1510:client id="{E1240921-291B-4207-BB69-A68659686B5D}" v="1276" dt="2023-06-28T07:12:16.5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iswijk, Bas (bkr)" userId="S::bkr_tg.nl#ext#@365kennisnet.onmicrosoft.com::81c7ba64-b9d0-46cd-8c84-eedfba04b394" providerId="AD" clId="Web-{0E16E393-6E77-4BD5-B51D-8CA31EE5A4AF}"/>
    <pc:docChg chg="sldOrd">
      <pc:chgData name="Kruiswijk, Bas (bkr)" userId="S::bkr_tg.nl#ext#@365kennisnet.onmicrosoft.com::81c7ba64-b9d0-46cd-8c84-eedfba04b394" providerId="AD" clId="Web-{0E16E393-6E77-4BD5-B51D-8CA31EE5A4AF}" dt="2023-06-28T07:35:34.465" v="0"/>
      <pc:docMkLst>
        <pc:docMk/>
      </pc:docMkLst>
      <pc:sldChg chg="ord">
        <pc:chgData name="Kruiswijk, Bas (bkr)" userId="S::bkr_tg.nl#ext#@365kennisnet.onmicrosoft.com::81c7ba64-b9d0-46cd-8c84-eedfba04b394" providerId="AD" clId="Web-{0E16E393-6E77-4BD5-B51D-8CA31EE5A4AF}" dt="2023-06-28T07:35:34.465" v="0"/>
        <pc:sldMkLst>
          <pc:docMk/>
          <pc:sldMk cId="1894925904" sldId="296"/>
        </pc:sldMkLst>
      </pc:sldChg>
    </pc:docChg>
  </pc:docChgLst>
  <pc:docChgLst>
    <pc:chgData name="Henk Nijstad" userId="S::h.nijstad@kennisnet.nl::d3c9760c-ddc2-47a8-89b0-ad7e373290da" providerId="AD" clId="Web-{776F27D2-C043-D143-B8A1-EA0053DBADA6}"/>
    <pc:docChg chg="modSld">
      <pc:chgData name="Henk Nijstad" userId="S::h.nijstad@kennisnet.nl::d3c9760c-ddc2-47a8-89b0-ad7e373290da" providerId="AD" clId="Web-{776F27D2-C043-D143-B8A1-EA0053DBADA6}" dt="2023-06-26T13:57:19.629" v="35" actId="20577"/>
      <pc:docMkLst>
        <pc:docMk/>
      </pc:docMkLst>
      <pc:sldChg chg="addSp modSp">
        <pc:chgData name="Henk Nijstad" userId="S::h.nijstad@kennisnet.nl::d3c9760c-ddc2-47a8-89b0-ad7e373290da" providerId="AD" clId="Web-{776F27D2-C043-D143-B8A1-EA0053DBADA6}" dt="2023-06-26T13:57:19.629" v="35" actId="20577"/>
        <pc:sldMkLst>
          <pc:docMk/>
          <pc:sldMk cId="2436951156" sldId="281"/>
        </pc:sldMkLst>
        <pc:spChg chg="add mod">
          <ac:chgData name="Henk Nijstad" userId="S::h.nijstad@kennisnet.nl::d3c9760c-ddc2-47a8-89b0-ad7e373290da" providerId="AD" clId="Web-{776F27D2-C043-D143-B8A1-EA0053DBADA6}" dt="2023-06-26T13:57:19.629" v="35" actId="20577"/>
          <ac:spMkLst>
            <pc:docMk/>
            <pc:sldMk cId="2436951156" sldId="281"/>
            <ac:spMk id="4" creationId="{9EDA4BB7-E204-F686-66B6-0655EE807557}"/>
          </ac:spMkLst>
        </pc:spChg>
      </pc:sldChg>
    </pc:docChg>
  </pc:docChgLst>
  <pc:docChgLst>
    <pc:chgData name="Joël de Bruijn" userId="c77c35a1-0a4a-4d47-95d4-064cc51fda78" providerId="ADAL" clId="{E1240921-291B-4207-BB69-A68659686B5D}"/>
    <pc:docChg chg="undo custSel addSld delSld modSld sldOrd delMainMaster">
      <pc:chgData name="Joël de Bruijn" userId="c77c35a1-0a4a-4d47-95d4-064cc51fda78" providerId="ADAL" clId="{E1240921-291B-4207-BB69-A68659686B5D}" dt="2023-06-28T07:12:17.864" v="6009" actId="20577"/>
      <pc:docMkLst>
        <pc:docMk/>
      </pc:docMkLst>
      <pc:sldChg chg="add">
        <pc:chgData name="Joël de Bruijn" userId="c77c35a1-0a4a-4d47-95d4-064cc51fda78" providerId="ADAL" clId="{E1240921-291B-4207-BB69-A68659686B5D}" dt="2023-06-28T06:44:50.494" v="5821"/>
        <pc:sldMkLst>
          <pc:docMk/>
          <pc:sldMk cId="0" sldId="260"/>
        </pc:sldMkLst>
      </pc:sldChg>
      <pc:sldChg chg="modSp add del mod">
        <pc:chgData name="Joël de Bruijn" userId="c77c35a1-0a4a-4d47-95d4-064cc51fda78" providerId="ADAL" clId="{E1240921-291B-4207-BB69-A68659686B5D}" dt="2023-06-07T10:52:38.362" v="365" actId="47"/>
        <pc:sldMkLst>
          <pc:docMk/>
          <pc:sldMk cId="18631857" sldId="271"/>
        </pc:sldMkLst>
        <pc:spChg chg="mod">
          <ac:chgData name="Joël de Bruijn" userId="c77c35a1-0a4a-4d47-95d4-064cc51fda78" providerId="ADAL" clId="{E1240921-291B-4207-BB69-A68659686B5D}" dt="2023-06-07T08:08:00.668" v="320" actId="21"/>
          <ac:spMkLst>
            <pc:docMk/>
            <pc:sldMk cId="18631857" sldId="271"/>
            <ac:spMk id="2" creationId="{3C76D1C8-2A81-04F3-F5F1-8620125FFA36}"/>
          </ac:spMkLst>
        </pc:spChg>
        <pc:spChg chg="mod">
          <ac:chgData name="Joël de Bruijn" userId="c77c35a1-0a4a-4d47-95d4-064cc51fda78" providerId="ADAL" clId="{E1240921-291B-4207-BB69-A68659686B5D}" dt="2023-06-06T19:24:41.963" v="133" actId="20577"/>
          <ac:spMkLst>
            <pc:docMk/>
            <pc:sldMk cId="18631857" sldId="271"/>
            <ac:spMk id="3" creationId="{9C9E1406-DB72-5CAD-64CD-9036B5CC3E88}"/>
          </ac:spMkLst>
        </pc:spChg>
      </pc:sldChg>
      <pc:sldChg chg="modSp del mod delCm">
        <pc:chgData name="Joël de Bruijn" userId="c77c35a1-0a4a-4d47-95d4-064cc51fda78" providerId="ADAL" clId="{E1240921-291B-4207-BB69-A68659686B5D}" dt="2023-06-07T19:41:29.741" v="2305" actId="47"/>
        <pc:sldMkLst>
          <pc:docMk/>
          <pc:sldMk cId="277680762" sldId="273"/>
        </pc:sldMkLst>
        <pc:spChg chg="mod">
          <ac:chgData name="Joël de Bruijn" userId="c77c35a1-0a4a-4d47-95d4-064cc51fda78" providerId="ADAL" clId="{E1240921-291B-4207-BB69-A68659686B5D}" dt="2023-06-06T19:30:12.155" v="142" actId="20577"/>
          <ac:spMkLst>
            <pc:docMk/>
            <pc:sldMk cId="277680762" sldId="273"/>
            <ac:spMk id="2" creationId="{7147DEDC-28FE-2EE0-52B1-62966707A1E5}"/>
          </ac:spMkLst>
        </pc:spChg>
        <pc:spChg chg="mod">
          <ac:chgData name="Joël de Bruijn" userId="c77c35a1-0a4a-4d47-95d4-064cc51fda78" providerId="ADAL" clId="{E1240921-291B-4207-BB69-A68659686B5D}" dt="2023-06-06T19:30:18.224" v="144" actId="27636"/>
          <ac:spMkLst>
            <pc:docMk/>
            <pc:sldMk cId="277680762" sldId="273"/>
            <ac:spMk id="4" creationId="{6F54B746-CDF9-25DC-FFB3-FCB8CB7C8A44}"/>
          </ac:spMkLst>
        </pc:spChg>
        <pc:extLst>
          <p:ext xmlns:p="http://schemas.openxmlformats.org/presentationml/2006/main" uri="{D6D511B9-2390-475A-947B-AFAB55BFBCF1}">
            <pc226:cmChg xmlns:pc226="http://schemas.microsoft.com/office/powerpoint/2022/06/main/command" chg="del">
              <pc226:chgData name="Joël de Bruijn" userId="c77c35a1-0a4a-4d47-95d4-064cc51fda78" providerId="ADAL" clId="{E1240921-291B-4207-BB69-A68659686B5D}" dt="2023-06-07T07:36:54.753" v="235"/>
              <pc2:cmMkLst xmlns:pc2="http://schemas.microsoft.com/office/powerpoint/2019/9/main/command">
                <pc:docMk/>
                <pc:sldMk cId="277680762" sldId="273"/>
                <pc2:cmMk id="{499FFB81-6305-40BB-9821-EE398E091F05}"/>
              </pc2:cmMkLst>
            </pc226:cmChg>
          </p:ext>
        </pc:extLst>
      </pc:sldChg>
      <pc:sldChg chg="delSp modSp del mod">
        <pc:chgData name="Joël de Bruijn" userId="c77c35a1-0a4a-4d47-95d4-064cc51fda78" providerId="ADAL" clId="{E1240921-291B-4207-BB69-A68659686B5D}" dt="2023-06-14T12:18:23.221" v="4154" actId="47"/>
        <pc:sldMkLst>
          <pc:docMk/>
          <pc:sldMk cId="719896750" sldId="274"/>
        </pc:sldMkLst>
        <pc:spChg chg="mod">
          <ac:chgData name="Joël de Bruijn" userId="c77c35a1-0a4a-4d47-95d4-064cc51fda78" providerId="ADAL" clId="{E1240921-291B-4207-BB69-A68659686B5D}" dt="2023-06-06T19:31:54.397" v="192" actId="5793"/>
          <ac:spMkLst>
            <pc:docMk/>
            <pc:sldMk cId="719896750" sldId="274"/>
            <ac:spMk id="2" creationId="{9188E832-5CC4-5122-4E75-39FA70919349}"/>
          </ac:spMkLst>
        </pc:spChg>
        <pc:spChg chg="mod">
          <ac:chgData name="Joël de Bruijn" userId="c77c35a1-0a4a-4d47-95d4-064cc51fda78" providerId="ADAL" clId="{E1240921-291B-4207-BB69-A68659686B5D}" dt="2023-06-06T19:32:01.032" v="202" actId="5793"/>
          <ac:spMkLst>
            <pc:docMk/>
            <pc:sldMk cId="719896750" sldId="274"/>
            <ac:spMk id="3" creationId="{FEB283AE-7B09-0D4E-189F-7F7B3FFFDFB1}"/>
          </ac:spMkLst>
        </pc:spChg>
        <pc:picChg chg="del">
          <ac:chgData name="Joël de Bruijn" userId="c77c35a1-0a4a-4d47-95d4-064cc51fda78" providerId="ADAL" clId="{E1240921-291B-4207-BB69-A68659686B5D}" dt="2023-06-06T19:32:03.254" v="203" actId="478"/>
          <ac:picMkLst>
            <pc:docMk/>
            <pc:sldMk cId="719896750" sldId="274"/>
            <ac:picMk id="4" creationId="{13693344-6C5F-A8AA-2551-5F0C3FE2DC8E}"/>
          </ac:picMkLst>
        </pc:picChg>
      </pc:sldChg>
      <pc:sldChg chg="modSp del mod delCm modCm">
        <pc:chgData name="Joël de Bruijn" userId="c77c35a1-0a4a-4d47-95d4-064cc51fda78" providerId="ADAL" clId="{E1240921-291B-4207-BB69-A68659686B5D}" dt="2023-06-14T12:18:23.221" v="4154" actId="47"/>
        <pc:sldMkLst>
          <pc:docMk/>
          <pc:sldMk cId="3103318784" sldId="275"/>
        </pc:sldMkLst>
        <pc:spChg chg="mod">
          <ac:chgData name="Joël de Bruijn" userId="c77c35a1-0a4a-4d47-95d4-064cc51fda78" providerId="ADAL" clId="{E1240921-291B-4207-BB69-A68659686B5D}" dt="2023-06-06T19:30:35.412" v="151" actId="20577"/>
          <ac:spMkLst>
            <pc:docMk/>
            <pc:sldMk cId="3103318784" sldId="275"/>
            <ac:spMk id="5" creationId="{856A3B3A-F55F-0147-EBDC-3680CDA47A2E}"/>
          </ac:spMkLst>
        </pc:spChg>
        <pc:graphicFrameChg chg="mod">
          <ac:chgData name="Joël de Bruijn" userId="c77c35a1-0a4a-4d47-95d4-064cc51fda78" providerId="ADAL" clId="{E1240921-291B-4207-BB69-A68659686B5D}" dt="2023-06-06T19:31:45.711" v="188" actId="20577"/>
          <ac:graphicFrameMkLst>
            <pc:docMk/>
            <pc:sldMk cId="3103318784" sldId="275"/>
            <ac:graphicFrameMk id="4" creationId="{BDAD1CFE-1803-4F31-A656-854A7FF43B37}"/>
          </ac:graphicFrameMkLst>
        </pc:graphicFrameChg>
        <pc:extLst>
          <p:ext xmlns:p="http://schemas.openxmlformats.org/presentationml/2006/main" uri="{D6D511B9-2390-475A-947B-AFAB55BFBCF1}">
            <pc226:cmChg xmlns:pc226="http://schemas.microsoft.com/office/powerpoint/2022/06/main/command" chg="del mod">
              <pc226:chgData name="Joël de Bruijn" userId="c77c35a1-0a4a-4d47-95d4-064cc51fda78" providerId="ADAL" clId="{E1240921-291B-4207-BB69-A68659686B5D}" dt="2023-06-07T07:37:01.459" v="236"/>
              <pc2:cmMkLst xmlns:pc2="http://schemas.microsoft.com/office/powerpoint/2019/9/main/command">
                <pc:docMk/>
                <pc:sldMk cId="3103318784" sldId="275"/>
                <pc2:cmMk id="{FABA58AA-77A1-4468-B39E-7B66B5A96CDB}"/>
              </pc2:cmMkLst>
            </pc226:cmChg>
          </p:ext>
        </pc:extLst>
      </pc:sldChg>
      <pc:sldChg chg="delSp modSp del mod">
        <pc:chgData name="Joël de Bruijn" userId="c77c35a1-0a4a-4d47-95d4-064cc51fda78" providerId="ADAL" clId="{E1240921-291B-4207-BB69-A68659686B5D}" dt="2023-06-14T12:18:23.221" v="4154" actId="47"/>
        <pc:sldMkLst>
          <pc:docMk/>
          <pc:sldMk cId="4093196778" sldId="278"/>
        </pc:sldMkLst>
        <pc:spChg chg="mod">
          <ac:chgData name="Joël de Bruijn" userId="c77c35a1-0a4a-4d47-95d4-064cc51fda78" providerId="ADAL" clId="{E1240921-291B-4207-BB69-A68659686B5D}" dt="2023-06-06T19:32:12.014" v="213" actId="5793"/>
          <ac:spMkLst>
            <pc:docMk/>
            <pc:sldMk cId="4093196778" sldId="278"/>
            <ac:spMk id="2" creationId="{356CD9D7-3E5C-D674-7A0F-4B53451A6D76}"/>
          </ac:spMkLst>
        </pc:spChg>
        <pc:graphicFrameChg chg="del">
          <ac:chgData name="Joël de Bruijn" userId="c77c35a1-0a4a-4d47-95d4-064cc51fda78" providerId="ADAL" clId="{E1240921-291B-4207-BB69-A68659686B5D}" dt="2023-06-06T19:32:38.807" v="231" actId="478"/>
          <ac:graphicFrameMkLst>
            <pc:docMk/>
            <pc:sldMk cId="4093196778" sldId="278"/>
            <ac:graphicFrameMk id="4" creationId="{A68219C4-287B-FEE3-2BF3-76FFDA403419}"/>
          </ac:graphicFrameMkLst>
        </pc:graphicFrameChg>
        <pc:graphicFrameChg chg="mod">
          <ac:chgData name="Joël de Bruijn" userId="c77c35a1-0a4a-4d47-95d4-064cc51fda78" providerId="ADAL" clId="{E1240921-291B-4207-BB69-A68659686B5D}" dt="2023-06-06T19:32:29.242" v="230"/>
          <ac:graphicFrameMkLst>
            <pc:docMk/>
            <pc:sldMk cId="4093196778" sldId="278"/>
            <ac:graphicFrameMk id="17" creationId="{BE506FBF-BAE3-1A2F-E090-51B4AF5FC677}"/>
          </ac:graphicFrameMkLst>
        </pc:graphicFrameChg>
      </pc:sldChg>
      <pc:sldChg chg="modSp new mod">
        <pc:chgData name="Joël de Bruijn" userId="c77c35a1-0a4a-4d47-95d4-064cc51fda78" providerId="ADAL" clId="{E1240921-291B-4207-BB69-A68659686B5D}" dt="2023-06-07T08:06:58.849" v="300" actId="113"/>
        <pc:sldMkLst>
          <pc:docMk/>
          <pc:sldMk cId="768914550" sldId="279"/>
        </pc:sldMkLst>
        <pc:spChg chg="mod">
          <ac:chgData name="Joël de Bruijn" userId="c77c35a1-0a4a-4d47-95d4-064cc51fda78" providerId="ADAL" clId="{E1240921-291B-4207-BB69-A68659686B5D}" dt="2023-06-07T08:05:06.296" v="258" actId="20577"/>
          <ac:spMkLst>
            <pc:docMk/>
            <pc:sldMk cId="768914550" sldId="279"/>
            <ac:spMk id="2" creationId="{53072B89-C8BF-9688-6463-0F5FBA925968}"/>
          </ac:spMkLst>
        </pc:spChg>
        <pc:spChg chg="mod">
          <ac:chgData name="Joël de Bruijn" userId="c77c35a1-0a4a-4d47-95d4-064cc51fda78" providerId="ADAL" clId="{E1240921-291B-4207-BB69-A68659686B5D}" dt="2023-06-07T08:06:58.849" v="300" actId="113"/>
          <ac:spMkLst>
            <pc:docMk/>
            <pc:sldMk cId="768914550" sldId="279"/>
            <ac:spMk id="3" creationId="{F6A93019-5C56-0EE7-6352-0DC0794D6BE6}"/>
          </ac:spMkLst>
        </pc:spChg>
      </pc:sldChg>
      <pc:sldChg chg="del">
        <pc:chgData name="Joël de Bruijn" userId="c77c35a1-0a4a-4d47-95d4-064cc51fda78" providerId="ADAL" clId="{E1240921-291B-4207-BB69-A68659686B5D}" dt="2023-06-06T19:32:42.362" v="232" actId="47"/>
        <pc:sldMkLst>
          <pc:docMk/>
          <pc:sldMk cId="2479226511" sldId="279"/>
        </pc:sldMkLst>
      </pc:sldChg>
      <pc:sldChg chg="addSp delSp modSp new mod">
        <pc:chgData name="Joël de Bruijn" userId="c77c35a1-0a4a-4d47-95d4-064cc51fda78" providerId="ADAL" clId="{E1240921-291B-4207-BB69-A68659686B5D}" dt="2023-06-08T12:16:02.030" v="2915" actId="404"/>
        <pc:sldMkLst>
          <pc:docMk/>
          <pc:sldMk cId="128636751" sldId="280"/>
        </pc:sldMkLst>
        <pc:spChg chg="mod">
          <ac:chgData name="Joël de Bruijn" userId="c77c35a1-0a4a-4d47-95d4-064cc51fda78" providerId="ADAL" clId="{E1240921-291B-4207-BB69-A68659686B5D}" dt="2023-06-08T12:16:02.030" v="2915" actId="404"/>
          <ac:spMkLst>
            <pc:docMk/>
            <pc:sldMk cId="128636751" sldId="280"/>
            <ac:spMk id="2" creationId="{FFF2577C-E89B-E50E-159E-C57E4A052E5D}"/>
          </ac:spMkLst>
        </pc:spChg>
        <pc:spChg chg="del mod">
          <ac:chgData name="Joël de Bruijn" userId="c77c35a1-0a4a-4d47-95d4-064cc51fda78" providerId="ADAL" clId="{E1240921-291B-4207-BB69-A68659686B5D}" dt="2023-06-08T12:15:45.958" v="2905" actId="478"/>
          <ac:spMkLst>
            <pc:docMk/>
            <pc:sldMk cId="128636751" sldId="280"/>
            <ac:spMk id="3" creationId="{872FC4BB-57D0-AE2A-2F64-9451CB3C4C9B}"/>
          </ac:spMkLst>
        </pc:spChg>
        <pc:spChg chg="add del mod">
          <ac:chgData name="Joël de Bruijn" userId="c77c35a1-0a4a-4d47-95d4-064cc51fda78" providerId="ADAL" clId="{E1240921-291B-4207-BB69-A68659686B5D}" dt="2023-06-07T19:54:24.658" v="2851" actId="21"/>
          <ac:spMkLst>
            <pc:docMk/>
            <pc:sldMk cId="128636751" sldId="280"/>
            <ac:spMk id="4" creationId="{8B53E409-89AE-14D8-788D-7368899A98C2}"/>
          </ac:spMkLst>
        </pc:spChg>
        <pc:spChg chg="add del mod">
          <ac:chgData name="Joël de Bruijn" userId="c77c35a1-0a4a-4d47-95d4-064cc51fda78" providerId="ADAL" clId="{E1240921-291B-4207-BB69-A68659686B5D}" dt="2023-06-07T19:54:24.658" v="2851" actId="21"/>
          <ac:spMkLst>
            <pc:docMk/>
            <pc:sldMk cId="128636751" sldId="280"/>
            <ac:spMk id="5" creationId="{130A72EF-9698-56EC-E354-BA096AA4438C}"/>
          </ac:spMkLst>
        </pc:spChg>
        <pc:spChg chg="add del mod">
          <ac:chgData name="Joël de Bruijn" userId="c77c35a1-0a4a-4d47-95d4-064cc51fda78" providerId="ADAL" clId="{E1240921-291B-4207-BB69-A68659686B5D}" dt="2023-06-07T19:54:24.658" v="2851" actId="21"/>
          <ac:spMkLst>
            <pc:docMk/>
            <pc:sldMk cId="128636751" sldId="280"/>
            <ac:spMk id="6" creationId="{6E734AC5-42EE-B82C-9B11-4517A09D94E6}"/>
          </ac:spMkLst>
        </pc:spChg>
        <pc:spChg chg="add del mod">
          <ac:chgData name="Joël de Bruijn" userId="c77c35a1-0a4a-4d47-95d4-064cc51fda78" providerId="ADAL" clId="{E1240921-291B-4207-BB69-A68659686B5D}" dt="2023-06-07T19:54:24.658" v="2851" actId="21"/>
          <ac:spMkLst>
            <pc:docMk/>
            <pc:sldMk cId="128636751" sldId="280"/>
            <ac:spMk id="7" creationId="{93C30124-6CE8-681A-53F3-BA3D83B834A1}"/>
          </ac:spMkLst>
        </pc:spChg>
        <pc:spChg chg="add del mod">
          <ac:chgData name="Joël de Bruijn" userId="c77c35a1-0a4a-4d47-95d4-064cc51fda78" providerId="ADAL" clId="{E1240921-291B-4207-BB69-A68659686B5D}" dt="2023-06-07T19:54:24.658" v="2851" actId="21"/>
          <ac:spMkLst>
            <pc:docMk/>
            <pc:sldMk cId="128636751" sldId="280"/>
            <ac:spMk id="8" creationId="{ECF71D92-1E08-AA90-58B6-9E5BB1D44391}"/>
          </ac:spMkLst>
        </pc:spChg>
        <pc:picChg chg="add mod ord modCrop">
          <ac:chgData name="Joël de Bruijn" userId="c77c35a1-0a4a-4d47-95d4-064cc51fda78" providerId="ADAL" clId="{E1240921-291B-4207-BB69-A68659686B5D}" dt="2023-06-08T12:15:05.560" v="2903" actId="732"/>
          <ac:picMkLst>
            <pc:docMk/>
            <pc:sldMk cId="128636751" sldId="280"/>
            <ac:picMk id="5" creationId="{5C37519C-85FA-4E9B-B6D8-B00BC80228F2}"/>
          </ac:picMkLst>
        </pc:picChg>
      </pc:sldChg>
      <pc:sldChg chg="del">
        <pc:chgData name="Joël de Bruijn" userId="c77c35a1-0a4a-4d47-95d4-064cc51fda78" providerId="ADAL" clId="{E1240921-291B-4207-BB69-A68659686B5D}" dt="2023-06-06T19:32:42.982" v="233" actId="47"/>
        <pc:sldMkLst>
          <pc:docMk/>
          <pc:sldMk cId="3778316496" sldId="280"/>
        </pc:sldMkLst>
      </pc:sldChg>
      <pc:sldChg chg="del">
        <pc:chgData name="Joël de Bruijn" userId="c77c35a1-0a4a-4d47-95d4-064cc51fda78" providerId="ADAL" clId="{E1240921-291B-4207-BB69-A68659686B5D}" dt="2023-06-06T19:32:47.504" v="234" actId="47"/>
        <pc:sldMkLst>
          <pc:docMk/>
          <pc:sldMk cId="1915358702" sldId="281"/>
        </pc:sldMkLst>
      </pc:sldChg>
      <pc:sldChg chg="delSp modSp add mod">
        <pc:chgData name="Joël de Bruijn" userId="c77c35a1-0a4a-4d47-95d4-064cc51fda78" providerId="ADAL" clId="{E1240921-291B-4207-BB69-A68659686B5D}" dt="2023-06-27T09:36:23.067" v="5814" actId="478"/>
        <pc:sldMkLst>
          <pc:docMk/>
          <pc:sldMk cId="2436951156" sldId="281"/>
        </pc:sldMkLst>
        <pc:spChg chg="mod">
          <ac:chgData name="Joël de Bruijn" userId="c77c35a1-0a4a-4d47-95d4-064cc51fda78" providerId="ADAL" clId="{E1240921-291B-4207-BB69-A68659686B5D}" dt="2023-06-07T10:55:47.431" v="489" actId="20577"/>
          <ac:spMkLst>
            <pc:docMk/>
            <pc:sldMk cId="2436951156" sldId="281"/>
            <ac:spMk id="2" creationId="{53072B89-C8BF-9688-6463-0F5FBA925968}"/>
          </ac:spMkLst>
        </pc:spChg>
        <pc:spChg chg="mod">
          <ac:chgData name="Joël de Bruijn" userId="c77c35a1-0a4a-4d47-95d4-064cc51fda78" providerId="ADAL" clId="{E1240921-291B-4207-BB69-A68659686B5D}" dt="2023-06-19T08:35:56.169" v="4245" actId="14100"/>
          <ac:spMkLst>
            <pc:docMk/>
            <pc:sldMk cId="2436951156" sldId="281"/>
            <ac:spMk id="3" creationId="{F6A93019-5C56-0EE7-6352-0DC0794D6BE6}"/>
          </ac:spMkLst>
        </pc:spChg>
        <pc:spChg chg="del mod">
          <ac:chgData name="Joël de Bruijn" userId="c77c35a1-0a4a-4d47-95d4-064cc51fda78" providerId="ADAL" clId="{E1240921-291B-4207-BB69-A68659686B5D}" dt="2023-06-27T09:36:23.067" v="5814" actId="478"/>
          <ac:spMkLst>
            <pc:docMk/>
            <pc:sldMk cId="2436951156" sldId="281"/>
            <ac:spMk id="4" creationId="{9EDA4BB7-E204-F686-66B6-0655EE807557}"/>
          </ac:spMkLst>
        </pc:spChg>
      </pc:sldChg>
      <pc:sldChg chg="del">
        <pc:chgData name="Joël de Bruijn" userId="c77c35a1-0a4a-4d47-95d4-064cc51fda78" providerId="ADAL" clId="{E1240921-291B-4207-BB69-A68659686B5D}" dt="2023-06-06T19:30:24.829" v="150" actId="47"/>
        <pc:sldMkLst>
          <pc:docMk/>
          <pc:sldMk cId="1204106436" sldId="282"/>
        </pc:sldMkLst>
      </pc:sldChg>
      <pc:sldChg chg="delSp modSp add mod modNotesTx">
        <pc:chgData name="Joël de Bruijn" userId="c77c35a1-0a4a-4d47-95d4-064cc51fda78" providerId="ADAL" clId="{E1240921-291B-4207-BB69-A68659686B5D}" dt="2023-06-27T08:34:59.155" v="5813" actId="20577"/>
        <pc:sldMkLst>
          <pc:docMk/>
          <pc:sldMk cId="2415180393" sldId="282"/>
        </pc:sldMkLst>
        <pc:spChg chg="mod">
          <ac:chgData name="Joël de Bruijn" userId="c77c35a1-0a4a-4d47-95d4-064cc51fda78" providerId="ADAL" clId="{E1240921-291B-4207-BB69-A68659686B5D}" dt="2023-06-07T10:58:03.007" v="607" actId="20577"/>
          <ac:spMkLst>
            <pc:docMk/>
            <pc:sldMk cId="2415180393" sldId="282"/>
            <ac:spMk id="2" creationId="{53072B89-C8BF-9688-6463-0F5FBA925968}"/>
          </ac:spMkLst>
        </pc:spChg>
        <pc:spChg chg="mod">
          <ac:chgData name="Joël de Bruijn" userId="c77c35a1-0a4a-4d47-95d4-064cc51fda78" providerId="ADAL" clId="{E1240921-291B-4207-BB69-A68659686B5D}" dt="2023-06-27T08:34:59.155" v="5813" actId="20577"/>
          <ac:spMkLst>
            <pc:docMk/>
            <pc:sldMk cId="2415180393" sldId="282"/>
            <ac:spMk id="3" creationId="{F6A93019-5C56-0EE7-6352-0DC0794D6BE6}"/>
          </ac:spMkLst>
        </pc:spChg>
        <pc:spChg chg="del mod">
          <ac:chgData name="Joël de Bruijn" userId="c77c35a1-0a4a-4d47-95d4-064cc51fda78" providerId="ADAL" clId="{E1240921-291B-4207-BB69-A68659686B5D}" dt="2023-06-27T08:24:25.841" v="5781" actId="478"/>
          <ac:spMkLst>
            <pc:docMk/>
            <pc:sldMk cId="2415180393" sldId="282"/>
            <ac:spMk id="4" creationId="{5135D3CD-0DFB-4671-74FB-589A7ACBD589}"/>
          </ac:spMkLst>
        </pc:spChg>
      </pc:sldChg>
      <pc:sldChg chg="del">
        <pc:chgData name="Joël de Bruijn" userId="c77c35a1-0a4a-4d47-95d4-064cc51fda78" providerId="ADAL" clId="{E1240921-291B-4207-BB69-A68659686B5D}" dt="2023-06-06T19:30:24.233" v="149" actId="47"/>
        <pc:sldMkLst>
          <pc:docMk/>
          <pc:sldMk cId="3413161301" sldId="283"/>
        </pc:sldMkLst>
      </pc:sldChg>
      <pc:sldChg chg="addSp delSp modSp new mod">
        <pc:chgData name="Joël de Bruijn" userId="c77c35a1-0a4a-4d47-95d4-064cc51fda78" providerId="ADAL" clId="{E1240921-291B-4207-BB69-A68659686B5D}" dt="2023-06-12T12:09:48.147" v="3600" actId="14100"/>
        <pc:sldMkLst>
          <pc:docMk/>
          <pc:sldMk cId="3782019456" sldId="283"/>
        </pc:sldMkLst>
        <pc:spChg chg="mod">
          <ac:chgData name="Joël de Bruijn" userId="c77c35a1-0a4a-4d47-95d4-064cc51fda78" providerId="ADAL" clId="{E1240921-291B-4207-BB69-A68659686B5D}" dt="2023-06-07T19:02:08.472" v="1278" actId="20577"/>
          <ac:spMkLst>
            <pc:docMk/>
            <pc:sldMk cId="3782019456" sldId="283"/>
            <ac:spMk id="2" creationId="{53EC864A-843A-7F49-B0D5-ACCB39D4B3EF}"/>
          </ac:spMkLst>
        </pc:spChg>
        <pc:spChg chg="del">
          <ac:chgData name="Joël de Bruijn" userId="c77c35a1-0a4a-4d47-95d4-064cc51fda78" providerId="ADAL" clId="{E1240921-291B-4207-BB69-A68659686B5D}" dt="2023-06-07T19:02:12.003" v="1279" actId="478"/>
          <ac:spMkLst>
            <pc:docMk/>
            <pc:sldMk cId="3782019456" sldId="283"/>
            <ac:spMk id="3" creationId="{976DDD80-3DB2-6D2F-8D07-DEFC7D502FE2}"/>
          </ac:spMkLst>
        </pc:spChg>
        <pc:spChg chg="add del mod">
          <ac:chgData name="Joël de Bruijn" userId="c77c35a1-0a4a-4d47-95d4-064cc51fda78" providerId="ADAL" clId="{E1240921-291B-4207-BB69-A68659686B5D}" dt="2023-06-07T19:07:53.094" v="1294" actId="478"/>
          <ac:spMkLst>
            <pc:docMk/>
            <pc:sldMk cId="3782019456" sldId="283"/>
            <ac:spMk id="4" creationId="{B5F81C1E-C38A-3A8B-B876-4511F02994D9}"/>
          </ac:spMkLst>
        </pc:spChg>
        <pc:spChg chg="del mod">
          <ac:chgData name="Joël de Bruijn" userId="c77c35a1-0a4a-4d47-95d4-064cc51fda78" providerId="ADAL" clId="{E1240921-291B-4207-BB69-A68659686B5D}" dt="2023-06-07T19:11:58.294" v="1315" actId="478"/>
          <ac:spMkLst>
            <pc:docMk/>
            <pc:sldMk cId="3782019456" sldId="283"/>
            <ac:spMk id="8" creationId="{1C3E8912-1C7B-C47B-1172-BB5F9EDD7E80}"/>
          </ac:spMkLst>
        </pc:spChg>
        <pc:spChg chg="del mod">
          <ac:chgData name="Joël de Bruijn" userId="c77c35a1-0a4a-4d47-95d4-064cc51fda78" providerId="ADAL" clId="{E1240921-291B-4207-BB69-A68659686B5D}" dt="2023-06-07T19:12:41.217" v="1320" actId="478"/>
          <ac:spMkLst>
            <pc:docMk/>
            <pc:sldMk cId="3782019456" sldId="283"/>
            <ac:spMk id="9" creationId="{DF84E7D5-F999-B76A-69C1-9DE68E871081}"/>
          </ac:spMkLst>
        </pc:spChg>
        <pc:spChg chg="del mod">
          <ac:chgData name="Joël de Bruijn" userId="c77c35a1-0a4a-4d47-95d4-064cc51fda78" providerId="ADAL" clId="{E1240921-291B-4207-BB69-A68659686B5D}" dt="2023-06-07T19:11:59.535" v="1316" actId="478"/>
          <ac:spMkLst>
            <pc:docMk/>
            <pc:sldMk cId="3782019456" sldId="283"/>
            <ac:spMk id="10" creationId="{5058C1E2-500D-F7CF-A011-AB3F4D6376F8}"/>
          </ac:spMkLst>
        </pc:spChg>
        <pc:spChg chg="del mod">
          <ac:chgData name="Joël de Bruijn" userId="c77c35a1-0a4a-4d47-95d4-064cc51fda78" providerId="ADAL" clId="{E1240921-291B-4207-BB69-A68659686B5D}" dt="2023-06-07T19:12:41.217" v="1320" actId="478"/>
          <ac:spMkLst>
            <pc:docMk/>
            <pc:sldMk cId="3782019456" sldId="283"/>
            <ac:spMk id="11" creationId="{972C2155-C304-B567-94BD-1F9A5D9FAAD5}"/>
          </ac:spMkLst>
        </pc:spChg>
        <pc:spChg chg="del mod">
          <ac:chgData name="Joël de Bruijn" userId="c77c35a1-0a4a-4d47-95d4-064cc51fda78" providerId="ADAL" clId="{E1240921-291B-4207-BB69-A68659686B5D}" dt="2023-06-07T19:12:41.217" v="1320" actId="478"/>
          <ac:spMkLst>
            <pc:docMk/>
            <pc:sldMk cId="3782019456" sldId="283"/>
            <ac:spMk id="12" creationId="{3287818B-6C2C-B2D3-9EE1-64C91EA1BF16}"/>
          </ac:spMkLst>
        </pc:spChg>
        <pc:spChg chg="del mod">
          <ac:chgData name="Joël de Bruijn" userId="c77c35a1-0a4a-4d47-95d4-064cc51fda78" providerId="ADAL" clId="{E1240921-291B-4207-BB69-A68659686B5D}" dt="2023-06-07T19:12:41.217" v="1320" actId="478"/>
          <ac:spMkLst>
            <pc:docMk/>
            <pc:sldMk cId="3782019456" sldId="283"/>
            <ac:spMk id="13" creationId="{1EF7C47A-992E-71A2-77AF-4B3D3F86C52D}"/>
          </ac:spMkLst>
        </pc:spChg>
        <pc:spChg chg="add mod">
          <ac:chgData name="Joël de Bruijn" userId="c77c35a1-0a4a-4d47-95d4-064cc51fda78" providerId="ADAL" clId="{E1240921-291B-4207-BB69-A68659686B5D}" dt="2023-06-07T19:20:30.334" v="1516" actId="20577"/>
          <ac:spMkLst>
            <pc:docMk/>
            <pc:sldMk cId="3782019456" sldId="283"/>
            <ac:spMk id="22" creationId="{31D0EA73-BD60-9E93-E86F-DA4B88DEFC17}"/>
          </ac:spMkLst>
        </pc:spChg>
        <pc:grpChg chg="del mod">
          <ac:chgData name="Joël de Bruijn" userId="c77c35a1-0a4a-4d47-95d4-064cc51fda78" providerId="ADAL" clId="{E1240921-291B-4207-BB69-A68659686B5D}" dt="2023-06-07T19:11:14.104" v="1301" actId="27803"/>
          <ac:grpSpMkLst>
            <pc:docMk/>
            <pc:sldMk cId="3782019456" sldId="283"/>
            <ac:grpSpMk id="7" creationId="{FD9B8E0E-5336-B4B6-B044-ED076C5FD3F6}"/>
          </ac:grpSpMkLst>
        </pc:grpChg>
        <pc:graphicFrameChg chg="add mod modGraphic">
          <ac:chgData name="Joël de Bruijn" userId="c77c35a1-0a4a-4d47-95d4-064cc51fda78" providerId="ADAL" clId="{E1240921-291B-4207-BB69-A68659686B5D}" dt="2023-06-12T12:09:48.147" v="3600" actId="14100"/>
          <ac:graphicFrameMkLst>
            <pc:docMk/>
            <pc:sldMk cId="3782019456" sldId="283"/>
            <ac:graphicFrameMk id="21" creationId="{4A347318-C5ED-29C6-72EF-C65D030C54D1}"/>
          </ac:graphicFrameMkLst>
        </pc:graphicFrameChg>
        <pc:picChg chg="add del mod">
          <ac:chgData name="Joël de Bruijn" userId="c77c35a1-0a4a-4d47-95d4-064cc51fda78" providerId="ADAL" clId="{E1240921-291B-4207-BB69-A68659686B5D}" dt="2023-06-07T19:11:14.104" v="1301" actId="27803"/>
          <ac:picMkLst>
            <pc:docMk/>
            <pc:sldMk cId="3782019456" sldId="283"/>
            <ac:picMk id="6" creationId="{F99361A4-C086-583C-2A65-151D0BB9E82C}"/>
          </ac:picMkLst>
        </pc:picChg>
        <pc:picChg chg="add del mod">
          <ac:chgData name="Joël de Bruijn" userId="c77c35a1-0a4a-4d47-95d4-064cc51fda78" providerId="ADAL" clId="{E1240921-291B-4207-BB69-A68659686B5D}" dt="2023-06-07T19:17:50.880" v="1411" actId="478"/>
          <ac:picMkLst>
            <pc:docMk/>
            <pc:sldMk cId="3782019456" sldId="283"/>
            <ac:picMk id="15" creationId="{D75CE073-52C0-DF5A-8E2F-1881BB5860EE}"/>
          </ac:picMkLst>
        </pc:picChg>
        <pc:picChg chg="add del mod">
          <ac:chgData name="Joël de Bruijn" userId="c77c35a1-0a4a-4d47-95d4-064cc51fda78" providerId="ADAL" clId="{E1240921-291B-4207-BB69-A68659686B5D}" dt="2023-06-07T19:17:52.860" v="1412" actId="478"/>
          <ac:picMkLst>
            <pc:docMk/>
            <pc:sldMk cId="3782019456" sldId="283"/>
            <ac:picMk id="16" creationId="{333F920B-6A31-B3B6-65D2-01D0B9A45AE3}"/>
          </ac:picMkLst>
        </pc:picChg>
        <pc:picChg chg="add del mod">
          <ac:chgData name="Joël de Bruijn" userId="c77c35a1-0a4a-4d47-95d4-064cc51fda78" providerId="ADAL" clId="{E1240921-291B-4207-BB69-A68659686B5D}" dt="2023-06-07T19:18:13.438" v="1416" actId="478"/>
          <ac:picMkLst>
            <pc:docMk/>
            <pc:sldMk cId="3782019456" sldId="283"/>
            <ac:picMk id="17" creationId="{FD598BF2-4B75-74A7-23F9-EED8E972261C}"/>
          </ac:picMkLst>
        </pc:picChg>
        <pc:cxnChg chg="add del mod">
          <ac:chgData name="Joël de Bruijn" userId="c77c35a1-0a4a-4d47-95d4-064cc51fda78" providerId="ADAL" clId="{E1240921-291B-4207-BB69-A68659686B5D}" dt="2023-06-07T19:15:28.419" v="1326" actId="478"/>
          <ac:cxnSpMkLst>
            <pc:docMk/>
            <pc:sldMk cId="3782019456" sldId="283"/>
            <ac:cxnSpMk id="19" creationId="{41881F0A-2579-21AC-501A-65C963F69D6E}"/>
          </ac:cxnSpMkLst>
        </pc:cxnChg>
      </pc:sldChg>
      <pc:sldChg chg="addSp delSp modSp add mod">
        <pc:chgData name="Joël de Bruijn" userId="c77c35a1-0a4a-4d47-95d4-064cc51fda78" providerId="ADAL" clId="{E1240921-291B-4207-BB69-A68659686B5D}" dt="2023-06-07T19:32:54.110" v="1888" actId="14100"/>
        <pc:sldMkLst>
          <pc:docMk/>
          <pc:sldMk cId="2553518814" sldId="284"/>
        </pc:sldMkLst>
        <pc:spChg chg="mod">
          <ac:chgData name="Joël de Bruijn" userId="c77c35a1-0a4a-4d47-95d4-064cc51fda78" providerId="ADAL" clId="{E1240921-291B-4207-BB69-A68659686B5D}" dt="2023-06-07T19:21:28.501" v="1536" actId="20577"/>
          <ac:spMkLst>
            <pc:docMk/>
            <pc:sldMk cId="2553518814" sldId="284"/>
            <ac:spMk id="2" creationId="{53EC864A-843A-7F49-B0D5-ACCB39D4B3EF}"/>
          </ac:spMkLst>
        </pc:spChg>
        <pc:spChg chg="mod">
          <ac:chgData name="Joël de Bruijn" userId="c77c35a1-0a4a-4d47-95d4-064cc51fda78" providerId="ADAL" clId="{E1240921-291B-4207-BB69-A68659686B5D}" dt="2023-06-07T19:32:54.110" v="1888" actId="14100"/>
          <ac:spMkLst>
            <pc:docMk/>
            <pc:sldMk cId="2553518814" sldId="284"/>
            <ac:spMk id="22" creationId="{31D0EA73-BD60-9E93-E86F-DA4B88DEFC17}"/>
          </ac:spMkLst>
        </pc:spChg>
        <pc:graphicFrameChg chg="del">
          <ac:chgData name="Joël de Bruijn" userId="c77c35a1-0a4a-4d47-95d4-064cc51fda78" providerId="ADAL" clId="{E1240921-291B-4207-BB69-A68659686B5D}" dt="2023-06-07T19:21:38.830" v="1537" actId="478"/>
          <ac:graphicFrameMkLst>
            <pc:docMk/>
            <pc:sldMk cId="2553518814" sldId="284"/>
            <ac:graphicFrameMk id="21" creationId="{4A347318-C5ED-29C6-72EF-C65D030C54D1}"/>
          </ac:graphicFrameMkLst>
        </pc:graphicFrameChg>
        <pc:picChg chg="add mod">
          <ac:chgData name="Joël de Bruijn" userId="c77c35a1-0a4a-4d47-95d4-064cc51fda78" providerId="ADAL" clId="{E1240921-291B-4207-BB69-A68659686B5D}" dt="2023-06-07T19:32:39.514" v="1884" actId="1076"/>
          <ac:picMkLst>
            <pc:docMk/>
            <pc:sldMk cId="2553518814" sldId="284"/>
            <ac:picMk id="4" creationId="{2B48EDC1-F9C5-FEAA-7697-4F88C2E7FB75}"/>
          </ac:picMkLst>
        </pc:picChg>
      </pc:sldChg>
      <pc:sldChg chg="del">
        <pc:chgData name="Joël de Bruijn" userId="c77c35a1-0a4a-4d47-95d4-064cc51fda78" providerId="ADAL" clId="{E1240921-291B-4207-BB69-A68659686B5D}" dt="2023-06-06T19:30:23.660" v="148" actId="47"/>
        <pc:sldMkLst>
          <pc:docMk/>
          <pc:sldMk cId="3498568848" sldId="284"/>
        </pc:sldMkLst>
      </pc:sldChg>
      <pc:sldChg chg="del">
        <pc:chgData name="Joël de Bruijn" userId="c77c35a1-0a4a-4d47-95d4-064cc51fda78" providerId="ADAL" clId="{E1240921-291B-4207-BB69-A68659686B5D}" dt="2023-06-06T19:30:23.159" v="147" actId="47"/>
        <pc:sldMkLst>
          <pc:docMk/>
          <pc:sldMk cId="1728519440" sldId="285"/>
        </pc:sldMkLst>
      </pc:sldChg>
      <pc:sldChg chg="modSp add mod">
        <pc:chgData name="Joël de Bruijn" userId="c77c35a1-0a4a-4d47-95d4-064cc51fda78" providerId="ADAL" clId="{E1240921-291B-4207-BB69-A68659686B5D}" dt="2023-06-07T19:34:35.266" v="1919" actId="20577"/>
        <pc:sldMkLst>
          <pc:docMk/>
          <pc:sldMk cId="1851475695" sldId="285"/>
        </pc:sldMkLst>
        <pc:spChg chg="mod">
          <ac:chgData name="Joël de Bruijn" userId="c77c35a1-0a4a-4d47-95d4-064cc51fda78" providerId="ADAL" clId="{E1240921-291B-4207-BB69-A68659686B5D}" dt="2023-06-07T19:29:35.984" v="1808" actId="20577"/>
          <ac:spMkLst>
            <pc:docMk/>
            <pc:sldMk cId="1851475695" sldId="285"/>
            <ac:spMk id="2" creationId="{FFF2577C-E89B-E50E-159E-C57E4A052E5D}"/>
          </ac:spMkLst>
        </pc:spChg>
        <pc:spChg chg="mod">
          <ac:chgData name="Joël de Bruijn" userId="c77c35a1-0a4a-4d47-95d4-064cc51fda78" providerId="ADAL" clId="{E1240921-291B-4207-BB69-A68659686B5D}" dt="2023-06-07T19:34:35.266" v="1919" actId="20577"/>
          <ac:spMkLst>
            <pc:docMk/>
            <pc:sldMk cId="1851475695" sldId="285"/>
            <ac:spMk id="3" creationId="{872FC4BB-57D0-AE2A-2F64-9451CB3C4C9B}"/>
          </ac:spMkLst>
        </pc:spChg>
      </pc:sldChg>
      <pc:sldChg chg="addSp delSp modSp add mod">
        <pc:chgData name="Joël de Bruijn" userId="c77c35a1-0a4a-4d47-95d4-064cc51fda78" providerId="ADAL" clId="{E1240921-291B-4207-BB69-A68659686B5D}" dt="2023-06-19T08:50:11.216" v="4348" actId="20577"/>
        <pc:sldMkLst>
          <pc:docMk/>
          <pc:sldMk cId="546776035" sldId="286"/>
        </pc:sldMkLst>
        <pc:spChg chg="mod">
          <ac:chgData name="Joël de Bruijn" userId="c77c35a1-0a4a-4d47-95d4-064cc51fda78" providerId="ADAL" clId="{E1240921-291B-4207-BB69-A68659686B5D}" dt="2023-06-07T19:35:07.956" v="1930" actId="20577"/>
          <ac:spMkLst>
            <pc:docMk/>
            <pc:sldMk cId="546776035" sldId="286"/>
            <ac:spMk id="2" creationId="{53EC864A-843A-7F49-B0D5-ACCB39D4B3EF}"/>
          </ac:spMkLst>
        </pc:spChg>
        <pc:spChg chg="add mod">
          <ac:chgData name="Joël de Bruijn" userId="c77c35a1-0a4a-4d47-95d4-064cc51fda78" providerId="ADAL" clId="{E1240921-291B-4207-BB69-A68659686B5D}" dt="2023-06-19T08:39:27.857" v="4305"/>
          <ac:spMkLst>
            <pc:docMk/>
            <pc:sldMk cId="546776035" sldId="286"/>
            <ac:spMk id="3" creationId="{3B3865CE-219A-6C1D-9B24-4CAE54F61F36}"/>
          </ac:spMkLst>
        </pc:spChg>
        <pc:spChg chg="mod">
          <ac:chgData name="Joël de Bruijn" userId="c77c35a1-0a4a-4d47-95d4-064cc51fda78" providerId="ADAL" clId="{E1240921-291B-4207-BB69-A68659686B5D}" dt="2023-06-19T08:50:11.216" v="4348" actId="20577"/>
          <ac:spMkLst>
            <pc:docMk/>
            <pc:sldMk cId="546776035" sldId="286"/>
            <ac:spMk id="22" creationId="{31D0EA73-BD60-9E93-E86F-DA4B88DEFC17}"/>
          </ac:spMkLst>
        </pc:spChg>
        <pc:picChg chg="del">
          <ac:chgData name="Joël de Bruijn" userId="c77c35a1-0a4a-4d47-95d4-064cc51fda78" providerId="ADAL" clId="{E1240921-291B-4207-BB69-A68659686B5D}" dt="2023-06-07T19:35:12.764" v="1931" actId="478"/>
          <ac:picMkLst>
            <pc:docMk/>
            <pc:sldMk cId="546776035" sldId="286"/>
            <ac:picMk id="4" creationId="{2B48EDC1-F9C5-FEAA-7697-4F88C2E7FB75}"/>
          </ac:picMkLst>
        </pc:picChg>
      </pc:sldChg>
      <pc:sldChg chg="del">
        <pc:chgData name="Joël de Bruijn" userId="c77c35a1-0a4a-4d47-95d4-064cc51fda78" providerId="ADAL" clId="{E1240921-291B-4207-BB69-A68659686B5D}" dt="2023-06-06T19:30:21.994" v="145" actId="47"/>
        <pc:sldMkLst>
          <pc:docMk/>
          <pc:sldMk cId="2286881801" sldId="286"/>
        </pc:sldMkLst>
      </pc:sldChg>
      <pc:sldChg chg="del">
        <pc:chgData name="Joël de Bruijn" userId="c77c35a1-0a4a-4d47-95d4-064cc51fda78" providerId="ADAL" clId="{E1240921-291B-4207-BB69-A68659686B5D}" dt="2023-06-06T19:30:22.593" v="146" actId="47"/>
        <pc:sldMkLst>
          <pc:docMk/>
          <pc:sldMk cId="2348879954" sldId="287"/>
        </pc:sldMkLst>
      </pc:sldChg>
      <pc:sldChg chg="delSp modSp add mod">
        <pc:chgData name="Joël de Bruijn" userId="c77c35a1-0a4a-4d47-95d4-064cc51fda78" providerId="ADAL" clId="{E1240921-291B-4207-BB69-A68659686B5D}" dt="2023-06-19T08:39:24.898" v="4304" actId="21"/>
        <pc:sldMkLst>
          <pc:docMk/>
          <pc:sldMk cId="2405425048" sldId="287"/>
        </pc:sldMkLst>
        <pc:spChg chg="mod">
          <ac:chgData name="Joël de Bruijn" userId="c77c35a1-0a4a-4d47-95d4-064cc51fda78" providerId="ADAL" clId="{E1240921-291B-4207-BB69-A68659686B5D}" dt="2023-06-07T19:41:40.263" v="2310" actId="20577"/>
          <ac:spMkLst>
            <pc:docMk/>
            <pc:sldMk cId="2405425048" sldId="287"/>
            <ac:spMk id="2" creationId="{53EC864A-843A-7F49-B0D5-ACCB39D4B3EF}"/>
          </ac:spMkLst>
        </pc:spChg>
        <pc:spChg chg="del mod">
          <ac:chgData name="Joël de Bruijn" userId="c77c35a1-0a4a-4d47-95d4-064cc51fda78" providerId="ADAL" clId="{E1240921-291B-4207-BB69-A68659686B5D}" dt="2023-06-19T08:39:24.898" v="4304" actId="21"/>
          <ac:spMkLst>
            <pc:docMk/>
            <pc:sldMk cId="2405425048" sldId="287"/>
            <ac:spMk id="3" creationId="{B724A4CC-79A0-89AF-2D64-04CFEC25C82D}"/>
          </ac:spMkLst>
        </pc:spChg>
        <pc:spChg chg="mod">
          <ac:chgData name="Joël de Bruijn" userId="c77c35a1-0a4a-4d47-95d4-064cc51fda78" providerId="ADAL" clId="{E1240921-291B-4207-BB69-A68659686B5D}" dt="2023-06-19T07:57:37.504" v="4159" actId="20577"/>
          <ac:spMkLst>
            <pc:docMk/>
            <pc:sldMk cId="2405425048" sldId="287"/>
            <ac:spMk id="22" creationId="{31D0EA73-BD60-9E93-E86F-DA4B88DEFC17}"/>
          </ac:spMkLst>
        </pc:spChg>
      </pc:sldChg>
      <pc:sldChg chg="modSp add mod">
        <pc:chgData name="Joël de Bruijn" userId="c77c35a1-0a4a-4d47-95d4-064cc51fda78" providerId="ADAL" clId="{E1240921-291B-4207-BB69-A68659686B5D}" dt="2023-06-19T08:40:03.821" v="4319" actId="20577"/>
        <pc:sldMkLst>
          <pc:docMk/>
          <pc:sldMk cId="1701360315" sldId="288"/>
        </pc:sldMkLst>
        <pc:spChg chg="mod">
          <ac:chgData name="Joël de Bruijn" userId="c77c35a1-0a4a-4d47-95d4-064cc51fda78" providerId="ADAL" clId="{E1240921-291B-4207-BB69-A68659686B5D}" dt="2023-06-07T19:43:14.254" v="2427" actId="20577"/>
          <ac:spMkLst>
            <pc:docMk/>
            <pc:sldMk cId="1701360315" sldId="288"/>
            <ac:spMk id="2" creationId="{53EC864A-843A-7F49-B0D5-ACCB39D4B3EF}"/>
          </ac:spMkLst>
        </pc:spChg>
        <pc:spChg chg="mod">
          <ac:chgData name="Joël de Bruijn" userId="c77c35a1-0a4a-4d47-95d4-064cc51fda78" providerId="ADAL" clId="{E1240921-291B-4207-BB69-A68659686B5D}" dt="2023-06-19T08:40:03.821" v="4319" actId="20577"/>
          <ac:spMkLst>
            <pc:docMk/>
            <pc:sldMk cId="1701360315" sldId="288"/>
            <ac:spMk id="22" creationId="{31D0EA73-BD60-9E93-E86F-DA4B88DEFC17}"/>
          </ac:spMkLst>
        </pc:spChg>
      </pc:sldChg>
      <pc:sldChg chg="modSp add mod">
        <pc:chgData name="Joël de Bruijn" userId="c77c35a1-0a4a-4d47-95d4-064cc51fda78" providerId="ADAL" clId="{E1240921-291B-4207-BB69-A68659686B5D}" dt="2023-06-07T19:46:20.139" v="2642" actId="5793"/>
        <pc:sldMkLst>
          <pc:docMk/>
          <pc:sldMk cId="2380382635" sldId="289"/>
        </pc:sldMkLst>
        <pc:spChg chg="mod">
          <ac:chgData name="Joël de Bruijn" userId="c77c35a1-0a4a-4d47-95d4-064cc51fda78" providerId="ADAL" clId="{E1240921-291B-4207-BB69-A68659686B5D}" dt="2023-06-07T19:46:15.481" v="2638" actId="20577"/>
          <ac:spMkLst>
            <pc:docMk/>
            <pc:sldMk cId="2380382635" sldId="289"/>
            <ac:spMk id="2" creationId="{FFF2577C-E89B-E50E-159E-C57E4A052E5D}"/>
          </ac:spMkLst>
        </pc:spChg>
        <pc:spChg chg="mod">
          <ac:chgData name="Joël de Bruijn" userId="c77c35a1-0a4a-4d47-95d4-064cc51fda78" providerId="ADAL" clId="{E1240921-291B-4207-BB69-A68659686B5D}" dt="2023-06-07T19:46:20.139" v="2642" actId="5793"/>
          <ac:spMkLst>
            <pc:docMk/>
            <pc:sldMk cId="2380382635" sldId="289"/>
            <ac:spMk id="3" creationId="{872FC4BB-57D0-AE2A-2F64-9451CB3C4C9B}"/>
          </ac:spMkLst>
        </pc:spChg>
      </pc:sldChg>
      <pc:sldChg chg="modSp add mod">
        <pc:chgData name="Joël de Bruijn" userId="c77c35a1-0a4a-4d47-95d4-064cc51fda78" providerId="ADAL" clId="{E1240921-291B-4207-BB69-A68659686B5D}" dt="2023-06-07T19:46:32.853" v="2648" actId="20577"/>
        <pc:sldMkLst>
          <pc:docMk/>
          <pc:sldMk cId="1686283804" sldId="290"/>
        </pc:sldMkLst>
        <pc:spChg chg="mod">
          <ac:chgData name="Joël de Bruijn" userId="c77c35a1-0a4a-4d47-95d4-064cc51fda78" providerId="ADAL" clId="{E1240921-291B-4207-BB69-A68659686B5D}" dt="2023-06-07T19:46:32.853" v="2648" actId="20577"/>
          <ac:spMkLst>
            <pc:docMk/>
            <pc:sldMk cId="1686283804" sldId="290"/>
            <ac:spMk id="2" creationId="{FFF2577C-E89B-E50E-159E-C57E4A052E5D}"/>
          </ac:spMkLst>
        </pc:spChg>
      </pc:sldChg>
      <pc:sldChg chg="modSp add mod ord">
        <pc:chgData name="Joël de Bruijn" userId="c77c35a1-0a4a-4d47-95d4-064cc51fda78" providerId="ADAL" clId="{E1240921-291B-4207-BB69-A68659686B5D}" dt="2023-06-28T06:44:07.145" v="5816"/>
        <pc:sldMkLst>
          <pc:docMk/>
          <pc:sldMk cId="2923249207" sldId="291"/>
        </pc:sldMkLst>
        <pc:spChg chg="mod">
          <ac:chgData name="Joël de Bruijn" userId="c77c35a1-0a4a-4d47-95d4-064cc51fda78" providerId="ADAL" clId="{E1240921-291B-4207-BB69-A68659686B5D}" dt="2023-06-07T19:46:41.791" v="2654" actId="20577"/>
          <ac:spMkLst>
            <pc:docMk/>
            <pc:sldMk cId="2923249207" sldId="291"/>
            <ac:spMk id="2" creationId="{FFF2577C-E89B-E50E-159E-C57E4A052E5D}"/>
          </ac:spMkLst>
        </pc:spChg>
      </pc:sldChg>
      <pc:sldChg chg="modSp add mod ord">
        <pc:chgData name="Joël de Bruijn" userId="c77c35a1-0a4a-4d47-95d4-064cc51fda78" providerId="ADAL" clId="{E1240921-291B-4207-BB69-A68659686B5D}" dt="2023-06-28T06:44:07.145" v="5816"/>
        <pc:sldMkLst>
          <pc:docMk/>
          <pc:sldMk cId="1170104139" sldId="292"/>
        </pc:sldMkLst>
        <pc:spChg chg="mod">
          <ac:chgData name="Joël de Bruijn" userId="c77c35a1-0a4a-4d47-95d4-064cc51fda78" providerId="ADAL" clId="{E1240921-291B-4207-BB69-A68659686B5D}" dt="2023-06-19T08:40:32.231" v="4326" actId="20577"/>
          <ac:spMkLst>
            <pc:docMk/>
            <pc:sldMk cId="1170104139" sldId="292"/>
            <ac:spMk id="2" creationId="{FFF2577C-E89B-E50E-159E-C57E4A052E5D}"/>
          </ac:spMkLst>
        </pc:spChg>
      </pc:sldChg>
      <pc:sldChg chg="addSp modSp new mod">
        <pc:chgData name="Joël de Bruijn" userId="c77c35a1-0a4a-4d47-95d4-064cc51fda78" providerId="ADAL" clId="{E1240921-291B-4207-BB69-A68659686B5D}" dt="2023-06-12T08:36:16.882" v="3377" actId="20577"/>
        <pc:sldMkLst>
          <pc:docMk/>
          <pc:sldMk cId="443513739" sldId="293"/>
        </pc:sldMkLst>
        <pc:spChg chg="add mod">
          <ac:chgData name="Joël de Bruijn" userId="c77c35a1-0a4a-4d47-95d4-064cc51fda78" providerId="ADAL" clId="{E1240921-291B-4207-BB69-A68659686B5D}" dt="2023-06-12T08:36:16.882" v="3377" actId="20577"/>
          <ac:spMkLst>
            <pc:docMk/>
            <pc:sldMk cId="443513739" sldId="293"/>
            <ac:spMk id="2" creationId="{E4706A8E-723B-FD12-8835-4F1AFD08E53B}"/>
          </ac:spMkLst>
        </pc:spChg>
        <pc:spChg chg="add mod">
          <ac:chgData name="Joël de Bruijn" userId="c77c35a1-0a4a-4d47-95d4-064cc51fda78" providerId="ADAL" clId="{E1240921-291B-4207-BB69-A68659686B5D}" dt="2023-06-07T19:50:17.131" v="2683" actId="14100"/>
          <ac:spMkLst>
            <pc:docMk/>
            <pc:sldMk cId="443513739" sldId="293"/>
            <ac:spMk id="3" creationId="{70FFDEB7-1F1B-4890-7046-18A3D8C4C8CE}"/>
          </ac:spMkLst>
        </pc:spChg>
      </pc:sldChg>
      <pc:sldChg chg="modSp new mod">
        <pc:chgData name="Joël de Bruijn" userId="c77c35a1-0a4a-4d47-95d4-064cc51fda78" providerId="ADAL" clId="{E1240921-291B-4207-BB69-A68659686B5D}" dt="2023-06-07T19:54:52.575" v="2872" actId="20577"/>
        <pc:sldMkLst>
          <pc:docMk/>
          <pc:sldMk cId="4285718319" sldId="294"/>
        </pc:sldMkLst>
        <pc:spChg chg="mod">
          <ac:chgData name="Joël de Bruijn" userId="c77c35a1-0a4a-4d47-95d4-064cc51fda78" providerId="ADAL" clId="{E1240921-291B-4207-BB69-A68659686B5D}" dt="2023-06-07T19:54:52.575" v="2872" actId="20577"/>
          <ac:spMkLst>
            <pc:docMk/>
            <pc:sldMk cId="4285718319" sldId="294"/>
            <ac:spMk id="2" creationId="{D9C498E1-746B-9901-B6CC-BE5CB45804C0}"/>
          </ac:spMkLst>
        </pc:spChg>
      </pc:sldChg>
      <pc:sldChg chg="addSp delSp modSp new del mod">
        <pc:chgData name="Joël de Bruijn" userId="c77c35a1-0a4a-4d47-95d4-064cc51fda78" providerId="ADAL" clId="{E1240921-291B-4207-BB69-A68659686B5D}" dt="2023-06-19T08:40:25.515" v="4320" actId="47"/>
        <pc:sldMkLst>
          <pc:docMk/>
          <pc:sldMk cId="3612799300" sldId="295"/>
        </pc:sldMkLst>
        <pc:spChg chg="del">
          <ac:chgData name="Joël de Bruijn" userId="c77c35a1-0a4a-4d47-95d4-064cc51fda78" providerId="ADAL" clId="{E1240921-291B-4207-BB69-A68659686B5D}" dt="2023-06-07T19:55:03.908" v="2874" actId="478"/>
          <ac:spMkLst>
            <pc:docMk/>
            <pc:sldMk cId="3612799300" sldId="295"/>
            <ac:spMk id="3" creationId="{B8E8E553-BC98-87C1-8F16-B8FC0570556D}"/>
          </ac:spMkLst>
        </pc:spChg>
        <pc:spChg chg="add mod">
          <ac:chgData name="Joël de Bruijn" userId="c77c35a1-0a4a-4d47-95d4-064cc51fda78" providerId="ADAL" clId="{E1240921-291B-4207-BB69-A68659686B5D}" dt="2023-06-07T19:55:05.267" v="2875"/>
          <ac:spMkLst>
            <pc:docMk/>
            <pc:sldMk cId="3612799300" sldId="295"/>
            <ac:spMk id="4" creationId="{9E49E99A-2447-2DE3-6753-85DF9B9034C9}"/>
          </ac:spMkLst>
        </pc:spChg>
        <pc:spChg chg="add mod">
          <ac:chgData name="Joël de Bruijn" userId="c77c35a1-0a4a-4d47-95d4-064cc51fda78" providerId="ADAL" clId="{E1240921-291B-4207-BB69-A68659686B5D}" dt="2023-06-07T19:55:05.267" v="2875"/>
          <ac:spMkLst>
            <pc:docMk/>
            <pc:sldMk cId="3612799300" sldId="295"/>
            <ac:spMk id="5" creationId="{026C1AF2-8B73-A4A6-5F00-CE675C1D892A}"/>
          </ac:spMkLst>
        </pc:spChg>
        <pc:spChg chg="add mod">
          <ac:chgData name="Joël de Bruijn" userId="c77c35a1-0a4a-4d47-95d4-064cc51fda78" providerId="ADAL" clId="{E1240921-291B-4207-BB69-A68659686B5D}" dt="2023-06-07T19:55:05.267" v="2875"/>
          <ac:spMkLst>
            <pc:docMk/>
            <pc:sldMk cId="3612799300" sldId="295"/>
            <ac:spMk id="6" creationId="{DC798410-E510-BAA8-2B37-C9087A8E470E}"/>
          </ac:spMkLst>
        </pc:spChg>
        <pc:spChg chg="add mod">
          <ac:chgData name="Joël de Bruijn" userId="c77c35a1-0a4a-4d47-95d4-064cc51fda78" providerId="ADAL" clId="{E1240921-291B-4207-BB69-A68659686B5D}" dt="2023-06-07T19:55:05.267" v="2875"/>
          <ac:spMkLst>
            <pc:docMk/>
            <pc:sldMk cId="3612799300" sldId="295"/>
            <ac:spMk id="7" creationId="{5B137E51-8084-03F5-66B0-0C1E2ADF4290}"/>
          </ac:spMkLst>
        </pc:spChg>
        <pc:spChg chg="add mod">
          <ac:chgData name="Joël de Bruijn" userId="c77c35a1-0a4a-4d47-95d4-064cc51fda78" providerId="ADAL" clId="{E1240921-291B-4207-BB69-A68659686B5D}" dt="2023-06-07T19:55:05.267" v="2875"/>
          <ac:spMkLst>
            <pc:docMk/>
            <pc:sldMk cId="3612799300" sldId="295"/>
            <ac:spMk id="8" creationId="{FA747E8C-39CE-6973-5752-7CBB31FFEBBD}"/>
          </ac:spMkLst>
        </pc:spChg>
      </pc:sldChg>
      <pc:sldChg chg="delSp modSp add mod">
        <pc:chgData name="Joël de Bruijn" userId="c77c35a1-0a4a-4d47-95d4-064cc51fda78" providerId="ADAL" clId="{E1240921-291B-4207-BB69-A68659686B5D}" dt="2023-06-19T08:38:05.501" v="4302" actId="478"/>
        <pc:sldMkLst>
          <pc:docMk/>
          <pc:sldMk cId="1894925904" sldId="296"/>
        </pc:sldMkLst>
        <pc:spChg chg="mod">
          <ac:chgData name="Joël de Bruijn" userId="c77c35a1-0a4a-4d47-95d4-064cc51fda78" providerId="ADAL" clId="{E1240921-291B-4207-BB69-A68659686B5D}" dt="2023-06-08T12:11:14.357" v="2888" actId="20577"/>
          <ac:spMkLst>
            <pc:docMk/>
            <pc:sldMk cId="1894925904" sldId="296"/>
            <ac:spMk id="2" creationId="{53EC864A-843A-7F49-B0D5-ACCB39D4B3EF}"/>
          </ac:spMkLst>
        </pc:spChg>
        <pc:spChg chg="del mod">
          <ac:chgData name="Joël de Bruijn" userId="c77c35a1-0a4a-4d47-95d4-064cc51fda78" providerId="ADAL" clId="{E1240921-291B-4207-BB69-A68659686B5D}" dt="2023-06-19T08:38:05.501" v="4302" actId="478"/>
          <ac:spMkLst>
            <pc:docMk/>
            <pc:sldMk cId="1894925904" sldId="296"/>
            <ac:spMk id="3" creationId="{ECFE75B2-7A48-D008-A94C-F14186DA521C}"/>
          </ac:spMkLst>
        </pc:spChg>
        <pc:spChg chg="mod">
          <ac:chgData name="Joël de Bruijn" userId="c77c35a1-0a4a-4d47-95d4-064cc51fda78" providerId="ADAL" clId="{E1240921-291B-4207-BB69-A68659686B5D}" dt="2023-06-19T08:38:02.569" v="4301"/>
          <ac:spMkLst>
            <pc:docMk/>
            <pc:sldMk cId="1894925904" sldId="296"/>
            <ac:spMk id="22" creationId="{31D0EA73-BD60-9E93-E86F-DA4B88DEFC17}"/>
          </ac:spMkLst>
        </pc:spChg>
        <pc:picChg chg="del">
          <ac:chgData name="Joël de Bruijn" userId="c77c35a1-0a4a-4d47-95d4-064cc51fda78" providerId="ADAL" clId="{E1240921-291B-4207-BB69-A68659686B5D}" dt="2023-06-08T12:11:18.277" v="2889" actId="478"/>
          <ac:picMkLst>
            <pc:docMk/>
            <pc:sldMk cId="1894925904" sldId="296"/>
            <ac:picMk id="4" creationId="{2B48EDC1-F9C5-FEAA-7697-4F88C2E7FB75}"/>
          </ac:picMkLst>
        </pc:picChg>
      </pc:sldChg>
      <pc:sldChg chg="addSp delSp modSp add mod modAnim">
        <pc:chgData name="Joël de Bruijn" userId="c77c35a1-0a4a-4d47-95d4-064cc51fda78" providerId="ADAL" clId="{E1240921-291B-4207-BB69-A68659686B5D}" dt="2023-06-14T10:15:17.512" v="4153" actId="14429"/>
        <pc:sldMkLst>
          <pc:docMk/>
          <pc:sldMk cId="1715458022" sldId="297"/>
        </pc:sldMkLst>
        <pc:spChg chg="add mod">
          <ac:chgData name="Joël de Bruijn" userId="c77c35a1-0a4a-4d47-95d4-064cc51fda78" providerId="ADAL" clId="{E1240921-291B-4207-BB69-A68659686B5D}" dt="2023-06-12T07:11:46.636" v="3324" actId="571"/>
          <ac:spMkLst>
            <pc:docMk/>
            <pc:sldMk cId="1715458022" sldId="297"/>
            <ac:spMk id="2" creationId="{367D498C-5A3E-6C52-9B33-4885933C8328}"/>
          </ac:spMkLst>
        </pc:spChg>
        <pc:spChg chg="del">
          <ac:chgData name="Joël de Bruijn" userId="c77c35a1-0a4a-4d47-95d4-064cc51fda78" providerId="ADAL" clId="{E1240921-291B-4207-BB69-A68659686B5D}" dt="2023-06-12T07:01:31.152" v="3310" actId="478"/>
          <ac:spMkLst>
            <pc:docMk/>
            <pc:sldMk cId="1715458022" sldId="297"/>
            <ac:spMk id="2" creationId="{53072B89-C8BF-9688-6463-0F5FBA925968}"/>
          </ac:spMkLst>
        </pc:spChg>
        <pc:spChg chg="add mod">
          <ac:chgData name="Joël de Bruijn" userId="c77c35a1-0a4a-4d47-95d4-064cc51fda78" providerId="ADAL" clId="{E1240921-291B-4207-BB69-A68659686B5D}" dt="2023-06-12T07:01:17.590" v="3308" actId="1076"/>
          <ac:spMkLst>
            <pc:docMk/>
            <pc:sldMk cId="1715458022" sldId="297"/>
            <ac:spMk id="3" creationId="{05528E42-F6DA-656A-BF26-D769E68BB247}"/>
          </ac:spMkLst>
        </pc:spChg>
        <pc:spChg chg="mod">
          <ac:chgData name="Joël de Bruijn" userId="c77c35a1-0a4a-4d47-95d4-064cc51fda78" providerId="ADAL" clId="{E1240921-291B-4207-BB69-A68659686B5D}" dt="2023-06-12T07:03:02.946" v="3320" actId="208"/>
          <ac:spMkLst>
            <pc:docMk/>
            <pc:sldMk cId="1715458022" sldId="297"/>
            <ac:spMk id="4" creationId="{C3D7FE45-DAE8-6AD7-10B9-BC92E0542A21}"/>
          </ac:spMkLst>
        </pc:spChg>
        <pc:spChg chg="add mod">
          <ac:chgData name="Joël de Bruijn" userId="c77c35a1-0a4a-4d47-95d4-064cc51fda78" providerId="ADAL" clId="{E1240921-291B-4207-BB69-A68659686B5D}" dt="2023-06-12T07:01:17.590" v="3308" actId="1076"/>
          <ac:spMkLst>
            <pc:docMk/>
            <pc:sldMk cId="1715458022" sldId="297"/>
            <ac:spMk id="5" creationId="{0671E03F-83EF-A6A3-2390-A1323AFA6F05}"/>
          </ac:spMkLst>
        </pc:spChg>
        <pc:spChg chg="add mod">
          <ac:chgData name="Joël de Bruijn" userId="c77c35a1-0a4a-4d47-95d4-064cc51fda78" providerId="ADAL" clId="{E1240921-291B-4207-BB69-A68659686B5D}" dt="2023-06-12T07:01:17.590" v="3308" actId="1076"/>
          <ac:spMkLst>
            <pc:docMk/>
            <pc:sldMk cId="1715458022" sldId="297"/>
            <ac:spMk id="6" creationId="{1FFBE69A-0717-86AB-3670-93687FD47090}"/>
          </ac:spMkLst>
        </pc:spChg>
        <pc:spChg chg="mod">
          <ac:chgData name="Joël de Bruijn" userId="c77c35a1-0a4a-4d47-95d4-064cc51fda78" providerId="ADAL" clId="{E1240921-291B-4207-BB69-A68659686B5D}" dt="2023-06-12T07:03:02.946" v="3320" actId="208"/>
          <ac:spMkLst>
            <pc:docMk/>
            <pc:sldMk cId="1715458022" sldId="297"/>
            <ac:spMk id="7" creationId="{E7AD799C-40E4-26BC-D30D-662438474782}"/>
          </ac:spMkLst>
        </pc:spChg>
        <pc:spChg chg="mod">
          <ac:chgData name="Joël de Bruijn" userId="c77c35a1-0a4a-4d47-95d4-064cc51fda78" providerId="ADAL" clId="{E1240921-291B-4207-BB69-A68659686B5D}" dt="2023-06-12T07:03:02.946" v="3320" actId="208"/>
          <ac:spMkLst>
            <pc:docMk/>
            <pc:sldMk cId="1715458022" sldId="297"/>
            <ac:spMk id="8" creationId="{1467FF09-53C3-CB21-463E-F068A32A4AC0}"/>
          </ac:spMkLst>
        </pc:spChg>
        <pc:spChg chg="mod">
          <ac:chgData name="Joël de Bruijn" userId="c77c35a1-0a4a-4d47-95d4-064cc51fda78" providerId="ADAL" clId="{E1240921-291B-4207-BB69-A68659686B5D}" dt="2023-06-12T07:03:02.946" v="3320" actId="208"/>
          <ac:spMkLst>
            <pc:docMk/>
            <pc:sldMk cId="1715458022" sldId="297"/>
            <ac:spMk id="9" creationId="{0322F1EF-E5D7-D381-6D2E-C7BC9EC1EF87}"/>
          </ac:spMkLst>
        </pc:spChg>
        <pc:spChg chg="mod">
          <ac:chgData name="Joël de Bruijn" userId="c77c35a1-0a4a-4d47-95d4-064cc51fda78" providerId="ADAL" clId="{E1240921-291B-4207-BB69-A68659686B5D}" dt="2023-06-12T07:03:02.946" v="3320" actId="208"/>
          <ac:spMkLst>
            <pc:docMk/>
            <pc:sldMk cId="1715458022" sldId="297"/>
            <ac:spMk id="10" creationId="{91CB273F-0D0F-94AC-30D0-D001CD69AFE5}"/>
          </ac:spMkLst>
        </pc:spChg>
        <pc:spChg chg="mod">
          <ac:chgData name="Joël de Bruijn" userId="c77c35a1-0a4a-4d47-95d4-064cc51fda78" providerId="ADAL" clId="{E1240921-291B-4207-BB69-A68659686B5D}" dt="2023-06-12T07:03:02.946" v="3320" actId="208"/>
          <ac:spMkLst>
            <pc:docMk/>
            <pc:sldMk cId="1715458022" sldId="297"/>
            <ac:spMk id="11" creationId="{2CA0DAE0-B718-EAFE-1721-7478BE81B3FB}"/>
          </ac:spMkLst>
        </pc:spChg>
        <pc:spChg chg="mod">
          <ac:chgData name="Joël de Bruijn" userId="c77c35a1-0a4a-4d47-95d4-064cc51fda78" providerId="ADAL" clId="{E1240921-291B-4207-BB69-A68659686B5D}" dt="2023-06-12T07:03:02.946" v="3320" actId="208"/>
          <ac:spMkLst>
            <pc:docMk/>
            <pc:sldMk cId="1715458022" sldId="297"/>
            <ac:spMk id="12" creationId="{0E73F353-8BA0-05B9-3F62-AFE7C724BD2C}"/>
          </ac:spMkLst>
        </pc:spChg>
        <pc:spChg chg="mod">
          <ac:chgData name="Joël de Bruijn" userId="c77c35a1-0a4a-4d47-95d4-064cc51fda78" providerId="ADAL" clId="{E1240921-291B-4207-BB69-A68659686B5D}" dt="2023-06-12T07:03:02.946" v="3320" actId="208"/>
          <ac:spMkLst>
            <pc:docMk/>
            <pc:sldMk cId="1715458022" sldId="297"/>
            <ac:spMk id="13" creationId="{719340F6-EBAC-E31E-F3DD-2020C6C1159E}"/>
          </ac:spMkLst>
        </pc:spChg>
        <pc:spChg chg="mod">
          <ac:chgData name="Joël de Bruijn" userId="c77c35a1-0a4a-4d47-95d4-064cc51fda78" providerId="ADAL" clId="{E1240921-291B-4207-BB69-A68659686B5D}" dt="2023-06-12T07:02:41.409" v="3318" actId="1076"/>
          <ac:spMkLst>
            <pc:docMk/>
            <pc:sldMk cId="1715458022" sldId="297"/>
            <ac:spMk id="14" creationId="{BFEFA3A3-1CEA-E0DE-6BBC-68B868D5B741}"/>
          </ac:spMkLst>
        </pc:spChg>
        <pc:spChg chg="mod">
          <ac:chgData name="Joël de Bruijn" userId="c77c35a1-0a4a-4d47-95d4-064cc51fda78" providerId="ADAL" clId="{E1240921-291B-4207-BB69-A68659686B5D}" dt="2023-06-12T15:17:01.007" v="3603" actId="20577"/>
          <ac:spMkLst>
            <pc:docMk/>
            <pc:sldMk cId="1715458022" sldId="297"/>
            <ac:spMk id="15" creationId="{2FCDA247-9169-D860-6F1C-58623E64D74F}"/>
          </ac:spMkLst>
        </pc:spChg>
        <pc:spChg chg="mod">
          <ac:chgData name="Joël de Bruijn" userId="c77c35a1-0a4a-4d47-95d4-064cc51fda78" providerId="ADAL" clId="{E1240921-291B-4207-BB69-A68659686B5D}" dt="2023-06-12T07:02:41.409" v="3318" actId="1076"/>
          <ac:spMkLst>
            <pc:docMk/>
            <pc:sldMk cId="1715458022" sldId="297"/>
            <ac:spMk id="16" creationId="{0E3F317D-2FAB-9E8D-E28B-B3B289DE3879}"/>
          </ac:spMkLst>
        </pc:spChg>
        <pc:spChg chg="mod">
          <ac:chgData name="Joël de Bruijn" userId="c77c35a1-0a4a-4d47-95d4-064cc51fda78" providerId="ADAL" clId="{E1240921-291B-4207-BB69-A68659686B5D}" dt="2023-06-12T07:02:41.409" v="3318" actId="1076"/>
          <ac:spMkLst>
            <pc:docMk/>
            <pc:sldMk cId="1715458022" sldId="297"/>
            <ac:spMk id="17" creationId="{B911EE59-CA70-3DCD-719E-1261CBA60E81}"/>
          </ac:spMkLst>
        </pc:spChg>
        <pc:spChg chg="mod">
          <ac:chgData name="Joël de Bruijn" userId="c77c35a1-0a4a-4d47-95d4-064cc51fda78" providerId="ADAL" clId="{E1240921-291B-4207-BB69-A68659686B5D}" dt="2023-06-12T07:02:41.409" v="3318" actId="1076"/>
          <ac:spMkLst>
            <pc:docMk/>
            <pc:sldMk cId="1715458022" sldId="297"/>
            <ac:spMk id="18" creationId="{ECDC0BCA-5E81-8937-CAAB-1C708D988EFE}"/>
          </ac:spMkLst>
        </pc:spChg>
        <pc:spChg chg="mod">
          <ac:chgData name="Joël de Bruijn" userId="c77c35a1-0a4a-4d47-95d4-064cc51fda78" providerId="ADAL" clId="{E1240921-291B-4207-BB69-A68659686B5D}" dt="2023-06-12T15:17:48.138" v="3604" actId="108"/>
          <ac:spMkLst>
            <pc:docMk/>
            <pc:sldMk cId="1715458022" sldId="297"/>
            <ac:spMk id="19" creationId="{2DACCC54-59FD-6BB4-37DF-F0740EC4B8EC}"/>
          </ac:spMkLst>
        </pc:spChg>
        <pc:spChg chg="mod">
          <ac:chgData name="Joël de Bruijn" userId="c77c35a1-0a4a-4d47-95d4-064cc51fda78" providerId="ADAL" clId="{E1240921-291B-4207-BB69-A68659686B5D}" dt="2023-06-12T07:02:41.409" v="3318" actId="1076"/>
          <ac:spMkLst>
            <pc:docMk/>
            <pc:sldMk cId="1715458022" sldId="297"/>
            <ac:spMk id="20" creationId="{C7EA0179-FABC-0C84-CCA2-30D78129D891}"/>
          </ac:spMkLst>
        </pc:spChg>
        <pc:spChg chg="mod">
          <ac:chgData name="Joël de Bruijn" userId="c77c35a1-0a4a-4d47-95d4-064cc51fda78" providerId="ADAL" clId="{E1240921-291B-4207-BB69-A68659686B5D}" dt="2023-06-12T07:02:41.409" v="3318" actId="1076"/>
          <ac:spMkLst>
            <pc:docMk/>
            <pc:sldMk cId="1715458022" sldId="297"/>
            <ac:spMk id="21" creationId="{B149505D-3E89-8038-49E7-5F97790E173D}"/>
          </ac:spMkLst>
        </pc:spChg>
        <pc:spChg chg="mod">
          <ac:chgData name="Joël de Bruijn" userId="c77c35a1-0a4a-4d47-95d4-064cc51fda78" providerId="ADAL" clId="{E1240921-291B-4207-BB69-A68659686B5D}" dt="2023-06-12T07:02:32.187" v="3317" actId="1076"/>
          <ac:spMkLst>
            <pc:docMk/>
            <pc:sldMk cId="1715458022" sldId="297"/>
            <ac:spMk id="22" creationId="{D126FC1B-1E55-F2C4-E0D1-38447C68BF9E}"/>
          </ac:spMkLst>
        </pc:spChg>
        <pc:spChg chg="mod">
          <ac:chgData name="Joël de Bruijn" userId="c77c35a1-0a4a-4d47-95d4-064cc51fda78" providerId="ADAL" clId="{E1240921-291B-4207-BB69-A68659686B5D}" dt="2023-06-12T15:20:34.969" v="3616" actId="20577"/>
          <ac:spMkLst>
            <pc:docMk/>
            <pc:sldMk cId="1715458022" sldId="297"/>
            <ac:spMk id="23" creationId="{B041C6A2-77DE-6B6B-C4DE-F05E1FE511F6}"/>
          </ac:spMkLst>
        </pc:spChg>
        <pc:spChg chg="mod">
          <ac:chgData name="Joël de Bruijn" userId="c77c35a1-0a4a-4d47-95d4-064cc51fda78" providerId="ADAL" clId="{E1240921-291B-4207-BB69-A68659686B5D}" dt="2023-06-13T07:23:15.099" v="3749" actId="20577"/>
          <ac:spMkLst>
            <pc:docMk/>
            <pc:sldMk cId="1715458022" sldId="297"/>
            <ac:spMk id="24" creationId="{8D231DF4-3470-2C9D-8E6D-44DFB2B5841C}"/>
          </ac:spMkLst>
        </pc:spChg>
        <pc:spChg chg="mod">
          <ac:chgData name="Joël de Bruijn" userId="c77c35a1-0a4a-4d47-95d4-064cc51fda78" providerId="ADAL" clId="{E1240921-291B-4207-BB69-A68659686B5D}" dt="2023-06-12T07:02:32.187" v="3317" actId="1076"/>
          <ac:spMkLst>
            <pc:docMk/>
            <pc:sldMk cId="1715458022" sldId="297"/>
            <ac:spMk id="25" creationId="{1FE44487-B420-824B-BBA8-62B2A3E1D122}"/>
          </ac:spMkLst>
        </pc:spChg>
        <pc:spChg chg="mod">
          <ac:chgData name="Joël de Bruijn" userId="c77c35a1-0a4a-4d47-95d4-064cc51fda78" providerId="ADAL" clId="{E1240921-291B-4207-BB69-A68659686B5D}" dt="2023-06-12T07:02:32.187" v="3317" actId="1076"/>
          <ac:spMkLst>
            <pc:docMk/>
            <pc:sldMk cId="1715458022" sldId="297"/>
            <ac:spMk id="26" creationId="{DB1F3F0C-2D08-61F4-0BDA-96C61B001F72}"/>
          </ac:spMkLst>
        </pc:spChg>
        <pc:spChg chg="mod">
          <ac:chgData name="Joël de Bruijn" userId="c77c35a1-0a4a-4d47-95d4-064cc51fda78" providerId="ADAL" clId="{E1240921-291B-4207-BB69-A68659686B5D}" dt="2023-06-12T07:02:32.187" v="3317" actId="1076"/>
          <ac:spMkLst>
            <pc:docMk/>
            <pc:sldMk cId="1715458022" sldId="297"/>
            <ac:spMk id="27" creationId="{A8E2238A-A6E2-B6E8-527B-0C6339BA7DCC}"/>
          </ac:spMkLst>
        </pc:spChg>
        <pc:spChg chg="mod">
          <ac:chgData name="Joël de Bruijn" userId="c77c35a1-0a4a-4d47-95d4-064cc51fda78" providerId="ADAL" clId="{E1240921-291B-4207-BB69-A68659686B5D}" dt="2023-06-12T07:02:32.187" v="3317" actId="1076"/>
          <ac:spMkLst>
            <pc:docMk/>
            <pc:sldMk cId="1715458022" sldId="297"/>
            <ac:spMk id="28" creationId="{158B342A-E0E2-9BB3-7424-9982EF2C3587}"/>
          </ac:spMkLst>
        </pc:spChg>
        <pc:spChg chg="mod">
          <ac:chgData name="Joël de Bruijn" userId="c77c35a1-0a4a-4d47-95d4-064cc51fda78" providerId="ADAL" clId="{E1240921-291B-4207-BB69-A68659686B5D}" dt="2023-06-12T07:02:32.187" v="3317" actId="1076"/>
          <ac:spMkLst>
            <pc:docMk/>
            <pc:sldMk cId="1715458022" sldId="297"/>
            <ac:spMk id="29" creationId="{B5C0C187-AFE1-64F8-870A-4AA62790A7DE}"/>
          </ac:spMkLst>
        </pc:spChg>
        <pc:spChg chg="mod">
          <ac:chgData name="Joël de Bruijn" userId="c77c35a1-0a4a-4d47-95d4-064cc51fda78" providerId="ADAL" clId="{E1240921-291B-4207-BB69-A68659686B5D}" dt="2023-06-12T07:02:20.848" v="3316" actId="1076"/>
          <ac:spMkLst>
            <pc:docMk/>
            <pc:sldMk cId="1715458022" sldId="297"/>
            <ac:spMk id="30" creationId="{D1A79F04-C117-7D37-38A7-7C90EF88EACB}"/>
          </ac:spMkLst>
        </pc:spChg>
        <pc:spChg chg="mod">
          <ac:chgData name="Joël de Bruijn" userId="c77c35a1-0a4a-4d47-95d4-064cc51fda78" providerId="ADAL" clId="{E1240921-291B-4207-BB69-A68659686B5D}" dt="2023-06-13T07:20:50.409" v="3738" actId="20577"/>
          <ac:spMkLst>
            <pc:docMk/>
            <pc:sldMk cId="1715458022" sldId="297"/>
            <ac:spMk id="31" creationId="{83D65405-B1B4-8C61-5BAD-9D0A40DF0BC8}"/>
          </ac:spMkLst>
        </pc:spChg>
        <pc:spChg chg="mod">
          <ac:chgData name="Joël de Bruijn" userId="c77c35a1-0a4a-4d47-95d4-064cc51fda78" providerId="ADAL" clId="{E1240921-291B-4207-BB69-A68659686B5D}" dt="2023-06-12T15:33:37.015" v="3667" actId="20577"/>
          <ac:spMkLst>
            <pc:docMk/>
            <pc:sldMk cId="1715458022" sldId="297"/>
            <ac:spMk id="32" creationId="{A90DD0DC-8478-8208-D4FE-5317663E6542}"/>
          </ac:spMkLst>
        </pc:spChg>
        <pc:spChg chg="mod">
          <ac:chgData name="Joël de Bruijn" userId="c77c35a1-0a4a-4d47-95d4-064cc51fda78" providerId="ADAL" clId="{E1240921-291B-4207-BB69-A68659686B5D}" dt="2023-06-12T07:11:39.632" v="3323" actId="1076"/>
          <ac:spMkLst>
            <pc:docMk/>
            <pc:sldMk cId="1715458022" sldId="297"/>
            <ac:spMk id="33" creationId="{A99D11E4-76FE-DE08-28DF-40D74FFD29E5}"/>
          </ac:spMkLst>
        </pc:spChg>
        <pc:spChg chg="mod">
          <ac:chgData name="Joël de Bruijn" userId="c77c35a1-0a4a-4d47-95d4-064cc51fda78" providerId="ADAL" clId="{E1240921-291B-4207-BB69-A68659686B5D}" dt="2023-06-12T07:11:39.632" v="3323" actId="1076"/>
          <ac:spMkLst>
            <pc:docMk/>
            <pc:sldMk cId="1715458022" sldId="297"/>
            <ac:spMk id="34" creationId="{CBAB2591-8193-AF71-F8AF-DD9AD9B2673D}"/>
          </ac:spMkLst>
        </pc:spChg>
        <pc:spChg chg="mod">
          <ac:chgData name="Joël de Bruijn" userId="c77c35a1-0a4a-4d47-95d4-064cc51fda78" providerId="ADAL" clId="{E1240921-291B-4207-BB69-A68659686B5D}" dt="2023-06-12T07:02:20.848" v="3316" actId="1076"/>
          <ac:spMkLst>
            <pc:docMk/>
            <pc:sldMk cId="1715458022" sldId="297"/>
            <ac:spMk id="35" creationId="{0FDA8E4C-FA8E-280F-7A95-8D64C19A0419}"/>
          </ac:spMkLst>
        </pc:spChg>
        <pc:spChg chg="mod">
          <ac:chgData name="Joël de Bruijn" userId="c77c35a1-0a4a-4d47-95d4-064cc51fda78" providerId="ADAL" clId="{E1240921-291B-4207-BB69-A68659686B5D}" dt="2023-06-12T07:02:20.848" v="3316" actId="1076"/>
          <ac:spMkLst>
            <pc:docMk/>
            <pc:sldMk cId="1715458022" sldId="297"/>
            <ac:spMk id="36" creationId="{7708AA79-249D-A03F-BAE7-E3F5C1FF110C}"/>
          </ac:spMkLst>
        </pc:spChg>
        <pc:spChg chg="mod">
          <ac:chgData name="Joël de Bruijn" userId="c77c35a1-0a4a-4d47-95d4-064cc51fda78" providerId="ADAL" clId="{E1240921-291B-4207-BB69-A68659686B5D}" dt="2023-06-12T07:02:20.848" v="3316" actId="1076"/>
          <ac:spMkLst>
            <pc:docMk/>
            <pc:sldMk cId="1715458022" sldId="297"/>
            <ac:spMk id="37" creationId="{56A52B58-4774-EF5A-4D23-432E16219A68}"/>
          </ac:spMkLst>
        </pc:spChg>
        <pc:spChg chg="mod">
          <ac:chgData name="Joël de Bruijn" userId="c77c35a1-0a4a-4d47-95d4-064cc51fda78" providerId="ADAL" clId="{E1240921-291B-4207-BB69-A68659686B5D}" dt="2023-06-12T07:02:12.939" v="3315" actId="1076"/>
          <ac:spMkLst>
            <pc:docMk/>
            <pc:sldMk cId="1715458022" sldId="297"/>
            <ac:spMk id="38" creationId="{A1CBB820-8A25-E867-8D68-5CB11D952029}"/>
          </ac:spMkLst>
        </pc:spChg>
        <pc:spChg chg="mod">
          <ac:chgData name="Joël de Bruijn" userId="c77c35a1-0a4a-4d47-95d4-064cc51fda78" providerId="ADAL" clId="{E1240921-291B-4207-BB69-A68659686B5D}" dt="2023-06-12T07:02:12.939" v="3315" actId="1076"/>
          <ac:spMkLst>
            <pc:docMk/>
            <pc:sldMk cId="1715458022" sldId="297"/>
            <ac:spMk id="39" creationId="{A353A2B2-A9F0-628D-662F-F15CEBCE8F0D}"/>
          </ac:spMkLst>
        </pc:spChg>
        <pc:spChg chg="mod">
          <ac:chgData name="Joël de Bruijn" userId="c77c35a1-0a4a-4d47-95d4-064cc51fda78" providerId="ADAL" clId="{E1240921-291B-4207-BB69-A68659686B5D}" dt="2023-06-14T09:59:25.885" v="3784" actId="6549"/>
          <ac:spMkLst>
            <pc:docMk/>
            <pc:sldMk cId="1715458022" sldId="297"/>
            <ac:spMk id="40" creationId="{89A6D1DA-7386-F296-4B17-DFA4C2A548E8}"/>
          </ac:spMkLst>
        </pc:spChg>
        <pc:spChg chg="mod">
          <ac:chgData name="Joël de Bruijn" userId="c77c35a1-0a4a-4d47-95d4-064cc51fda78" providerId="ADAL" clId="{E1240921-291B-4207-BB69-A68659686B5D}" dt="2023-06-12T07:02:12.939" v="3315" actId="1076"/>
          <ac:spMkLst>
            <pc:docMk/>
            <pc:sldMk cId="1715458022" sldId="297"/>
            <ac:spMk id="41" creationId="{8B6C1790-9AF2-B910-994D-3BFF2D0C9D38}"/>
          </ac:spMkLst>
        </pc:spChg>
        <pc:spChg chg="mod">
          <ac:chgData name="Joël de Bruijn" userId="c77c35a1-0a4a-4d47-95d4-064cc51fda78" providerId="ADAL" clId="{E1240921-291B-4207-BB69-A68659686B5D}" dt="2023-06-12T07:02:12.939" v="3315" actId="1076"/>
          <ac:spMkLst>
            <pc:docMk/>
            <pc:sldMk cId="1715458022" sldId="297"/>
            <ac:spMk id="42" creationId="{6E35C1E7-3CF1-495A-86EE-0A1E13D42679}"/>
          </ac:spMkLst>
        </pc:spChg>
        <pc:spChg chg="mod">
          <ac:chgData name="Joël de Bruijn" userId="c77c35a1-0a4a-4d47-95d4-064cc51fda78" providerId="ADAL" clId="{E1240921-291B-4207-BB69-A68659686B5D}" dt="2023-06-12T07:02:12.939" v="3315" actId="1076"/>
          <ac:spMkLst>
            <pc:docMk/>
            <pc:sldMk cId="1715458022" sldId="297"/>
            <ac:spMk id="43" creationId="{F1C1E886-9549-20AD-F8F0-D13E5EFB256E}"/>
          </ac:spMkLst>
        </pc:spChg>
        <pc:spChg chg="mod">
          <ac:chgData name="Joël de Bruijn" userId="c77c35a1-0a4a-4d47-95d4-064cc51fda78" providerId="ADAL" clId="{E1240921-291B-4207-BB69-A68659686B5D}" dt="2023-06-12T07:02:12.939" v="3315" actId="1076"/>
          <ac:spMkLst>
            <pc:docMk/>
            <pc:sldMk cId="1715458022" sldId="297"/>
            <ac:spMk id="44" creationId="{4D5D4F45-FFC6-8496-DD1A-D6324653B2DD}"/>
          </ac:spMkLst>
        </pc:spChg>
        <pc:spChg chg="mod">
          <ac:chgData name="Joël de Bruijn" userId="c77c35a1-0a4a-4d47-95d4-064cc51fda78" providerId="ADAL" clId="{E1240921-291B-4207-BB69-A68659686B5D}" dt="2023-06-12T07:02:12.939" v="3315" actId="1076"/>
          <ac:spMkLst>
            <pc:docMk/>
            <pc:sldMk cId="1715458022" sldId="297"/>
            <ac:spMk id="45" creationId="{48E31274-6B8F-B2CC-E325-40DA5CF8AF12}"/>
          </ac:spMkLst>
        </pc:spChg>
        <pc:spChg chg="mod">
          <ac:chgData name="Joël de Bruijn" userId="c77c35a1-0a4a-4d47-95d4-064cc51fda78" providerId="ADAL" clId="{E1240921-291B-4207-BB69-A68659686B5D}" dt="2023-06-12T07:02:02.548" v="3314" actId="1076"/>
          <ac:spMkLst>
            <pc:docMk/>
            <pc:sldMk cId="1715458022" sldId="297"/>
            <ac:spMk id="46" creationId="{75018BC2-9CA6-36E6-CEF6-9212562ACBA6}"/>
          </ac:spMkLst>
        </pc:spChg>
        <pc:spChg chg="mod">
          <ac:chgData name="Joël de Bruijn" userId="c77c35a1-0a4a-4d47-95d4-064cc51fda78" providerId="ADAL" clId="{E1240921-291B-4207-BB69-A68659686B5D}" dt="2023-06-12T07:02:02.548" v="3314" actId="1076"/>
          <ac:spMkLst>
            <pc:docMk/>
            <pc:sldMk cId="1715458022" sldId="297"/>
            <ac:spMk id="47" creationId="{5891FD55-2773-15A5-245D-FC77AFF51AF1}"/>
          </ac:spMkLst>
        </pc:spChg>
        <pc:spChg chg="mod">
          <ac:chgData name="Joël de Bruijn" userId="c77c35a1-0a4a-4d47-95d4-064cc51fda78" providerId="ADAL" clId="{E1240921-291B-4207-BB69-A68659686B5D}" dt="2023-06-12T07:02:02.548" v="3314" actId="1076"/>
          <ac:spMkLst>
            <pc:docMk/>
            <pc:sldMk cId="1715458022" sldId="297"/>
            <ac:spMk id="48" creationId="{CB7BDB65-37C8-50EB-A6BC-6913C25F2DA0}"/>
          </ac:spMkLst>
        </pc:spChg>
        <pc:spChg chg="add mod">
          <ac:chgData name="Joël de Bruijn" userId="c77c35a1-0a4a-4d47-95d4-064cc51fda78" providerId="ADAL" clId="{E1240921-291B-4207-BB69-A68659686B5D}" dt="2023-06-12T15:24:20.083" v="3618" actId="571"/>
          <ac:spMkLst>
            <pc:docMk/>
            <pc:sldMk cId="1715458022" sldId="297"/>
            <ac:spMk id="49" creationId="{8571EBF8-341C-529E-4554-ACB8BF1772F9}"/>
          </ac:spMkLst>
        </pc:spChg>
        <pc:spChg chg="del mod">
          <ac:chgData name="Joël de Bruijn" userId="c77c35a1-0a4a-4d47-95d4-064cc51fda78" providerId="ADAL" clId="{E1240921-291B-4207-BB69-A68659686B5D}" dt="2023-06-12T07:11:23.810" v="3321" actId="478"/>
          <ac:spMkLst>
            <pc:docMk/>
            <pc:sldMk cId="1715458022" sldId="297"/>
            <ac:spMk id="49" creationId="{F777644A-6C3D-AD5E-2FD4-7BBBD2A7C1B0}"/>
          </ac:spMkLst>
        </pc:spChg>
        <pc:spChg chg="del mod">
          <ac:chgData name="Joël de Bruijn" userId="c77c35a1-0a4a-4d47-95d4-064cc51fda78" providerId="ADAL" clId="{E1240921-291B-4207-BB69-A68659686B5D}" dt="2023-06-12T07:11:23.810" v="3321" actId="478"/>
          <ac:spMkLst>
            <pc:docMk/>
            <pc:sldMk cId="1715458022" sldId="297"/>
            <ac:spMk id="50" creationId="{BFDF48C2-923F-9713-7894-E45E2E9FCC85}"/>
          </ac:spMkLst>
        </pc:spChg>
        <pc:spChg chg="add mod">
          <ac:chgData name="Joël de Bruijn" userId="c77c35a1-0a4a-4d47-95d4-064cc51fda78" providerId="ADAL" clId="{E1240921-291B-4207-BB69-A68659686B5D}" dt="2023-06-12T15:24:20.083" v="3618" actId="571"/>
          <ac:spMkLst>
            <pc:docMk/>
            <pc:sldMk cId="1715458022" sldId="297"/>
            <ac:spMk id="50" creationId="{DC66E570-23D2-37D5-D969-84D9E6995948}"/>
          </ac:spMkLst>
        </pc:spChg>
        <pc:spChg chg="mod">
          <ac:chgData name="Joël de Bruijn" userId="c77c35a1-0a4a-4d47-95d4-064cc51fda78" providerId="ADAL" clId="{E1240921-291B-4207-BB69-A68659686B5D}" dt="2023-06-12T07:02:02.548" v="3314" actId="1076"/>
          <ac:spMkLst>
            <pc:docMk/>
            <pc:sldMk cId="1715458022" sldId="297"/>
            <ac:spMk id="51" creationId="{40DC2718-94EE-E9EC-4D43-48398ACC9961}"/>
          </ac:spMkLst>
        </pc:spChg>
        <pc:spChg chg="mod">
          <ac:chgData name="Joël de Bruijn" userId="c77c35a1-0a4a-4d47-95d4-064cc51fda78" providerId="ADAL" clId="{E1240921-291B-4207-BB69-A68659686B5D}" dt="2023-06-12T07:02:02.548" v="3314" actId="1076"/>
          <ac:spMkLst>
            <pc:docMk/>
            <pc:sldMk cId="1715458022" sldId="297"/>
            <ac:spMk id="52" creationId="{DDB7ED1F-7A38-DB2E-9171-65EB33EE81BB}"/>
          </ac:spMkLst>
        </pc:spChg>
        <pc:spChg chg="mod">
          <ac:chgData name="Joël de Bruijn" userId="c77c35a1-0a4a-4d47-95d4-064cc51fda78" providerId="ADAL" clId="{E1240921-291B-4207-BB69-A68659686B5D}" dt="2023-06-12T07:02:02.548" v="3314" actId="1076"/>
          <ac:spMkLst>
            <pc:docMk/>
            <pc:sldMk cId="1715458022" sldId="297"/>
            <ac:spMk id="53" creationId="{9AD2D5D1-A718-3643-44B0-BE293ED841AA}"/>
          </ac:spMkLst>
        </pc:spChg>
        <pc:spChg chg="mod">
          <ac:chgData name="Joël de Bruijn" userId="c77c35a1-0a4a-4d47-95d4-064cc51fda78" providerId="ADAL" clId="{E1240921-291B-4207-BB69-A68659686B5D}" dt="2023-06-12T07:01:52.778" v="3313" actId="1076"/>
          <ac:spMkLst>
            <pc:docMk/>
            <pc:sldMk cId="1715458022" sldId="297"/>
            <ac:spMk id="54" creationId="{7D856C7E-EA3E-F5B3-4647-6F5B0A97879A}"/>
          </ac:spMkLst>
        </pc:spChg>
        <pc:spChg chg="mod">
          <ac:chgData name="Joël de Bruijn" userId="c77c35a1-0a4a-4d47-95d4-064cc51fda78" providerId="ADAL" clId="{E1240921-291B-4207-BB69-A68659686B5D}" dt="2023-06-12T15:25:33.591" v="3646" actId="20577"/>
          <ac:spMkLst>
            <pc:docMk/>
            <pc:sldMk cId="1715458022" sldId="297"/>
            <ac:spMk id="55" creationId="{48C906F1-A152-C6D0-1C6F-1FA5436E4437}"/>
          </ac:spMkLst>
        </pc:spChg>
        <pc:spChg chg="mod">
          <ac:chgData name="Joël de Bruijn" userId="c77c35a1-0a4a-4d47-95d4-064cc51fda78" providerId="ADAL" clId="{E1240921-291B-4207-BB69-A68659686B5D}" dt="2023-06-12T07:01:52.778" v="3313" actId="1076"/>
          <ac:spMkLst>
            <pc:docMk/>
            <pc:sldMk cId="1715458022" sldId="297"/>
            <ac:spMk id="56" creationId="{56687D63-282E-309E-468B-5EE468E34E58}"/>
          </ac:spMkLst>
        </pc:spChg>
        <pc:spChg chg="del mod">
          <ac:chgData name="Joël de Bruijn" userId="c77c35a1-0a4a-4d47-95d4-064cc51fda78" providerId="ADAL" clId="{E1240921-291B-4207-BB69-A68659686B5D}" dt="2023-06-12T15:24:08.830" v="3617" actId="478"/>
          <ac:spMkLst>
            <pc:docMk/>
            <pc:sldMk cId="1715458022" sldId="297"/>
            <ac:spMk id="57" creationId="{5C856F6D-6E34-18E3-7A4D-B42015C826F2}"/>
          </ac:spMkLst>
        </pc:spChg>
        <pc:spChg chg="add mod">
          <ac:chgData name="Joël de Bruijn" userId="c77c35a1-0a4a-4d47-95d4-064cc51fda78" providerId="ADAL" clId="{E1240921-291B-4207-BB69-A68659686B5D}" dt="2023-06-12T19:07:07.313" v="3683" actId="571"/>
          <ac:spMkLst>
            <pc:docMk/>
            <pc:sldMk cId="1715458022" sldId="297"/>
            <ac:spMk id="57" creationId="{68CA5399-2794-88B9-7C1F-03E3A8771421}"/>
          </ac:spMkLst>
        </pc:spChg>
        <pc:spChg chg="del mod">
          <ac:chgData name="Joël de Bruijn" userId="c77c35a1-0a4a-4d47-95d4-064cc51fda78" providerId="ADAL" clId="{E1240921-291B-4207-BB69-A68659686B5D}" dt="2023-06-12T15:24:08.830" v="3617" actId="478"/>
          <ac:spMkLst>
            <pc:docMk/>
            <pc:sldMk cId="1715458022" sldId="297"/>
            <ac:spMk id="58" creationId="{17086A17-A126-1EE5-DEA9-05089BDF2C65}"/>
          </ac:spMkLst>
        </pc:spChg>
        <pc:spChg chg="add mod">
          <ac:chgData name="Joël de Bruijn" userId="c77c35a1-0a4a-4d47-95d4-064cc51fda78" providerId="ADAL" clId="{E1240921-291B-4207-BB69-A68659686B5D}" dt="2023-06-12T19:07:07.313" v="3683" actId="571"/>
          <ac:spMkLst>
            <pc:docMk/>
            <pc:sldMk cId="1715458022" sldId="297"/>
            <ac:spMk id="58" creationId="{22F8D872-39DE-32C5-B628-360375C4412A}"/>
          </ac:spMkLst>
        </pc:spChg>
        <pc:spChg chg="mod">
          <ac:chgData name="Joël de Bruijn" userId="c77c35a1-0a4a-4d47-95d4-064cc51fda78" providerId="ADAL" clId="{E1240921-291B-4207-BB69-A68659686B5D}" dt="2023-06-12T07:01:52.778" v="3313" actId="1076"/>
          <ac:spMkLst>
            <pc:docMk/>
            <pc:sldMk cId="1715458022" sldId="297"/>
            <ac:spMk id="59" creationId="{FCB1E947-E476-B50F-ADC0-496A5D96D3CD}"/>
          </ac:spMkLst>
        </pc:spChg>
        <pc:spChg chg="mod">
          <ac:chgData name="Joël de Bruijn" userId="c77c35a1-0a4a-4d47-95d4-064cc51fda78" providerId="ADAL" clId="{E1240921-291B-4207-BB69-A68659686B5D}" dt="2023-06-12T07:01:52.778" v="3313" actId="1076"/>
          <ac:spMkLst>
            <pc:docMk/>
            <pc:sldMk cId="1715458022" sldId="297"/>
            <ac:spMk id="60" creationId="{62ECD78B-551B-5524-A694-30DC4CBF95B0}"/>
          </ac:spMkLst>
        </pc:spChg>
        <pc:spChg chg="mod">
          <ac:chgData name="Joël de Bruijn" userId="c77c35a1-0a4a-4d47-95d4-064cc51fda78" providerId="ADAL" clId="{E1240921-291B-4207-BB69-A68659686B5D}" dt="2023-06-12T07:01:52.778" v="3313" actId="1076"/>
          <ac:spMkLst>
            <pc:docMk/>
            <pc:sldMk cId="1715458022" sldId="297"/>
            <ac:spMk id="61" creationId="{6C65FC89-0031-BBB0-ACDD-C02B4B41B02A}"/>
          </ac:spMkLst>
        </pc:spChg>
        <pc:spChg chg="mod">
          <ac:chgData name="Joël de Bruijn" userId="c77c35a1-0a4a-4d47-95d4-064cc51fda78" providerId="ADAL" clId="{E1240921-291B-4207-BB69-A68659686B5D}" dt="2023-06-12T07:01:25.220" v="3309" actId="1076"/>
          <ac:spMkLst>
            <pc:docMk/>
            <pc:sldMk cId="1715458022" sldId="297"/>
            <ac:spMk id="62" creationId="{1085CF54-3A07-C41E-00E4-9F7A439E6818}"/>
          </ac:spMkLst>
        </pc:spChg>
        <pc:spChg chg="mod">
          <ac:chgData name="Joël de Bruijn" userId="c77c35a1-0a4a-4d47-95d4-064cc51fda78" providerId="ADAL" clId="{E1240921-291B-4207-BB69-A68659686B5D}" dt="2023-06-14T09:54:40.850" v="3761" actId="20577"/>
          <ac:spMkLst>
            <pc:docMk/>
            <pc:sldMk cId="1715458022" sldId="297"/>
            <ac:spMk id="63" creationId="{BC94CA67-097B-9CB2-3E86-ADF4C97E9905}"/>
          </ac:spMkLst>
        </pc:spChg>
        <pc:spChg chg="mod">
          <ac:chgData name="Joël de Bruijn" userId="c77c35a1-0a4a-4d47-95d4-064cc51fda78" providerId="ADAL" clId="{E1240921-291B-4207-BB69-A68659686B5D}" dt="2023-06-14T09:53:39.130" v="3757" actId="20577"/>
          <ac:spMkLst>
            <pc:docMk/>
            <pc:sldMk cId="1715458022" sldId="297"/>
            <ac:spMk id="64" creationId="{0F6E6A6C-BC09-DDE6-8226-B01B9A6E9A96}"/>
          </ac:spMkLst>
        </pc:spChg>
        <pc:spChg chg="mod">
          <ac:chgData name="Joël de Bruijn" userId="c77c35a1-0a4a-4d47-95d4-064cc51fda78" providerId="ADAL" clId="{E1240921-291B-4207-BB69-A68659686B5D}" dt="2023-06-12T07:01:25.220" v="3309" actId="1076"/>
          <ac:spMkLst>
            <pc:docMk/>
            <pc:sldMk cId="1715458022" sldId="297"/>
            <ac:spMk id="65" creationId="{F2DC7149-1DF0-E548-0C86-AEB472907268}"/>
          </ac:spMkLst>
        </pc:spChg>
        <pc:spChg chg="mod">
          <ac:chgData name="Joël de Bruijn" userId="c77c35a1-0a4a-4d47-95d4-064cc51fda78" providerId="ADAL" clId="{E1240921-291B-4207-BB69-A68659686B5D}" dt="2023-06-12T07:01:25.220" v="3309" actId="1076"/>
          <ac:spMkLst>
            <pc:docMk/>
            <pc:sldMk cId="1715458022" sldId="297"/>
            <ac:spMk id="66" creationId="{1B289C75-D2E6-DDEE-2651-6068876E0357}"/>
          </ac:spMkLst>
        </pc:spChg>
        <pc:spChg chg="mod">
          <ac:chgData name="Joël de Bruijn" userId="c77c35a1-0a4a-4d47-95d4-064cc51fda78" providerId="ADAL" clId="{E1240921-291B-4207-BB69-A68659686B5D}" dt="2023-06-12T07:01:25.220" v="3309" actId="1076"/>
          <ac:spMkLst>
            <pc:docMk/>
            <pc:sldMk cId="1715458022" sldId="297"/>
            <ac:spMk id="67" creationId="{B2338E34-F2A4-FAD6-B77F-73CAD5489067}"/>
          </ac:spMkLst>
        </pc:spChg>
        <pc:spChg chg="mod">
          <ac:chgData name="Joël de Bruijn" userId="c77c35a1-0a4a-4d47-95d4-064cc51fda78" providerId="ADAL" clId="{E1240921-291B-4207-BB69-A68659686B5D}" dt="2023-06-12T07:01:25.220" v="3309" actId="1076"/>
          <ac:spMkLst>
            <pc:docMk/>
            <pc:sldMk cId="1715458022" sldId="297"/>
            <ac:spMk id="68" creationId="{7B3CB937-C585-EBC8-142A-29108023ECA1}"/>
          </ac:spMkLst>
        </pc:spChg>
        <pc:spChg chg="mod">
          <ac:chgData name="Joël de Bruijn" userId="c77c35a1-0a4a-4d47-95d4-064cc51fda78" providerId="ADAL" clId="{E1240921-291B-4207-BB69-A68659686B5D}" dt="2023-06-12T07:01:25.220" v="3309" actId="1076"/>
          <ac:spMkLst>
            <pc:docMk/>
            <pc:sldMk cId="1715458022" sldId="297"/>
            <ac:spMk id="69" creationId="{12F735CE-1BAD-0DB5-4E5A-B4D5EF42EDB2}"/>
          </ac:spMkLst>
        </pc:spChg>
        <pc:spChg chg="mod">
          <ac:chgData name="Joël de Bruijn" userId="c77c35a1-0a4a-4d47-95d4-064cc51fda78" providerId="ADAL" clId="{E1240921-291B-4207-BB69-A68659686B5D}" dt="2023-06-12T07:01:17.590" v="3308" actId="1076"/>
          <ac:spMkLst>
            <pc:docMk/>
            <pc:sldMk cId="1715458022" sldId="297"/>
            <ac:spMk id="70" creationId="{7B743443-A109-5C81-06F6-7C5FFBB1ED50}"/>
          </ac:spMkLst>
        </pc:spChg>
        <pc:spChg chg="mod">
          <ac:chgData name="Joël de Bruijn" userId="c77c35a1-0a4a-4d47-95d4-064cc51fda78" providerId="ADAL" clId="{E1240921-291B-4207-BB69-A68659686B5D}" dt="2023-06-13T07:20:44.053" v="3736" actId="20577"/>
          <ac:spMkLst>
            <pc:docMk/>
            <pc:sldMk cId="1715458022" sldId="297"/>
            <ac:spMk id="71" creationId="{5C3F00F4-7DA3-EE0C-F301-4CB3A4093A4B}"/>
          </ac:spMkLst>
        </pc:spChg>
        <pc:spChg chg="mod">
          <ac:chgData name="Joël de Bruijn" userId="c77c35a1-0a4a-4d47-95d4-064cc51fda78" providerId="ADAL" clId="{E1240921-291B-4207-BB69-A68659686B5D}" dt="2023-06-13T07:20:34.444" v="3726" actId="21"/>
          <ac:spMkLst>
            <pc:docMk/>
            <pc:sldMk cId="1715458022" sldId="297"/>
            <ac:spMk id="72" creationId="{370AC220-AE61-A4BE-8672-7CB98D1C320E}"/>
          </ac:spMkLst>
        </pc:spChg>
        <pc:spChg chg="mod">
          <ac:chgData name="Joël de Bruijn" userId="c77c35a1-0a4a-4d47-95d4-064cc51fda78" providerId="ADAL" clId="{E1240921-291B-4207-BB69-A68659686B5D}" dt="2023-06-12T07:01:17.590" v="3308" actId="1076"/>
          <ac:spMkLst>
            <pc:docMk/>
            <pc:sldMk cId="1715458022" sldId="297"/>
            <ac:spMk id="73" creationId="{B40932A5-6BA6-04E4-4CD6-63D2C51D5E66}"/>
          </ac:spMkLst>
        </pc:spChg>
        <pc:spChg chg="mod">
          <ac:chgData name="Joël de Bruijn" userId="c77c35a1-0a4a-4d47-95d4-064cc51fda78" providerId="ADAL" clId="{E1240921-291B-4207-BB69-A68659686B5D}" dt="2023-06-12T07:01:17.590" v="3308" actId="1076"/>
          <ac:spMkLst>
            <pc:docMk/>
            <pc:sldMk cId="1715458022" sldId="297"/>
            <ac:spMk id="74" creationId="{76356D4B-6009-95FB-A035-0F1CC2B1CB92}"/>
          </ac:spMkLst>
        </pc:spChg>
        <pc:spChg chg="del">
          <ac:chgData name="Joël de Bruijn" userId="c77c35a1-0a4a-4d47-95d4-064cc51fda78" providerId="ADAL" clId="{E1240921-291B-4207-BB69-A68659686B5D}" dt="2023-06-12T07:00:15.585" v="3279" actId="478"/>
          <ac:spMkLst>
            <pc:docMk/>
            <pc:sldMk cId="1715458022" sldId="297"/>
            <ac:spMk id="75" creationId="{A00250BA-7AEB-7A7F-84F2-1787393805DC}"/>
          </ac:spMkLst>
        </pc:spChg>
        <pc:spChg chg="add mod">
          <ac:chgData name="Joël de Bruijn" userId="c77c35a1-0a4a-4d47-95d4-064cc51fda78" providerId="ADAL" clId="{E1240921-291B-4207-BB69-A68659686B5D}" dt="2023-06-12T07:11:46.636" v="3324" actId="571"/>
          <ac:spMkLst>
            <pc:docMk/>
            <pc:sldMk cId="1715458022" sldId="297"/>
            <ac:spMk id="75" creationId="{DE4AE82F-9F68-DF2F-28BF-8CB44D432FFB}"/>
          </ac:spMkLst>
        </pc:spChg>
        <pc:spChg chg="add del mod">
          <ac:chgData name="Joël de Bruijn" userId="c77c35a1-0a4a-4d47-95d4-064cc51fda78" providerId="ADAL" clId="{E1240921-291B-4207-BB69-A68659686B5D}" dt="2023-06-13T07:22:25.201" v="3745" actId="478"/>
          <ac:spMkLst>
            <pc:docMk/>
            <pc:sldMk cId="1715458022" sldId="297"/>
            <ac:spMk id="76" creationId="{565569F4-B0E6-E41F-9686-F99B64108E53}"/>
          </ac:spMkLst>
        </pc:spChg>
        <pc:spChg chg="add mod modVis">
          <ac:chgData name="Joël de Bruijn" userId="c77c35a1-0a4a-4d47-95d4-064cc51fda78" providerId="ADAL" clId="{E1240921-291B-4207-BB69-A68659686B5D}" dt="2023-06-14T10:15:17.512" v="4153" actId="14429"/>
          <ac:spMkLst>
            <pc:docMk/>
            <pc:sldMk cId="1715458022" sldId="297"/>
            <ac:spMk id="76" creationId="{864A2CF7-E857-EDC3-02BF-6BD0209C6317}"/>
          </ac:spMkLst>
        </pc:spChg>
        <pc:spChg chg="del">
          <ac:chgData name="Joël de Bruijn" userId="c77c35a1-0a4a-4d47-95d4-064cc51fda78" providerId="ADAL" clId="{E1240921-291B-4207-BB69-A68659686B5D}" dt="2023-06-12T07:00:15.585" v="3279" actId="478"/>
          <ac:spMkLst>
            <pc:docMk/>
            <pc:sldMk cId="1715458022" sldId="297"/>
            <ac:spMk id="76" creationId="{BD6969E7-9E7F-F413-0403-2DD69F74D697}"/>
          </ac:spMkLst>
        </pc:spChg>
        <pc:spChg chg="add mod">
          <ac:chgData name="Joël de Bruijn" userId="c77c35a1-0a4a-4d47-95d4-064cc51fda78" providerId="ADAL" clId="{E1240921-291B-4207-BB69-A68659686B5D}" dt="2023-06-13T07:22:36.854" v="3746" actId="571"/>
          <ac:spMkLst>
            <pc:docMk/>
            <pc:sldMk cId="1715458022" sldId="297"/>
            <ac:spMk id="77" creationId="{02C1D7AB-7F88-F486-D456-5D7B5B697350}"/>
          </ac:spMkLst>
        </pc:spChg>
        <pc:spChg chg="del">
          <ac:chgData name="Joël de Bruijn" userId="c77c35a1-0a4a-4d47-95d4-064cc51fda78" providerId="ADAL" clId="{E1240921-291B-4207-BB69-A68659686B5D}" dt="2023-06-12T07:00:15.585" v="3279" actId="478"/>
          <ac:spMkLst>
            <pc:docMk/>
            <pc:sldMk cId="1715458022" sldId="297"/>
            <ac:spMk id="77" creationId="{2E8B771B-AEE9-EBD2-8B75-4E3B24897AF6}"/>
          </ac:spMkLst>
        </pc:spChg>
        <pc:spChg chg="mod">
          <ac:chgData name="Joël de Bruijn" userId="c77c35a1-0a4a-4d47-95d4-064cc51fda78" providerId="ADAL" clId="{E1240921-291B-4207-BB69-A68659686B5D}" dt="2023-06-12T07:01:10.701" v="3307" actId="1076"/>
          <ac:spMkLst>
            <pc:docMk/>
            <pc:sldMk cId="1715458022" sldId="297"/>
            <ac:spMk id="78" creationId="{4746895A-9704-D11A-276B-50470CD1BCBC}"/>
          </ac:spMkLst>
        </pc:spChg>
        <pc:spChg chg="mod">
          <ac:chgData name="Joël de Bruijn" userId="c77c35a1-0a4a-4d47-95d4-064cc51fda78" providerId="ADAL" clId="{E1240921-291B-4207-BB69-A68659686B5D}" dt="2023-06-13T07:21:53.024" v="3744" actId="20577"/>
          <ac:spMkLst>
            <pc:docMk/>
            <pc:sldMk cId="1715458022" sldId="297"/>
            <ac:spMk id="79" creationId="{93850464-0FDF-6C42-312A-13ED38A11445}"/>
          </ac:spMkLst>
        </pc:spChg>
        <pc:spChg chg="mod">
          <ac:chgData name="Joël de Bruijn" userId="c77c35a1-0a4a-4d47-95d4-064cc51fda78" providerId="ADAL" clId="{E1240921-291B-4207-BB69-A68659686B5D}" dt="2023-06-12T15:33:24.938" v="3663" actId="20577"/>
          <ac:spMkLst>
            <pc:docMk/>
            <pc:sldMk cId="1715458022" sldId="297"/>
            <ac:spMk id="80" creationId="{B0FE5459-DE54-0E38-F63E-33DD44B58861}"/>
          </ac:spMkLst>
        </pc:spChg>
        <pc:spChg chg="mod">
          <ac:chgData name="Joël de Bruijn" userId="c77c35a1-0a4a-4d47-95d4-064cc51fda78" providerId="ADAL" clId="{E1240921-291B-4207-BB69-A68659686B5D}" dt="2023-06-12T07:01:10.701" v="3307" actId="1076"/>
          <ac:spMkLst>
            <pc:docMk/>
            <pc:sldMk cId="1715458022" sldId="297"/>
            <ac:spMk id="81" creationId="{D0398CD4-9EB3-C585-F67D-C8E45CE0C6F6}"/>
          </ac:spMkLst>
        </pc:spChg>
        <pc:spChg chg="mod">
          <ac:chgData name="Joël de Bruijn" userId="c77c35a1-0a4a-4d47-95d4-064cc51fda78" providerId="ADAL" clId="{E1240921-291B-4207-BB69-A68659686B5D}" dt="2023-06-12T07:01:10.701" v="3307" actId="1076"/>
          <ac:spMkLst>
            <pc:docMk/>
            <pc:sldMk cId="1715458022" sldId="297"/>
            <ac:spMk id="82" creationId="{E637697E-8889-7282-CAE0-C5D497B2EBEC}"/>
          </ac:spMkLst>
        </pc:spChg>
        <pc:spChg chg="del mod">
          <ac:chgData name="Joël de Bruijn" userId="c77c35a1-0a4a-4d47-95d4-064cc51fda78" providerId="ADAL" clId="{E1240921-291B-4207-BB69-A68659686B5D}" dt="2023-06-12T19:07:01.505" v="3682" actId="478"/>
          <ac:spMkLst>
            <pc:docMk/>
            <pc:sldMk cId="1715458022" sldId="297"/>
            <ac:spMk id="83" creationId="{12ECEE10-797E-35AC-6C0E-A3F6DFCAC922}"/>
          </ac:spMkLst>
        </pc:spChg>
        <pc:spChg chg="del mod">
          <ac:chgData name="Joël de Bruijn" userId="c77c35a1-0a4a-4d47-95d4-064cc51fda78" providerId="ADAL" clId="{E1240921-291B-4207-BB69-A68659686B5D}" dt="2023-06-12T19:07:01.505" v="3682" actId="478"/>
          <ac:spMkLst>
            <pc:docMk/>
            <pc:sldMk cId="1715458022" sldId="297"/>
            <ac:spMk id="84" creationId="{6A803BB9-4548-1E1D-1FA5-EFBC18C8AE4C}"/>
          </ac:spMkLst>
        </pc:spChg>
        <pc:spChg chg="del mod">
          <ac:chgData name="Joël de Bruijn" userId="c77c35a1-0a4a-4d47-95d4-064cc51fda78" providerId="ADAL" clId="{E1240921-291B-4207-BB69-A68659686B5D}" dt="2023-06-12T19:07:01.505" v="3682" actId="478"/>
          <ac:spMkLst>
            <pc:docMk/>
            <pc:sldMk cId="1715458022" sldId="297"/>
            <ac:spMk id="85" creationId="{40CE3DF3-0DEE-2BEF-B14A-CA050B5CB2AC}"/>
          </ac:spMkLst>
        </pc:spChg>
        <pc:spChg chg="add del mod">
          <ac:chgData name="Joël de Bruijn" userId="c77c35a1-0a4a-4d47-95d4-064cc51fda78" providerId="ADAL" clId="{E1240921-291B-4207-BB69-A68659686B5D}" dt="2023-06-12T07:01:34.303" v="3311" actId="478"/>
          <ac:spMkLst>
            <pc:docMk/>
            <pc:sldMk cId="1715458022" sldId="297"/>
            <ac:spMk id="87" creationId="{4AAF3411-EC83-A3E3-EBF8-5277D69022AB}"/>
          </ac:spMkLst>
        </pc:spChg>
      </pc:sldChg>
      <pc:sldChg chg="modSp add mod">
        <pc:chgData name="Joël de Bruijn" userId="c77c35a1-0a4a-4d47-95d4-064cc51fda78" providerId="ADAL" clId="{E1240921-291B-4207-BB69-A68659686B5D}" dt="2023-06-14T10:11:49.003" v="4151" actId="20577"/>
        <pc:sldMkLst>
          <pc:docMk/>
          <pc:sldMk cId="533999519" sldId="298"/>
        </pc:sldMkLst>
        <pc:spChg chg="mod">
          <ac:chgData name="Joël de Bruijn" userId="c77c35a1-0a4a-4d47-95d4-064cc51fda78" providerId="ADAL" clId="{E1240921-291B-4207-BB69-A68659686B5D}" dt="2023-06-14T10:08:04.260" v="3831" actId="20577"/>
          <ac:spMkLst>
            <pc:docMk/>
            <pc:sldMk cId="533999519" sldId="298"/>
            <ac:spMk id="2" creationId="{53EC864A-843A-7F49-B0D5-ACCB39D4B3EF}"/>
          </ac:spMkLst>
        </pc:spChg>
        <pc:spChg chg="mod">
          <ac:chgData name="Joël de Bruijn" userId="c77c35a1-0a4a-4d47-95d4-064cc51fda78" providerId="ADAL" clId="{E1240921-291B-4207-BB69-A68659686B5D}" dt="2023-06-14T10:11:49.003" v="4151" actId="20577"/>
          <ac:spMkLst>
            <pc:docMk/>
            <pc:sldMk cId="533999519" sldId="298"/>
            <ac:spMk id="22" creationId="{31D0EA73-BD60-9E93-E86F-DA4B88DEFC17}"/>
          </ac:spMkLst>
        </pc:spChg>
      </pc:sldChg>
      <pc:sldChg chg="modSp add mod">
        <pc:chgData name="Joël de Bruijn" userId="c77c35a1-0a4a-4d47-95d4-064cc51fda78" providerId="ADAL" clId="{E1240921-291B-4207-BB69-A68659686B5D}" dt="2023-06-19T08:32:36.057" v="4198" actId="6549"/>
        <pc:sldMkLst>
          <pc:docMk/>
          <pc:sldMk cId="3298161795" sldId="299"/>
        </pc:sldMkLst>
        <pc:spChg chg="mod">
          <ac:chgData name="Joël de Bruijn" userId="c77c35a1-0a4a-4d47-95d4-064cc51fda78" providerId="ADAL" clId="{E1240921-291B-4207-BB69-A68659686B5D}" dt="2023-06-19T08:32:36.057" v="4198" actId="6549"/>
          <ac:spMkLst>
            <pc:docMk/>
            <pc:sldMk cId="3298161795" sldId="299"/>
            <ac:spMk id="22" creationId="{31D0EA73-BD60-9E93-E86F-DA4B88DEFC17}"/>
          </ac:spMkLst>
        </pc:spChg>
      </pc:sldChg>
      <pc:sldChg chg="modSp mod">
        <pc:chgData name="Joël de Bruijn" userId="c77c35a1-0a4a-4d47-95d4-064cc51fda78" providerId="ADAL" clId="{E1240921-291B-4207-BB69-A68659686B5D}" dt="2023-06-27T06:57:50.833" v="5492" actId="404"/>
        <pc:sldMkLst>
          <pc:docMk/>
          <pc:sldMk cId="3203569103" sldId="303"/>
        </pc:sldMkLst>
        <pc:spChg chg="mod">
          <ac:chgData name="Joël de Bruijn" userId="c77c35a1-0a4a-4d47-95d4-064cc51fda78" providerId="ADAL" clId="{E1240921-291B-4207-BB69-A68659686B5D}" dt="2023-06-27T06:57:50.833" v="5492" actId="404"/>
          <ac:spMkLst>
            <pc:docMk/>
            <pc:sldMk cId="3203569103" sldId="303"/>
            <ac:spMk id="6" creationId="{BC50B99F-94A9-F5D5-110E-A34306F4C78F}"/>
          </ac:spMkLst>
        </pc:spChg>
      </pc:sldChg>
      <pc:sldChg chg="delSp modSp add mod ord">
        <pc:chgData name="Joël de Bruijn" userId="c77c35a1-0a4a-4d47-95d4-064cc51fda78" providerId="ADAL" clId="{E1240921-291B-4207-BB69-A68659686B5D}" dt="2023-06-28T06:44:13.413" v="5818"/>
        <pc:sldMkLst>
          <pc:docMk/>
          <pc:sldMk cId="1352111107" sldId="304"/>
        </pc:sldMkLst>
        <pc:spChg chg="mod">
          <ac:chgData name="Joël de Bruijn" userId="c77c35a1-0a4a-4d47-95d4-064cc51fda78" providerId="ADAL" clId="{E1240921-291B-4207-BB69-A68659686B5D}" dt="2023-06-26T20:49:17.672" v="4360" actId="20577"/>
          <ac:spMkLst>
            <pc:docMk/>
            <pc:sldMk cId="1352111107" sldId="304"/>
            <ac:spMk id="2" creationId="{53072B89-C8BF-9688-6463-0F5FBA925968}"/>
          </ac:spMkLst>
        </pc:spChg>
        <pc:spChg chg="mod">
          <ac:chgData name="Joël de Bruijn" userId="c77c35a1-0a4a-4d47-95d4-064cc51fda78" providerId="ADAL" clId="{E1240921-291B-4207-BB69-A68659686B5D}" dt="2023-06-26T20:53:40.243" v="4680" actId="14100"/>
          <ac:spMkLst>
            <pc:docMk/>
            <pc:sldMk cId="1352111107" sldId="304"/>
            <ac:spMk id="3" creationId="{F6A93019-5C56-0EE7-6352-0DC0794D6BE6}"/>
          </ac:spMkLst>
        </pc:spChg>
        <pc:spChg chg="del">
          <ac:chgData name="Joël de Bruijn" userId="c77c35a1-0a4a-4d47-95d4-064cc51fda78" providerId="ADAL" clId="{E1240921-291B-4207-BB69-A68659686B5D}" dt="2023-06-26T20:49:32.451" v="4362" actId="478"/>
          <ac:spMkLst>
            <pc:docMk/>
            <pc:sldMk cId="1352111107" sldId="304"/>
            <ac:spMk id="4" creationId="{5135D3CD-0DFB-4671-74FB-589A7ACBD589}"/>
          </ac:spMkLst>
        </pc:spChg>
      </pc:sldChg>
      <pc:sldChg chg="modSp add mod">
        <pc:chgData name="Joël de Bruijn" userId="c77c35a1-0a4a-4d47-95d4-064cc51fda78" providerId="ADAL" clId="{E1240921-291B-4207-BB69-A68659686B5D}" dt="2023-06-27T06:55:37.195" v="5359" actId="20577"/>
        <pc:sldMkLst>
          <pc:docMk/>
          <pc:sldMk cId="2104267976" sldId="305"/>
        </pc:sldMkLst>
        <pc:spChg chg="mod">
          <ac:chgData name="Joël de Bruijn" userId="c77c35a1-0a4a-4d47-95d4-064cc51fda78" providerId="ADAL" clId="{E1240921-291B-4207-BB69-A68659686B5D}" dt="2023-06-26T20:50:07.393" v="4368" actId="20577"/>
          <ac:spMkLst>
            <pc:docMk/>
            <pc:sldMk cId="2104267976" sldId="305"/>
            <ac:spMk id="2" creationId="{53072B89-C8BF-9688-6463-0F5FBA925968}"/>
          </ac:spMkLst>
        </pc:spChg>
        <pc:spChg chg="mod">
          <ac:chgData name="Joël de Bruijn" userId="c77c35a1-0a4a-4d47-95d4-064cc51fda78" providerId="ADAL" clId="{E1240921-291B-4207-BB69-A68659686B5D}" dt="2023-06-27T06:55:37.195" v="5359" actId="20577"/>
          <ac:spMkLst>
            <pc:docMk/>
            <pc:sldMk cId="2104267976" sldId="305"/>
            <ac:spMk id="3" creationId="{F6A93019-5C56-0EE7-6352-0DC0794D6BE6}"/>
          </ac:spMkLst>
        </pc:spChg>
      </pc:sldChg>
      <pc:sldChg chg="modSp add mod">
        <pc:chgData name="Joël de Bruijn" userId="c77c35a1-0a4a-4d47-95d4-064cc51fda78" providerId="ADAL" clId="{E1240921-291B-4207-BB69-A68659686B5D}" dt="2023-06-27T07:49:48.783" v="5536" actId="20577"/>
        <pc:sldMkLst>
          <pc:docMk/>
          <pc:sldMk cId="3726085426" sldId="306"/>
        </pc:sldMkLst>
        <pc:spChg chg="mod">
          <ac:chgData name="Joël de Bruijn" userId="c77c35a1-0a4a-4d47-95d4-064cc51fda78" providerId="ADAL" clId="{E1240921-291B-4207-BB69-A68659686B5D}" dt="2023-06-27T06:49:28.154" v="4805" actId="20577"/>
          <ac:spMkLst>
            <pc:docMk/>
            <pc:sldMk cId="3726085426" sldId="306"/>
            <ac:spMk id="2" creationId="{53072B89-C8BF-9688-6463-0F5FBA925968}"/>
          </ac:spMkLst>
        </pc:spChg>
        <pc:spChg chg="mod">
          <ac:chgData name="Joël de Bruijn" userId="c77c35a1-0a4a-4d47-95d4-064cc51fda78" providerId="ADAL" clId="{E1240921-291B-4207-BB69-A68659686B5D}" dt="2023-06-27T07:49:48.783" v="5536" actId="20577"/>
          <ac:spMkLst>
            <pc:docMk/>
            <pc:sldMk cId="3726085426" sldId="306"/>
            <ac:spMk id="3" creationId="{F6A93019-5C56-0EE7-6352-0DC0794D6BE6}"/>
          </ac:spMkLst>
        </pc:spChg>
      </pc:sldChg>
      <pc:sldChg chg="modSp mod">
        <pc:chgData name="Joël de Bruijn" userId="c77c35a1-0a4a-4d47-95d4-064cc51fda78" providerId="ADAL" clId="{E1240921-291B-4207-BB69-A68659686B5D}" dt="2023-06-28T06:57:44.660" v="5940" actId="404"/>
        <pc:sldMkLst>
          <pc:docMk/>
          <pc:sldMk cId="3869522858" sldId="309"/>
        </pc:sldMkLst>
        <pc:graphicFrameChg chg="modGraphic">
          <ac:chgData name="Joël de Bruijn" userId="c77c35a1-0a4a-4d47-95d4-064cc51fda78" providerId="ADAL" clId="{E1240921-291B-4207-BB69-A68659686B5D}" dt="2023-06-28T06:57:44.660" v="5940" actId="404"/>
          <ac:graphicFrameMkLst>
            <pc:docMk/>
            <pc:sldMk cId="3869522858" sldId="309"/>
            <ac:graphicFrameMk id="4" creationId="{E2D034AC-9063-2653-37D8-75B8DDC93D91}"/>
          </ac:graphicFrameMkLst>
        </pc:graphicFrameChg>
      </pc:sldChg>
      <pc:sldChg chg="modSp mod">
        <pc:chgData name="Joël de Bruijn" userId="c77c35a1-0a4a-4d47-95d4-064cc51fda78" providerId="ADAL" clId="{E1240921-291B-4207-BB69-A68659686B5D}" dt="2023-06-28T06:57:36.709" v="5939" actId="404"/>
        <pc:sldMkLst>
          <pc:docMk/>
          <pc:sldMk cId="3020372582" sldId="310"/>
        </pc:sldMkLst>
        <pc:graphicFrameChg chg="modGraphic">
          <ac:chgData name="Joël de Bruijn" userId="c77c35a1-0a4a-4d47-95d4-064cc51fda78" providerId="ADAL" clId="{E1240921-291B-4207-BB69-A68659686B5D}" dt="2023-06-28T06:57:36.709" v="5939" actId="404"/>
          <ac:graphicFrameMkLst>
            <pc:docMk/>
            <pc:sldMk cId="3020372582" sldId="310"/>
            <ac:graphicFrameMk id="4" creationId="{E2D034AC-9063-2653-37D8-75B8DDC93D91}"/>
          </ac:graphicFrameMkLst>
        </pc:graphicFrameChg>
      </pc:sldChg>
      <pc:sldChg chg="modSp mod">
        <pc:chgData name="Joël de Bruijn" userId="c77c35a1-0a4a-4d47-95d4-064cc51fda78" providerId="ADAL" clId="{E1240921-291B-4207-BB69-A68659686B5D}" dt="2023-06-28T06:57:30.126" v="5938" actId="404"/>
        <pc:sldMkLst>
          <pc:docMk/>
          <pc:sldMk cId="1991470084" sldId="311"/>
        </pc:sldMkLst>
        <pc:graphicFrameChg chg="modGraphic">
          <ac:chgData name="Joël de Bruijn" userId="c77c35a1-0a4a-4d47-95d4-064cc51fda78" providerId="ADAL" clId="{E1240921-291B-4207-BB69-A68659686B5D}" dt="2023-06-28T06:57:30.126" v="5938" actId="404"/>
          <ac:graphicFrameMkLst>
            <pc:docMk/>
            <pc:sldMk cId="1991470084" sldId="311"/>
            <ac:graphicFrameMk id="4" creationId="{E2D034AC-9063-2653-37D8-75B8DDC93D91}"/>
          </ac:graphicFrameMkLst>
        </pc:graphicFrameChg>
      </pc:sldChg>
      <pc:sldChg chg="modSp mod">
        <pc:chgData name="Joël de Bruijn" userId="c77c35a1-0a4a-4d47-95d4-064cc51fda78" providerId="ADAL" clId="{E1240921-291B-4207-BB69-A68659686B5D}" dt="2023-06-28T06:57:22.802" v="5937" actId="404"/>
        <pc:sldMkLst>
          <pc:docMk/>
          <pc:sldMk cId="1129735026" sldId="312"/>
        </pc:sldMkLst>
        <pc:graphicFrameChg chg="modGraphic">
          <ac:chgData name="Joël de Bruijn" userId="c77c35a1-0a4a-4d47-95d4-064cc51fda78" providerId="ADAL" clId="{E1240921-291B-4207-BB69-A68659686B5D}" dt="2023-06-28T06:57:22.802" v="5937" actId="404"/>
          <ac:graphicFrameMkLst>
            <pc:docMk/>
            <pc:sldMk cId="1129735026" sldId="312"/>
            <ac:graphicFrameMk id="4" creationId="{E2D034AC-9063-2653-37D8-75B8DDC93D91}"/>
          </ac:graphicFrameMkLst>
        </pc:graphicFrameChg>
      </pc:sldChg>
      <pc:sldChg chg="modSp mod">
        <pc:chgData name="Joël de Bruijn" userId="c77c35a1-0a4a-4d47-95d4-064cc51fda78" providerId="ADAL" clId="{E1240921-291B-4207-BB69-A68659686B5D}" dt="2023-06-28T06:57:15.984" v="5936" actId="404"/>
        <pc:sldMkLst>
          <pc:docMk/>
          <pc:sldMk cId="3374601841" sldId="315"/>
        </pc:sldMkLst>
        <pc:graphicFrameChg chg="modGraphic">
          <ac:chgData name="Joël de Bruijn" userId="c77c35a1-0a4a-4d47-95d4-064cc51fda78" providerId="ADAL" clId="{E1240921-291B-4207-BB69-A68659686B5D}" dt="2023-06-28T06:57:15.984" v="5936" actId="404"/>
          <ac:graphicFrameMkLst>
            <pc:docMk/>
            <pc:sldMk cId="3374601841" sldId="315"/>
            <ac:graphicFrameMk id="4" creationId="{E2D034AC-9063-2653-37D8-75B8DDC93D91}"/>
          </ac:graphicFrameMkLst>
        </pc:graphicFrameChg>
      </pc:sldChg>
      <pc:sldChg chg="modSp mod">
        <pc:chgData name="Joël de Bruijn" userId="c77c35a1-0a4a-4d47-95d4-064cc51fda78" providerId="ADAL" clId="{E1240921-291B-4207-BB69-A68659686B5D}" dt="2023-06-28T06:57:08.300" v="5934" actId="404"/>
        <pc:sldMkLst>
          <pc:docMk/>
          <pc:sldMk cId="1536537751" sldId="316"/>
        </pc:sldMkLst>
        <pc:graphicFrameChg chg="modGraphic">
          <ac:chgData name="Joël de Bruijn" userId="c77c35a1-0a4a-4d47-95d4-064cc51fda78" providerId="ADAL" clId="{E1240921-291B-4207-BB69-A68659686B5D}" dt="2023-06-28T06:57:08.300" v="5934" actId="404"/>
          <ac:graphicFrameMkLst>
            <pc:docMk/>
            <pc:sldMk cId="1536537751" sldId="316"/>
            <ac:graphicFrameMk id="4" creationId="{E2D034AC-9063-2653-37D8-75B8DDC93D91}"/>
          </ac:graphicFrameMkLst>
        </pc:graphicFrameChg>
      </pc:sldChg>
      <pc:sldChg chg="modSp mod">
        <pc:chgData name="Joël de Bruijn" userId="c77c35a1-0a4a-4d47-95d4-064cc51fda78" providerId="ADAL" clId="{E1240921-291B-4207-BB69-A68659686B5D}" dt="2023-06-28T06:56:55.018" v="5931" actId="404"/>
        <pc:sldMkLst>
          <pc:docMk/>
          <pc:sldMk cId="1565178311" sldId="318"/>
        </pc:sldMkLst>
        <pc:graphicFrameChg chg="modGraphic">
          <ac:chgData name="Joël de Bruijn" userId="c77c35a1-0a4a-4d47-95d4-064cc51fda78" providerId="ADAL" clId="{E1240921-291B-4207-BB69-A68659686B5D}" dt="2023-06-28T06:56:55.018" v="5931" actId="404"/>
          <ac:graphicFrameMkLst>
            <pc:docMk/>
            <pc:sldMk cId="1565178311" sldId="318"/>
            <ac:graphicFrameMk id="4" creationId="{E2D034AC-9063-2653-37D8-75B8DDC93D91}"/>
          </ac:graphicFrameMkLst>
        </pc:graphicFrameChg>
      </pc:sldChg>
      <pc:sldChg chg="modSp mod">
        <pc:chgData name="Joël de Bruijn" userId="c77c35a1-0a4a-4d47-95d4-064cc51fda78" providerId="ADAL" clId="{E1240921-291B-4207-BB69-A68659686B5D}" dt="2023-06-28T06:56:49.267" v="5930" actId="404"/>
        <pc:sldMkLst>
          <pc:docMk/>
          <pc:sldMk cId="1714074198" sldId="319"/>
        </pc:sldMkLst>
        <pc:graphicFrameChg chg="modGraphic">
          <ac:chgData name="Joël de Bruijn" userId="c77c35a1-0a4a-4d47-95d4-064cc51fda78" providerId="ADAL" clId="{E1240921-291B-4207-BB69-A68659686B5D}" dt="2023-06-28T06:56:49.267" v="5930" actId="404"/>
          <ac:graphicFrameMkLst>
            <pc:docMk/>
            <pc:sldMk cId="1714074198" sldId="319"/>
            <ac:graphicFrameMk id="4" creationId="{E2D034AC-9063-2653-37D8-75B8DDC93D91}"/>
          </ac:graphicFrameMkLst>
        </pc:graphicFrameChg>
      </pc:sldChg>
      <pc:sldChg chg="modSp mod">
        <pc:chgData name="Joël de Bruijn" userId="c77c35a1-0a4a-4d47-95d4-064cc51fda78" providerId="ADAL" clId="{E1240921-291B-4207-BB69-A68659686B5D}" dt="2023-06-28T07:12:17.864" v="6009" actId="20577"/>
        <pc:sldMkLst>
          <pc:docMk/>
          <pc:sldMk cId="3697732523" sldId="320"/>
        </pc:sldMkLst>
        <pc:graphicFrameChg chg="mod modGraphic">
          <ac:chgData name="Joël de Bruijn" userId="c77c35a1-0a4a-4d47-95d4-064cc51fda78" providerId="ADAL" clId="{E1240921-291B-4207-BB69-A68659686B5D}" dt="2023-06-28T07:12:17.864" v="6009" actId="20577"/>
          <ac:graphicFrameMkLst>
            <pc:docMk/>
            <pc:sldMk cId="3697732523" sldId="320"/>
            <ac:graphicFrameMk id="4" creationId="{E2D034AC-9063-2653-37D8-75B8DDC93D91}"/>
          </ac:graphicFrameMkLst>
        </pc:graphicFrameChg>
      </pc:sldChg>
      <pc:sldChg chg="modSp add mod">
        <pc:chgData name="Joël de Bruijn" userId="c77c35a1-0a4a-4d47-95d4-064cc51fda78" providerId="ADAL" clId="{E1240921-291B-4207-BB69-A68659686B5D}" dt="2023-06-28T06:56:16.678" v="5927" actId="404"/>
        <pc:sldMkLst>
          <pc:docMk/>
          <pc:sldMk cId="3467218100" sldId="321"/>
        </pc:sldMkLst>
        <pc:graphicFrameChg chg="mod modGraphic">
          <ac:chgData name="Joël de Bruijn" userId="c77c35a1-0a4a-4d47-95d4-064cc51fda78" providerId="ADAL" clId="{E1240921-291B-4207-BB69-A68659686B5D}" dt="2023-06-28T06:56:16.678" v="5927" actId="404"/>
          <ac:graphicFrameMkLst>
            <pc:docMk/>
            <pc:sldMk cId="3467218100" sldId="321"/>
            <ac:graphicFrameMk id="4" creationId="{E2D034AC-9063-2653-37D8-75B8DDC93D91}"/>
          </ac:graphicFrameMkLst>
        </pc:graphicFrameChg>
      </pc:sldChg>
      <pc:sldChg chg="add">
        <pc:chgData name="Joël de Bruijn" userId="c77c35a1-0a4a-4d47-95d4-064cc51fda78" providerId="ADAL" clId="{E1240921-291B-4207-BB69-A68659686B5D}" dt="2023-06-28T06:45:04.629" v="5822"/>
        <pc:sldMkLst>
          <pc:docMk/>
          <pc:sldMk cId="0" sldId="322"/>
        </pc:sldMkLst>
      </pc:sldChg>
      <pc:sldChg chg="addSp delSp modSp add mod">
        <pc:chgData name="Joël de Bruijn" userId="c77c35a1-0a4a-4d47-95d4-064cc51fda78" providerId="ADAL" clId="{E1240921-291B-4207-BB69-A68659686B5D}" dt="2023-06-28T06:49:18.372" v="5870" actId="20577"/>
        <pc:sldMkLst>
          <pc:docMk/>
          <pc:sldMk cId="3367855046" sldId="323"/>
        </pc:sldMkLst>
        <pc:spChg chg="mod">
          <ac:chgData name="Joël de Bruijn" userId="c77c35a1-0a4a-4d47-95d4-064cc51fda78" providerId="ADAL" clId="{E1240921-291B-4207-BB69-A68659686B5D}" dt="2023-06-28T06:49:18.372" v="5870" actId="20577"/>
          <ac:spMkLst>
            <pc:docMk/>
            <pc:sldMk cId="3367855046" sldId="323"/>
            <ac:spMk id="2" creationId="{36C9BC25-F09A-95BD-78BB-2B86F2AD541C}"/>
          </ac:spMkLst>
        </pc:spChg>
        <pc:spChg chg="add del mod">
          <ac:chgData name="Joël de Bruijn" userId="c77c35a1-0a4a-4d47-95d4-064cc51fda78" providerId="ADAL" clId="{E1240921-291B-4207-BB69-A68659686B5D}" dt="2023-06-28T06:46:51.479" v="5832" actId="478"/>
          <ac:spMkLst>
            <pc:docMk/>
            <pc:sldMk cId="3367855046" sldId="323"/>
            <ac:spMk id="5" creationId="{E0EC0F13-41B0-C96D-D546-F7AF99D5A2B5}"/>
          </ac:spMkLst>
        </pc:spChg>
        <pc:spChg chg="add mod">
          <ac:chgData name="Joël de Bruijn" userId="c77c35a1-0a4a-4d47-95d4-064cc51fda78" providerId="ADAL" clId="{E1240921-291B-4207-BB69-A68659686B5D}" dt="2023-06-28T06:47:39.424" v="5841" actId="14100"/>
          <ac:spMkLst>
            <pc:docMk/>
            <pc:sldMk cId="3367855046" sldId="323"/>
            <ac:spMk id="6" creationId="{1751A647-072D-D0F3-C8F0-F5093D1E9B71}"/>
          </ac:spMkLst>
        </pc:spChg>
        <pc:spChg chg="add mod">
          <ac:chgData name="Joël de Bruijn" userId="c77c35a1-0a4a-4d47-95d4-064cc51fda78" providerId="ADAL" clId="{E1240921-291B-4207-BB69-A68659686B5D}" dt="2023-06-28T06:47:25.322" v="5839" actId="14100"/>
          <ac:spMkLst>
            <pc:docMk/>
            <pc:sldMk cId="3367855046" sldId="323"/>
            <ac:spMk id="7" creationId="{5AF899DA-8404-3251-50DF-5CA63A890367}"/>
          </ac:spMkLst>
        </pc:spChg>
        <pc:graphicFrameChg chg="del modGraphic">
          <ac:chgData name="Joël de Bruijn" userId="c77c35a1-0a4a-4d47-95d4-064cc51fda78" providerId="ADAL" clId="{E1240921-291B-4207-BB69-A68659686B5D}" dt="2023-06-28T06:46:33.874" v="5828" actId="478"/>
          <ac:graphicFrameMkLst>
            <pc:docMk/>
            <pc:sldMk cId="3367855046" sldId="323"/>
            <ac:graphicFrameMk id="4" creationId="{E2D034AC-9063-2653-37D8-75B8DDC93D91}"/>
          </ac:graphicFrameMkLst>
        </pc:graphicFrameChg>
        <pc:picChg chg="add mod">
          <ac:chgData name="Joël de Bruijn" userId="c77c35a1-0a4a-4d47-95d4-064cc51fda78" providerId="ADAL" clId="{E1240921-291B-4207-BB69-A68659686B5D}" dt="2023-06-28T06:46:47.680" v="5831" actId="14100"/>
          <ac:picMkLst>
            <pc:docMk/>
            <pc:sldMk cId="3367855046" sldId="323"/>
            <ac:picMk id="3" creationId="{B76F4F13-23AA-73ED-55DE-1CCFB76BB2B4}"/>
          </ac:picMkLst>
        </pc:picChg>
      </pc:sldChg>
      <pc:sldChg chg="addSp delSp modSp add mod">
        <pc:chgData name="Joël de Bruijn" userId="c77c35a1-0a4a-4d47-95d4-064cc51fda78" providerId="ADAL" clId="{E1240921-291B-4207-BB69-A68659686B5D}" dt="2023-06-28T06:50:20.843" v="5892" actId="1076"/>
        <pc:sldMkLst>
          <pc:docMk/>
          <pc:sldMk cId="1162761473" sldId="324"/>
        </pc:sldMkLst>
        <pc:spChg chg="mod">
          <ac:chgData name="Joël de Bruijn" userId="c77c35a1-0a4a-4d47-95d4-064cc51fda78" providerId="ADAL" clId="{E1240921-291B-4207-BB69-A68659686B5D}" dt="2023-06-28T06:49:29.816" v="5885" actId="20577"/>
          <ac:spMkLst>
            <pc:docMk/>
            <pc:sldMk cId="1162761473" sldId="324"/>
            <ac:spMk id="2" creationId="{36C9BC25-F09A-95BD-78BB-2B86F2AD541C}"/>
          </ac:spMkLst>
        </pc:spChg>
        <pc:spChg chg="add mod">
          <ac:chgData name="Joël de Bruijn" userId="c77c35a1-0a4a-4d47-95d4-064cc51fda78" providerId="ADAL" clId="{E1240921-291B-4207-BB69-A68659686B5D}" dt="2023-06-28T06:50:20.843" v="5892" actId="1076"/>
          <ac:spMkLst>
            <pc:docMk/>
            <pc:sldMk cId="1162761473" sldId="324"/>
            <ac:spMk id="6" creationId="{440D2836-3480-19ED-5EB9-10337A4D04DA}"/>
          </ac:spMkLst>
        </pc:spChg>
        <pc:graphicFrameChg chg="del">
          <ac:chgData name="Joël de Bruijn" userId="c77c35a1-0a4a-4d47-95d4-064cc51fda78" providerId="ADAL" clId="{E1240921-291B-4207-BB69-A68659686B5D}" dt="2023-06-28T06:49:01.797" v="5851" actId="478"/>
          <ac:graphicFrameMkLst>
            <pc:docMk/>
            <pc:sldMk cId="1162761473" sldId="324"/>
            <ac:graphicFrameMk id="4" creationId="{E2D034AC-9063-2653-37D8-75B8DDC93D91}"/>
          </ac:graphicFrameMkLst>
        </pc:graphicFrameChg>
        <pc:picChg chg="add mod">
          <ac:chgData name="Joël de Bruijn" userId="c77c35a1-0a4a-4d47-95d4-064cc51fda78" providerId="ADAL" clId="{E1240921-291B-4207-BB69-A68659686B5D}" dt="2023-06-28T06:50:20.843" v="5892" actId="1076"/>
          <ac:picMkLst>
            <pc:docMk/>
            <pc:sldMk cId="1162761473" sldId="324"/>
            <ac:picMk id="5" creationId="{EA9DE389-0E51-9290-F23B-DCC7F82856D5}"/>
          </ac:picMkLst>
        </pc:picChg>
      </pc:sldChg>
      <pc:sldChg chg="modSp add mod">
        <pc:chgData name="Joël de Bruijn" userId="c77c35a1-0a4a-4d47-95d4-064cc51fda78" providerId="ADAL" clId="{E1240921-291B-4207-BB69-A68659686B5D}" dt="2023-06-28T06:56:05.368" v="5924" actId="404"/>
        <pc:sldMkLst>
          <pc:docMk/>
          <pc:sldMk cId="3534493381" sldId="325"/>
        </pc:sldMkLst>
        <pc:graphicFrameChg chg="mod modGraphic">
          <ac:chgData name="Joël de Bruijn" userId="c77c35a1-0a4a-4d47-95d4-064cc51fda78" providerId="ADAL" clId="{E1240921-291B-4207-BB69-A68659686B5D}" dt="2023-06-28T06:56:05.368" v="5924" actId="404"/>
          <ac:graphicFrameMkLst>
            <pc:docMk/>
            <pc:sldMk cId="3534493381" sldId="325"/>
            <ac:graphicFrameMk id="4" creationId="{E2D034AC-9063-2653-37D8-75B8DDC93D91}"/>
          </ac:graphicFrameMkLst>
        </pc:graphicFrameChg>
      </pc:sldChg>
      <pc:sldChg chg="add del">
        <pc:chgData name="Joël de Bruijn" userId="c77c35a1-0a4a-4d47-95d4-064cc51fda78" providerId="ADAL" clId="{E1240921-291B-4207-BB69-A68659686B5D}" dt="2023-06-28T06:49:03.846" v="5853"/>
        <pc:sldMkLst>
          <pc:docMk/>
          <pc:sldMk cId="34325089" sldId="326"/>
        </pc:sldMkLst>
      </pc:sldChg>
      <pc:sldChg chg="modSp add mod">
        <pc:chgData name="Joël de Bruijn" userId="c77c35a1-0a4a-4d47-95d4-064cc51fda78" providerId="ADAL" clId="{E1240921-291B-4207-BB69-A68659686B5D}" dt="2023-06-28T06:55:57.855" v="5922" actId="404"/>
        <pc:sldMkLst>
          <pc:docMk/>
          <pc:sldMk cId="187756126" sldId="326"/>
        </pc:sldMkLst>
        <pc:graphicFrameChg chg="mod modGraphic">
          <ac:chgData name="Joël de Bruijn" userId="c77c35a1-0a4a-4d47-95d4-064cc51fda78" providerId="ADAL" clId="{E1240921-291B-4207-BB69-A68659686B5D}" dt="2023-06-28T06:55:57.855" v="5922" actId="404"/>
          <ac:graphicFrameMkLst>
            <pc:docMk/>
            <pc:sldMk cId="187756126" sldId="326"/>
            <ac:graphicFrameMk id="4" creationId="{E2D034AC-9063-2653-37D8-75B8DDC93D91}"/>
          </ac:graphicFrameMkLst>
        </pc:graphicFrameChg>
      </pc:sldChg>
      <pc:sldChg chg="modSp add mod">
        <pc:chgData name="Joël de Bruijn" userId="c77c35a1-0a4a-4d47-95d4-064cc51fda78" providerId="ADAL" clId="{E1240921-291B-4207-BB69-A68659686B5D}" dt="2023-06-28T06:55:51.309" v="5920" actId="404"/>
        <pc:sldMkLst>
          <pc:docMk/>
          <pc:sldMk cId="1272372952" sldId="327"/>
        </pc:sldMkLst>
        <pc:graphicFrameChg chg="mod modGraphic">
          <ac:chgData name="Joël de Bruijn" userId="c77c35a1-0a4a-4d47-95d4-064cc51fda78" providerId="ADAL" clId="{E1240921-291B-4207-BB69-A68659686B5D}" dt="2023-06-28T06:55:51.309" v="5920" actId="404"/>
          <ac:graphicFrameMkLst>
            <pc:docMk/>
            <pc:sldMk cId="1272372952" sldId="327"/>
            <ac:graphicFrameMk id="4" creationId="{E2D034AC-9063-2653-37D8-75B8DDC93D91}"/>
          </ac:graphicFrameMkLst>
        </pc:graphicFrameChg>
      </pc:sldChg>
      <pc:sldChg chg="add">
        <pc:chgData name="Joël de Bruijn" userId="c77c35a1-0a4a-4d47-95d4-064cc51fda78" providerId="ADAL" clId="{E1240921-291B-4207-BB69-A68659686B5D}" dt="2023-06-28T06:54:17.931" v="5910"/>
        <pc:sldMkLst>
          <pc:docMk/>
          <pc:sldMk cId="855184518" sldId="328"/>
        </pc:sldMkLst>
      </pc:sldChg>
      <pc:sldChg chg="modSp add mod">
        <pc:chgData name="Joël de Bruijn" userId="c77c35a1-0a4a-4d47-95d4-064cc51fda78" providerId="ADAL" clId="{E1240921-291B-4207-BB69-A68659686B5D}" dt="2023-06-28T06:58:50.352" v="5945" actId="20577"/>
        <pc:sldMkLst>
          <pc:docMk/>
          <pc:sldMk cId="3231959871" sldId="329"/>
        </pc:sldMkLst>
        <pc:graphicFrameChg chg="mod modGraphic">
          <ac:chgData name="Joël de Bruijn" userId="c77c35a1-0a4a-4d47-95d4-064cc51fda78" providerId="ADAL" clId="{E1240921-291B-4207-BB69-A68659686B5D}" dt="2023-06-28T06:58:50.352" v="5945" actId="20577"/>
          <ac:graphicFrameMkLst>
            <pc:docMk/>
            <pc:sldMk cId="3231959871" sldId="329"/>
            <ac:graphicFrameMk id="4" creationId="{E2D034AC-9063-2653-37D8-75B8DDC93D91}"/>
          </ac:graphicFrameMkLst>
        </pc:graphicFrameChg>
      </pc:sldChg>
      <pc:sldChg chg="modSp add mod">
        <pc:chgData name="Joël de Bruijn" userId="c77c35a1-0a4a-4d47-95d4-064cc51fda78" providerId="ADAL" clId="{E1240921-291B-4207-BB69-A68659686B5D}" dt="2023-06-28T07:00:55.967" v="5955"/>
        <pc:sldMkLst>
          <pc:docMk/>
          <pc:sldMk cId="2956941164" sldId="330"/>
        </pc:sldMkLst>
        <pc:graphicFrameChg chg="mod modGraphic">
          <ac:chgData name="Joël de Bruijn" userId="c77c35a1-0a4a-4d47-95d4-064cc51fda78" providerId="ADAL" clId="{E1240921-291B-4207-BB69-A68659686B5D}" dt="2023-06-28T07:00:55.967" v="5955"/>
          <ac:graphicFrameMkLst>
            <pc:docMk/>
            <pc:sldMk cId="2956941164" sldId="330"/>
            <ac:graphicFrameMk id="4" creationId="{E2D034AC-9063-2653-37D8-75B8DDC93D91}"/>
          </ac:graphicFrameMkLst>
        </pc:graphicFrameChg>
      </pc:sldChg>
      <pc:sldChg chg="modSp add mod">
        <pc:chgData name="Joël de Bruijn" userId="c77c35a1-0a4a-4d47-95d4-064cc51fda78" providerId="ADAL" clId="{E1240921-291B-4207-BB69-A68659686B5D}" dt="2023-06-28T07:01:27.900" v="5960" actId="2165"/>
        <pc:sldMkLst>
          <pc:docMk/>
          <pc:sldMk cId="887404279" sldId="331"/>
        </pc:sldMkLst>
        <pc:graphicFrameChg chg="mod modGraphic">
          <ac:chgData name="Joël de Bruijn" userId="c77c35a1-0a4a-4d47-95d4-064cc51fda78" providerId="ADAL" clId="{E1240921-291B-4207-BB69-A68659686B5D}" dt="2023-06-28T07:01:27.900" v="5960" actId="2165"/>
          <ac:graphicFrameMkLst>
            <pc:docMk/>
            <pc:sldMk cId="887404279" sldId="331"/>
            <ac:graphicFrameMk id="4" creationId="{E2D034AC-9063-2653-37D8-75B8DDC93D91}"/>
          </ac:graphicFrameMkLst>
        </pc:graphicFrameChg>
      </pc:sldChg>
      <pc:sldChg chg="modSp add mod">
        <pc:chgData name="Joël de Bruijn" userId="c77c35a1-0a4a-4d47-95d4-064cc51fda78" providerId="ADAL" clId="{E1240921-291B-4207-BB69-A68659686B5D}" dt="2023-06-28T07:02:12.497" v="5969"/>
        <pc:sldMkLst>
          <pc:docMk/>
          <pc:sldMk cId="8008044" sldId="332"/>
        </pc:sldMkLst>
        <pc:graphicFrameChg chg="mod modGraphic">
          <ac:chgData name="Joël de Bruijn" userId="c77c35a1-0a4a-4d47-95d4-064cc51fda78" providerId="ADAL" clId="{E1240921-291B-4207-BB69-A68659686B5D}" dt="2023-06-28T07:02:12.497" v="5969"/>
          <ac:graphicFrameMkLst>
            <pc:docMk/>
            <pc:sldMk cId="8008044" sldId="332"/>
            <ac:graphicFrameMk id="4" creationId="{E2D034AC-9063-2653-37D8-75B8DDC93D91}"/>
          </ac:graphicFrameMkLst>
        </pc:graphicFrameChg>
      </pc:sldChg>
      <pc:sldChg chg="modSp add mod">
        <pc:chgData name="Joël de Bruijn" userId="c77c35a1-0a4a-4d47-95d4-064cc51fda78" providerId="ADAL" clId="{E1240921-291B-4207-BB69-A68659686B5D}" dt="2023-06-28T07:04:07.752" v="5999" actId="404"/>
        <pc:sldMkLst>
          <pc:docMk/>
          <pc:sldMk cId="1072950759" sldId="333"/>
        </pc:sldMkLst>
        <pc:graphicFrameChg chg="mod modGraphic">
          <ac:chgData name="Joël de Bruijn" userId="c77c35a1-0a4a-4d47-95d4-064cc51fda78" providerId="ADAL" clId="{E1240921-291B-4207-BB69-A68659686B5D}" dt="2023-06-28T07:04:07.752" v="5999" actId="404"/>
          <ac:graphicFrameMkLst>
            <pc:docMk/>
            <pc:sldMk cId="1072950759" sldId="333"/>
            <ac:graphicFrameMk id="4" creationId="{E2D034AC-9063-2653-37D8-75B8DDC93D91}"/>
          </ac:graphicFrameMkLst>
        </pc:graphicFrameChg>
      </pc:sldChg>
      <pc:sldChg chg="modSp add mod">
        <pc:chgData name="Joël de Bruijn" userId="c77c35a1-0a4a-4d47-95d4-064cc51fda78" providerId="ADAL" clId="{E1240921-291B-4207-BB69-A68659686B5D}" dt="2023-06-28T07:11:35.105" v="6006" actId="20577"/>
        <pc:sldMkLst>
          <pc:docMk/>
          <pc:sldMk cId="2217212477" sldId="334"/>
        </pc:sldMkLst>
        <pc:graphicFrameChg chg="mod modGraphic">
          <ac:chgData name="Joël de Bruijn" userId="c77c35a1-0a4a-4d47-95d4-064cc51fda78" providerId="ADAL" clId="{E1240921-291B-4207-BB69-A68659686B5D}" dt="2023-06-28T07:11:35.105" v="6006" actId="20577"/>
          <ac:graphicFrameMkLst>
            <pc:docMk/>
            <pc:sldMk cId="2217212477" sldId="334"/>
            <ac:graphicFrameMk id="4" creationId="{E2D034AC-9063-2653-37D8-75B8DDC93D91}"/>
          </ac:graphicFrameMkLst>
        </pc:graphicFrameChg>
      </pc:sldChg>
      <pc:sldChg chg="add">
        <pc:chgData name="Joël de Bruijn" userId="c77c35a1-0a4a-4d47-95d4-064cc51fda78" providerId="ADAL" clId="{E1240921-291B-4207-BB69-A68659686B5D}" dt="2023-06-28T07:10:25.504" v="6002"/>
        <pc:sldMkLst>
          <pc:docMk/>
          <pc:sldMk cId="564315279" sldId="335"/>
        </pc:sldMkLst>
      </pc:sldChg>
      <pc:sldChg chg="add">
        <pc:chgData name="Joël de Bruijn" userId="c77c35a1-0a4a-4d47-95d4-064cc51fda78" providerId="ADAL" clId="{E1240921-291B-4207-BB69-A68659686B5D}" dt="2023-06-28T07:10:25.504" v="6002"/>
        <pc:sldMkLst>
          <pc:docMk/>
          <pc:sldMk cId="1405203620" sldId="336"/>
        </pc:sldMkLst>
      </pc:sldChg>
      <pc:sldChg chg="add">
        <pc:chgData name="Joël de Bruijn" userId="c77c35a1-0a4a-4d47-95d4-064cc51fda78" providerId="ADAL" clId="{E1240921-291B-4207-BB69-A68659686B5D}" dt="2023-06-28T07:10:25.504" v="6002"/>
        <pc:sldMkLst>
          <pc:docMk/>
          <pc:sldMk cId="2339927000" sldId="337"/>
        </pc:sldMkLst>
      </pc:sldChg>
      <pc:sldMasterChg chg="del delSldLayout">
        <pc:chgData name="Joël de Bruijn" userId="c77c35a1-0a4a-4d47-95d4-064cc51fda78" providerId="ADAL" clId="{E1240921-291B-4207-BB69-A68659686B5D}" dt="2023-06-06T19:30:24.829" v="150" actId="47"/>
        <pc:sldMasterMkLst>
          <pc:docMk/>
          <pc:sldMasterMk cId="2777131786" sldId="2147483648"/>
        </pc:sldMasterMkLst>
        <pc:sldLayoutChg chg="del">
          <pc:chgData name="Joël de Bruijn" userId="c77c35a1-0a4a-4d47-95d4-064cc51fda78" providerId="ADAL" clId="{E1240921-291B-4207-BB69-A68659686B5D}" dt="2023-06-06T19:30:24.829" v="150" actId="47"/>
          <pc:sldLayoutMkLst>
            <pc:docMk/>
            <pc:sldMasterMk cId="2777131786" sldId="2147483648"/>
            <pc:sldLayoutMk cId="2489241024" sldId="2147483708"/>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623728849" sldId="2147483715"/>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809007402" sldId="2147483728"/>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469656655" sldId="2147483730"/>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1573756019" sldId="2147483734"/>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1707308515" sldId="2147483735"/>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441658863" sldId="2147483736"/>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1633467484" sldId="2147483737"/>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69210988" sldId="2147483741"/>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858549625" sldId="2147483758"/>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548821789" sldId="2147483759"/>
          </pc:sldLayoutMkLst>
        </pc:sldLayoutChg>
        <pc:sldLayoutChg chg="del">
          <pc:chgData name="Joël de Bruijn" userId="c77c35a1-0a4a-4d47-95d4-064cc51fda78" providerId="ADAL" clId="{E1240921-291B-4207-BB69-A68659686B5D}" dt="2023-06-06T19:30:23.660" v="148" actId="47"/>
          <pc:sldLayoutMkLst>
            <pc:docMk/>
            <pc:sldMasterMk cId="2777131786" sldId="2147483648"/>
            <pc:sldLayoutMk cId="1921647678" sldId="2147483761"/>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829112069" sldId="2147483762"/>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1692612450" sldId="2147483763"/>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901427692" sldId="2147483764"/>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051066490" sldId="2147483765"/>
          </pc:sldLayoutMkLst>
        </pc:sldLayoutChg>
        <pc:sldLayoutChg chg="del">
          <pc:chgData name="Joël de Bruijn" userId="c77c35a1-0a4a-4d47-95d4-064cc51fda78" providerId="ADAL" clId="{E1240921-291B-4207-BB69-A68659686B5D}" dt="2023-06-06T19:30:21.994" v="145" actId="47"/>
          <pc:sldLayoutMkLst>
            <pc:docMk/>
            <pc:sldMasterMk cId="2777131786" sldId="2147483648"/>
            <pc:sldLayoutMk cId="2691048669" sldId="2147483767"/>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637829109" sldId="2147483768"/>
          </pc:sldLayoutMkLst>
        </pc:sldLayoutChg>
        <pc:sldLayoutChg chg="del">
          <pc:chgData name="Joël de Bruijn" userId="c77c35a1-0a4a-4d47-95d4-064cc51fda78" providerId="ADAL" clId="{E1240921-291B-4207-BB69-A68659686B5D}" dt="2023-06-06T19:30:22.593" v="146" actId="47"/>
          <pc:sldLayoutMkLst>
            <pc:docMk/>
            <pc:sldMasterMk cId="2777131786" sldId="2147483648"/>
            <pc:sldLayoutMk cId="893963251" sldId="2147483769"/>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156210869" sldId="2147483770"/>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2865763289" sldId="2147483771"/>
          </pc:sldLayoutMkLst>
        </pc:sldLayoutChg>
        <pc:sldLayoutChg chg="del">
          <pc:chgData name="Joël de Bruijn" userId="c77c35a1-0a4a-4d47-95d4-064cc51fda78" providerId="ADAL" clId="{E1240921-291B-4207-BB69-A68659686B5D}" dt="2023-06-06T19:30:24.829" v="150" actId="47"/>
          <pc:sldLayoutMkLst>
            <pc:docMk/>
            <pc:sldMasterMk cId="2777131786" sldId="2147483648"/>
            <pc:sldLayoutMk cId="387063593" sldId="2147483772"/>
          </pc:sldLayoutMkLst>
        </pc:sldLayoutChg>
      </pc:sldMasterChg>
      <pc:sldMasterChg chg="del delSldLayout">
        <pc:chgData name="Joël de Bruijn" userId="c77c35a1-0a4a-4d47-95d4-064cc51fda78" providerId="ADAL" clId="{E1240921-291B-4207-BB69-A68659686B5D}" dt="2023-06-14T12:18:23.221" v="4154" actId="47"/>
        <pc:sldMasterMkLst>
          <pc:docMk/>
          <pc:sldMasterMk cId="219977542" sldId="2147483660"/>
        </pc:sldMasterMkLst>
        <pc:sldLayoutChg chg="del">
          <pc:chgData name="Joël de Bruijn" userId="c77c35a1-0a4a-4d47-95d4-064cc51fda78" providerId="ADAL" clId="{E1240921-291B-4207-BB69-A68659686B5D}" dt="2023-06-14T12:18:23.221" v="4154" actId="47"/>
          <pc:sldLayoutMkLst>
            <pc:docMk/>
            <pc:sldMasterMk cId="219977542" sldId="2147483660"/>
            <pc:sldLayoutMk cId="858317529" sldId="2147483661"/>
          </pc:sldLayoutMkLst>
        </pc:sldLayoutChg>
        <pc:sldLayoutChg chg="del">
          <pc:chgData name="Joël de Bruijn" userId="c77c35a1-0a4a-4d47-95d4-064cc51fda78" providerId="ADAL" clId="{E1240921-291B-4207-BB69-A68659686B5D}" dt="2023-06-14T12:18:23.221" v="4154" actId="47"/>
          <pc:sldLayoutMkLst>
            <pc:docMk/>
            <pc:sldMasterMk cId="219977542" sldId="2147483660"/>
            <pc:sldLayoutMk cId="500311078" sldId="2147483662"/>
          </pc:sldLayoutMkLst>
        </pc:sldLayoutChg>
        <pc:sldLayoutChg chg="del">
          <pc:chgData name="Joël de Bruijn" userId="c77c35a1-0a4a-4d47-95d4-064cc51fda78" providerId="ADAL" clId="{E1240921-291B-4207-BB69-A68659686B5D}" dt="2023-06-14T12:18:23.221" v="4154" actId="47"/>
          <pc:sldLayoutMkLst>
            <pc:docMk/>
            <pc:sldMasterMk cId="219977542" sldId="2147483660"/>
            <pc:sldLayoutMk cId="4045337299" sldId="2147483663"/>
          </pc:sldLayoutMkLst>
        </pc:sldLayoutChg>
        <pc:sldLayoutChg chg="del">
          <pc:chgData name="Joël de Bruijn" userId="c77c35a1-0a4a-4d47-95d4-064cc51fda78" providerId="ADAL" clId="{E1240921-291B-4207-BB69-A68659686B5D}" dt="2023-06-14T12:18:23.221" v="4154" actId="47"/>
          <pc:sldLayoutMkLst>
            <pc:docMk/>
            <pc:sldMasterMk cId="219977542" sldId="2147483660"/>
            <pc:sldLayoutMk cId="991312552" sldId="2147483664"/>
          </pc:sldLayoutMkLst>
        </pc:sldLayoutChg>
      </pc:sldMasterChg>
    </pc:docChg>
  </pc:docChgLst>
  <pc:docChgLst>
    <pc:chgData name="Henk Nijstad" userId="S::h.nijstad@kennisnet.nl::d3c9760c-ddc2-47a8-89b0-ad7e373290da" providerId="AD" clId="Web-{1AADFF66-8D8C-734D-D872-A4074FD1C56C}"/>
    <pc:docChg chg="modSld">
      <pc:chgData name="Henk Nijstad" userId="S::h.nijstad@kennisnet.nl::d3c9760c-ddc2-47a8-89b0-ad7e373290da" providerId="AD" clId="Web-{1AADFF66-8D8C-734D-D872-A4074FD1C56C}" dt="2023-06-13T07:50:40.173" v="171"/>
      <pc:docMkLst>
        <pc:docMk/>
      </pc:docMkLst>
      <pc:sldChg chg="modSp">
        <pc:chgData name="Henk Nijstad" userId="S::h.nijstad@kennisnet.nl::d3c9760c-ddc2-47a8-89b0-ad7e373290da" providerId="AD" clId="Web-{1AADFF66-8D8C-734D-D872-A4074FD1C56C}" dt="2023-06-13T07:50:40.173" v="171"/>
        <pc:sldMkLst>
          <pc:docMk/>
          <pc:sldMk cId="2405425048" sldId="287"/>
        </pc:sldMkLst>
        <pc:spChg chg="mod">
          <ac:chgData name="Henk Nijstad" userId="S::h.nijstad@kennisnet.nl::d3c9760c-ddc2-47a8-89b0-ad7e373290da" providerId="AD" clId="Web-{1AADFF66-8D8C-734D-D872-A4074FD1C56C}" dt="2023-06-13T07:50:40.173" v="171"/>
          <ac:spMkLst>
            <pc:docMk/>
            <pc:sldMk cId="2405425048" sldId="287"/>
            <ac:spMk id="3" creationId="{B724A4CC-79A0-89AF-2D64-04CFEC25C82D}"/>
          </ac:spMkLst>
        </pc:spChg>
      </pc:sldChg>
      <pc:sldChg chg="modSp">
        <pc:chgData name="Henk Nijstad" userId="S::h.nijstad@kennisnet.nl::d3c9760c-ddc2-47a8-89b0-ad7e373290da" providerId="AD" clId="Web-{1AADFF66-8D8C-734D-D872-A4074FD1C56C}" dt="2023-06-12T15:39:55.714" v="43" actId="14100"/>
        <pc:sldMkLst>
          <pc:docMk/>
          <pc:sldMk cId="1894925904" sldId="296"/>
        </pc:sldMkLst>
        <pc:spChg chg="mod">
          <ac:chgData name="Henk Nijstad" userId="S::h.nijstad@kennisnet.nl::d3c9760c-ddc2-47a8-89b0-ad7e373290da" providerId="AD" clId="Web-{1AADFF66-8D8C-734D-D872-A4074FD1C56C}" dt="2023-06-12T15:39:55.714" v="43" actId="14100"/>
          <ac:spMkLst>
            <pc:docMk/>
            <pc:sldMk cId="1894925904" sldId="296"/>
            <ac:spMk id="3" creationId="{ECFE75B2-7A48-D008-A94C-F14186DA521C}"/>
          </ac:spMkLst>
        </pc:spChg>
      </pc:sldChg>
    </pc:docChg>
  </pc:docChgLst>
  <pc:docChgLst>
    <pc:chgData name="Henk Nijstad" userId="S::h.nijstad@kennisnet.nl::d3c9760c-ddc2-47a8-89b0-ad7e373290da" providerId="AD" clId="Web-{F606E71E-5629-7E43-0442-9CA3F7920484}"/>
    <pc:docChg chg="modSld">
      <pc:chgData name="Henk Nijstad" userId="S::h.nijstad@kennisnet.nl::d3c9760c-ddc2-47a8-89b0-ad7e373290da" providerId="AD" clId="Web-{F606E71E-5629-7E43-0442-9CA3F7920484}" dt="2023-06-12T15:37:19.494" v="576" actId="14100"/>
      <pc:docMkLst>
        <pc:docMk/>
      </pc:docMkLst>
      <pc:sldChg chg="addSp modSp">
        <pc:chgData name="Henk Nijstad" userId="S::h.nijstad@kennisnet.nl::d3c9760c-ddc2-47a8-89b0-ad7e373290da" providerId="AD" clId="Web-{F606E71E-5629-7E43-0442-9CA3F7920484}" dt="2023-06-12T15:37:19.494" v="576" actId="14100"/>
        <pc:sldMkLst>
          <pc:docMk/>
          <pc:sldMk cId="2415180393" sldId="282"/>
        </pc:sldMkLst>
        <pc:spChg chg="add mod">
          <ac:chgData name="Henk Nijstad" userId="S::h.nijstad@kennisnet.nl::d3c9760c-ddc2-47a8-89b0-ad7e373290da" providerId="AD" clId="Web-{F606E71E-5629-7E43-0442-9CA3F7920484}" dt="2023-06-12T15:37:19.494" v="576" actId="14100"/>
          <ac:spMkLst>
            <pc:docMk/>
            <pc:sldMk cId="2415180393" sldId="282"/>
            <ac:spMk id="4" creationId="{5135D3CD-0DFB-4671-74FB-589A7ACBD589}"/>
          </ac:spMkLst>
        </pc:spChg>
      </pc:sldChg>
      <pc:sldChg chg="addSp modSp">
        <pc:chgData name="Henk Nijstad" userId="S::h.nijstad@kennisnet.nl::d3c9760c-ddc2-47a8-89b0-ad7e373290da" providerId="AD" clId="Web-{F606E71E-5629-7E43-0442-9CA3F7920484}" dt="2023-06-12T15:35:31.304" v="531" actId="20577"/>
        <pc:sldMkLst>
          <pc:docMk/>
          <pc:sldMk cId="2405425048" sldId="287"/>
        </pc:sldMkLst>
        <pc:spChg chg="add mod">
          <ac:chgData name="Henk Nijstad" userId="S::h.nijstad@kennisnet.nl::d3c9760c-ddc2-47a8-89b0-ad7e373290da" providerId="AD" clId="Web-{F606E71E-5629-7E43-0442-9CA3F7920484}" dt="2023-06-12T15:35:31.304" v="531" actId="20577"/>
          <ac:spMkLst>
            <pc:docMk/>
            <pc:sldMk cId="2405425048" sldId="287"/>
            <ac:spMk id="3" creationId="{B724A4CC-79A0-89AF-2D64-04CFEC25C82D}"/>
          </ac:spMkLst>
        </pc:spChg>
      </pc:sldChg>
      <pc:sldChg chg="addSp modSp">
        <pc:chgData name="Henk Nijstad" userId="S::h.nijstad@kennisnet.nl::d3c9760c-ddc2-47a8-89b0-ad7e373290da" providerId="AD" clId="Web-{F606E71E-5629-7E43-0442-9CA3F7920484}" dt="2023-06-12T15:30:39.501" v="281" actId="20577"/>
        <pc:sldMkLst>
          <pc:docMk/>
          <pc:sldMk cId="1894925904" sldId="296"/>
        </pc:sldMkLst>
        <pc:spChg chg="add mod">
          <ac:chgData name="Henk Nijstad" userId="S::h.nijstad@kennisnet.nl::d3c9760c-ddc2-47a8-89b0-ad7e373290da" providerId="AD" clId="Web-{F606E71E-5629-7E43-0442-9CA3F7920484}" dt="2023-06-12T15:30:39.501" v="281" actId="20577"/>
          <ac:spMkLst>
            <pc:docMk/>
            <pc:sldMk cId="1894925904" sldId="296"/>
            <ac:spMk id="3" creationId="{ECFE75B2-7A48-D008-A94C-F14186DA521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5CF3D-B595-4D6A-8FF8-6DFC0D0A5F8D}" type="doc">
      <dgm:prSet loTypeId="urn:microsoft.com/office/officeart/2005/8/layout/venn1" loCatId="relationship" qsTypeId="urn:microsoft.com/office/officeart/2005/8/quickstyle/simple1" qsCatId="simple" csTypeId="urn:microsoft.com/office/officeart/2005/8/colors/accent1_2" csCatId="accent1" phldr="1"/>
      <dgm:spPr/>
    </dgm:pt>
    <dgm:pt modelId="{43E43846-BD5B-4B2D-A93E-E3089474AB92}">
      <dgm:prSet phldrT="[Tekst]" custT="1"/>
      <dgm:spPr/>
      <dgm:t>
        <a:bodyPr/>
        <a:lstStyle/>
        <a:p>
          <a:r>
            <a:rPr lang="nl-NL" sz="2000" b="1">
              <a:solidFill>
                <a:schemeClr val="bg1"/>
              </a:solidFill>
              <a:latin typeface="Montserrat" panose="00000500000000000000" pitchFamily="2" charset="0"/>
            </a:rPr>
            <a:t>Onderwijs</a:t>
          </a:r>
          <a:br>
            <a:rPr lang="nl-NL" sz="2000" b="1">
              <a:solidFill>
                <a:schemeClr val="bg1"/>
              </a:solidFill>
              <a:latin typeface="Montserrat" panose="00000500000000000000" pitchFamily="2" charset="0"/>
            </a:rPr>
          </a:br>
          <a:r>
            <a:rPr lang="nl-NL" sz="2000" b="1">
              <a:solidFill>
                <a:schemeClr val="bg1"/>
              </a:solidFill>
              <a:latin typeface="Montserrat" panose="00000500000000000000" pitchFamily="2" charset="0"/>
            </a:rPr>
            <a:t>Sector</a:t>
          </a:r>
        </a:p>
      </dgm:t>
    </dgm:pt>
    <dgm:pt modelId="{FF76758D-97AF-40B5-85C3-355D73D035B2}" type="parTrans" cxnId="{29F63830-2D93-40F9-868D-8FFACD55E794}">
      <dgm:prSet/>
      <dgm:spPr/>
      <dgm:t>
        <a:bodyPr/>
        <a:lstStyle/>
        <a:p>
          <a:endParaRPr lang="nl-NL" sz="3200" b="1">
            <a:solidFill>
              <a:schemeClr val="bg1"/>
            </a:solidFill>
            <a:latin typeface="Montserrat" panose="00000500000000000000" pitchFamily="2" charset="0"/>
          </a:endParaRPr>
        </a:p>
      </dgm:t>
    </dgm:pt>
    <dgm:pt modelId="{5C3382F3-A5A7-4ECD-B283-D35416920255}" type="sibTrans" cxnId="{29F63830-2D93-40F9-868D-8FFACD55E794}">
      <dgm:prSet/>
      <dgm:spPr/>
      <dgm:t>
        <a:bodyPr/>
        <a:lstStyle/>
        <a:p>
          <a:endParaRPr lang="nl-NL" sz="3200" b="1">
            <a:solidFill>
              <a:schemeClr val="bg1"/>
            </a:solidFill>
            <a:latin typeface="Montserrat" panose="00000500000000000000" pitchFamily="2" charset="0"/>
          </a:endParaRPr>
        </a:p>
      </dgm:t>
    </dgm:pt>
    <dgm:pt modelId="{E971807D-F9EC-4342-B1AC-4692618620EE}">
      <dgm:prSet phldrT="[Tekst]" custT="1"/>
      <dgm:spPr/>
      <dgm:t>
        <a:bodyPr/>
        <a:lstStyle/>
        <a:p>
          <a:r>
            <a:rPr lang="nl-NL" sz="2000" b="1">
              <a:solidFill>
                <a:schemeClr val="bg1"/>
              </a:solidFill>
              <a:latin typeface="Montserrat" panose="00000500000000000000" pitchFamily="2" charset="0"/>
            </a:rPr>
            <a:t>Programma</a:t>
          </a:r>
        </a:p>
      </dgm:t>
    </dgm:pt>
    <dgm:pt modelId="{A4923522-18BC-4C80-9372-3BC36E1D3BDA}" type="parTrans" cxnId="{5ECAF91D-B715-4410-842F-987B400D3B9A}">
      <dgm:prSet/>
      <dgm:spPr/>
      <dgm:t>
        <a:bodyPr/>
        <a:lstStyle/>
        <a:p>
          <a:endParaRPr lang="nl-NL" sz="3200" b="1">
            <a:solidFill>
              <a:schemeClr val="bg1"/>
            </a:solidFill>
            <a:latin typeface="Montserrat" panose="00000500000000000000" pitchFamily="2" charset="0"/>
          </a:endParaRPr>
        </a:p>
      </dgm:t>
    </dgm:pt>
    <dgm:pt modelId="{F28F9687-830A-4948-92B6-B2F59DA975F3}" type="sibTrans" cxnId="{5ECAF91D-B715-4410-842F-987B400D3B9A}">
      <dgm:prSet/>
      <dgm:spPr/>
      <dgm:t>
        <a:bodyPr/>
        <a:lstStyle/>
        <a:p>
          <a:endParaRPr lang="nl-NL" sz="3200" b="1">
            <a:solidFill>
              <a:schemeClr val="bg1"/>
            </a:solidFill>
            <a:latin typeface="Montserrat" panose="00000500000000000000" pitchFamily="2" charset="0"/>
          </a:endParaRPr>
        </a:p>
      </dgm:t>
    </dgm:pt>
    <dgm:pt modelId="{BF15701B-72FC-4896-8622-FE423359BC03}">
      <dgm:prSet phldrT="[Tekst]" custT="1"/>
      <dgm:spPr/>
      <dgm:t>
        <a:bodyPr/>
        <a:lstStyle/>
        <a:p>
          <a:r>
            <a:rPr lang="nl-NL" sz="2000" b="1">
              <a:solidFill>
                <a:schemeClr val="bg1"/>
              </a:solidFill>
              <a:latin typeface="Montserrat" panose="00000500000000000000" pitchFamily="2" charset="0"/>
            </a:rPr>
            <a:t>Architectuur</a:t>
          </a:r>
        </a:p>
      </dgm:t>
    </dgm:pt>
    <dgm:pt modelId="{D99C077D-670D-4C18-AD88-4C43D9EE16D8}" type="parTrans" cxnId="{D59E2832-41B9-404B-92AC-84DF676DB6E7}">
      <dgm:prSet/>
      <dgm:spPr/>
      <dgm:t>
        <a:bodyPr/>
        <a:lstStyle/>
        <a:p>
          <a:endParaRPr lang="nl-NL" sz="3200" b="1">
            <a:solidFill>
              <a:schemeClr val="bg1"/>
            </a:solidFill>
            <a:latin typeface="Montserrat" panose="00000500000000000000" pitchFamily="2" charset="0"/>
          </a:endParaRPr>
        </a:p>
      </dgm:t>
    </dgm:pt>
    <dgm:pt modelId="{A923CAF1-63BA-4731-84A1-6D9C7BABA8F4}" type="sibTrans" cxnId="{D59E2832-41B9-404B-92AC-84DF676DB6E7}">
      <dgm:prSet/>
      <dgm:spPr/>
      <dgm:t>
        <a:bodyPr/>
        <a:lstStyle/>
        <a:p>
          <a:endParaRPr lang="nl-NL" sz="3200" b="1">
            <a:solidFill>
              <a:schemeClr val="bg1"/>
            </a:solidFill>
            <a:latin typeface="Montserrat" panose="00000500000000000000" pitchFamily="2" charset="0"/>
          </a:endParaRPr>
        </a:p>
      </dgm:t>
    </dgm:pt>
    <dgm:pt modelId="{6C79D105-34AD-4B9E-92B5-FC1A8C348D39}" type="pres">
      <dgm:prSet presAssocID="{8FF5CF3D-B595-4D6A-8FF8-6DFC0D0A5F8D}" presName="compositeShape" presStyleCnt="0">
        <dgm:presLayoutVars>
          <dgm:chMax val="7"/>
          <dgm:dir/>
          <dgm:resizeHandles val="exact"/>
        </dgm:presLayoutVars>
      </dgm:prSet>
      <dgm:spPr/>
    </dgm:pt>
    <dgm:pt modelId="{CF4ECCC5-C0F7-4860-910E-E395FE6EA086}" type="pres">
      <dgm:prSet presAssocID="{BF15701B-72FC-4896-8622-FE423359BC03}" presName="circ1" presStyleLbl="vennNode1" presStyleIdx="0" presStyleCnt="3"/>
      <dgm:spPr/>
    </dgm:pt>
    <dgm:pt modelId="{45AD0AC6-C3C0-41E0-A7BA-464C03BB0A9C}" type="pres">
      <dgm:prSet presAssocID="{BF15701B-72FC-4896-8622-FE423359BC03}" presName="circ1Tx" presStyleLbl="revTx" presStyleIdx="0" presStyleCnt="0">
        <dgm:presLayoutVars>
          <dgm:chMax val="0"/>
          <dgm:chPref val="0"/>
          <dgm:bulletEnabled val="1"/>
        </dgm:presLayoutVars>
      </dgm:prSet>
      <dgm:spPr/>
    </dgm:pt>
    <dgm:pt modelId="{D236F776-845C-4D7F-B8AC-8ADF2CEFD89A}" type="pres">
      <dgm:prSet presAssocID="{43E43846-BD5B-4B2D-A93E-E3089474AB92}" presName="circ2" presStyleLbl="vennNode1" presStyleIdx="1" presStyleCnt="3"/>
      <dgm:spPr/>
    </dgm:pt>
    <dgm:pt modelId="{44257B7B-B3BF-4B7B-B2A3-32640F057E9C}" type="pres">
      <dgm:prSet presAssocID="{43E43846-BD5B-4B2D-A93E-E3089474AB92}" presName="circ2Tx" presStyleLbl="revTx" presStyleIdx="0" presStyleCnt="0">
        <dgm:presLayoutVars>
          <dgm:chMax val="0"/>
          <dgm:chPref val="0"/>
          <dgm:bulletEnabled val="1"/>
        </dgm:presLayoutVars>
      </dgm:prSet>
      <dgm:spPr/>
    </dgm:pt>
    <dgm:pt modelId="{D0426E59-1B0B-4964-85C8-74761D980BE4}" type="pres">
      <dgm:prSet presAssocID="{E971807D-F9EC-4342-B1AC-4692618620EE}" presName="circ3" presStyleLbl="vennNode1" presStyleIdx="2" presStyleCnt="3"/>
      <dgm:spPr/>
    </dgm:pt>
    <dgm:pt modelId="{25D36F5D-0F14-4939-BB52-1F6EF0E39FCC}" type="pres">
      <dgm:prSet presAssocID="{E971807D-F9EC-4342-B1AC-4692618620EE}" presName="circ3Tx" presStyleLbl="revTx" presStyleIdx="0" presStyleCnt="0">
        <dgm:presLayoutVars>
          <dgm:chMax val="0"/>
          <dgm:chPref val="0"/>
          <dgm:bulletEnabled val="1"/>
        </dgm:presLayoutVars>
      </dgm:prSet>
      <dgm:spPr/>
    </dgm:pt>
  </dgm:ptLst>
  <dgm:cxnLst>
    <dgm:cxn modelId="{05C8E603-6B53-45C6-A7DA-A8633E3329D8}" type="presOf" srcId="{43E43846-BD5B-4B2D-A93E-E3089474AB92}" destId="{D236F776-845C-4D7F-B8AC-8ADF2CEFD89A}" srcOrd="0" destOrd="0" presId="urn:microsoft.com/office/officeart/2005/8/layout/venn1"/>
    <dgm:cxn modelId="{5ECAF91D-B715-4410-842F-987B400D3B9A}" srcId="{8FF5CF3D-B595-4D6A-8FF8-6DFC0D0A5F8D}" destId="{E971807D-F9EC-4342-B1AC-4692618620EE}" srcOrd="2" destOrd="0" parTransId="{A4923522-18BC-4C80-9372-3BC36E1D3BDA}" sibTransId="{F28F9687-830A-4948-92B6-B2F59DA975F3}"/>
    <dgm:cxn modelId="{29F63830-2D93-40F9-868D-8FFACD55E794}" srcId="{8FF5CF3D-B595-4D6A-8FF8-6DFC0D0A5F8D}" destId="{43E43846-BD5B-4B2D-A93E-E3089474AB92}" srcOrd="1" destOrd="0" parTransId="{FF76758D-97AF-40B5-85C3-355D73D035B2}" sibTransId="{5C3382F3-A5A7-4ECD-B283-D35416920255}"/>
    <dgm:cxn modelId="{D59E2832-41B9-404B-92AC-84DF676DB6E7}" srcId="{8FF5CF3D-B595-4D6A-8FF8-6DFC0D0A5F8D}" destId="{BF15701B-72FC-4896-8622-FE423359BC03}" srcOrd="0" destOrd="0" parTransId="{D99C077D-670D-4C18-AD88-4C43D9EE16D8}" sibTransId="{A923CAF1-63BA-4731-84A1-6D9C7BABA8F4}"/>
    <dgm:cxn modelId="{4431C278-39B8-4A0F-8392-9A1A220F96F0}" type="presOf" srcId="{BF15701B-72FC-4896-8622-FE423359BC03}" destId="{45AD0AC6-C3C0-41E0-A7BA-464C03BB0A9C}" srcOrd="1" destOrd="0" presId="urn:microsoft.com/office/officeart/2005/8/layout/venn1"/>
    <dgm:cxn modelId="{1A3AF87E-B128-4A0B-9E41-61B4A527EC4E}" type="presOf" srcId="{43E43846-BD5B-4B2D-A93E-E3089474AB92}" destId="{44257B7B-B3BF-4B7B-B2A3-32640F057E9C}" srcOrd="1" destOrd="0" presId="urn:microsoft.com/office/officeart/2005/8/layout/venn1"/>
    <dgm:cxn modelId="{28EBA6B5-170F-48D9-AEF9-12FF5660402F}" type="presOf" srcId="{BF15701B-72FC-4896-8622-FE423359BC03}" destId="{CF4ECCC5-C0F7-4860-910E-E395FE6EA086}" srcOrd="0" destOrd="0" presId="urn:microsoft.com/office/officeart/2005/8/layout/venn1"/>
    <dgm:cxn modelId="{4698C8C4-7FAD-4159-9E84-E3C81F65B609}" type="presOf" srcId="{8FF5CF3D-B595-4D6A-8FF8-6DFC0D0A5F8D}" destId="{6C79D105-34AD-4B9E-92B5-FC1A8C348D39}" srcOrd="0" destOrd="0" presId="urn:microsoft.com/office/officeart/2005/8/layout/venn1"/>
    <dgm:cxn modelId="{157303F8-6C9B-4F50-8208-1FCF654E7E16}" type="presOf" srcId="{E971807D-F9EC-4342-B1AC-4692618620EE}" destId="{D0426E59-1B0B-4964-85C8-74761D980BE4}" srcOrd="0" destOrd="0" presId="urn:microsoft.com/office/officeart/2005/8/layout/venn1"/>
    <dgm:cxn modelId="{00AE77F9-0A3E-4A51-ADFA-55EA49533853}" type="presOf" srcId="{E971807D-F9EC-4342-B1AC-4692618620EE}" destId="{25D36F5D-0F14-4939-BB52-1F6EF0E39FCC}" srcOrd="1" destOrd="0" presId="urn:microsoft.com/office/officeart/2005/8/layout/venn1"/>
    <dgm:cxn modelId="{231A8C21-7920-4101-8F81-98877AD5372F}" type="presParOf" srcId="{6C79D105-34AD-4B9E-92B5-FC1A8C348D39}" destId="{CF4ECCC5-C0F7-4860-910E-E395FE6EA086}" srcOrd="0" destOrd="0" presId="urn:microsoft.com/office/officeart/2005/8/layout/venn1"/>
    <dgm:cxn modelId="{7C3622BA-40A7-4AE8-8FD2-7C6F43458CBE}" type="presParOf" srcId="{6C79D105-34AD-4B9E-92B5-FC1A8C348D39}" destId="{45AD0AC6-C3C0-41E0-A7BA-464C03BB0A9C}" srcOrd="1" destOrd="0" presId="urn:microsoft.com/office/officeart/2005/8/layout/venn1"/>
    <dgm:cxn modelId="{449E78A9-4ECF-4A63-9FC4-FD2472632414}" type="presParOf" srcId="{6C79D105-34AD-4B9E-92B5-FC1A8C348D39}" destId="{D236F776-845C-4D7F-B8AC-8ADF2CEFD89A}" srcOrd="2" destOrd="0" presId="urn:microsoft.com/office/officeart/2005/8/layout/venn1"/>
    <dgm:cxn modelId="{6A4F7E9B-1A8C-4C76-8EF0-2D0D35466334}" type="presParOf" srcId="{6C79D105-34AD-4B9E-92B5-FC1A8C348D39}" destId="{44257B7B-B3BF-4B7B-B2A3-32640F057E9C}" srcOrd="3" destOrd="0" presId="urn:microsoft.com/office/officeart/2005/8/layout/venn1"/>
    <dgm:cxn modelId="{C09445D0-18C0-422D-B45C-E4CC8D326A30}" type="presParOf" srcId="{6C79D105-34AD-4B9E-92B5-FC1A8C348D39}" destId="{D0426E59-1B0B-4964-85C8-74761D980BE4}" srcOrd="4" destOrd="0" presId="urn:microsoft.com/office/officeart/2005/8/layout/venn1"/>
    <dgm:cxn modelId="{4F405F2F-5DB3-4D67-BEFD-9E254674E491}" type="presParOf" srcId="{6C79D105-34AD-4B9E-92B5-FC1A8C348D39}" destId="{25D36F5D-0F14-4939-BB52-1F6EF0E39FC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ECCC5-C0F7-4860-910E-E395FE6EA086}">
      <dsp:nvSpPr>
        <dsp:cNvPr id="0" name=""/>
        <dsp:cNvSpPr/>
      </dsp:nvSpPr>
      <dsp:spPr>
        <a:xfrm>
          <a:off x="3138773" y="56081"/>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Architectuur</a:t>
          </a:r>
        </a:p>
      </dsp:txBody>
      <dsp:txXfrm>
        <a:off x="3497694" y="527165"/>
        <a:ext cx="1974067" cy="1211359"/>
      </dsp:txXfrm>
    </dsp:sp>
    <dsp:sp modelId="{D236F776-845C-4D7F-B8AC-8ADF2CEFD89A}">
      <dsp:nvSpPr>
        <dsp:cNvPr id="0" name=""/>
        <dsp:cNvSpPr/>
      </dsp:nvSpPr>
      <dsp:spPr>
        <a:xfrm>
          <a:off x="4110103" y="1738524"/>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Onderwijs</a:t>
          </a:r>
          <a:br>
            <a:rPr lang="nl-NL" sz="2000" b="1" kern="1200">
              <a:solidFill>
                <a:schemeClr val="bg1"/>
              </a:solidFill>
              <a:latin typeface="Montserrat" panose="00000500000000000000" pitchFamily="2" charset="0"/>
            </a:rPr>
          </a:br>
          <a:r>
            <a:rPr lang="nl-NL" sz="2000" b="1" kern="1200">
              <a:solidFill>
                <a:schemeClr val="bg1"/>
              </a:solidFill>
              <a:latin typeface="Montserrat" panose="00000500000000000000" pitchFamily="2" charset="0"/>
            </a:rPr>
            <a:t>Sector</a:t>
          </a:r>
        </a:p>
      </dsp:txBody>
      <dsp:txXfrm>
        <a:off x="4933379" y="2433934"/>
        <a:ext cx="1615145" cy="1480550"/>
      </dsp:txXfrm>
    </dsp:sp>
    <dsp:sp modelId="{D0426E59-1B0B-4964-85C8-74761D980BE4}">
      <dsp:nvSpPr>
        <dsp:cNvPr id="0" name=""/>
        <dsp:cNvSpPr/>
      </dsp:nvSpPr>
      <dsp:spPr>
        <a:xfrm>
          <a:off x="2167442" y="1738524"/>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Programma</a:t>
          </a:r>
        </a:p>
      </dsp:txBody>
      <dsp:txXfrm>
        <a:off x="2420930" y="2433934"/>
        <a:ext cx="1615145" cy="14805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A0FB4-7D23-4DDE-AA0A-EE043B615173}" type="datetimeFigureOut">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DAF70-24A3-41EB-9EFB-4814252150D3}" type="slidenum">
              <a:t>‹#›</a:t>
            </a:fld>
            <a:endParaRPr lang="en-US"/>
          </a:p>
        </p:txBody>
      </p:sp>
    </p:spTree>
    <p:extLst>
      <p:ext uri="{BB962C8B-B14F-4D97-AF65-F5344CB8AC3E}">
        <p14:creationId xmlns:p14="http://schemas.microsoft.com/office/powerpoint/2010/main" val="41257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r>
              <a:rPr lang="nl-NL" sz="1200"/>
              <a:t>Scope applicatielandschap: Intern versus extern</a:t>
            </a:r>
          </a:p>
          <a:p>
            <a:pPr lvl="3"/>
            <a:r>
              <a:rPr lang="nl-NL" sz="1200"/>
              <a:t>Uitwisseling in Netwerk: p2p versus platformen</a:t>
            </a:r>
          </a:p>
          <a:p>
            <a:pPr lvl="3"/>
            <a:r>
              <a:rPr lang="nl-NL" sz="1200"/>
              <a:t>Identiteit 1</a:t>
            </a:r>
            <a:r>
              <a:rPr lang="nl-NL" sz="1200" baseline="30000"/>
              <a:t>ste</a:t>
            </a:r>
            <a:r>
              <a:rPr lang="nl-NL" sz="1200"/>
              <a:t>, 2</a:t>
            </a:r>
            <a:r>
              <a:rPr lang="nl-NL" sz="1200" baseline="30000"/>
              <a:t>de</a:t>
            </a:r>
            <a:r>
              <a:rPr lang="nl-NL" sz="1200"/>
              <a:t> versus 3</a:t>
            </a:r>
            <a:r>
              <a:rPr lang="nl-NL" sz="1200" baseline="30000"/>
              <a:t>de</a:t>
            </a:r>
            <a:r>
              <a:rPr lang="nl-NL" sz="1200"/>
              <a:t> generatie: Federatief versus SSI</a:t>
            </a:r>
          </a:p>
          <a:p>
            <a:pPr lvl="3"/>
            <a:r>
              <a:rPr lang="nl-NL" sz="1200"/>
              <a:t>Gegevensmodellen en definities</a:t>
            </a:r>
          </a:p>
          <a:p>
            <a:pPr lvl="3"/>
            <a:r>
              <a:rPr lang="nl-NL" sz="1200"/>
              <a:t>Semantische standaarden</a:t>
            </a:r>
          </a:p>
          <a:p>
            <a:pPr lvl="3"/>
            <a:r>
              <a:rPr lang="nl-NL" sz="1200"/>
              <a:t>Transactiepatronen</a:t>
            </a:r>
          </a:p>
          <a:p>
            <a:pPr lvl="3"/>
            <a:r>
              <a:rPr lang="nl-NL" sz="1200"/>
              <a:t>Informatiebeveiliging en veilige connecties</a:t>
            </a:r>
          </a:p>
          <a:p>
            <a:pPr lvl="3"/>
            <a:r>
              <a:rPr lang="nl-NL" sz="1200" err="1"/>
              <a:t>API’s</a:t>
            </a:r>
            <a:endParaRPr lang="nl-NL" sz="1200"/>
          </a:p>
          <a:p>
            <a:endParaRPr lang="nl-NL"/>
          </a:p>
        </p:txBody>
      </p:sp>
      <p:sp>
        <p:nvSpPr>
          <p:cNvPr id="4" name="Tijdelijke aanduiding voor dianummer 3"/>
          <p:cNvSpPr>
            <a:spLocks noGrp="1"/>
          </p:cNvSpPr>
          <p:nvPr>
            <p:ph type="sldNum" sz="quarter" idx="5"/>
          </p:nvPr>
        </p:nvSpPr>
        <p:spPr/>
        <p:txBody>
          <a:bodyPr/>
          <a:lstStyle/>
          <a:p>
            <a:fld id="{3C9DAF70-24A3-41EB-9EFB-4814252150D3}" type="slidenum">
              <a:rPr lang="nl-NL" smtClean="0"/>
              <a:t>4</a:t>
            </a:fld>
            <a:endParaRPr lang="nl-NL"/>
          </a:p>
        </p:txBody>
      </p:sp>
    </p:spTree>
    <p:extLst>
      <p:ext uri="{BB962C8B-B14F-4D97-AF65-F5344CB8AC3E}">
        <p14:creationId xmlns:p14="http://schemas.microsoft.com/office/powerpoint/2010/main" val="280745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0d914e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0d914e3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Dit gaat over scope</a:t>
            </a:r>
            <a:endParaRPr/>
          </a:p>
        </p:txBody>
      </p:sp>
      <p:sp>
        <p:nvSpPr>
          <p:cNvPr id="217" name="Google Shape;217;g3d0d914e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0d914e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0d914e3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Dit gaat over scope</a:t>
            </a:r>
            <a:endParaRPr/>
          </a:p>
        </p:txBody>
      </p:sp>
      <p:sp>
        <p:nvSpPr>
          <p:cNvPr id="217" name="Google Shape;217;g3d0d914e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r>
              <a:rPr lang="nl-NL" sz="1200"/>
              <a:t>Scope applicatielandschap: Intern versus extern</a:t>
            </a:r>
          </a:p>
          <a:p>
            <a:pPr lvl="3"/>
            <a:r>
              <a:rPr lang="nl-NL" sz="1200"/>
              <a:t>Uitwisseling in Netwerk: p2p versus platformen</a:t>
            </a:r>
          </a:p>
          <a:p>
            <a:pPr lvl="3"/>
            <a:r>
              <a:rPr lang="nl-NL" sz="1200"/>
              <a:t>Identiteit 1</a:t>
            </a:r>
            <a:r>
              <a:rPr lang="nl-NL" sz="1200" baseline="30000"/>
              <a:t>ste</a:t>
            </a:r>
            <a:r>
              <a:rPr lang="nl-NL" sz="1200"/>
              <a:t>, 2</a:t>
            </a:r>
            <a:r>
              <a:rPr lang="nl-NL" sz="1200" baseline="30000"/>
              <a:t>de</a:t>
            </a:r>
            <a:r>
              <a:rPr lang="nl-NL" sz="1200"/>
              <a:t> versus 3</a:t>
            </a:r>
            <a:r>
              <a:rPr lang="nl-NL" sz="1200" baseline="30000"/>
              <a:t>de</a:t>
            </a:r>
            <a:r>
              <a:rPr lang="nl-NL" sz="1200"/>
              <a:t> generatie: Federatief versus SSI</a:t>
            </a:r>
          </a:p>
          <a:p>
            <a:pPr lvl="3"/>
            <a:r>
              <a:rPr lang="nl-NL" sz="1200"/>
              <a:t>Gegevensmodellen en definities</a:t>
            </a:r>
          </a:p>
          <a:p>
            <a:pPr lvl="3"/>
            <a:r>
              <a:rPr lang="nl-NL" sz="1200"/>
              <a:t>Semantische standaarden</a:t>
            </a:r>
          </a:p>
          <a:p>
            <a:pPr lvl="3"/>
            <a:r>
              <a:rPr lang="nl-NL" sz="1200"/>
              <a:t>Transactiepatronen</a:t>
            </a:r>
          </a:p>
          <a:p>
            <a:pPr lvl="3"/>
            <a:r>
              <a:rPr lang="nl-NL" sz="1200"/>
              <a:t>Informatiebeveiliging en veilige connecties</a:t>
            </a:r>
          </a:p>
          <a:p>
            <a:pPr lvl="3"/>
            <a:r>
              <a:rPr lang="nl-NL" sz="1200" err="1"/>
              <a:t>API’s</a:t>
            </a:r>
            <a:endParaRPr lang="nl-NL" sz="1200"/>
          </a:p>
          <a:p>
            <a:endParaRPr lang="nl-NL"/>
          </a:p>
        </p:txBody>
      </p:sp>
      <p:sp>
        <p:nvSpPr>
          <p:cNvPr id="4" name="Tijdelijke aanduiding voor dianummer 3"/>
          <p:cNvSpPr>
            <a:spLocks noGrp="1"/>
          </p:cNvSpPr>
          <p:nvPr>
            <p:ph type="sldNum" sz="quarter" idx="5"/>
          </p:nvPr>
        </p:nvSpPr>
        <p:spPr/>
        <p:txBody>
          <a:bodyPr/>
          <a:lstStyle/>
          <a:p>
            <a:fld id="{3C9DAF70-24A3-41EB-9EFB-4814252150D3}" type="slidenum">
              <a:rPr lang="nl-NL" smtClean="0"/>
              <a:t>56</a:t>
            </a:fld>
            <a:endParaRPr lang="nl-NL"/>
          </a:p>
        </p:txBody>
      </p:sp>
    </p:spTree>
    <p:extLst>
      <p:ext uri="{BB962C8B-B14F-4D97-AF65-F5344CB8AC3E}">
        <p14:creationId xmlns:p14="http://schemas.microsoft.com/office/powerpoint/2010/main" val="285995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r>
              <a:rPr lang="nl-NL" sz="1200"/>
              <a:t>Scope applicatielandschap: Intern versus extern</a:t>
            </a:r>
          </a:p>
          <a:p>
            <a:pPr lvl="3"/>
            <a:r>
              <a:rPr lang="nl-NL" sz="1200"/>
              <a:t>Uitwisseling in Netwerk: p2p versus platformen</a:t>
            </a:r>
          </a:p>
          <a:p>
            <a:pPr lvl="3"/>
            <a:r>
              <a:rPr lang="nl-NL" sz="1200"/>
              <a:t>Identiteit 1</a:t>
            </a:r>
            <a:r>
              <a:rPr lang="nl-NL" sz="1200" baseline="30000"/>
              <a:t>ste</a:t>
            </a:r>
            <a:r>
              <a:rPr lang="nl-NL" sz="1200"/>
              <a:t>, 2</a:t>
            </a:r>
            <a:r>
              <a:rPr lang="nl-NL" sz="1200" baseline="30000"/>
              <a:t>de</a:t>
            </a:r>
            <a:r>
              <a:rPr lang="nl-NL" sz="1200"/>
              <a:t> versus 3</a:t>
            </a:r>
            <a:r>
              <a:rPr lang="nl-NL" sz="1200" baseline="30000"/>
              <a:t>de</a:t>
            </a:r>
            <a:r>
              <a:rPr lang="nl-NL" sz="1200"/>
              <a:t> generatie: Federatief versus SSI</a:t>
            </a:r>
          </a:p>
          <a:p>
            <a:pPr lvl="3"/>
            <a:r>
              <a:rPr lang="nl-NL" sz="1200"/>
              <a:t>Gegevensmodellen en definities</a:t>
            </a:r>
          </a:p>
          <a:p>
            <a:pPr lvl="3"/>
            <a:r>
              <a:rPr lang="nl-NL" sz="1200"/>
              <a:t>Semantische standaarden</a:t>
            </a:r>
          </a:p>
          <a:p>
            <a:pPr lvl="3"/>
            <a:r>
              <a:rPr lang="nl-NL" sz="1200"/>
              <a:t>Transactiepatronen</a:t>
            </a:r>
          </a:p>
          <a:p>
            <a:pPr lvl="3"/>
            <a:r>
              <a:rPr lang="nl-NL" sz="1200"/>
              <a:t>Informatiebeveiliging en veilige connecties</a:t>
            </a:r>
          </a:p>
          <a:p>
            <a:pPr lvl="3"/>
            <a:r>
              <a:rPr lang="nl-NL" sz="1200" err="1"/>
              <a:t>API’s</a:t>
            </a:r>
            <a:endParaRPr lang="nl-NL" sz="1200"/>
          </a:p>
          <a:p>
            <a:endParaRPr lang="nl-NL"/>
          </a:p>
        </p:txBody>
      </p:sp>
      <p:sp>
        <p:nvSpPr>
          <p:cNvPr id="4" name="Tijdelijke aanduiding voor dianummer 3"/>
          <p:cNvSpPr>
            <a:spLocks noGrp="1"/>
          </p:cNvSpPr>
          <p:nvPr>
            <p:ph type="sldNum" sz="quarter" idx="5"/>
          </p:nvPr>
        </p:nvSpPr>
        <p:spPr/>
        <p:txBody>
          <a:bodyPr/>
          <a:lstStyle/>
          <a:p>
            <a:fld id="{3C9DAF70-24A3-41EB-9EFB-4814252150D3}" type="slidenum">
              <a:rPr lang="nl-NL" smtClean="0"/>
              <a:t>57</a:t>
            </a:fld>
            <a:endParaRPr lang="nl-NL"/>
          </a:p>
        </p:txBody>
      </p:sp>
    </p:spTree>
    <p:extLst>
      <p:ext uri="{BB962C8B-B14F-4D97-AF65-F5344CB8AC3E}">
        <p14:creationId xmlns:p14="http://schemas.microsoft.com/office/powerpoint/2010/main" val="61395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r>
              <a:rPr lang="nl-NL" sz="1200"/>
              <a:t>Scope applicatielandschap: Intern versus extern</a:t>
            </a:r>
          </a:p>
          <a:p>
            <a:pPr lvl="3"/>
            <a:r>
              <a:rPr lang="nl-NL" sz="1200"/>
              <a:t>Uitwisseling in Netwerk: p2p versus platformen</a:t>
            </a:r>
          </a:p>
          <a:p>
            <a:pPr lvl="3"/>
            <a:r>
              <a:rPr lang="nl-NL" sz="1200"/>
              <a:t>Identiteit 1</a:t>
            </a:r>
            <a:r>
              <a:rPr lang="nl-NL" sz="1200" baseline="30000"/>
              <a:t>ste</a:t>
            </a:r>
            <a:r>
              <a:rPr lang="nl-NL" sz="1200"/>
              <a:t>, 2</a:t>
            </a:r>
            <a:r>
              <a:rPr lang="nl-NL" sz="1200" baseline="30000"/>
              <a:t>de</a:t>
            </a:r>
            <a:r>
              <a:rPr lang="nl-NL" sz="1200"/>
              <a:t> versus 3</a:t>
            </a:r>
            <a:r>
              <a:rPr lang="nl-NL" sz="1200" baseline="30000"/>
              <a:t>de</a:t>
            </a:r>
            <a:r>
              <a:rPr lang="nl-NL" sz="1200"/>
              <a:t> generatie: Federatief versus SSI</a:t>
            </a:r>
          </a:p>
          <a:p>
            <a:pPr lvl="3"/>
            <a:r>
              <a:rPr lang="nl-NL" sz="1200"/>
              <a:t>Gegevensmodellen en definities</a:t>
            </a:r>
          </a:p>
          <a:p>
            <a:pPr lvl="3"/>
            <a:r>
              <a:rPr lang="nl-NL" sz="1200"/>
              <a:t>Semantische standaarden</a:t>
            </a:r>
          </a:p>
          <a:p>
            <a:pPr lvl="3"/>
            <a:r>
              <a:rPr lang="nl-NL" sz="1200"/>
              <a:t>Transactiepatronen</a:t>
            </a:r>
          </a:p>
          <a:p>
            <a:pPr lvl="3"/>
            <a:r>
              <a:rPr lang="nl-NL" sz="1200"/>
              <a:t>Informatiebeveiliging en veilige connecties</a:t>
            </a:r>
          </a:p>
          <a:p>
            <a:pPr lvl="3"/>
            <a:r>
              <a:rPr lang="nl-NL" sz="1200" err="1"/>
              <a:t>API’s</a:t>
            </a:r>
            <a:endParaRPr lang="nl-NL" sz="1200"/>
          </a:p>
          <a:p>
            <a:endParaRPr lang="nl-NL"/>
          </a:p>
        </p:txBody>
      </p:sp>
      <p:sp>
        <p:nvSpPr>
          <p:cNvPr id="4" name="Tijdelijke aanduiding voor dianummer 3"/>
          <p:cNvSpPr>
            <a:spLocks noGrp="1"/>
          </p:cNvSpPr>
          <p:nvPr>
            <p:ph type="sldNum" sz="quarter" idx="5"/>
          </p:nvPr>
        </p:nvSpPr>
        <p:spPr/>
        <p:txBody>
          <a:bodyPr/>
          <a:lstStyle/>
          <a:p>
            <a:fld id="{3C9DAF70-24A3-41EB-9EFB-4814252150D3}" type="slidenum">
              <a:rPr lang="nl-NL" smtClean="0"/>
              <a:t>58</a:t>
            </a:fld>
            <a:endParaRPr lang="nl-NL"/>
          </a:p>
        </p:txBody>
      </p:sp>
    </p:spTree>
    <p:extLst>
      <p:ext uri="{BB962C8B-B14F-4D97-AF65-F5344CB8AC3E}">
        <p14:creationId xmlns:p14="http://schemas.microsoft.com/office/powerpoint/2010/main" val="133668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4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a:t>
            </a:fld>
            <a:endParaRPr lang="nl-NL"/>
          </a:p>
        </p:txBody>
      </p:sp>
    </p:spTree>
    <p:extLst>
      <p:ext uri="{BB962C8B-B14F-4D97-AF65-F5344CB8AC3E}">
        <p14:creationId xmlns:p14="http://schemas.microsoft.com/office/powerpoint/2010/main" val="231228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a:t>
            </a:fld>
            <a:endParaRPr lang="nl-NL"/>
          </a:p>
        </p:txBody>
      </p:sp>
    </p:spTree>
    <p:extLst>
      <p:ext uri="{BB962C8B-B14F-4D97-AF65-F5344CB8AC3E}">
        <p14:creationId xmlns:p14="http://schemas.microsoft.com/office/powerpoint/2010/main" val="312601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44421F90-E085-4F95-89B6-5B3FE5EA2325}" type="datetimeFigureOut">
              <a:rPr lang="nl-NL" smtClean="0"/>
              <a:t>28-6-2023</a:t>
            </a:fld>
            <a:endParaRPr lang="nl-NL"/>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nl-NL"/>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257A62D7-19BC-4EB6-84B9-D74AB70E588B}" type="slidenum">
              <a:rPr lang="nl-NL" smtClean="0"/>
              <a:t>‹#›</a:t>
            </a:fld>
            <a:endParaRPr lang="nl-NL"/>
          </a:p>
        </p:txBody>
      </p:sp>
    </p:spTree>
    <p:extLst>
      <p:ext uri="{BB962C8B-B14F-4D97-AF65-F5344CB8AC3E}">
        <p14:creationId xmlns:p14="http://schemas.microsoft.com/office/powerpoint/2010/main" val="178001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en object" userDrawn="1">
  <p:cSld name="1_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547833"/>
            <a:ext cx="11521280" cy="432895"/>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59" y="1095669"/>
            <a:ext cx="11521279" cy="5091549"/>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a:t>
            </a:fld>
            <a:endParaRPr lang="nl-NL"/>
          </a:p>
        </p:txBody>
      </p:sp>
      <p:sp>
        <p:nvSpPr>
          <p:cNvPr id="5" name="Google Shape;20;p35">
            <a:extLst>
              <a:ext uri="{FF2B5EF4-FFF2-40B4-BE49-F238E27FC236}">
                <a16:creationId xmlns:a16="http://schemas.microsoft.com/office/drawing/2014/main" id="{9D3DDADD-9D00-1BDB-D3F7-8F0A885A7B88}"/>
              </a:ext>
            </a:extLst>
          </p:cNvPr>
          <p:cNvSpPr txBox="1">
            <a:spLocks/>
          </p:cNvSpPr>
          <p:nvPr userDrawn="1"/>
        </p:nvSpPr>
        <p:spPr>
          <a:xfrm>
            <a:off x="335359" y="113861"/>
            <a:ext cx="11521279" cy="432895"/>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marR="0" lvl="1"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lang="nl-NL" sz="2000"/>
          </a:p>
        </p:txBody>
      </p:sp>
      <p:sp>
        <p:nvSpPr>
          <p:cNvPr id="8" name="Tijdelijke aanduiding voor tekst 7">
            <a:extLst>
              <a:ext uri="{FF2B5EF4-FFF2-40B4-BE49-F238E27FC236}">
                <a16:creationId xmlns:a16="http://schemas.microsoft.com/office/drawing/2014/main" id="{07137872-9B91-E5F6-ACD5-F89E1558C670}"/>
              </a:ext>
            </a:extLst>
          </p:cNvPr>
          <p:cNvSpPr>
            <a:spLocks noGrp="1"/>
          </p:cNvSpPr>
          <p:nvPr>
            <p:ph type="body" sz="quarter" idx="13" hasCustomPrompt="1"/>
          </p:nvPr>
        </p:nvSpPr>
        <p:spPr>
          <a:xfrm>
            <a:off x="467607" y="63709"/>
            <a:ext cx="11256081" cy="483048"/>
          </a:xfrm>
        </p:spPr>
        <p:txBody>
          <a:bodyPr anchor="ctr"/>
          <a:lstStyle>
            <a:lvl1pPr marL="50800" indent="0" algn="ctr">
              <a:buNone/>
              <a:defRPr sz="1800" b="1">
                <a:solidFill>
                  <a:schemeClr val="bg1"/>
                </a:solidFill>
              </a:defRPr>
            </a:lvl1pPr>
          </a:lstStyle>
          <a:p>
            <a:pPr lvl="0"/>
            <a:r>
              <a:rPr lang="nl-NL"/>
              <a:t>&lt;Onderwerp&gt;</a:t>
            </a:r>
          </a:p>
        </p:txBody>
      </p:sp>
    </p:spTree>
    <p:extLst>
      <p:ext uri="{BB962C8B-B14F-4D97-AF65-F5344CB8AC3E}">
        <p14:creationId xmlns:p14="http://schemas.microsoft.com/office/powerpoint/2010/main" val="1888394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7">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a:t>
            </a:fld>
            <a:endParaRPr lang="nl-NL"/>
          </a:p>
        </p:txBody>
      </p:sp>
    </p:spTree>
    <p:extLst>
      <p:ext uri="{BB962C8B-B14F-4D97-AF65-F5344CB8AC3E}">
        <p14:creationId xmlns:p14="http://schemas.microsoft.com/office/powerpoint/2010/main" val="265780333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mboraad.nl/contac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du-v.atlassian.net/wiki/spaces/AFSPRAKENS/pages/1966128/Transactiepatronen" TargetMode="External"/><Relationship Id="rId2" Type="http://schemas.openxmlformats.org/officeDocument/2006/relationships/hyperlink" Target="https://edu-v.atlassian.net/wiki/spaces/AFSPRAKENS/pages/2097211/Gegevensmodel+en+definiti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du-v.atlassian.net/wiki/spaces/AFSPRAKENS/pages/1998864/Domein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du-v.atlassian.net/wiki/spaces/AFSPRAKENS/pages/21659714/SIS+API" TargetMode="External"/><Relationship Id="rId2" Type="http://schemas.openxmlformats.org/officeDocument/2006/relationships/hyperlink" Target="https://edu-v.atlassian.net/wiki/spaces/AFSPRAKENS/pages/11370497/Edu-V+praktijksituaties" TargetMode="External"/><Relationship Id="rId1" Type="http://schemas.openxmlformats.org/officeDocument/2006/relationships/slideLayout" Target="../slideLayouts/slideLayout2.xml"/><Relationship Id="rId4" Type="http://schemas.openxmlformats.org/officeDocument/2006/relationships/hyperlink" Target="http://www.privacyconvenant.n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hora.surf.nl/index.php/BIV_classificaties" TargetMode="External"/><Relationship Id="rId2" Type="http://schemas.openxmlformats.org/officeDocument/2006/relationships/hyperlink" Target="https://edu-v.atlassian.net/wiki/spaces/AFSPRAKENS/pages/10944513/Gegevenssoorten+Verzenders+en+Ontvange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du-v.atlassian.net/wiki/spaces/AFSPRAKENS/pages/23822337/Identiteite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f.nl/en/secure-your-apis-with-surfconext-api-security" TargetMode="External"/><Relationship Id="rId2" Type="http://schemas.openxmlformats.org/officeDocument/2006/relationships/hyperlink" Target="https://edu-v.atlassian.net/wiki/spaces/AFSPRAKENS/pages/9109505/Informatiebeveilig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edu-v.atlassian.net/wiki/spaces/AFSPRAKENS/pages/21987329/Varianten+van+ketensamenwerkingen+voor+verwerven+en+in+gebruik+nemen+van+leermiddele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edu-v.atlassian.net/wiki/spaces/AFSPRAKENS/pages/2555919/H2M+identificatie+en+authenticat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edu-v.atlassian.net/wiki/spaces/AFSPRAKENS/pages/1966128/Transactiepatronen" TargetMode="External"/><Relationship Id="rId2" Type="http://schemas.openxmlformats.org/officeDocument/2006/relationships/hyperlink" Target="https://edu-v.atlassian.net/wiki/spaces/AFSPRAKENS/pages/1998909/M2M+gegevensuitwisselinge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tedenbouwkunde, Flatgebouw, Metropoolregio, gebouw&#10;&#10;Automatisch gegenereerde beschrijving">
            <a:extLst>
              <a:ext uri="{FF2B5EF4-FFF2-40B4-BE49-F238E27FC236}">
                <a16:creationId xmlns:a16="http://schemas.microsoft.com/office/drawing/2014/main" id="{5C37519C-85FA-4E9B-B6D8-B00BC80228F2}"/>
              </a:ext>
            </a:extLst>
          </p:cNvPr>
          <p:cNvPicPr>
            <a:picLocks noChangeAspect="1"/>
          </p:cNvPicPr>
          <p:nvPr/>
        </p:nvPicPr>
        <p:blipFill rotWithShape="1">
          <a:blip r:embed="rId2">
            <a:extLst>
              <a:ext uri="{28A0092B-C50C-407E-A947-70E740481C1C}">
                <a14:useLocalDpi xmlns:a14="http://schemas.microsoft.com/office/drawing/2010/main" val="0"/>
              </a:ext>
            </a:extLst>
          </a:blip>
          <a:srcRect b="21689"/>
          <a:stretch/>
        </p:blipFill>
        <p:spPr>
          <a:xfrm>
            <a:off x="0" y="-707922"/>
            <a:ext cx="12192000" cy="7565922"/>
          </a:xfrm>
          <a:prstGeom prst="rect">
            <a:avLst/>
          </a:prstGeom>
        </p:spPr>
      </p:pic>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a:xfrm>
            <a:off x="0" y="4702570"/>
            <a:ext cx="12192000" cy="1442591"/>
          </a:xfrm>
        </p:spPr>
        <p:txBody>
          <a:bodyPr/>
          <a:lstStyle/>
          <a:p>
            <a:r>
              <a:rPr lang="nl-NL" sz="3200" err="1"/>
              <a:t>Architectuurdag</a:t>
            </a:r>
            <a:r>
              <a:rPr lang="nl-NL" sz="3200"/>
              <a:t> Edu-V &amp; Npuls</a:t>
            </a:r>
            <a:br>
              <a:rPr lang="nl-NL" sz="3200"/>
            </a:br>
            <a:r>
              <a:rPr lang="nl-NL" sz="1600"/>
              <a:t>Overzicht en inzicht als basis voor synergie</a:t>
            </a:r>
            <a:endParaRPr lang="nl-NL"/>
          </a:p>
        </p:txBody>
      </p:sp>
    </p:spTree>
    <p:extLst>
      <p:ext uri="{BB962C8B-B14F-4D97-AF65-F5344CB8AC3E}">
        <p14:creationId xmlns:p14="http://schemas.microsoft.com/office/powerpoint/2010/main" val="12863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p:txBody>
          <a:bodyPr/>
          <a:lstStyle/>
          <a:p>
            <a:r>
              <a:rPr lang="nl-NL" sz="3200"/>
              <a:t>Aanleiding &amp; Doel &amp; Resultaat </a:t>
            </a:r>
            <a:endParaRPr lang="nl-NL"/>
          </a:p>
        </p:txBody>
      </p:sp>
      <p:sp>
        <p:nvSpPr>
          <p:cNvPr id="3" name="Ondertitel 2">
            <a:extLst>
              <a:ext uri="{FF2B5EF4-FFF2-40B4-BE49-F238E27FC236}">
                <a16:creationId xmlns:a16="http://schemas.microsoft.com/office/drawing/2014/main" id="{872FC4BB-57D0-AE2A-2F64-9451CB3C4C9B}"/>
              </a:ext>
            </a:extLst>
          </p:cNvPr>
          <p:cNvSpPr>
            <a:spLocks noGrp="1"/>
          </p:cNvSpPr>
          <p:nvPr>
            <p:ph type="subTitle" idx="1"/>
          </p:nvPr>
        </p:nvSpPr>
        <p:spPr/>
        <p:txBody>
          <a:bodyPr/>
          <a:lstStyle/>
          <a:p>
            <a:r>
              <a:rPr lang="nl-NL"/>
              <a:t>Waarom nu &amp; waarom altijd</a:t>
            </a:r>
          </a:p>
        </p:txBody>
      </p:sp>
    </p:spTree>
    <p:extLst>
      <p:ext uri="{BB962C8B-B14F-4D97-AF65-F5344CB8AC3E}">
        <p14:creationId xmlns:p14="http://schemas.microsoft.com/office/powerpoint/2010/main" val="185147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Aanleiding</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335360" y="1186911"/>
            <a:ext cx="11521279" cy="5105734"/>
          </a:xfrm>
        </p:spPr>
        <p:txBody>
          <a:bodyPr anchor="t"/>
          <a:lstStyle/>
          <a:p>
            <a:r>
              <a:rPr lang="nl-NL"/>
              <a:t>Informatiekamer OCW:</a:t>
            </a:r>
          </a:p>
          <a:p>
            <a:pPr lvl="1"/>
            <a:r>
              <a:rPr lang="nl-NL"/>
              <a:t>Opdracht voor overzicht en inzicht belegd bij </a:t>
            </a:r>
            <a:r>
              <a:rPr lang="nl-NL" err="1"/>
              <a:t>EduStandaard</a:t>
            </a:r>
            <a:r>
              <a:rPr lang="nl-NL"/>
              <a:t>.</a:t>
            </a:r>
          </a:p>
          <a:p>
            <a:pPr lvl="1"/>
            <a:r>
              <a:rPr lang="nl-NL"/>
              <a:t>Opdracht voor Enterprise architectuurteams van sectorpartners voor een Architectuur Kader Afspraak. (voorbeeld op scherm)</a:t>
            </a:r>
          </a:p>
        </p:txBody>
      </p:sp>
    </p:spTree>
    <p:extLst>
      <p:ext uri="{BB962C8B-B14F-4D97-AF65-F5344CB8AC3E}">
        <p14:creationId xmlns:p14="http://schemas.microsoft.com/office/powerpoint/2010/main" val="54677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Doel van samenwerken op architectuurgebied</a:t>
            </a:r>
          </a:p>
        </p:txBody>
      </p:sp>
      <p:sp>
        <p:nvSpPr>
          <p:cNvPr id="6" name="Tijdelijke aanduiding voor tekst 2">
            <a:extLst>
              <a:ext uri="{FF2B5EF4-FFF2-40B4-BE49-F238E27FC236}">
                <a16:creationId xmlns:a16="http://schemas.microsoft.com/office/drawing/2014/main" id="{BC50B99F-94A9-F5D5-110E-A34306F4C78F}"/>
              </a:ext>
            </a:extLst>
          </p:cNvPr>
          <p:cNvSpPr>
            <a:spLocks noGrp="1"/>
          </p:cNvSpPr>
          <p:nvPr>
            <p:ph type="body" idx="1"/>
          </p:nvPr>
        </p:nvSpPr>
        <p:spPr>
          <a:xfrm>
            <a:off x="335360" y="1186911"/>
            <a:ext cx="11521280" cy="5479360"/>
          </a:xfrm>
        </p:spPr>
        <p:txBody>
          <a:bodyPr anchor="t"/>
          <a:lstStyle/>
          <a:p>
            <a:pPr marL="565150" indent="-514350">
              <a:buFont typeface="+mj-lt"/>
              <a:buAutoNum type="arabicPeriod"/>
            </a:pPr>
            <a:r>
              <a:rPr lang="nl-NL"/>
              <a:t>Betere dienstverlening voor alle </a:t>
            </a:r>
            <a:r>
              <a:rPr lang="nl-NL" err="1"/>
              <a:t>lerenden</a:t>
            </a:r>
            <a:endParaRPr lang="nl-NL"/>
          </a:p>
          <a:p>
            <a:pPr marL="565150" indent="-514350">
              <a:buFont typeface="+mj-lt"/>
              <a:buAutoNum type="arabicPeriod"/>
            </a:pPr>
            <a:r>
              <a:rPr lang="nl-NL"/>
              <a:t>Stimuleren hergebruik</a:t>
            </a:r>
          </a:p>
          <a:p>
            <a:pPr marL="565150" indent="-514350">
              <a:buFont typeface="+mj-lt"/>
              <a:buAutoNum type="arabicPeriod"/>
            </a:pPr>
            <a:r>
              <a:rPr lang="nl-NL"/>
              <a:t>Beperken complexiteit</a:t>
            </a:r>
          </a:p>
          <a:p>
            <a:pPr marL="565150" indent="-514350">
              <a:buFont typeface="+mj-lt"/>
              <a:buAutoNum type="arabicPeriod"/>
            </a:pPr>
            <a:r>
              <a:rPr lang="nl-NL"/>
              <a:t>Ontsluiten kennisinfrastructuur</a:t>
            </a:r>
          </a:p>
          <a:p>
            <a:pPr marL="565150" indent="-514350">
              <a:buFont typeface="+mj-lt"/>
              <a:buAutoNum type="arabicPeriod"/>
            </a:pPr>
            <a:r>
              <a:rPr lang="nl-NL"/>
              <a:t>Vergroten draagvlak</a:t>
            </a:r>
          </a:p>
          <a:p>
            <a:pPr marL="565150" indent="-514350">
              <a:buFont typeface="+mj-lt"/>
              <a:buAutoNum type="arabicPeriod"/>
            </a:pPr>
            <a:endParaRPr lang="nl-NL"/>
          </a:p>
          <a:p>
            <a:pPr marL="50800" indent="0">
              <a:buNone/>
            </a:pPr>
            <a:r>
              <a:rPr lang="nl-NL"/>
              <a:t>Uitgangspunten:</a:t>
            </a:r>
          </a:p>
          <a:p>
            <a:r>
              <a:rPr lang="nl-NL"/>
              <a:t>Focus op samenwerking aan de voorkant in plaats van controle achteraf.</a:t>
            </a:r>
          </a:p>
          <a:p>
            <a:r>
              <a:rPr lang="nl-NL"/>
              <a:t>Bieden van ruimte aan projecten om eigen ideeën in te brengen</a:t>
            </a:r>
          </a:p>
        </p:txBody>
      </p:sp>
    </p:spTree>
    <p:extLst>
      <p:ext uri="{BB962C8B-B14F-4D97-AF65-F5344CB8AC3E}">
        <p14:creationId xmlns:p14="http://schemas.microsoft.com/office/powerpoint/2010/main" val="170281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Rolverdeling bij architectuursamenwerking</a:t>
            </a:r>
          </a:p>
        </p:txBody>
      </p:sp>
      <p:sp>
        <p:nvSpPr>
          <p:cNvPr id="6" name="Tijdelijke aanduiding voor tekst 2">
            <a:extLst>
              <a:ext uri="{FF2B5EF4-FFF2-40B4-BE49-F238E27FC236}">
                <a16:creationId xmlns:a16="http://schemas.microsoft.com/office/drawing/2014/main" id="{BC50B99F-94A9-F5D5-110E-A34306F4C78F}"/>
              </a:ext>
            </a:extLst>
          </p:cNvPr>
          <p:cNvSpPr>
            <a:spLocks noGrp="1"/>
          </p:cNvSpPr>
          <p:nvPr>
            <p:ph type="body" idx="1"/>
          </p:nvPr>
        </p:nvSpPr>
        <p:spPr>
          <a:xfrm>
            <a:off x="335360" y="1186911"/>
            <a:ext cx="11521280" cy="5479360"/>
          </a:xfrm>
        </p:spPr>
        <p:txBody>
          <a:bodyPr anchor="t"/>
          <a:lstStyle/>
          <a:p>
            <a:r>
              <a:rPr lang="nl-NL" b="1"/>
              <a:t>Informatiekamer: </a:t>
            </a:r>
            <a:br>
              <a:rPr lang="nl-NL" b="1"/>
            </a:br>
            <a:r>
              <a:rPr lang="nl-NL"/>
              <a:t>Bestuurlijk gremium dat </a:t>
            </a:r>
            <a:r>
              <a:rPr lang="nl-NL" err="1"/>
              <a:t>sectoroverstijgend</a:t>
            </a:r>
            <a:r>
              <a:rPr lang="nl-NL"/>
              <a:t> op strategisch niveau het gesprek voert over digitalisering en informatisering in het onderwijsdomein. </a:t>
            </a:r>
          </a:p>
          <a:p>
            <a:r>
              <a:rPr lang="nl-NL" b="1"/>
              <a:t>Sectoraal architectuurregie orgaan: </a:t>
            </a:r>
            <a:r>
              <a:rPr lang="nl-NL"/>
              <a:t>In de herijkte situatie zijn deze sectorale architectuurregie organen verbonden aan landelijke besluitvorming rondom ROSA en </a:t>
            </a:r>
            <a:r>
              <a:rPr lang="nl-NL" err="1"/>
              <a:t>Edustandaard</a:t>
            </a:r>
            <a:r>
              <a:rPr lang="nl-NL"/>
              <a:t>.</a:t>
            </a:r>
          </a:p>
        </p:txBody>
      </p:sp>
    </p:spTree>
    <p:extLst>
      <p:ext uri="{BB962C8B-B14F-4D97-AF65-F5344CB8AC3E}">
        <p14:creationId xmlns:p14="http://schemas.microsoft.com/office/powerpoint/2010/main" val="27060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Rolverdeling bij architectuursamenwerking</a:t>
            </a:r>
          </a:p>
        </p:txBody>
      </p:sp>
      <p:sp>
        <p:nvSpPr>
          <p:cNvPr id="6" name="Tijdelijke aanduiding voor tekst 2">
            <a:extLst>
              <a:ext uri="{FF2B5EF4-FFF2-40B4-BE49-F238E27FC236}">
                <a16:creationId xmlns:a16="http://schemas.microsoft.com/office/drawing/2014/main" id="{BC50B99F-94A9-F5D5-110E-A34306F4C78F}"/>
              </a:ext>
            </a:extLst>
          </p:cNvPr>
          <p:cNvSpPr>
            <a:spLocks noGrp="1"/>
          </p:cNvSpPr>
          <p:nvPr>
            <p:ph type="body" idx="1"/>
          </p:nvPr>
        </p:nvSpPr>
        <p:spPr>
          <a:xfrm>
            <a:off x="335360" y="1186911"/>
            <a:ext cx="11521280" cy="5479360"/>
          </a:xfrm>
        </p:spPr>
        <p:txBody>
          <a:bodyPr anchor="t"/>
          <a:lstStyle/>
          <a:p>
            <a:r>
              <a:rPr lang="nl-NL" b="1"/>
              <a:t>Sectorale </a:t>
            </a:r>
            <a:r>
              <a:rPr lang="nl-NL" b="1" err="1"/>
              <a:t>architectuurcommunities</a:t>
            </a:r>
            <a:r>
              <a:rPr lang="nl-NL" b="1"/>
              <a:t>: </a:t>
            </a:r>
            <a:r>
              <a:rPr lang="nl-NL"/>
              <a:t>Door de sector zelf georganiseerde </a:t>
            </a:r>
            <a:r>
              <a:rPr lang="nl-NL" err="1"/>
              <a:t>communities</a:t>
            </a:r>
            <a:r>
              <a:rPr lang="nl-NL"/>
              <a:t> met architecten van instellingen waar afstemming met het veld plaats kan vinden en afvaardiging aan programma’s.</a:t>
            </a:r>
          </a:p>
          <a:p>
            <a:r>
              <a:rPr lang="nl-NL" b="1"/>
              <a:t>Architectureboards van programma’s: </a:t>
            </a:r>
            <a:r>
              <a:rPr lang="nl-NL"/>
              <a:t>Eerstelijns kwaliteitsbewaking en toetsing binnen het programma.</a:t>
            </a:r>
          </a:p>
          <a:p>
            <a:r>
              <a:rPr lang="nl-NL" b="1"/>
              <a:t>Enterprise Architectuurteams Sectorpartners: </a:t>
            </a:r>
            <a:r>
              <a:rPr lang="nl-NL"/>
              <a:t>Doorontwikkeling van de sector en referentiearchitecturen.  </a:t>
            </a:r>
          </a:p>
          <a:p>
            <a:endParaRPr lang="nl-NL"/>
          </a:p>
        </p:txBody>
      </p:sp>
    </p:spTree>
    <p:extLst>
      <p:ext uri="{BB962C8B-B14F-4D97-AF65-F5344CB8AC3E}">
        <p14:creationId xmlns:p14="http://schemas.microsoft.com/office/powerpoint/2010/main" val="288509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Rol </a:t>
            </a:r>
            <a:r>
              <a:rPr lang="nl-NL" err="1"/>
              <a:t>EduStandaard</a:t>
            </a:r>
            <a:endParaRPr lang="nl-NL"/>
          </a:p>
        </p:txBody>
      </p:sp>
      <p:sp>
        <p:nvSpPr>
          <p:cNvPr id="6" name="Tijdelijke aanduiding voor tekst 2">
            <a:extLst>
              <a:ext uri="{FF2B5EF4-FFF2-40B4-BE49-F238E27FC236}">
                <a16:creationId xmlns:a16="http://schemas.microsoft.com/office/drawing/2014/main" id="{BC50B99F-94A9-F5D5-110E-A34306F4C78F}"/>
              </a:ext>
            </a:extLst>
          </p:cNvPr>
          <p:cNvSpPr>
            <a:spLocks noGrp="1"/>
          </p:cNvSpPr>
          <p:nvPr>
            <p:ph type="body" idx="1"/>
          </p:nvPr>
        </p:nvSpPr>
        <p:spPr>
          <a:xfrm>
            <a:off x="335360" y="980729"/>
            <a:ext cx="11521280" cy="5685542"/>
          </a:xfrm>
        </p:spPr>
        <p:txBody>
          <a:bodyPr anchor="t"/>
          <a:lstStyle/>
          <a:p>
            <a:r>
              <a:rPr lang="nl-NL" b="1"/>
              <a:t>Netwerkorganisatie</a:t>
            </a:r>
            <a:r>
              <a:rPr lang="nl-NL"/>
              <a:t> waar publieke en private partijen vanuit onderwijs samenwerken aan architectuur en standaarden. </a:t>
            </a:r>
          </a:p>
          <a:p>
            <a:r>
              <a:rPr lang="nl-NL" b="1"/>
              <a:t>Taken:</a:t>
            </a:r>
          </a:p>
          <a:p>
            <a:pPr lvl="1"/>
            <a:r>
              <a:rPr lang="nl-NL" sz="2000"/>
              <a:t>Zorgen voor </a:t>
            </a:r>
            <a:r>
              <a:rPr lang="nl-NL" sz="2000" err="1"/>
              <a:t>sectoroverschrijdend</a:t>
            </a:r>
            <a:r>
              <a:rPr lang="nl-NL" sz="2000"/>
              <a:t> inzicht en overzicht</a:t>
            </a:r>
          </a:p>
          <a:p>
            <a:pPr lvl="1"/>
            <a:r>
              <a:rPr lang="nl-NL" sz="2000"/>
              <a:t>In beheer nemen van nieuwe standaarden en </a:t>
            </a:r>
            <a:r>
              <a:rPr lang="nl-NL" sz="2000" err="1"/>
              <a:t>sectoroverschrijdende</a:t>
            </a:r>
            <a:r>
              <a:rPr lang="nl-NL" sz="2000"/>
              <a:t> architectuurkaders</a:t>
            </a:r>
          </a:p>
          <a:p>
            <a:pPr lvl="1"/>
            <a:r>
              <a:rPr lang="nl-NL" sz="2000"/>
              <a:t>Faciliteren van het proces voor het opstellen van </a:t>
            </a:r>
            <a:r>
              <a:rPr lang="nl-NL" sz="2000" err="1"/>
              <a:t>sectoroverschrijdende</a:t>
            </a:r>
            <a:r>
              <a:rPr lang="nl-NL" sz="2000"/>
              <a:t> architectuurkaders</a:t>
            </a:r>
          </a:p>
          <a:p>
            <a:pPr lvl="1"/>
            <a:r>
              <a:rPr lang="nl-NL" sz="2000"/>
              <a:t>Bieden van referentie die zorgt voor samenhang sectorarchitecturen</a:t>
            </a:r>
          </a:p>
          <a:p>
            <a:pPr lvl="1"/>
            <a:r>
              <a:rPr lang="nl-NL" sz="2000"/>
              <a:t>Tweedelijns ondersteuning van groeifondsprogramma’s en projecten</a:t>
            </a:r>
          </a:p>
          <a:p>
            <a:pPr lvl="1"/>
            <a:r>
              <a:rPr lang="nl-NL" sz="2000"/>
              <a:t> Afstemmen Europese en </a:t>
            </a:r>
            <a:r>
              <a:rPr lang="nl-NL" sz="2000" err="1"/>
              <a:t>Rijksbrede</a:t>
            </a:r>
            <a:r>
              <a:rPr lang="nl-NL" sz="2000"/>
              <a:t> ontwikkelingen</a:t>
            </a:r>
          </a:p>
        </p:txBody>
      </p:sp>
    </p:spTree>
    <p:extLst>
      <p:ext uri="{BB962C8B-B14F-4D97-AF65-F5344CB8AC3E}">
        <p14:creationId xmlns:p14="http://schemas.microsoft.com/office/powerpoint/2010/main" val="320356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Aanleiding</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335360" y="1186911"/>
            <a:ext cx="11521279" cy="5105734"/>
          </a:xfrm>
        </p:spPr>
        <p:txBody>
          <a:bodyPr anchor="t"/>
          <a:lstStyle/>
          <a:p>
            <a:r>
              <a:rPr lang="nl-NL"/>
              <a:t>Vermoeden van ‘dubbel’ werk:</a:t>
            </a:r>
          </a:p>
          <a:p>
            <a:pPr lvl="1"/>
            <a:r>
              <a:rPr lang="nl-NL"/>
              <a:t>Casuïstiek</a:t>
            </a:r>
          </a:p>
          <a:p>
            <a:pPr lvl="1"/>
            <a:r>
              <a:rPr lang="nl-NL"/>
              <a:t>OKE in Npuls, Werkgroep Examinering in Edu-V</a:t>
            </a:r>
          </a:p>
          <a:p>
            <a:pPr lvl="1"/>
            <a:r>
              <a:rPr lang="nl-NL"/>
              <a:t>Afsprakenstelsel in Edu-V EN Afsprakenstelsel in Npuls</a:t>
            </a:r>
          </a:p>
          <a:p>
            <a:pPr lvl="1"/>
            <a:r>
              <a:rPr lang="nl-NL"/>
              <a:t>Scope Edu-V en Hub Digitale Leermiddelen in Npuls domeinoverlap</a:t>
            </a:r>
          </a:p>
          <a:p>
            <a:r>
              <a:rPr lang="nl-NL"/>
              <a:t>Extra uitdaging: </a:t>
            </a:r>
          </a:p>
          <a:p>
            <a:pPr lvl="1"/>
            <a:r>
              <a:rPr lang="nl-NL"/>
              <a:t>Verschillende tijdlijnen en tempi programma’s versus opdracht</a:t>
            </a:r>
          </a:p>
        </p:txBody>
      </p:sp>
    </p:spTree>
    <p:extLst>
      <p:ext uri="{BB962C8B-B14F-4D97-AF65-F5344CB8AC3E}">
        <p14:creationId xmlns:p14="http://schemas.microsoft.com/office/powerpoint/2010/main" val="329816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Doel</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335360" y="1186911"/>
            <a:ext cx="11521279" cy="5105734"/>
          </a:xfrm>
        </p:spPr>
        <p:txBody>
          <a:bodyPr anchor="t"/>
          <a:lstStyle/>
          <a:p>
            <a:r>
              <a:rPr lang="nl-NL" sz="2400"/>
              <a:t>Efficiëntie: 	Onnodig dubbel werk voorkomen</a:t>
            </a:r>
            <a:br>
              <a:rPr lang="nl-NL" sz="2400"/>
            </a:br>
            <a:r>
              <a:rPr lang="nl-NL" sz="2400"/>
              <a:t>			Hergebruik stimuleren</a:t>
            </a:r>
            <a:br>
              <a:rPr lang="nl-NL" sz="2400"/>
            </a:br>
            <a:r>
              <a:rPr lang="nl-NL" sz="2400"/>
              <a:t>			Toekomstige miscommunicatie voorkomen</a:t>
            </a:r>
            <a:br>
              <a:rPr lang="nl-NL" sz="2400"/>
            </a:br>
            <a:r>
              <a:rPr lang="nl-NL" sz="2400"/>
              <a:t>			Onderwijs niet ‘opzadelen’ met dubbele standaarden</a:t>
            </a:r>
          </a:p>
          <a:p>
            <a:r>
              <a:rPr lang="nl-NL" sz="2400"/>
              <a:t>Effectiviteit:	Onnodig tegenstrijdig werk voorkomen</a:t>
            </a:r>
          </a:p>
        </p:txBody>
      </p:sp>
    </p:spTree>
    <p:extLst>
      <p:ext uri="{BB962C8B-B14F-4D97-AF65-F5344CB8AC3E}">
        <p14:creationId xmlns:p14="http://schemas.microsoft.com/office/powerpoint/2010/main" val="24054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Resultaat</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335360" y="1186911"/>
            <a:ext cx="11521279" cy="5105734"/>
          </a:xfrm>
        </p:spPr>
        <p:txBody>
          <a:bodyPr anchor="t"/>
          <a:lstStyle/>
          <a:p>
            <a:r>
              <a:rPr lang="nl-NL"/>
              <a:t>Profielen van 2 Groeifondstrajecten</a:t>
            </a:r>
          </a:p>
          <a:p>
            <a:r>
              <a:rPr lang="nl-NL"/>
              <a:t>Compleet beeld van overlap/verschil</a:t>
            </a:r>
          </a:p>
          <a:p>
            <a:r>
              <a:rPr lang="nl-NL"/>
              <a:t>Inschatting waar oordeelsvorming nodig is</a:t>
            </a:r>
          </a:p>
          <a:p>
            <a:r>
              <a:rPr lang="nl-NL"/>
              <a:t>Best-</a:t>
            </a:r>
            <a:r>
              <a:rPr lang="nl-NL" err="1"/>
              <a:t>practice</a:t>
            </a:r>
            <a:r>
              <a:rPr lang="nl-NL"/>
              <a:t> voor andere/volgende Groeifondstrajecten</a:t>
            </a:r>
          </a:p>
          <a:p>
            <a:r>
              <a:rPr lang="nl-NL"/>
              <a:t>Programma overstijgende thema’s signaleren voor de architectuur-gremia als deze doorontwikkeling behoeven.</a:t>
            </a:r>
          </a:p>
          <a:p>
            <a:r>
              <a:rPr lang="nl-NL"/>
              <a:t>Vervolgacties</a:t>
            </a:r>
          </a:p>
        </p:txBody>
      </p:sp>
    </p:spTree>
    <p:extLst>
      <p:ext uri="{BB962C8B-B14F-4D97-AF65-F5344CB8AC3E}">
        <p14:creationId xmlns:p14="http://schemas.microsoft.com/office/powerpoint/2010/main" val="170136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p:txBody>
          <a:bodyPr/>
          <a:lstStyle/>
          <a:p>
            <a:r>
              <a:rPr lang="nl-NL" sz="3200"/>
              <a:t>Edu-V Profiel</a:t>
            </a:r>
            <a:endParaRPr lang="nl-NL"/>
          </a:p>
        </p:txBody>
      </p:sp>
      <p:sp>
        <p:nvSpPr>
          <p:cNvPr id="3" name="Ondertitel 2">
            <a:extLst>
              <a:ext uri="{FF2B5EF4-FFF2-40B4-BE49-F238E27FC236}">
                <a16:creationId xmlns:a16="http://schemas.microsoft.com/office/drawing/2014/main" id="{872FC4BB-57D0-AE2A-2F64-9451CB3C4C9B}"/>
              </a:ext>
            </a:extLst>
          </p:cNvPr>
          <p:cNvSpPr>
            <a:spLocks noGrp="1"/>
          </p:cNvSpPr>
          <p:nvPr>
            <p:ph type="subTitle" idx="1"/>
          </p:nvPr>
        </p:nvSpPr>
        <p:spPr/>
        <p:txBody>
          <a:bodyPr/>
          <a:lstStyle/>
          <a:p>
            <a:r>
              <a:rPr lang="nl-NL"/>
              <a:t>Aan de hand van het vergelijkingsraamwerk</a:t>
            </a:r>
          </a:p>
        </p:txBody>
      </p:sp>
    </p:spTree>
    <p:extLst>
      <p:ext uri="{BB962C8B-B14F-4D97-AF65-F5344CB8AC3E}">
        <p14:creationId xmlns:p14="http://schemas.microsoft.com/office/powerpoint/2010/main" val="16862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a:t>Praktische Informatie</a:t>
            </a:r>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p:txBody>
          <a:bodyPr/>
          <a:lstStyle/>
          <a:p>
            <a:r>
              <a:rPr lang="nl-NL" b="1"/>
              <a:t>Locatie:</a:t>
            </a:r>
            <a:r>
              <a:rPr lang="nl-NL"/>
              <a:t> 		MBO Raad in Woerden</a:t>
            </a:r>
          </a:p>
          <a:p>
            <a:r>
              <a:rPr lang="nl-NL" b="1"/>
              <a:t>Bereikbaarheid:</a:t>
            </a:r>
            <a:r>
              <a:rPr lang="nl-NL"/>
              <a:t>	</a:t>
            </a:r>
            <a:r>
              <a:rPr lang="nl-NL">
                <a:hlinkClick r:id="rId2"/>
              </a:rPr>
              <a:t>Contactpagina</a:t>
            </a:r>
            <a:endParaRPr lang="nl-NL"/>
          </a:p>
          <a:p>
            <a:r>
              <a:rPr lang="nl-NL" b="1"/>
              <a:t>Duur:</a:t>
            </a:r>
            <a:r>
              <a:rPr lang="nl-NL"/>
              <a:t> 			10:00 tot 16:00</a:t>
            </a:r>
          </a:p>
          <a:p>
            <a:r>
              <a:rPr lang="nl-NL" b="1"/>
              <a:t>Save </a:t>
            </a:r>
            <a:r>
              <a:rPr lang="nl-NL" b="1" err="1"/>
              <a:t>the</a:t>
            </a:r>
            <a:r>
              <a:rPr lang="nl-NL" b="1"/>
              <a:t>-date:</a:t>
            </a:r>
            <a:r>
              <a:rPr lang="nl-NL"/>
              <a:t> 	28 juni 2023</a:t>
            </a:r>
          </a:p>
        </p:txBody>
      </p:sp>
    </p:spTree>
    <p:extLst>
      <p:ext uri="{BB962C8B-B14F-4D97-AF65-F5344CB8AC3E}">
        <p14:creationId xmlns:p14="http://schemas.microsoft.com/office/powerpoint/2010/main" val="76891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p:txBody>
          <a:bodyPr/>
          <a:lstStyle/>
          <a:p>
            <a:r>
              <a:rPr lang="nl-NL" sz="3200" err="1"/>
              <a:t>Npuls</a:t>
            </a:r>
            <a:r>
              <a:rPr lang="nl-NL" sz="3200"/>
              <a:t> Profiel</a:t>
            </a:r>
            <a:endParaRPr lang="nl-NL"/>
          </a:p>
        </p:txBody>
      </p:sp>
      <p:sp>
        <p:nvSpPr>
          <p:cNvPr id="3" name="Ondertitel 2">
            <a:extLst>
              <a:ext uri="{FF2B5EF4-FFF2-40B4-BE49-F238E27FC236}">
                <a16:creationId xmlns:a16="http://schemas.microsoft.com/office/drawing/2014/main" id="{872FC4BB-57D0-AE2A-2F64-9451CB3C4C9B}"/>
              </a:ext>
            </a:extLst>
          </p:cNvPr>
          <p:cNvSpPr>
            <a:spLocks noGrp="1"/>
          </p:cNvSpPr>
          <p:nvPr>
            <p:ph type="subTitle" idx="1"/>
          </p:nvPr>
        </p:nvSpPr>
        <p:spPr/>
        <p:txBody>
          <a:bodyPr/>
          <a:lstStyle/>
          <a:p>
            <a:r>
              <a:rPr lang="nl-NL"/>
              <a:t>Aan de hand van het vergelijkingsraamwerk</a:t>
            </a:r>
          </a:p>
        </p:txBody>
      </p:sp>
    </p:spTree>
    <p:extLst>
      <p:ext uri="{BB962C8B-B14F-4D97-AF65-F5344CB8AC3E}">
        <p14:creationId xmlns:p14="http://schemas.microsoft.com/office/powerpoint/2010/main" val="238038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498E1-746B-9901-B6CC-BE5CB45804C0}"/>
              </a:ext>
            </a:extLst>
          </p:cNvPr>
          <p:cNvSpPr>
            <a:spLocks noGrp="1"/>
          </p:cNvSpPr>
          <p:nvPr>
            <p:ph type="ctrTitle"/>
          </p:nvPr>
        </p:nvSpPr>
        <p:spPr/>
        <p:txBody>
          <a:bodyPr/>
          <a:lstStyle/>
          <a:p>
            <a:r>
              <a:rPr lang="nl-NL"/>
              <a:t>Delta en Intersectie</a:t>
            </a:r>
          </a:p>
        </p:txBody>
      </p:sp>
      <p:sp>
        <p:nvSpPr>
          <p:cNvPr id="3" name="Ondertitel 2">
            <a:extLst>
              <a:ext uri="{FF2B5EF4-FFF2-40B4-BE49-F238E27FC236}">
                <a16:creationId xmlns:a16="http://schemas.microsoft.com/office/drawing/2014/main" id="{6157DC96-C863-7BC8-2C38-5735D8694B29}"/>
              </a:ext>
            </a:extLst>
          </p:cNvPr>
          <p:cNvSpPr>
            <a:spLocks noGrp="1"/>
          </p:cNvSpPr>
          <p:nvPr>
            <p:ph type="subTitle" idx="1"/>
          </p:nvPr>
        </p:nvSpPr>
        <p:spPr/>
        <p:txBody>
          <a:bodyPr/>
          <a:lstStyle/>
          <a:p>
            <a:r>
              <a:rPr lang="nl-NL"/>
              <a:t>Verschil en Overlap</a:t>
            </a:r>
          </a:p>
        </p:txBody>
      </p:sp>
    </p:spTree>
    <p:extLst>
      <p:ext uri="{BB962C8B-B14F-4D97-AF65-F5344CB8AC3E}">
        <p14:creationId xmlns:p14="http://schemas.microsoft.com/office/powerpoint/2010/main" val="42857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2359039356"/>
              </p:ext>
            </p:extLst>
          </p:nvPr>
        </p:nvGraphicFramePr>
        <p:xfrm>
          <a:off x="335360" y="1226574"/>
          <a:ext cx="11580408" cy="4572000"/>
        </p:xfrm>
        <a:graphic>
          <a:graphicData uri="http://schemas.openxmlformats.org/drawingml/2006/table">
            <a:tbl>
              <a:tblPr>
                <a:noFill/>
              </a:tblPr>
              <a:tblGrid>
                <a:gridCol w="1684533">
                  <a:extLst>
                    <a:ext uri="{9D8B030D-6E8A-4147-A177-3AD203B41FA5}">
                      <a16:colId xmlns:a16="http://schemas.microsoft.com/office/drawing/2014/main" val="1612420847"/>
                    </a:ext>
                  </a:extLst>
                </a:gridCol>
                <a:gridCol w="4675875">
                  <a:extLst>
                    <a:ext uri="{9D8B030D-6E8A-4147-A177-3AD203B41FA5}">
                      <a16:colId xmlns:a16="http://schemas.microsoft.com/office/drawing/2014/main" val="3601508847"/>
                    </a:ext>
                  </a:extLst>
                </a:gridCol>
                <a:gridCol w="5220000">
                  <a:extLst>
                    <a:ext uri="{9D8B030D-6E8A-4147-A177-3AD203B41FA5}">
                      <a16:colId xmlns:a16="http://schemas.microsoft.com/office/drawing/2014/main" val="1885189567"/>
                    </a:ext>
                  </a:extLst>
                </a:gridCol>
              </a:tblGrid>
              <a:tr h="4320000">
                <a:tc>
                  <a:txBody>
                    <a:bodyPr/>
                    <a:lstStyle/>
                    <a:p>
                      <a:pPr marL="0" lvl="0" indent="0" algn="ctr" rtl="0">
                        <a:spcBef>
                          <a:spcPts val="0"/>
                        </a:spcBef>
                        <a:spcAft>
                          <a:spcPts val="0"/>
                        </a:spcAft>
                        <a:buNone/>
                      </a:pPr>
                      <a:r>
                        <a:rPr lang="nl-NL" sz="1600" b="1"/>
                        <a:t>Strategische doelen van het keteninitiatief</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Edu-V is een programma waarbij scholen en leveranciers samen afspraken maken om hun digitale gegevens gemakkelijk, veilig en betrouwbaar uit te wisselen.</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Door deze afspraken hebben scholen straks bijvoorbeeld snel en gemakkelijk toegang tot digitale leermiddelen, kunnen ze eenvoudig digitale identiteiten van leerlingen en studenten uitwisselen en koppelingen maken tussen verschillende systemen. Bovendien hebben ze beter inzicht in de </a:t>
                      </a:r>
                      <a:r>
                        <a:rPr lang="nl-NL" sz="1400" b="0" i="0" u="none" strike="noStrike" cap="none" err="1">
                          <a:solidFill>
                            <a:srgbClr val="000000"/>
                          </a:solidFill>
                          <a:latin typeface="Arial"/>
                          <a:ea typeface="Arial"/>
                          <a:cs typeface="Arial"/>
                          <a:sym typeface="Arial"/>
                        </a:rPr>
                        <a:t>toetsresultaten</a:t>
                      </a:r>
                      <a:r>
                        <a:rPr lang="nl-NL" sz="1400" b="0" i="0" u="none" strike="noStrike" cap="none">
                          <a:solidFill>
                            <a:srgbClr val="000000"/>
                          </a:solidFill>
                          <a:latin typeface="Arial"/>
                          <a:ea typeface="Arial"/>
                          <a:cs typeface="Arial"/>
                          <a:sym typeface="Arial"/>
                        </a:rPr>
                        <a:t> van leerlingen en studenten.</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Met de afspraken die gemaakt worden binnen Edu-V leggen we als het ware een digitale snelweg aan waar scholen en leveranciers gebruik van kunnen maken om te innoveren. Dit maakt het onderwijs in Nederland flexibeler en toekomstbestendiger.</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Edu-V is bedoeld voor het primair, voortgezet, speciaal en middelbaar beroepsonderwijs.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nl-NL" sz="1400"/>
                        <a:t>Het komen tot een landelijke:</a:t>
                      </a:r>
                    </a:p>
                    <a:p>
                      <a:pPr marL="450850" lvl="0" indent="-285750" algn="l" rtl="0">
                        <a:lnSpc>
                          <a:spcPct val="120000"/>
                        </a:lnSpc>
                        <a:spcBef>
                          <a:spcPts val="0"/>
                        </a:spcBef>
                        <a:spcAft>
                          <a:spcPts val="0"/>
                        </a:spcAft>
                        <a:buSzPts val="1000"/>
                        <a:buFontTx/>
                        <a:buChar char="-"/>
                      </a:pPr>
                      <a:r>
                        <a:rPr lang="nl-NL" sz="1400"/>
                        <a:t>Technologische infrastructuur voor wendbaar en flexibel georganiseerd onderwijs en leven lang ontwikkelen.</a:t>
                      </a:r>
                    </a:p>
                    <a:p>
                      <a:pPr marL="450850" lvl="0" indent="-285750" algn="l" rtl="0">
                        <a:lnSpc>
                          <a:spcPct val="120000"/>
                        </a:lnSpc>
                        <a:spcBef>
                          <a:spcPts val="0"/>
                        </a:spcBef>
                        <a:spcAft>
                          <a:spcPts val="0"/>
                        </a:spcAft>
                        <a:buSzPts val="1000"/>
                        <a:buFontTx/>
                        <a:buChar char="-"/>
                      </a:pPr>
                      <a:r>
                        <a:rPr lang="nl-NL" sz="1400"/>
                        <a:t>Een gedeelde kennisinfrastructuur om bestaande en nieuwe kennis over onderwijsinnovatie te delen zodat docenten er echt iets aan hebben.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07319"/>
                  </a:ext>
                </a:extLst>
              </a:tr>
            </a:tbl>
          </a:graphicData>
        </a:graphic>
      </p:graphicFrame>
    </p:spTree>
    <p:extLst>
      <p:ext uri="{BB962C8B-B14F-4D97-AF65-F5344CB8AC3E}">
        <p14:creationId xmlns:p14="http://schemas.microsoft.com/office/powerpoint/2010/main" val="142898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3694232766"/>
              </p:ext>
            </p:extLst>
          </p:nvPr>
        </p:nvGraphicFramePr>
        <p:xfrm>
          <a:off x="335360" y="1226574"/>
          <a:ext cx="11521280" cy="2884234"/>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r>
                        <a:rPr lang="nl-NL" sz="1600" b="1"/>
                        <a:t>Aanleiding voor het keteninitiatief</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rtl="0" eaLnBrk="1" hangingPunct="1">
                        <a:lnSpc>
                          <a:spcPct val="100000"/>
                        </a:lnSpc>
                        <a:spcBef>
                          <a:spcPts val="0"/>
                        </a:spcBef>
                        <a:spcAft>
                          <a:spcPts val="0"/>
                        </a:spcAft>
                        <a:buClr>
                          <a:srgbClr val="000000"/>
                        </a:buClr>
                        <a:buSzPts val="1000"/>
                        <a:buFont typeface="Arial"/>
                        <a:buNone/>
                      </a:pPr>
                      <a:r>
                        <a:rPr lang="en-US" sz="1400" b="0" i="0" u="none" strike="noStrike" cap="none" err="1">
                          <a:solidFill>
                            <a:srgbClr val="000000"/>
                          </a:solidFill>
                          <a:latin typeface="Arial"/>
                          <a:cs typeface="Arial"/>
                          <a:sym typeface="Arial"/>
                        </a:rPr>
                        <a:t>Zie</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inleiding</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en</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aanleiding</a:t>
                      </a:r>
                      <a:r>
                        <a:rPr lang="en-US" sz="1400" b="0" i="0" u="none" strike="noStrike" cap="none">
                          <a:solidFill>
                            <a:srgbClr val="000000"/>
                          </a:solidFill>
                          <a:latin typeface="Arial"/>
                          <a:cs typeface="Arial"/>
                          <a:sym typeface="Arial"/>
                        </a:rPr>
                        <a:t> in </a:t>
                      </a:r>
                      <a:r>
                        <a:rPr lang="en-US" sz="1400" b="0" i="0" u="none" strike="noStrike" cap="none" err="1">
                          <a:solidFill>
                            <a:srgbClr val="000000"/>
                          </a:solidFill>
                          <a:latin typeface="Arial"/>
                          <a:cs typeface="Arial"/>
                          <a:sym typeface="Arial"/>
                        </a:rPr>
                        <a:t>startdocument</a:t>
                      </a:r>
                      <a:r>
                        <a:rPr lang="en-US" sz="1400" b="0" i="0" u="none" strike="noStrike" cap="none">
                          <a:solidFill>
                            <a:srgbClr val="000000"/>
                          </a:solidFill>
                          <a:latin typeface="Arial"/>
                          <a:cs typeface="Arial"/>
                          <a:sym typeface="Arial"/>
                        </a:rPr>
                        <a:t>.</a:t>
                      </a:r>
                      <a:endParaRPr sz="1400" b="0"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Logische vervolg op explorerende trajecten (Versnellingsplan, Doorpakken op Digitalisering) waarna nu de stap naar realiseren en implementeren wordt gemaakt.</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Het ontstaan van vele samenwerkingsverbanden voor LLO en Flexibilisering die leiden tot lokale oplossingen en gegevensuitwisseling zonder standaarden.</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Het ontstaan van marktplaatsen in andere branches en potentieel in onderwijs.</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De behoefte om publieke waarden als vertrekpunt bij technologie te nemen.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936889"/>
                  </a:ext>
                </a:extLst>
              </a:tr>
            </a:tbl>
          </a:graphicData>
        </a:graphic>
      </p:graphicFrame>
    </p:spTree>
    <p:extLst>
      <p:ext uri="{BB962C8B-B14F-4D97-AF65-F5344CB8AC3E}">
        <p14:creationId xmlns:p14="http://schemas.microsoft.com/office/powerpoint/2010/main" val="179509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565060994"/>
              </p:ext>
            </p:extLst>
          </p:nvPr>
        </p:nvGraphicFramePr>
        <p:xfrm>
          <a:off x="335360" y="1226574"/>
          <a:ext cx="11521280" cy="470078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400" b="1"/>
                        <a:t>Welke doelgroepen worden geraakt?</a:t>
                      </a: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Leveranciers</a:t>
                      </a:r>
                      <a:r>
                        <a:rPr lang="en-US" sz="1400"/>
                        <a:t> van </a:t>
                      </a:r>
                      <a:r>
                        <a:rPr lang="en-US" sz="1400" err="1"/>
                        <a:t>digitale</a:t>
                      </a:r>
                      <a:r>
                        <a:rPr lang="en-US" sz="1400"/>
                        <a:t> </a:t>
                      </a:r>
                      <a:r>
                        <a:rPr lang="en-US" sz="1400" err="1"/>
                        <a:t>onderwijsmiddelen</a:t>
                      </a:r>
                      <a:r>
                        <a:rPr lang="en-US" sz="1400"/>
                        <a:t> (</a:t>
                      </a:r>
                      <a:r>
                        <a:rPr lang="en-US" sz="1400" err="1"/>
                        <a:t>uitgevers</a:t>
                      </a:r>
                      <a:r>
                        <a:rPr lang="en-US" sz="1400"/>
                        <a:t>, </a:t>
                      </a:r>
                      <a:r>
                        <a:rPr lang="en-US" sz="1400" err="1"/>
                        <a:t>distributeurs</a:t>
                      </a:r>
                      <a:r>
                        <a:rPr lang="en-US" sz="1400"/>
                        <a:t>, </a:t>
                      </a:r>
                      <a:r>
                        <a:rPr lang="en-US" sz="1400" err="1"/>
                        <a:t>aanbieders</a:t>
                      </a:r>
                      <a:r>
                        <a:rPr lang="en-US" sz="1400"/>
                        <a:t> van </a:t>
                      </a:r>
                      <a:r>
                        <a:rPr lang="en-US" sz="1400" err="1"/>
                        <a:t>leeromgevingen</a:t>
                      </a:r>
                      <a:r>
                        <a:rPr lang="en-US" sz="1400"/>
                        <a:t>, </a:t>
                      </a:r>
                      <a:r>
                        <a:rPr lang="en-US" sz="1400" err="1"/>
                        <a:t>aanbieders</a:t>
                      </a:r>
                      <a:r>
                        <a:rPr lang="en-US" sz="1400"/>
                        <a:t> van </a:t>
                      </a:r>
                      <a:r>
                        <a:rPr lang="en-US" sz="1400" err="1"/>
                        <a:t>leeradministratiesystemen</a:t>
                      </a:r>
                      <a:r>
                        <a:rPr lang="en-US" sz="1400"/>
                        <a:t>, etc.)</a:t>
                      </a:r>
                    </a:p>
                    <a:p>
                      <a:pPr marL="165100" lvl="0" indent="0" algn="l" rtl="0">
                        <a:spcBef>
                          <a:spcPts val="0"/>
                        </a:spcBef>
                        <a:spcAft>
                          <a:spcPts val="0"/>
                        </a:spcAft>
                        <a:buSzPts val="1000"/>
                        <a:buNone/>
                      </a:pPr>
                      <a:r>
                        <a:rPr lang="en-US" sz="1400" err="1"/>
                        <a:t>Onderwijsorganisaties</a:t>
                      </a:r>
                      <a:r>
                        <a:rPr lang="en-US" sz="1400"/>
                        <a:t> in het </a:t>
                      </a:r>
                      <a:r>
                        <a:rPr lang="en-US" sz="1400" err="1"/>
                        <a:t>primair</a:t>
                      </a:r>
                      <a:r>
                        <a:rPr lang="en-US" sz="1400"/>
                        <a:t> </a:t>
                      </a:r>
                      <a:r>
                        <a:rPr lang="en-US" sz="1400" err="1"/>
                        <a:t>onderwijs</a:t>
                      </a:r>
                      <a:r>
                        <a:rPr lang="en-US" sz="1400"/>
                        <a:t>, </a:t>
                      </a:r>
                      <a:r>
                        <a:rPr lang="en-US" sz="1400" err="1"/>
                        <a:t>speciaal</a:t>
                      </a:r>
                      <a:r>
                        <a:rPr lang="en-US" sz="1400"/>
                        <a:t> </a:t>
                      </a:r>
                      <a:r>
                        <a:rPr lang="en-US" sz="1400" err="1"/>
                        <a:t>onderwijs</a:t>
                      </a:r>
                      <a:r>
                        <a:rPr lang="en-US" sz="1400"/>
                        <a:t>, </a:t>
                      </a:r>
                      <a:r>
                        <a:rPr lang="en-US" sz="1400" err="1"/>
                        <a:t>voortgezet</a:t>
                      </a:r>
                      <a:r>
                        <a:rPr lang="en-US" sz="1400"/>
                        <a:t> </a:t>
                      </a:r>
                      <a:r>
                        <a:rPr lang="en-US" sz="1400" err="1"/>
                        <a:t>onderwijs</a:t>
                      </a:r>
                      <a:r>
                        <a:rPr lang="en-US" sz="1400"/>
                        <a:t> </a:t>
                      </a:r>
                      <a:r>
                        <a:rPr lang="en-US" sz="1400" err="1"/>
                        <a:t>en</a:t>
                      </a:r>
                      <a:r>
                        <a:rPr lang="en-US" sz="1400"/>
                        <a:t> </a:t>
                      </a:r>
                      <a:r>
                        <a:rPr lang="en-US" sz="1400" err="1"/>
                        <a:t>middelbaar</a:t>
                      </a:r>
                      <a:r>
                        <a:rPr lang="en-US" sz="1400"/>
                        <a:t> </a:t>
                      </a:r>
                      <a:r>
                        <a:rPr lang="en-US" sz="1400" err="1"/>
                        <a:t>beroepsonderwijs</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nl-NL" sz="1400"/>
                        <a:t>Studenten MBO, HBO, WO en </a:t>
                      </a:r>
                      <a:r>
                        <a:rPr lang="nl-NL" sz="1400" err="1"/>
                        <a:t>lerenden</a:t>
                      </a:r>
                      <a:r>
                        <a:rPr lang="nl-NL" sz="1400"/>
                        <a:t> in het algemeen.</a:t>
                      </a:r>
                    </a:p>
                    <a:p>
                      <a:pPr marL="450850" lvl="0" indent="-285750" algn="l" rtl="0">
                        <a:spcBef>
                          <a:spcPts val="0"/>
                        </a:spcBef>
                        <a:spcAft>
                          <a:spcPts val="0"/>
                        </a:spcAft>
                        <a:buSzPts val="1000"/>
                        <a:buFont typeface="Arial" panose="020B0604020202020204" pitchFamily="34" charset="0"/>
                        <a:buChar char="•"/>
                      </a:pPr>
                      <a:r>
                        <a:rPr lang="nl-NL" sz="1400"/>
                        <a:t>Betrokkenen (medewerkers) uit het gehele onderwijsdomein.</a:t>
                      </a:r>
                    </a:p>
                    <a:p>
                      <a:pPr marL="450850" lvl="0" indent="-285750" algn="l" rtl="0">
                        <a:spcBef>
                          <a:spcPts val="0"/>
                        </a:spcBef>
                        <a:spcAft>
                          <a:spcPts val="0"/>
                        </a:spcAft>
                        <a:buSzPts val="1000"/>
                        <a:buFont typeface="Arial" panose="020B0604020202020204" pitchFamily="34" charset="0"/>
                        <a:buChar char="•"/>
                      </a:pPr>
                      <a:r>
                        <a:rPr lang="nl-NL" sz="1400"/>
                        <a:t>Partners zoals SURF, Kennisnet, SBB, Studielink, Coöperatie MBO Voorzieningen, DUO etc.</a:t>
                      </a:r>
                    </a:p>
                    <a:p>
                      <a:pPr marL="450850" lvl="0" indent="-285750" algn="l" rtl="0">
                        <a:spcBef>
                          <a:spcPts val="0"/>
                        </a:spcBef>
                        <a:spcAft>
                          <a:spcPts val="0"/>
                        </a:spcAft>
                        <a:buSzPts val="1000"/>
                        <a:buFont typeface="Arial" panose="020B0604020202020204" pitchFamily="34" charset="0"/>
                        <a:buChar char="•"/>
                      </a:pPr>
                      <a:r>
                        <a:rPr lang="nl-NL" sz="1400"/>
                        <a:t>Instellingen MBO, HBO, WO</a:t>
                      </a:r>
                    </a:p>
                    <a:p>
                      <a:pPr marL="450850" lvl="0" indent="-285750" algn="l" rtl="0">
                        <a:spcBef>
                          <a:spcPts val="0"/>
                        </a:spcBef>
                        <a:spcAft>
                          <a:spcPts val="0"/>
                        </a:spcAft>
                        <a:buSzPts val="1000"/>
                        <a:buFont typeface="Arial" panose="020B0604020202020204" pitchFamily="34" charset="0"/>
                        <a:buChar char="•"/>
                      </a:pPr>
                      <a:r>
                        <a:rPr lang="nl-NL" sz="1400"/>
                        <a:t>Commerciële partijen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684313"/>
                  </a:ext>
                </a:extLst>
              </a:tr>
              <a:tr h="2520000">
                <a:tc>
                  <a:txBody>
                    <a:bodyPr/>
                    <a:lstStyle/>
                    <a:p>
                      <a:pPr algn="ctr"/>
                      <a:r>
                        <a:rPr lang="nl-NL" sz="1400" b="1" i="0" u="none" strike="noStrike" cap="none">
                          <a:solidFill>
                            <a:srgbClr val="000000"/>
                          </a:solidFill>
                          <a:latin typeface="Arial"/>
                          <a:cs typeface="Arial"/>
                          <a:sym typeface="Arial"/>
                        </a:rPr>
                        <a:t>Welke tijdslijnen worden nagestreefd?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nl-NL" sz="1400"/>
                        <a:t>Zie volgende Slide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nl-NL" sz="1400"/>
                        <a:t>Gehele programma: Hub ICT Infra en Kennisinfra</a:t>
                      </a:r>
                    </a:p>
                    <a:p>
                      <a:pPr marL="450850" lvl="0" indent="-285750" algn="l" rtl="0">
                        <a:lnSpc>
                          <a:spcPct val="120000"/>
                        </a:lnSpc>
                        <a:spcBef>
                          <a:spcPts val="0"/>
                        </a:spcBef>
                        <a:spcAft>
                          <a:spcPts val="0"/>
                        </a:spcAft>
                        <a:buSzPts val="1000"/>
                        <a:buFont typeface="Arial" panose="020B0604020202020204" pitchFamily="34" charset="0"/>
                        <a:buChar char="•"/>
                      </a:pPr>
                      <a:r>
                        <a:rPr lang="nl-NL" sz="1400"/>
                        <a:t>Fase 1: 2023 – 2025: </a:t>
                      </a:r>
                      <a:br>
                        <a:rPr lang="nl-NL" sz="1400"/>
                      </a:br>
                      <a:r>
                        <a:rPr lang="nl-NL" sz="1400" err="1"/>
                        <a:t>Transformatiehub</a:t>
                      </a:r>
                      <a:r>
                        <a:rPr lang="nl-NL" sz="1400"/>
                        <a:t> Digitale Leermaterialen</a:t>
                      </a:r>
                      <a:br>
                        <a:rPr lang="nl-NL" sz="1400"/>
                      </a:br>
                      <a:r>
                        <a:rPr lang="nl-NL" sz="1400" err="1"/>
                        <a:t>Transformatiehub</a:t>
                      </a:r>
                      <a:r>
                        <a:rPr lang="nl-NL" sz="1400"/>
                        <a:t> Wendbaar Efficiënt Georganiseerd Onderwijs</a:t>
                      </a:r>
                      <a:br>
                        <a:rPr lang="nl-NL" sz="1400"/>
                      </a:br>
                      <a:r>
                        <a:rPr lang="nl-NL" sz="1400"/>
                        <a:t>Pilothubs</a:t>
                      </a:r>
                    </a:p>
                    <a:p>
                      <a:pPr marL="450850" lvl="0" indent="-285750" algn="l" rtl="0">
                        <a:lnSpc>
                          <a:spcPct val="120000"/>
                        </a:lnSpc>
                        <a:spcBef>
                          <a:spcPts val="0"/>
                        </a:spcBef>
                        <a:spcAft>
                          <a:spcPts val="0"/>
                        </a:spcAft>
                        <a:buSzPts val="1000"/>
                        <a:buFont typeface="Arial" panose="020B0604020202020204" pitchFamily="34" charset="0"/>
                        <a:buChar char="•"/>
                      </a:pPr>
                      <a:r>
                        <a:rPr lang="nl-NL" sz="1400"/>
                        <a:t>Fase 2: 2025 – 2031:</a:t>
                      </a:r>
                      <a:br>
                        <a:rPr lang="nl-NL" sz="1400"/>
                      </a:br>
                      <a:r>
                        <a:rPr lang="nl-NL" sz="1400"/>
                        <a:t>Nog te bepalen hubs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646090"/>
                  </a:ext>
                </a:extLst>
              </a:tr>
            </a:tbl>
          </a:graphicData>
        </a:graphic>
      </p:graphicFrame>
    </p:spTree>
    <p:extLst>
      <p:ext uri="{BB962C8B-B14F-4D97-AF65-F5344CB8AC3E}">
        <p14:creationId xmlns:p14="http://schemas.microsoft.com/office/powerpoint/2010/main" val="386952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pic>
        <p:nvPicPr>
          <p:cNvPr id="5" name="Afbeelding 4">
            <a:extLst>
              <a:ext uri="{FF2B5EF4-FFF2-40B4-BE49-F238E27FC236}">
                <a16:creationId xmlns:a16="http://schemas.microsoft.com/office/drawing/2014/main" id="{1A4AE0D0-D9DE-79C8-61AC-680358743FF5}"/>
              </a:ext>
            </a:extLst>
          </p:cNvPr>
          <p:cNvPicPr>
            <a:picLocks noChangeAspect="1"/>
          </p:cNvPicPr>
          <p:nvPr/>
        </p:nvPicPr>
        <p:blipFill>
          <a:blip r:embed="rId2"/>
          <a:stretch>
            <a:fillRect/>
          </a:stretch>
        </p:blipFill>
        <p:spPr>
          <a:xfrm>
            <a:off x="335360" y="1138237"/>
            <a:ext cx="9201930" cy="5163178"/>
          </a:xfrm>
          <a:prstGeom prst="rect">
            <a:avLst/>
          </a:prstGeom>
        </p:spPr>
      </p:pic>
    </p:spTree>
    <p:extLst>
      <p:ext uri="{BB962C8B-B14F-4D97-AF65-F5344CB8AC3E}">
        <p14:creationId xmlns:p14="http://schemas.microsoft.com/office/powerpoint/2010/main" val="345345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3891934635"/>
              </p:ext>
            </p:extLst>
          </p:nvPr>
        </p:nvGraphicFramePr>
        <p:xfrm>
          <a:off x="335360" y="1226574"/>
          <a:ext cx="11521280" cy="5272284"/>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400" b="1"/>
                        <a:t>Wat is de globale werkwijze zoals totstandkoming, implementatie en adoptie?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a:t>Binnen Edu-V </a:t>
                      </a:r>
                      <a:r>
                        <a:rPr lang="en-US" sz="1400" err="1"/>
                        <a:t>wordt</a:t>
                      </a:r>
                      <a:r>
                        <a:rPr lang="en-US" sz="1400"/>
                        <a:t> </a:t>
                      </a:r>
                      <a:r>
                        <a:rPr lang="en-US" sz="1400" err="1"/>
                        <a:t>iteratief</a:t>
                      </a:r>
                      <a:r>
                        <a:rPr lang="en-US" sz="1400"/>
                        <a:t> </a:t>
                      </a:r>
                      <a:r>
                        <a:rPr lang="en-US" sz="1400" err="1"/>
                        <a:t>gewerkt</a:t>
                      </a:r>
                      <a:r>
                        <a:rPr lang="en-US" sz="1400"/>
                        <a:t> </a:t>
                      </a:r>
                      <a:r>
                        <a:rPr lang="en-US" sz="1400" err="1"/>
                        <a:t>aan</a:t>
                      </a:r>
                      <a:r>
                        <a:rPr lang="en-US" sz="1400"/>
                        <a:t> de </a:t>
                      </a:r>
                      <a:r>
                        <a:rPr lang="en-US" sz="1400" err="1"/>
                        <a:t>afspraken</a:t>
                      </a:r>
                      <a:r>
                        <a:rPr lang="en-US" sz="1400"/>
                        <a:t> door </a:t>
                      </a:r>
                      <a:r>
                        <a:rPr lang="en-US" sz="1400" err="1"/>
                        <a:t>uitvoeren</a:t>
                      </a:r>
                      <a:r>
                        <a:rPr lang="en-US" sz="1400"/>
                        <a:t> van:</a:t>
                      </a:r>
                    </a:p>
                    <a:p>
                      <a:pPr marL="508000" lvl="0" indent="-342900" algn="l" rtl="0">
                        <a:lnSpc>
                          <a:spcPct val="120000"/>
                        </a:lnSpc>
                        <a:spcBef>
                          <a:spcPts val="0"/>
                        </a:spcBef>
                        <a:spcAft>
                          <a:spcPts val="0"/>
                        </a:spcAft>
                        <a:buClr>
                          <a:schemeClr val="dk1"/>
                        </a:buClr>
                        <a:buSzPts val="1000"/>
                        <a:buFont typeface="+mj-lt"/>
                        <a:buAutoNum type="arabicPeriod"/>
                      </a:pPr>
                      <a:r>
                        <a:rPr lang="en-US" sz="1400" err="1"/>
                        <a:t>Marktverkenning</a:t>
                      </a:r>
                      <a:endParaRPr lang="en-US" sz="1400"/>
                    </a:p>
                    <a:p>
                      <a:pPr marL="508000" lvl="0" indent="-342900" algn="l" rtl="0">
                        <a:lnSpc>
                          <a:spcPct val="120000"/>
                        </a:lnSpc>
                        <a:spcBef>
                          <a:spcPts val="0"/>
                        </a:spcBef>
                        <a:spcAft>
                          <a:spcPts val="0"/>
                        </a:spcAft>
                        <a:buClr>
                          <a:schemeClr val="dk1"/>
                        </a:buClr>
                        <a:buSzPts val="1000"/>
                        <a:buFont typeface="+mj-lt"/>
                        <a:buAutoNum type="arabicPeriod"/>
                      </a:pPr>
                      <a:r>
                        <a:rPr lang="en-US" sz="1400"/>
                        <a:t>Proof of concept</a:t>
                      </a:r>
                    </a:p>
                    <a:p>
                      <a:pPr marL="508000" lvl="0" indent="-342900" algn="l" rtl="0">
                        <a:lnSpc>
                          <a:spcPct val="120000"/>
                        </a:lnSpc>
                        <a:spcBef>
                          <a:spcPts val="0"/>
                        </a:spcBef>
                        <a:spcAft>
                          <a:spcPts val="0"/>
                        </a:spcAft>
                        <a:buClr>
                          <a:schemeClr val="dk1"/>
                        </a:buClr>
                        <a:buSzPts val="1000"/>
                        <a:buFont typeface="+mj-lt"/>
                        <a:buAutoNum type="arabicPeriod"/>
                      </a:pPr>
                      <a:r>
                        <a:rPr lang="en-US" sz="1400"/>
                        <a:t>Pilot</a:t>
                      </a:r>
                    </a:p>
                    <a:p>
                      <a:pPr marL="508000" lvl="0" indent="-342900" algn="l" rtl="0">
                        <a:lnSpc>
                          <a:spcPct val="120000"/>
                        </a:lnSpc>
                        <a:spcBef>
                          <a:spcPts val="0"/>
                        </a:spcBef>
                        <a:spcAft>
                          <a:spcPts val="0"/>
                        </a:spcAft>
                        <a:buClr>
                          <a:schemeClr val="dk1"/>
                        </a:buClr>
                        <a:buSzPts val="1000"/>
                        <a:buFont typeface="+mj-lt"/>
                        <a:buAutoNum type="arabicPeriod"/>
                      </a:pPr>
                      <a:r>
                        <a:rPr lang="en-US" sz="1400" err="1"/>
                        <a:t>Adoptieprogramma</a:t>
                      </a:r>
                      <a:endParaRPr lang="en-US" sz="1400"/>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a:t>De </a:t>
                      </a:r>
                      <a:r>
                        <a:rPr lang="en-US" sz="1400" err="1"/>
                        <a:t>afspraken</a:t>
                      </a:r>
                      <a:r>
                        <a:rPr lang="en-US" sz="1400"/>
                        <a:t> </a:t>
                      </a:r>
                      <a:r>
                        <a:rPr lang="en-US" sz="1400" err="1"/>
                        <a:t>komen</a:t>
                      </a:r>
                      <a:r>
                        <a:rPr lang="en-US" sz="1400"/>
                        <a:t> tot stand in </a:t>
                      </a:r>
                      <a:r>
                        <a:rPr lang="en-US" sz="1400" err="1"/>
                        <a:t>werkgroepen</a:t>
                      </a:r>
                      <a:r>
                        <a:rPr lang="en-US" sz="1400"/>
                        <a:t> die </a:t>
                      </a:r>
                      <a:r>
                        <a:rPr lang="en-US" sz="1400" err="1"/>
                        <a:t>worden</a:t>
                      </a:r>
                      <a:r>
                        <a:rPr lang="en-US" sz="1400"/>
                        <a:t> </a:t>
                      </a:r>
                      <a:r>
                        <a:rPr lang="en-US" sz="1400" err="1"/>
                        <a:t>voorbereid</a:t>
                      </a:r>
                      <a:r>
                        <a:rPr lang="en-US" sz="1400"/>
                        <a:t> door </a:t>
                      </a:r>
                      <a:r>
                        <a:rPr lang="en-US" sz="1400" err="1"/>
                        <a:t>een</a:t>
                      </a:r>
                      <a:r>
                        <a:rPr lang="en-US" sz="1400"/>
                        <a:t> </a:t>
                      </a:r>
                      <a:r>
                        <a:rPr lang="en-US" sz="1400" err="1"/>
                        <a:t>kopgroep</a:t>
                      </a:r>
                      <a:r>
                        <a:rPr lang="en-US" sz="1400"/>
                        <a:t> van </a:t>
                      </a:r>
                      <a:r>
                        <a:rPr lang="en-US" sz="1400" err="1"/>
                        <a:t>adviseurs</a:t>
                      </a:r>
                      <a:r>
                        <a:rPr lang="en-US" sz="1400"/>
                        <a:t>. In de </a:t>
                      </a:r>
                      <a:r>
                        <a:rPr lang="en-US" sz="1400" err="1"/>
                        <a:t>werkgroepen</a:t>
                      </a:r>
                      <a:r>
                        <a:rPr lang="en-US" sz="1400"/>
                        <a:t> is </a:t>
                      </a:r>
                      <a:r>
                        <a:rPr lang="en-US" sz="1400" err="1"/>
                        <a:t>gezocht</a:t>
                      </a:r>
                      <a:r>
                        <a:rPr lang="en-US" sz="1400"/>
                        <a:t> </a:t>
                      </a:r>
                      <a:r>
                        <a:rPr lang="en-US" sz="1400" err="1"/>
                        <a:t>naar</a:t>
                      </a:r>
                      <a:r>
                        <a:rPr lang="en-US" sz="1400"/>
                        <a:t> </a:t>
                      </a:r>
                      <a:r>
                        <a:rPr lang="en-US" sz="1400" err="1"/>
                        <a:t>leden</a:t>
                      </a:r>
                      <a:r>
                        <a:rPr lang="en-US" sz="1400"/>
                        <a:t> met </a:t>
                      </a:r>
                      <a:r>
                        <a:rPr lang="en-US" sz="1400" err="1"/>
                        <a:t>kennis</a:t>
                      </a:r>
                      <a:r>
                        <a:rPr lang="en-US" sz="1400"/>
                        <a:t> </a:t>
                      </a:r>
                      <a:r>
                        <a:rPr lang="en-US" sz="1400" err="1"/>
                        <a:t>en</a:t>
                      </a:r>
                      <a:r>
                        <a:rPr lang="en-US" sz="1400"/>
                        <a:t> </a:t>
                      </a:r>
                      <a:r>
                        <a:rPr lang="en-US" sz="1400" err="1"/>
                        <a:t>ervaring</a:t>
                      </a:r>
                      <a:r>
                        <a:rPr lang="en-US" sz="1400"/>
                        <a:t> op het </a:t>
                      </a:r>
                      <a:r>
                        <a:rPr lang="en-US" sz="1400" err="1"/>
                        <a:t>thema</a:t>
                      </a:r>
                      <a:r>
                        <a:rPr lang="en-US" sz="1400"/>
                        <a:t> </a:t>
                      </a:r>
                      <a:r>
                        <a:rPr lang="en-US" sz="1400" err="1"/>
                        <a:t>en</a:t>
                      </a:r>
                      <a:r>
                        <a:rPr lang="en-US" sz="1400"/>
                        <a:t> in </a:t>
                      </a:r>
                      <a:r>
                        <a:rPr lang="en-US" sz="1400" err="1"/>
                        <a:t>een</a:t>
                      </a:r>
                      <a:r>
                        <a:rPr lang="en-US" sz="1400"/>
                        <a:t> mix van </a:t>
                      </a:r>
                      <a:r>
                        <a:rPr lang="en-US" sz="1400" err="1"/>
                        <a:t>sectoren</a:t>
                      </a:r>
                      <a:r>
                        <a:rPr lang="en-US" sz="1400"/>
                        <a:t>, </a:t>
                      </a:r>
                      <a:r>
                        <a:rPr lang="en-US" sz="1400" err="1"/>
                        <a:t>groot</a:t>
                      </a:r>
                      <a:r>
                        <a:rPr lang="en-US" sz="1400"/>
                        <a:t> </a:t>
                      </a:r>
                      <a:r>
                        <a:rPr lang="en-US" sz="1400" err="1"/>
                        <a:t>en</a:t>
                      </a:r>
                      <a:r>
                        <a:rPr lang="en-US" sz="1400"/>
                        <a:t> </a:t>
                      </a:r>
                      <a:r>
                        <a:rPr lang="en-US" sz="1400" err="1"/>
                        <a:t>klein</a:t>
                      </a:r>
                      <a:r>
                        <a:rPr lang="en-US" sz="1400"/>
                        <a:t> </a:t>
                      </a:r>
                      <a:r>
                        <a:rPr lang="en-US" sz="1400" err="1"/>
                        <a:t>en</a:t>
                      </a:r>
                      <a:r>
                        <a:rPr lang="en-US" sz="1400"/>
                        <a:t> </a:t>
                      </a:r>
                      <a:r>
                        <a:rPr lang="en-US" sz="1400" err="1"/>
                        <a:t>leveranciersrollen</a:t>
                      </a:r>
                      <a:r>
                        <a:rPr lang="en-US" sz="1400"/>
                        <a:t>.</a:t>
                      </a:r>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a:t>De </a:t>
                      </a:r>
                      <a:r>
                        <a:rPr lang="en-US" sz="1400" err="1"/>
                        <a:t>afspraken</a:t>
                      </a:r>
                      <a:r>
                        <a:rPr lang="en-US" sz="1400"/>
                        <a:t> </a:t>
                      </a:r>
                      <a:r>
                        <a:rPr lang="en-US" sz="1400" err="1"/>
                        <a:t>worden</a:t>
                      </a:r>
                      <a:r>
                        <a:rPr lang="en-US" sz="1400"/>
                        <a:t> </a:t>
                      </a:r>
                      <a:r>
                        <a:rPr lang="en-US" sz="1400" err="1"/>
                        <a:t>getoetst</a:t>
                      </a:r>
                      <a:r>
                        <a:rPr lang="en-US" sz="1400"/>
                        <a:t> door de </a:t>
                      </a:r>
                      <a:r>
                        <a:rPr lang="en-US" sz="1400" err="1"/>
                        <a:t>Architectenraad</a:t>
                      </a:r>
                      <a:r>
                        <a:rPr lang="en-US" sz="1400"/>
                        <a:t> Edu-V </a:t>
                      </a:r>
                      <a:r>
                        <a:rPr lang="en-US" sz="1400" err="1"/>
                        <a:t>en</a:t>
                      </a:r>
                      <a:r>
                        <a:rPr lang="en-US" sz="1400"/>
                        <a:t> de </a:t>
                      </a:r>
                      <a:r>
                        <a:rPr lang="en-US" sz="1400" err="1"/>
                        <a:t>klankbordgroep</a:t>
                      </a:r>
                      <a:r>
                        <a:rPr lang="en-US" sz="1400"/>
                        <a:t>.</a:t>
                      </a:r>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err="1"/>
                        <a:t>Daarnaast</a:t>
                      </a:r>
                      <a:r>
                        <a:rPr lang="en-US" sz="1400"/>
                        <a:t> </a:t>
                      </a:r>
                      <a:r>
                        <a:rPr lang="en-US" sz="1400" err="1"/>
                        <a:t>wordt</a:t>
                      </a:r>
                      <a:r>
                        <a:rPr lang="en-US" sz="1400"/>
                        <a:t> </a:t>
                      </a:r>
                      <a:r>
                        <a:rPr lang="en-US" sz="1400" err="1"/>
                        <a:t>intensief</a:t>
                      </a:r>
                      <a:r>
                        <a:rPr lang="en-US" sz="1400"/>
                        <a:t> </a:t>
                      </a:r>
                      <a:r>
                        <a:rPr lang="en-US" sz="1400" err="1"/>
                        <a:t>samengewerkt</a:t>
                      </a:r>
                      <a:r>
                        <a:rPr lang="en-US" sz="1400"/>
                        <a:t> met de </a:t>
                      </a:r>
                      <a:r>
                        <a:rPr lang="en-US" sz="1400" err="1"/>
                        <a:t>relevante</a:t>
                      </a:r>
                      <a:r>
                        <a:rPr lang="en-US" sz="1400"/>
                        <a:t> </a:t>
                      </a:r>
                      <a:r>
                        <a:rPr lang="en-US" sz="1400" err="1"/>
                        <a:t>werkgroepen</a:t>
                      </a:r>
                      <a:r>
                        <a:rPr lang="en-US" sz="1400"/>
                        <a:t> van </a:t>
                      </a:r>
                      <a:r>
                        <a:rPr lang="en-US" sz="1400" err="1"/>
                        <a:t>Edustandaard</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Veranderstrategie: lokale business cases (</a:t>
                      </a:r>
                      <a:r>
                        <a:rPr lang="nl-NL" sz="1400" err="1"/>
                        <a:t>multi</a:t>
                      </a:r>
                      <a:r>
                        <a:rPr lang="nl-NL" sz="1400"/>
                        <a:t>-partner) leiden tot pilots, onder architectuur ontwikkelen en schaalbaar maken naar landelijk niveau en voor alle sectoren. Vervolgens vindt de implementatie plaats bij de overige instellingen en partners.</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De hubs werken samen met sleutelteams uit de instellingen om verbinding te houden en de implementatie te realiseren.</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Voor kennisinfra wordt een soortgelijke veranderstrategie gehanteerd waarbij ‘Centers voor Teaching en Learning’ binnen de instellingen gebruikt worden, als kennisbron voor digitale transformatie.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684313"/>
                  </a:ext>
                </a:extLst>
              </a:tr>
            </a:tbl>
          </a:graphicData>
        </a:graphic>
      </p:graphicFrame>
    </p:spTree>
    <p:extLst>
      <p:ext uri="{BB962C8B-B14F-4D97-AF65-F5344CB8AC3E}">
        <p14:creationId xmlns:p14="http://schemas.microsoft.com/office/powerpoint/2010/main" val="302037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24355473"/>
              </p:ext>
            </p:extLst>
          </p:nvPr>
        </p:nvGraphicFramePr>
        <p:xfrm>
          <a:off x="335360" y="1226574"/>
          <a:ext cx="11521280" cy="388766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400" b="1"/>
                        <a:t>Welke afsprakenkaders zijn nodig en op welke doelgroepen zijn deze gericht?</a:t>
                      </a:r>
                      <a:br>
                        <a:rPr lang="nl-NL" sz="1400" b="1"/>
                      </a:br>
                      <a:r>
                        <a:rPr lang="nl-NL" sz="1400" b="1"/>
                        <a:t>Bijvoorbeeld </a:t>
                      </a:r>
                      <a:r>
                        <a:rPr lang="nl-NL" sz="1400" b="1" err="1"/>
                        <a:t>techreuzen</a:t>
                      </a:r>
                      <a:r>
                        <a:rPr lang="nl-NL" sz="1400" b="1"/>
                        <a:t>, startups, </a:t>
                      </a:r>
                      <a:r>
                        <a:rPr lang="nl-NL" sz="1400" b="1" err="1"/>
                        <a:t>lerenden</a:t>
                      </a:r>
                      <a:r>
                        <a:rPr lang="nl-NL" sz="1400" b="1"/>
                        <a:t>, instellingen, </a:t>
                      </a:r>
                      <a:r>
                        <a:rPr lang="nl-NL" sz="1400" b="1" err="1"/>
                        <a:t>etc</a:t>
                      </a:r>
                      <a:endParaRPr lang="nl-NL"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We </a:t>
                      </a:r>
                      <a:r>
                        <a:rPr lang="en-US" sz="1400" err="1"/>
                        <a:t>maken</a:t>
                      </a:r>
                      <a:r>
                        <a:rPr lang="en-US" sz="1400"/>
                        <a:t> </a:t>
                      </a:r>
                      <a:r>
                        <a:rPr lang="en-US" sz="1400" err="1"/>
                        <a:t>afspraken</a:t>
                      </a:r>
                      <a:r>
                        <a:rPr lang="en-US" sz="1400"/>
                        <a:t> op </a:t>
                      </a:r>
                      <a:r>
                        <a:rPr lang="en-US" sz="1400" err="1"/>
                        <a:t>vier</a:t>
                      </a:r>
                      <a:r>
                        <a:rPr lang="en-US" sz="1400"/>
                        <a:t> </a:t>
                      </a:r>
                      <a:r>
                        <a:rPr lang="en-US" sz="1400" err="1"/>
                        <a:t>niveaus</a:t>
                      </a:r>
                      <a:r>
                        <a:rPr lang="en-US" sz="1400"/>
                        <a:t>:</a:t>
                      </a:r>
                    </a:p>
                    <a:p>
                      <a:pPr marL="508000" lvl="0" indent="-342900" algn="l" rtl="0">
                        <a:spcBef>
                          <a:spcPts val="0"/>
                        </a:spcBef>
                        <a:spcAft>
                          <a:spcPts val="0"/>
                        </a:spcAft>
                        <a:buSzPts val="1000"/>
                        <a:buFont typeface="+mj-lt"/>
                        <a:buAutoNum type="arabicPeriod"/>
                      </a:pPr>
                      <a:r>
                        <a:rPr lang="en-US" sz="1400" err="1"/>
                        <a:t>Beheersing</a:t>
                      </a:r>
                      <a:endParaRPr lang="en-US" sz="1400"/>
                    </a:p>
                    <a:p>
                      <a:pPr marL="508000" lvl="0" indent="-342900" algn="l" rtl="0">
                        <a:spcBef>
                          <a:spcPts val="0"/>
                        </a:spcBef>
                        <a:spcAft>
                          <a:spcPts val="0"/>
                        </a:spcAft>
                        <a:buSzPts val="1000"/>
                        <a:buFont typeface="+mj-lt"/>
                        <a:buAutoNum type="arabicPeriod"/>
                      </a:pPr>
                      <a:r>
                        <a:rPr lang="en-US" sz="1400" err="1"/>
                        <a:t>Praktijksituaties</a:t>
                      </a:r>
                      <a:r>
                        <a:rPr lang="en-US" sz="1400"/>
                        <a:t> (</a:t>
                      </a:r>
                      <a:r>
                        <a:rPr lang="en-US" sz="1400" err="1"/>
                        <a:t>functionele</a:t>
                      </a:r>
                      <a:r>
                        <a:rPr lang="en-US" sz="1400"/>
                        <a:t> </a:t>
                      </a:r>
                      <a:r>
                        <a:rPr lang="en-US" sz="1400" err="1"/>
                        <a:t>en</a:t>
                      </a:r>
                      <a:r>
                        <a:rPr lang="en-US" sz="1400"/>
                        <a:t> </a:t>
                      </a:r>
                      <a:r>
                        <a:rPr lang="en-US" sz="1400" err="1"/>
                        <a:t>technische</a:t>
                      </a:r>
                      <a:r>
                        <a:rPr lang="en-US" sz="1400"/>
                        <a:t> </a:t>
                      </a:r>
                      <a:r>
                        <a:rPr lang="en-US" sz="1400" err="1"/>
                        <a:t>afspraken</a:t>
                      </a:r>
                      <a:r>
                        <a:rPr lang="en-US" sz="1400"/>
                        <a:t> op basis van pre-</a:t>
                      </a:r>
                      <a:r>
                        <a:rPr lang="en-US" sz="1400" err="1"/>
                        <a:t>competitieve</a:t>
                      </a:r>
                      <a:r>
                        <a:rPr lang="en-US" sz="1400"/>
                        <a:t> </a:t>
                      </a:r>
                      <a:r>
                        <a:rPr lang="en-US" sz="1400" err="1"/>
                        <a:t>rollen</a:t>
                      </a:r>
                      <a:r>
                        <a:rPr lang="en-US" sz="1400"/>
                        <a:t> </a:t>
                      </a:r>
                      <a:r>
                        <a:rPr lang="en-US" sz="1400" err="1"/>
                        <a:t>en</a:t>
                      </a:r>
                      <a:r>
                        <a:rPr lang="en-US" sz="1400"/>
                        <a:t> </a:t>
                      </a:r>
                      <a:r>
                        <a:rPr lang="en-US" sz="1400" err="1"/>
                        <a:t>referentiecomponenten</a:t>
                      </a:r>
                      <a:r>
                        <a:rPr lang="en-US" sz="1400"/>
                        <a:t>)</a:t>
                      </a:r>
                    </a:p>
                    <a:p>
                      <a:pPr marL="508000" lvl="0" indent="-342900" algn="l" rtl="0">
                        <a:spcBef>
                          <a:spcPts val="0"/>
                        </a:spcBef>
                        <a:spcAft>
                          <a:spcPts val="0"/>
                        </a:spcAft>
                        <a:buSzPts val="1000"/>
                        <a:buFont typeface="+mj-lt"/>
                        <a:buAutoNum type="arabicPeriod"/>
                      </a:pPr>
                      <a:r>
                        <a:rPr lang="en-US" sz="1400" err="1"/>
                        <a:t>Architectuur</a:t>
                      </a:r>
                      <a:r>
                        <a:rPr lang="en-US" sz="1400"/>
                        <a:t> van </a:t>
                      </a:r>
                      <a:r>
                        <a:rPr lang="en-US" sz="1400" err="1"/>
                        <a:t>doorgifte</a:t>
                      </a:r>
                      <a:r>
                        <a:rPr lang="en-US" sz="1400"/>
                        <a:t> </a:t>
                      </a:r>
                      <a:r>
                        <a:rPr lang="en-US" sz="1400" err="1"/>
                        <a:t>identiteiten</a:t>
                      </a:r>
                      <a:r>
                        <a:rPr lang="en-US" sz="1400"/>
                        <a:t>, </a:t>
                      </a:r>
                      <a:r>
                        <a:rPr lang="en-US" sz="1400" err="1"/>
                        <a:t>waaronder</a:t>
                      </a:r>
                      <a:r>
                        <a:rPr lang="en-US" sz="1400"/>
                        <a:t> de identifiers </a:t>
                      </a:r>
                      <a:r>
                        <a:rPr lang="en-US" sz="1400" err="1"/>
                        <a:t>en</a:t>
                      </a:r>
                      <a:r>
                        <a:rPr lang="en-US" sz="1400"/>
                        <a:t> de </a:t>
                      </a:r>
                      <a:r>
                        <a:rPr lang="en-US" sz="1400" err="1"/>
                        <a:t>informatieobjecten</a:t>
                      </a:r>
                      <a:r>
                        <a:rPr lang="en-US" sz="1400"/>
                        <a:t> </a:t>
                      </a:r>
                      <a:r>
                        <a:rPr lang="en-US" sz="1400" err="1"/>
                        <a:t>ter</a:t>
                      </a:r>
                      <a:r>
                        <a:rPr lang="en-US" sz="1400"/>
                        <a:t> </a:t>
                      </a:r>
                      <a:r>
                        <a:rPr lang="en-US" sz="1400" err="1"/>
                        <a:t>ondersteuning</a:t>
                      </a:r>
                      <a:r>
                        <a:rPr lang="en-US" sz="1400"/>
                        <a:t> van de </a:t>
                      </a:r>
                      <a:r>
                        <a:rPr lang="en-US" sz="1400" err="1"/>
                        <a:t>uitwisseling</a:t>
                      </a:r>
                      <a:r>
                        <a:rPr lang="en-US" sz="1400"/>
                        <a:t> </a:t>
                      </a:r>
                      <a:r>
                        <a:rPr lang="en-US" sz="1400" err="1"/>
                        <a:t>binnen</a:t>
                      </a:r>
                      <a:r>
                        <a:rPr lang="en-US" sz="1400"/>
                        <a:t> </a:t>
                      </a:r>
                      <a:r>
                        <a:rPr lang="en-US" sz="1400" err="1"/>
                        <a:t>een</a:t>
                      </a:r>
                      <a:r>
                        <a:rPr lang="en-US" sz="1400"/>
                        <a:t> </a:t>
                      </a:r>
                      <a:r>
                        <a:rPr lang="en-US" sz="1400" err="1"/>
                        <a:t>ketenproces</a:t>
                      </a:r>
                      <a:endParaRPr lang="en-US" sz="1400"/>
                    </a:p>
                    <a:p>
                      <a:pPr marL="508000" lvl="0" indent="-342900" algn="l" rtl="0">
                        <a:spcBef>
                          <a:spcPts val="0"/>
                        </a:spcBef>
                        <a:spcAft>
                          <a:spcPts val="0"/>
                        </a:spcAft>
                        <a:buSzPts val="1000"/>
                        <a:buFont typeface="+mj-lt"/>
                        <a:buAutoNum type="arabicPeriod"/>
                      </a:pPr>
                      <a:r>
                        <a:rPr lang="en-US" sz="1400" err="1"/>
                        <a:t>Architectuur</a:t>
                      </a:r>
                      <a:r>
                        <a:rPr lang="en-US" sz="1400"/>
                        <a:t> van </a:t>
                      </a:r>
                      <a:r>
                        <a:rPr lang="en-US" sz="1400" err="1"/>
                        <a:t>infrastructuur</a:t>
                      </a:r>
                      <a:endParaRPr lang="en-US" sz="1400"/>
                    </a:p>
                    <a:p>
                      <a:pPr marL="165100" lvl="0" indent="0" algn="l" rtl="0">
                        <a:spcBef>
                          <a:spcPts val="0"/>
                        </a:spcBef>
                        <a:spcAft>
                          <a:spcPts val="0"/>
                        </a:spcAft>
                        <a:buSzPts val="1000"/>
                        <a:buFont typeface="+mj-lt"/>
                        <a:buNone/>
                      </a:pPr>
                      <a:endParaRPr lang="en-US" sz="1400"/>
                    </a:p>
                    <a:p>
                      <a:pPr marL="165100" lvl="0" indent="0" algn="l" rtl="0">
                        <a:spcBef>
                          <a:spcPts val="0"/>
                        </a:spcBef>
                        <a:spcAft>
                          <a:spcPts val="0"/>
                        </a:spcAft>
                        <a:buSzPts val="1000"/>
                        <a:buFont typeface="+mj-lt"/>
                        <a:buNone/>
                      </a:pPr>
                      <a:r>
                        <a:rPr lang="en-US" sz="1400" err="1"/>
                        <a:t>Zie</a:t>
                      </a:r>
                      <a:r>
                        <a:rPr lang="en-US" sz="1400"/>
                        <a:t> </a:t>
                      </a:r>
                      <a:r>
                        <a:rPr lang="en-US" sz="1400" err="1"/>
                        <a:t>volgende</a:t>
                      </a:r>
                      <a:r>
                        <a:rPr lang="en-US" sz="1400"/>
                        <a:t> </a:t>
                      </a:r>
                      <a:r>
                        <a:rPr lang="en-US" sz="1400" err="1"/>
                        <a:t>pagina</a:t>
                      </a:r>
                      <a:r>
                        <a:rPr lang="en-US" sz="1400"/>
                        <a:t> </a:t>
                      </a:r>
                      <a:r>
                        <a:rPr lang="en-US" sz="1400" err="1"/>
                        <a:t>voor</a:t>
                      </a:r>
                      <a:r>
                        <a:rPr lang="en-US" sz="1400"/>
                        <a:t> </a:t>
                      </a:r>
                      <a:r>
                        <a:rPr lang="en-US" sz="1400" err="1"/>
                        <a:t>raamwerk</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nl-NL" sz="1400"/>
                        <a:t>Afsprakenkaders, standaarden en aansluitvoorwaarden over gegevensuitwisseling tussen instellingen en partners.</a:t>
                      </a:r>
                    </a:p>
                    <a:p>
                      <a:pPr marL="450850" lvl="0" indent="-285750" algn="l" rtl="0">
                        <a:spcBef>
                          <a:spcPts val="0"/>
                        </a:spcBef>
                        <a:spcAft>
                          <a:spcPts val="0"/>
                        </a:spcAft>
                        <a:buSzPts val="1000"/>
                        <a:buFont typeface="Arial" panose="020B0604020202020204" pitchFamily="34" charset="0"/>
                        <a:buChar char="•"/>
                      </a:pPr>
                      <a:r>
                        <a:rPr lang="nl-NL" sz="1400" err="1"/>
                        <a:t>Governance</a:t>
                      </a:r>
                      <a:r>
                        <a:rPr lang="nl-NL" sz="1400"/>
                        <a:t> binnen het ecosysteem voor lidmaatschap en voorwaarden voor deelname op het platform.</a:t>
                      </a:r>
                    </a:p>
                    <a:p>
                      <a:pPr marL="450850" lvl="0" indent="-285750" algn="l">
                        <a:spcBef>
                          <a:spcPts val="0"/>
                        </a:spcBef>
                        <a:spcAft>
                          <a:spcPts val="0"/>
                        </a:spcAft>
                        <a:buSzPts val="1000"/>
                        <a:buFont typeface="Arial" panose="020B0604020202020204" pitchFamily="34" charset="0"/>
                        <a:buChar char="•"/>
                      </a:pPr>
                      <a:endParaRPr lang="nl-NL" sz="1400"/>
                    </a:p>
                    <a:p>
                      <a:pPr marL="165100" lvl="0" indent="0" algn="l">
                        <a:spcBef>
                          <a:spcPts val="0"/>
                        </a:spcBef>
                        <a:spcAft>
                          <a:spcPts val="0"/>
                        </a:spcAft>
                        <a:buSzPts val="1000"/>
                        <a:buNone/>
                      </a:pPr>
                      <a:r>
                        <a:rPr lang="nl-NL" sz="1400"/>
                        <a:t>Digitale leermaterialen:</a:t>
                      </a:r>
                    </a:p>
                    <a:p>
                      <a:pPr marL="450850" lvl="0" indent="-285750" algn="l">
                        <a:spcBef>
                          <a:spcPts val="0"/>
                        </a:spcBef>
                        <a:spcAft>
                          <a:spcPts val="0"/>
                        </a:spcAft>
                        <a:buSzPts val="1000"/>
                        <a:buFont typeface="Arial" panose="020B0604020202020204" pitchFamily="34" charset="0"/>
                        <a:buChar char="•"/>
                      </a:pPr>
                      <a:r>
                        <a:rPr lang="nl-NL" sz="1400"/>
                        <a:t>Streefarchitectuur digitale leermaterialen, uitwerking van HOSA </a:t>
                      </a:r>
                      <a:r>
                        <a:rPr lang="nl-NL" sz="1400" err="1"/>
                        <a:t>Education</a:t>
                      </a:r>
                      <a:r>
                        <a:rPr lang="nl-NL" sz="1400"/>
                        <a:t> Exchange Platform (HEEP) &amp; MOSA. </a:t>
                      </a:r>
                    </a:p>
                    <a:p>
                      <a:pPr marL="450850" lvl="0" indent="-285750" algn="l">
                        <a:spcBef>
                          <a:spcPts val="0"/>
                        </a:spcBef>
                        <a:spcAft>
                          <a:spcPts val="0"/>
                        </a:spcAft>
                        <a:buSzPts val="1000"/>
                        <a:buFont typeface="Arial" panose="020B0604020202020204" pitchFamily="34" charset="0"/>
                        <a:buChar char="•"/>
                      </a:pPr>
                      <a:r>
                        <a:rPr lang="nl-NL" sz="1400"/>
                        <a:t>Nationale publiek-privaat afsprakenstelsel digitale leermaterialen. </a:t>
                      </a:r>
                      <a:r>
                        <a:rPr lang="nl-NL" sz="1400" b="0" i="0" u="none" strike="noStrike" cap="none" noProof="0">
                          <a:solidFill>
                            <a:srgbClr val="000000"/>
                          </a:solidFill>
                          <a:latin typeface="+mn-lt"/>
                          <a:cs typeface="Arial"/>
                          <a:sym typeface="Arial"/>
                        </a:rPr>
                        <a:t>De afspraken gaan over auteursrecht, data, meta-datering, gebruik van standaarden, inkoop/aanbestedingssystematiek en co-creatie van leermaterialen. </a:t>
                      </a:r>
                      <a:endParaRPr lang="nl-NL" sz="1400" b="0" i="0" u="none" strike="noStrike" cap="none">
                        <a:solidFill>
                          <a:srgbClr val="000000"/>
                        </a:solidFill>
                        <a:latin typeface="+mn-lt"/>
                        <a:cs typeface="Arial"/>
                        <a:sym typeface="Arial"/>
                      </a:endParaRPr>
                    </a:p>
                    <a:p>
                      <a:pPr marL="450850" lvl="0" indent="-285750" algn="l">
                        <a:spcBef>
                          <a:spcPts val="0"/>
                        </a:spcBef>
                        <a:spcAft>
                          <a:spcPts val="0"/>
                        </a:spcAft>
                        <a:buSzPts val="1000"/>
                        <a:buFont typeface="Arial" panose="020B0604020202020204" pitchFamily="34" charset="0"/>
                        <a:buChar char="•"/>
                      </a:pPr>
                      <a:r>
                        <a:rPr lang="nl-NL" sz="1400"/>
                        <a:t>Doelgroepen: publieke en private partners (contentleveranciers, zowel </a:t>
                      </a:r>
                      <a:r>
                        <a:rPr lang="nl-NL" sz="1400" err="1"/>
                        <a:t>techreuzen</a:t>
                      </a:r>
                      <a:r>
                        <a:rPr lang="nl-NL" sz="1400"/>
                        <a:t> als </a:t>
                      </a:r>
                      <a:r>
                        <a:rPr lang="nl-NL" sz="1400" err="1"/>
                        <a:t>start-ups</a:t>
                      </a:r>
                      <a:r>
                        <a:rPr lang="nl-NL"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684313"/>
                  </a:ext>
                </a:extLst>
              </a:tr>
            </a:tbl>
          </a:graphicData>
        </a:graphic>
      </p:graphicFrame>
    </p:spTree>
    <p:extLst>
      <p:ext uri="{BB962C8B-B14F-4D97-AF65-F5344CB8AC3E}">
        <p14:creationId xmlns:p14="http://schemas.microsoft.com/office/powerpoint/2010/main" val="199147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pic>
        <p:nvPicPr>
          <p:cNvPr id="5" name="Afbeelding 4">
            <a:extLst>
              <a:ext uri="{FF2B5EF4-FFF2-40B4-BE49-F238E27FC236}">
                <a16:creationId xmlns:a16="http://schemas.microsoft.com/office/drawing/2014/main" id="{645B8BA6-1D39-26CF-AE38-C663400DDF7B}"/>
              </a:ext>
            </a:extLst>
          </p:cNvPr>
          <p:cNvPicPr>
            <a:picLocks noChangeAspect="1"/>
          </p:cNvPicPr>
          <p:nvPr/>
        </p:nvPicPr>
        <p:blipFill>
          <a:blip r:embed="rId2"/>
          <a:stretch>
            <a:fillRect/>
          </a:stretch>
        </p:blipFill>
        <p:spPr>
          <a:xfrm>
            <a:off x="335361" y="997409"/>
            <a:ext cx="9273916" cy="5216578"/>
          </a:xfrm>
          <a:prstGeom prst="rect">
            <a:avLst/>
          </a:prstGeom>
        </p:spPr>
      </p:pic>
    </p:spTree>
    <p:extLst>
      <p:ext uri="{BB962C8B-B14F-4D97-AF65-F5344CB8AC3E}">
        <p14:creationId xmlns:p14="http://schemas.microsoft.com/office/powerpoint/2010/main" val="109399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232603567"/>
              </p:ext>
            </p:extLst>
          </p:nvPr>
        </p:nvGraphicFramePr>
        <p:xfrm>
          <a:off x="335360" y="1226574"/>
          <a:ext cx="11521280" cy="3224028"/>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algn="ctr"/>
                      <a:r>
                        <a:rPr lang="nl-NL" sz="1400" b="1" i="0" u="none" strike="noStrike" cap="none">
                          <a:solidFill>
                            <a:srgbClr val="000000"/>
                          </a:solidFill>
                          <a:latin typeface="Arial"/>
                          <a:cs typeface="Arial"/>
                          <a:sym typeface="Arial"/>
                        </a:rPr>
                        <a:t>Welke applicatieplatforms worden </a:t>
                      </a:r>
                      <a:r>
                        <a:rPr lang="nl-NL" sz="1400" b="1" i="0" u="none" strike="noStrike" cap="none">
                          <a:solidFill>
                            <a:srgbClr val="000000"/>
                          </a:solidFill>
                          <a:latin typeface="Arial"/>
                          <a:cs typeface="Arial"/>
                        </a:rPr>
                        <a:t>geïntroduceerd</a:t>
                      </a:r>
                      <a:r>
                        <a:rPr lang="nl-NL" sz="1400" b="1" i="0" u="none" strike="noStrike" cap="none">
                          <a:solidFill>
                            <a:srgbClr val="000000"/>
                          </a:solidFill>
                          <a:latin typeface="Arial"/>
                          <a:cs typeface="Arial"/>
                          <a:sym typeface="Arial"/>
                        </a:rPr>
                        <a:t>?</a:t>
                      </a:r>
                    </a:p>
                    <a:p>
                      <a:pPr algn="ctr"/>
                      <a:r>
                        <a:rPr lang="nl-NL" sz="1400" b="1" i="0" u="none" strike="noStrike" cap="none">
                          <a:solidFill>
                            <a:srgbClr val="000000"/>
                          </a:solidFill>
                          <a:latin typeface="Arial"/>
                          <a:cs typeface="Arial"/>
                          <a:sym typeface="Arial"/>
                        </a:rPr>
                        <a:t>Bijvoorbeeld portals, service bus, </a:t>
                      </a:r>
                      <a:r>
                        <a:rPr lang="nl-NL" sz="1400" b="1" i="0" u="none" strike="noStrike" cap="none" err="1">
                          <a:solidFill>
                            <a:srgbClr val="000000"/>
                          </a:solidFill>
                          <a:latin typeface="Arial"/>
                          <a:cs typeface="Arial"/>
                          <a:sym typeface="Arial"/>
                        </a:rPr>
                        <a:t>wallets</a:t>
                      </a:r>
                      <a:r>
                        <a:rPr lang="nl-NL" sz="1400" b="1" i="0" u="none" strike="noStrike" cap="none">
                          <a:solidFill>
                            <a:srgbClr val="000000"/>
                          </a:solidFill>
                          <a:latin typeface="Arial"/>
                          <a:cs typeface="Arial"/>
                          <a:sym typeface="Arial"/>
                        </a:rPr>
                        <a:t>, IAM, BI &amp; Analytics, </a:t>
                      </a:r>
                      <a:r>
                        <a:rPr lang="nl-NL" sz="1400" b="1" i="0" u="none" strike="noStrike" cap="none" err="1">
                          <a:solidFill>
                            <a:srgbClr val="000000"/>
                          </a:solidFill>
                          <a:latin typeface="Arial"/>
                          <a:cs typeface="Arial"/>
                          <a:sym typeface="Arial"/>
                        </a:rPr>
                        <a:t>etc</a:t>
                      </a:r>
                      <a:endParaRPr lang="nl-NL" sz="14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Het </a:t>
                      </a:r>
                      <a:r>
                        <a:rPr lang="en-US" sz="1400" err="1"/>
                        <a:t>programma</a:t>
                      </a:r>
                      <a:r>
                        <a:rPr lang="en-US" sz="1400"/>
                        <a:t> Edu-V </a:t>
                      </a:r>
                      <a:r>
                        <a:rPr lang="en-US" sz="1400" err="1"/>
                        <a:t>leidt</a:t>
                      </a:r>
                      <a:r>
                        <a:rPr lang="en-US" sz="1400"/>
                        <a:t> tot </a:t>
                      </a:r>
                      <a:r>
                        <a:rPr lang="en-US" sz="1400" err="1"/>
                        <a:t>afspraken</a:t>
                      </a:r>
                      <a:r>
                        <a:rPr lang="en-US" sz="1400"/>
                        <a:t> die </a:t>
                      </a:r>
                      <a:r>
                        <a:rPr lang="en-US" sz="1400" err="1"/>
                        <a:t>leveranciers</a:t>
                      </a:r>
                      <a:r>
                        <a:rPr lang="en-US" sz="1400"/>
                        <a:t> </a:t>
                      </a:r>
                      <a:r>
                        <a:rPr lang="en-US" sz="1400" err="1"/>
                        <a:t>kunnen</a:t>
                      </a:r>
                      <a:r>
                        <a:rPr lang="en-US" sz="1400"/>
                        <a:t> </a:t>
                      </a:r>
                      <a:r>
                        <a:rPr lang="en-US" sz="1400" err="1"/>
                        <a:t>implementeren</a:t>
                      </a:r>
                      <a:r>
                        <a:rPr lang="en-US" sz="1400"/>
                        <a:t>.</a:t>
                      </a:r>
                    </a:p>
                    <a:p>
                      <a:pPr marL="165100" lvl="0" indent="0" algn="l" rtl="0">
                        <a:lnSpc>
                          <a:spcPct val="120000"/>
                        </a:lnSpc>
                        <a:spcBef>
                          <a:spcPts val="0"/>
                        </a:spcBef>
                        <a:spcAft>
                          <a:spcPts val="0"/>
                        </a:spcAft>
                        <a:buSzPts val="1000"/>
                        <a:buNone/>
                      </a:pPr>
                      <a:r>
                        <a:rPr lang="en-US" sz="1400"/>
                        <a:t>Het </a:t>
                      </a:r>
                      <a:r>
                        <a:rPr lang="en-US" sz="1400" err="1"/>
                        <a:t>programma</a:t>
                      </a:r>
                      <a:r>
                        <a:rPr lang="en-US" sz="1400"/>
                        <a:t> Edu-V </a:t>
                      </a:r>
                      <a:r>
                        <a:rPr lang="en-US" sz="1400" err="1"/>
                        <a:t>implementeert</a:t>
                      </a:r>
                      <a:r>
                        <a:rPr lang="en-US" sz="1400"/>
                        <a:t> de </a:t>
                      </a:r>
                      <a:r>
                        <a:rPr lang="en-US" sz="1400" err="1"/>
                        <a:t>afspraken</a:t>
                      </a:r>
                      <a:r>
                        <a:rPr lang="en-US" sz="1400"/>
                        <a:t> </a:t>
                      </a:r>
                      <a:r>
                        <a:rPr lang="en-US" sz="1400" err="1"/>
                        <a:t>zelf</a:t>
                      </a:r>
                      <a:r>
                        <a:rPr lang="en-US" sz="1400"/>
                        <a:t> </a:t>
                      </a:r>
                      <a:r>
                        <a:rPr lang="en-US" sz="1400" err="1"/>
                        <a:t>niet</a:t>
                      </a:r>
                      <a:r>
                        <a:rPr lang="en-US" sz="1400"/>
                        <a:t>.</a:t>
                      </a:r>
                    </a:p>
                    <a:p>
                      <a:pPr marL="165100" lvl="0" indent="0" algn="l" rtl="0">
                        <a:lnSpc>
                          <a:spcPct val="120000"/>
                        </a:lnSpc>
                        <a:spcBef>
                          <a:spcPts val="0"/>
                        </a:spcBef>
                        <a:spcAft>
                          <a:spcPts val="0"/>
                        </a:spcAft>
                        <a:buSzPts val="1000"/>
                        <a:buNone/>
                      </a:pPr>
                      <a:endParaRPr lang="en-US" sz="1400"/>
                    </a:p>
                    <a:p>
                      <a:pPr marL="165100" lvl="0" indent="0" algn="l" rtl="0">
                        <a:lnSpc>
                          <a:spcPct val="120000"/>
                        </a:lnSpc>
                        <a:spcBef>
                          <a:spcPts val="0"/>
                        </a:spcBef>
                        <a:spcAft>
                          <a:spcPts val="0"/>
                        </a:spcAft>
                        <a:buSzPts val="1000"/>
                        <a:buNone/>
                      </a:pPr>
                      <a:r>
                        <a:rPr lang="en-US" sz="1400" err="1"/>
                        <a:t>Uitzondering</a:t>
                      </a:r>
                      <a:r>
                        <a:rPr lang="en-US" sz="1400"/>
                        <a:t> is </a:t>
                      </a:r>
                      <a:r>
                        <a:rPr lang="en-US" sz="1400" err="1"/>
                        <a:t>eventueel</a:t>
                      </a:r>
                      <a:r>
                        <a:rPr lang="en-US" sz="1400"/>
                        <a:t> </a:t>
                      </a:r>
                      <a:r>
                        <a:rPr lang="en-US" sz="1400" err="1"/>
                        <a:t>een</a:t>
                      </a:r>
                      <a:r>
                        <a:rPr lang="en-US" sz="1400"/>
                        <a:t> </a:t>
                      </a:r>
                      <a:r>
                        <a:rPr lang="en-US" sz="1400" err="1"/>
                        <a:t>testfaciliteit</a:t>
                      </a:r>
                      <a:r>
                        <a:rPr lang="en-US" sz="1400"/>
                        <a:t> </a:t>
                      </a:r>
                      <a:r>
                        <a:rPr lang="en-US" sz="1400" err="1"/>
                        <a:t>waarop</a:t>
                      </a:r>
                      <a:r>
                        <a:rPr lang="en-US" sz="1400"/>
                        <a:t> </a:t>
                      </a:r>
                      <a:r>
                        <a:rPr lang="en-US" sz="1400" err="1"/>
                        <a:t>leveranciers</a:t>
                      </a:r>
                      <a:r>
                        <a:rPr lang="en-US" sz="1400"/>
                        <a:t> </a:t>
                      </a:r>
                      <a:r>
                        <a:rPr lang="en-US" sz="1400" err="1"/>
                        <a:t>een</a:t>
                      </a:r>
                      <a:r>
                        <a:rPr lang="en-US" sz="1400"/>
                        <a:t> </a:t>
                      </a:r>
                      <a:r>
                        <a:rPr lang="en-US" sz="1400" err="1"/>
                        <a:t>koppelvlaktest</a:t>
                      </a:r>
                      <a:r>
                        <a:rPr lang="en-US" sz="1400"/>
                        <a:t> </a:t>
                      </a:r>
                      <a:r>
                        <a:rPr lang="en-US" sz="1400" err="1"/>
                        <a:t>uit</a:t>
                      </a:r>
                      <a:r>
                        <a:rPr lang="en-US" sz="1400"/>
                        <a:t> </a:t>
                      </a:r>
                      <a:r>
                        <a:rPr lang="en-US" sz="1400" err="1"/>
                        <a:t>kunnen</a:t>
                      </a:r>
                      <a:r>
                        <a:rPr lang="en-US" sz="1400"/>
                        <a:t> </a:t>
                      </a:r>
                      <a:r>
                        <a:rPr lang="en-US" sz="1400" err="1"/>
                        <a:t>voeren</a:t>
                      </a:r>
                      <a:r>
                        <a:rPr lang="en-US" sz="1400"/>
                        <a:t> </a:t>
                      </a:r>
                      <a:r>
                        <a:rPr lang="en-US" sz="1400" err="1"/>
                        <a:t>en</a:t>
                      </a:r>
                      <a:r>
                        <a:rPr lang="en-US" sz="1400"/>
                        <a:t> </a:t>
                      </a:r>
                      <a:r>
                        <a:rPr lang="en-US" sz="1400" err="1"/>
                        <a:t>aan</a:t>
                      </a:r>
                      <a:r>
                        <a:rPr lang="en-US" sz="1400"/>
                        <a:t> </a:t>
                      </a:r>
                      <a:r>
                        <a:rPr lang="en-US" sz="1400" err="1"/>
                        <a:t>kunnen</a:t>
                      </a:r>
                      <a:r>
                        <a:rPr lang="en-US" sz="1400"/>
                        <a:t> </a:t>
                      </a:r>
                      <a:r>
                        <a:rPr lang="en-US" sz="1400" err="1"/>
                        <a:t>tonen</a:t>
                      </a:r>
                      <a:r>
                        <a:rPr lang="en-US" sz="1400"/>
                        <a:t> </a:t>
                      </a:r>
                      <a:r>
                        <a:rPr lang="en-US" sz="1400" err="1"/>
                        <a:t>dat</a:t>
                      </a:r>
                      <a:r>
                        <a:rPr lang="en-US" sz="1400"/>
                        <a:t> ze </a:t>
                      </a:r>
                      <a:r>
                        <a:rPr lang="en-US" sz="1400" err="1"/>
                        <a:t>voldoen</a:t>
                      </a:r>
                      <a:r>
                        <a:rPr lang="en-US" sz="1400"/>
                        <a:t> </a:t>
                      </a:r>
                      <a:r>
                        <a:rPr lang="en-US" sz="1400" err="1"/>
                        <a:t>aan</a:t>
                      </a:r>
                      <a:r>
                        <a:rPr lang="en-US" sz="1400"/>
                        <a:t> de </a:t>
                      </a:r>
                      <a:r>
                        <a:rPr lang="en-US" sz="1400" err="1"/>
                        <a:t>eisen</a:t>
                      </a:r>
                      <a:r>
                        <a:rPr lang="en-US" sz="1400"/>
                        <a:t>. </a:t>
                      </a:r>
                      <a:r>
                        <a:rPr lang="en-US" sz="1400" err="1"/>
                        <a:t>Dit</a:t>
                      </a:r>
                      <a:r>
                        <a:rPr lang="en-US" sz="1400"/>
                        <a:t> is </a:t>
                      </a:r>
                      <a:r>
                        <a:rPr lang="en-US" sz="1400" err="1"/>
                        <a:t>nog</a:t>
                      </a:r>
                      <a:r>
                        <a:rPr lang="en-US" sz="1400"/>
                        <a:t> </a:t>
                      </a:r>
                      <a:r>
                        <a:rPr lang="en-US" sz="1400" err="1"/>
                        <a:t>onderwerp</a:t>
                      </a:r>
                      <a:r>
                        <a:rPr lang="en-US" sz="1400"/>
                        <a:t> van </a:t>
                      </a:r>
                      <a:r>
                        <a:rPr lang="en-US" sz="1400" err="1"/>
                        <a:t>gesprek</a:t>
                      </a:r>
                      <a:r>
                        <a:rPr lang="en-US" sz="1400"/>
                        <a:t> </a:t>
                      </a:r>
                      <a:r>
                        <a:rPr lang="en-US" sz="1400" err="1"/>
                        <a:t>binnen</a:t>
                      </a:r>
                      <a:r>
                        <a:rPr lang="en-US" sz="1400"/>
                        <a:t> het </a:t>
                      </a:r>
                      <a:r>
                        <a:rPr lang="en-US" sz="1400" err="1"/>
                        <a:t>programma</a:t>
                      </a:r>
                      <a:r>
                        <a:rPr lang="en-US" sz="1400"/>
                        <a:t> op </a:t>
                      </a:r>
                      <a:r>
                        <a:rPr lang="en-US" sz="1400" err="1"/>
                        <a:t>geen</a:t>
                      </a:r>
                      <a:r>
                        <a:rPr lang="en-US" sz="1400"/>
                        <a:t> </a:t>
                      </a:r>
                      <a:r>
                        <a:rPr lang="en-US" sz="1400" err="1"/>
                        <a:t>enkele</a:t>
                      </a:r>
                      <a:r>
                        <a:rPr lang="en-US" sz="1400"/>
                        <a:t> </a:t>
                      </a:r>
                      <a:r>
                        <a:rPr lang="en-US" sz="1400" err="1"/>
                        <a:t>wijze</a:t>
                      </a:r>
                      <a:r>
                        <a:rPr lang="en-US" sz="1400"/>
                        <a:t> reeds </a:t>
                      </a:r>
                      <a:r>
                        <a:rPr lang="en-US" sz="1400" err="1"/>
                        <a:t>besloten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nl-NL" sz="1400"/>
                        <a:t>Platform, </a:t>
                      </a:r>
                      <a:r>
                        <a:rPr lang="nl-NL" sz="1400" err="1"/>
                        <a:t>connection</a:t>
                      </a:r>
                      <a:r>
                        <a:rPr lang="nl-NL" sz="1400"/>
                        <a:t> services en componenten voor gegevensuitwisseling.</a:t>
                      </a:r>
                    </a:p>
                    <a:p>
                      <a:pPr marL="450850" lvl="0" indent="-285750" algn="l" rtl="0">
                        <a:lnSpc>
                          <a:spcPct val="120000"/>
                        </a:lnSpc>
                        <a:spcBef>
                          <a:spcPts val="0"/>
                        </a:spcBef>
                        <a:spcAft>
                          <a:spcPts val="0"/>
                        </a:spcAft>
                        <a:buSzPts val="1000"/>
                        <a:buFont typeface="Arial" panose="020B0604020202020204" pitchFamily="34" charset="0"/>
                        <a:buChar char="•"/>
                      </a:pPr>
                      <a:r>
                        <a:rPr lang="nl-NL" sz="1400"/>
                        <a:t>Generatie 3 Identity en Access (Wallet, </a:t>
                      </a:r>
                      <a:r>
                        <a:rPr lang="nl-NL" sz="1400" err="1"/>
                        <a:t>Verifiable</a:t>
                      </a:r>
                      <a:r>
                        <a:rPr lang="nl-NL" sz="1400"/>
                        <a:t> </a:t>
                      </a:r>
                      <a:r>
                        <a:rPr lang="nl-NL" sz="1400" err="1"/>
                        <a:t>Credentials</a:t>
                      </a:r>
                      <a:r>
                        <a:rPr lang="nl-NL" sz="1400"/>
                        <a:t>)</a:t>
                      </a:r>
                    </a:p>
                    <a:p>
                      <a:pPr marL="450850" lvl="0" indent="-285750" algn="l" rtl="0">
                        <a:spcBef>
                          <a:spcPts val="0"/>
                        </a:spcBef>
                        <a:spcAft>
                          <a:spcPts val="0"/>
                        </a:spcAft>
                        <a:buSzPts val="1000"/>
                        <a:buFont typeface="Arial" panose="020B0604020202020204" pitchFamily="34" charset="0"/>
                        <a:buChar char="•"/>
                      </a:pPr>
                      <a:endParaRPr lang="nl-NL"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684313"/>
                  </a:ext>
                </a:extLst>
              </a:tr>
            </a:tbl>
          </a:graphicData>
        </a:graphic>
      </p:graphicFrame>
    </p:spTree>
    <p:extLst>
      <p:ext uri="{BB962C8B-B14F-4D97-AF65-F5344CB8AC3E}">
        <p14:creationId xmlns:p14="http://schemas.microsoft.com/office/powerpoint/2010/main" val="112973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a:t>Programma - Ochtend</a:t>
            </a:r>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a:xfrm>
            <a:off x="335360" y="980729"/>
            <a:ext cx="11521280" cy="5085774"/>
          </a:xfrm>
        </p:spPr>
        <p:txBody>
          <a:bodyPr/>
          <a:lstStyle/>
          <a:p>
            <a:r>
              <a:rPr lang="nl-NL"/>
              <a:t>09:30	Inloop</a:t>
            </a:r>
          </a:p>
          <a:p>
            <a:r>
              <a:rPr lang="nl-NL"/>
              <a:t>10:00	Welkom &amp; Kennismaking</a:t>
            </a:r>
          </a:p>
          <a:p>
            <a:r>
              <a:rPr lang="nl-NL"/>
              <a:t>10:15	Aanleiding, Doel &amp; Resultaat </a:t>
            </a:r>
          </a:p>
          <a:p>
            <a:r>
              <a:rPr lang="nl-NL"/>
              <a:t>10:30	Edu-V Profiel</a:t>
            </a:r>
          </a:p>
          <a:p>
            <a:r>
              <a:rPr lang="nl-NL"/>
              <a:t>11:00	Pauze</a:t>
            </a:r>
          </a:p>
          <a:p>
            <a:r>
              <a:rPr lang="nl-NL"/>
              <a:t>11:15	Npuls Profiel</a:t>
            </a:r>
          </a:p>
          <a:p>
            <a:r>
              <a:rPr lang="nl-NL"/>
              <a:t>11:45	Delta Edu-V &amp; Npuls</a:t>
            </a:r>
          </a:p>
          <a:p>
            <a:r>
              <a:rPr lang="nl-NL"/>
              <a:t>12:15	Inventarisatie en prioritering van de middag</a:t>
            </a:r>
          </a:p>
          <a:p>
            <a:r>
              <a:rPr lang="nl-NL"/>
              <a:t>12:30	Lunch</a:t>
            </a:r>
          </a:p>
        </p:txBody>
      </p:sp>
    </p:spTree>
    <p:extLst>
      <p:ext uri="{BB962C8B-B14F-4D97-AF65-F5344CB8AC3E}">
        <p14:creationId xmlns:p14="http://schemas.microsoft.com/office/powerpoint/2010/main" val="243695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pic>
        <p:nvPicPr>
          <p:cNvPr id="3" name="Afbeelding 2">
            <a:extLst>
              <a:ext uri="{FF2B5EF4-FFF2-40B4-BE49-F238E27FC236}">
                <a16:creationId xmlns:a16="http://schemas.microsoft.com/office/drawing/2014/main" id="{6F0108C7-6FB5-6691-FD0A-608E7E69ADC7}"/>
              </a:ext>
            </a:extLst>
          </p:cNvPr>
          <p:cNvPicPr>
            <a:picLocks noChangeAspect="1"/>
          </p:cNvPicPr>
          <p:nvPr/>
        </p:nvPicPr>
        <p:blipFill>
          <a:blip r:embed="rId2"/>
          <a:stretch>
            <a:fillRect/>
          </a:stretch>
        </p:blipFill>
        <p:spPr>
          <a:xfrm>
            <a:off x="335360" y="980728"/>
            <a:ext cx="6081471" cy="5846402"/>
          </a:xfrm>
          <a:prstGeom prst="rect">
            <a:avLst/>
          </a:prstGeom>
        </p:spPr>
      </p:pic>
      <p:pic>
        <p:nvPicPr>
          <p:cNvPr id="5" name="Afbeelding 4">
            <a:extLst>
              <a:ext uri="{FF2B5EF4-FFF2-40B4-BE49-F238E27FC236}">
                <a16:creationId xmlns:a16="http://schemas.microsoft.com/office/drawing/2014/main" id="{D1C24C49-0E10-F4E7-2663-480C29180BEB}"/>
              </a:ext>
            </a:extLst>
          </p:cNvPr>
          <p:cNvPicPr>
            <a:picLocks noChangeAspect="1"/>
          </p:cNvPicPr>
          <p:nvPr/>
        </p:nvPicPr>
        <p:blipFill>
          <a:blip r:embed="rId3"/>
          <a:stretch>
            <a:fillRect/>
          </a:stretch>
        </p:blipFill>
        <p:spPr>
          <a:xfrm>
            <a:off x="6416831" y="1322697"/>
            <a:ext cx="5542023" cy="4463649"/>
          </a:xfrm>
          <a:prstGeom prst="rect">
            <a:avLst/>
          </a:prstGeom>
        </p:spPr>
      </p:pic>
      <p:pic>
        <p:nvPicPr>
          <p:cNvPr id="6" name="Afbeelding 5">
            <a:extLst>
              <a:ext uri="{FF2B5EF4-FFF2-40B4-BE49-F238E27FC236}">
                <a16:creationId xmlns:a16="http://schemas.microsoft.com/office/drawing/2014/main" id="{2ED6D64F-FBC3-241A-2AE2-836ABED0D4E4}"/>
              </a:ext>
            </a:extLst>
          </p:cNvPr>
          <p:cNvPicPr>
            <a:picLocks noChangeAspect="1"/>
          </p:cNvPicPr>
          <p:nvPr/>
        </p:nvPicPr>
        <p:blipFill>
          <a:blip r:embed="rId4"/>
          <a:stretch>
            <a:fillRect/>
          </a:stretch>
        </p:blipFill>
        <p:spPr>
          <a:xfrm>
            <a:off x="6514579" y="1092200"/>
            <a:ext cx="5342061" cy="321423"/>
          </a:xfrm>
          <a:prstGeom prst="rect">
            <a:avLst/>
          </a:prstGeom>
        </p:spPr>
      </p:pic>
    </p:spTree>
    <p:extLst>
      <p:ext uri="{BB962C8B-B14F-4D97-AF65-F5344CB8AC3E}">
        <p14:creationId xmlns:p14="http://schemas.microsoft.com/office/powerpoint/2010/main" val="418696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3050221705"/>
              </p:ext>
            </p:extLst>
          </p:nvPr>
        </p:nvGraphicFramePr>
        <p:xfrm>
          <a:off x="335360" y="1226574"/>
          <a:ext cx="11521280" cy="242459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2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200" b="1"/>
                        <a:t>Welke infrastructurele voorzieningen zijn nodig?</a:t>
                      </a:r>
                    </a:p>
                    <a:p>
                      <a:pPr marL="0" lvl="0" indent="0" algn="ctr" rtl="0">
                        <a:spcBef>
                          <a:spcPts val="0"/>
                        </a:spcBef>
                        <a:spcAft>
                          <a:spcPts val="0"/>
                        </a:spcAft>
                        <a:buNone/>
                      </a:pPr>
                      <a:r>
                        <a:rPr lang="nl-NL" sz="1200" b="1"/>
                        <a:t>Bijvoorbeeld ontwikkelstraten, datacenters, voorzieningen voor monitoring, </a:t>
                      </a:r>
                      <a:r>
                        <a:rPr lang="nl-NL" sz="1200" b="1" err="1"/>
                        <a:t>etc</a:t>
                      </a:r>
                      <a:endParaRPr lang="nl-NL" sz="12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err="1"/>
                        <a:t>Zie</a:t>
                      </a:r>
                      <a:r>
                        <a:rPr lang="en-US" sz="1400"/>
                        <a:t> </a:t>
                      </a:r>
                      <a:r>
                        <a:rPr lang="en-US" sz="1400" err="1"/>
                        <a:t>hierboven</a:t>
                      </a:r>
                      <a:r>
                        <a:rPr lang="en-US" sz="1400"/>
                        <a:t> </a:t>
                      </a:r>
                      <a:r>
                        <a:rPr lang="en-US" sz="1400" err="1"/>
                        <a:t>voor</a:t>
                      </a:r>
                      <a:r>
                        <a:rPr lang="en-US" sz="1400"/>
                        <a:t> de </a:t>
                      </a:r>
                      <a:r>
                        <a:rPr lang="en-US" sz="1400" err="1"/>
                        <a:t>testfaciliteit</a:t>
                      </a:r>
                      <a:r>
                        <a:rPr lang="en-US" sz="1400"/>
                        <a:t>.</a:t>
                      </a:r>
                      <a:endParaRPr lang="en-US"/>
                    </a:p>
                    <a:p>
                      <a:pPr marL="165100" lvl="0" indent="0" algn="l">
                        <a:lnSpc>
                          <a:spcPct val="120000"/>
                        </a:lnSpc>
                        <a:spcBef>
                          <a:spcPts val="0"/>
                        </a:spcBef>
                        <a:spcAft>
                          <a:spcPts val="0"/>
                        </a:spcAft>
                        <a:buSzPts val="1000"/>
                        <a:buNone/>
                      </a:pPr>
                      <a:endParaRPr lang="en-US" sz="1400"/>
                    </a:p>
                    <a:p>
                      <a:pPr marL="165100" lvl="0" indent="0" algn="l">
                        <a:lnSpc>
                          <a:spcPct val="120000"/>
                        </a:lnSpc>
                        <a:spcBef>
                          <a:spcPts val="0"/>
                        </a:spcBef>
                        <a:spcAft>
                          <a:spcPts val="0"/>
                        </a:spcAft>
                        <a:buSzPts val="1000"/>
                        <a:buNone/>
                      </a:pPr>
                      <a:r>
                        <a:rPr lang="en-US" sz="1400"/>
                        <a:t>Binnen Edu-V </a:t>
                      </a:r>
                      <a:r>
                        <a:rPr lang="en-US" sz="1400" err="1"/>
                        <a:t>geldt</a:t>
                      </a:r>
                      <a:r>
                        <a:rPr lang="en-US" sz="1400"/>
                        <a:t> het </a:t>
                      </a:r>
                      <a:r>
                        <a:rPr lang="en-US" sz="1400" err="1"/>
                        <a:t>principe</a:t>
                      </a:r>
                      <a:r>
                        <a:rPr lang="en-US" sz="1400"/>
                        <a:t> </a:t>
                      </a:r>
                      <a:r>
                        <a:rPr lang="en-US" sz="1400" err="1"/>
                        <a:t>dat</a:t>
                      </a:r>
                      <a:r>
                        <a:rPr lang="en-US" sz="1400"/>
                        <a:t> </a:t>
                      </a:r>
                      <a:r>
                        <a:rPr lang="en-US" sz="1400" err="1"/>
                        <a:t>iedere</a:t>
                      </a:r>
                      <a:r>
                        <a:rPr lang="en-US" sz="1400"/>
                        <a:t> </a:t>
                      </a:r>
                      <a:r>
                        <a:rPr lang="en-US" sz="1400" err="1"/>
                        <a:t>rol</a:t>
                      </a:r>
                      <a:r>
                        <a:rPr lang="en-US" sz="1400"/>
                        <a:t> </a:t>
                      </a:r>
                      <a:r>
                        <a:rPr lang="en-US" sz="1400" err="1"/>
                        <a:t>ingevuld</a:t>
                      </a:r>
                      <a:r>
                        <a:rPr lang="en-US" sz="1400"/>
                        <a:t> </a:t>
                      </a:r>
                      <a:r>
                        <a:rPr lang="en-US" sz="1400" err="1"/>
                        <a:t>kan</a:t>
                      </a:r>
                      <a:r>
                        <a:rPr lang="en-US" sz="1400"/>
                        <a:t> </a:t>
                      </a:r>
                      <a:r>
                        <a:rPr lang="en-US" sz="1400" err="1"/>
                        <a:t>worden</a:t>
                      </a:r>
                      <a:r>
                        <a:rPr lang="en-US" sz="1400"/>
                        <a:t> door </a:t>
                      </a:r>
                      <a:r>
                        <a:rPr lang="en-US" sz="1400" err="1"/>
                        <a:t>meerdere</a:t>
                      </a:r>
                      <a:r>
                        <a:rPr lang="en-US" sz="1400"/>
                        <a:t> </a:t>
                      </a:r>
                      <a:r>
                        <a:rPr lang="en-US" sz="1400" err="1"/>
                        <a:t>leveranciers</a:t>
                      </a:r>
                      <a:r>
                        <a:rPr lang="en-US" sz="1400"/>
                        <a:t> </a:t>
                      </a:r>
                      <a:r>
                        <a:rPr lang="en-US" sz="1400" err="1"/>
                        <a:t>en</a:t>
                      </a:r>
                      <a:r>
                        <a:rPr lang="en-US" sz="1400"/>
                        <a:t> </a:t>
                      </a:r>
                      <a:r>
                        <a:rPr lang="en-US" sz="1400" err="1"/>
                        <a:t>leveranciers</a:t>
                      </a:r>
                      <a:r>
                        <a:rPr lang="en-US" sz="1400"/>
                        <a:t> </a:t>
                      </a:r>
                      <a:r>
                        <a:rPr lang="en-US" sz="1400" err="1"/>
                        <a:t>meerdere</a:t>
                      </a:r>
                      <a:r>
                        <a:rPr lang="en-US" sz="1400"/>
                        <a:t> </a:t>
                      </a:r>
                      <a:r>
                        <a:rPr lang="en-US" sz="1400" err="1"/>
                        <a:t>rollen</a:t>
                      </a:r>
                      <a:r>
                        <a:rPr lang="en-US" sz="1400"/>
                        <a:t> </a:t>
                      </a:r>
                      <a:r>
                        <a:rPr lang="en-US" sz="1400" err="1"/>
                        <a:t>kunnen</a:t>
                      </a:r>
                      <a:r>
                        <a:rPr lang="en-US" sz="1400"/>
                        <a:t> </a:t>
                      </a:r>
                      <a:r>
                        <a:rPr lang="en-US" sz="1400" err="1"/>
                        <a:t>vervullen</a:t>
                      </a:r>
                      <a:r>
                        <a:rPr lang="en-US" sz="1400"/>
                        <a:t>. </a:t>
                      </a:r>
                      <a:r>
                        <a:rPr lang="en-US" sz="1400" err="1"/>
                        <a:t>Dit</a:t>
                      </a:r>
                      <a:r>
                        <a:rPr lang="en-US" sz="1400"/>
                        <a:t> </a:t>
                      </a:r>
                      <a:r>
                        <a:rPr lang="en-US" sz="1400" err="1"/>
                        <a:t>geldt</a:t>
                      </a:r>
                      <a:r>
                        <a:rPr lang="en-US" sz="1400"/>
                        <a:t> </a:t>
                      </a:r>
                      <a:r>
                        <a:rPr lang="en-US" sz="1400" err="1"/>
                        <a:t>ook</a:t>
                      </a:r>
                      <a:r>
                        <a:rPr lang="en-US" sz="1400"/>
                        <a:t> </a:t>
                      </a:r>
                      <a:r>
                        <a:rPr lang="en-US" sz="1400" err="1"/>
                        <a:t>voor</a:t>
                      </a:r>
                      <a:r>
                        <a:rPr lang="en-US" sz="1400"/>
                        <a:t> de </a:t>
                      </a:r>
                      <a:r>
                        <a:rPr lang="en-US" sz="1400" err="1"/>
                        <a:t>ondersteunende</a:t>
                      </a:r>
                      <a:r>
                        <a:rPr lang="en-US" sz="1400"/>
                        <a:t> </a:t>
                      </a:r>
                      <a:r>
                        <a:rPr lang="en-US" sz="1400" err="1"/>
                        <a:t>rollen</a:t>
                      </a:r>
                      <a:r>
                        <a:rPr lang="en-US" sz="1400"/>
                        <a:t>.</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defTabSz="914400" rtl="0" eaLnBrk="1" fontAlgn="auto" latinLnBrk="0" hangingPunct="1">
                        <a:lnSpc>
                          <a:spcPct val="120000"/>
                        </a:lnSpc>
                        <a:spcBef>
                          <a:spcPts val="0"/>
                        </a:spcBef>
                        <a:spcAft>
                          <a:spcPts val="0"/>
                        </a:spcAft>
                        <a:buClr>
                          <a:schemeClr val="dk1"/>
                        </a:buClr>
                        <a:buSzPts val="1000"/>
                        <a:buFont typeface="Arial" panose="020B0604020202020204" pitchFamily="34" charset="0"/>
                        <a:buNone/>
                        <a:tabLst/>
                        <a:defRPr/>
                      </a:pPr>
                      <a:r>
                        <a:rPr lang="nl-NL" sz="1400"/>
                        <a:t>Nog in onderzoek</a:t>
                      </a:r>
                    </a:p>
                    <a:p>
                      <a:pPr marL="165100" lvl="0" indent="0" algn="ctr" rtl="0">
                        <a:lnSpc>
                          <a:spcPct val="120000"/>
                        </a:lnSpc>
                        <a:spcBef>
                          <a:spcPts val="0"/>
                        </a:spcBef>
                        <a:spcAft>
                          <a:spcPts val="0"/>
                        </a:spcAft>
                        <a:buClr>
                          <a:schemeClr val="dk1"/>
                        </a:buClr>
                        <a:buSzPts val="1000"/>
                        <a:buFont typeface="Arial" panose="020B0604020202020204" pitchFamily="34" charset="0"/>
                        <a:buNone/>
                      </a:pP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337460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3394018093"/>
              </p:ext>
            </p:extLst>
          </p:nvPr>
        </p:nvGraphicFramePr>
        <p:xfrm>
          <a:off x="335360" y="1226574"/>
          <a:ext cx="11521280" cy="260750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1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100" b="1"/>
                        <a:t>Over welke objecten gaat gegevensuitwisseling plaatsvinden en in welke patronen?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In het </a:t>
                      </a:r>
                      <a:r>
                        <a:rPr lang="en-US" sz="1400" err="1"/>
                        <a:t>architectuurkader</a:t>
                      </a:r>
                      <a:r>
                        <a:rPr lang="en-US" sz="1400"/>
                        <a:t> is </a:t>
                      </a:r>
                      <a:r>
                        <a:rPr lang="en-US" sz="1400" err="1"/>
                        <a:t>hierover</a:t>
                      </a:r>
                      <a:r>
                        <a:rPr lang="en-US" sz="1400"/>
                        <a:t> </a:t>
                      </a:r>
                      <a:r>
                        <a:rPr lang="en-US" sz="1400" err="1"/>
                        <a:t>meer</a:t>
                      </a:r>
                      <a:r>
                        <a:rPr lang="en-US" sz="1400"/>
                        <a:t> </a:t>
                      </a:r>
                      <a:r>
                        <a:rPr lang="en-US" sz="1400" err="1"/>
                        <a:t>informatie</a:t>
                      </a:r>
                      <a:r>
                        <a:rPr lang="en-US" sz="1400"/>
                        <a:t> </a:t>
                      </a:r>
                      <a:r>
                        <a:rPr lang="en-US" sz="1400" err="1"/>
                        <a:t>te</a:t>
                      </a:r>
                      <a:r>
                        <a:rPr lang="en-US" sz="1400"/>
                        <a:t> </a:t>
                      </a:r>
                      <a:r>
                        <a:rPr lang="en-US" sz="1400" err="1"/>
                        <a:t>vinden</a:t>
                      </a:r>
                      <a:r>
                        <a:rPr lang="en-US" sz="1400"/>
                        <a:t>:</a:t>
                      </a:r>
                    </a:p>
                    <a:p>
                      <a:pPr marL="450850" lvl="0" indent="-285750" algn="l" rtl="0">
                        <a:spcBef>
                          <a:spcPts val="0"/>
                        </a:spcBef>
                        <a:spcAft>
                          <a:spcPts val="0"/>
                        </a:spcAft>
                        <a:buSzPts val="1000"/>
                        <a:buFontTx/>
                        <a:buChar char="-"/>
                      </a:pPr>
                      <a:r>
                        <a:rPr lang="en-US" sz="1400" err="1">
                          <a:hlinkClick r:id="rId2"/>
                        </a:rPr>
                        <a:t>Gegevensdefinities</a:t>
                      </a:r>
                      <a:r>
                        <a:rPr lang="en-US" sz="1400">
                          <a:hlinkClick r:id="rId2"/>
                        </a:rPr>
                        <a:t> </a:t>
                      </a:r>
                      <a:r>
                        <a:rPr lang="en-US" sz="1400" err="1">
                          <a:hlinkClick r:id="rId2"/>
                        </a:rPr>
                        <a:t>en</a:t>
                      </a:r>
                      <a:r>
                        <a:rPr lang="en-US" sz="1400">
                          <a:hlinkClick r:id="rId2"/>
                        </a:rPr>
                        <a:t> –model</a:t>
                      </a:r>
                      <a:r>
                        <a:rPr lang="en-US" sz="1400"/>
                        <a:t>, </a:t>
                      </a:r>
                      <a:r>
                        <a:rPr lang="en-US" sz="1400" err="1"/>
                        <a:t>dit</a:t>
                      </a:r>
                      <a:r>
                        <a:rPr lang="en-US" sz="1400"/>
                        <a:t> </a:t>
                      </a:r>
                      <a:r>
                        <a:rPr lang="en-US" sz="1400" err="1"/>
                        <a:t>onderdeel</a:t>
                      </a:r>
                      <a:r>
                        <a:rPr lang="en-US" sz="1400"/>
                        <a:t> is </a:t>
                      </a:r>
                      <a:r>
                        <a:rPr lang="en-US" sz="1400" err="1"/>
                        <a:t>onderhanden</a:t>
                      </a:r>
                      <a:r>
                        <a:rPr lang="en-US" sz="1400"/>
                        <a:t> </a:t>
                      </a:r>
                      <a:r>
                        <a:rPr lang="en-US" sz="1400" err="1"/>
                        <a:t>werk</a:t>
                      </a:r>
                      <a:r>
                        <a:rPr lang="en-US" sz="1400"/>
                        <a:t> </a:t>
                      </a:r>
                      <a:r>
                        <a:rPr lang="en-US" sz="1400" err="1"/>
                        <a:t>en</a:t>
                      </a:r>
                      <a:r>
                        <a:rPr lang="en-US" sz="1400"/>
                        <a:t> </a:t>
                      </a:r>
                      <a:r>
                        <a:rPr lang="en-US" sz="1400" err="1"/>
                        <a:t>zal</a:t>
                      </a:r>
                      <a:r>
                        <a:rPr lang="en-US" sz="1400"/>
                        <a:t> op basis van de input </a:t>
                      </a:r>
                      <a:r>
                        <a:rPr lang="en-US" sz="1400" err="1"/>
                        <a:t>uit</a:t>
                      </a:r>
                      <a:r>
                        <a:rPr lang="en-US" sz="1400"/>
                        <a:t> de </a:t>
                      </a:r>
                      <a:r>
                        <a:rPr lang="en-US" sz="1400" err="1"/>
                        <a:t>werkgroepen</a:t>
                      </a:r>
                      <a:r>
                        <a:rPr lang="en-US" sz="1400"/>
                        <a:t> </a:t>
                      </a:r>
                      <a:r>
                        <a:rPr lang="en-US" sz="1400" err="1"/>
                        <a:t>worden</a:t>
                      </a:r>
                      <a:r>
                        <a:rPr lang="en-US" sz="1400"/>
                        <a:t> </a:t>
                      </a:r>
                      <a:r>
                        <a:rPr lang="en-US" sz="1400" err="1"/>
                        <a:t>bijgewerkt</a:t>
                      </a:r>
                      <a:r>
                        <a:rPr lang="en-US" sz="1400"/>
                        <a:t>. </a:t>
                      </a:r>
                      <a:r>
                        <a:rPr lang="en-US" sz="1400" err="1"/>
                        <a:t>Ook</a:t>
                      </a:r>
                      <a:r>
                        <a:rPr lang="en-US" sz="1400"/>
                        <a:t> is er </a:t>
                      </a:r>
                      <a:r>
                        <a:rPr lang="en-US" sz="1400" err="1"/>
                        <a:t>een</a:t>
                      </a:r>
                      <a:r>
                        <a:rPr lang="en-US" sz="1400"/>
                        <a:t> </a:t>
                      </a:r>
                      <a:r>
                        <a:rPr lang="en-US" sz="1400" err="1"/>
                        <a:t>samenwerking</a:t>
                      </a:r>
                      <a:r>
                        <a:rPr lang="en-US" sz="1400"/>
                        <a:t> met de </a:t>
                      </a:r>
                      <a:r>
                        <a:rPr lang="en-US" sz="1400" err="1"/>
                        <a:t>werkgroep</a:t>
                      </a:r>
                      <a:r>
                        <a:rPr lang="en-US" sz="1400"/>
                        <a:t> </a:t>
                      </a:r>
                      <a:r>
                        <a:rPr lang="en-US" sz="1400" err="1"/>
                        <a:t>Samenhang</a:t>
                      </a:r>
                      <a:r>
                        <a:rPr lang="en-US" sz="1400"/>
                        <a:t> om de </a:t>
                      </a:r>
                      <a:r>
                        <a:rPr lang="en-US" sz="1400" err="1"/>
                        <a:t>begrippen</a:t>
                      </a:r>
                      <a:r>
                        <a:rPr lang="en-US" sz="1400"/>
                        <a:t> aligned </a:t>
                      </a:r>
                      <a:r>
                        <a:rPr lang="en-US" sz="1400" err="1"/>
                        <a:t>te</a:t>
                      </a:r>
                      <a:r>
                        <a:rPr lang="en-US" sz="1400"/>
                        <a:t> </a:t>
                      </a:r>
                      <a:r>
                        <a:rPr lang="en-US" sz="1400" err="1"/>
                        <a:t>houden</a:t>
                      </a:r>
                      <a:r>
                        <a:rPr lang="en-US" sz="1400"/>
                        <a:t> op de ROSA.</a:t>
                      </a:r>
                    </a:p>
                    <a:p>
                      <a:pPr marL="450850" lvl="0" indent="-285750" algn="l" rtl="0">
                        <a:spcBef>
                          <a:spcPts val="0"/>
                        </a:spcBef>
                        <a:spcAft>
                          <a:spcPts val="0"/>
                        </a:spcAft>
                        <a:buSzPts val="1000"/>
                        <a:buFontTx/>
                        <a:buChar char="-"/>
                      </a:pPr>
                      <a:r>
                        <a:rPr lang="en-US" sz="1400" err="1">
                          <a:hlinkClick r:id="rId3"/>
                        </a:rPr>
                        <a:t>Transactiepatronen</a:t>
                      </a:r>
                      <a:r>
                        <a:rPr lang="en-US" sz="1400"/>
                        <a:t>, </a:t>
                      </a:r>
                      <a:r>
                        <a:rPr lang="en-US" sz="1400" err="1"/>
                        <a:t>deze</a:t>
                      </a:r>
                      <a:r>
                        <a:rPr lang="en-US" sz="1400"/>
                        <a:t> </a:t>
                      </a:r>
                      <a:r>
                        <a:rPr lang="en-US" sz="1400" err="1"/>
                        <a:t>patronen</a:t>
                      </a:r>
                      <a:r>
                        <a:rPr lang="en-US" sz="1400"/>
                        <a:t> </a:t>
                      </a:r>
                      <a:r>
                        <a:rPr lang="en-US" sz="1400" err="1"/>
                        <a:t>zijn</a:t>
                      </a:r>
                      <a:r>
                        <a:rPr lang="en-US" sz="1400"/>
                        <a:t> </a:t>
                      </a:r>
                      <a:r>
                        <a:rPr lang="en-US" sz="1400" err="1"/>
                        <a:t>gebaseerd</a:t>
                      </a:r>
                      <a:r>
                        <a:rPr lang="en-US" sz="1400"/>
                        <a:t> op de </a:t>
                      </a:r>
                      <a:r>
                        <a:rPr lang="en-US" sz="1400" err="1"/>
                        <a:t>bedrijfstransactiepatronen</a:t>
                      </a:r>
                      <a:r>
                        <a:rPr lang="en-US" sz="1400"/>
                        <a:t> van </a:t>
                      </a:r>
                      <a:r>
                        <a:rPr lang="en-US" sz="1400" err="1"/>
                        <a:t>Edukoppeling</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Tx/>
                        <a:buChar char="-"/>
                      </a:pPr>
                      <a:r>
                        <a:rPr lang="nl-NL" sz="1400"/>
                        <a:t>Precieze specificatie nog te bepalen</a:t>
                      </a:r>
                    </a:p>
                    <a:p>
                      <a:pPr marL="450850" lvl="0" indent="-285750" algn="l" rtl="0">
                        <a:spcBef>
                          <a:spcPts val="0"/>
                        </a:spcBef>
                        <a:spcAft>
                          <a:spcPts val="0"/>
                        </a:spcAft>
                        <a:buSzPts val="1000"/>
                        <a:buFontTx/>
                        <a:buChar char="-"/>
                      </a:pPr>
                      <a:r>
                        <a:rPr lang="nl-NL" sz="1400"/>
                        <a:t>In aanleg alle informatieobjecten zoals deze in MORA en HORA zijn gedefinieerd, aangevuld met die van partners.</a:t>
                      </a:r>
                    </a:p>
                    <a:p>
                      <a:pPr marL="450850" lvl="0" indent="-285750" algn="l" rtl="0">
                        <a:spcBef>
                          <a:spcPts val="0"/>
                        </a:spcBef>
                        <a:spcAft>
                          <a:spcPts val="0"/>
                        </a:spcAft>
                        <a:buSzPts val="1000"/>
                        <a:buFontTx/>
                        <a:buChar char="-"/>
                      </a:pPr>
                      <a:r>
                        <a:rPr lang="nl-NL" sz="1400"/>
                        <a:t>Gezien de diversiteit aan gegevenstypes en aard van gegevens zijn alle patronen aanwezig.</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153653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338541856"/>
              </p:ext>
            </p:extLst>
          </p:nvPr>
        </p:nvGraphicFramePr>
        <p:xfrm>
          <a:off x="335360" y="1226574"/>
          <a:ext cx="11521280" cy="376571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algn="ctr"/>
                      <a:r>
                        <a:rPr lang="nl-NL" sz="1400" b="1" i="0" u="none" strike="noStrike" cap="none">
                          <a:solidFill>
                            <a:srgbClr val="000000"/>
                          </a:solidFill>
                          <a:latin typeface="Arial"/>
                          <a:cs typeface="Arial"/>
                          <a:sym typeface="Arial"/>
                        </a:rPr>
                        <a:t>Van welke soort architecturen maakt het initiatief gebruik en welke zijn dat dan?</a:t>
                      </a:r>
                    </a:p>
                    <a:p>
                      <a:pPr algn="ctr"/>
                      <a:endParaRPr lang="nl-NL" sz="1400" b="1" i="0" u="none" strike="noStrike" cap="none">
                        <a:solidFill>
                          <a:srgbClr val="000000"/>
                        </a:solidFill>
                        <a:latin typeface="Arial"/>
                        <a:cs typeface="Arial"/>
                        <a:sym typeface="Arial"/>
                      </a:endParaRPr>
                    </a:p>
                    <a:p>
                      <a:pPr algn="ctr"/>
                      <a:r>
                        <a:rPr lang="nl-NL" sz="1400" b="1" i="0" u="none" strike="noStrike" cap="none">
                          <a:solidFill>
                            <a:srgbClr val="000000"/>
                          </a:solidFill>
                          <a:latin typeface="Arial"/>
                          <a:cs typeface="Arial"/>
                          <a:sym typeface="Arial"/>
                        </a:rPr>
                        <a:t>Bijvoorbeeld </a:t>
                      </a:r>
                      <a:r>
                        <a:rPr lang="nl-NL" sz="1400" b="1" i="0" u="none" strike="noStrike" cap="none" err="1">
                          <a:solidFill>
                            <a:srgbClr val="000000"/>
                          </a:solidFill>
                          <a:latin typeface="Arial"/>
                          <a:cs typeface="Arial"/>
                          <a:sym typeface="Arial"/>
                        </a:rPr>
                        <a:t>kaderstellende</a:t>
                      </a:r>
                      <a:r>
                        <a:rPr lang="nl-NL" sz="1400" b="1" i="0" u="none" strike="noStrike" cap="none">
                          <a:solidFill>
                            <a:srgbClr val="000000"/>
                          </a:solidFill>
                          <a:latin typeface="Arial"/>
                          <a:cs typeface="Arial"/>
                          <a:sym typeface="Arial"/>
                        </a:rPr>
                        <a:t> voor de sector, sectorale referentie, solutionarchitecturen etc. </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Het </a:t>
                      </a:r>
                      <a:r>
                        <a:rPr lang="en-US" sz="1400" err="1"/>
                        <a:t>architectuurkader</a:t>
                      </a:r>
                      <a:r>
                        <a:rPr lang="en-US" sz="1400"/>
                        <a:t> Edu-V is aligned met de ROSA op:</a:t>
                      </a:r>
                    </a:p>
                    <a:p>
                      <a:pPr marL="450850" lvl="0" indent="-285750" algn="l" rtl="0">
                        <a:lnSpc>
                          <a:spcPct val="120000"/>
                        </a:lnSpc>
                        <a:spcBef>
                          <a:spcPts val="0"/>
                        </a:spcBef>
                        <a:spcAft>
                          <a:spcPts val="0"/>
                        </a:spcAft>
                        <a:buSzPts val="1000"/>
                        <a:buFontTx/>
                        <a:buChar char="-"/>
                      </a:pPr>
                      <a:r>
                        <a:rPr lang="en-US" sz="1400" err="1"/>
                        <a:t>Ketendomeinen</a:t>
                      </a:r>
                      <a:r>
                        <a:rPr lang="en-US" sz="1400"/>
                        <a:t> </a:t>
                      </a:r>
                      <a:r>
                        <a:rPr lang="en-US" sz="1400" err="1"/>
                        <a:t>en</a:t>
                      </a:r>
                      <a:r>
                        <a:rPr lang="en-US" sz="1400"/>
                        <a:t> </a:t>
                      </a:r>
                      <a:r>
                        <a:rPr lang="en-US" sz="1400" err="1"/>
                        <a:t>ketenprocessen</a:t>
                      </a:r>
                      <a:r>
                        <a:rPr lang="en-US" sz="1400"/>
                        <a:t> (</a:t>
                      </a:r>
                      <a:r>
                        <a:rPr lang="en-US" sz="1400" err="1"/>
                        <a:t>zie</a:t>
                      </a:r>
                      <a:r>
                        <a:rPr lang="en-US" sz="1400"/>
                        <a:t> </a:t>
                      </a:r>
                      <a:r>
                        <a:rPr lang="en-US" sz="1400" err="1"/>
                        <a:t>pagina</a:t>
                      </a:r>
                      <a:r>
                        <a:rPr lang="en-US" sz="1400"/>
                        <a:t> </a:t>
                      </a:r>
                      <a:r>
                        <a:rPr lang="en-US" sz="1400" err="1">
                          <a:hlinkClick r:id="rId2"/>
                        </a:rPr>
                        <a:t>domeinen</a:t>
                      </a:r>
                      <a:r>
                        <a:rPr lang="en-US" sz="1400"/>
                        <a:t> in </a:t>
                      </a:r>
                      <a:r>
                        <a:rPr lang="en-US" sz="1400" err="1"/>
                        <a:t>architectuurkader</a:t>
                      </a:r>
                      <a:r>
                        <a:rPr lang="en-US" sz="1400"/>
                        <a:t> </a:t>
                      </a:r>
                      <a:r>
                        <a:rPr lang="en-US" sz="1400" err="1"/>
                        <a:t>voor</a:t>
                      </a:r>
                      <a:r>
                        <a:rPr lang="en-US" sz="1400"/>
                        <a:t> mapping)</a:t>
                      </a:r>
                    </a:p>
                    <a:p>
                      <a:pPr marL="450850" lvl="0" indent="-285750" algn="l" rtl="0">
                        <a:lnSpc>
                          <a:spcPct val="120000"/>
                        </a:lnSpc>
                        <a:spcBef>
                          <a:spcPts val="0"/>
                        </a:spcBef>
                        <a:spcAft>
                          <a:spcPts val="0"/>
                        </a:spcAft>
                        <a:buSzPts val="1000"/>
                        <a:buFontTx/>
                        <a:buChar char="-"/>
                      </a:pPr>
                      <a:r>
                        <a:rPr lang="en-US" sz="1400" err="1"/>
                        <a:t>Referentiecomponenten</a:t>
                      </a:r>
                      <a:endParaRPr lang="en-US" sz="1400"/>
                    </a:p>
                    <a:p>
                      <a:pPr marL="450850" lvl="0" indent="-285750" algn="l" rtl="0">
                        <a:lnSpc>
                          <a:spcPct val="120000"/>
                        </a:lnSpc>
                        <a:spcBef>
                          <a:spcPts val="0"/>
                        </a:spcBef>
                        <a:spcAft>
                          <a:spcPts val="0"/>
                        </a:spcAft>
                        <a:buSzPts val="1000"/>
                        <a:buFontTx/>
                        <a:buChar char="-"/>
                      </a:pPr>
                      <a:r>
                        <a:rPr lang="en-US" sz="1400" err="1"/>
                        <a:t>Gegevensdefinities</a:t>
                      </a:r>
                      <a:endParaRPr lang="en-US" sz="1400"/>
                    </a:p>
                    <a:p>
                      <a:pPr marL="165100" lvl="0" indent="0" algn="l" rtl="0">
                        <a:lnSpc>
                          <a:spcPct val="120000"/>
                        </a:lnSpc>
                        <a:spcBef>
                          <a:spcPts val="0"/>
                        </a:spcBef>
                        <a:spcAft>
                          <a:spcPts val="0"/>
                        </a:spcAft>
                        <a:buSzPts val="1000"/>
                        <a:buFontTx/>
                        <a:buNone/>
                      </a:pPr>
                      <a:endParaRPr lang="en-US" sz="1400"/>
                    </a:p>
                    <a:p>
                      <a:pPr marL="165100" lvl="0" indent="0" algn="l" rtl="0">
                        <a:lnSpc>
                          <a:spcPct val="120000"/>
                        </a:lnSpc>
                        <a:spcBef>
                          <a:spcPts val="0"/>
                        </a:spcBef>
                        <a:spcAft>
                          <a:spcPts val="0"/>
                        </a:spcAft>
                        <a:buSzPts val="1000"/>
                        <a:buFontTx/>
                        <a:buNone/>
                      </a:pPr>
                      <a:r>
                        <a:rPr lang="en-US" sz="1400" err="1"/>
                        <a:t>Voor</a:t>
                      </a:r>
                      <a:r>
                        <a:rPr lang="en-US" sz="1400"/>
                        <a:t> de M2M </a:t>
                      </a:r>
                      <a:r>
                        <a:rPr lang="en-US" sz="1400" err="1"/>
                        <a:t>gegevensuitwisseling</a:t>
                      </a:r>
                      <a:r>
                        <a:rPr lang="en-US" sz="1400"/>
                        <a:t> is </a:t>
                      </a:r>
                      <a:r>
                        <a:rPr lang="en-US" sz="1400" err="1"/>
                        <a:t>samenwerking</a:t>
                      </a:r>
                      <a:r>
                        <a:rPr lang="en-US" sz="1400"/>
                        <a:t> </a:t>
                      </a:r>
                      <a:r>
                        <a:rPr lang="en-US" sz="1400" err="1"/>
                        <a:t>geweest</a:t>
                      </a:r>
                      <a:r>
                        <a:rPr lang="en-US" sz="1400"/>
                        <a:t> met de </a:t>
                      </a:r>
                      <a:r>
                        <a:rPr lang="en-US" sz="1400" err="1"/>
                        <a:t>werkgroep</a:t>
                      </a:r>
                      <a:r>
                        <a:rPr lang="en-US" sz="1400"/>
                        <a:t> </a:t>
                      </a:r>
                      <a:r>
                        <a:rPr lang="en-US" sz="1400" err="1"/>
                        <a:t>Edukoppeling</a:t>
                      </a:r>
                      <a:r>
                        <a:rPr lang="en-US" sz="1400"/>
                        <a:t>. We </a:t>
                      </a:r>
                      <a:r>
                        <a:rPr lang="en-US" sz="1400" err="1"/>
                        <a:t>zijn</a:t>
                      </a:r>
                      <a:r>
                        <a:rPr lang="en-US" sz="1400"/>
                        <a:t> </a:t>
                      </a:r>
                      <a:r>
                        <a:rPr lang="en-US" sz="1400" err="1"/>
                        <a:t>voornemens</a:t>
                      </a:r>
                      <a:r>
                        <a:rPr lang="en-US" sz="1400"/>
                        <a:t> </a:t>
                      </a:r>
                      <a:r>
                        <a:rPr lang="en-US" sz="1400" err="1"/>
                        <a:t>dit</a:t>
                      </a:r>
                      <a:r>
                        <a:rPr lang="en-US" sz="1400"/>
                        <a:t> </a:t>
                      </a:r>
                      <a:r>
                        <a:rPr lang="en-US" sz="1400" err="1"/>
                        <a:t>ook</a:t>
                      </a:r>
                      <a:r>
                        <a:rPr lang="en-US" sz="1400"/>
                        <a:t> </a:t>
                      </a:r>
                      <a:r>
                        <a:rPr lang="en-US" sz="1400" err="1"/>
                        <a:t>voor</a:t>
                      </a:r>
                      <a:r>
                        <a:rPr lang="en-US" sz="1400"/>
                        <a:t> </a:t>
                      </a:r>
                      <a:r>
                        <a:rPr lang="en-US" sz="1400" err="1"/>
                        <a:t>Identiteiten</a:t>
                      </a:r>
                      <a:r>
                        <a:rPr lang="en-US" sz="1400"/>
                        <a:t> </a:t>
                      </a:r>
                      <a:r>
                        <a:rPr lang="en-US" sz="1400" err="1"/>
                        <a:t>en</a:t>
                      </a:r>
                      <a:r>
                        <a:rPr lang="en-US" sz="1400"/>
                        <a:t> H2M </a:t>
                      </a:r>
                      <a:r>
                        <a:rPr lang="en-US" sz="1400" err="1"/>
                        <a:t>identificatie</a:t>
                      </a:r>
                      <a:r>
                        <a:rPr lang="en-US" sz="1400"/>
                        <a:t> </a:t>
                      </a:r>
                      <a:r>
                        <a:rPr lang="en-US" sz="1400" err="1"/>
                        <a:t>en</a:t>
                      </a:r>
                      <a:r>
                        <a:rPr lang="en-US" sz="1400"/>
                        <a:t> </a:t>
                      </a:r>
                      <a:r>
                        <a:rPr lang="en-US" sz="1400" err="1"/>
                        <a:t>authenticatie</a:t>
                      </a:r>
                      <a:r>
                        <a:rPr lang="en-US" sz="1400"/>
                        <a:t> </a:t>
                      </a:r>
                      <a:r>
                        <a:rPr lang="en-US" sz="1400" err="1"/>
                        <a:t>te</a:t>
                      </a:r>
                      <a:r>
                        <a:rPr lang="en-US" sz="1400"/>
                        <a:t> </a:t>
                      </a:r>
                      <a:r>
                        <a:rPr lang="en-US" sz="1400" err="1"/>
                        <a:t>gaan</a:t>
                      </a:r>
                      <a:r>
                        <a:rPr lang="en-US" sz="1400"/>
                        <a:t> </a:t>
                      </a:r>
                      <a:r>
                        <a:rPr lang="en-US" sz="1400" err="1"/>
                        <a:t>doen</a:t>
                      </a:r>
                      <a:r>
                        <a:rPr lang="en-US" sz="1400"/>
                        <a:t> met de </a:t>
                      </a:r>
                      <a:r>
                        <a:rPr lang="en-US" sz="1400" err="1"/>
                        <a:t>hiervoor</a:t>
                      </a:r>
                      <a:r>
                        <a:rPr lang="en-US" sz="1400"/>
                        <a:t> </a:t>
                      </a:r>
                      <a:r>
                        <a:rPr lang="en-US" sz="1400" err="1"/>
                        <a:t>relevante</a:t>
                      </a:r>
                      <a:r>
                        <a:rPr lang="en-US" sz="1400"/>
                        <a:t> </a:t>
                      </a:r>
                      <a:r>
                        <a:rPr lang="en-US" sz="1400" err="1"/>
                        <a:t>werkgroepen</a:t>
                      </a:r>
                      <a:r>
                        <a:rPr lang="en-US" sz="1400"/>
                        <a:t> </a:t>
                      </a:r>
                      <a:r>
                        <a:rPr lang="en-US" sz="1400" err="1"/>
                        <a:t>binnen</a:t>
                      </a:r>
                      <a:r>
                        <a:rPr lang="en-US" sz="1400"/>
                        <a:t> </a:t>
                      </a:r>
                      <a:r>
                        <a:rPr lang="en-US" sz="1400" err="1"/>
                        <a:t>Edustandaard</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nl-NL" sz="1400" err="1"/>
                        <a:t>Kaderstellende</a:t>
                      </a:r>
                      <a:r>
                        <a:rPr lang="nl-NL" sz="1400"/>
                        <a:t> Sectorarchitecturen HOSA / MOSA</a:t>
                      </a:r>
                    </a:p>
                    <a:p>
                      <a:pPr marL="450850" lvl="0" indent="-285750" algn="l" rtl="0">
                        <a:lnSpc>
                          <a:spcPct val="120000"/>
                        </a:lnSpc>
                        <a:spcBef>
                          <a:spcPts val="0"/>
                        </a:spcBef>
                        <a:spcAft>
                          <a:spcPts val="0"/>
                        </a:spcAft>
                        <a:buSzPts val="1000"/>
                        <a:buFont typeface="Arial" panose="020B0604020202020204" pitchFamily="34" charset="0"/>
                        <a:buChar char="•"/>
                      </a:pPr>
                      <a:r>
                        <a:rPr lang="nl-NL" sz="1400"/>
                        <a:t>Sectorale Referentiearchitecturen: HORA / MORA</a:t>
                      </a:r>
                    </a:p>
                    <a:p>
                      <a:pPr marL="450850" lvl="0" indent="-285750" algn="l" rtl="0">
                        <a:lnSpc>
                          <a:spcPct val="120000"/>
                        </a:lnSpc>
                        <a:spcBef>
                          <a:spcPts val="0"/>
                        </a:spcBef>
                        <a:spcAft>
                          <a:spcPts val="0"/>
                        </a:spcAft>
                        <a:buSzPts val="1000"/>
                        <a:buFont typeface="Arial" panose="020B0604020202020204" pitchFamily="34" charset="0"/>
                        <a:buChar char="•"/>
                      </a:pPr>
                      <a:r>
                        <a:rPr lang="nl-NL" sz="1400"/>
                        <a:t>Streefarchitectuur Digitale Leermaterialen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156517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04762544"/>
              </p:ext>
            </p:extLst>
          </p:nvPr>
        </p:nvGraphicFramePr>
        <p:xfrm>
          <a:off x="335360" y="1226574"/>
          <a:ext cx="11521280" cy="3224028"/>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algn="ctr"/>
                      <a:r>
                        <a:rPr lang="nl-NL" sz="1400" b="1" i="0" u="none" strike="noStrike" cap="none">
                          <a:solidFill>
                            <a:srgbClr val="000000"/>
                          </a:solidFill>
                          <a:latin typeface="Arial"/>
                          <a:cs typeface="Arial"/>
                          <a:sym typeface="Arial"/>
                        </a:rPr>
                        <a:t>Welke soort architecturen en standaarden worden tijdens/in het initiatief </a:t>
                      </a:r>
                      <a:r>
                        <a:rPr lang="nl-NL" sz="1400" b="1" i="0" u="none" strike="noStrike" cap="none">
                          <a:solidFill>
                            <a:srgbClr val="000000"/>
                          </a:solidFill>
                          <a:latin typeface="Arial"/>
                          <a:cs typeface="Arial"/>
                        </a:rPr>
                        <a:t>ontwikkeld</a:t>
                      </a:r>
                      <a:r>
                        <a:rPr lang="nl-NL" sz="1400" b="1" i="0" u="none" strike="noStrike" cap="none">
                          <a:solidFill>
                            <a:srgbClr val="000000"/>
                          </a:solidFill>
                          <a:latin typeface="Arial"/>
                          <a:cs typeface="Arial"/>
                          <a:sym typeface="Arial"/>
                        </a:rPr>
                        <a: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nl-NL" sz="1400"/>
                        <a:t>In het architectuurkader Edu-V zijn Business en Ondersteunende rollen gedefinieerd die Leveranciers kunnen vervullen om gegevens uit te gaan wisselen ten behoeve van onderwijsorganisaties. De referentiecomponenten zijn uniek toegewezen aan deze business en ondersteunende rollen.</a:t>
                      </a:r>
                    </a:p>
                    <a:p>
                      <a:pPr marL="165100" lvl="0" indent="0" algn="l" rtl="0">
                        <a:lnSpc>
                          <a:spcPct val="120000"/>
                        </a:lnSpc>
                        <a:spcBef>
                          <a:spcPts val="0"/>
                        </a:spcBef>
                        <a:spcAft>
                          <a:spcPts val="0"/>
                        </a:spcAft>
                        <a:buClr>
                          <a:schemeClr val="dk1"/>
                        </a:buClr>
                        <a:buSzPts val="1000"/>
                        <a:buNone/>
                      </a:pPr>
                      <a:endParaRPr lang="nl-NL" sz="1400"/>
                    </a:p>
                    <a:p>
                      <a:pPr marL="165100" lvl="0" indent="0" algn="l" rtl="0">
                        <a:lnSpc>
                          <a:spcPct val="120000"/>
                        </a:lnSpc>
                        <a:spcBef>
                          <a:spcPts val="0"/>
                        </a:spcBef>
                        <a:spcAft>
                          <a:spcPts val="0"/>
                        </a:spcAft>
                        <a:buClr>
                          <a:schemeClr val="dk1"/>
                        </a:buClr>
                        <a:buSzPts val="1000"/>
                        <a:buNone/>
                      </a:pPr>
                      <a:r>
                        <a:rPr lang="nl-NL" sz="1400"/>
                        <a:t>In het programma Edu-V wordt gewerkt aan een herontwerp van de keten om zo flexibel en toekomstbestendig onderwijs mogelijk te maken.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Streefarchitecturen (uitwerking HOSA / MOSA)</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Aanpassingen aan Enterprise Architecturen van Surf, partners en instellingen.</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a:t>Informatiearchitectuur van koppelingen en gegevensuitwisselingen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1714074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587880168"/>
              </p:ext>
            </p:extLst>
          </p:nvPr>
        </p:nvGraphicFramePr>
        <p:xfrm>
          <a:off x="335360" y="1226574"/>
          <a:ext cx="11521280" cy="227222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200" b="1"/>
                        <a:t>Wordt er verbonden met ketens </a:t>
                      </a:r>
                      <a:r>
                        <a:rPr lang="nl-NL" sz="1200" b="1" i="1"/>
                        <a:t>buiten</a:t>
                      </a:r>
                      <a:r>
                        <a:rPr lang="nl-NL" sz="1200" b="1"/>
                        <a:t> het onderwijs?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Ja. Er </a:t>
                      </a:r>
                      <a:r>
                        <a:rPr lang="en-US" sz="1400" err="1"/>
                        <a:t>worden</a:t>
                      </a:r>
                      <a:r>
                        <a:rPr lang="en-US" sz="1400"/>
                        <a:t> </a:t>
                      </a:r>
                      <a:r>
                        <a:rPr lang="en-US" sz="1400" err="1"/>
                        <a:t>ook</a:t>
                      </a:r>
                      <a:r>
                        <a:rPr lang="en-US" sz="1400"/>
                        <a:t> B2B </a:t>
                      </a:r>
                      <a:r>
                        <a:rPr lang="en-US" sz="1400" err="1"/>
                        <a:t>ketensamenwerkingen</a:t>
                      </a:r>
                      <a:r>
                        <a:rPr lang="en-US" sz="1400"/>
                        <a:t> </a:t>
                      </a:r>
                      <a:r>
                        <a:rPr lang="en-US" sz="1400" err="1"/>
                        <a:t>ondersteund</a:t>
                      </a:r>
                      <a:r>
                        <a:rPr lang="en-US" sz="1400"/>
                        <a:t>. </a:t>
                      </a:r>
                      <a:r>
                        <a:rPr lang="en-US" sz="1400" err="1"/>
                        <a:t>Bijvoorbeeld</a:t>
                      </a:r>
                      <a:r>
                        <a:rPr lang="en-US" sz="1400"/>
                        <a:t> </a:t>
                      </a:r>
                      <a:r>
                        <a:rPr lang="en-US" sz="1400" err="1"/>
                        <a:t>voor</a:t>
                      </a:r>
                      <a:r>
                        <a:rPr lang="en-US" sz="1400"/>
                        <a:t> het </a:t>
                      </a:r>
                      <a:r>
                        <a:rPr lang="en-US" sz="1400" err="1"/>
                        <a:t>inkopen</a:t>
                      </a:r>
                      <a:r>
                        <a:rPr lang="en-US" sz="1400"/>
                        <a:t> van </a:t>
                      </a:r>
                      <a:r>
                        <a:rPr lang="en-US" sz="1400" err="1"/>
                        <a:t>leermiddelen</a:t>
                      </a:r>
                      <a:r>
                        <a:rPr lang="en-US" sz="1400"/>
                        <a:t> </a:t>
                      </a:r>
                      <a:r>
                        <a:rPr lang="en-US" sz="1400" err="1"/>
                        <a:t>als</a:t>
                      </a:r>
                      <a:r>
                        <a:rPr lang="en-US" sz="1400"/>
                        <a:t> </a:t>
                      </a:r>
                      <a:r>
                        <a:rPr lang="en-US" sz="1400" err="1"/>
                        <a:t>distributeur</a:t>
                      </a:r>
                      <a:r>
                        <a:rPr lang="en-US" sz="1400"/>
                        <a:t> </a:t>
                      </a:r>
                      <a:r>
                        <a:rPr lang="en-US" sz="1400" err="1"/>
                        <a:t>bij</a:t>
                      </a:r>
                      <a:r>
                        <a:rPr lang="en-US" sz="1400"/>
                        <a:t> </a:t>
                      </a:r>
                      <a:r>
                        <a:rPr lang="en-US" sz="1400" err="1"/>
                        <a:t>een</a:t>
                      </a:r>
                      <a:r>
                        <a:rPr lang="en-US" sz="1400"/>
                        <a:t> </a:t>
                      </a:r>
                      <a:r>
                        <a:rPr lang="en-US" sz="1400" err="1"/>
                        <a:t>uitgever</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nl-NL" sz="1400"/>
                        <a:t>Gemeentelijke overheden voor bijvoorbeeld leerplicht en voortijdig schoolverlaten.</a:t>
                      </a:r>
                    </a:p>
                    <a:p>
                      <a:pPr marL="450850" lvl="0" indent="-285750" algn="l" rtl="0">
                        <a:spcBef>
                          <a:spcPts val="0"/>
                        </a:spcBef>
                        <a:spcAft>
                          <a:spcPts val="0"/>
                        </a:spcAft>
                        <a:buSzPts val="1000"/>
                        <a:buFont typeface="Arial" panose="020B0604020202020204" pitchFamily="34" charset="0"/>
                        <a:buChar char="•"/>
                      </a:pPr>
                      <a:r>
                        <a:rPr lang="nl-NL" sz="1400" err="1"/>
                        <a:t>eIDAS</a:t>
                      </a:r>
                      <a:r>
                        <a:rPr lang="nl-NL" sz="1400"/>
                        <a:t>, </a:t>
                      </a:r>
                      <a:r>
                        <a:rPr lang="nl-NL" sz="1400" err="1"/>
                        <a:t>overheidwallet</a:t>
                      </a:r>
                      <a:r>
                        <a:rPr lang="nl-NL" sz="1400"/>
                        <a:t> voor burgers ter identificatie</a:t>
                      </a:r>
                    </a:p>
                    <a:p>
                      <a:pPr marL="450850" lvl="0" indent="-285750" algn="l" rtl="0">
                        <a:spcBef>
                          <a:spcPts val="0"/>
                        </a:spcBef>
                        <a:spcAft>
                          <a:spcPts val="0"/>
                        </a:spcAft>
                        <a:buSzPts val="1000"/>
                        <a:buFont typeface="Arial" panose="020B0604020202020204" pitchFamily="34" charset="0"/>
                        <a:buChar char="•"/>
                      </a:pPr>
                      <a:r>
                        <a:rPr lang="nl-NL" sz="1400"/>
                        <a:t>Overige in onderzoek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marL="0" lvl="0" indent="0" algn="ctr" rtl="0">
                        <a:spcBef>
                          <a:spcPts val="0"/>
                        </a:spcBef>
                        <a:spcAft>
                          <a:spcPts val="0"/>
                        </a:spcAft>
                        <a:buNone/>
                      </a:pPr>
                      <a:r>
                        <a:rPr lang="nl-NL" sz="1200" b="1" err="1"/>
                        <a:t>Governance</a:t>
                      </a:r>
                      <a:endParaRPr lang="nl-NL" sz="12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Parallel </a:t>
                      </a:r>
                      <a:r>
                        <a:rPr lang="en-US" sz="1400" err="1"/>
                        <a:t>aan</a:t>
                      </a:r>
                      <a:r>
                        <a:rPr lang="en-US" sz="1400"/>
                        <a:t> de </a:t>
                      </a:r>
                      <a:r>
                        <a:rPr lang="en-US" sz="1400" err="1"/>
                        <a:t>totstandkoming</a:t>
                      </a:r>
                      <a:r>
                        <a:rPr lang="en-US" sz="1400"/>
                        <a:t> </a:t>
                      </a:r>
                      <a:r>
                        <a:rPr lang="en-US" sz="1400" err="1"/>
                        <a:t>wordt</a:t>
                      </a:r>
                      <a:r>
                        <a:rPr lang="en-US" sz="1400"/>
                        <a:t> </a:t>
                      </a:r>
                      <a:r>
                        <a:rPr lang="en-US" sz="1400" err="1"/>
                        <a:t>gewerkt</a:t>
                      </a:r>
                      <a:r>
                        <a:rPr lang="en-US" sz="1400"/>
                        <a:t> </a:t>
                      </a:r>
                      <a:r>
                        <a:rPr lang="en-US" sz="1400" err="1"/>
                        <a:t>aan</a:t>
                      </a:r>
                      <a:r>
                        <a:rPr lang="en-US" sz="1400"/>
                        <a:t> het </a:t>
                      </a:r>
                      <a:r>
                        <a:rPr lang="en-US" sz="1400" err="1"/>
                        <a:t>inrichten</a:t>
                      </a:r>
                      <a:r>
                        <a:rPr lang="en-US" sz="1400"/>
                        <a:t> van </a:t>
                      </a:r>
                      <a:r>
                        <a:rPr lang="en-US" sz="1400" err="1"/>
                        <a:t>een</a:t>
                      </a:r>
                      <a:r>
                        <a:rPr lang="en-US" sz="1400"/>
                        <a:t> governance die </a:t>
                      </a:r>
                      <a:r>
                        <a:rPr lang="en-US" sz="1400" err="1"/>
                        <a:t>publiek-privaat</a:t>
                      </a:r>
                      <a:r>
                        <a:rPr lang="en-US" sz="1400"/>
                        <a:t> regie </a:t>
                      </a:r>
                      <a:r>
                        <a:rPr lang="en-US" sz="1400" err="1"/>
                        <a:t>voert</a:t>
                      </a:r>
                      <a:r>
                        <a:rPr lang="en-US" sz="1400"/>
                        <a:t> op de </a:t>
                      </a:r>
                      <a:r>
                        <a:rPr lang="en-US" sz="1400" err="1"/>
                        <a:t>afspraken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lang="en-US" sz="1400" err="1"/>
                        <a:t>Hier</a:t>
                      </a:r>
                      <a:r>
                        <a:rPr lang="en-US" sz="1400"/>
                        <a:t> </a:t>
                      </a:r>
                      <a:r>
                        <a:rPr lang="en-US" sz="1400" err="1"/>
                        <a:t>moet</a:t>
                      </a:r>
                      <a:r>
                        <a:rPr lang="en-US" sz="1400"/>
                        <a:t> </a:t>
                      </a:r>
                      <a:r>
                        <a:rPr lang="en-US" sz="1400" err="1"/>
                        <a:t>nog</a:t>
                      </a:r>
                      <a:r>
                        <a:rPr lang="en-US" sz="1400"/>
                        <a:t> </a:t>
                      </a:r>
                      <a:r>
                        <a:rPr lang="en-US" sz="1400" err="1"/>
                        <a:t>invulling</a:t>
                      </a:r>
                      <a:r>
                        <a:rPr lang="en-US" sz="1400"/>
                        <a:t> </a:t>
                      </a:r>
                      <a:r>
                        <a:rPr lang="en-US" sz="1400" err="1"/>
                        <a:t>aan</a:t>
                      </a:r>
                      <a:r>
                        <a:rPr lang="en-US" sz="1400"/>
                        <a:t> </a:t>
                      </a:r>
                      <a:r>
                        <a:rPr lang="en-US" sz="1400" err="1"/>
                        <a:t>gegeven</a:t>
                      </a:r>
                      <a:r>
                        <a:rPr lang="en-US" sz="1400"/>
                        <a:t> </a:t>
                      </a:r>
                      <a:r>
                        <a:rPr lang="en-US" sz="1400" err="1"/>
                        <a:t>worden</a:t>
                      </a:r>
                      <a:r>
                        <a:rPr lang="en-US" sz="1400"/>
                        <a:t> </a:t>
                      </a:r>
                      <a:r>
                        <a:rPr lang="en-US" sz="1400" err="1"/>
                        <a:t>voor</a:t>
                      </a:r>
                      <a:r>
                        <a:rPr lang="en-US" sz="1400"/>
                        <a:t> </a:t>
                      </a:r>
                      <a:r>
                        <a:rPr lang="en-US" sz="1400" err="1"/>
                        <a:t>nPuls</a:t>
                      </a:r>
                      <a:r>
                        <a:rPr lang="en-US" sz="1400"/>
                        <a:t>. </a:t>
                      </a:r>
                      <a:r>
                        <a:rPr lang="en-US" sz="1400" err="1"/>
                        <a:t>Dit</a:t>
                      </a:r>
                      <a:r>
                        <a:rPr lang="en-US" sz="1400"/>
                        <a:t> is </a:t>
                      </a:r>
                      <a:r>
                        <a:rPr lang="en-US" sz="1400" err="1"/>
                        <a:t>nog</a:t>
                      </a:r>
                      <a:r>
                        <a:rPr lang="en-US" sz="1400"/>
                        <a:t> </a:t>
                      </a:r>
                      <a:r>
                        <a:rPr lang="en-US" sz="1400" err="1"/>
                        <a:t>werk</a:t>
                      </a:r>
                      <a:r>
                        <a:rPr lang="en-US" sz="1400"/>
                        <a:t> in </a:t>
                      </a:r>
                      <a:r>
                        <a:rPr lang="en-US" sz="1400" err="1"/>
                        <a:t>uitvoering</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74236"/>
                  </a:ext>
                </a:extLst>
              </a:tr>
            </a:tbl>
          </a:graphicData>
        </a:graphic>
      </p:graphicFrame>
    </p:spTree>
    <p:extLst>
      <p:ext uri="{BB962C8B-B14F-4D97-AF65-F5344CB8AC3E}">
        <p14:creationId xmlns:p14="http://schemas.microsoft.com/office/powerpoint/2010/main" val="369773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prstGeom prst="rect">
            <a:avLst/>
          </a:prstGeom>
        </p:spPr>
        <p:txBody>
          <a:bodyPr spcFirstLastPara="1" wrap="square" lIns="91425" tIns="91425" rIns="91425" bIns="91425" anchor="b" anchorCtr="0">
            <a:noAutofit/>
          </a:bodyPr>
          <a:lstStyle/>
          <a:p>
            <a:r>
              <a:rPr lang="nl-NL"/>
              <a:t>Vergelijkingsraamwerk Overzicht</a:t>
            </a:r>
            <a:endParaRPr/>
          </a:p>
        </p:txBody>
      </p:sp>
      <p:sp>
        <p:nvSpPr>
          <p:cNvPr id="3" name="Tijdelijke aanduiding voor tekst 2">
            <a:extLst>
              <a:ext uri="{FF2B5EF4-FFF2-40B4-BE49-F238E27FC236}">
                <a16:creationId xmlns:a16="http://schemas.microsoft.com/office/drawing/2014/main" id="{9C79A73F-71FD-6BCD-DC54-BEFFAF0E167E}"/>
              </a:ext>
            </a:extLst>
          </p:cNvPr>
          <p:cNvSpPr>
            <a:spLocks noGrp="1"/>
          </p:cNvSpPr>
          <p:nvPr>
            <p:ph type="body" sz="quarter" idx="13"/>
          </p:nvPr>
        </p:nvSpPr>
        <p:spPr/>
        <p:txBody>
          <a:bodyPr/>
          <a:lstStyle/>
          <a:p>
            <a:r>
              <a:rPr lang="nl-NL" sz="1800" err="1"/>
              <a:t>Edu</a:t>
            </a:r>
            <a:r>
              <a:rPr lang="nl-NL" sz="1800"/>
              <a:t>-V</a:t>
            </a:r>
          </a:p>
        </p:txBody>
      </p:sp>
      <p:graphicFrame>
        <p:nvGraphicFramePr>
          <p:cNvPr id="220" name="Google Shape;220;p17"/>
          <p:cNvGraphicFramePr/>
          <p:nvPr/>
        </p:nvGraphicFramePr>
        <p:xfrm>
          <a:off x="0" y="980729"/>
          <a:ext cx="12192000" cy="5920680"/>
        </p:xfrm>
        <a:graphic>
          <a:graphicData uri="http://schemas.openxmlformats.org/drawingml/2006/table">
            <a:tbl>
              <a:tblPr firstCol="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2056">
                <a:tc>
                  <a:txBody>
                    <a:bodyPr/>
                    <a:lstStyle/>
                    <a:p>
                      <a:pPr marL="0" lvl="0" indent="0" algn="ctr" rtl="0">
                        <a:spcBef>
                          <a:spcPts val="0"/>
                        </a:spcBef>
                        <a:spcAft>
                          <a:spcPts val="0"/>
                        </a:spcAft>
                        <a:buNone/>
                      </a:pPr>
                      <a:r>
                        <a:rPr lang="nl-NL" b="1"/>
                        <a:t>Projectfase</a:t>
                      </a:r>
                      <a:endParaRPr b="1"/>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tx1"/>
                          </a:solidFill>
                        </a:rPr>
                        <a:t>Afgerond / </a:t>
                      </a:r>
                      <a:r>
                        <a:rPr lang="nl-NL" sz="1000" b="0" err="1">
                          <a:solidFill>
                            <a:schemeClr val="tx1"/>
                          </a:solidFill>
                        </a:rPr>
                        <a:t>inbeheername</a:t>
                      </a:r>
                      <a:endParaRPr sz="1000" b="0" err="1">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Al even op weg</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Prille begin</a:t>
                      </a:r>
                      <a:endParaRPr sz="1000" b="0"/>
                    </a:p>
                  </a:txBody>
                  <a:tcPr marL="91425" marR="91425" marT="91425" marB="91425" anchor="ctr"/>
                </a:tc>
                <a:extLst>
                  <a:ext uri="{0D108BD9-81ED-4DB2-BD59-A6C34878D82A}">
                    <a16:rowId xmlns:a16="http://schemas.microsoft.com/office/drawing/2014/main" val="10001"/>
                  </a:ext>
                </a:extLst>
              </a:tr>
              <a:tr h="422056">
                <a:tc>
                  <a:txBody>
                    <a:bodyPr/>
                    <a:lstStyle/>
                    <a:p>
                      <a:pPr marL="0" lvl="0" indent="0" algn="ctr" rtl="0">
                        <a:spcBef>
                          <a:spcPts val="0"/>
                        </a:spcBef>
                        <a:spcAft>
                          <a:spcPts val="0"/>
                        </a:spcAft>
                        <a:buNone/>
                      </a:pPr>
                      <a:r>
                        <a:rPr lang="nl-NL" b="1"/>
                        <a:t>Werkingsgebied</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Eén werkingsgebied</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Meerdere werkingsgebieden</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t>Gehele onderwijsdomein</a:t>
                      </a:r>
                      <a:endParaRPr sz="1000" b="0"/>
                    </a:p>
                  </a:txBody>
                  <a:tcPr marL="91425" marR="91425" marT="91425" marB="91425" anchor="ctr"/>
                </a:tc>
                <a:extLst>
                  <a:ext uri="{0D108BD9-81ED-4DB2-BD59-A6C34878D82A}">
                    <a16:rowId xmlns:a16="http://schemas.microsoft.com/office/drawing/2014/main" val="10002"/>
                  </a:ext>
                </a:extLst>
              </a:tr>
              <a:tr h="475675">
                <a:tc>
                  <a:txBody>
                    <a:bodyPr/>
                    <a:lstStyle/>
                    <a:p>
                      <a:pPr marL="0" lvl="0" indent="0" algn="ctr" rtl="0">
                        <a:spcBef>
                          <a:spcPts val="0"/>
                        </a:spcBef>
                        <a:spcAft>
                          <a:spcPts val="0"/>
                        </a:spcAft>
                        <a:buNone/>
                      </a:pPr>
                      <a:r>
                        <a:rPr lang="nl-NL" b="1"/>
                        <a:t>Ketendomeinen</a:t>
                      </a:r>
                      <a:endParaRPr b="1"/>
                    </a:p>
                  </a:txBody>
                  <a:tcPr marL="91425" marR="91425" marT="91425" marB="91425" anchor="ctr"/>
                </a:tc>
                <a:tc>
                  <a:txBody>
                    <a:bodyPr/>
                    <a:lstStyle/>
                    <a:p>
                      <a:pPr marL="0" lvl="0" indent="0" algn="ctr" rtl="0">
                        <a:spcBef>
                          <a:spcPts val="0"/>
                        </a:spcBef>
                        <a:spcAft>
                          <a:spcPts val="0"/>
                        </a:spcAft>
                        <a:buNone/>
                      </a:pPr>
                      <a:r>
                        <a:rPr lang="nl-NL" sz="1000" b="0"/>
                        <a:t>Beperkt aantal ketenprocessen binnen één ketendomein</a:t>
                      </a:r>
                      <a:endParaRPr sz="1000" b="0"/>
                    </a:p>
                  </a:txBody>
                  <a:tcPr marL="91425" marR="91425" marT="91425" marB="91425" anchor="ctr"/>
                </a:tc>
                <a:tc>
                  <a:txBody>
                    <a:bodyPr/>
                    <a:lstStyle/>
                    <a:p>
                      <a:pPr marL="0" lvl="0" indent="0" algn="ctr" rtl="0">
                        <a:spcBef>
                          <a:spcPts val="0"/>
                        </a:spcBef>
                        <a:spcAft>
                          <a:spcPts val="0"/>
                        </a:spcAft>
                        <a:buNone/>
                      </a:pPr>
                      <a:r>
                        <a:rPr lang="nl-NL" sz="1000" b="0"/>
                        <a:t>Meerdere </a:t>
                      </a:r>
                      <a:r>
                        <a:rPr lang="nl-NL" sz="1000" b="0" u="none" strike="noStrike" noProof="0"/>
                        <a:t>ketenprocessen in meerdere ketendomeinen</a:t>
                      </a:r>
                      <a:endParaRPr sz="1000" b="0"/>
                    </a:p>
                  </a:txBody>
                  <a:tcPr marL="91425" marR="91425" marT="91425" marB="91425" anchor="ctr"/>
                </a:tc>
                <a:tc>
                  <a:txBody>
                    <a:bodyPr/>
                    <a:lstStyle/>
                    <a:p>
                      <a:pPr marL="0" lvl="0" indent="0" algn="ctr" rtl="0">
                        <a:spcBef>
                          <a:spcPts val="0"/>
                        </a:spcBef>
                        <a:spcAft>
                          <a:spcPts val="0"/>
                        </a:spcAft>
                        <a:buNone/>
                      </a:pPr>
                      <a:r>
                        <a:rPr lang="nl-NL" sz="1000" b="0"/>
                        <a:t>(Vrijwel) alle </a:t>
                      </a:r>
                      <a:r>
                        <a:rPr lang="nl-NL" sz="1000" b="0" u="none" strike="noStrike" noProof="0"/>
                        <a:t>ketenprocessen; raakt alle ketendomeinen</a:t>
                      </a:r>
                      <a:endParaRPr sz="1000" b="0"/>
                    </a:p>
                  </a:txBody>
                  <a:tcPr marL="91425" marR="91425" marT="91425" marB="91425" anchor="ctr"/>
                </a:tc>
                <a:extLst>
                  <a:ext uri="{0D108BD9-81ED-4DB2-BD59-A6C34878D82A}">
                    <a16:rowId xmlns:a16="http://schemas.microsoft.com/office/drawing/2014/main" val="10003"/>
                  </a:ext>
                </a:extLst>
              </a:tr>
              <a:tr h="422056">
                <a:tc>
                  <a:txBody>
                    <a:bodyPr/>
                    <a:lstStyle/>
                    <a:p>
                      <a:pPr marL="0" lvl="0" indent="0" algn="ctr" rtl="0">
                        <a:spcBef>
                          <a:spcPts val="0"/>
                        </a:spcBef>
                        <a:spcAft>
                          <a:spcPts val="0"/>
                        </a:spcAft>
                        <a:buNone/>
                      </a:pPr>
                      <a:r>
                        <a:rPr lang="nl-NL" b="1"/>
                        <a:t>Privacy</a:t>
                      </a:r>
                      <a:endParaRPr b="1"/>
                    </a:p>
                  </a:txBody>
                  <a:tcPr marL="91425" marR="91425" marT="91425" marB="91425" anchor="ctr"/>
                </a:tc>
                <a:tc>
                  <a:txBody>
                    <a:bodyPr/>
                    <a:lstStyle/>
                    <a:p>
                      <a:pPr marL="0" lvl="0" indent="0" algn="ctr" rtl="0">
                        <a:spcBef>
                          <a:spcPts val="0"/>
                        </a:spcBef>
                        <a:spcAft>
                          <a:spcPts val="0"/>
                        </a:spcAft>
                        <a:buNone/>
                      </a:pPr>
                      <a:r>
                        <a:rPr lang="nl-NL" sz="1000" b="0"/>
                        <a:t>Geen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Enkele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Veel / bijzondere </a:t>
                      </a:r>
                      <a:r>
                        <a:rPr lang="nl-NL" sz="1000" b="0" err="1"/>
                        <a:t>persoonsgeg</a:t>
                      </a:r>
                      <a:r>
                        <a:rPr lang="nl-NL" sz="1000" b="0"/>
                        <a:t>.</a:t>
                      </a:r>
                      <a:endParaRPr sz="1000" b="0"/>
                    </a:p>
                  </a:txBody>
                  <a:tcPr marL="91425" marR="91425" marT="91425" marB="91425" anchor="ctr"/>
                </a:tc>
                <a:extLst>
                  <a:ext uri="{0D108BD9-81ED-4DB2-BD59-A6C34878D82A}">
                    <a16:rowId xmlns:a16="http://schemas.microsoft.com/office/drawing/2014/main" val="10004"/>
                  </a:ext>
                </a:extLst>
              </a:tr>
              <a:tr h="422056">
                <a:tc>
                  <a:txBody>
                    <a:bodyPr/>
                    <a:lstStyle/>
                    <a:p>
                      <a:pPr marL="0" lvl="0" indent="0" algn="ctr" rtl="0">
                        <a:spcBef>
                          <a:spcPts val="0"/>
                        </a:spcBef>
                        <a:spcAft>
                          <a:spcPts val="0"/>
                        </a:spcAft>
                        <a:buNone/>
                      </a:pPr>
                      <a:r>
                        <a:rPr lang="nl-NL" b="1"/>
                        <a:t>Informatiebeveiliging</a:t>
                      </a:r>
                      <a:endParaRPr b="1"/>
                    </a:p>
                  </a:txBody>
                  <a:tcPr marL="91425" marR="91425" marT="91425" marB="91425" anchor="ctr"/>
                </a:tc>
                <a:tc>
                  <a:txBody>
                    <a:bodyPr/>
                    <a:lstStyle/>
                    <a:p>
                      <a:pPr marL="0" lvl="0" indent="0" algn="ctr" rtl="0">
                        <a:spcBef>
                          <a:spcPts val="0"/>
                        </a:spcBef>
                        <a:spcAft>
                          <a:spcPts val="0"/>
                        </a:spcAft>
                        <a:buNone/>
                      </a:pPr>
                      <a:r>
                        <a:rPr lang="nl-NL" sz="1000" b="0"/>
                        <a:t>Geen BIV-eisen</a:t>
                      </a:r>
                      <a:endParaRPr sz="1000" b="0"/>
                    </a:p>
                  </a:txBody>
                  <a:tcPr marL="91425" marR="91425" marT="91425" marB="91425" anchor="ctr"/>
                </a:tc>
                <a:tc>
                  <a:txBody>
                    <a:bodyPr/>
                    <a:lstStyle/>
                    <a:p>
                      <a:pPr marL="0" lvl="0" indent="0" algn="ctr" rtl="0">
                        <a:spcBef>
                          <a:spcPts val="0"/>
                        </a:spcBef>
                        <a:spcAft>
                          <a:spcPts val="0"/>
                        </a:spcAft>
                        <a:buNone/>
                      </a:pPr>
                      <a:r>
                        <a:rPr lang="nl-NL" sz="1000" b="0"/>
                        <a:t>Enkele BIV-eisen</a:t>
                      </a:r>
                      <a:endParaRPr sz="1000" b="0"/>
                    </a:p>
                  </a:txBody>
                  <a:tcPr marL="91425" marR="91425" marT="91425" marB="91425" anchor="ctr"/>
                </a:tc>
                <a:tc>
                  <a:txBody>
                    <a:bodyPr/>
                    <a:lstStyle/>
                    <a:p>
                      <a:pPr marL="0" lvl="0" indent="0" algn="ctr" rtl="0">
                        <a:spcBef>
                          <a:spcPts val="0"/>
                        </a:spcBef>
                        <a:spcAft>
                          <a:spcPts val="0"/>
                        </a:spcAft>
                        <a:buNone/>
                      </a:pPr>
                      <a:r>
                        <a:rPr lang="nl-NL" sz="1000" b="0"/>
                        <a:t>Strikte BIV-eisen</a:t>
                      </a:r>
                      <a:endParaRPr sz="1000" b="0"/>
                    </a:p>
                  </a:txBody>
                  <a:tcPr marL="91425" marR="91425" marT="91425" marB="91425" anchor="ctr"/>
                </a:tc>
                <a:extLst>
                  <a:ext uri="{0D108BD9-81ED-4DB2-BD59-A6C34878D82A}">
                    <a16:rowId xmlns:a16="http://schemas.microsoft.com/office/drawing/2014/main" val="10005"/>
                  </a:ext>
                </a:extLst>
              </a:tr>
              <a:tr h="475675">
                <a:tc>
                  <a:txBody>
                    <a:bodyPr/>
                    <a:lstStyle/>
                    <a:p>
                      <a:pPr marL="0" lvl="0" indent="0" algn="ctr" rtl="0">
                        <a:spcBef>
                          <a:spcPts val="0"/>
                        </a:spcBef>
                        <a:spcAft>
                          <a:spcPts val="0"/>
                        </a:spcAft>
                        <a:buNone/>
                      </a:pPr>
                      <a:r>
                        <a:rPr lang="nl-NL" b="1"/>
                        <a:t>Interoperabiliteit</a:t>
                      </a:r>
                      <a:endParaRPr b="1"/>
                    </a:p>
                  </a:txBody>
                  <a:tcPr marL="91425" marR="91425" marT="91425" marB="91425" anchor="ctr"/>
                </a:tc>
                <a:tc>
                  <a:txBody>
                    <a:bodyPr/>
                    <a:lstStyle/>
                    <a:p>
                      <a:pPr marL="0" lvl="0" indent="0" algn="ctr" rtl="0">
                        <a:spcBef>
                          <a:spcPts val="0"/>
                        </a:spcBef>
                        <a:spcAft>
                          <a:spcPts val="0"/>
                        </a:spcAft>
                        <a:buNone/>
                      </a:pPr>
                      <a:r>
                        <a:rPr lang="nl-NL" sz="1000" b="0"/>
                        <a:t>Technische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 Semantische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Semantische &amp; Procesinteroperabiliteit</a:t>
                      </a:r>
                      <a:endParaRPr sz="1000" b="0"/>
                    </a:p>
                  </a:txBody>
                  <a:tcPr marL="91425" marR="91425" marT="91425" marB="91425" anchor="ctr"/>
                </a:tc>
                <a:extLst>
                  <a:ext uri="{0D108BD9-81ED-4DB2-BD59-A6C34878D82A}">
                    <a16:rowId xmlns:a16="http://schemas.microsoft.com/office/drawing/2014/main" val="414585822"/>
                  </a:ext>
                </a:extLst>
              </a:tr>
              <a:tr h="422056">
                <a:tc>
                  <a:txBody>
                    <a:bodyPr/>
                    <a:lstStyle/>
                    <a:p>
                      <a:pPr marL="0" lvl="0" indent="0" algn="ctr" rtl="0">
                        <a:spcBef>
                          <a:spcPts val="0"/>
                        </a:spcBef>
                        <a:spcAft>
                          <a:spcPts val="0"/>
                        </a:spcAft>
                        <a:buNone/>
                      </a:pPr>
                      <a:r>
                        <a:rPr lang="nl-NL" b="1"/>
                        <a:t>IAA</a:t>
                      </a:r>
                      <a:endParaRPr b="1"/>
                    </a:p>
                  </a:txBody>
                  <a:tcPr marL="91425" marR="91425" marT="91425" marB="91425" anchor="ctr"/>
                </a:tc>
                <a:tc>
                  <a:txBody>
                    <a:bodyPr/>
                    <a:lstStyle/>
                    <a:p>
                      <a:pPr marL="0" lvl="0" indent="0" algn="ctr" rtl="0">
                        <a:spcBef>
                          <a:spcPts val="0"/>
                        </a:spcBef>
                        <a:spcAft>
                          <a:spcPts val="0"/>
                        </a:spcAft>
                        <a:buNone/>
                      </a:pPr>
                      <a:r>
                        <a:rPr lang="nl-NL" sz="1000" b="0"/>
                        <a:t>Openbaar / publiek</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groepslidmaatschap / rol</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identiteit</a:t>
                      </a:r>
                      <a:endParaRPr sz="1000" b="0"/>
                    </a:p>
                  </a:txBody>
                  <a:tcPr marL="91425" marR="91425" marT="91425" marB="91425" anchor="ctr"/>
                </a:tc>
                <a:extLst>
                  <a:ext uri="{0D108BD9-81ED-4DB2-BD59-A6C34878D82A}">
                    <a16:rowId xmlns:a16="http://schemas.microsoft.com/office/drawing/2014/main" val="10006"/>
                  </a:ext>
                </a:extLst>
              </a:tr>
              <a:tr h="540198">
                <a:tc>
                  <a:txBody>
                    <a:bodyPr/>
                    <a:lstStyle/>
                    <a:p>
                      <a:pPr marL="0" lvl="0" indent="0" algn="ctr" rtl="0">
                        <a:spcBef>
                          <a:spcPts val="0"/>
                        </a:spcBef>
                        <a:spcAft>
                          <a:spcPts val="0"/>
                        </a:spcAft>
                        <a:buNone/>
                      </a:pPr>
                      <a:r>
                        <a:rPr lang="nl-NL" b="1"/>
                        <a:t>M2M-interactie</a:t>
                      </a:r>
                      <a:endParaRPr b="1"/>
                    </a:p>
                  </a:txBody>
                  <a:tcPr marL="91425" marR="91425" marT="91425" marB="91425" anchor="ctr"/>
                </a:tc>
                <a:tc>
                  <a:txBody>
                    <a:bodyPr/>
                    <a:lstStyle/>
                    <a:p>
                      <a:pPr marL="0" lvl="0" indent="0" algn="ctr" rtl="0">
                        <a:spcBef>
                          <a:spcPts val="0"/>
                        </a:spcBef>
                        <a:spcAft>
                          <a:spcPts val="0"/>
                        </a:spcAft>
                        <a:buNone/>
                      </a:pPr>
                      <a:r>
                        <a:rPr lang="nl-NL" sz="1000" b="0"/>
                        <a:t>Geen m2m-koppelingen</a:t>
                      </a:r>
                      <a:endParaRPr sz="1000" b="0"/>
                    </a:p>
                  </a:txBody>
                  <a:tcPr marL="91425" marR="91425" marT="91425" marB="91425" anchor="ctr"/>
                </a:tc>
                <a:tc>
                  <a:txBody>
                    <a:bodyPr/>
                    <a:lstStyle/>
                    <a:p>
                      <a:pPr marL="0" lvl="0" indent="0" algn="ctr" rtl="0">
                        <a:spcBef>
                          <a:spcPts val="0"/>
                        </a:spcBef>
                        <a:spcAft>
                          <a:spcPts val="0"/>
                        </a:spcAft>
                        <a:buNone/>
                      </a:pPr>
                      <a:r>
                        <a:rPr lang="nl-NL" sz="1000" b="0"/>
                        <a:t>Enkele koppelingen, meerdere gelijksoortige partijen</a:t>
                      </a:r>
                      <a:endParaRPr sz="1000" b="0"/>
                    </a:p>
                  </a:txBody>
                  <a:tcPr marL="91425" marR="91425" marT="91425" marB="91425" anchor="ctr"/>
                </a:tc>
                <a:tc>
                  <a:txBody>
                    <a:bodyPr/>
                    <a:lstStyle/>
                    <a:p>
                      <a:pPr marL="0" lvl="0" indent="0" algn="ctr" rtl="0">
                        <a:spcBef>
                          <a:spcPts val="0"/>
                        </a:spcBef>
                        <a:spcAft>
                          <a:spcPts val="0"/>
                        </a:spcAft>
                        <a:buNone/>
                      </a:pPr>
                      <a:r>
                        <a:rPr lang="nl-NL" sz="1000" b="0"/>
                        <a:t>Veel koppelingen, veel verschillende partijen</a:t>
                      </a:r>
                      <a:endParaRPr sz="1000" b="0"/>
                    </a:p>
                  </a:txBody>
                  <a:tcPr marL="91425" marR="91425" marT="91425" marB="91425" anchor="ctr"/>
                </a:tc>
                <a:extLst>
                  <a:ext uri="{0D108BD9-81ED-4DB2-BD59-A6C34878D82A}">
                    <a16:rowId xmlns:a16="http://schemas.microsoft.com/office/drawing/2014/main" val="10007"/>
                  </a:ext>
                </a:extLst>
              </a:tr>
              <a:tr h="540198">
                <a:tc>
                  <a:txBody>
                    <a:bodyPr/>
                    <a:lstStyle/>
                    <a:p>
                      <a:pPr marL="0" lvl="0" indent="0" algn="ctr" rtl="0">
                        <a:spcBef>
                          <a:spcPts val="0"/>
                        </a:spcBef>
                        <a:spcAft>
                          <a:spcPts val="0"/>
                        </a:spcAft>
                        <a:buNone/>
                      </a:pPr>
                      <a:r>
                        <a:rPr lang="nl-NL" b="1"/>
                        <a:t>H2M-interactie</a:t>
                      </a:r>
                      <a:endParaRPr b="1"/>
                    </a:p>
                  </a:txBody>
                  <a:tcPr marL="91425" marR="91425" marT="91425" marB="91425" anchor="ctr"/>
                </a:tc>
                <a:tc>
                  <a:txBody>
                    <a:bodyPr/>
                    <a:lstStyle/>
                    <a:p>
                      <a:pPr marL="0" lvl="0" indent="0" algn="ctr" rtl="0">
                        <a:spcBef>
                          <a:spcPts val="0"/>
                        </a:spcBef>
                        <a:spcAft>
                          <a:spcPts val="0"/>
                        </a:spcAft>
                        <a:buNone/>
                      </a:pPr>
                      <a:r>
                        <a:rPr lang="nl-NL" sz="1000" b="0"/>
                        <a:t>Geen gebruikersinteractie</a:t>
                      </a:r>
                      <a:endParaRPr sz="1000" b="0"/>
                    </a:p>
                  </a:txBody>
                  <a:tcPr marL="91425" marR="91425" marT="91425" marB="91425" anchor="ctr"/>
                </a:tc>
                <a:tc>
                  <a:txBody>
                    <a:bodyPr/>
                    <a:lstStyle/>
                    <a:p>
                      <a:pPr marL="0" lvl="0" indent="0" algn="ctr" rtl="0">
                        <a:spcBef>
                          <a:spcPts val="0"/>
                        </a:spcBef>
                        <a:spcAft>
                          <a:spcPts val="0"/>
                        </a:spcAft>
                        <a:buNone/>
                      </a:pPr>
                      <a:r>
                        <a:rPr lang="nl-NL" sz="1000" b="0"/>
                        <a:t>Gebruikersinteractie door een beperkte/homogene groep mensen</a:t>
                      </a:r>
                      <a:endParaRPr sz="1000" b="0"/>
                    </a:p>
                  </a:txBody>
                  <a:tcPr marL="91425" marR="91425" marT="91425" marB="91425" anchor="ctr"/>
                </a:tc>
                <a:tc>
                  <a:txBody>
                    <a:bodyPr/>
                    <a:lstStyle/>
                    <a:p>
                      <a:pPr marL="0" lvl="0" indent="0" algn="ctr">
                        <a:spcBef>
                          <a:spcPts val="0"/>
                        </a:spcBef>
                        <a:spcAft>
                          <a:spcPts val="0"/>
                        </a:spcAft>
                        <a:buNone/>
                      </a:pPr>
                      <a:r>
                        <a:rPr lang="nl-NL" sz="1000" b="0"/>
                        <a:t>Gebruikersinteractie door een grote/diverse groep mensen.</a:t>
                      </a:r>
                      <a:endParaRPr sz="1000" b="0"/>
                    </a:p>
                  </a:txBody>
                  <a:tcPr marL="91425" marR="91425" marT="91425" marB="91425" anchor="ctr"/>
                </a:tc>
                <a:extLst>
                  <a:ext uri="{0D108BD9-81ED-4DB2-BD59-A6C34878D82A}">
                    <a16:rowId xmlns:a16="http://schemas.microsoft.com/office/drawing/2014/main" val="287774830"/>
                  </a:ext>
                </a:extLst>
              </a:tr>
              <a:tr h="422056">
                <a:tc>
                  <a:txBody>
                    <a:bodyPr/>
                    <a:lstStyle/>
                    <a:p>
                      <a:pPr marL="0" lvl="0" indent="0" algn="ctr" rtl="0">
                        <a:spcBef>
                          <a:spcPts val="0"/>
                        </a:spcBef>
                        <a:spcAft>
                          <a:spcPts val="0"/>
                        </a:spcAft>
                        <a:buNone/>
                      </a:pPr>
                      <a:r>
                        <a:rPr lang="nl-NL" b="1"/>
                        <a:t>Realisatie / </a:t>
                      </a:r>
                      <a:r>
                        <a:rPr lang="nl-NL" b="1" err="1"/>
                        <a:t>impl</a:t>
                      </a:r>
                      <a:r>
                        <a:rPr lang="nl-NL" b="1"/>
                        <a:t>. / uitrol</a:t>
                      </a:r>
                      <a:endParaRPr b="1"/>
                    </a:p>
                  </a:txBody>
                  <a:tcPr marL="91425" marR="91425" marT="91425" marB="91425" anchor="ctr"/>
                </a:tc>
                <a:tc>
                  <a:txBody>
                    <a:bodyPr/>
                    <a:lstStyle/>
                    <a:p>
                      <a:pPr marL="0" lvl="0" indent="0" algn="ctr" rtl="0">
                        <a:spcBef>
                          <a:spcPts val="0"/>
                        </a:spcBef>
                        <a:spcAft>
                          <a:spcPts val="0"/>
                        </a:spcAft>
                        <a:buNone/>
                      </a:pPr>
                      <a:r>
                        <a:rPr lang="nl-NL" sz="1000" b="0"/>
                        <a:t>Triviaal</a:t>
                      </a:r>
                      <a:endParaRPr sz="1000" b="0"/>
                    </a:p>
                  </a:txBody>
                  <a:tcPr marL="91425" marR="91425" marT="91425" marB="91425" anchor="ctr"/>
                </a:tc>
                <a:tc>
                  <a:txBody>
                    <a:bodyPr/>
                    <a:lstStyle/>
                    <a:p>
                      <a:pPr marL="0" lvl="0" indent="0" algn="ctr" rtl="0">
                        <a:spcBef>
                          <a:spcPts val="0"/>
                        </a:spcBef>
                        <a:spcAft>
                          <a:spcPts val="0"/>
                        </a:spcAft>
                        <a:buNone/>
                      </a:pPr>
                      <a:r>
                        <a:rPr lang="nl-NL" sz="1000" b="0"/>
                        <a:t>Gemiddeld</a:t>
                      </a:r>
                      <a:endParaRPr sz="1000" b="0"/>
                    </a:p>
                  </a:txBody>
                  <a:tcPr marL="91425" marR="91425" marT="91425" marB="91425" anchor="ctr"/>
                </a:tc>
                <a:tc>
                  <a:txBody>
                    <a:bodyPr/>
                    <a:lstStyle/>
                    <a:p>
                      <a:pPr marL="0" lvl="0" indent="0" algn="ctr" rtl="0">
                        <a:spcBef>
                          <a:spcPts val="0"/>
                        </a:spcBef>
                        <a:spcAft>
                          <a:spcPts val="0"/>
                        </a:spcAft>
                        <a:buNone/>
                      </a:pPr>
                      <a:r>
                        <a:rPr lang="nl-NL" sz="1000" b="0"/>
                        <a:t>Complex</a:t>
                      </a:r>
                      <a:endParaRPr sz="1000" b="0"/>
                    </a:p>
                  </a:txBody>
                  <a:tcPr marL="91425" marR="91425" marT="91425" marB="91425" anchor="ctr"/>
                </a:tc>
                <a:extLst>
                  <a:ext uri="{0D108BD9-81ED-4DB2-BD59-A6C34878D82A}">
                    <a16:rowId xmlns:a16="http://schemas.microsoft.com/office/drawing/2014/main" val="10008"/>
                  </a:ext>
                </a:extLst>
              </a:tr>
              <a:tr h="540198">
                <a:tc>
                  <a:txBody>
                    <a:bodyPr/>
                    <a:lstStyle/>
                    <a:p>
                      <a:pPr marL="0" lvl="0" indent="0" algn="ctr" rtl="0">
                        <a:spcBef>
                          <a:spcPts val="0"/>
                        </a:spcBef>
                        <a:spcAft>
                          <a:spcPts val="0"/>
                        </a:spcAft>
                        <a:buNone/>
                      </a:pPr>
                      <a:r>
                        <a:rPr lang="nl-NL" b="1"/>
                        <a:t>Beheer</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dk1"/>
                          </a:solidFill>
                        </a:rPr>
                        <a:t>Beheer en doorontwikkeling is belegd</a:t>
                      </a:r>
                      <a:endParaRPr sz="1000" b="0"/>
                    </a:p>
                  </a:txBody>
                  <a:tcPr marL="91425" marR="91425" marT="91425" marB="91425" anchor="ctr"/>
                </a:tc>
                <a:tc>
                  <a:txBody>
                    <a:bodyPr/>
                    <a:lstStyle/>
                    <a:p>
                      <a:pPr marL="0" lvl="0" indent="0" algn="ctr" rtl="0">
                        <a:spcBef>
                          <a:spcPts val="0"/>
                        </a:spcBef>
                        <a:spcAft>
                          <a:spcPts val="0"/>
                        </a:spcAft>
                        <a:buNone/>
                      </a:pPr>
                      <a:r>
                        <a:rPr lang="nl-NL" sz="1000" b="0"/>
                        <a:t>Beoogde beheerpartij bekend, nadere afspraken maken</a:t>
                      </a:r>
                      <a:endParaRPr sz="1000" b="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Nog onduidelijk / onbekend</a:t>
                      </a:r>
                      <a:endParaRPr sz="1000" b="0"/>
                    </a:p>
                  </a:txBody>
                  <a:tcPr marL="91425" marR="91425" marT="91425" marB="91425" anchor="ctr"/>
                </a:tc>
                <a:extLst>
                  <a:ext uri="{0D108BD9-81ED-4DB2-BD59-A6C34878D82A}">
                    <a16:rowId xmlns:a16="http://schemas.microsoft.com/office/drawing/2014/main" val="10009"/>
                  </a:ext>
                </a:extLst>
              </a:tr>
              <a:tr h="772991">
                <a:tc>
                  <a:txBody>
                    <a:bodyPr/>
                    <a:lstStyle/>
                    <a:p>
                      <a:pPr marL="0" lvl="0" indent="0" algn="ctr">
                        <a:spcBef>
                          <a:spcPts val="0"/>
                        </a:spcBef>
                        <a:spcAft>
                          <a:spcPts val="0"/>
                        </a:spcAft>
                        <a:buNone/>
                      </a:pPr>
                      <a:r>
                        <a:rPr lang="nl-NL" b="1" err="1"/>
                        <a:t>Governance</a:t>
                      </a:r>
                      <a:endParaRPr b="1"/>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Alle belangen bekend &amp; vertegenwoordigd; betrokkenheid alle belanghebbenden georganiseerd</a:t>
                      </a:r>
                      <a:endParaRPr sz="1000" b="0">
                        <a:solidFill>
                          <a:schemeClr val="dk1"/>
                        </a:solidFill>
                      </a:endParaRPr>
                    </a:p>
                  </a:txBody>
                  <a:tcPr marL="91425" marR="91425" marT="91425" marB="91425" anchor="ctr"/>
                </a:tc>
                <a:tc>
                  <a:txBody>
                    <a:bodyPr/>
                    <a:lstStyle/>
                    <a:p>
                      <a:pPr lvl="0" algn="ctr">
                        <a:lnSpc>
                          <a:spcPct val="100000"/>
                        </a:lnSpc>
                        <a:spcBef>
                          <a:spcPts val="0"/>
                        </a:spcBef>
                        <a:spcAft>
                          <a:spcPts val="0"/>
                        </a:spcAft>
                        <a:buNone/>
                      </a:pPr>
                      <a:r>
                        <a:rPr lang="nl-NL" sz="1000" b="0" u="none" strike="noStrike" noProof="0">
                          <a:solidFill>
                            <a:schemeClr val="dk1"/>
                          </a:solidFill>
                        </a:rPr>
                        <a:t>Belangen voldoende bekend &amp; vertegenwoordigd; betrokkenheid belanghebbenden voldoende georganiseerd.</a:t>
                      </a:r>
                    </a:p>
                    <a:p>
                      <a:pPr marL="0" lvl="0" indent="0" algn="ctr">
                        <a:spcBef>
                          <a:spcPts val="0"/>
                        </a:spcBef>
                        <a:spcAft>
                          <a:spcPts val="0"/>
                        </a:spcAft>
                        <a:buNone/>
                      </a:pPr>
                      <a:endParaRPr sz="1000" b="0"/>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Nog niet alle belangen in beeld / betrokkenheid belanghebbenden nog niet of onvoldoende georganiseerd.</a:t>
                      </a:r>
                      <a:endParaRPr sz="1000" b="0">
                        <a:solidFill>
                          <a:schemeClr val="dk1"/>
                        </a:solidFill>
                      </a:endParaRPr>
                    </a:p>
                  </a:txBody>
                  <a:tcPr marL="91425" marR="91425" marT="91425" marB="91425" anchor="ctr"/>
                </a:tc>
                <a:extLst>
                  <a:ext uri="{0D108BD9-81ED-4DB2-BD59-A6C34878D82A}">
                    <a16:rowId xmlns:a16="http://schemas.microsoft.com/office/drawing/2014/main" val="1411661068"/>
                  </a:ext>
                </a:extLst>
              </a:tr>
            </a:tbl>
          </a:graphicData>
        </a:graphic>
      </p:graphicFrame>
      <p:sp>
        <p:nvSpPr>
          <p:cNvPr id="2" name="Rechthoek 1">
            <a:extLst>
              <a:ext uri="{FF2B5EF4-FFF2-40B4-BE49-F238E27FC236}">
                <a16:creationId xmlns:a16="http://schemas.microsoft.com/office/drawing/2014/main" id="{CC27ED28-5C29-2039-2361-1809AD713DB5}"/>
              </a:ext>
            </a:extLst>
          </p:cNvPr>
          <p:cNvSpPr/>
          <p:nvPr/>
        </p:nvSpPr>
        <p:spPr>
          <a:xfrm>
            <a:off x="6096000" y="980728"/>
            <a:ext cx="3041515" cy="4328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4B859D2-EA8F-8CD7-6EEE-7D2EBA5B219E}"/>
              </a:ext>
            </a:extLst>
          </p:cNvPr>
          <p:cNvSpPr/>
          <p:nvPr/>
        </p:nvSpPr>
        <p:spPr>
          <a:xfrm>
            <a:off x="6095647" y="1413624"/>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1B3422D-1C8A-002B-12F4-841C4831D6DA}"/>
              </a:ext>
            </a:extLst>
          </p:cNvPr>
          <p:cNvSpPr/>
          <p:nvPr/>
        </p:nvSpPr>
        <p:spPr>
          <a:xfrm>
            <a:off x="6102308" y="1846519"/>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2D3EB55-DE39-9F5F-5F4F-F987C1E7BED7}"/>
              </a:ext>
            </a:extLst>
          </p:cNvPr>
          <p:cNvSpPr/>
          <p:nvPr/>
        </p:nvSpPr>
        <p:spPr>
          <a:xfrm>
            <a:off x="6119375" y="2326387"/>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0D6D63D-3511-D07F-DA8F-D39C163A6C77}"/>
              </a:ext>
            </a:extLst>
          </p:cNvPr>
          <p:cNvSpPr/>
          <p:nvPr/>
        </p:nvSpPr>
        <p:spPr>
          <a:xfrm>
            <a:off x="9160891" y="275928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F50DF0DF-0D59-E756-871A-1C6F8BAB71E3}"/>
              </a:ext>
            </a:extLst>
          </p:cNvPr>
          <p:cNvSpPr/>
          <p:nvPr/>
        </p:nvSpPr>
        <p:spPr>
          <a:xfrm>
            <a:off x="9160891" y="3192178"/>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09E4528-F8C9-5F75-6482-847C88EB18B5}"/>
              </a:ext>
            </a:extLst>
          </p:cNvPr>
          <p:cNvSpPr/>
          <p:nvPr/>
        </p:nvSpPr>
        <p:spPr>
          <a:xfrm>
            <a:off x="9160891" y="362507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5BE3DE1-D3F7-7F90-B2DC-EF529DDF7A32}"/>
              </a:ext>
            </a:extLst>
          </p:cNvPr>
          <p:cNvSpPr/>
          <p:nvPr/>
        </p:nvSpPr>
        <p:spPr>
          <a:xfrm>
            <a:off x="6105542" y="4098717"/>
            <a:ext cx="3041515" cy="4909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71667A-A2BB-7EDC-D727-BCB7EED54650}"/>
              </a:ext>
            </a:extLst>
          </p:cNvPr>
          <p:cNvSpPr/>
          <p:nvPr/>
        </p:nvSpPr>
        <p:spPr>
          <a:xfrm>
            <a:off x="9160891" y="4589715"/>
            <a:ext cx="3041515" cy="591239"/>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9980BD-81A4-6488-073F-8DEEC91D24A4}"/>
              </a:ext>
            </a:extLst>
          </p:cNvPr>
          <p:cNvSpPr/>
          <p:nvPr/>
        </p:nvSpPr>
        <p:spPr>
          <a:xfrm>
            <a:off x="9160891" y="5180956"/>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681950-4042-61A5-62ED-7CA3B422C838}"/>
              </a:ext>
            </a:extLst>
          </p:cNvPr>
          <p:cNvSpPr/>
          <p:nvPr/>
        </p:nvSpPr>
        <p:spPr>
          <a:xfrm>
            <a:off x="9160891" y="5598683"/>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257B02C-CAC4-0888-D125-9EB6C8132E5C}"/>
              </a:ext>
            </a:extLst>
          </p:cNvPr>
          <p:cNvSpPr/>
          <p:nvPr/>
        </p:nvSpPr>
        <p:spPr>
          <a:xfrm>
            <a:off x="6108972" y="6093719"/>
            <a:ext cx="3041515" cy="807690"/>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2">
            <a:extLst>
              <a:ext uri="{FF2B5EF4-FFF2-40B4-BE49-F238E27FC236}">
                <a16:creationId xmlns:a16="http://schemas.microsoft.com/office/drawing/2014/main" id="{1EC115EC-8FDB-7F70-22C2-F90BFC045C20}"/>
              </a:ext>
            </a:extLst>
          </p:cNvPr>
          <p:cNvSpPr/>
          <p:nvPr/>
        </p:nvSpPr>
        <p:spPr>
          <a:xfrm>
            <a:off x="6108970" y="5587778"/>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6">
            <a:extLst>
              <a:ext uri="{FF2B5EF4-FFF2-40B4-BE49-F238E27FC236}">
                <a16:creationId xmlns:a16="http://schemas.microsoft.com/office/drawing/2014/main" id="{412C7926-6762-31DC-2E15-41E8F94D36FF}"/>
              </a:ext>
            </a:extLst>
          </p:cNvPr>
          <p:cNvSpPr/>
          <p:nvPr/>
        </p:nvSpPr>
        <p:spPr>
          <a:xfrm>
            <a:off x="6119376" y="2759280"/>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prstGeom prst="rect">
            <a:avLst/>
          </a:prstGeom>
        </p:spPr>
        <p:txBody>
          <a:bodyPr spcFirstLastPara="1" wrap="square" lIns="91425" tIns="91425" rIns="91425" bIns="91425" anchor="b" anchorCtr="0">
            <a:noAutofit/>
          </a:bodyPr>
          <a:lstStyle/>
          <a:p>
            <a:r>
              <a:rPr lang="nl-NL"/>
              <a:t>Vergelijkingsraamwerk Overzicht</a:t>
            </a:r>
            <a:endParaRPr/>
          </a:p>
        </p:txBody>
      </p:sp>
      <p:sp>
        <p:nvSpPr>
          <p:cNvPr id="3" name="Tijdelijke aanduiding voor tekst 2">
            <a:extLst>
              <a:ext uri="{FF2B5EF4-FFF2-40B4-BE49-F238E27FC236}">
                <a16:creationId xmlns:a16="http://schemas.microsoft.com/office/drawing/2014/main" id="{9C79A73F-71FD-6BCD-DC54-BEFFAF0E167E}"/>
              </a:ext>
            </a:extLst>
          </p:cNvPr>
          <p:cNvSpPr>
            <a:spLocks noGrp="1"/>
          </p:cNvSpPr>
          <p:nvPr>
            <p:ph type="body" sz="quarter" idx="13"/>
          </p:nvPr>
        </p:nvSpPr>
        <p:spPr/>
        <p:txBody>
          <a:bodyPr/>
          <a:lstStyle/>
          <a:p>
            <a:r>
              <a:rPr lang="nl-NL" sz="1800"/>
              <a:t>Npuls</a:t>
            </a:r>
            <a:endParaRPr lang="nl-NL"/>
          </a:p>
        </p:txBody>
      </p:sp>
      <p:graphicFrame>
        <p:nvGraphicFramePr>
          <p:cNvPr id="220" name="Google Shape;220;p17"/>
          <p:cNvGraphicFramePr/>
          <p:nvPr/>
        </p:nvGraphicFramePr>
        <p:xfrm>
          <a:off x="0" y="980729"/>
          <a:ext cx="12192000" cy="5920680"/>
        </p:xfrm>
        <a:graphic>
          <a:graphicData uri="http://schemas.openxmlformats.org/drawingml/2006/table">
            <a:tbl>
              <a:tblPr firstCol="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2056">
                <a:tc>
                  <a:txBody>
                    <a:bodyPr/>
                    <a:lstStyle/>
                    <a:p>
                      <a:pPr marL="0" lvl="0" indent="0" algn="ctr" rtl="0">
                        <a:spcBef>
                          <a:spcPts val="0"/>
                        </a:spcBef>
                        <a:spcAft>
                          <a:spcPts val="0"/>
                        </a:spcAft>
                        <a:buNone/>
                      </a:pPr>
                      <a:r>
                        <a:rPr lang="nl-NL" b="1"/>
                        <a:t>Projectfase</a:t>
                      </a:r>
                      <a:endParaRPr b="1"/>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tx1"/>
                          </a:solidFill>
                        </a:rPr>
                        <a:t>Afgerond / </a:t>
                      </a:r>
                      <a:r>
                        <a:rPr lang="nl-NL" sz="1000" b="0" err="1">
                          <a:solidFill>
                            <a:schemeClr val="tx1"/>
                          </a:solidFill>
                        </a:rPr>
                        <a:t>inbeheername</a:t>
                      </a:r>
                      <a:endParaRPr sz="1000" b="0" err="1">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Al even op weg</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i="0" u="none" strike="noStrike" cap="none">
                          <a:solidFill>
                            <a:schemeClr val="tx1"/>
                          </a:solidFill>
                          <a:latin typeface="+mn-lt"/>
                          <a:ea typeface="+mn-ea"/>
                          <a:cs typeface="+mn-cs"/>
                          <a:sym typeface="Arial"/>
                        </a:rPr>
                        <a:t>Prille begin</a:t>
                      </a:r>
                      <a:endParaRPr sz="1000" b="0" i="0" u="none" strike="noStrike" cap="none">
                        <a:solidFill>
                          <a:schemeClr val="tx1"/>
                        </a:solidFill>
                        <a:latin typeface="+mn-lt"/>
                        <a:ea typeface="+mn-ea"/>
                        <a:cs typeface="+mn-cs"/>
                        <a:sym typeface="Arial"/>
                      </a:endParaRPr>
                    </a:p>
                  </a:txBody>
                  <a:tcPr marL="91425" marR="91425" marT="91425" marB="91425" anchor="ctr"/>
                </a:tc>
                <a:extLst>
                  <a:ext uri="{0D108BD9-81ED-4DB2-BD59-A6C34878D82A}">
                    <a16:rowId xmlns:a16="http://schemas.microsoft.com/office/drawing/2014/main" val="10001"/>
                  </a:ext>
                </a:extLst>
              </a:tr>
              <a:tr h="422056">
                <a:tc>
                  <a:txBody>
                    <a:bodyPr/>
                    <a:lstStyle/>
                    <a:p>
                      <a:pPr marL="0" lvl="0" indent="0" algn="ctr" rtl="0">
                        <a:spcBef>
                          <a:spcPts val="0"/>
                        </a:spcBef>
                        <a:spcAft>
                          <a:spcPts val="0"/>
                        </a:spcAft>
                        <a:buNone/>
                      </a:pPr>
                      <a:r>
                        <a:rPr lang="nl-NL" b="1"/>
                        <a:t>Werkingsgebied</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Eén werkingsgebied</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Meerdere werkingsgebieden</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t>Gehele onderwijsdomein</a:t>
                      </a:r>
                      <a:endParaRPr sz="1000" b="0"/>
                    </a:p>
                  </a:txBody>
                  <a:tcPr marL="91425" marR="91425" marT="91425" marB="91425" anchor="ctr"/>
                </a:tc>
                <a:extLst>
                  <a:ext uri="{0D108BD9-81ED-4DB2-BD59-A6C34878D82A}">
                    <a16:rowId xmlns:a16="http://schemas.microsoft.com/office/drawing/2014/main" val="10002"/>
                  </a:ext>
                </a:extLst>
              </a:tr>
              <a:tr h="475675">
                <a:tc>
                  <a:txBody>
                    <a:bodyPr/>
                    <a:lstStyle/>
                    <a:p>
                      <a:pPr marL="0" lvl="0" indent="0" algn="ctr" rtl="0">
                        <a:spcBef>
                          <a:spcPts val="0"/>
                        </a:spcBef>
                        <a:spcAft>
                          <a:spcPts val="0"/>
                        </a:spcAft>
                        <a:buNone/>
                      </a:pPr>
                      <a:r>
                        <a:rPr lang="nl-NL" b="1"/>
                        <a:t>Ketendomeinen</a:t>
                      </a:r>
                      <a:endParaRPr b="1"/>
                    </a:p>
                  </a:txBody>
                  <a:tcPr marL="91425" marR="91425" marT="91425" marB="91425" anchor="ctr"/>
                </a:tc>
                <a:tc>
                  <a:txBody>
                    <a:bodyPr/>
                    <a:lstStyle/>
                    <a:p>
                      <a:pPr marL="0" lvl="0" indent="0" algn="ctr" rtl="0">
                        <a:spcBef>
                          <a:spcPts val="0"/>
                        </a:spcBef>
                        <a:spcAft>
                          <a:spcPts val="0"/>
                        </a:spcAft>
                        <a:buNone/>
                      </a:pPr>
                      <a:r>
                        <a:rPr lang="nl-NL" sz="1000" b="0"/>
                        <a:t>Beperkt aantal ketenprocessen binnen één ketendomein</a:t>
                      </a:r>
                      <a:endParaRPr sz="1000" b="0"/>
                    </a:p>
                  </a:txBody>
                  <a:tcPr marL="91425" marR="91425" marT="91425" marB="91425" anchor="ctr"/>
                </a:tc>
                <a:tc>
                  <a:txBody>
                    <a:bodyPr/>
                    <a:lstStyle/>
                    <a:p>
                      <a:pPr marL="0" lvl="0" indent="0" algn="ctr" rtl="0">
                        <a:spcBef>
                          <a:spcPts val="0"/>
                        </a:spcBef>
                        <a:spcAft>
                          <a:spcPts val="0"/>
                        </a:spcAft>
                        <a:buNone/>
                      </a:pPr>
                      <a:r>
                        <a:rPr lang="nl-NL" sz="1000" b="0"/>
                        <a:t>Meerdere </a:t>
                      </a:r>
                      <a:r>
                        <a:rPr lang="nl-NL" sz="1000" b="0" u="none" strike="noStrike" noProof="0"/>
                        <a:t>ketenprocessen in meerdere ketendomeinen</a:t>
                      </a:r>
                      <a:endParaRPr sz="1000" b="0"/>
                    </a:p>
                  </a:txBody>
                  <a:tcPr marL="91425" marR="91425" marT="91425" marB="91425" anchor="ctr"/>
                </a:tc>
                <a:tc>
                  <a:txBody>
                    <a:bodyPr/>
                    <a:lstStyle/>
                    <a:p>
                      <a:pPr marL="0" lvl="0" indent="0" algn="ctr" rtl="0">
                        <a:spcBef>
                          <a:spcPts val="0"/>
                        </a:spcBef>
                        <a:spcAft>
                          <a:spcPts val="0"/>
                        </a:spcAft>
                        <a:buNone/>
                      </a:pPr>
                      <a:r>
                        <a:rPr lang="nl-NL" sz="1000" b="0"/>
                        <a:t>(Vrijwel) alle </a:t>
                      </a:r>
                      <a:r>
                        <a:rPr lang="nl-NL" sz="1000" b="0" u="none" strike="noStrike" noProof="0"/>
                        <a:t>ketenprocessen; raakt alle ketendomeinen</a:t>
                      </a:r>
                      <a:endParaRPr sz="1000" b="0"/>
                    </a:p>
                  </a:txBody>
                  <a:tcPr marL="91425" marR="91425" marT="91425" marB="91425" anchor="ctr"/>
                </a:tc>
                <a:extLst>
                  <a:ext uri="{0D108BD9-81ED-4DB2-BD59-A6C34878D82A}">
                    <a16:rowId xmlns:a16="http://schemas.microsoft.com/office/drawing/2014/main" val="10003"/>
                  </a:ext>
                </a:extLst>
              </a:tr>
              <a:tr h="422056">
                <a:tc>
                  <a:txBody>
                    <a:bodyPr/>
                    <a:lstStyle/>
                    <a:p>
                      <a:pPr marL="0" lvl="0" indent="0" algn="ctr" rtl="0">
                        <a:spcBef>
                          <a:spcPts val="0"/>
                        </a:spcBef>
                        <a:spcAft>
                          <a:spcPts val="0"/>
                        </a:spcAft>
                        <a:buNone/>
                      </a:pPr>
                      <a:r>
                        <a:rPr lang="nl-NL" b="1"/>
                        <a:t>Privacy</a:t>
                      </a:r>
                      <a:endParaRPr b="1"/>
                    </a:p>
                  </a:txBody>
                  <a:tcPr marL="91425" marR="91425" marT="91425" marB="91425" anchor="ctr"/>
                </a:tc>
                <a:tc>
                  <a:txBody>
                    <a:bodyPr/>
                    <a:lstStyle/>
                    <a:p>
                      <a:pPr marL="0" lvl="0" indent="0" algn="ctr" rtl="0">
                        <a:spcBef>
                          <a:spcPts val="0"/>
                        </a:spcBef>
                        <a:spcAft>
                          <a:spcPts val="0"/>
                        </a:spcAft>
                        <a:buNone/>
                      </a:pPr>
                      <a:r>
                        <a:rPr lang="nl-NL" sz="1000" b="0"/>
                        <a:t>Geen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Enkele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Veel / bijzondere </a:t>
                      </a:r>
                      <a:r>
                        <a:rPr lang="nl-NL" sz="1000" b="0" err="1"/>
                        <a:t>persoonsgeg</a:t>
                      </a:r>
                      <a:r>
                        <a:rPr lang="nl-NL" sz="1000" b="0"/>
                        <a:t>.</a:t>
                      </a:r>
                      <a:endParaRPr sz="1000" b="0"/>
                    </a:p>
                  </a:txBody>
                  <a:tcPr marL="91425" marR="91425" marT="91425" marB="91425" anchor="ctr"/>
                </a:tc>
                <a:extLst>
                  <a:ext uri="{0D108BD9-81ED-4DB2-BD59-A6C34878D82A}">
                    <a16:rowId xmlns:a16="http://schemas.microsoft.com/office/drawing/2014/main" val="10004"/>
                  </a:ext>
                </a:extLst>
              </a:tr>
              <a:tr h="422056">
                <a:tc>
                  <a:txBody>
                    <a:bodyPr/>
                    <a:lstStyle/>
                    <a:p>
                      <a:pPr marL="0" lvl="0" indent="0" algn="ctr" rtl="0">
                        <a:spcBef>
                          <a:spcPts val="0"/>
                        </a:spcBef>
                        <a:spcAft>
                          <a:spcPts val="0"/>
                        </a:spcAft>
                        <a:buNone/>
                      </a:pPr>
                      <a:r>
                        <a:rPr lang="nl-NL" b="1"/>
                        <a:t>Informatiebeveiliging</a:t>
                      </a:r>
                      <a:endParaRPr b="1"/>
                    </a:p>
                  </a:txBody>
                  <a:tcPr marL="91425" marR="91425" marT="91425" marB="91425" anchor="ctr"/>
                </a:tc>
                <a:tc>
                  <a:txBody>
                    <a:bodyPr/>
                    <a:lstStyle/>
                    <a:p>
                      <a:pPr marL="0" lvl="0" indent="0" algn="ctr" rtl="0">
                        <a:spcBef>
                          <a:spcPts val="0"/>
                        </a:spcBef>
                        <a:spcAft>
                          <a:spcPts val="0"/>
                        </a:spcAft>
                        <a:buNone/>
                      </a:pPr>
                      <a:r>
                        <a:rPr lang="nl-NL" sz="1000" b="0"/>
                        <a:t>Geen BIV-eisen</a:t>
                      </a:r>
                      <a:endParaRPr sz="1000" b="0"/>
                    </a:p>
                  </a:txBody>
                  <a:tcPr marL="91425" marR="91425" marT="91425" marB="91425" anchor="ctr"/>
                </a:tc>
                <a:tc>
                  <a:txBody>
                    <a:bodyPr/>
                    <a:lstStyle/>
                    <a:p>
                      <a:pPr marL="0" lvl="0" indent="0" algn="ctr" rtl="0">
                        <a:spcBef>
                          <a:spcPts val="0"/>
                        </a:spcBef>
                        <a:spcAft>
                          <a:spcPts val="0"/>
                        </a:spcAft>
                        <a:buNone/>
                      </a:pPr>
                      <a:r>
                        <a:rPr lang="nl-NL" sz="1000" b="0"/>
                        <a:t>Enkele BIV-eisen</a:t>
                      </a:r>
                      <a:endParaRPr sz="1000" b="0"/>
                    </a:p>
                  </a:txBody>
                  <a:tcPr marL="91425" marR="91425" marT="91425" marB="91425" anchor="ctr"/>
                </a:tc>
                <a:tc>
                  <a:txBody>
                    <a:bodyPr/>
                    <a:lstStyle/>
                    <a:p>
                      <a:pPr marL="0" lvl="0" indent="0" algn="ctr" rtl="0">
                        <a:spcBef>
                          <a:spcPts val="0"/>
                        </a:spcBef>
                        <a:spcAft>
                          <a:spcPts val="0"/>
                        </a:spcAft>
                        <a:buNone/>
                      </a:pPr>
                      <a:r>
                        <a:rPr lang="nl-NL" sz="1000" b="0"/>
                        <a:t>Strikte BIV-eisen</a:t>
                      </a:r>
                      <a:endParaRPr sz="1000" b="0"/>
                    </a:p>
                  </a:txBody>
                  <a:tcPr marL="91425" marR="91425" marT="91425" marB="91425" anchor="ctr"/>
                </a:tc>
                <a:extLst>
                  <a:ext uri="{0D108BD9-81ED-4DB2-BD59-A6C34878D82A}">
                    <a16:rowId xmlns:a16="http://schemas.microsoft.com/office/drawing/2014/main" val="10005"/>
                  </a:ext>
                </a:extLst>
              </a:tr>
              <a:tr h="475675">
                <a:tc>
                  <a:txBody>
                    <a:bodyPr/>
                    <a:lstStyle/>
                    <a:p>
                      <a:pPr marL="0" lvl="0" indent="0" algn="ctr" rtl="0">
                        <a:spcBef>
                          <a:spcPts val="0"/>
                        </a:spcBef>
                        <a:spcAft>
                          <a:spcPts val="0"/>
                        </a:spcAft>
                        <a:buNone/>
                      </a:pPr>
                      <a:r>
                        <a:rPr lang="nl-NL" b="1"/>
                        <a:t>Interoperabiliteit</a:t>
                      </a:r>
                      <a:endParaRPr b="1"/>
                    </a:p>
                  </a:txBody>
                  <a:tcPr marL="91425" marR="91425" marT="91425" marB="91425" anchor="ctr"/>
                </a:tc>
                <a:tc>
                  <a:txBody>
                    <a:bodyPr/>
                    <a:lstStyle/>
                    <a:p>
                      <a:pPr marL="0" lvl="0" indent="0" algn="ctr" rtl="0">
                        <a:spcBef>
                          <a:spcPts val="0"/>
                        </a:spcBef>
                        <a:spcAft>
                          <a:spcPts val="0"/>
                        </a:spcAft>
                        <a:buNone/>
                      </a:pPr>
                      <a:r>
                        <a:rPr lang="nl-NL" sz="1000" b="0"/>
                        <a:t>Technische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 Semantische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Semantische &amp; Procesinteroperabiliteit</a:t>
                      </a:r>
                      <a:endParaRPr sz="1000" b="0"/>
                    </a:p>
                  </a:txBody>
                  <a:tcPr marL="91425" marR="91425" marT="91425" marB="91425" anchor="ctr"/>
                </a:tc>
                <a:extLst>
                  <a:ext uri="{0D108BD9-81ED-4DB2-BD59-A6C34878D82A}">
                    <a16:rowId xmlns:a16="http://schemas.microsoft.com/office/drawing/2014/main" val="414585822"/>
                  </a:ext>
                </a:extLst>
              </a:tr>
              <a:tr h="422056">
                <a:tc>
                  <a:txBody>
                    <a:bodyPr/>
                    <a:lstStyle/>
                    <a:p>
                      <a:pPr marL="0" lvl="0" indent="0" algn="ctr" rtl="0">
                        <a:spcBef>
                          <a:spcPts val="0"/>
                        </a:spcBef>
                        <a:spcAft>
                          <a:spcPts val="0"/>
                        </a:spcAft>
                        <a:buNone/>
                      </a:pPr>
                      <a:r>
                        <a:rPr lang="nl-NL" b="1"/>
                        <a:t>IAA</a:t>
                      </a:r>
                      <a:endParaRPr b="1"/>
                    </a:p>
                  </a:txBody>
                  <a:tcPr marL="91425" marR="91425" marT="91425" marB="91425" anchor="ctr"/>
                </a:tc>
                <a:tc>
                  <a:txBody>
                    <a:bodyPr/>
                    <a:lstStyle/>
                    <a:p>
                      <a:pPr marL="0" lvl="0" indent="0" algn="ctr" rtl="0">
                        <a:spcBef>
                          <a:spcPts val="0"/>
                        </a:spcBef>
                        <a:spcAft>
                          <a:spcPts val="0"/>
                        </a:spcAft>
                        <a:buNone/>
                      </a:pPr>
                      <a:r>
                        <a:rPr lang="nl-NL" sz="1000" b="0"/>
                        <a:t>Openbaar / publiek</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groepslidmaatschap / rol</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identiteit</a:t>
                      </a:r>
                      <a:endParaRPr sz="1000" b="0"/>
                    </a:p>
                  </a:txBody>
                  <a:tcPr marL="91425" marR="91425" marT="91425" marB="91425" anchor="ctr"/>
                </a:tc>
                <a:extLst>
                  <a:ext uri="{0D108BD9-81ED-4DB2-BD59-A6C34878D82A}">
                    <a16:rowId xmlns:a16="http://schemas.microsoft.com/office/drawing/2014/main" val="10006"/>
                  </a:ext>
                </a:extLst>
              </a:tr>
              <a:tr h="540198">
                <a:tc>
                  <a:txBody>
                    <a:bodyPr/>
                    <a:lstStyle/>
                    <a:p>
                      <a:pPr marL="0" lvl="0" indent="0" algn="ctr" rtl="0">
                        <a:spcBef>
                          <a:spcPts val="0"/>
                        </a:spcBef>
                        <a:spcAft>
                          <a:spcPts val="0"/>
                        </a:spcAft>
                        <a:buNone/>
                      </a:pPr>
                      <a:r>
                        <a:rPr lang="nl-NL" b="1"/>
                        <a:t>M2M-interactie</a:t>
                      </a:r>
                      <a:endParaRPr b="1"/>
                    </a:p>
                  </a:txBody>
                  <a:tcPr marL="91425" marR="91425" marT="91425" marB="91425" anchor="ctr"/>
                </a:tc>
                <a:tc>
                  <a:txBody>
                    <a:bodyPr/>
                    <a:lstStyle/>
                    <a:p>
                      <a:pPr marL="0" lvl="0" indent="0" algn="ctr" rtl="0">
                        <a:spcBef>
                          <a:spcPts val="0"/>
                        </a:spcBef>
                        <a:spcAft>
                          <a:spcPts val="0"/>
                        </a:spcAft>
                        <a:buNone/>
                      </a:pPr>
                      <a:r>
                        <a:rPr lang="nl-NL" sz="1000" b="0"/>
                        <a:t>Geen m2m-koppelingen</a:t>
                      </a:r>
                      <a:endParaRPr sz="1000" b="0"/>
                    </a:p>
                  </a:txBody>
                  <a:tcPr marL="91425" marR="91425" marT="91425" marB="91425" anchor="ctr"/>
                </a:tc>
                <a:tc>
                  <a:txBody>
                    <a:bodyPr/>
                    <a:lstStyle/>
                    <a:p>
                      <a:pPr marL="0" lvl="0" indent="0" algn="ctr" rtl="0">
                        <a:spcBef>
                          <a:spcPts val="0"/>
                        </a:spcBef>
                        <a:spcAft>
                          <a:spcPts val="0"/>
                        </a:spcAft>
                        <a:buNone/>
                      </a:pPr>
                      <a:r>
                        <a:rPr lang="nl-NL" sz="1000" b="0"/>
                        <a:t>Enkele koppelingen, meerdere gelijksoortige partijen</a:t>
                      </a:r>
                      <a:endParaRPr sz="1000" b="0"/>
                    </a:p>
                  </a:txBody>
                  <a:tcPr marL="91425" marR="91425" marT="91425" marB="91425" anchor="ctr"/>
                </a:tc>
                <a:tc>
                  <a:txBody>
                    <a:bodyPr/>
                    <a:lstStyle/>
                    <a:p>
                      <a:pPr marL="0" lvl="0" indent="0" algn="ctr" rtl="0">
                        <a:spcBef>
                          <a:spcPts val="0"/>
                        </a:spcBef>
                        <a:spcAft>
                          <a:spcPts val="0"/>
                        </a:spcAft>
                        <a:buNone/>
                      </a:pPr>
                      <a:r>
                        <a:rPr lang="nl-NL" sz="1000" b="0"/>
                        <a:t>Veel koppelingen, veel verschillende partijen</a:t>
                      </a:r>
                      <a:endParaRPr sz="1000" b="0"/>
                    </a:p>
                  </a:txBody>
                  <a:tcPr marL="91425" marR="91425" marT="91425" marB="91425" anchor="ctr"/>
                </a:tc>
                <a:extLst>
                  <a:ext uri="{0D108BD9-81ED-4DB2-BD59-A6C34878D82A}">
                    <a16:rowId xmlns:a16="http://schemas.microsoft.com/office/drawing/2014/main" val="10007"/>
                  </a:ext>
                </a:extLst>
              </a:tr>
              <a:tr h="540198">
                <a:tc>
                  <a:txBody>
                    <a:bodyPr/>
                    <a:lstStyle/>
                    <a:p>
                      <a:pPr marL="0" lvl="0" indent="0" algn="ctr" rtl="0">
                        <a:spcBef>
                          <a:spcPts val="0"/>
                        </a:spcBef>
                        <a:spcAft>
                          <a:spcPts val="0"/>
                        </a:spcAft>
                        <a:buNone/>
                      </a:pPr>
                      <a:r>
                        <a:rPr lang="nl-NL" b="1"/>
                        <a:t>H2M-interactie</a:t>
                      </a:r>
                      <a:endParaRPr b="1"/>
                    </a:p>
                  </a:txBody>
                  <a:tcPr marL="91425" marR="91425" marT="91425" marB="91425" anchor="ctr"/>
                </a:tc>
                <a:tc>
                  <a:txBody>
                    <a:bodyPr/>
                    <a:lstStyle/>
                    <a:p>
                      <a:pPr marL="0" lvl="0" indent="0" algn="ctr" rtl="0">
                        <a:spcBef>
                          <a:spcPts val="0"/>
                        </a:spcBef>
                        <a:spcAft>
                          <a:spcPts val="0"/>
                        </a:spcAft>
                        <a:buNone/>
                      </a:pPr>
                      <a:r>
                        <a:rPr lang="nl-NL" sz="1000" b="0"/>
                        <a:t>Geen gebruikersinteractie</a:t>
                      </a:r>
                      <a:endParaRPr sz="1000" b="0"/>
                    </a:p>
                  </a:txBody>
                  <a:tcPr marL="91425" marR="91425" marT="91425" marB="91425" anchor="ctr"/>
                </a:tc>
                <a:tc>
                  <a:txBody>
                    <a:bodyPr/>
                    <a:lstStyle/>
                    <a:p>
                      <a:pPr marL="0" lvl="0" indent="0" algn="ctr" rtl="0">
                        <a:spcBef>
                          <a:spcPts val="0"/>
                        </a:spcBef>
                        <a:spcAft>
                          <a:spcPts val="0"/>
                        </a:spcAft>
                        <a:buNone/>
                      </a:pPr>
                      <a:r>
                        <a:rPr lang="nl-NL" sz="1000" b="0"/>
                        <a:t>Gebruikersinteractie door een beperkte/homogene groep mensen</a:t>
                      </a:r>
                      <a:endParaRPr sz="1000" b="0"/>
                    </a:p>
                  </a:txBody>
                  <a:tcPr marL="91425" marR="91425" marT="91425" marB="91425" anchor="ctr"/>
                </a:tc>
                <a:tc>
                  <a:txBody>
                    <a:bodyPr/>
                    <a:lstStyle/>
                    <a:p>
                      <a:pPr marL="0" lvl="0" indent="0" algn="ctr">
                        <a:spcBef>
                          <a:spcPts val="0"/>
                        </a:spcBef>
                        <a:spcAft>
                          <a:spcPts val="0"/>
                        </a:spcAft>
                        <a:buNone/>
                      </a:pPr>
                      <a:r>
                        <a:rPr lang="nl-NL" sz="1000" b="0"/>
                        <a:t>Gebruikersinteractie door een grote/diverse groep mensen.</a:t>
                      </a:r>
                      <a:endParaRPr sz="1000" b="0"/>
                    </a:p>
                  </a:txBody>
                  <a:tcPr marL="91425" marR="91425" marT="91425" marB="91425" anchor="ctr"/>
                </a:tc>
                <a:extLst>
                  <a:ext uri="{0D108BD9-81ED-4DB2-BD59-A6C34878D82A}">
                    <a16:rowId xmlns:a16="http://schemas.microsoft.com/office/drawing/2014/main" val="287774830"/>
                  </a:ext>
                </a:extLst>
              </a:tr>
              <a:tr h="422056">
                <a:tc>
                  <a:txBody>
                    <a:bodyPr/>
                    <a:lstStyle/>
                    <a:p>
                      <a:pPr marL="0" lvl="0" indent="0" algn="ctr" rtl="0">
                        <a:spcBef>
                          <a:spcPts val="0"/>
                        </a:spcBef>
                        <a:spcAft>
                          <a:spcPts val="0"/>
                        </a:spcAft>
                        <a:buNone/>
                      </a:pPr>
                      <a:r>
                        <a:rPr lang="nl-NL" b="1"/>
                        <a:t>Realisatie / </a:t>
                      </a:r>
                      <a:r>
                        <a:rPr lang="nl-NL" b="1" err="1"/>
                        <a:t>impl</a:t>
                      </a:r>
                      <a:r>
                        <a:rPr lang="nl-NL" b="1"/>
                        <a:t>. / uitrol</a:t>
                      </a:r>
                      <a:endParaRPr b="1"/>
                    </a:p>
                  </a:txBody>
                  <a:tcPr marL="91425" marR="91425" marT="91425" marB="91425" anchor="ctr"/>
                </a:tc>
                <a:tc>
                  <a:txBody>
                    <a:bodyPr/>
                    <a:lstStyle/>
                    <a:p>
                      <a:pPr marL="0" lvl="0" indent="0" algn="ctr" rtl="0">
                        <a:spcBef>
                          <a:spcPts val="0"/>
                        </a:spcBef>
                        <a:spcAft>
                          <a:spcPts val="0"/>
                        </a:spcAft>
                        <a:buNone/>
                      </a:pPr>
                      <a:r>
                        <a:rPr lang="nl-NL" sz="1000" b="0"/>
                        <a:t>Triviaal</a:t>
                      </a:r>
                      <a:endParaRPr sz="1000" b="0"/>
                    </a:p>
                  </a:txBody>
                  <a:tcPr marL="91425" marR="91425" marT="91425" marB="91425" anchor="ctr"/>
                </a:tc>
                <a:tc>
                  <a:txBody>
                    <a:bodyPr/>
                    <a:lstStyle/>
                    <a:p>
                      <a:pPr marL="0" lvl="0" indent="0" algn="ctr" rtl="0">
                        <a:spcBef>
                          <a:spcPts val="0"/>
                        </a:spcBef>
                        <a:spcAft>
                          <a:spcPts val="0"/>
                        </a:spcAft>
                        <a:buNone/>
                      </a:pPr>
                      <a:r>
                        <a:rPr lang="nl-NL" sz="1000" b="0"/>
                        <a:t>Gemiddeld</a:t>
                      </a:r>
                      <a:endParaRPr sz="1000" b="0"/>
                    </a:p>
                  </a:txBody>
                  <a:tcPr marL="91425" marR="91425" marT="91425" marB="91425" anchor="ctr"/>
                </a:tc>
                <a:tc>
                  <a:txBody>
                    <a:bodyPr/>
                    <a:lstStyle/>
                    <a:p>
                      <a:pPr marL="0" lvl="0" indent="0" algn="ctr" rtl="0">
                        <a:spcBef>
                          <a:spcPts val="0"/>
                        </a:spcBef>
                        <a:spcAft>
                          <a:spcPts val="0"/>
                        </a:spcAft>
                        <a:buNone/>
                      </a:pPr>
                      <a:r>
                        <a:rPr lang="nl-NL" sz="1000" b="0"/>
                        <a:t>Complex</a:t>
                      </a:r>
                      <a:endParaRPr sz="1000" b="0"/>
                    </a:p>
                  </a:txBody>
                  <a:tcPr marL="91425" marR="91425" marT="91425" marB="91425" anchor="ctr"/>
                </a:tc>
                <a:extLst>
                  <a:ext uri="{0D108BD9-81ED-4DB2-BD59-A6C34878D82A}">
                    <a16:rowId xmlns:a16="http://schemas.microsoft.com/office/drawing/2014/main" val="10008"/>
                  </a:ext>
                </a:extLst>
              </a:tr>
              <a:tr h="540198">
                <a:tc>
                  <a:txBody>
                    <a:bodyPr/>
                    <a:lstStyle/>
                    <a:p>
                      <a:pPr marL="0" lvl="0" indent="0" algn="ctr" rtl="0">
                        <a:spcBef>
                          <a:spcPts val="0"/>
                        </a:spcBef>
                        <a:spcAft>
                          <a:spcPts val="0"/>
                        </a:spcAft>
                        <a:buNone/>
                      </a:pPr>
                      <a:r>
                        <a:rPr lang="nl-NL" b="1"/>
                        <a:t>Beheer</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dk1"/>
                          </a:solidFill>
                        </a:rPr>
                        <a:t>Beheer en doorontwikkeling is belegd</a:t>
                      </a:r>
                      <a:endParaRPr sz="1000" b="0"/>
                    </a:p>
                  </a:txBody>
                  <a:tcPr marL="91425" marR="91425" marT="91425" marB="91425" anchor="ctr"/>
                </a:tc>
                <a:tc>
                  <a:txBody>
                    <a:bodyPr/>
                    <a:lstStyle/>
                    <a:p>
                      <a:pPr marL="0" lvl="0" indent="0" algn="ctr" rtl="0">
                        <a:spcBef>
                          <a:spcPts val="0"/>
                        </a:spcBef>
                        <a:spcAft>
                          <a:spcPts val="0"/>
                        </a:spcAft>
                        <a:buNone/>
                      </a:pPr>
                      <a:r>
                        <a:rPr lang="nl-NL" sz="1000" b="0"/>
                        <a:t>Beoogde beheerpartij bekend, nadere afspraken maken</a:t>
                      </a:r>
                      <a:endParaRPr sz="1000" b="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Nog onduidelijk / onbekend</a:t>
                      </a:r>
                      <a:endParaRPr sz="1000" b="0"/>
                    </a:p>
                  </a:txBody>
                  <a:tcPr marL="91425" marR="91425" marT="91425" marB="91425" anchor="ctr"/>
                </a:tc>
                <a:extLst>
                  <a:ext uri="{0D108BD9-81ED-4DB2-BD59-A6C34878D82A}">
                    <a16:rowId xmlns:a16="http://schemas.microsoft.com/office/drawing/2014/main" val="10009"/>
                  </a:ext>
                </a:extLst>
              </a:tr>
              <a:tr h="772991">
                <a:tc>
                  <a:txBody>
                    <a:bodyPr/>
                    <a:lstStyle/>
                    <a:p>
                      <a:pPr marL="0" lvl="0" indent="0" algn="ctr">
                        <a:spcBef>
                          <a:spcPts val="0"/>
                        </a:spcBef>
                        <a:spcAft>
                          <a:spcPts val="0"/>
                        </a:spcAft>
                        <a:buNone/>
                      </a:pPr>
                      <a:r>
                        <a:rPr lang="nl-NL" b="1" err="1"/>
                        <a:t>Governance</a:t>
                      </a:r>
                      <a:endParaRPr b="1"/>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Alle belangen bekend &amp; vertegenwoordigd; betrokkenheid alle belanghebbenden georganiseerd</a:t>
                      </a:r>
                      <a:endParaRPr sz="1000" b="0">
                        <a:solidFill>
                          <a:schemeClr val="dk1"/>
                        </a:solidFill>
                      </a:endParaRPr>
                    </a:p>
                  </a:txBody>
                  <a:tcPr marL="91425" marR="91425" marT="91425" marB="91425" anchor="ctr"/>
                </a:tc>
                <a:tc>
                  <a:txBody>
                    <a:bodyPr/>
                    <a:lstStyle/>
                    <a:p>
                      <a:pPr lvl="0" algn="ctr">
                        <a:lnSpc>
                          <a:spcPct val="100000"/>
                        </a:lnSpc>
                        <a:spcBef>
                          <a:spcPts val="0"/>
                        </a:spcBef>
                        <a:spcAft>
                          <a:spcPts val="0"/>
                        </a:spcAft>
                        <a:buNone/>
                      </a:pPr>
                      <a:r>
                        <a:rPr lang="nl-NL" sz="1000" b="0" u="none" strike="noStrike" noProof="0">
                          <a:solidFill>
                            <a:schemeClr val="dk1"/>
                          </a:solidFill>
                        </a:rPr>
                        <a:t>Belangen voldoende bekend &amp; vertegenwoordigd; betrokkenheid belanghebbenden voldoende georganiseerd.</a:t>
                      </a:r>
                    </a:p>
                    <a:p>
                      <a:pPr marL="0" lvl="0" indent="0" algn="ctr">
                        <a:spcBef>
                          <a:spcPts val="0"/>
                        </a:spcBef>
                        <a:spcAft>
                          <a:spcPts val="0"/>
                        </a:spcAft>
                        <a:buNone/>
                      </a:pPr>
                      <a:endParaRPr sz="1000" b="0"/>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Nog niet alle belangen in beeld / betrokkenheid belanghebbenden nog niet of onvoldoende georganiseerd.</a:t>
                      </a:r>
                      <a:endParaRPr sz="1000" b="0">
                        <a:solidFill>
                          <a:schemeClr val="dk1"/>
                        </a:solidFill>
                      </a:endParaRPr>
                    </a:p>
                  </a:txBody>
                  <a:tcPr marL="91425" marR="91425" marT="91425" marB="91425" anchor="ctr"/>
                </a:tc>
                <a:extLst>
                  <a:ext uri="{0D108BD9-81ED-4DB2-BD59-A6C34878D82A}">
                    <a16:rowId xmlns:a16="http://schemas.microsoft.com/office/drawing/2014/main" val="1411661068"/>
                  </a:ext>
                </a:extLst>
              </a:tr>
            </a:tbl>
          </a:graphicData>
        </a:graphic>
      </p:graphicFrame>
      <p:sp>
        <p:nvSpPr>
          <p:cNvPr id="4" name="Rechthoek 3">
            <a:extLst>
              <a:ext uri="{FF2B5EF4-FFF2-40B4-BE49-F238E27FC236}">
                <a16:creationId xmlns:a16="http://schemas.microsoft.com/office/drawing/2014/main" id="{E4B859D2-EA8F-8CD7-6EEE-7D2EBA5B219E}"/>
              </a:ext>
            </a:extLst>
          </p:cNvPr>
          <p:cNvSpPr/>
          <p:nvPr/>
        </p:nvSpPr>
        <p:spPr>
          <a:xfrm>
            <a:off x="6095647" y="1413624"/>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1B3422D-1C8A-002B-12F4-841C4831D6DA}"/>
              </a:ext>
            </a:extLst>
          </p:cNvPr>
          <p:cNvSpPr/>
          <p:nvPr/>
        </p:nvSpPr>
        <p:spPr>
          <a:xfrm>
            <a:off x="9140490" y="1846519"/>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2D3EB55-DE39-9F5F-5F4F-F987C1E7BED7}"/>
              </a:ext>
            </a:extLst>
          </p:cNvPr>
          <p:cNvSpPr/>
          <p:nvPr/>
        </p:nvSpPr>
        <p:spPr>
          <a:xfrm>
            <a:off x="9140490" y="2326387"/>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0D6D63D-3511-D07F-DA8F-D39C163A6C77}"/>
              </a:ext>
            </a:extLst>
          </p:cNvPr>
          <p:cNvSpPr/>
          <p:nvPr/>
        </p:nvSpPr>
        <p:spPr>
          <a:xfrm>
            <a:off x="9140490" y="275928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5BE3DE1-D3F7-7F90-B2DC-EF529DDF7A32}"/>
              </a:ext>
            </a:extLst>
          </p:cNvPr>
          <p:cNvSpPr/>
          <p:nvPr/>
        </p:nvSpPr>
        <p:spPr>
          <a:xfrm>
            <a:off x="9140490" y="4098717"/>
            <a:ext cx="3041515" cy="4909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71667A-A2BB-7EDC-D727-BCB7EED54650}"/>
              </a:ext>
            </a:extLst>
          </p:cNvPr>
          <p:cNvSpPr/>
          <p:nvPr/>
        </p:nvSpPr>
        <p:spPr>
          <a:xfrm>
            <a:off x="9140490" y="4589716"/>
            <a:ext cx="3041515" cy="591239"/>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9980BD-81A4-6488-073F-8DEEC91D24A4}"/>
              </a:ext>
            </a:extLst>
          </p:cNvPr>
          <p:cNvSpPr/>
          <p:nvPr/>
        </p:nvSpPr>
        <p:spPr>
          <a:xfrm>
            <a:off x="9140490" y="5180956"/>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681950-4042-61A5-62ED-7CA3B422C838}"/>
              </a:ext>
            </a:extLst>
          </p:cNvPr>
          <p:cNvSpPr/>
          <p:nvPr/>
        </p:nvSpPr>
        <p:spPr>
          <a:xfrm>
            <a:off x="6108972" y="5598683"/>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257B02C-CAC4-0888-D125-9EB6C8132E5C}"/>
              </a:ext>
            </a:extLst>
          </p:cNvPr>
          <p:cNvSpPr/>
          <p:nvPr/>
        </p:nvSpPr>
        <p:spPr>
          <a:xfrm>
            <a:off x="9140490" y="6093719"/>
            <a:ext cx="3041515" cy="807690"/>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96EEAD0-3273-6FBC-87BA-8534C03DB19A}"/>
              </a:ext>
            </a:extLst>
          </p:cNvPr>
          <p:cNvSpPr/>
          <p:nvPr/>
        </p:nvSpPr>
        <p:spPr>
          <a:xfrm>
            <a:off x="9140490" y="980728"/>
            <a:ext cx="3041515" cy="4328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6765E828-851D-A481-9012-DCEF6405AE01}"/>
              </a:ext>
            </a:extLst>
          </p:cNvPr>
          <p:cNvSpPr/>
          <p:nvPr/>
        </p:nvSpPr>
        <p:spPr>
          <a:xfrm>
            <a:off x="9140490" y="3199762"/>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24E1AF8B-0E18-DB6A-76E8-9C99126B4A7E}"/>
              </a:ext>
            </a:extLst>
          </p:cNvPr>
          <p:cNvSpPr/>
          <p:nvPr/>
        </p:nvSpPr>
        <p:spPr>
          <a:xfrm>
            <a:off x="9140490" y="362507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204023548"/>
              </p:ext>
            </p:extLst>
          </p:nvPr>
        </p:nvGraphicFramePr>
        <p:xfrm>
          <a:off x="335360" y="1226574"/>
          <a:ext cx="11521280" cy="3934852"/>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100" b="1"/>
                        <a:t>Informatiebeveiliging</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BIV </a:t>
                      </a:r>
                      <a:r>
                        <a:rPr lang="en-US" sz="1400" err="1"/>
                        <a:t>classificatie</a:t>
                      </a:r>
                      <a:r>
                        <a:rPr lang="en-US" sz="1400"/>
                        <a:t> is </a:t>
                      </a:r>
                      <a:r>
                        <a:rPr lang="en-US" sz="1400" err="1"/>
                        <a:t>afhankelijk</a:t>
                      </a:r>
                      <a:r>
                        <a:rPr lang="en-US" sz="1400"/>
                        <a:t> van het </a:t>
                      </a:r>
                      <a:r>
                        <a:rPr lang="en-US" sz="1400" err="1"/>
                        <a:t>ketenproces</a:t>
                      </a:r>
                      <a:r>
                        <a:rPr lang="en-US" sz="1400"/>
                        <a:t> </a:t>
                      </a:r>
                      <a:r>
                        <a:rPr lang="en-US" sz="1400" err="1"/>
                        <a:t>en</a:t>
                      </a:r>
                      <a:r>
                        <a:rPr lang="en-US" sz="1400"/>
                        <a:t> </a:t>
                      </a:r>
                      <a:r>
                        <a:rPr lang="en-US" sz="1400" err="1"/>
                        <a:t>kan</a:t>
                      </a:r>
                      <a:r>
                        <a:rPr lang="en-US" sz="1400"/>
                        <a:t> al dan </a:t>
                      </a:r>
                      <a:r>
                        <a:rPr lang="en-US" sz="1400" err="1"/>
                        <a:t>niet</a:t>
                      </a:r>
                      <a:r>
                        <a:rPr lang="en-US" sz="1400"/>
                        <a:t> </a:t>
                      </a:r>
                      <a:r>
                        <a:rPr lang="en-US" sz="1400" err="1"/>
                        <a:t>strikt</a:t>
                      </a:r>
                      <a:r>
                        <a:rPr lang="en-US" sz="1400"/>
                        <a:t> </a:t>
                      </a:r>
                      <a:r>
                        <a:rPr lang="en-US" sz="1400" err="1"/>
                        <a:t>zijn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BIV </a:t>
                      </a:r>
                      <a:r>
                        <a:rPr lang="en-US" sz="1400" err="1"/>
                        <a:t>classificatie</a:t>
                      </a:r>
                      <a:r>
                        <a:rPr lang="en-US" sz="1400"/>
                        <a:t> is </a:t>
                      </a:r>
                      <a:r>
                        <a:rPr lang="en-US" sz="1400" err="1"/>
                        <a:t>afhankelijk</a:t>
                      </a:r>
                      <a:r>
                        <a:rPr lang="en-US" sz="1400"/>
                        <a:t> van het </a:t>
                      </a:r>
                      <a:r>
                        <a:rPr lang="en-US" sz="1400" err="1"/>
                        <a:t>ketenproces</a:t>
                      </a:r>
                      <a:r>
                        <a:rPr lang="en-US" sz="1400"/>
                        <a:t> </a:t>
                      </a:r>
                      <a:r>
                        <a:rPr lang="en-US" sz="1400" err="1"/>
                        <a:t>en</a:t>
                      </a:r>
                      <a:r>
                        <a:rPr lang="en-US" sz="1400"/>
                        <a:t> </a:t>
                      </a:r>
                      <a:r>
                        <a:rPr lang="en-US" sz="1400" err="1"/>
                        <a:t>kan</a:t>
                      </a:r>
                      <a:r>
                        <a:rPr lang="en-US" sz="1400"/>
                        <a:t> al dan </a:t>
                      </a:r>
                      <a:r>
                        <a:rPr lang="en-US" sz="1400" err="1"/>
                        <a:t>niet</a:t>
                      </a:r>
                      <a:r>
                        <a:rPr lang="en-US" sz="1400"/>
                        <a:t> </a:t>
                      </a:r>
                      <a:r>
                        <a:rPr lang="en-US" sz="1400" err="1"/>
                        <a:t>strikt</a:t>
                      </a:r>
                      <a:r>
                        <a:rPr lang="en-US" sz="1400"/>
                        <a:t> </a:t>
                      </a:r>
                      <a:r>
                        <a:rPr lang="en-US" sz="1400" err="1"/>
                        <a:t>zijn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marL="0" lvl="0" indent="0" algn="ctr" rtl="0">
                        <a:spcBef>
                          <a:spcPts val="0"/>
                        </a:spcBef>
                        <a:spcAft>
                          <a:spcPts val="0"/>
                        </a:spcAft>
                        <a:buNone/>
                      </a:pPr>
                      <a:r>
                        <a:rPr lang="nl-NL" sz="1100" b="1"/>
                        <a:t>Beheer</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Binnen het </a:t>
                      </a:r>
                      <a:r>
                        <a:rPr lang="en-US" sz="1400" err="1"/>
                        <a:t>afsprakenstelsel</a:t>
                      </a:r>
                      <a:r>
                        <a:rPr lang="en-US" sz="1400"/>
                        <a:t> </a:t>
                      </a:r>
                      <a:r>
                        <a:rPr lang="en-US" sz="1400" err="1"/>
                        <a:t>hanteren</a:t>
                      </a:r>
                      <a:r>
                        <a:rPr lang="en-US" sz="1400"/>
                        <a:t> we:</a:t>
                      </a:r>
                    </a:p>
                    <a:p>
                      <a:pPr marL="508000" lvl="0" indent="-342900" algn="l" rtl="0">
                        <a:spcBef>
                          <a:spcPts val="0"/>
                        </a:spcBef>
                        <a:spcAft>
                          <a:spcPts val="0"/>
                        </a:spcAft>
                        <a:buSzPts val="1000"/>
                        <a:buFont typeface="+mj-lt"/>
                        <a:buAutoNum type="arabicPeriod"/>
                      </a:pPr>
                      <a:r>
                        <a:rPr lang="en-US" sz="1400" err="1"/>
                        <a:t>Bestaande</a:t>
                      </a:r>
                      <a:r>
                        <a:rPr lang="en-US" sz="1400"/>
                        <a:t> </a:t>
                      </a:r>
                      <a:r>
                        <a:rPr lang="en-US" sz="1400" err="1"/>
                        <a:t>standaarden</a:t>
                      </a:r>
                      <a:r>
                        <a:rPr lang="en-US" sz="1400"/>
                        <a:t>, </a:t>
                      </a:r>
                      <a:r>
                        <a:rPr lang="en-US" sz="1400" err="1"/>
                        <a:t>beheer</a:t>
                      </a:r>
                      <a:r>
                        <a:rPr lang="en-US" sz="1400"/>
                        <a:t> is dan reeds </a:t>
                      </a:r>
                      <a:r>
                        <a:rPr lang="en-US" sz="1400" err="1"/>
                        <a:t>belegd</a:t>
                      </a:r>
                      <a:endParaRPr lang="en-US" sz="1400"/>
                    </a:p>
                    <a:p>
                      <a:pPr marL="508000" lvl="0" indent="-342900" algn="l" rtl="0">
                        <a:spcBef>
                          <a:spcPts val="0"/>
                        </a:spcBef>
                        <a:spcAft>
                          <a:spcPts val="0"/>
                        </a:spcAft>
                        <a:buSzPts val="1000"/>
                        <a:buFont typeface="+mj-lt"/>
                        <a:buAutoNum type="arabicPeriod"/>
                      </a:pPr>
                      <a:r>
                        <a:rPr lang="en-US" sz="1400" err="1"/>
                        <a:t>Bestaande</a:t>
                      </a:r>
                      <a:r>
                        <a:rPr lang="en-US" sz="1400"/>
                        <a:t> </a:t>
                      </a:r>
                      <a:r>
                        <a:rPr lang="en-US" sz="1400" err="1"/>
                        <a:t>standaarden</a:t>
                      </a:r>
                      <a:r>
                        <a:rPr lang="en-US" sz="1400"/>
                        <a:t> met </a:t>
                      </a:r>
                      <a:r>
                        <a:rPr lang="en-US" sz="1400" err="1"/>
                        <a:t>aanvullende</a:t>
                      </a:r>
                      <a:r>
                        <a:rPr lang="en-US" sz="1400"/>
                        <a:t> </a:t>
                      </a:r>
                      <a:r>
                        <a:rPr lang="en-US" sz="1400" err="1"/>
                        <a:t>afspraken</a:t>
                      </a:r>
                      <a:r>
                        <a:rPr lang="en-US" sz="1400"/>
                        <a:t>, </a:t>
                      </a:r>
                      <a:r>
                        <a:rPr lang="en-US" sz="1400" err="1"/>
                        <a:t>beheer</a:t>
                      </a:r>
                      <a:r>
                        <a:rPr lang="en-US" sz="1400"/>
                        <a:t> over </a:t>
                      </a:r>
                      <a:r>
                        <a:rPr lang="en-US" sz="1400" err="1"/>
                        <a:t>aanvullende</a:t>
                      </a:r>
                      <a:r>
                        <a:rPr lang="en-US" sz="1400"/>
                        <a:t> </a:t>
                      </a:r>
                      <a:r>
                        <a:rPr lang="en-US" sz="1400" err="1"/>
                        <a:t>afspraken</a:t>
                      </a:r>
                      <a:r>
                        <a:rPr lang="en-US" sz="1400"/>
                        <a:t> is </a:t>
                      </a:r>
                      <a:r>
                        <a:rPr lang="en-US" sz="1400" err="1"/>
                        <a:t>nog</a:t>
                      </a:r>
                      <a:r>
                        <a:rPr lang="en-US" sz="1400"/>
                        <a:t> </a:t>
                      </a:r>
                      <a:r>
                        <a:rPr lang="en-US" sz="1400" err="1"/>
                        <a:t>niet</a:t>
                      </a:r>
                      <a:r>
                        <a:rPr lang="en-US" sz="1400"/>
                        <a:t> </a:t>
                      </a:r>
                      <a:r>
                        <a:rPr lang="en-US" sz="1400" err="1"/>
                        <a:t>belegd</a:t>
                      </a:r>
                      <a:r>
                        <a:rPr lang="en-US" sz="1400"/>
                        <a:t>.</a:t>
                      </a:r>
                    </a:p>
                    <a:p>
                      <a:pPr marL="508000" lvl="0" indent="-342900" algn="l" rtl="0">
                        <a:spcBef>
                          <a:spcPts val="0"/>
                        </a:spcBef>
                        <a:spcAft>
                          <a:spcPts val="0"/>
                        </a:spcAft>
                        <a:buSzPts val="1000"/>
                        <a:buFont typeface="+mj-lt"/>
                        <a:buAutoNum type="arabicPeriod"/>
                      </a:pPr>
                      <a:r>
                        <a:rPr lang="en-US" sz="1400" err="1"/>
                        <a:t>Nieuwe</a:t>
                      </a:r>
                      <a:r>
                        <a:rPr lang="en-US" sz="1400"/>
                        <a:t> </a:t>
                      </a:r>
                      <a:r>
                        <a:rPr lang="en-US" sz="1400" err="1"/>
                        <a:t>standaarden</a:t>
                      </a:r>
                      <a:r>
                        <a:rPr lang="en-US" sz="1400"/>
                        <a:t>, </a:t>
                      </a:r>
                      <a:r>
                        <a:rPr lang="en-US" sz="1400" err="1"/>
                        <a:t>deze</a:t>
                      </a:r>
                      <a:r>
                        <a:rPr lang="en-US" sz="1400"/>
                        <a:t> </a:t>
                      </a:r>
                      <a:r>
                        <a:rPr lang="en-US" sz="1400" err="1"/>
                        <a:t>worden</a:t>
                      </a:r>
                      <a:r>
                        <a:rPr lang="en-US" sz="1400"/>
                        <a:t> </a:t>
                      </a:r>
                      <a:r>
                        <a:rPr lang="en-US" sz="1400" err="1"/>
                        <a:t>eerst</a:t>
                      </a:r>
                      <a:r>
                        <a:rPr lang="en-US" sz="1400"/>
                        <a:t> </a:t>
                      </a:r>
                      <a:r>
                        <a:rPr lang="en-US" sz="1400" err="1"/>
                        <a:t>ontwikkelt</a:t>
                      </a:r>
                      <a:r>
                        <a:rPr lang="en-US" sz="1400"/>
                        <a:t>. </a:t>
                      </a:r>
                      <a:r>
                        <a:rPr lang="en-US" sz="1400" err="1"/>
                        <a:t>Beheer</a:t>
                      </a:r>
                      <a:r>
                        <a:rPr lang="en-US" sz="1400"/>
                        <a:t> is </a:t>
                      </a:r>
                      <a:r>
                        <a:rPr lang="en-US" sz="1400" err="1"/>
                        <a:t>nog</a:t>
                      </a:r>
                      <a:r>
                        <a:rPr lang="en-US" sz="1400"/>
                        <a:t> </a:t>
                      </a:r>
                      <a:r>
                        <a:rPr lang="en-US" sz="1400" err="1"/>
                        <a:t>niet</a:t>
                      </a:r>
                      <a:r>
                        <a:rPr lang="en-US" sz="1400"/>
                        <a:t> </a:t>
                      </a:r>
                      <a:r>
                        <a:rPr lang="en-US" sz="1400" err="1"/>
                        <a:t>belegd</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nl-NL" sz="1400"/>
                        <a:t>Beheer vindt plaats op verschillende niveaus:</a:t>
                      </a:r>
                    </a:p>
                    <a:p>
                      <a:pPr marL="165100" lvl="0" indent="0" algn="l" rtl="0">
                        <a:spcBef>
                          <a:spcPts val="0"/>
                        </a:spcBef>
                        <a:spcAft>
                          <a:spcPts val="0"/>
                        </a:spcAft>
                        <a:buSzPts val="1000"/>
                        <a:buNone/>
                      </a:pPr>
                      <a:r>
                        <a:rPr lang="nl-NL" sz="1400"/>
                        <a:t>1 Beheer </a:t>
                      </a:r>
                      <a:r>
                        <a:rPr lang="nl-NL" sz="1400" err="1"/>
                        <a:t>afsprakenstelstels</a:t>
                      </a:r>
                      <a:endParaRPr lang="nl-NL" sz="1400"/>
                    </a:p>
                    <a:p>
                      <a:pPr marL="165100" lvl="0" indent="0" algn="l" rtl="0">
                        <a:spcBef>
                          <a:spcPts val="0"/>
                        </a:spcBef>
                        <a:spcAft>
                          <a:spcPts val="0"/>
                        </a:spcAft>
                        <a:buSzPts val="1000"/>
                        <a:buNone/>
                      </a:pPr>
                      <a:r>
                        <a:rPr lang="nl-NL" sz="1400"/>
                        <a:t>2 Beheer individuele afspraken</a:t>
                      </a:r>
                    </a:p>
                    <a:p>
                      <a:pPr marL="165100" lvl="0" indent="0" algn="l" rtl="0">
                        <a:spcBef>
                          <a:spcPts val="0"/>
                        </a:spcBef>
                        <a:spcAft>
                          <a:spcPts val="0"/>
                        </a:spcAft>
                        <a:buSzPts val="1000"/>
                        <a:buNone/>
                      </a:pPr>
                      <a:r>
                        <a:rPr lang="nl-NL" sz="1400"/>
                        <a:t>3 beheer dienstverlening</a:t>
                      </a:r>
                    </a:p>
                    <a:p>
                      <a:pPr marL="165100" lvl="0" indent="0" algn="l" rtl="0">
                        <a:spcBef>
                          <a:spcPts val="0"/>
                        </a:spcBef>
                        <a:spcAft>
                          <a:spcPts val="0"/>
                        </a:spcAft>
                        <a:buSzPts val="1000"/>
                        <a:buNone/>
                      </a:pPr>
                      <a:r>
                        <a:rPr lang="nl-NL" sz="1400"/>
                        <a:t>4 beheer individuele diensten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74236"/>
                  </a:ext>
                </a:extLst>
              </a:tr>
              <a:tr h="595826">
                <a:tc>
                  <a:txBody>
                    <a:bodyPr/>
                    <a:lstStyle/>
                    <a:p>
                      <a:pPr marL="0" lvl="0" indent="0" algn="ctr" rtl="0">
                        <a:spcBef>
                          <a:spcPts val="0"/>
                        </a:spcBef>
                        <a:spcAft>
                          <a:spcPts val="0"/>
                        </a:spcAft>
                        <a:buNone/>
                      </a:pPr>
                      <a:r>
                        <a:rPr lang="nl-NL" sz="1100" b="1"/>
                        <a:t>Werkingsgebied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Primair</a:t>
                      </a:r>
                      <a:r>
                        <a:rPr lang="en-US" sz="1400"/>
                        <a:t> </a:t>
                      </a:r>
                      <a:r>
                        <a:rPr lang="en-US" sz="1400" err="1"/>
                        <a:t>onderwijs</a:t>
                      </a:r>
                      <a:endParaRPr lang="en-US" sz="1400"/>
                    </a:p>
                    <a:p>
                      <a:pPr marL="165100" lvl="0" indent="0" algn="l" rtl="0">
                        <a:spcBef>
                          <a:spcPts val="0"/>
                        </a:spcBef>
                        <a:spcAft>
                          <a:spcPts val="0"/>
                        </a:spcAft>
                        <a:buSzPts val="1000"/>
                        <a:buNone/>
                      </a:pPr>
                      <a:r>
                        <a:rPr lang="en-US" sz="1400" err="1"/>
                        <a:t>Speciaal</a:t>
                      </a:r>
                      <a:r>
                        <a:rPr lang="en-US" sz="1400"/>
                        <a:t> </a:t>
                      </a:r>
                      <a:r>
                        <a:rPr lang="en-US" sz="1400" err="1"/>
                        <a:t>onderwijs</a:t>
                      </a:r>
                      <a:endParaRPr lang="en-US" sz="1400"/>
                    </a:p>
                    <a:p>
                      <a:pPr marL="165100" lvl="0" indent="0" algn="l" rtl="0">
                        <a:spcBef>
                          <a:spcPts val="0"/>
                        </a:spcBef>
                        <a:spcAft>
                          <a:spcPts val="0"/>
                        </a:spcAft>
                        <a:buSzPts val="1000"/>
                        <a:buNone/>
                      </a:pPr>
                      <a:r>
                        <a:rPr lang="en-US" sz="1400" err="1"/>
                        <a:t>Voortgezet</a:t>
                      </a:r>
                      <a:r>
                        <a:rPr lang="en-US" sz="1400"/>
                        <a:t> (</a:t>
                      </a:r>
                      <a:r>
                        <a:rPr lang="en-US" sz="1400" err="1"/>
                        <a:t>speciaal</a:t>
                      </a:r>
                      <a:r>
                        <a:rPr lang="en-US" sz="1400"/>
                        <a:t>) </a:t>
                      </a:r>
                      <a:r>
                        <a:rPr lang="en-US" sz="1400" err="1"/>
                        <a:t>onderwijs</a:t>
                      </a:r>
                      <a:endParaRPr lang="en-US" sz="1400"/>
                    </a:p>
                    <a:p>
                      <a:pPr marL="165100" lvl="0" indent="0" algn="l" rtl="0">
                        <a:spcBef>
                          <a:spcPts val="0"/>
                        </a:spcBef>
                        <a:spcAft>
                          <a:spcPts val="0"/>
                        </a:spcAft>
                        <a:buSzPts val="1000"/>
                        <a:buNone/>
                      </a:pPr>
                      <a:r>
                        <a:rPr lang="en-US" sz="1400" err="1"/>
                        <a:t>Middelbaar</a:t>
                      </a:r>
                      <a:r>
                        <a:rPr lang="en-US" sz="1400"/>
                        <a:t> </a:t>
                      </a:r>
                      <a:r>
                        <a:rPr lang="en-US" sz="1400" err="1"/>
                        <a:t>beroepsonderwijs</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nl-NL" sz="1400"/>
                        <a:t>BVE</a:t>
                      </a:r>
                    </a:p>
                    <a:p>
                      <a:pPr marL="165100" lvl="0" indent="0" algn="l" rtl="0">
                        <a:spcBef>
                          <a:spcPts val="0"/>
                        </a:spcBef>
                        <a:spcAft>
                          <a:spcPts val="0"/>
                        </a:spcAft>
                        <a:buSzPts val="1000"/>
                        <a:buNone/>
                      </a:pPr>
                      <a:r>
                        <a:rPr lang="nl-NL" sz="1400"/>
                        <a:t>HO</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05266"/>
                  </a:ext>
                </a:extLst>
              </a:tr>
            </a:tbl>
          </a:graphicData>
        </a:graphic>
      </p:graphicFrame>
    </p:spTree>
    <p:extLst>
      <p:ext uri="{BB962C8B-B14F-4D97-AF65-F5344CB8AC3E}">
        <p14:creationId xmlns:p14="http://schemas.microsoft.com/office/powerpoint/2010/main" val="3467218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 Werkingsgebied</a:t>
            </a:r>
          </a:p>
        </p:txBody>
      </p:sp>
      <p:pic>
        <p:nvPicPr>
          <p:cNvPr id="3" name="Afbeelding 3">
            <a:extLst>
              <a:ext uri="{FF2B5EF4-FFF2-40B4-BE49-F238E27FC236}">
                <a16:creationId xmlns:a16="http://schemas.microsoft.com/office/drawing/2014/main" id="{B76F4F13-23AA-73ED-55DE-1CCFB76BB2B4}"/>
              </a:ext>
            </a:extLst>
          </p:cNvPr>
          <p:cNvPicPr>
            <a:picLocks noChangeAspect="1"/>
          </p:cNvPicPr>
          <p:nvPr/>
        </p:nvPicPr>
        <p:blipFill>
          <a:blip r:embed="rId2"/>
          <a:stretch>
            <a:fillRect/>
          </a:stretch>
        </p:blipFill>
        <p:spPr>
          <a:xfrm>
            <a:off x="335360" y="1248926"/>
            <a:ext cx="9624717" cy="5119732"/>
          </a:xfrm>
          <a:prstGeom prst="rect">
            <a:avLst/>
          </a:prstGeom>
        </p:spPr>
      </p:pic>
      <p:sp>
        <p:nvSpPr>
          <p:cNvPr id="6" name="Rectangle 4">
            <a:extLst>
              <a:ext uri="{FF2B5EF4-FFF2-40B4-BE49-F238E27FC236}">
                <a16:creationId xmlns:a16="http://schemas.microsoft.com/office/drawing/2014/main" id="{1751A647-072D-D0F3-C8F0-F5093D1E9B71}"/>
              </a:ext>
            </a:extLst>
          </p:cNvPr>
          <p:cNvSpPr/>
          <p:nvPr/>
        </p:nvSpPr>
        <p:spPr>
          <a:xfrm>
            <a:off x="670744" y="2369574"/>
            <a:ext cx="6359321" cy="2625213"/>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lt1"/>
              </a:solidFill>
            </a:endParaRPr>
          </a:p>
        </p:txBody>
      </p:sp>
      <p:sp>
        <p:nvSpPr>
          <p:cNvPr id="7" name="Rechthoek 6">
            <a:extLst>
              <a:ext uri="{FF2B5EF4-FFF2-40B4-BE49-F238E27FC236}">
                <a16:creationId xmlns:a16="http://schemas.microsoft.com/office/drawing/2014/main" id="{5AF899DA-8404-3251-50DF-5CA63A890367}"/>
              </a:ext>
            </a:extLst>
          </p:cNvPr>
          <p:cNvSpPr/>
          <p:nvPr/>
        </p:nvSpPr>
        <p:spPr>
          <a:xfrm>
            <a:off x="5289753" y="2534403"/>
            <a:ext cx="4050891" cy="329612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6785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a:t>Programma - Middag</a:t>
            </a:r>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a:xfrm>
            <a:off x="335359" y="1130711"/>
            <a:ext cx="11521279" cy="5614218"/>
          </a:xfrm>
        </p:spPr>
        <p:txBody>
          <a:bodyPr/>
          <a:lstStyle/>
          <a:p>
            <a:r>
              <a:rPr lang="nl-NL" sz="2000"/>
              <a:t>13:15	Casuïstiek: Uit het ochtendprogramma, per casus:</a:t>
            </a:r>
          </a:p>
          <a:p>
            <a:pPr lvl="3"/>
            <a:r>
              <a:rPr lang="nl-NL" sz="1200"/>
              <a:t>Aanleiding, symptoom, probleembeschrijving</a:t>
            </a:r>
          </a:p>
          <a:p>
            <a:pPr lvl="3"/>
            <a:r>
              <a:rPr lang="nl-NL" sz="1200"/>
              <a:t>Inhoud en </a:t>
            </a:r>
            <a:r>
              <a:rPr lang="nl-NL" sz="1200" b="1"/>
              <a:t>essentie</a:t>
            </a:r>
            <a:r>
              <a:rPr lang="nl-NL" sz="1200"/>
              <a:t> van de onderzoeksvraag</a:t>
            </a:r>
          </a:p>
          <a:p>
            <a:pPr lvl="3"/>
            <a:r>
              <a:rPr lang="nl-NL" sz="1200"/>
              <a:t>Acties, afspraken, eigenaar/aanspreekpunt voor werkpakket</a:t>
            </a:r>
          </a:p>
          <a:p>
            <a:r>
              <a:rPr lang="nl-NL" sz="2000"/>
              <a:t>14:45	Korte pauze</a:t>
            </a:r>
          </a:p>
          <a:p>
            <a:r>
              <a:rPr lang="nl-NL" sz="2000"/>
              <a:t>15:00	Onderwijssector brede samenwerking	</a:t>
            </a:r>
          </a:p>
          <a:p>
            <a:r>
              <a:rPr lang="nl-NL" sz="2000"/>
              <a:t>15:45	Acties en vervolgstappen</a:t>
            </a:r>
          </a:p>
          <a:p>
            <a:r>
              <a:rPr lang="nl-NL" sz="2000"/>
              <a:t>16:00	Einde</a:t>
            </a:r>
          </a:p>
        </p:txBody>
      </p:sp>
    </p:spTree>
    <p:extLst>
      <p:ext uri="{BB962C8B-B14F-4D97-AF65-F5344CB8AC3E}">
        <p14:creationId xmlns:p14="http://schemas.microsoft.com/office/powerpoint/2010/main" val="2415180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 Ketendomeinen</a:t>
            </a:r>
          </a:p>
        </p:txBody>
      </p:sp>
      <p:pic>
        <p:nvPicPr>
          <p:cNvPr id="5" name="Afbeelding 4">
            <a:extLst>
              <a:ext uri="{FF2B5EF4-FFF2-40B4-BE49-F238E27FC236}">
                <a16:creationId xmlns:a16="http://schemas.microsoft.com/office/drawing/2014/main" id="{EA9DE389-0E51-9290-F23B-DCC7F82856D5}"/>
              </a:ext>
            </a:extLst>
          </p:cNvPr>
          <p:cNvPicPr>
            <a:picLocks noChangeAspect="1"/>
          </p:cNvPicPr>
          <p:nvPr/>
        </p:nvPicPr>
        <p:blipFill>
          <a:blip r:embed="rId2"/>
          <a:stretch>
            <a:fillRect/>
          </a:stretch>
        </p:blipFill>
        <p:spPr>
          <a:xfrm>
            <a:off x="597309" y="1282802"/>
            <a:ext cx="7162800" cy="4705350"/>
          </a:xfrm>
          <a:prstGeom prst="rect">
            <a:avLst/>
          </a:prstGeom>
        </p:spPr>
      </p:pic>
      <p:sp>
        <p:nvSpPr>
          <p:cNvPr id="6" name="Rechthoek 5">
            <a:extLst>
              <a:ext uri="{FF2B5EF4-FFF2-40B4-BE49-F238E27FC236}">
                <a16:creationId xmlns:a16="http://schemas.microsoft.com/office/drawing/2014/main" id="{440D2836-3480-19ED-5EB9-10337A4D04DA}"/>
              </a:ext>
            </a:extLst>
          </p:cNvPr>
          <p:cNvSpPr/>
          <p:nvPr/>
        </p:nvSpPr>
        <p:spPr>
          <a:xfrm>
            <a:off x="435076" y="1223802"/>
            <a:ext cx="7450393" cy="4891862"/>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62761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377643120"/>
              </p:ext>
            </p:extLst>
          </p:nvPr>
        </p:nvGraphicFramePr>
        <p:xfrm>
          <a:off x="335360" y="1226574"/>
          <a:ext cx="11521280" cy="3339026"/>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200" b="1">
                          <a:solidFill>
                            <a:srgbClr val="FFC000"/>
                          </a:solidFill>
                        </a:rPr>
                        <a:t>Administreren onderwijsdeelname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Binnen scope is </a:t>
                      </a:r>
                      <a:r>
                        <a:rPr lang="en-US" sz="1400" err="1"/>
                        <a:t>enkel</a:t>
                      </a:r>
                      <a:r>
                        <a:rPr lang="en-US" sz="1400"/>
                        <a:t> het </a:t>
                      </a:r>
                      <a:r>
                        <a:rPr lang="en-US" sz="1400" err="1"/>
                        <a:t>delen</a:t>
                      </a:r>
                      <a:r>
                        <a:rPr lang="en-US" sz="1400"/>
                        <a:t> van </a:t>
                      </a:r>
                      <a:r>
                        <a:rPr lang="en-US" sz="1400" err="1"/>
                        <a:t>informatie</a:t>
                      </a:r>
                      <a:r>
                        <a:rPr lang="en-US" sz="1400"/>
                        <a:t> </a:t>
                      </a:r>
                      <a:r>
                        <a:rPr lang="en-US" sz="1400" err="1"/>
                        <a:t>uit</a:t>
                      </a:r>
                      <a:r>
                        <a:rPr lang="en-US" sz="1400"/>
                        <a:t> het </a:t>
                      </a:r>
                      <a:r>
                        <a:rPr lang="en-US" sz="1400" err="1"/>
                        <a:t>Adminstratiesysteem</a:t>
                      </a:r>
                      <a:r>
                        <a:rPr lang="en-US" sz="1400"/>
                        <a:t> </a:t>
                      </a:r>
                      <a:r>
                        <a:rPr lang="en-US" sz="1400" err="1"/>
                        <a:t>onderwijsdeelnemer</a:t>
                      </a:r>
                      <a:r>
                        <a:rPr lang="en-US" sz="1400"/>
                        <a:t> met </a:t>
                      </a:r>
                      <a:r>
                        <a:rPr lang="en-US" sz="1400" err="1"/>
                        <a:t>andere</a:t>
                      </a:r>
                      <a:r>
                        <a:rPr lang="en-US" sz="1400"/>
                        <a:t> </a:t>
                      </a:r>
                      <a:r>
                        <a:rPr lang="en-US" sz="1400" err="1"/>
                        <a:t>Leveranciers</a:t>
                      </a:r>
                      <a:r>
                        <a:rPr lang="en-US" sz="1400"/>
                        <a:t> in de </a:t>
                      </a:r>
                      <a:r>
                        <a:rPr lang="en-US" sz="1400" err="1"/>
                        <a:t>keten</a:t>
                      </a:r>
                      <a:r>
                        <a:rPr lang="en-US" sz="1400"/>
                        <a:t>. De </a:t>
                      </a:r>
                      <a:r>
                        <a:rPr lang="en-US" sz="1400" err="1"/>
                        <a:t>inschrijving</a:t>
                      </a:r>
                      <a:r>
                        <a:rPr lang="en-US" sz="1400"/>
                        <a:t> </a:t>
                      </a:r>
                      <a:r>
                        <a:rPr lang="en-US" sz="1400" err="1"/>
                        <a:t>zelf</a:t>
                      </a:r>
                      <a:r>
                        <a:rPr lang="en-US" sz="1400"/>
                        <a:t> is </a:t>
                      </a:r>
                      <a:r>
                        <a:rPr lang="en-US" sz="1400" err="1"/>
                        <a:t>buiten</a:t>
                      </a:r>
                      <a:r>
                        <a:rPr lang="en-US" sz="1400"/>
                        <a:t> scope.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marL="0" lvl="0" indent="0" algn="ctr" rtl="0">
                        <a:spcBef>
                          <a:spcPts val="0"/>
                        </a:spcBef>
                        <a:spcAft>
                          <a:spcPts val="0"/>
                        </a:spcAft>
                        <a:buNone/>
                      </a:pPr>
                      <a:r>
                        <a:rPr lang="nl-NL" sz="1200" b="1"/>
                        <a:t>Ketendomeinen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endParaRPr lang="nl-NL"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nl-NL" sz="1400"/>
                        <a:t>Npuls als geheel raakt aan de ene kant alle ketendomeinen zoals die in de ROSA benoemt zijn.</a:t>
                      </a:r>
                    </a:p>
                    <a:p>
                      <a:pPr marL="165100" lvl="0" indent="0" algn="l" rtl="0">
                        <a:spcBef>
                          <a:spcPts val="0"/>
                        </a:spcBef>
                        <a:spcAft>
                          <a:spcPts val="0"/>
                        </a:spcAft>
                        <a:buSzPts val="1000"/>
                        <a:buNone/>
                      </a:pPr>
                      <a:r>
                        <a:rPr lang="nl-NL" sz="1400"/>
                        <a:t>Andersom is de scope van Npuls zelfs iets breder dan de ROSA ketendomeinen nu gedefinieerd of uitgewerkt zijn.</a:t>
                      </a:r>
                    </a:p>
                    <a:p>
                      <a:pPr marL="165100" lvl="0" indent="0" algn="l" rtl="0">
                        <a:spcBef>
                          <a:spcPts val="0"/>
                        </a:spcBef>
                        <a:spcAft>
                          <a:spcPts val="0"/>
                        </a:spcAft>
                        <a:buSzPts val="1000"/>
                        <a:buNone/>
                      </a:pPr>
                      <a:r>
                        <a:rPr lang="nl-NL" sz="1400"/>
                        <a:t>Voorbeelden zijn het definiëren van onderwijs (in HOSA betekenis) en het SSI patroon voor </a:t>
                      </a:r>
                      <a:r>
                        <a:rPr lang="nl-NL" sz="1400" err="1"/>
                        <a:t>identity</a:t>
                      </a:r>
                      <a:r>
                        <a:rPr lang="nl-NL" sz="1400"/>
                        <a:t>.</a:t>
                      </a:r>
                    </a:p>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nl-NL" sz="1400"/>
                        <a:t>Per onderdeel van Npuls worden verschillende delen van de keten domeinen geraakt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74236"/>
                  </a:ext>
                </a:extLst>
              </a:tr>
            </a:tbl>
          </a:graphicData>
        </a:graphic>
      </p:graphicFrame>
    </p:spTree>
    <p:extLst>
      <p:ext uri="{BB962C8B-B14F-4D97-AF65-F5344CB8AC3E}">
        <p14:creationId xmlns:p14="http://schemas.microsoft.com/office/powerpoint/2010/main" val="353449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166516019"/>
              </p:ext>
            </p:extLst>
          </p:nvPr>
        </p:nvGraphicFramePr>
        <p:xfrm>
          <a:off x="335360" y="1226574"/>
          <a:ext cx="11521280" cy="4296924"/>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200" b="1"/>
                        <a:t>Persoonsgegevens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Er </a:t>
                      </a:r>
                      <a:r>
                        <a:rPr lang="en-US" sz="1400" err="1"/>
                        <a:t>worden</a:t>
                      </a:r>
                      <a:r>
                        <a:rPr lang="en-US" sz="1400"/>
                        <a:t> </a:t>
                      </a:r>
                      <a:r>
                        <a:rPr lang="en-US" sz="1400" err="1"/>
                        <a:t>persoonsgegevens</a:t>
                      </a:r>
                      <a:r>
                        <a:rPr lang="en-US" sz="1400"/>
                        <a:t> van </a:t>
                      </a:r>
                      <a:r>
                        <a:rPr lang="en-US" sz="1400" err="1"/>
                        <a:t>onderwijsdeelnemers</a:t>
                      </a:r>
                      <a:r>
                        <a:rPr lang="en-US" sz="1400"/>
                        <a:t> </a:t>
                      </a:r>
                      <a:r>
                        <a:rPr lang="en-US" sz="1400" err="1"/>
                        <a:t>en</a:t>
                      </a:r>
                      <a:r>
                        <a:rPr lang="en-US" sz="1400"/>
                        <a:t> </a:t>
                      </a:r>
                      <a:r>
                        <a:rPr lang="en-US" sz="1400" err="1"/>
                        <a:t>onderwijsmedewerkers</a:t>
                      </a:r>
                      <a:r>
                        <a:rPr lang="en-US" sz="1400"/>
                        <a:t> </a:t>
                      </a:r>
                      <a:r>
                        <a:rPr lang="en-US" sz="1400" err="1"/>
                        <a:t>gedeeld</a:t>
                      </a:r>
                      <a:r>
                        <a:rPr lang="en-US" sz="1400"/>
                        <a:t> ten </a:t>
                      </a:r>
                      <a:r>
                        <a:rPr lang="en-US" sz="1400" err="1"/>
                        <a:t>behoeve</a:t>
                      </a:r>
                      <a:r>
                        <a:rPr lang="en-US" sz="1400"/>
                        <a:t> van de </a:t>
                      </a:r>
                      <a:r>
                        <a:rPr lang="en-US" sz="1400">
                          <a:hlinkClick r:id="rId2"/>
                        </a:rPr>
                        <a:t>praktijksituaties</a:t>
                      </a:r>
                      <a:r>
                        <a:rPr lang="en-US" sz="1400"/>
                        <a:t>.</a:t>
                      </a:r>
                    </a:p>
                    <a:p>
                      <a:pPr marL="165100" lvl="0" indent="0" algn="l" rtl="0">
                        <a:spcBef>
                          <a:spcPts val="0"/>
                        </a:spcBef>
                        <a:spcAft>
                          <a:spcPts val="0"/>
                        </a:spcAft>
                        <a:buSzPts val="1000"/>
                        <a:buNone/>
                      </a:pPr>
                      <a:endParaRPr lang="en-US" sz="1400"/>
                    </a:p>
                    <a:p>
                      <a:pPr marL="165100" lvl="0" indent="0" algn="l" rtl="0">
                        <a:spcBef>
                          <a:spcPts val="0"/>
                        </a:spcBef>
                        <a:spcAft>
                          <a:spcPts val="0"/>
                        </a:spcAft>
                        <a:buSzPts val="1000"/>
                        <a:buNone/>
                      </a:pPr>
                      <a:r>
                        <a:rPr lang="en-US" sz="1400"/>
                        <a:t>De </a:t>
                      </a:r>
                      <a:r>
                        <a:rPr lang="en-US" sz="1400" err="1"/>
                        <a:t>gegevens</a:t>
                      </a:r>
                      <a:r>
                        <a:rPr lang="en-US" sz="1400"/>
                        <a:t> die </a:t>
                      </a:r>
                      <a:r>
                        <a:rPr lang="en-US" sz="1400" err="1"/>
                        <a:t>uitgewisseld</a:t>
                      </a:r>
                      <a:r>
                        <a:rPr lang="en-US" sz="1400"/>
                        <a:t> </a:t>
                      </a:r>
                      <a:r>
                        <a:rPr lang="en-US" sz="1400" err="1"/>
                        <a:t>worden</a:t>
                      </a:r>
                      <a:r>
                        <a:rPr lang="en-US" sz="1400"/>
                        <a:t> </a:t>
                      </a:r>
                      <a:r>
                        <a:rPr lang="en-US" sz="1400" err="1"/>
                        <a:t>zijn</a:t>
                      </a:r>
                      <a:r>
                        <a:rPr lang="en-US" sz="1400"/>
                        <a:t> </a:t>
                      </a:r>
                      <a:r>
                        <a:rPr lang="en-US" sz="1400" err="1"/>
                        <a:t>opgenomen</a:t>
                      </a:r>
                      <a:r>
                        <a:rPr lang="en-US" sz="1400"/>
                        <a:t> in de </a:t>
                      </a:r>
                      <a:r>
                        <a:rPr lang="en-US" sz="1400">
                          <a:hlinkClick r:id="rId3"/>
                        </a:rPr>
                        <a:t>SIS API</a:t>
                      </a:r>
                      <a:r>
                        <a:rPr lang="en-US" sz="1400"/>
                        <a:t> </a:t>
                      </a:r>
                      <a:r>
                        <a:rPr lang="en-US" sz="1400" err="1"/>
                        <a:t>en</a:t>
                      </a:r>
                      <a:r>
                        <a:rPr lang="en-US" sz="1400"/>
                        <a:t> </a:t>
                      </a:r>
                      <a:r>
                        <a:rPr lang="en-US" sz="1400" err="1"/>
                        <a:t>kunnen</a:t>
                      </a:r>
                      <a:r>
                        <a:rPr lang="en-US" sz="1400"/>
                        <a:t> </a:t>
                      </a:r>
                      <a:r>
                        <a:rPr lang="en-US" sz="1400" err="1"/>
                        <a:t>verkregen</a:t>
                      </a:r>
                      <a:r>
                        <a:rPr lang="en-US" sz="1400"/>
                        <a:t> </a:t>
                      </a:r>
                      <a:r>
                        <a:rPr lang="en-US" sz="1400" err="1"/>
                        <a:t>worden</a:t>
                      </a:r>
                      <a:r>
                        <a:rPr lang="en-US" sz="1400"/>
                        <a:t> via de </a:t>
                      </a:r>
                      <a:r>
                        <a:rPr lang="en-US" sz="1400" err="1"/>
                        <a:t>federatieve</a:t>
                      </a:r>
                      <a:r>
                        <a:rPr lang="en-US" sz="1400"/>
                        <a:t> </a:t>
                      </a:r>
                      <a:r>
                        <a:rPr lang="en-US" sz="1400" err="1"/>
                        <a:t>authenticatiedienstverlener</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400"/>
                        <a:t>Er </a:t>
                      </a:r>
                      <a:r>
                        <a:rPr lang="en-US" sz="1400" err="1"/>
                        <a:t>worden</a:t>
                      </a:r>
                      <a:r>
                        <a:rPr lang="en-US" sz="1400"/>
                        <a:t> </a:t>
                      </a:r>
                      <a:r>
                        <a:rPr lang="en-US" sz="1400" err="1"/>
                        <a:t>persoonsgegevens</a:t>
                      </a:r>
                      <a:r>
                        <a:rPr lang="en-US" sz="1400"/>
                        <a:t> van </a:t>
                      </a:r>
                      <a:r>
                        <a:rPr lang="en-US" sz="1400" err="1"/>
                        <a:t>onderwijsdeelnemers</a:t>
                      </a:r>
                      <a:r>
                        <a:rPr lang="en-US" sz="1400"/>
                        <a:t> (</a:t>
                      </a:r>
                      <a:r>
                        <a:rPr lang="en-US" sz="1400" err="1"/>
                        <a:t>studenten</a:t>
                      </a:r>
                      <a:r>
                        <a:rPr lang="en-US" sz="1400"/>
                        <a:t> </a:t>
                      </a:r>
                      <a:r>
                        <a:rPr lang="en-US" sz="1400" err="1"/>
                        <a:t>en</a:t>
                      </a:r>
                      <a:r>
                        <a:rPr lang="en-US" sz="1400"/>
                        <a:t> </a:t>
                      </a:r>
                      <a:r>
                        <a:rPr lang="en-US" sz="1400" err="1"/>
                        <a:t>onderzoekers</a:t>
                      </a:r>
                      <a:r>
                        <a:rPr lang="en-US" sz="1400"/>
                        <a:t>) </a:t>
                      </a:r>
                      <a:r>
                        <a:rPr lang="en-US" sz="1400" err="1"/>
                        <a:t>en</a:t>
                      </a:r>
                      <a:r>
                        <a:rPr lang="en-US" sz="1400"/>
                        <a:t> </a:t>
                      </a:r>
                      <a:r>
                        <a:rPr lang="en-US" sz="1400" err="1"/>
                        <a:t>onderwijsmedewerkers</a:t>
                      </a:r>
                      <a:r>
                        <a:rPr lang="en-US" sz="1400"/>
                        <a:t> </a:t>
                      </a:r>
                      <a:r>
                        <a:rPr lang="en-US" sz="1400" err="1"/>
                        <a:t>gedeeld</a:t>
                      </a:r>
                      <a:r>
                        <a:rPr lang="en-US" sz="1400"/>
                        <a:t>. </a:t>
                      </a:r>
                      <a:r>
                        <a:rPr lang="en-US" sz="1400" err="1"/>
                        <a:t>Dit</a:t>
                      </a:r>
                      <a:r>
                        <a:rPr lang="en-US" sz="1400"/>
                        <a:t> is </a:t>
                      </a:r>
                      <a:r>
                        <a:rPr lang="en-US" sz="1400" err="1"/>
                        <a:t>afhankelijk</a:t>
                      </a:r>
                      <a:r>
                        <a:rPr lang="en-US" sz="1400"/>
                        <a:t> van de Use Cases, maar </a:t>
                      </a:r>
                      <a:r>
                        <a:rPr lang="en-US" sz="1400" err="1"/>
                        <a:t>zullen</a:t>
                      </a:r>
                      <a:r>
                        <a:rPr lang="en-US" sz="1400"/>
                        <a:t> in alle </a:t>
                      </a:r>
                      <a:r>
                        <a:rPr lang="en-US" sz="1400" err="1"/>
                        <a:t>vormen</a:t>
                      </a:r>
                      <a:r>
                        <a:rPr lang="en-US" sz="1400"/>
                        <a:t> </a:t>
                      </a:r>
                      <a:r>
                        <a:rPr lang="en-US" sz="1400" err="1"/>
                        <a:t>voorkomen</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r>
                        <a:rPr lang="nl-NL" sz="1200" b="1" i="0" u="none" strike="noStrike" cap="none">
                          <a:solidFill>
                            <a:srgbClr val="000000"/>
                          </a:solidFill>
                          <a:latin typeface="Arial"/>
                          <a:cs typeface="Arial"/>
                          <a:sym typeface="Arial"/>
                        </a:rPr>
                        <a:t>Maatregelen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err="1"/>
                        <a:t>Pseudonimisering</a:t>
                      </a:r>
                      <a:r>
                        <a:rPr lang="en-US" sz="1400"/>
                        <a:t> (</a:t>
                      </a:r>
                      <a:r>
                        <a:rPr lang="en-US" sz="1400" err="1"/>
                        <a:t>ECKiD</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Dataminimalisatie</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a:t>M2M </a:t>
                      </a:r>
                      <a:r>
                        <a:rPr lang="en-US" sz="1400" err="1"/>
                        <a:t>gegevensuitwisseling</a:t>
                      </a:r>
                      <a:r>
                        <a:rPr lang="en-US" sz="1400"/>
                        <a:t> </a:t>
                      </a:r>
                      <a:r>
                        <a:rPr lang="en-US" sz="1400" err="1"/>
                        <a:t>onderscheid</a:t>
                      </a:r>
                      <a:r>
                        <a:rPr lang="en-US" sz="1400"/>
                        <a:t> in </a:t>
                      </a:r>
                      <a:r>
                        <a:rPr lang="en-US" sz="1400" err="1"/>
                        <a:t>classificatie</a:t>
                      </a:r>
                      <a:r>
                        <a:rPr lang="en-US" sz="1400"/>
                        <a:t> van </a:t>
                      </a:r>
                      <a:r>
                        <a:rPr lang="en-US" sz="1400" err="1"/>
                        <a:t>gegevenssoorten</a:t>
                      </a:r>
                      <a:r>
                        <a:rPr lang="en-US" sz="1400"/>
                        <a:t> </a:t>
                      </a:r>
                      <a:r>
                        <a:rPr lang="en-US" sz="1400" err="1"/>
                        <a:t>inclusief</a:t>
                      </a:r>
                      <a:r>
                        <a:rPr lang="en-US" sz="1400"/>
                        <a:t> </a:t>
                      </a:r>
                      <a:r>
                        <a:rPr lang="en-US" sz="1400" err="1"/>
                        <a:t>bijbehorende</a:t>
                      </a:r>
                      <a:r>
                        <a:rPr lang="en-US" sz="1400"/>
                        <a:t> </a:t>
                      </a:r>
                      <a:r>
                        <a:rPr lang="en-US" sz="1400" err="1"/>
                        <a:t>beveiligingsmaatregelen</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Informatiebeveiliging</a:t>
                      </a:r>
                      <a:r>
                        <a:rPr lang="en-US" sz="1400"/>
                        <a:t> </a:t>
                      </a:r>
                      <a:r>
                        <a:rPr lang="en-US" sz="1400" err="1"/>
                        <a:t>verwijst</a:t>
                      </a:r>
                      <a:r>
                        <a:rPr lang="en-US" sz="1400"/>
                        <a:t> </a:t>
                      </a:r>
                      <a:r>
                        <a:rPr lang="en-US" sz="1400" err="1"/>
                        <a:t>naar</a:t>
                      </a:r>
                      <a:r>
                        <a:rPr lang="en-US" sz="1400"/>
                        <a:t> UBV </a:t>
                      </a:r>
                      <a:r>
                        <a:rPr lang="en-US" sz="1400" err="1"/>
                        <a:t>en</a:t>
                      </a:r>
                      <a:r>
                        <a:rPr lang="en-US" sz="1400"/>
                        <a:t> ROSA </a:t>
                      </a:r>
                      <a:r>
                        <a:rPr lang="en-US" sz="1400" err="1"/>
                        <a:t>certificeringsschema</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Privacyconvenant</a:t>
                      </a:r>
                      <a:r>
                        <a:rPr lang="en-US" sz="1400"/>
                        <a:t> (</a:t>
                      </a:r>
                      <a:r>
                        <a:rPr lang="en-US" sz="1400">
                          <a:hlinkClick r:id="rId4"/>
                        </a:rPr>
                        <a:t>www.privacyconvenant.nl</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err="1"/>
                        <a:t>Dataminimalisatie</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Gegevensuitwisseling</a:t>
                      </a:r>
                      <a:r>
                        <a:rPr lang="en-US" sz="1400"/>
                        <a:t> </a:t>
                      </a:r>
                      <a:r>
                        <a:rPr lang="en-US" sz="1400" err="1"/>
                        <a:t>onderscheid</a:t>
                      </a:r>
                      <a:r>
                        <a:rPr lang="en-US" sz="1400"/>
                        <a:t> in </a:t>
                      </a:r>
                      <a:r>
                        <a:rPr lang="en-US" sz="1400" err="1"/>
                        <a:t>classificatie</a:t>
                      </a:r>
                      <a:r>
                        <a:rPr lang="en-US" sz="1400"/>
                        <a:t> van </a:t>
                      </a:r>
                      <a:r>
                        <a:rPr lang="en-US" sz="1400" err="1"/>
                        <a:t>gegevenssoorten</a:t>
                      </a:r>
                      <a:r>
                        <a:rPr lang="en-US" sz="1400"/>
                        <a:t> </a:t>
                      </a:r>
                      <a:r>
                        <a:rPr lang="en-US" sz="1400" err="1"/>
                        <a:t>inclusief</a:t>
                      </a:r>
                      <a:r>
                        <a:rPr lang="en-US" sz="1400"/>
                        <a:t> </a:t>
                      </a:r>
                      <a:r>
                        <a:rPr lang="en-US" sz="1400" err="1"/>
                        <a:t>bijbehorende</a:t>
                      </a:r>
                      <a:r>
                        <a:rPr lang="en-US" sz="1400"/>
                        <a:t> </a:t>
                      </a:r>
                      <a:r>
                        <a:rPr lang="en-US" sz="1400" err="1"/>
                        <a:t>beveiligingsmaatregelen</a:t>
                      </a:r>
                      <a:r>
                        <a:rPr lang="en-US" sz="1400"/>
                        <a:t> (IBP) </a:t>
                      </a:r>
                      <a:r>
                        <a:rPr lang="en-US" sz="1400" err="1"/>
                        <a:t>en</a:t>
                      </a:r>
                      <a:r>
                        <a:rPr lang="en-US" sz="1400"/>
                        <a:t> </a:t>
                      </a:r>
                      <a:r>
                        <a:rPr lang="en-US" sz="1400" err="1"/>
                        <a:t>voor</a:t>
                      </a:r>
                      <a:r>
                        <a:rPr lang="en-US" sz="1400"/>
                        <a:t> </a:t>
                      </a:r>
                      <a:r>
                        <a:rPr lang="en-US" sz="1400" err="1"/>
                        <a:t>diensten</a:t>
                      </a:r>
                      <a:r>
                        <a:rPr lang="en-US" sz="1400"/>
                        <a:t> </a:t>
                      </a:r>
                      <a:r>
                        <a:rPr lang="en-US" sz="1400" err="1"/>
                        <a:t>aan</a:t>
                      </a:r>
                      <a:r>
                        <a:rPr lang="en-US" sz="1400"/>
                        <a:t> de hand van </a:t>
                      </a:r>
                      <a:r>
                        <a:rPr lang="en-US" sz="1400" err="1"/>
                        <a:t>een</a:t>
                      </a:r>
                      <a:r>
                        <a:rPr lang="en-US" sz="1400"/>
                        <a:t> DPIA.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74236"/>
                  </a:ext>
                </a:extLst>
              </a:tr>
            </a:tbl>
          </a:graphicData>
        </a:graphic>
      </p:graphicFrame>
    </p:spTree>
    <p:extLst>
      <p:ext uri="{BB962C8B-B14F-4D97-AF65-F5344CB8AC3E}">
        <p14:creationId xmlns:p14="http://schemas.microsoft.com/office/powerpoint/2010/main" val="187756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373913461"/>
              </p:ext>
            </p:extLst>
          </p:nvPr>
        </p:nvGraphicFramePr>
        <p:xfrm>
          <a:off x="335360" y="1226574"/>
          <a:ext cx="11521280" cy="2979130"/>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2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200" b="1"/>
                        <a:t>Beschikbaarheid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Zie</a:t>
                      </a:r>
                      <a:r>
                        <a:rPr lang="en-US" sz="1400"/>
                        <a:t> </a:t>
                      </a:r>
                      <a:r>
                        <a:rPr lang="en-US" sz="1400" err="1">
                          <a:hlinkClick r:id="rId2"/>
                        </a:rPr>
                        <a:t>Gegevenssoorten</a:t>
                      </a:r>
                      <a:r>
                        <a:rPr lang="en-US" sz="1400">
                          <a:hlinkClick r:id="rId2"/>
                        </a:rPr>
                        <a:t>, </a:t>
                      </a:r>
                      <a:r>
                        <a:rPr lang="en-US" sz="1400" err="1">
                          <a:hlinkClick r:id="rId2"/>
                        </a:rPr>
                        <a:t>Verzenders</a:t>
                      </a:r>
                      <a:r>
                        <a:rPr lang="en-US" sz="1400">
                          <a:hlinkClick r:id="rId2"/>
                        </a:rPr>
                        <a:t> </a:t>
                      </a:r>
                      <a:r>
                        <a:rPr lang="en-US" sz="1400" err="1">
                          <a:hlinkClick r:id="rId2"/>
                        </a:rPr>
                        <a:t>en</a:t>
                      </a:r>
                      <a:r>
                        <a:rPr lang="en-US" sz="1400">
                          <a:hlinkClick r:id="rId2"/>
                        </a:rPr>
                        <a:t> </a:t>
                      </a:r>
                      <a:r>
                        <a:rPr lang="en-US" sz="1400" err="1">
                          <a:hlinkClick r:id="rId2"/>
                        </a:rPr>
                        <a:t>Ontvangers</a:t>
                      </a:r>
                      <a:r>
                        <a:rPr lang="en-US" sz="1400"/>
                        <a:t> op Confluence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r>
                        <a:rPr lang="nl-NL" sz="1200" b="1" i="0" u="none" strike="noStrike" cap="none">
                          <a:solidFill>
                            <a:srgbClr val="000000"/>
                          </a:solidFill>
                          <a:latin typeface="Arial"/>
                          <a:cs typeface="Arial"/>
                          <a:sym typeface="Arial"/>
                        </a:rPr>
                        <a:t>Integriteit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20000"/>
                        </a:lnSpc>
                        <a:spcBef>
                          <a:spcPts val="0"/>
                        </a:spcBef>
                        <a:spcAft>
                          <a:spcPts val="0"/>
                        </a:spcAft>
                        <a:buClr>
                          <a:srgbClr val="000000"/>
                        </a:buClr>
                        <a:buSzPts val="1000"/>
                        <a:buFont typeface="Arial"/>
                        <a:buNone/>
                        <a:tabLst/>
                        <a:defRPr/>
                      </a:pPr>
                      <a:r>
                        <a:rPr lang="en-US" sz="1400" err="1"/>
                        <a:t>Zie</a:t>
                      </a:r>
                      <a:r>
                        <a:rPr lang="en-US" sz="1400"/>
                        <a:t> </a:t>
                      </a:r>
                      <a:r>
                        <a:rPr lang="en-US" sz="1400" err="1">
                          <a:hlinkClick r:id="rId2"/>
                        </a:rPr>
                        <a:t>Gegevenssoorten</a:t>
                      </a:r>
                      <a:r>
                        <a:rPr lang="en-US" sz="1400">
                          <a:hlinkClick r:id="rId2"/>
                        </a:rPr>
                        <a:t>, </a:t>
                      </a:r>
                      <a:r>
                        <a:rPr lang="en-US" sz="1400" err="1">
                          <a:hlinkClick r:id="rId2"/>
                        </a:rPr>
                        <a:t>Verzenders</a:t>
                      </a:r>
                      <a:r>
                        <a:rPr lang="en-US" sz="1400">
                          <a:hlinkClick r:id="rId2"/>
                        </a:rPr>
                        <a:t> </a:t>
                      </a:r>
                      <a:r>
                        <a:rPr lang="en-US" sz="1400" err="1">
                          <a:hlinkClick r:id="rId2"/>
                        </a:rPr>
                        <a:t>en</a:t>
                      </a:r>
                      <a:r>
                        <a:rPr lang="en-US" sz="1400">
                          <a:hlinkClick r:id="rId2"/>
                        </a:rPr>
                        <a:t> </a:t>
                      </a:r>
                      <a:r>
                        <a:rPr lang="en-US" sz="1400" err="1">
                          <a:hlinkClick r:id="rId2"/>
                        </a:rPr>
                        <a:t>Ontvangers</a:t>
                      </a:r>
                      <a:r>
                        <a:rPr lang="en-US" sz="1400"/>
                        <a:t> op Confluence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291616"/>
                  </a:ext>
                </a:extLst>
              </a:tr>
              <a:tr h="595826">
                <a:tc>
                  <a:txBody>
                    <a:bodyPr/>
                    <a:lstStyle/>
                    <a:p>
                      <a:pPr marL="0" lvl="0" indent="0" algn="ctr" rtl="0">
                        <a:spcBef>
                          <a:spcPts val="0"/>
                        </a:spcBef>
                        <a:spcAft>
                          <a:spcPts val="0"/>
                        </a:spcAft>
                        <a:buNone/>
                      </a:pPr>
                      <a:r>
                        <a:rPr lang="nl-NL" sz="1200" b="1"/>
                        <a:t>Vertrouwelijkheid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20000"/>
                        </a:lnSpc>
                        <a:spcBef>
                          <a:spcPts val="0"/>
                        </a:spcBef>
                        <a:spcAft>
                          <a:spcPts val="0"/>
                        </a:spcAft>
                        <a:buClr>
                          <a:schemeClr val="dk1"/>
                        </a:buClr>
                        <a:buSzPts val="1000"/>
                        <a:buFont typeface="Arial"/>
                        <a:buNone/>
                        <a:tabLst/>
                        <a:defRPr/>
                      </a:pPr>
                      <a:r>
                        <a:rPr lang="en-US" sz="1400" err="1"/>
                        <a:t>Zie</a:t>
                      </a:r>
                      <a:r>
                        <a:rPr lang="en-US" sz="1400"/>
                        <a:t> </a:t>
                      </a:r>
                      <a:r>
                        <a:rPr lang="en-US" sz="1400" err="1">
                          <a:hlinkClick r:id="rId2"/>
                        </a:rPr>
                        <a:t>Gegevenssoorten</a:t>
                      </a:r>
                      <a:r>
                        <a:rPr lang="en-US" sz="1400">
                          <a:hlinkClick r:id="rId2"/>
                        </a:rPr>
                        <a:t>, </a:t>
                      </a:r>
                      <a:r>
                        <a:rPr lang="en-US" sz="1400" err="1">
                          <a:hlinkClick r:id="rId2"/>
                        </a:rPr>
                        <a:t>Verzenders</a:t>
                      </a:r>
                      <a:r>
                        <a:rPr lang="en-US" sz="1400">
                          <a:hlinkClick r:id="rId2"/>
                        </a:rPr>
                        <a:t> </a:t>
                      </a:r>
                      <a:r>
                        <a:rPr lang="en-US" sz="1400" err="1">
                          <a:hlinkClick r:id="rId2"/>
                        </a:rPr>
                        <a:t>en</a:t>
                      </a:r>
                      <a:r>
                        <a:rPr lang="en-US" sz="1400">
                          <a:hlinkClick r:id="rId2"/>
                        </a:rPr>
                        <a:t> </a:t>
                      </a:r>
                      <a:r>
                        <a:rPr lang="en-US" sz="1400" err="1">
                          <a:hlinkClick r:id="rId2"/>
                        </a:rPr>
                        <a:t>Ontvangers</a:t>
                      </a:r>
                      <a:r>
                        <a:rPr lang="en-US" sz="1400"/>
                        <a:t> op Confluence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463277"/>
                  </a:ext>
                </a:extLst>
              </a:tr>
              <a:tr h="595826">
                <a:tc>
                  <a:txBody>
                    <a:bodyPr/>
                    <a:lstStyle/>
                    <a:p>
                      <a:pPr marL="0" lvl="0" indent="0" algn="ctr" rtl="0">
                        <a:spcBef>
                          <a:spcPts val="0"/>
                        </a:spcBef>
                        <a:spcAft>
                          <a:spcPts val="0"/>
                        </a:spcAft>
                        <a:buNone/>
                      </a:pPr>
                      <a:r>
                        <a:rPr lang="nl-NL" sz="1200" b="1"/>
                        <a:t>Voor BIV zie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nl-NL" sz="1400">
                          <a:hlinkClick r:id="rId3"/>
                        </a:rPr>
                        <a:t>https://hora.surf.nl/index.php/BIV_classificaties</a:t>
                      </a:r>
                      <a:r>
                        <a:rPr lang="nl-NL" sz="1400"/>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993529"/>
                  </a:ext>
                </a:extLst>
              </a:tr>
            </a:tbl>
          </a:graphicData>
        </a:graphic>
      </p:graphicFrame>
    </p:spTree>
    <p:extLst>
      <p:ext uri="{BB962C8B-B14F-4D97-AF65-F5344CB8AC3E}">
        <p14:creationId xmlns:p14="http://schemas.microsoft.com/office/powerpoint/2010/main" val="127237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nvGraphicFramePr>
        <p:xfrm>
          <a:off x="335360" y="1226574"/>
          <a:ext cx="11521280" cy="5016252"/>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600" b="1"/>
                        <a:t>Open punten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b="1" err="1"/>
                        <a:t>Identiteiten</a:t>
                      </a:r>
                      <a:endParaRPr lang="en-US" sz="1400" b="1"/>
                    </a:p>
                    <a:p>
                      <a:pPr marL="165100" lvl="0" indent="0" algn="l" rtl="0">
                        <a:lnSpc>
                          <a:spcPct val="120000"/>
                        </a:lnSpc>
                        <a:spcBef>
                          <a:spcPts val="0"/>
                        </a:spcBef>
                        <a:spcAft>
                          <a:spcPts val="0"/>
                        </a:spcAft>
                        <a:buClr>
                          <a:schemeClr val="dk1"/>
                        </a:buClr>
                        <a:buSzPts val="1000"/>
                        <a:buNone/>
                      </a:pPr>
                      <a:r>
                        <a:rPr lang="en-US" sz="1400"/>
                        <a:t>[1] </a:t>
                      </a:r>
                      <a:r>
                        <a:rPr lang="en-US" sz="1400" err="1"/>
                        <a:t>Afspraken</a:t>
                      </a:r>
                      <a:r>
                        <a:rPr lang="en-US" sz="1400"/>
                        <a:t> </a:t>
                      </a:r>
                      <a:r>
                        <a:rPr lang="en-US" sz="1400" err="1"/>
                        <a:t>maken</a:t>
                      </a:r>
                      <a:r>
                        <a:rPr lang="en-US" sz="1400"/>
                        <a:t> over </a:t>
                      </a:r>
                      <a:r>
                        <a:rPr lang="en-US" sz="1400" err="1"/>
                        <a:t>uitzonderingssituaties</a:t>
                      </a:r>
                      <a:r>
                        <a:rPr lang="en-US" sz="1400"/>
                        <a:t> ECK </a:t>
                      </a:r>
                      <a:r>
                        <a:rPr lang="en-US" sz="1400" err="1"/>
                        <a:t>iD</a:t>
                      </a:r>
                      <a:r>
                        <a:rPr lang="en-US" sz="1400"/>
                        <a:t> </a:t>
                      </a:r>
                      <a:r>
                        <a:rPr lang="en-US" sz="1400" err="1"/>
                        <a:t>Onderwijsdeelnemers</a:t>
                      </a:r>
                      <a:endParaRPr lang="en-US" sz="1400"/>
                    </a:p>
                    <a:p>
                      <a:pPr marL="165100" lvl="0" indent="0" algn="l" rtl="0">
                        <a:lnSpc>
                          <a:spcPct val="120000"/>
                        </a:lnSpc>
                        <a:spcBef>
                          <a:spcPts val="0"/>
                        </a:spcBef>
                        <a:spcAft>
                          <a:spcPts val="0"/>
                        </a:spcAft>
                        <a:buClr>
                          <a:schemeClr val="dk1"/>
                        </a:buClr>
                        <a:buSzPts val="1000"/>
                        <a:buNone/>
                      </a:pPr>
                      <a:r>
                        <a:rPr lang="en-US" sz="1400"/>
                        <a:t>[2] </a:t>
                      </a:r>
                      <a:r>
                        <a:rPr lang="en-US" sz="1400" err="1"/>
                        <a:t>Afspraken</a:t>
                      </a:r>
                      <a:r>
                        <a:rPr lang="en-US" sz="1400"/>
                        <a:t> </a:t>
                      </a:r>
                      <a:r>
                        <a:rPr lang="en-US" sz="1400" err="1"/>
                        <a:t>maken</a:t>
                      </a:r>
                      <a:r>
                        <a:rPr lang="en-US" sz="1400"/>
                        <a:t> over </a:t>
                      </a:r>
                      <a:r>
                        <a:rPr lang="en-US" sz="1400" err="1"/>
                        <a:t>primaire</a:t>
                      </a:r>
                      <a:r>
                        <a:rPr lang="en-US" sz="1400"/>
                        <a:t> identifier </a:t>
                      </a:r>
                      <a:r>
                        <a:rPr lang="en-US" sz="1400" err="1"/>
                        <a:t>voor</a:t>
                      </a:r>
                      <a:r>
                        <a:rPr lang="en-US" sz="1400"/>
                        <a:t> </a:t>
                      </a:r>
                      <a:r>
                        <a:rPr lang="en-US" sz="1400" err="1"/>
                        <a:t>Onderwijsmedewerkers</a:t>
                      </a:r>
                      <a:endParaRPr lang="en-US" sz="1400"/>
                    </a:p>
                    <a:p>
                      <a:pPr marL="165100" lvl="0" indent="0" algn="l" rtl="0">
                        <a:lnSpc>
                          <a:spcPct val="120000"/>
                        </a:lnSpc>
                        <a:spcBef>
                          <a:spcPts val="0"/>
                        </a:spcBef>
                        <a:spcAft>
                          <a:spcPts val="0"/>
                        </a:spcAft>
                        <a:buClr>
                          <a:schemeClr val="dk1"/>
                        </a:buClr>
                        <a:buSzPts val="1000"/>
                        <a:buNone/>
                      </a:pPr>
                      <a:r>
                        <a:rPr lang="en-US" sz="1400"/>
                        <a:t>[3] </a:t>
                      </a:r>
                      <a:r>
                        <a:rPr lang="en-US" sz="1400" err="1"/>
                        <a:t>Afspraken</a:t>
                      </a:r>
                      <a:r>
                        <a:rPr lang="en-US" sz="1400"/>
                        <a:t> </a:t>
                      </a:r>
                      <a:r>
                        <a:rPr lang="en-US" sz="1400" err="1"/>
                        <a:t>maken</a:t>
                      </a:r>
                      <a:r>
                        <a:rPr lang="en-US" sz="1400"/>
                        <a:t> over </a:t>
                      </a:r>
                      <a:r>
                        <a:rPr lang="en-US" sz="1400" err="1"/>
                        <a:t>primaire</a:t>
                      </a:r>
                      <a:r>
                        <a:rPr lang="en-US" sz="1400"/>
                        <a:t> identifier </a:t>
                      </a:r>
                      <a:r>
                        <a:rPr lang="en-US" sz="1400" err="1"/>
                        <a:t>voor</a:t>
                      </a:r>
                      <a:r>
                        <a:rPr lang="en-US" sz="1400"/>
                        <a:t> </a:t>
                      </a:r>
                      <a:r>
                        <a:rPr lang="en-US" sz="1400" err="1"/>
                        <a:t>Stagebegeleider</a:t>
                      </a:r>
                      <a:endParaRPr lang="en-US" sz="1400"/>
                    </a:p>
                    <a:p>
                      <a:pPr marL="165100" lvl="0" indent="0" algn="l" rtl="0">
                        <a:lnSpc>
                          <a:spcPct val="120000"/>
                        </a:lnSpc>
                        <a:spcBef>
                          <a:spcPts val="0"/>
                        </a:spcBef>
                        <a:spcAft>
                          <a:spcPts val="0"/>
                        </a:spcAft>
                        <a:buClr>
                          <a:schemeClr val="dk1"/>
                        </a:buClr>
                        <a:buSzPts val="1000"/>
                        <a:buNone/>
                      </a:pPr>
                      <a:r>
                        <a:rPr lang="en-US" sz="1400"/>
                        <a:t>[4] </a:t>
                      </a:r>
                      <a:r>
                        <a:rPr lang="en-US" sz="1400" err="1"/>
                        <a:t>Afspraken</a:t>
                      </a:r>
                      <a:r>
                        <a:rPr lang="en-US" sz="1400"/>
                        <a:t> </a:t>
                      </a:r>
                      <a:r>
                        <a:rPr lang="en-US" sz="1400" err="1"/>
                        <a:t>maken</a:t>
                      </a:r>
                      <a:r>
                        <a:rPr lang="en-US" sz="1400"/>
                        <a:t> over identifiers </a:t>
                      </a:r>
                      <a:r>
                        <a:rPr lang="en-US" sz="1400" err="1"/>
                        <a:t>voor</a:t>
                      </a:r>
                      <a:r>
                        <a:rPr lang="en-US" sz="1400"/>
                        <a:t> </a:t>
                      </a:r>
                      <a:r>
                        <a:rPr lang="en-US" sz="1400" err="1"/>
                        <a:t>Onderwijsorganisaties</a:t>
                      </a:r>
                      <a:r>
                        <a:rPr lang="en-US" sz="1400"/>
                        <a:t> (RIO)</a:t>
                      </a:r>
                    </a:p>
                    <a:p>
                      <a:pPr marL="165100" lvl="0" indent="0" algn="l" rtl="0">
                        <a:lnSpc>
                          <a:spcPct val="120000"/>
                        </a:lnSpc>
                        <a:spcBef>
                          <a:spcPts val="0"/>
                        </a:spcBef>
                        <a:spcAft>
                          <a:spcPts val="0"/>
                        </a:spcAft>
                        <a:buClr>
                          <a:schemeClr val="dk1"/>
                        </a:buClr>
                        <a:buSzPts val="1000"/>
                        <a:buNone/>
                      </a:pPr>
                      <a:r>
                        <a:rPr lang="en-US" sz="1400"/>
                        <a:t>[5] </a:t>
                      </a:r>
                      <a:r>
                        <a:rPr lang="en-US" sz="1400" err="1"/>
                        <a:t>Afspraken</a:t>
                      </a:r>
                      <a:r>
                        <a:rPr lang="en-US" sz="1400"/>
                        <a:t> </a:t>
                      </a:r>
                      <a:r>
                        <a:rPr lang="en-US" sz="1400" err="1"/>
                        <a:t>maken</a:t>
                      </a:r>
                      <a:r>
                        <a:rPr lang="en-US" sz="1400"/>
                        <a:t> over </a:t>
                      </a:r>
                      <a:r>
                        <a:rPr lang="en-US" sz="1400" err="1"/>
                        <a:t>eisen</a:t>
                      </a:r>
                      <a:r>
                        <a:rPr lang="en-US" sz="1400"/>
                        <a:t> </a:t>
                      </a:r>
                      <a:r>
                        <a:rPr lang="en-US" sz="1400" err="1"/>
                        <a:t>aan</a:t>
                      </a:r>
                      <a:r>
                        <a:rPr lang="en-US" sz="1400"/>
                        <a:t> het Register </a:t>
                      </a:r>
                      <a:r>
                        <a:rPr lang="en-US" sz="1400" err="1"/>
                        <a:t>onderwijsorganisaties</a:t>
                      </a:r>
                      <a:endParaRPr lang="en-US" sz="1400"/>
                    </a:p>
                    <a:p>
                      <a:pPr marL="165100" lvl="0" indent="0" algn="l" rtl="0">
                        <a:lnSpc>
                          <a:spcPct val="120000"/>
                        </a:lnSpc>
                        <a:spcBef>
                          <a:spcPts val="0"/>
                        </a:spcBef>
                        <a:spcAft>
                          <a:spcPts val="0"/>
                        </a:spcAft>
                        <a:buClr>
                          <a:schemeClr val="dk1"/>
                        </a:buClr>
                        <a:buSzPts val="1000"/>
                        <a:buNone/>
                      </a:pPr>
                      <a:r>
                        <a:rPr lang="en-US" sz="1400"/>
                        <a:t>[6] </a:t>
                      </a:r>
                      <a:r>
                        <a:rPr lang="en-US" sz="1400" err="1"/>
                        <a:t>Afspraken</a:t>
                      </a:r>
                      <a:r>
                        <a:rPr lang="en-US" sz="1400"/>
                        <a:t> </a:t>
                      </a:r>
                      <a:r>
                        <a:rPr lang="en-US" sz="1400" err="1"/>
                        <a:t>maken</a:t>
                      </a:r>
                      <a:r>
                        <a:rPr lang="en-US" sz="1400"/>
                        <a:t> over identifiers </a:t>
                      </a:r>
                      <a:r>
                        <a:rPr lang="en-US" sz="1400" err="1"/>
                        <a:t>voor</a:t>
                      </a:r>
                      <a:r>
                        <a:rPr lang="en-US" sz="1400"/>
                        <a:t> </a:t>
                      </a:r>
                      <a:r>
                        <a:rPr lang="en-US" sz="1400" err="1"/>
                        <a:t>Stagebedrijven</a:t>
                      </a:r>
                      <a:r>
                        <a:rPr lang="en-US" sz="1400"/>
                        <a:t> (SBB)</a:t>
                      </a:r>
                    </a:p>
                    <a:p>
                      <a:pPr marL="165100" lvl="0" indent="0" algn="l" rtl="0">
                        <a:lnSpc>
                          <a:spcPct val="120000"/>
                        </a:lnSpc>
                        <a:spcBef>
                          <a:spcPts val="0"/>
                        </a:spcBef>
                        <a:spcAft>
                          <a:spcPts val="0"/>
                        </a:spcAft>
                        <a:buClr>
                          <a:schemeClr val="dk1"/>
                        </a:buClr>
                        <a:buSzPts val="1000"/>
                        <a:buNone/>
                      </a:pPr>
                      <a:r>
                        <a:rPr lang="en-US" sz="1400"/>
                        <a:t>[7] </a:t>
                      </a:r>
                      <a:r>
                        <a:rPr lang="en-US" sz="1400" err="1"/>
                        <a:t>Afspraken</a:t>
                      </a:r>
                      <a:r>
                        <a:rPr lang="en-US" sz="1400"/>
                        <a:t> </a:t>
                      </a:r>
                      <a:r>
                        <a:rPr lang="en-US" sz="1400" err="1"/>
                        <a:t>maken</a:t>
                      </a:r>
                      <a:r>
                        <a:rPr lang="en-US" sz="1400"/>
                        <a:t> over </a:t>
                      </a:r>
                      <a:r>
                        <a:rPr lang="en-US" sz="1400" err="1"/>
                        <a:t>eisen</a:t>
                      </a:r>
                      <a:r>
                        <a:rPr lang="en-US" sz="1400"/>
                        <a:t> </a:t>
                      </a:r>
                      <a:r>
                        <a:rPr lang="en-US" sz="1400" err="1"/>
                        <a:t>aan</a:t>
                      </a:r>
                      <a:r>
                        <a:rPr lang="en-US" sz="1400"/>
                        <a:t> het Register </a:t>
                      </a:r>
                      <a:r>
                        <a:rPr lang="en-US" sz="1400" err="1"/>
                        <a:t>Stagebedrijven</a:t>
                      </a:r>
                      <a:endParaRPr lang="en-US" sz="1400"/>
                    </a:p>
                    <a:p>
                      <a:pPr marL="165100" lvl="0" indent="0" algn="l" rtl="0">
                        <a:lnSpc>
                          <a:spcPct val="120000"/>
                        </a:lnSpc>
                        <a:spcBef>
                          <a:spcPts val="0"/>
                        </a:spcBef>
                        <a:spcAft>
                          <a:spcPts val="0"/>
                        </a:spcAft>
                        <a:buClr>
                          <a:schemeClr val="dk1"/>
                        </a:buClr>
                        <a:buSzPts val="1000"/>
                        <a:buNone/>
                      </a:pPr>
                      <a:endParaRPr lang="en-US" sz="1400"/>
                    </a:p>
                    <a:p>
                      <a:pPr marL="165100" lvl="0" indent="0" algn="l" rtl="0">
                        <a:lnSpc>
                          <a:spcPct val="120000"/>
                        </a:lnSpc>
                        <a:spcBef>
                          <a:spcPts val="0"/>
                        </a:spcBef>
                        <a:spcAft>
                          <a:spcPts val="0"/>
                        </a:spcAft>
                        <a:buClr>
                          <a:schemeClr val="dk1"/>
                        </a:buClr>
                        <a:buSzPts val="1000"/>
                        <a:buNone/>
                      </a:pPr>
                      <a:r>
                        <a:rPr lang="en-US" sz="1400"/>
                        <a:t>Meer info op </a:t>
                      </a:r>
                      <a:r>
                        <a:rPr lang="en-US" sz="1400" err="1"/>
                        <a:t>pagina</a:t>
                      </a:r>
                      <a:r>
                        <a:rPr lang="en-US" sz="1400"/>
                        <a:t> </a:t>
                      </a:r>
                      <a:r>
                        <a:rPr lang="en-US" sz="1400">
                          <a:hlinkClick r:id="rId2"/>
                        </a:rPr>
                        <a:t>Identiteiten</a:t>
                      </a:r>
                      <a:r>
                        <a:rPr lang="en-US" sz="1400"/>
                        <a:t> in </a:t>
                      </a:r>
                      <a:r>
                        <a:rPr lang="en-US" sz="1400" err="1"/>
                        <a:t>Architectuurkader</a:t>
                      </a: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855184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998516252"/>
              </p:ext>
            </p:extLst>
          </p:nvPr>
        </p:nvGraphicFramePr>
        <p:xfrm>
          <a:off x="335360" y="1226574"/>
          <a:ext cx="11521280" cy="2776612"/>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600" b="1"/>
                        <a:t>Ontwerp-</a:t>
                      </a:r>
                    </a:p>
                    <a:p>
                      <a:pPr marL="0" lvl="0" indent="0" algn="ctr" rtl="0">
                        <a:spcBef>
                          <a:spcPts val="0"/>
                        </a:spcBef>
                        <a:spcAft>
                          <a:spcPts val="0"/>
                        </a:spcAft>
                        <a:buNone/>
                      </a:pPr>
                      <a:r>
                        <a:rPr lang="nl-NL" sz="1600" b="1"/>
                        <a:t>beslissingen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err="1"/>
                        <a:t>Overnemen</a:t>
                      </a:r>
                      <a:r>
                        <a:rPr lang="en-US" sz="1400"/>
                        <a:t> van reeds </a:t>
                      </a:r>
                      <a:r>
                        <a:rPr lang="en-US" sz="1400" err="1"/>
                        <a:t>bestaande</a:t>
                      </a:r>
                      <a:r>
                        <a:rPr lang="en-US" sz="1400"/>
                        <a:t> </a:t>
                      </a:r>
                      <a:r>
                        <a:rPr lang="en-US" sz="1400" err="1"/>
                        <a:t>afspraken</a:t>
                      </a:r>
                      <a:r>
                        <a:rPr lang="en-US" sz="1400"/>
                        <a:t>, </a:t>
                      </a:r>
                      <a:r>
                        <a:rPr lang="en-US" sz="1400" err="1"/>
                        <a:t>zie</a:t>
                      </a:r>
                      <a:r>
                        <a:rPr lang="en-US" sz="1400"/>
                        <a:t> </a:t>
                      </a:r>
                      <a:r>
                        <a:rPr lang="en-US" sz="1400" err="1"/>
                        <a:t>pagina</a:t>
                      </a:r>
                      <a:r>
                        <a:rPr lang="en-US" sz="1400"/>
                        <a:t> </a:t>
                      </a:r>
                      <a:r>
                        <a:rPr lang="en-US" sz="1400" err="1">
                          <a:hlinkClick r:id="rId2"/>
                        </a:rPr>
                        <a:t>Informatiebeveiliging</a:t>
                      </a:r>
                      <a:r>
                        <a:rPr lang="en-US" sz="1400"/>
                        <a:t> op confluence</a:t>
                      </a:r>
                    </a:p>
                    <a:p>
                      <a:pPr marL="450850" lvl="0" indent="-285750" algn="l" rtl="0">
                        <a:spcBef>
                          <a:spcPts val="0"/>
                        </a:spcBef>
                        <a:spcAft>
                          <a:spcPts val="0"/>
                        </a:spcAft>
                        <a:buSzPts val="1000"/>
                        <a:buFont typeface="Arial" panose="020B0604020202020204" pitchFamily="34" charset="0"/>
                        <a:buChar char="•"/>
                      </a:pPr>
                      <a:r>
                        <a:rPr lang="en-US" sz="1400" err="1"/>
                        <a:t>Samenwerking</a:t>
                      </a:r>
                      <a:r>
                        <a:rPr lang="en-US" sz="1400"/>
                        <a:t> met </a:t>
                      </a:r>
                      <a:r>
                        <a:rPr lang="en-US" sz="1400" err="1"/>
                        <a:t>Edukoppeling</a:t>
                      </a:r>
                      <a:r>
                        <a:rPr lang="en-US" sz="1400"/>
                        <a:t> </a:t>
                      </a:r>
                      <a:r>
                        <a:rPr lang="en-US" sz="1400" err="1"/>
                        <a:t>aan</a:t>
                      </a:r>
                      <a:r>
                        <a:rPr lang="en-US" sz="1400"/>
                        <a:t> Secure API OAuth </a:t>
                      </a:r>
                      <a:r>
                        <a:rPr lang="en-US" sz="1400" err="1"/>
                        <a:t>profielen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err="1"/>
                        <a:t>Overnemen</a:t>
                      </a:r>
                      <a:r>
                        <a:rPr lang="en-US" sz="1400"/>
                        <a:t> van reeds </a:t>
                      </a:r>
                      <a:r>
                        <a:rPr lang="en-US" sz="1400" err="1"/>
                        <a:t>bestaande</a:t>
                      </a:r>
                      <a:r>
                        <a:rPr lang="en-US" sz="1400"/>
                        <a:t> </a:t>
                      </a:r>
                      <a:r>
                        <a:rPr lang="en-US" sz="1400" err="1"/>
                        <a:t>afspraken</a:t>
                      </a:r>
                      <a:r>
                        <a:rPr lang="en-US" sz="1400"/>
                        <a:t>, </a:t>
                      </a:r>
                      <a:r>
                        <a:rPr lang="en-US" sz="1400" err="1"/>
                        <a:t>en</a:t>
                      </a:r>
                      <a:r>
                        <a:rPr lang="en-US" sz="1400"/>
                        <a:t> industry best </a:t>
                      </a:r>
                      <a:r>
                        <a:rPr lang="en-US" sz="1400" err="1"/>
                        <a:t>pracyices</a:t>
                      </a:r>
                      <a:r>
                        <a:rPr lang="en-US" sz="1400"/>
                        <a:t> </a:t>
                      </a:r>
                      <a:r>
                        <a:rPr lang="en-US" sz="1400" err="1"/>
                        <a:t>zoals</a:t>
                      </a:r>
                      <a:r>
                        <a:rPr lang="en-US" sz="1400"/>
                        <a:t> OpenID Connect. </a:t>
                      </a:r>
                    </a:p>
                    <a:p>
                      <a:pPr marL="450850" lvl="0" indent="-285750" algn="l" rtl="0">
                        <a:spcBef>
                          <a:spcPts val="0"/>
                        </a:spcBef>
                        <a:spcAft>
                          <a:spcPts val="0"/>
                        </a:spcAft>
                        <a:buSzPts val="1000"/>
                        <a:buFont typeface="Arial" panose="020B0604020202020204" pitchFamily="34" charset="0"/>
                        <a:buChar char="•"/>
                      </a:pPr>
                      <a:r>
                        <a:rPr lang="en-US" sz="1400" err="1"/>
                        <a:t>Gebruik</a:t>
                      </a:r>
                      <a:r>
                        <a:rPr lang="en-US" sz="1400"/>
                        <a:t> </a:t>
                      </a:r>
                      <a:r>
                        <a:rPr lang="en-US" sz="1400" err="1"/>
                        <a:t>maken</a:t>
                      </a:r>
                      <a:r>
                        <a:rPr lang="en-US" sz="1400"/>
                        <a:t> van </a:t>
                      </a:r>
                      <a:r>
                        <a:rPr lang="en-US" sz="1400" err="1"/>
                        <a:t>bestaande</a:t>
                      </a:r>
                      <a:r>
                        <a:rPr lang="en-US" sz="1400"/>
                        <a:t> Trust </a:t>
                      </a:r>
                      <a:r>
                        <a:rPr lang="en-US" sz="1400" err="1"/>
                        <a:t>netwerken</a:t>
                      </a:r>
                      <a:r>
                        <a:rPr lang="en-US" sz="1400"/>
                        <a:t> </a:t>
                      </a:r>
                      <a:r>
                        <a:rPr lang="en-US" sz="1400" err="1"/>
                        <a:t>en</a:t>
                      </a:r>
                      <a:r>
                        <a:rPr lang="en-US" sz="1400"/>
                        <a:t> </a:t>
                      </a:r>
                      <a:r>
                        <a:rPr lang="en-US" sz="1400" err="1"/>
                        <a:t>Fedraties</a:t>
                      </a:r>
                      <a:r>
                        <a:rPr lang="en-US" sz="1400"/>
                        <a:t>.</a:t>
                      </a:r>
                    </a:p>
                    <a:p>
                      <a:pPr marL="450850" lvl="0" indent="-285750" algn="l" rtl="0">
                        <a:spcBef>
                          <a:spcPts val="0"/>
                        </a:spcBef>
                        <a:spcAft>
                          <a:spcPts val="0"/>
                        </a:spcAft>
                        <a:buSzPts val="1000"/>
                        <a:buFont typeface="Arial" panose="020B0604020202020204" pitchFamily="34" charset="0"/>
                        <a:buChar char="•"/>
                      </a:pPr>
                      <a:r>
                        <a:rPr lang="en-US" sz="1400" err="1"/>
                        <a:t>Gebruik</a:t>
                      </a:r>
                      <a:r>
                        <a:rPr lang="en-US" sz="1400"/>
                        <a:t> </a:t>
                      </a:r>
                      <a:r>
                        <a:rPr lang="en-US" sz="1400" err="1"/>
                        <a:t>maken</a:t>
                      </a:r>
                      <a:r>
                        <a:rPr lang="en-US" sz="1400"/>
                        <a:t> van SURF </a:t>
                      </a:r>
                      <a:r>
                        <a:rPr lang="en-US" sz="1400" err="1"/>
                        <a:t>Conext</a:t>
                      </a:r>
                      <a:r>
                        <a:rPr lang="en-US" sz="1400"/>
                        <a:t> API security </a:t>
                      </a:r>
                      <a:r>
                        <a:rPr lang="en-US" sz="1400">
                          <a:hlinkClick r:id="rId3"/>
                        </a:rPr>
                        <a:t>https://www.surf.nl/en/secure-your-apis-with-surfconext-api-security</a:t>
                      </a:r>
                      <a:r>
                        <a:rPr lang="en-US" sz="1400"/>
                        <a:t> </a:t>
                      </a:r>
                      <a:r>
                        <a:rPr lang="en-US" sz="1400" err="1"/>
                        <a:t>waar</a:t>
                      </a:r>
                      <a:r>
                        <a:rPr lang="en-US" sz="1400"/>
                        <a:t> </a:t>
                      </a:r>
                      <a:r>
                        <a:rPr lang="en-US" sz="1400" err="1"/>
                        <a:t>mogelijk</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r>
                        <a:rPr lang="nl-NL" sz="1600" b="1" i="0" u="none" strike="noStrike" cap="none">
                          <a:solidFill>
                            <a:srgbClr val="000000"/>
                          </a:solidFill>
                          <a:latin typeface="Arial"/>
                          <a:cs typeface="Arial"/>
                          <a:sym typeface="Arial"/>
                        </a:rPr>
                        <a:t>Uitdagingen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Met name op </a:t>
                      </a:r>
                      <a:r>
                        <a:rPr lang="en-US" sz="1400" err="1"/>
                        <a:t>vlak</a:t>
                      </a:r>
                      <a:r>
                        <a:rPr lang="en-US" sz="1400"/>
                        <a:t> van H2M </a:t>
                      </a:r>
                      <a:r>
                        <a:rPr lang="en-US" sz="1400" err="1"/>
                        <a:t>identificatie</a:t>
                      </a:r>
                      <a:r>
                        <a:rPr lang="en-US" sz="1400"/>
                        <a:t> </a:t>
                      </a:r>
                      <a:r>
                        <a:rPr lang="en-US" sz="1400" err="1"/>
                        <a:t>en</a:t>
                      </a:r>
                      <a:r>
                        <a:rPr lang="en-US" sz="1400"/>
                        <a:t> </a:t>
                      </a:r>
                      <a:r>
                        <a:rPr lang="en-US" sz="1400" err="1"/>
                        <a:t>authenticatie</a:t>
                      </a:r>
                      <a:r>
                        <a:rPr lang="en-US" sz="1400"/>
                        <a:t> (</a:t>
                      </a:r>
                      <a:r>
                        <a:rPr lang="en-US" sz="1400" err="1"/>
                        <a:t>zie</a:t>
                      </a:r>
                      <a:r>
                        <a:rPr lang="en-US" sz="1400"/>
                        <a:t> </a:t>
                      </a:r>
                      <a:r>
                        <a:rPr lang="en-US" sz="1400" err="1"/>
                        <a:t>verderop</a:t>
                      </a:r>
                      <a:r>
                        <a:rPr lang="en-US" sz="1400"/>
                        <a:t> in </a:t>
                      </a:r>
                      <a:r>
                        <a:rPr lang="en-US" sz="1400" err="1"/>
                        <a:t>presentatie</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329293"/>
                  </a:ext>
                </a:extLst>
              </a:tr>
            </a:tbl>
          </a:graphicData>
        </a:graphic>
      </p:graphicFrame>
    </p:spTree>
    <p:extLst>
      <p:ext uri="{BB962C8B-B14F-4D97-AF65-F5344CB8AC3E}">
        <p14:creationId xmlns:p14="http://schemas.microsoft.com/office/powerpoint/2010/main" val="323195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3033163674"/>
              </p:ext>
            </p:extLst>
          </p:nvPr>
        </p:nvGraphicFramePr>
        <p:xfrm>
          <a:off x="335360" y="1226574"/>
          <a:ext cx="11521280" cy="3630052"/>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400" b="1"/>
                        <a:t>Technische</a:t>
                      </a:r>
                    </a:p>
                    <a:p>
                      <a:pPr marL="0" lvl="0" indent="0" algn="ctr" rtl="0">
                        <a:spcBef>
                          <a:spcPts val="0"/>
                        </a:spcBef>
                        <a:spcAft>
                          <a:spcPts val="0"/>
                        </a:spcAft>
                        <a:buNone/>
                      </a:pPr>
                      <a:r>
                        <a:rPr lang="nl-NL" sz="1400" b="1"/>
                        <a:t>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werken</a:t>
                      </a:r>
                      <a:r>
                        <a:rPr lang="en-US" sz="1400"/>
                        <a:t> </a:t>
                      </a:r>
                      <a:r>
                        <a:rPr lang="en-US" sz="1400" err="1"/>
                        <a:t>onder</a:t>
                      </a:r>
                      <a:r>
                        <a:rPr lang="en-US" sz="1400"/>
                        <a:t> </a:t>
                      </a:r>
                      <a:r>
                        <a:rPr lang="en-US" sz="1400" err="1"/>
                        <a:t>architectuur</a:t>
                      </a:r>
                      <a:r>
                        <a:rPr lang="en-US" sz="1400"/>
                        <a:t> </a:t>
                      </a:r>
                      <a:r>
                        <a:rPr lang="en-US" sz="1400" err="1"/>
                        <a:t>en</a:t>
                      </a:r>
                      <a:r>
                        <a:rPr lang="en-US" sz="1400"/>
                        <a:t> </a:t>
                      </a:r>
                      <a:r>
                        <a:rPr lang="en-US" sz="1400" err="1"/>
                        <a:t>hebben</a:t>
                      </a:r>
                      <a:r>
                        <a:rPr lang="en-US" sz="1400"/>
                        <a:t> de </a:t>
                      </a:r>
                      <a:r>
                        <a:rPr lang="en-US" sz="1400" err="1"/>
                        <a:t>infrastructuur</a:t>
                      </a:r>
                      <a:r>
                        <a:rPr lang="en-US" sz="1400"/>
                        <a:t> </a:t>
                      </a:r>
                      <a:r>
                        <a:rPr lang="en-US" sz="1400" err="1"/>
                        <a:t>laag</a:t>
                      </a:r>
                      <a:r>
                        <a:rPr lang="en-US" sz="1400"/>
                        <a:t> </a:t>
                      </a:r>
                      <a:r>
                        <a:rPr lang="en-US" sz="1400" err="1"/>
                        <a:t>gescheiden</a:t>
                      </a:r>
                      <a:r>
                        <a:rPr lang="en-US" sz="1400"/>
                        <a:t> van de </a:t>
                      </a:r>
                      <a:r>
                        <a:rPr lang="en-US" sz="1400" err="1"/>
                        <a:t>functionele</a:t>
                      </a:r>
                      <a:r>
                        <a:rPr lang="en-US" sz="1400"/>
                        <a:t> </a:t>
                      </a:r>
                      <a:r>
                        <a:rPr lang="en-US" sz="1400" err="1"/>
                        <a:t>en</a:t>
                      </a:r>
                      <a:r>
                        <a:rPr lang="en-US" sz="1400"/>
                        <a:t> </a:t>
                      </a:r>
                      <a:r>
                        <a:rPr lang="en-US" sz="1400" err="1"/>
                        <a:t>technische</a:t>
                      </a:r>
                      <a:r>
                        <a:rPr lang="en-US" sz="1400"/>
                        <a:t> </a:t>
                      </a:r>
                      <a:r>
                        <a:rPr lang="en-US" sz="1400" err="1"/>
                        <a:t>specificatie</a:t>
                      </a:r>
                      <a:r>
                        <a:rPr lang="en-US" sz="1400"/>
                        <a:t> </a:t>
                      </a:r>
                      <a:r>
                        <a:rPr lang="en-US" sz="1400" err="1"/>
                        <a:t>voor</a:t>
                      </a:r>
                      <a:r>
                        <a:rPr lang="en-US" sz="1400"/>
                        <a:t> de use cases.</a:t>
                      </a:r>
                    </a:p>
                    <a:p>
                      <a:pPr marL="450850" lvl="0" indent="-285750" algn="l" rtl="0">
                        <a:spcBef>
                          <a:spcPts val="0"/>
                        </a:spcBef>
                        <a:spcAft>
                          <a:spcPts val="0"/>
                        </a:spcAft>
                        <a:buSzPts val="1000"/>
                        <a:buFont typeface="Arial" panose="020B0604020202020204" pitchFamily="34" charset="0"/>
                        <a:buChar char="•"/>
                      </a:pPr>
                      <a:r>
                        <a:rPr lang="en-US" sz="1400" err="1"/>
                        <a:t>Voor</a:t>
                      </a:r>
                      <a:r>
                        <a:rPr lang="en-US" sz="1400"/>
                        <a:t> de M2M </a:t>
                      </a:r>
                      <a:r>
                        <a:rPr lang="en-US" sz="1400" err="1"/>
                        <a:t>gegevensuitwisselingen</a:t>
                      </a:r>
                      <a:r>
                        <a:rPr lang="en-US" sz="1400"/>
                        <a:t> </a:t>
                      </a:r>
                      <a:r>
                        <a:rPr lang="en-US" sz="1400" err="1"/>
                        <a:t>baseren</a:t>
                      </a:r>
                      <a:r>
                        <a:rPr lang="en-US" sz="1400"/>
                        <a:t> we </a:t>
                      </a:r>
                      <a:r>
                        <a:rPr lang="en-US" sz="1400" err="1"/>
                        <a:t>ons</a:t>
                      </a:r>
                      <a:r>
                        <a:rPr lang="en-US" sz="1400"/>
                        <a:t> op </a:t>
                      </a:r>
                      <a:r>
                        <a:rPr lang="en-US" sz="1400" err="1"/>
                        <a:t>beproefde</a:t>
                      </a:r>
                      <a:r>
                        <a:rPr lang="en-US" sz="1400"/>
                        <a:t> best practices (OAuth, </a:t>
                      </a:r>
                      <a:r>
                        <a:rPr lang="en-US" sz="1400" err="1"/>
                        <a:t>mTLS</a:t>
                      </a:r>
                      <a:r>
                        <a:rPr lang="en-US" sz="1400"/>
                        <a:t>).</a:t>
                      </a:r>
                    </a:p>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hebben</a:t>
                      </a:r>
                      <a:r>
                        <a:rPr lang="en-US" sz="1400"/>
                        <a:t> </a:t>
                      </a:r>
                      <a:r>
                        <a:rPr lang="en-US" sz="1400" err="1"/>
                        <a:t>samengewerkt</a:t>
                      </a:r>
                      <a:r>
                        <a:rPr lang="en-US" sz="1400"/>
                        <a:t> met de </a:t>
                      </a:r>
                      <a:r>
                        <a:rPr lang="en-US" sz="1400" err="1"/>
                        <a:t>Werkgroep</a:t>
                      </a:r>
                      <a:r>
                        <a:rPr lang="en-US" sz="1400"/>
                        <a:t> </a:t>
                      </a:r>
                      <a:r>
                        <a:rPr lang="en-US" sz="1400" err="1"/>
                        <a:t>Edukoppeling</a:t>
                      </a:r>
                      <a:r>
                        <a:rPr lang="en-US" sz="1400"/>
                        <a:t> </a:t>
                      </a:r>
                      <a:r>
                        <a:rPr lang="en-US" sz="1400" err="1"/>
                        <a:t>aan</a:t>
                      </a:r>
                      <a:r>
                        <a:rPr lang="en-US" sz="1400"/>
                        <a:t> het Secure API OAuth profile, </a:t>
                      </a:r>
                      <a:r>
                        <a:rPr lang="en-US" sz="1400" err="1"/>
                        <a:t>gebaseerd</a:t>
                      </a:r>
                      <a:r>
                        <a:rPr lang="en-US" sz="1400"/>
                        <a:t> op het </a:t>
                      </a:r>
                      <a:r>
                        <a:rPr lang="en-US" sz="1400" err="1"/>
                        <a:t>Digikoppeling</a:t>
                      </a:r>
                      <a:r>
                        <a:rPr lang="en-US" sz="1400"/>
                        <a:t> REST </a:t>
                      </a:r>
                      <a:r>
                        <a:rPr lang="en-US" sz="1400" err="1"/>
                        <a:t>profiel</a:t>
                      </a:r>
                      <a:endParaRPr lang="en-US" sz="1400"/>
                    </a:p>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hanteren</a:t>
                      </a:r>
                      <a:r>
                        <a:rPr lang="en-US" sz="1400"/>
                        <a:t> </a:t>
                      </a:r>
                      <a:r>
                        <a:rPr lang="en-US" sz="1400" err="1"/>
                        <a:t>standaard</a:t>
                      </a:r>
                      <a:r>
                        <a:rPr lang="en-US" sz="1400"/>
                        <a:t> </a:t>
                      </a:r>
                      <a:r>
                        <a:rPr lang="en-US" sz="1400" err="1"/>
                        <a:t>transactiepatronen</a:t>
                      </a:r>
                      <a:r>
                        <a:rPr lang="en-US" sz="1400"/>
                        <a:t>, die </a:t>
                      </a:r>
                      <a:r>
                        <a:rPr lang="en-US" sz="1400" err="1"/>
                        <a:t>gebaseerd</a:t>
                      </a:r>
                      <a:r>
                        <a:rPr lang="en-US" sz="1400"/>
                        <a:t> </a:t>
                      </a:r>
                      <a:r>
                        <a:rPr lang="en-US" sz="1400" err="1"/>
                        <a:t>zijn</a:t>
                      </a:r>
                      <a:r>
                        <a:rPr lang="en-US" sz="1400"/>
                        <a:t> de </a:t>
                      </a:r>
                      <a:r>
                        <a:rPr lang="en-US" sz="1400" err="1"/>
                        <a:t>bedrijfstransactiepatronen</a:t>
                      </a:r>
                      <a:r>
                        <a:rPr lang="en-US" sz="1400"/>
                        <a:t> van </a:t>
                      </a:r>
                      <a:r>
                        <a:rPr lang="en-US" sz="1400" err="1"/>
                        <a:t>Edukoppeling</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werken</a:t>
                      </a:r>
                      <a:r>
                        <a:rPr lang="en-US" sz="1400"/>
                        <a:t> </a:t>
                      </a:r>
                      <a:r>
                        <a:rPr lang="en-US" sz="1400" err="1"/>
                        <a:t>onder</a:t>
                      </a:r>
                      <a:r>
                        <a:rPr lang="en-US" sz="1400"/>
                        <a:t> </a:t>
                      </a:r>
                      <a:r>
                        <a:rPr lang="en-US" sz="1400" err="1"/>
                        <a:t>architectuur</a:t>
                      </a:r>
                      <a:r>
                        <a:rPr lang="en-US" sz="1400"/>
                        <a:t> </a:t>
                      </a:r>
                      <a:r>
                        <a:rPr lang="en-US" sz="1400" err="1"/>
                        <a:t>en</a:t>
                      </a:r>
                      <a:r>
                        <a:rPr lang="en-US" sz="1400"/>
                        <a:t> </a:t>
                      </a:r>
                      <a:r>
                        <a:rPr lang="en-US" sz="1400" err="1"/>
                        <a:t>hebben</a:t>
                      </a:r>
                      <a:r>
                        <a:rPr lang="en-US" sz="1400"/>
                        <a:t> de </a:t>
                      </a:r>
                      <a:r>
                        <a:rPr lang="en-US" sz="1400" err="1"/>
                        <a:t>infrastructuur</a:t>
                      </a:r>
                      <a:r>
                        <a:rPr lang="en-US" sz="1400"/>
                        <a:t> </a:t>
                      </a:r>
                      <a:r>
                        <a:rPr lang="en-US" sz="1400" err="1"/>
                        <a:t>laag</a:t>
                      </a:r>
                      <a:r>
                        <a:rPr lang="en-US" sz="1400"/>
                        <a:t> </a:t>
                      </a:r>
                      <a:r>
                        <a:rPr lang="en-US" sz="1400" err="1"/>
                        <a:t>gescheiden</a:t>
                      </a:r>
                      <a:r>
                        <a:rPr lang="en-US" sz="1400"/>
                        <a:t> van de </a:t>
                      </a:r>
                      <a:r>
                        <a:rPr lang="en-US" sz="1400" err="1"/>
                        <a:t>functionele</a:t>
                      </a:r>
                      <a:r>
                        <a:rPr lang="en-US" sz="1400"/>
                        <a:t> </a:t>
                      </a:r>
                      <a:r>
                        <a:rPr lang="en-US" sz="1400" err="1"/>
                        <a:t>en</a:t>
                      </a:r>
                      <a:r>
                        <a:rPr lang="en-US" sz="1400"/>
                        <a:t> </a:t>
                      </a:r>
                      <a:r>
                        <a:rPr lang="en-US" sz="1400" err="1"/>
                        <a:t>technische</a:t>
                      </a:r>
                      <a:r>
                        <a:rPr lang="en-US" sz="1400"/>
                        <a:t> </a:t>
                      </a:r>
                      <a:r>
                        <a:rPr lang="en-US" sz="1400" err="1"/>
                        <a:t>specificatie</a:t>
                      </a:r>
                      <a:r>
                        <a:rPr lang="en-US" sz="1400"/>
                        <a:t> </a:t>
                      </a:r>
                      <a:r>
                        <a:rPr lang="en-US" sz="1400" err="1"/>
                        <a:t>voor</a:t>
                      </a:r>
                      <a:r>
                        <a:rPr lang="en-US" sz="1400"/>
                        <a:t> de use cases.</a:t>
                      </a:r>
                    </a:p>
                    <a:p>
                      <a:pPr marL="450850" lvl="0" indent="-285750" algn="l" rtl="0">
                        <a:spcBef>
                          <a:spcPts val="0"/>
                        </a:spcBef>
                        <a:spcAft>
                          <a:spcPts val="0"/>
                        </a:spcAft>
                        <a:buSzPts val="1000"/>
                        <a:buFont typeface="Arial" panose="020B0604020202020204" pitchFamily="34" charset="0"/>
                        <a:buChar char="•"/>
                      </a:pPr>
                      <a:r>
                        <a:rPr lang="en-US" sz="1400" err="1"/>
                        <a:t>Voor</a:t>
                      </a:r>
                      <a:r>
                        <a:rPr lang="en-US" sz="1400"/>
                        <a:t> de M2M </a:t>
                      </a:r>
                      <a:r>
                        <a:rPr lang="en-US" sz="1400" err="1"/>
                        <a:t>gegevensuitwisselingen</a:t>
                      </a:r>
                      <a:r>
                        <a:rPr lang="en-US" sz="1400"/>
                        <a:t> </a:t>
                      </a:r>
                      <a:r>
                        <a:rPr lang="en-US" sz="1400" err="1"/>
                        <a:t>baseren</a:t>
                      </a:r>
                      <a:r>
                        <a:rPr lang="en-US" sz="1400"/>
                        <a:t> we </a:t>
                      </a:r>
                      <a:r>
                        <a:rPr lang="en-US" sz="1400" err="1"/>
                        <a:t>ons</a:t>
                      </a:r>
                      <a:r>
                        <a:rPr lang="en-US" sz="1400"/>
                        <a:t> op </a:t>
                      </a:r>
                      <a:r>
                        <a:rPr lang="en-US" sz="1400" err="1"/>
                        <a:t>beproefde</a:t>
                      </a:r>
                      <a:r>
                        <a:rPr lang="en-US" sz="1400"/>
                        <a:t> best practices.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329293"/>
                  </a:ext>
                </a:extLst>
              </a:tr>
            </a:tbl>
          </a:graphicData>
        </a:graphic>
      </p:graphicFrame>
    </p:spTree>
    <p:extLst>
      <p:ext uri="{BB962C8B-B14F-4D97-AF65-F5344CB8AC3E}">
        <p14:creationId xmlns:p14="http://schemas.microsoft.com/office/powerpoint/2010/main" val="295694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1432324933"/>
              </p:ext>
            </p:extLst>
          </p:nvPr>
        </p:nvGraphicFramePr>
        <p:xfrm>
          <a:off x="335360" y="1226574"/>
          <a:ext cx="11521280" cy="4504188"/>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algn="ctr"/>
                      <a:r>
                        <a:rPr lang="nl-NL" sz="1400" b="1" i="0" u="none" strike="noStrike" cap="none">
                          <a:solidFill>
                            <a:srgbClr val="000000"/>
                          </a:solidFill>
                          <a:latin typeface="Arial"/>
                          <a:cs typeface="Arial"/>
                          <a:sym typeface="Arial"/>
                        </a:rPr>
                        <a:t>Semantische 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a:t>De </a:t>
                      </a:r>
                      <a:r>
                        <a:rPr lang="en-US" sz="1400" err="1"/>
                        <a:t>architectenraad</a:t>
                      </a:r>
                      <a:r>
                        <a:rPr lang="en-US" sz="1400"/>
                        <a:t> Edu-V </a:t>
                      </a:r>
                      <a:r>
                        <a:rPr lang="en-US" sz="1400" err="1"/>
                        <a:t>heeft</a:t>
                      </a:r>
                      <a:r>
                        <a:rPr lang="en-US" sz="1400"/>
                        <a:t> alle </a:t>
                      </a:r>
                      <a:r>
                        <a:rPr lang="en-US" sz="1400" err="1"/>
                        <a:t>referentiecomponenten</a:t>
                      </a:r>
                      <a:r>
                        <a:rPr lang="en-US" sz="1400"/>
                        <a:t>, </a:t>
                      </a:r>
                      <a:r>
                        <a:rPr lang="en-US" sz="1400" err="1"/>
                        <a:t>gegevensdefinities</a:t>
                      </a:r>
                      <a:r>
                        <a:rPr lang="en-US" sz="1400"/>
                        <a:t> </a:t>
                      </a:r>
                      <a:r>
                        <a:rPr lang="en-US" sz="1400" err="1"/>
                        <a:t>en</a:t>
                      </a:r>
                      <a:r>
                        <a:rPr lang="en-US" sz="1400"/>
                        <a:t> het </a:t>
                      </a:r>
                      <a:r>
                        <a:rPr lang="en-US" sz="1400" err="1"/>
                        <a:t>gegevensmodel</a:t>
                      </a:r>
                      <a:r>
                        <a:rPr lang="en-US" sz="1400"/>
                        <a:t> </a:t>
                      </a:r>
                      <a:r>
                        <a:rPr lang="en-US" sz="1400" err="1"/>
                        <a:t>onder</a:t>
                      </a:r>
                      <a:r>
                        <a:rPr lang="en-US" sz="1400"/>
                        <a:t> </a:t>
                      </a:r>
                      <a:r>
                        <a:rPr lang="en-US" sz="1400" err="1"/>
                        <a:t>beheer</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Deze</a:t>
                      </a:r>
                      <a:r>
                        <a:rPr lang="en-US" sz="1400"/>
                        <a:t> </a:t>
                      </a:r>
                      <a:r>
                        <a:rPr lang="en-US" sz="1400" err="1"/>
                        <a:t>definities</a:t>
                      </a:r>
                      <a:r>
                        <a:rPr lang="en-US" sz="1400"/>
                        <a:t> </a:t>
                      </a:r>
                      <a:r>
                        <a:rPr lang="en-US" sz="1400" err="1"/>
                        <a:t>zullen</a:t>
                      </a:r>
                      <a:r>
                        <a:rPr lang="en-US" sz="1400"/>
                        <a:t> </a:t>
                      </a:r>
                      <a:r>
                        <a:rPr lang="en-US" sz="1400" err="1"/>
                        <a:t>periodiek</a:t>
                      </a:r>
                      <a:r>
                        <a:rPr lang="en-US" sz="1400"/>
                        <a:t> </a:t>
                      </a:r>
                      <a:r>
                        <a:rPr lang="en-US" sz="1400" err="1"/>
                        <a:t>afgestemd</a:t>
                      </a:r>
                      <a:r>
                        <a:rPr lang="en-US" sz="1400"/>
                        <a:t> </a:t>
                      </a:r>
                      <a:r>
                        <a:rPr lang="en-US" sz="1400" err="1"/>
                        <a:t>worden</a:t>
                      </a:r>
                      <a:r>
                        <a:rPr lang="en-US" sz="1400"/>
                        <a:t> met de </a:t>
                      </a:r>
                      <a:r>
                        <a:rPr lang="en-US" sz="1400" err="1"/>
                        <a:t>Werkgroep</a:t>
                      </a:r>
                      <a:r>
                        <a:rPr lang="en-US" sz="1400"/>
                        <a:t> </a:t>
                      </a:r>
                      <a:r>
                        <a:rPr lang="en-US" sz="1400" err="1"/>
                        <a:t>Samenhang</a:t>
                      </a:r>
                      <a:r>
                        <a:rPr lang="en-US" sz="1400"/>
                        <a:t> </a:t>
                      </a:r>
                      <a:r>
                        <a:rPr lang="en-US" sz="1400" err="1"/>
                        <a:t>zodra</a:t>
                      </a:r>
                      <a:r>
                        <a:rPr lang="en-US" sz="1400"/>
                        <a:t> we </a:t>
                      </a:r>
                      <a:r>
                        <a:rPr lang="en-US" sz="1400" err="1"/>
                        <a:t>meer</a:t>
                      </a:r>
                      <a:r>
                        <a:rPr lang="en-US" sz="1400"/>
                        <a:t> </a:t>
                      </a:r>
                      <a:r>
                        <a:rPr lang="en-US" sz="1400" err="1"/>
                        <a:t>zicht</a:t>
                      </a:r>
                      <a:r>
                        <a:rPr lang="en-US" sz="1400"/>
                        <a:t> </a:t>
                      </a:r>
                      <a:r>
                        <a:rPr lang="en-US" sz="1400" err="1"/>
                        <a:t>hebben</a:t>
                      </a:r>
                      <a:r>
                        <a:rPr lang="en-US" sz="1400"/>
                        <a:t> op de </a:t>
                      </a:r>
                      <a:r>
                        <a:rPr lang="en-US" sz="1400" err="1"/>
                        <a:t>validatie</a:t>
                      </a:r>
                      <a:r>
                        <a:rPr lang="en-US" sz="1400"/>
                        <a:t> van de </a:t>
                      </a:r>
                      <a:r>
                        <a:rPr lang="en-US" sz="1400" err="1"/>
                        <a:t>werking</a:t>
                      </a:r>
                      <a:r>
                        <a:rPr lang="en-US" sz="1400"/>
                        <a:t> </a:t>
                      </a:r>
                      <a:r>
                        <a:rPr lang="en-US" sz="1400" err="1"/>
                        <a:t>uit</a:t>
                      </a:r>
                      <a:r>
                        <a:rPr lang="en-US" sz="1400"/>
                        <a:t> de Proof of Concepts</a:t>
                      </a:r>
                    </a:p>
                    <a:p>
                      <a:pPr marL="450850" lvl="0" indent="-285750" algn="l" rtl="0">
                        <a:lnSpc>
                          <a:spcPct val="120000"/>
                        </a:lnSpc>
                        <a:spcBef>
                          <a:spcPts val="0"/>
                        </a:spcBef>
                        <a:spcAft>
                          <a:spcPts val="0"/>
                        </a:spcAft>
                        <a:buSzPts val="1000"/>
                        <a:buFont typeface="Arial" panose="020B0604020202020204" pitchFamily="34" charset="0"/>
                        <a:buChar char="•"/>
                      </a:pPr>
                      <a:r>
                        <a:rPr lang="en-US" sz="1400"/>
                        <a:t>In de </a:t>
                      </a:r>
                      <a:r>
                        <a:rPr lang="en-US" sz="1400" err="1"/>
                        <a:t>berichtdefinities</a:t>
                      </a:r>
                      <a:r>
                        <a:rPr lang="en-US" sz="1400"/>
                        <a:t> </a:t>
                      </a:r>
                      <a:r>
                        <a:rPr lang="en-US" sz="1400" err="1"/>
                        <a:t>hanteren</a:t>
                      </a:r>
                      <a:r>
                        <a:rPr lang="en-US" sz="1400"/>
                        <a:t> we (</a:t>
                      </a:r>
                      <a:r>
                        <a:rPr lang="en-US" sz="1400" err="1"/>
                        <a:t>indien</a:t>
                      </a:r>
                      <a:r>
                        <a:rPr lang="en-US" sz="1400"/>
                        <a:t> </a:t>
                      </a:r>
                      <a:r>
                        <a:rPr lang="en-US" sz="1400" err="1"/>
                        <a:t>beschikbaar</a:t>
                      </a:r>
                      <a:r>
                        <a:rPr lang="en-US" sz="1400"/>
                        <a:t>) </a:t>
                      </a:r>
                      <a:r>
                        <a:rPr lang="en-US" sz="1400" err="1"/>
                        <a:t>Internationale</a:t>
                      </a:r>
                      <a:r>
                        <a:rPr lang="en-US" sz="1400"/>
                        <a:t> </a:t>
                      </a:r>
                      <a:r>
                        <a:rPr lang="en-US" sz="1400" err="1"/>
                        <a:t>standaarden</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Bij</a:t>
                      </a:r>
                      <a:r>
                        <a:rPr lang="en-US" sz="1400"/>
                        <a:t> </a:t>
                      </a:r>
                      <a:r>
                        <a:rPr lang="en-US" sz="1400" err="1"/>
                        <a:t>aanvang</a:t>
                      </a:r>
                      <a:r>
                        <a:rPr lang="en-US" sz="1400"/>
                        <a:t> van </a:t>
                      </a:r>
                      <a:r>
                        <a:rPr lang="en-US" sz="1400" err="1"/>
                        <a:t>iedere</a:t>
                      </a:r>
                      <a:r>
                        <a:rPr lang="en-US" sz="1400"/>
                        <a:t> </a:t>
                      </a:r>
                      <a:r>
                        <a:rPr lang="en-US" sz="1400" err="1"/>
                        <a:t>werkgroep</a:t>
                      </a:r>
                      <a:r>
                        <a:rPr lang="en-US" sz="1400"/>
                        <a:t> </a:t>
                      </a:r>
                      <a:r>
                        <a:rPr lang="en-US" sz="1400" err="1"/>
                        <a:t>wordt</a:t>
                      </a:r>
                      <a:r>
                        <a:rPr lang="en-US" sz="1400"/>
                        <a:t> </a:t>
                      </a:r>
                      <a:r>
                        <a:rPr lang="en-US" sz="1400" err="1"/>
                        <a:t>een</a:t>
                      </a:r>
                      <a:r>
                        <a:rPr lang="en-US" sz="1400"/>
                        <a:t> </a:t>
                      </a:r>
                      <a:r>
                        <a:rPr lang="en-US" sz="1400" err="1"/>
                        <a:t>vergelijking</a:t>
                      </a:r>
                      <a:r>
                        <a:rPr lang="en-US" sz="1400"/>
                        <a:t> </a:t>
                      </a:r>
                      <a:r>
                        <a:rPr lang="en-US" sz="1400" err="1"/>
                        <a:t>gedaan</a:t>
                      </a:r>
                      <a:r>
                        <a:rPr lang="en-US" sz="1400"/>
                        <a:t> van </a:t>
                      </a:r>
                      <a:r>
                        <a:rPr lang="en-US" sz="1400" err="1"/>
                        <a:t>bestaande</a:t>
                      </a:r>
                      <a:r>
                        <a:rPr lang="en-US" sz="1400"/>
                        <a:t> </a:t>
                      </a:r>
                      <a:r>
                        <a:rPr lang="en-US" sz="1400" err="1"/>
                        <a:t>nationale</a:t>
                      </a:r>
                      <a:r>
                        <a:rPr lang="en-US" sz="1400"/>
                        <a:t> </a:t>
                      </a:r>
                      <a:r>
                        <a:rPr lang="en-US" sz="1400" err="1"/>
                        <a:t>en</a:t>
                      </a:r>
                      <a:r>
                        <a:rPr lang="en-US" sz="1400"/>
                        <a:t> </a:t>
                      </a:r>
                      <a:r>
                        <a:rPr lang="en-US" sz="1400" err="1"/>
                        <a:t>internationale</a:t>
                      </a:r>
                      <a:r>
                        <a:rPr lang="en-US" sz="1400"/>
                        <a:t> </a:t>
                      </a:r>
                      <a:r>
                        <a:rPr lang="en-US" sz="1400" err="1"/>
                        <a:t>standaarden</a:t>
                      </a:r>
                      <a:r>
                        <a:rPr lang="en-US" sz="1400"/>
                        <a:t> </a:t>
                      </a:r>
                      <a:r>
                        <a:rPr lang="en-US" sz="1400" err="1"/>
                        <a:t>voor</a:t>
                      </a:r>
                      <a:r>
                        <a:rPr lang="en-US" sz="1400"/>
                        <a:t> de </a:t>
                      </a:r>
                      <a:r>
                        <a:rPr lang="en-US" sz="1400" err="1"/>
                        <a:t>praktijksituatie</a:t>
                      </a:r>
                      <a:r>
                        <a:rPr lang="en-US" sz="1400"/>
                        <a:t>. </a:t>
                      </a:r>
                      <a:r>
                        <a:rPr lang="en-US" sz="1400" err="1"/>
                        <a:t>Dit</a:t>
                      </a:r>
                      <a:r>
                        <a:rPr lang="en-US" sz="1400"/>
                        <a:t> is </a:t>
                      </a:r>
                      <a:r>
                        <a:rPr lang="en-US" sz="1400" err="1"/>
                        <a:t>onder</a:t>
                      </a:r>
                      <a:r>
                        <a:rPr lang="en-US" sz="1400"/>
                        <a:t> </a:t>
                      </a:r>
                      <a:r>
                        <a:rPr lang="en-US" sz="1400" err="1"/>
                        <a:t>meer</a:t>
                      </a:r>
                      <a:r>
                        <a:rPr lang="en-US" sz="1400"/>
                        <a:t> reeds </a:t>
                      </a:r>
                      <a:r>
                        <a:rPr lang="en-US" sz="1400" err="1"/>
                        <a:t>gedaan</a:t>
                      </a:r>
                      <a:r>
                        <a:rPr lang="en-US" sz="1400"/>
                        <a:t> </a:t>
                      </a:r>
                      <a:r>
                        <a:rPr lang="en-US" sz="1400" err="1"/>
                        <a:t>voor</a:t>
                      </a:r>
                      <a:r>
                        <a:rPr lang="en-US" sz="1400"/>
                        <a:t> </a:t>
                      </a:r>
                      <a:r>
                        <a:rPr lang="en-US" sz="1400" err="1"/>
                        <a:t>Verwerven</a:t>
                      </a:r>
                      <a:r>
                        <a:rPr lang="en-US" sz="1400"/>
                        <a:t> </a:t>
                      </a:r>
                      <a:r>
                        <a:rPr lang="en-US" sz="1400" err="1"/>
                        <a:t>en</a:t>
                      </a:r>
                      <a:r>
                        <a:rPr lang="en-US" sz="1400"/>
                        <a:t> in </a:t>
                      </a:r>
                      <a:r>
                        <a:rPr lang="en-US" sz="1400" err="1"/>
                        <a:t>gebruik</a:t>
                      </a:r>
                      <a:r>
                        <a:rPr lang="en-US" sz="1400"/>
                        <a:t> </a:t>
                      </a:r>
                      <a:r>
                        <a:rPr lang="en-US" sz="1400" err="1"/>
                        <a:t>nemen</a:t>
                      </a:r>
                      <a:r>
                        <a:rPr lang="en-US" sz="1400"/>
                        <a:t> </a:t>
                      </a:r>
                      <a:r>
                        <a:rPr lang="en-US" sz="1400" err="1"/>
                        <a:t>en</a:t>
                      </a:r>
                      <a:r>
                        <a:rPr lang="en-US" sz="1400"/>
                        <a:t> </a:t>
                      </a:r>
                      <a:r>
                        <a:rPr lang="en-US" sz="1400" err="1"/>
                        <a:t>uitwisselen</a:t>
                      </a:r>
                      <a:r>
                        <a:rPr lang="en-US" sz="1400"/>
                        <a:t> </a:t>
                      </a:r>
                      <a:r>
                        <a:rPr lang="en-US" sz="1400" err="1"/>
                        <a:t>summatieve</a:t>
                      </a:r>
                      <a:r>
                        <a:rPr lang="en-US" sz="1400"/>
                        <a:t> </a:t>
                      </a:r>
                      <a:r>
                        <a:rPr lang="en-US" sz="1400" err="1"/>
                        <a:t>toetsresultaten</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err="1"/>
                        <a:t>Aan</a:t>
                      </a:r>
                      <a:r>
                        <a:rPr lang="en-US" sz="1400"/>
                        <a:t> de hand van HORA, HOSA, MORA </a:t>
                      </a:r>
                      <a:r>
                        <a:rPr lang="en-US" sz="1400" err="1"/>
                        <a:t>en</a:t>
                      </a:r>
                      <a:r>
                        <a:rPr lang="en-US" sz="1400"/>
                        <a:t> MOSA </a:t>
                      </a:r>
                      <a:r>
                        <a:rPr lang="en-US" sz="1400" err="1"/>
                        <a:t>leggen</a:t>
                      </a:r>
                      <a:r>
                        <a:rPr lang="en-US" sz="1400"/>
                        <a:t> we </a:t>
                      </a:r>
                      <a:r>
                        <a:rPr lang="en-US" sz="1400" err="1"/>
                        <a:t>definities</a:t>
                      </a:r>
                      <a:r>
                        <a:rPr lang="en-US" sz="1400"/>
                        <a:t> vast van de </a:t>
                      </a:r>
                      <a:r>
                        <a:rPr lang="en-US" sz="1400" err="1"/>
                        <a:t>verschillende</a:t>
                      </a:r>
                      <a:r>
                        <a:rPr lang="en-US" sz="1400"/>
                        <a:t> </a:t>
                      </a:r>
                      <a:r>
                        <a:rPr lang="en-US" sz="1400" err="1"/>
                        <a:t>bedijrfsobjecten</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a:t>In de </a:t>
                      </a:r>
                      <a:r>
                        <a:rPr lang="en-US" sz="1400" err="1"/>
                        <a:t>berichtdefinities</a:t>
                      </a:r>
                      <a:r>
                        <a:rPr lang="en-US" sz="1400"/>
                        <a:t> </a:t>
                      </a:r>
                      <a:r>
                        <a:rPr lang="en-US" sz="1400" err="1"/>
                        <a:t>hanteren</a:t>
                      </a:r>
                      <a:r>
                        <a:rPr lang="en-US" sz="1400"/>
                        <a:t> we (</a:t>
                      </a:r>
                      <a:r>
                        <a:rPr lang="en-US" sz="1400" err="1"/>
                        <a:t>indien</a:t>
                      </a:r>
                      <a:r>
                        <a:rPr lang="en-US" sz="1400"/>
                        <a:t> </a:t>
                      </a:r>
                      <a:r>
                        <a:rPr lang="en-US" sz="1400" err="1"/>
                        <a:t>beschikbaar</a:t>
                      </a:r>
                      <a:r>
                        <a:rPr lang="en-US" sz="1400"/>
                        <a:t>) </a:t>
                      </a:r>
                      <a:r>
                        <a:rPr lang="en-US" sz="1400" err="1"/>
                        <a:t>Internationale</a:t>
                      </a:r>
                      <a:r>
                        <a:rPr lang="en-US" sz="1400"/>
                        <a:t> </a:t>
                      </a:r>
                      <a:r>
                        <a:rPr lang="en-US" sz="1400" err="1"/>
                        <a:t>standaarden</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Bij</a:t>
                      </a:r>
                      <a:r>
                        <a:rPr lang="en-US" sz="1400"/>
                        <a:t> </a:t>
                      </a:r>
                      <a:r>
                        <a:rPr lang="en-US" sz="1400" err="1"/>
                        <a:t>aanvang</a:t>
                      </a:r>
                      <a:r>
                        <a:rPr lang="en-US" sz="1400"/>
                        <a:t> van </a:t>
                      </a:r>
                      <a:r>
                        <a:rPr lang="en-US" sz="1400" err="1"/>
                        <a:t>iedere</a:t>
                      </a:r>
                      <a:r>
                        <a:rPr lang="en-US" sz="1400"/>
                        <a:t> </a:t>
                      </a:r>
                      <a:r>
                        <a:rPr lang="en-US" sz="1400" err="1"/>
                        <a:t>werkgroep</a:t>
                      </a:r>
                      <a:r>
                        <a:rPr lang="en-US" sz="1400"/>
                        <a:t> </a:t>
                      </a:r>
                      <a:r>
                        <a:rPr lang="en-US" sz="1400" err="1"/>
                        <a:t>wordt</a:t>
                      </a:r>
                      <a:r>
                        <a:rPr lang="en-US" sz="1400"/>
                        <a:t> </a:t>
                      </a:r>
                      <a:r>
                        <a:rPr lang="en-US" sz="1400" err="1"/>
                        <a:t>een</a:t>
                      </a:r>
                      <a:r>
                        <a:rPr lang="en-US" sz="1400"/>
                        <a:t> </a:t>
                      </a:r>
                      <a:r>
                        <a:rPr lang="en-US" sz="1400" err="1"/>
                        <a:t>inventarisatie</a:t>
                      </a:r>
                      <a:r>
                        <a:rPr lang="en-US" sz="1400"/>
                        <a:t> </a:t>
                      </a:r>
                      <a:r>
                        <a:rPr lang="en-US" sz="1400" err="1"/>
                        <a:t>gedaan</a:t>
                      </a:r>
                      <a:r>
                        <a:rPr lang="en-US" sz="1400"/>
                        <a:t> van </a:t>
                      </a:r>
                      <a:r>
                        <a:rPr lang="en-US" sz="1400" err="1"/>
                        <a:t>bestaande</a:t>
                      </a:r>
                      <a:r>
                        <a:rPr lang="en-US" sz="1400"/>
                        <a:t> </a:t>
                      </a:r>
                      <a:r>
                        <a:rPr lang="en-US" sz="1400" err="1"/>
                        <a:t>nationale</a:t>
                      </a:r>
                      <a:r>
                        <a:rPr lang="en-US" sz="1400"/>
                        <a:t> </a:t>
                      </a:r>
                      <a:r>
                        <a:rPr lang="en-US" sz="1400" err="1"/>
                        <a:t>en</a:t>
                      </a:r>
                      <a:r>
                        <a:rPr lang="en-US" sz="1400"/>
                        <a:t> </a:t>
                      </a:r>
                      <a:r>
                        <a:rPr lang="en-US" sz="1400" err="1"/>
                        <a:t>internationale</a:t>
                      </a:r>
                      <a:r>
                        <a:rPr lang="en-US" sz="1400"/>
                        <a:t> </a:t>
                      </a:r>
                      <a:r>
                        <a:rPr lang="en-US" sz="1400" err="1"/>
                        <a:t>standaarden</a:t>
                      </a:r>
                      <a:r>
                        <a:rPr lang="en-US" sz="1400"/>
                        <a:t> </a:t>
                      </a:r>
                      <a:r>
                        <a:rPr lang="en-US" sz="1400" err="1"/>
                        <a:t>voor</a:t>
                      </a:r>
                      <a:r>
                        <a:rPr lang="en-US" sz="1400"/>
                        <a:t> de </a:t>
                      </a:r>
                      <a:r>
                        <a:rPr lang="en-US" sz="1400" err="1"/>
                        <a:t>praktijksituatie</a:t>
                      </a:r>
                      <a:r>
                        <a:rPr lang="en-US" sz="1400"/>
                        <a:t> </a:t>
                      </a:r>
                      <a:r>
                        <a:rPr lang="en-US" sz="1400" err="1"/>
                        <a:t>en</a:t>
                      </a:r>
                      <a:r>
                        <a:rPr lang="en-US" sz="1400"/>
                        <a:t> </a:t>
                      </a:r>
                      <a:r>
                        <a:rPr lang="en-US" sz="1400" err="1"/>
                        <a:t>worden</a:t>
                      </a:r>
                      <a:r>
                        <a:rPr lang="en-US" sz="1400"/>
                        <a:t> </a:t>
                      </a:r>
                      <a:r>
                        <a:rPr lang="en-US" sz="1400" err="1"/>
                        <a:t>deze</a:t>
                      </a:r>
                      <a:r>
                        <a:rPr lang="en-US" sz="1400"/>
                        <a:t> </a:t>
                      </a:r>
                      <a:r>
                        <a:rPr lang="en-US" sz="1400" err="1"/>
                        <a:t>gevalideerd</a:t>
                      </a:r>
                      <a:r>
                        <a:rPr lang="en-US" sz="1400"/>
                        <a:t> op </a:t>
                      </a:r>
                      <a:r>
                        <a:rPr lang="en-US" sz="1400" err="1"/>
                        <a:t>toepasbaarheid</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bl>
          </a:graphicData>
        </a:graphic>
      </p:graphicFrame>
    </p:spTree>
    <p:extLst>
      <p:ext uri="{BB962C8B-B14F-4D97-AF65-F5344CB8AC3E}">
        <p14:creationId xmlns:p14="http://schemas.microsoft.com/office/powerpoint/2010/main" val="88740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481244953"/>
              </p:ext>
            </p:extLst>
          </p:nvPr>
        </p:nvGraphicFramePr>
        <p:xfrm>
          <a:off x="335360" y="1226574"/>
          <a:ext cx="11521280" cy="3291910"/>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400" b="1"/>
                        <a:t>Proces</a:t>
                      </a:r>
                      <a:br>
                        <a:rPr lang="nl-NL" sz="1400" b="1"/>
                      </a:br>
                      <a:r>
                        <a:rPr lang="nl-NL" sz="1400" b="1"/>
                        <a:t>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We </a:t>
                      </a:r>
                      <a:r>
                        <a:rPr lang="en-US" sz="1400" err="1"/>
                        <a:t>werken</a:t>
                      </a:r>
                      <a:r>
                        <a:rPr lang="en-US" sz="1400"/>
                        <a:t> met </a:t>
                      </a:r>
                      <a:r>
                        <a:rPr lang="en-US" sz="1400" err="1"/>
                        <a:t>rollen</a:t>
                      </a:r>
                      <a:r>
                        <a:rPr lang="en-US" sz="1400"/>
                        <a:t> </a:t>
                      </a:r>
                      <a:r>
                        <a:rPr lang="en-US" sz="1400" err="1"/>
                        <a:t>en</a:t>
                      </a:r>
                      <a:r>
                        <a:rPr lang="en-US" sz="1400"/>
                        <a:t> </a:t>
                      </a:r>
                      <a:r>
                        <a:rPr lang="en-US" sz="1400" err="1"/>
                        <a:t>referentiecomponenten</a:t>
                      </a:r>
                      <a:r>
                        <a:rPr lang="en-US" sz="1400"/>
                        <a:t>. </a:t>
                      </a:r>
                      <a:r>
                        <a:rPr lang="en-US" sz="1400" err="1"/>
                        <a:t>Dit</a:t>
                      </a:r>
                      <a:r>
                        <a:rPr lang="en-US" sz="1400"/>
                        <a:t> </a:t>
                      </a:r>
                      <a:r>
                        <a:rPr lang="en-US" sz="1400" err="1"/>
                        <a:t>stelt</a:t>
                      </a:r>
                      <a:r>
                        <a:rPr lang="en-US" sz="1400"/>
                        <a:t> </a:t>
                      </a:r>
                      <a:r>
                        <a:rPr lang="en-US" sz="1400" err="1"/>
                        <a:t>Leveranciers</a:t>
                      </a:r>
                      <a:r>
                        <a:rPr lang="en-US" sz="1400"/>
                        <a:t> in </a:t>
                      </a:r>
                      <a:r>
                        <a:rPr lang="en-US" sz="1400" err="1"/>
                        <a:t>staat</a:t>
                      </a:r>
                      <a:r>
                        <a:rPr lang="en-US" sz="1400"/>
                        <a:t> om </a:t>
                      </a:r>
                      <a:r>
                        <a:rPr lang="en-US" sz="1400" err="1"/>
                        <a:t>deel</a:t>
                      </a:r>
                      <a:r>
                        <a:rPr lang="en-US" sz="1400"/>
                        <a:t> </a:t>
                      </a:r>
                      <a:r>
                        <a:rPr lang="en-US" sz="1400" err="1"/>
                        <a:t>te</a:t>
                      </a:r>
                      <a:r>
                        <a:rPr lang="en-US" sz="1400"/>
                        <a:t> </a:t>
                      </a:r>
                      <a:r>
                        <a:rPr lang="en-US" sz="1400" err="1"/>
                        <a:t>nemen</a:t>
                      </a:r>
                      <a:r>
                        <a:rPr lang="en-US" sz="1400"/>
                        <a:t> </a:t>
                      </a:r>
                      <a:r>
                        <a:rPr lang="en-US" sz="1400" err="1"/>
                        <a:t>aan</a:t>
                      </a:r>
                      <a:r>
                        <a:rPr lang="en-US" sz="1400"/>
                        <a:t> het </a:t>
                      </a:r>
                      <a:r>
                        <a:rPr lang="en-US" sz="1400" err="1"/>
                        <a:t>Ecosysteem</a:t>
                      </a:r>
                      <a:r>
                        <a:rPr lang="en-US" sz="1400"/>
                        <a:t> op </a:t>
                      </a:r>
                      <a:r>
                        <a:rPr lang="en-US" sz="1400" err="1"/>
                        <a:t>allerlei</a:t>
                      </a:r>
                      <a:r>
                        <a:rPr lang="en-US" sz="1400"/>
                        <a:t> </a:t>
                      </a:r>
                      <a:r>
                        <a:rPr lang="en-US" sz="1400" err="1"/>
                        <a:t>verschillende</a:t>
                      </a:r>
                      <a:r>
                        <a:rPr lang="en-US" sz="1400"/>
                        <a:t> </a:t>
                      </a:r>
                      <a:r>
                        <a:rPr lang="en-US" sz="1400" err="1"/>
                        <a:t>manieren</a:t>
                      </a:r>
                      <a:r>
                        <a:rPr lang="en-US" sz="1400"/>
                        <a:t>.</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Ter </a:t>
                      </a:r>
                      <a:r>
                        <a:rPr lang="en-US" sz="1400" err="1"/>
                        <a:t>illustratie</a:t>
                      </a:r>
                      <a:r>
                        <a:rPr lang="en-US" sz="1400"/>
                        <a:t> </a:t>
                      </a:r>
                      <a:r>
                        <a:rPr lang="en-US" sz="1400" err="1"/>
                        <a:t>zijn</a:t>
                      </a:r>
                      <a:r>
                        <a:rPr lang="en-US" sz="1400"/>
                        <a:t> </a:t>
                      </a:r>
                      <a:r>
                        <a:rPr lang="en-US" sz="1400" err="1">
                          <a:hlinkClick r:id="rId2"/>
                        </a:rPr>
                        <a:t>varianten</a:t>
                      </a:r>
                      <a:r>
                        <a:rPr lang="en-US" sz="1400">
                          <a:hlinkClick r:id="rId2"/>
                        </a:rPr>
                        <a:t> van </a:t>
                      </a:r>
                      <a:r>
                        <a:rPr lang="en-US" sz="1400" err="1">
                          <a:hlinkClick r:id="rId2"/>
                        </a:rPr>
                        <a:t>ketensamenwerkingen</a:t>
                      </a:r>
                      <a:r>
                        <a:rPr lang="en-US" sz="1400">
                          <a:hlinkClick r:id="rId2"/>
                        </a:rPr>
                        <a:t> </a:t>
                      </a:r>
                      <a:r>
                        <a:rPr lang="en-US" sz="1400" err="1">
                          <a:hlinkClick r:id="rId2"/>
                        </a:rPr>
                        <a:t>voor</a:t>
                      </a:r>
                      <a:r>
                        <a:rPr lang="en-US" sz="1400">
                          <a:hlinkClick r:id="rId2"/>
                        </a:rPr>
                        <a:t> het </a:t>
                      </a:r>
                      <a:r>
                        <a:rPr lang="en-US" sz="1400" err="1">
                          <a:hlinkClick r:id="rId2"/>
                        </a:rPr>
                        <a:t>verwerven</a:t>
                      </a:r>
                      <a:r>
                        <a:rPr lang="en-US" sz="1400">
                          <a:hlinkClick r:id="rId2"/>
                        </a:rPr>
                        <a:t> </a:t>
                      </a:r>
                      <a:r>
                        <a:rPr lang="en-US" sz="1400" err="1">
                          <a:hlinkClick r:id="rId2"/>
                        </a:rPr>
                        <a:t>en</a:t>
                      </a:r>
                      <a:r>
                        <a:rPr lang="en-US" sz="1400">
                          <a:hlinkClick r:id="rId2"/>
                        </a:rPr>
                        <a:t> in </a:t>
                      </a:r>
                      <a:r>
                        <a:rPr lang="en-US" sz="1400" err="1">
                          <a:hlinkClick r:id="rId2"/>
                        </a:rPr>
                        <a:t>gebruik</a:t>
                      </a:r>
                      <a:r>
                        <a:rPr lang="en-US" sz="1400">
                          <a:hlinkClick r:id="rId2"/>
                        </a:rPr>
                        <a:t> </a:t>
                      </a:r>
                      <a:r>
                        <a:rPr lang="en-US" sz="1400" err="1">
                          <a:hlinkClick r:id="rId2"/>
                        </a:rPr>
                        <a:t>nemen</a:t>
                      </a:r>
                      <a:r>
                        <a:rPr lang="en-US" sz="1400">
                          <a:hlinkClick r:id="rId2"/>
                        </a:rPr>
                        <a:t> van </a:t>
                      </a:r>
                      <a:r>
                        <a:rPr lang="en-US" sz="1400" err="1">
                          <a:hlinkClick r:id="rId2"/>
                        </a:rPr>
                        <a:t>leermiddelen</a:t>
                      </a:r>
                      <a:r>
                        <a:rPr lang="en-US" sz="1400"/>
                        <a:t> </a:t>
                      </a:r>
                      <a:r>
                        <a:rPr lang="en-US" sz="1400" err="1"/>
                        <a:t>toegelicht</a:t>
                      </a:r>
                      <a:r>
                        <a:rPr lang="en-US" sz="1400"/>
                        <a:t> op Confluence.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r>
                        <a:rPr lang="nl-NL" sz="1400"/>
                        <a:t>We gebruiken HOSA, MOSA, HORA en MORA als leidraad voor processen binnen en tussen de instellingen.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marL="0" lvl="0" indent="0" algn="ctr" rtl="0">
                        <a:spcBef>
                          <a:spcPts val="0"/>
                        </a:spcBef>
                        <a:spcAft>
                          <a:spcPts val="0"/>
                        </a:spcAft>
                        <a:buNone/>
                      </a:pPr>
                      <a:r>
                        <a:rPr lang="nl-NL" sz="1600" b="1"/>
                        <a:t>AMIGO</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We </a:t>
                      </a:r>
                      <a:r>
                        <a:rPr lang="en-US" sz="1400" err="1"/>
                        <a:t>hanteren</a:t>
                      </a:r>
                      <a:r>
                        <a:rPr lang="en-US" sz="1400"/>
                        <a:t> de </a:t>
                      </a:r>
                      <a:r>
                        <a:rPr lang="en-US" sz="1400" err="1"/>
                        <a:t>stappen</a:t>
                      </a:r>
                      <a:r>
                        <a:rPr lang="en-US" sz="1400"/>
                        <a:t> </a:t>
                      </a:r>
                      <a:r>
                        <a:rPr lang="en-US" sz="1400" err="1"/>
                        <a:t>uit</a:t>
                      </a:r>
                      <a:r>
                        <a:rPr lang="en-US" sz="1400"/>
                        <a:t> de AMIGO </a:t>
                      </a:r>
                      <a:r>
                        <a:rPr lang="en-US" sz="1400" err="1"/>
                        <a:t>methodiek</a:t>
                      </a:r>
                      <a:r>
                        <a:rPr lang="en-US" sz="1400"/>
                        <a:t> </a:t>
                      </a:r>
                      <a:r>
                        <a:rPr lang="en-US" sz="1400" err="1"/>
                        <a:t>en</a:t>
                      </a:r>
                      <a:r>
                        <a:rPr lang="en-US" sz="1400"/>
                        <a:t> </a:t>
                      </a:r>
                      <a:r>
                        <a:rPr lang="en-US" sz="1400" err="1"/>
                        <a:t>zijn</a:t>
                      </a:r>
                      <a:r>
                        <a:rPr lang="en-US" sz="1400"/>
                        <a:t> </a:t>
                      </a:r>
                      <a:r>
                        <a:rPr lang="en-US" sz="1400" err="1"/>
                        <a:t>voornemens</a:t>
                      </a:r>
                      <a:r>
                        <a:rPr lang="en-US" sz="1400"/>
                        <a:t> om alle </a:t>
                      </a:r>
                      <a:r>
                        <a:rPr lang="en-US" sz="1400" err="1"/>
                        <a:t>modellen</a:t>
                      </a:r>
                      <a:r>
                        <a:rPr lang="en-US" sz="1400"/>
                        <a:t> op </a:t>
                      </a:r>
                      <a:r>
                        <a:rPr lang="en-US" sz="1400" err="1"/>
                        <a:t>te</a:t>
                      </a:r>
                      <a:r>
                        <a:rPr lang="en-US" sz="1400"/>
                        <a:t> laten </a:t>
                      </a:r>
                      <a:r>
                        <a:rPr lang="en-US" sz="1400" err="1"/>
                        <a:t>nemen</a:t>
                      </a:r>
                      <a:r>
                        <a:rPr lang="en-US" sz="1400"/>
                        <a:t> in de </a:t>
                      </a:r>
                      <a:r>
                        <a:rPr lang="en-US" sz="1400" err="1"/>
                        <a:t>leverstraat</a:t>
                      </a:r>
                      <a:r>
                        <a:rPr lang="en-US" sz="1400"/>
                        <a:t> van </a:t>
                      </a:r>
                      <a:r>
                        <a:rPr lang="en-US" sz="1400" err="1"/>
                        <a:t>Edustandaard</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endParaRPr lang="nl-NL"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922662"/>
                  </a:ext>
                </a:extLst>
              </a:tr>
            </a:tbl>
          </a:graphicData>
        </a:graphic>
      </p:graphicFrame>
    </p:spTree>
    <p:extLst>
      <p:ext uri="{BB962C8B-B14F-4D97-AF65-F5344CB8AC3E}">
        <p14:creationId xmlns:p14="http://schemas.microsoft.com/office/powerpoint/2010/main" val="8008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4108238871"/>
              </p:ext>
            </p:extLst>
          </p:nvPr>
        </p:nvGraphicFramePr>
        <p:xfrm>
          <a:off x="335360" y="980729"/>
          <a:ext cx="11521280" cy="5255584"/>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600" b="1"/>
                        <a:t>Identiteiten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200"/>
                        <a:t>ECK </a:t>
                      </a:r>
                      <a:r>
                        <a:rPr lang="en-US" sz="1200" err="1"/>
                        <a:t>iD</a:t>
                      </a:r>
                      <a:r>
                        <a:rPr lang="en-US" sz="1200"/>
                        <a:t> </a:t>
                      </a:r>
                      <a:r>
                        <a:rPr lang="en-US" sz="1200" err="1"/>
                        <a:t>voor</a:t>
                      </a:r>
                      <a:r>
                        <a:rPr lang="en-US" sz="1200"/>
                        <a:t> </a:t>
                      </a:r>
                      <a:r>
                        <a:rPr lang="en-US" sz="1200" err="1"/>
                        <a:t>onderwijsdeelnemers</a:t>
                      </a:r>
                      <a:endParaRPr lang="en-US" sz="1200"/>
                    </a:p>
                    <a:p>
                      <a:pPr marL="450850" lvl="0" indent="-285750" algn="l" rtl="0">
                        <a:spcBef>
                          <a:spcPts val="0"/>
                        </a:spcBef>
                        <a:spcAft>
                          <a:spcPts val="0"/>
                        </a:spcAft>
                        <a:buSzPts val="1000"/>
                        <a:buFont typeface="Arial" panose="020B0604020202020204" pitchFamily="34" charset="0"/>
                        <a:buChar char="•"/>
                      </a:pPr>
                      <a:r>
                        <a:rPr lang="en-US" sz="1200"/>
                        <a:t>Er </a:t>
                      </a:r>
                      <a:r>
                        <a:rPr lang="en-US" sz="1200" err="1"/>
                        <a:t>zijn</a:t>
                      </a:r>
                      <a:r>
                        <a:rPr lang="en-US" sz="1200"/>
                        <a:t> </a:t>
                      </a:r>
                      <a:r>
                        <a:rPr lang="en-US" sz="1200" err="1"/>
                        <a:t>nog</a:t>
                      </a:r>
                      <a:r>
                        <a:rPr lang="en-US" sz="1200"/>
                        <a:t> </a:t>
                      </a:r>
                      <a:r>
                        <a:rPr lang="en-US" sz="1200" err="1"/>
                        <a:t>openstaande</a:t>
                      </a:r>
                      <a:r>
                        <a:rPr lang="en-US" sz="1200"/>
                        <a:t> </a:t>
                      </a:r>
                      <a:r>
                        <a:rPr lang="en-US" sz="1200" err="1"/>
                        <a:t>punten</a:t>
                      </a:r>
                      <a:r>
                        <a:rPr lang="en-US" sz="1200"/>
                        <a:t> </a:t>
                      </a:r>
                      <a:r>
                        <a:rPr lang="en-US" sz="1200" err="1"/>
                        <a:t>voor</a:t>
                      </a:r>
                      <a:r>
                        <a:rPr lang="en-US" sz="1200"/>
                        <a:t> </a:t>
                      </a:r>
                      <a:r>
                        <a:rPr lang="en-US" sz="1200" err="1"/>
                        <a:t>Onderwijsmedewerkers</a:t>
                      </a:r>
                      <a:r>
                        <a:rPr lang="en-US" sz="1200"/>
                        <a:t> </a:t>
                      </a:r>
                      <a:r>
                        <a:rPr lang="en-US" sz="1200" err="1"/>
                        <a:t>en</a:t>
                      </a:r>
                      <a:r>
                        <a:rPr lang="en-US" sz="1200"/>
                        <a:t> </a:t>
                      </a:r>
                      <a:r>
                        <a:rPr lang="en-US" sz="1200" err="1"/>
                        <a:t>Stagebeleiders</a:t>
                      </a:r>
                      <a:r>
                        <a:rPr lang="en-US" sz="1200"/>
                        <a:t> (</a:t>
                      </a:r>
                      <a:r>
                        <a:rPr lang="en-US" sz="1200" err="1"/>
                        <a:t>zie</a:t>
                      </a:r>
                      <a:r>
                        <a:rPr lang="en-US" sz="1200"/>
                        <a:t> </a:t>
                      </a:r>
                      <a:r>
                        <a:rPr lang="en-US" sz="1200" err="1"/>
                        <a:t>eerder</a:t>
                      </a:r>
                      <a:r>
                        <a:rPr lang="en-US" sz="1200"/>
                        <a:t> in </a:t>
                      </a:r>
                      <a:r>
                        <a:rPr lang="en-US" sz="1200" err="1"/>
                        <a:t>presentatie</a:t>
                      </a:r>
                      <a:r>
                        <a:rPr lang="en-US" sz="1200"/>
                        <a:t>)</a:t>
                      </a:r>
                      <a:endParaRPr sz="12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nl-NL" sz="1200"/>
                        <a:t>Identiteiten binnen de instelling zijn leidend. </a:t>
                      </a:r>
                      <a:br>
                        <a:rPr lang="nl-NL" sz="1200"/>
                      </a:br>
                      <a:r>
                        <a:rPr lang="nl-NL" sz="1200"/>
                        <a:t>Deze worden geverifieerd aan de hand van Studielink, of door verificatie op de instelling.</a:t>
                      </a:r>
                    </a:p>
                    <a:p>
                      <a:pPr marL="450850" lvl="0" indent="-285750" algn="l" rtl="0">
                        <a:spcBef>
                          <a:spcPts val="0"/>
                        </a:spcBef>
                        <a:spcAft>
                          <a:spcPts val="0"/>
                        </a:spcAft>
                        <a:buSzPts val="1000"/>
                        <a:buFont typeface="Arial" panose="020B0604020202020204" pitchFamily="34" charset="0"/>
                        <a:buChar char="•"/>
                      </a:pPr>
                      <a:r>
                        <a:rPr lang="nl-NL" sz="1200"/>
                        <a:t>Er wordt onderzocht hoe een student een (internationale) onderwijsidentiteit kan krijgen.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r>
                        <a:rPr lang="nl-NL" sz="1600" b="1" i="0" u="none" strike="noStrike" cap="none">
                          <a:solidFill>
                            <a:srgbClr val="000000"/>
                          </a:solidFill>
                          <a:latin typeface="Arial"/>
                          <a:cs typeface="Arial"/>
                          <a:sym typeface="Arial"/>
                        </a:rPr>
                        <a:t>M2M</a:t>
                      </a:r>
                      <a:br>
                        <a:rPr lang="nl-NL" sz="1600" b="1" i="0" u="none" strike="noStrike" cap="none">
                          <a:solidFill>
                            <a:srgbClr val="000000"/>
                          </a:solidFill>
                          <a:latin typeface="Arial"/>
                          <a:cs typeface="Arial"/>
                          <a:sym typeface="Arial"/>
                        </a:rPr>
                      </a:br>
                      <a:r>
                        <a:rPr lang="nl-NL" sz="1600" b="1" i="0" u="none" strike="noStrike" cap="none">
                          <a:solidFill>
                            <a:srgbClr val="000000"/>
                          </a:solidFill>
                          <a:latin typeface="Arial"/>
                          <a:cs typeface="Arial"/>
                          <a:sym typeface="Arial"/>
                        </a:rPr>
                        <a:t>IAA</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200"/>
                        <a:t>We </a:t>
                      </a:r>
                      <a:r>
                        <a:rPr lang="en-US" sz="1200" err="1"/>
                        <a:t>hebben</a:t>
                      </a:r>
                      <a:r>
                        <a:rPr lang="en-US" sz="1200"/>
                        <a:t> </a:t>
                      </a:r>
                      <a:r>
                        <a:rPr lang="en-US" sz="1200" err="1"/>
                        <a:t>een</a:t>
                      </a:r>
                      <a:r>
                        <a:rPr lang="en-US" sz="1200"/>
                        <a:t> </a:t>
                      </a:r>
                      <a:r>
                        <a:rPr lang="en-US" sz="1200" err="1"/>
                        <a:t>classificatie</a:t>
                      </a:r>
                      <a:r>
                        <a:rPr lang="en-US" sz="1200"/>
                        <a:t> van </a:t>
                      </a:r>
                      <a:r>
                        <a:rPr lang="en-US" sz="1200" err="1"/>
                        <a:t>gegevenssoorten</a:t>
                      </a:r>
                      <a:r>
                        <a:rPr lang="en-US" sz="1200"/>
                        <a:t> </a:t>
                      </a:r>
                      <a:r>
                        <a:rPr lang="en-US" sz="1200" err="1"/>
                        <a:t>toegepast</a:t>
                      </a:r>
                      <a:r>
                        <a:rPr lang="en-US" sz="1200"/>
                        <a:t>. IAA is </a:t>
                      </a:r>
                      <a:r>
                        <a:rPr lang="en-US" sz="1200" err="1"/>
                        <a:t>afhankelijjk</a:t>
                      </a:r>
                      <a:r>
                        <a:rPr lang="en-US" sz="1200"/>
                        <a:t> van de </a:t>
                      </a:r>
                      <a:r>
                        <a:rPr lang="en-US" sz="1200" err="1"/>
                        <a:t>classificatie</a:t>
                      </a:r>
                      <a:r>
                        <a:rPr lang="en-US" sz="1200"/>
                        <a:t>.</a:t>
                      </a:r>
                    </a:p>
                    <a:p>
                      <a:pPr marL="450850" lvl="0" indent="-285750" algn="l" rtl="0">
                        <a:lnSpc>
                          <a:spcPct val="120000"/>
                        </a:lnSpc>
                        <a:spcBef>
                          <a:spcPts val="0"/>
                        </a:spcBef>
                        <a:spcAft>
                          <a:spcPts val="0"/>
                        </a:spcAft>
                        <a:buSzPts val="1000"/>
                        <a:buFont typeface="Arial" panose="020B0604020202020204" pitchFamily="34" charset="0"/>
                        <a:buChar char="•"/>
                      </a:pPr>
                      <a:r>
                        <a:rPr lang="en-US" sz="1200" err="1"/>
                        <a:t>Hierbij</a:t>
                      </a:r>
                      <a:r>
                        <a:rPr lang="en-US" sz="1200"/>
                        <a:t> is </a:t>
                      </a:r>
                      <a:r>
                        <a:rPr lang="en-US" sz="1200" err="1"/>
                        <a:t>rekening</a:t>
                      </a:r>
                      <a:r>
                        <a:rPr lang="en-US" sz="1200"/>
                        <a:t> </a:t>
                      </a:r>
                      <a:r>
                        <a:rPr lang="en-US" sz="1200" err="1"/>
                        <a:t>gehouden</a:t>
                      </a:r>
                      <a:r>
                        <a:rPr lang="en-US" sz="1200"/>
                        <a:t> met regie </a:t>
                      </a:r>
                      <a:r>
                        <a:rPr lang="en-US" sz="1200" err="1"/>
                        <a:t>vanuit</a:t>
                      </a:r>
                      <a:r>
                        <a:rPr lang="en-US" sz="1200"/>
                        <a:t> de </a:t>
                      </a:r>
                      <a:r>
                        <a:rPr lang="en-US" sz="1200" err="1"/>
                        <a:t>onderwijsorganisatie</a:t>
                      </a:r>
                      <a:r>
                        <a:rPr lang="en-US" sz="1200"/>
                        <a:t> of </a:t>
                      </a:r>
                      <a:r>
                        <a:rPr lang="en-US" sz="1200" err="1"/>
                        <a:t>vanuit</a:t>
                      </a:r>
                      <a:r>
                        <a:rPr lang="en-US" sz="1200"/>
                        <a:t> de </a:t>
                      </a:r>
                      <a:r>
                        <a:rPr lang="en-US" sz="1200" err="1"/>
                        <a:t>leverancier</a:t>
                      </a:r>
                      <a:r>
                        <a:rPr lang="en-US" sz="1200"/>
                        <a:t>.</a:t>
                      </a:r>
                    </a:p>
                    <a:p>
                      <a:pPr marL="450850" lvl="0" indent="-285750" algn="l" rtl="0">
                        <a:lnSpc>
                          <a:spcPct val="120000"/>
                        </a:lnSpc>
                        <a:spcBef>
                          <a:spcPts val="0"/>
                        </a:spcBef>
                        <a:spcAft>
                          <a:spcPts val="0"/>
                        </a:spcAft>
                        <a:buSzPts val="1000"/>
                        <a:buFont typeface="Arial" panose="020B0604020202020204" pitchFamily="34" charset="0"/>
                        <a:buChar char="•"/>
                      </a:pPr>
                      <a:r>
                        <a:rPr lang="en-US" sz="1200"/>
                        <a:t>Regie </a:t>
                      </a:r>
                      <a:r>
                        <a:rPr lang="en-US" sz="1200" err="1"/>
                        <a:t>vanuit</a:t>
                      </a:r>
                      <a:r>
                        <a:rPr lang="en-US" sz="1200"/>
                        <a:t> de </a:t>
                      </a:r>
                      <a:r>
                        <a:rPr lang="en-US" sz="1200" err="1"/>
                        <a:t>onderwijsorganisatie</a:t>
                      </a:r>
                      <a:r>
                        <a:rPr lang="en-US" sz="1200"/>
                        <a:t> </a:t>
                      </a:r>
                      <a:r>
                        <a:rPr lang="en-US" sz="1200" err="1"/>
                        <a:t>wordt</a:t>
                      </a:r>
                      <a:r>
                        <a:rPr lang="en-US" sz="1200"/>
                        <a:t> </a:t>
                      </a:r>
                      <a:r>
                        <a:rPr lang="en-US" sz="1200" err="1"/>
                        <a:t>geregeld</a:t>
                      </a:r>
                      <a:r>
                        <a:rPr lang="en-US" sz="1200"/>
                        <a:t> door </a:t>
                      </a:r>
                      <a:r>
                        <a:rPr lang="en-US" sz="1200" err="1"/>
                        <a:t>decentraal</a:t>
                      </a:r>
                      <a:r>
                        <a:rPr lang="en-US" sz="1200"/>
                        <a:t> </a:t>
                      </a:r>
                      <a:r>
                        <a:rPr lang="en-US" sz="1200" err="1"/>
                        <a:t>consentmanagement</a:t>
                      </a:r>
                      <a:endParaRPr lang="en-US" sz="1200"/>
                    </a:p>
                    <a:p>
                      <a:pPr marL="450850" lvl="0" indent="-285750" algn="l" rtl="0">
                        <a:lnSpc>
                          <a:spcPct val="120000"/>
                        </a:lnSpc>
                        <a:spcBef>
                          <a:spcPts val="0"/>
                        </a:spcBef>
                        <a:spcAft>
                          <a:spcPts val="0"/>
                        </a:spcAft>
                        <a:buSzPts val="1000"/>
                        <a:buFont typeface="Arial" panose="020B0604020202020204" pitchFamily="34" charset="0"/>
                        <a:buChar char="•"/>
                      </a:pPr>
                      <a:r>
                        <a:rPr lang="en-US" sz="1200" err="1"/>
                        <a:t>Zie</a:t>
                      </a:r>
                      <a:r>
                        <a:rPr lang="en-US" sz="1200"/>
                        <a:t> </a:t>
                      </a:r>
                      <a:r>
                        <a:rPr lang="en-US" sz="1200" err="1"/>
                        <a:t>volgende</a:t>
                      </a:r>
                      <a:r>
                        <a:rPr lang="en-US" sz="1200"/>
                        <a:t> </a:t>
                      </a:r>
                      <a:r>
                        <a:rPr lang="en-US" sz="1200" err="1"/>
                        <a:t>drie</a:t>
                      </a:r>
                      <a:r>
                        <a:rPr lang="en-US" sz="1200"/>
                        <a:t> </a:t>
                      </a:r>
                      <a:r>
                        <a:rPr lang="en-US" sz="1200" err="1"/>
                        <a:t>pagina’s</a:t>
                      </a:r>
                      <a:r>
                        <a:rPr lang="en-US" sz="1200"/>
                        <a:t> met </a:t>
                      </a:r>
                      <a:r>
                        <a:rPr lang="en-US" sz="1200" err="1"/>
                        <a:t>meer</a:t>
                      </a:r>
                      <a:r>
                        <a:rPr lang="en-US" sz="1200"/>
                        <a:t> info.</a:t>
                      </a:r>
                      <a:endParaRPr sz="12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r>
                        <a:rPr lang="en-US" sz="1200"/>
                        <a:t>We </a:t>
                      </a:r>
                      <a:r>
                        <a:rPr lang="en-US" sz="1200" err="1"/>
                        <a:t>hebben</a:t>
                      </a:r>
                      <a:r>
                        <a:rPr lang="en-US" sz="1200"/>
                        <a:t> </a:t>
                      </a:r>
                      <a:r>
                        <a:rPr lang="en-US" sz="1200" err="1"/>
                        <a:t>een</a:t>
                      </a:r>
                      <a:r>
                        <a:rPr lang="en-US" sz="1200"/>
                        <a:t> </a:t>
                      </a:r>
                      <a:r>
                        <a:rPr lang="en-US" sz="1200" err="1"/>
                        <a:t>classificatie</a:t>
                      </a:r>
                      <a:r>
                        <a:rPr lang="en-US" sz="1200"/>
                        <a:t> van </a:t>
                      </a:r>
                      <a:r>
                        <a:rPr lang="en-US" sz="1200" err="1"/>
                        <a:t>gegevenssoorten</a:t>
                      </a:r>
                      <a:r>
                        <a:rPr lang="en-US" sz="1200"/>
                        <a:t> </a:t>
                      </a:r>
                      <a:r>
                        <a:rPr lang="en-US" sz="1200" err="1"/>
                        <a:t>toegepast</a:t>
                      </a:r>
                      <a:r>
                        <a:rPr lang="en-US" sz="1200"/>
                        <a:t>. IAA is </a:t>
                      </a:r>
                      <a:r>
                        <a:rPr lang="en-US" sz="1200" err="1"/>
                        <a:t>afhankelijk</a:t>
                      </a:r>
                      <a:r>
                        <a:rPr lang="en-US" sz="1200"/>
                        <a:t> van de </a:t>
                      </a:r>
                      <a:r>
                        <a:rPr lang="en-US" sz="1200" err="1"/>
                        <a:t>classificatie</a:t>
                      </a:r>
                      <a:r>
                        <a:rPr lang="en-US" sz="12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922662"/>
                  </a:ext>
                </a:extLst>
              </a:tr>
              <a:tr h="595826">
                <a:tc>
                  <a:txBody>
                    <a:bodyPr/>
                    <a:lstStyle/>
                    <a:p>
                      <a:pPr marL="0" lvl="0" indent="0" algn="ctr" rtl="0">
                        <a:spcBef>
                          <a:spcPts val="0"/>
                        </a:spcBef>
                        <a:spcAft>
                          <a:spcPts val="0"/>
                        </a:spcAft>
                        <a:buNone/>
                      </a:pPr>
                      <a:r>
                        <a:rPr lang="nl-NL" sz="1600" b="1"/>
                        <a:t>H2M</a:t>
                      </a:r>
                    </a:p>
                    <a:p>
                      <a:pPr marL="0" lvl="0" indent="0" algn="ctr" rtl="0">
                        <a:spcBef>
                          <a:spcPts val="0"/>
                        </a:spcBef>
                        <a:spcAft>
                          <a:spcPts val="0"/>
                        </a:spcAft>
                        <a:buNone/>
                      </a:pPr>
                      <a:r>
                        <a:rPr lang="nl-NL" sz="1600" b="1"/>
                        <a:t>IAA</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200" err="1">
                          <a:hlinkClick r:id="rId2"/>
                        </a:rPr>
                        <a:t>Federatieve</a:t>
                      </a:r>
                      <a:r>
                        <a:rPr lang="en-US" sz="1200">
                          <a:hlinkClick r:id="rId2"/>
                        </a:rPr>
                        <a:t> </a:t>
                      </a:r>
                      <a:r>
                        <a:rPr lang="en-US" sz="1200" err="1">
                          <a:hlinkClick r:id="rId2"/>
                        </a:rPr>
                        <a:t>toegangspatroon</a:t>
                      </a:r>
                      <a:r>
                        <a:rPr lang="en-US" sz="1200"/>
                        <a:t>, </a:t>
                      </a:r>
                      <a:r>
                        <a:rPr lang="en-US" sz="1200" err="1"/>
                        <a:t>zie</a:t>
                      </a:r>
                      <a:r>
                        <a:rPr lang="en-US" sz="1200"/>
                        <a:t> confluence</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200" err="1"/>
                        <a:t>Openstaande</a:t>
                      </a:r>
                      <a:r>
                        <a:rPr lang="en-US" sz="1200"/>
                        <a:t> issues:</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200" b="0" i="0" u="none" strike="noStrike" cap="none">
                          <a:solidFill>
                            <a:srgbClr val="000000"/>
                          </a:solidFill>
                          <a:effectLst/>
                          <a:latin typeface="Arial"/>
                          <a:ea typeface="Arial"/>
                          <a:cs typeface="Arial"/>
                          <a:sym typeface="Arial"/>
                        </a:rPr>
                        <a:t>[1] </a:t>
                      </a:r>
                      <a:r>
                        <a:rPr lang="en-GB" sz="1200" b="0" i="0" u="none" strike="noStrike" cap="none" err="1">
                          <a:solidFill>
                            <a:srgbClr val="000000"/>
                          </a:solidFill>
                          <a:effectLst/>
                          <a:latin typeface="Arial"/>
                          <a:ea typeface="Arial"/>
                          <a:cs typeface="Arial"/>
                          <a:sym typeface="Arial"/>
                        </a:rPr>
                        <a:t>Afspraken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maken</a:t>
                      </a:r>
                      <a:r>
                        <a:rPr lang="en-GB" sz="1200" b="0" i="0" u="none" strike="noStrike" cap="none">
                          <a:solidFill>
                            <a:srgbClr val="000000"/>
                          </a:solidFill>
                          <a:effectLst/>
                          <a:latin typeface="Arial"/>
                          <a:ea typeface="Arial"/>
                          <a:cs typeface="Arial"/>
                          <a:sym typeface="Arial"/>
                        </a:rPr>
                        <a:t> over </a:t>
                      </a:r>
                      <a:r>
                        <a:rPr lang="en-GB" sz="1200" b="0" i="0" u="none" strike="noStrike" cap="none" err="1">
                          <a:solidFill>
                            <a:srgbClr val="000000"/>
                          </a:solidFill>
                          <a:effectLst/>
                          <a:latin typeface="Arial"/>
                          <a:ea typeface="Arial"/>
                          <a:cs typeface="Arial"/>
                          <a:sym typeface="Arial"/>
                        </a:rPr>
                        <a:t>uniformeren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werking</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federatieve</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authenticatiedienstverleners</a:t>
                      </a:r>
                      <a:endParaRPr lang="en-GB" sz="12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200" b="0" i="0" u="none" strike="noStrike" cap="none">
                          <a:solidFill>
                            <a:srgbClr val="000000"/>
                          </a:solidFill>
                          <a:effectLst/>
                          <a:latin typeface="Arial"/>
                          <a:ea typeface="Arial"/>
                          <a:cs typeface="Arial"/>
                          <a:sym typeface="Arial"/>
                        </a:rPr>
                        <a:t>[2] </a:t>
                      </a:r>
                      <a:r>
                        <a:rPr lang="en-GB" sz="1200" b="0" i="0" u="none" strike="noStrike" cap="none" err="1">
                          <a:solidFill>
                            <a:srgbClr val="000000"/>
                          </a:solidFill>
                          <a:effectLst/>
                          <a:latin typeface="Arial"/>
                          <a:ea typeface="Arial"/>
                          <a:cs typeface="Arial"/>
                          <a:sym typeface="Arial"/>
                        </a:rPr>
                        <a:t>Afspraken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maken</a:t>
                      </a:r>
                      <a:r>
                        <a:rPr lang="en-GB" sz="1200" b="0" i="0" u="none" strike="noStrike" cap="none">
                          <a:solidFill>
                            <a:srgbClr val="000000"/>
                          </a:solidFill>
                          <a:effectLst/>
                          <a:latin typeface="Arial"/>
                          <a:ea typeface="Arial"/>
                          <a:cs typeface="Arial"/>
                          <a:sym typeface="Arial"/>
                        </a:rPr>
                        <a:t> over de </a:t>
                      </a:r>
                      <a:r>
                        <a:rPr lang="en-GB" sz="1200" b="0" i="0" u="none" strike="noStrike" cap="none" err="1">
                          <a:solidFill>
                            <a:srgbClr val="000000"/>
                          </a:solidFill>
                          <a:effectLst/>
                          <a:latin typeface="Arial"/>
                          <a:ea typeface="Arial"/>
                          <a:cs typeface="Arial"/>
                          <a:sym typeface="Arial"/>
                        </a:rPr>
                        <a:t>wijze</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waarop</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attributen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gedeeld</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worden</a:t>
                      </a:r>
                      <a:endParaRPr lang="en-GB" sz="12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200" b="0" i="0" u="none" strike="noStrike" cap="none">
                          <a:solidFill>
                            <a:srgbClr val="000000"/>
                          </a:solidFill>
                          <a:effectLst/>
                          <a:latin typeface="Arial"/>
                          <a:ea typeface="Arial"/>
                          <a:cs typeface="Arial"/>
                          <a:sym typeface="Arial"/>
                        </a:rPr>
                        <a:t>[3] </a:t>
                      </a:r>
                      <a:r>
                        <a:rPr lang="en-GB" sz="1200" b="0" i="0" u="none" strike="noStrike" cap="none" err="1">
                          <a:solidFill>
                            <a:srgbClr val="000000"/>
                          </a:solidFill>
                          <a:effectLst/>
                          <a:latin typeface="Arial"/>
                          <a:ea typeface="Arial"/>
                          <a:cs typeface="Arial"/>
                          <a:sym typeface="Arial"/>
                        </a:rPr>
                        <a:t>Afspraken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maken</a:t>
                      </a:r>
                      <a:r>
                        <a:rPr lang="en-GB" sz="1200" b="0" i="0" u="none" strike="noStrike" cap="none">
                          <a:solidFill>
                            <a:srgbClr val="000000"/>
                          </a:solidFill>
                          <a:effectLst/>
                          <a:latin typeface="Arial"/>
                          <a:ea typeface="Arial"/>
                          <a:cs typeface="Arial"/>
                          <a:sym typeface="Arial"/>
                        </a:rPr>
                        <a:t> over </a:t>
                      </a:r>
                      <a:r>
                        <a:rPr lang="en-GB" sz="1200" b="0" i="0" u="none" strike="noStrike" cap="none" err="1">
                          <a:solidFill>
                            <a:srgbClr val="000000"/>
                          </a:solidFill>
                          <a:effectLst/>
                          <a:latin typeface="Arial"/>
                          <a:ea typeface="Arial"/>
                          <a:cs typeface="Arial"/>
                          <a:sym typeface="Arial"/>
                        </a:rPr>
                        <a:t>aanvullen</a:t>
                      </a:r>
                      <a:r>
                        <a:rPr lang="en-GB" sz="1200" b="0" i="0" u="none" strike="noStrike" cap="none">
                          <a:solidFill>
                            <a:srgbClr val="000000"/>
                          </a:solidFill>
                          <a:effectLst/>
                          <a:latin typeface="Arial"/>
                          <a:ea typeface="Arial"/>
                          <a:cs typeface="Arial"/>
                          <a:sym typeface="Arial"/>
                        </a:rPr>
                        <a:t> van </a:t>
                      </a:r>
                      <a:r>
                        <a:rPr lang="en-GB" sz="1200" b="0" i="0" u="none" strike="noStrike" cap="none" err="1">
                          <a:solidFill>
                            <a:srgbClr val="000000"/>
                          </a:solidFill>
                          <a:effectLst/>
                          <a:latin typeface="Arial"/>
                          <a:ea typeface="Arial"/>
                          <a:cs typeface="Arial"/>
                          <a:sym typeface="Arial"/>
                        </a:rPr>
                        <a:t>profiel</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na</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inloggen</a:t>
                      </a:r>
                      <a:endParaRPr lang="en-GB" sz="12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200" b="0" i="0" u="none" strike="noStrike" cap="none">
                          <a:solidFill>
                            <a:srgbClr val="000000"/>
                          </a:solidFill>
                          <a:effectLst/>
                          <a:latin typeface="Arial"/>
                          <a:ea typeface="Arial"/>
                          <a:cs typeface="Arial"/>
                          <a:sym typeface="Arial"/>
                        </a:rPr>
                        <a:t>[4] </a:t>
                      </a:r>
                      <a:r>
                        <a:rPr lang="en-GB" sz="1200" b="0" i="0" u="none" strike="noStrike" cap="none" err="1">
                          <a:solidFill>
                            <a:srgbClr val="000000"/>
                          </a:solidFill>
                          <a:effectLst/>
                          <a:latin typeface="Arial"/>
                          <a:ea typeface="Arial"/>
                          <a:cs typeface="Arial"/>
                          <a:sym typeface="Arial"/>
                        </a:rPr>
                        <a:t>Afspraken</a:t>
                      </a:r>
                      <a:r>
                        <a:rPr lang="en-GB" sz="1200" b="0" i="0" u="none" strike="noStrike" cap="none">
                          <a:solidFill>
                            <a:srgbClr val="000000"/>
                          </a:solidFill>
                          <a:effectLst/>
                          <a:latin typeface="Arial"/>
                          <a:ea typeface="Arial"/>
                          <a:cs typeface="Arial"/>
                          <a:sym typeface="Arial"/>
                        </a:rPr>
                        <a:t> </a:t>
                      </a:r>
                      <a:r>
                        <a:rPr lang="en-GB" sz="1200" b="0" i="0" u="none" strike="noStrike" cap="none" err="1">
                          <a:solidFill>
                            <a:srgbClr val="000000"/>
                          </a:solidFill>
                          <a:effectLst/>
                          <a:latin typeface="Arial"/>
                          <a:ea typeface="Arial"/>
                          <a:cs typeface="Arial"/>
                          <a:sym typeface="Arial"/>
                        </a:rPr>
                        <a:t>maken</a:t>
                      </a:r>
                      <a:r>
                        <a:rPr lang="en-GB" sz="1200" b="0" i="0" u="none" strike="noStrike" cap="none">
                          <a:solidFill>
                            <a:srgbClr val="000000"/>
                          </a:solidFill>
                          <a:effectLst/>
                          <a:latin typeface="Arial"/>
                          <a:ea typeface="Arial"/>
                          <a:cs typeface="Arial"/>
                          <a:sym typeface="Arial"/>
                        </a:rPr>
                        <a:t> over </a:t>
                      </a:r>
                      <a:r>
                        <a:rPr lang="en-GB" sz="1200" b="0" i="0" u="none" strike="noStrike" cap="none" err="1">
                          <a:solidFill>
                            <a:srgbClr val="000000"/>
                          </a:solidFill>
                          <a:effectLst/>
                          <a:latin typeface="Arial"/>
                          <a:ea typeface="Arial"/>
                          <a:cs typeface="Arial"/>
                          <a:sym typeface="Arial"/>
                        </a:rPr>
                        <a:t>betrouwbaarheidsniveaus</a:t>
                      </a:r>
                      <a:r>
                        <a:rPr lang="en-GB" sz="1200" b="0" i="0" u="none" strike="noStrike" cap="none">
                          <a:solidFill>
                            <a:srgbClr val="000000"/>
                          </a:solidFill>
                          <a:effectLst/>
                          <a:latin typeface="Arial"/>
                          <a:ea typeface="Arial"/>
                          <a:cs typeface="Arial"/>
                        </a:rPr>
                        <a:t> van </a:t>
                      </a:r>
                      <a:r>
                        <a:rPr lang="en-GB" sz="1200" b="0" i="0" u="none" strike="noStrike" cap="none" err="1">
                          <a:solidFill>
                            <a:srgbClr val="000000"/>
                          </a:solidFill>
                          <a:effectLst/>
                          <a:latin typeface="Arial"/>
                          <a:ea typeface="Arial"/>
                          <a:cs typeface="Arial"/>
                        </a:rPr>
                        <a:t>identiteitsverklaringen</a:t>
                      </a:r>
                      <a:r>
                        <a:rPr lang="en-GB" sz="1200" b="0" i="0" u="none" strike="noStrike" cap="none">
                          <a:solidFill>
                            <a:srgbClr val="000000"/>
                          </a:solidFill>
                          <a:effectLst/>
                          <a:latin typeface="Arial"/>
                          <a:ea typeface="Arial"/>
                          <a:cs typeface="Arial"/>
                        </a:rPr>
                        <a:t> </a:t>
                      </a:r>
                      <a:r>
                        <a:rPr lang="en-GB" sz="1200" b="0" i="0" u="none" strike="noStrike" cap="none" err="1">
                          <a:solidFill>
                            <a:srgbClr val="000000"/>
                          </a:solidFill>
                          <a:effectLst/>
                          <a:latin typeface="Arial"/>
                          <a:ea typeface="Arial"/>
                          <a:cs typeface="Arial"/>
                        </a:rPr>
                        <a:t>voor</a:t>
                      </a:r>
                      <a:r>
                        <a:rPr lang="en-GB" sz="1200" b="0" i="0" u="none" strike="noStrike" cap="none">
                          <a:solidFill>
                            <a:srgbClr val="000000"/>
                          </a:solidFill>
                          <a:effectLst/>
                          <a:latin typeface="Arial"/>
                          <a:ea typeface="Arial"/>
                          <a:cs typeface="Arial"/>
                          <a:sym typeface="Arial"/>
                        </a:rPr>
                        <a:t> het </a:t>
                      </a:r>
                      <a:r>
                        <a:rPr lang="en-GB" sz="1200" b="0" i="0" u="none" strike="noStrike" cap="none" err="1">
                          <a:solidFill>
                            <a:srgbClr val="000000"/>
                          </a:solidFill>
                          <a:effectLst/>
                          <a:latin typeface="Arial"/>
                          <a:ea typeface="Arial"/>
                          <a:cs typeface="Arial"/>
                          <a:sym typeface="Arial"/>
                        </a:rPr>
                        <a:t>onderwijs</a:t>
                      </a:r>
                      <a:endParaRPr lang="en-GB" sz="1200" b="0" i="0" u="none" strike="noStrike" cap="none">
                        <a:solidFill>
                          <a:srgbClr val="000000"/>
                        </a:solidFill>
                        <a:effectLst/>
                        <a:latin typeface="Arial"/>
                        <a:ea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r>
                        <a:rPr lang="en-GB" sz="1200" b="0" i="0" u="none" strike="noStrike" cap="none" err="1">
                          <a:solidFill>
                            <a:srgbClr val="000000"/>
                          </a:solidFill>
                          <a:effectLst/>
                          <a:latin typeface="+mn-lt"/>
                          <a:ea typeface="Arial"/>
                          <a:cs typeface="Arial"/>
                          <a:sym typeface="Arial"/>
                        </a:rPr>
                        <a:t>Federatieve</a:t>
                      </a:r>
                      <a:r>
                        <a:rPr lang="en-GB" sz="1200" b="0" i="0" u="none" strike="noStrike" cap="none">
                          <a:solidFill>
                            <a:srgbClr val="000000"/>
                          </a:solidFill>
                          <a:effectLst/>
                          <a:latin typeface="+mn-lt"/>
                          <a:ea typeface="Arial"/>
                          <a:cs typeface="Arial"/>
                          <a:sym typeface="Arial"/>
                        </a:rPr>
                        <a:t> </a:t>
                      </a:r>
                      <a:r>
                        <a:rPr lang="en-GB" sz="1200" b="0" i="0" u="none" strike="noStrike" cap="none" err="1">
                          <a:solidFill>
                            <a:srgbClr val="000000"/>
                          </a:solidFill>
                          <a:effectLst/>
                          <a:latin typeface="+mn-lt"/>
                          <a:ea typeface="Arial"/>
                          <a:cs typeface="Arial"/>
                          <a:sym typeface="Arial"/>
                        </a:rPr>
                        <a:t>toegangspatroon</a:t>
                      </a:r>
                      <a:r>
                        <a:rPr lang="en-GB" sz="1200" b="0" i="0" u="none" strike="noStrike" cap="none">
                          <a:solidFill>
                            <a:srgbClr val="000000"/>
                          </a:solidFill>
                          <a:effectLst/>
                          <a:latin typeface="+mn-lt"/>
                          <a:ea typeface="Arial"/>
                          <a:cs typeface="Arial"/>
                          <a:sym typeface="Arial"/>
                        </a:rPr>
                        <a:t>.</a:t>
                      </a:r>
                    </a:p>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r>
                        <a:rPr lang="en-US" sz="1200" err="1"/>
                        <a:t>Toekomst</a:t>
                      </a:r>
                      <a:r>
                        <a:rPr lang="en-US" sz="1200"/>
                        <a:t> SSI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512428"/>
                  </a:ext>
                </a:extLst>
              </a:tr>
            </a:tbl>
          </a:graphicData>
        </a:graphic>
      </p:graphicFrame>
    </p:spTree>
    <p:extLst>
      <p:ext uri="{BB962C8B-B14F-4D97-AF65-F5344CB8AC3E}">
        <p14:creationId xmlns:p14="http://schemas.microsoft.com/office/powerpoint/2010/main" val="107295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Welkom</a:t>
            </a:r>
          </a:p>
        </p:txBody>
      </p:sp>
      <p:graphicFrame>
        <p:nvGraphicFramePr>
          <p:cNvPr id="21" name="Diagram 20">
            <a:extLst>
              <a:ext uri="{FF2B5EF4-FFF2-40B4-BE49-F238E27FC236}">
                <a16:creationId xmlns:a16="http://schemas.microsoft.com/office/drawing/2014/main" id="{4A347318-C5ED-29C6-72EF-C65D030C54D1}"/>
              </a:ext>
            </a:extLst>
          </p:cNvPr>
          <p:cNvGraphicFramePr/>
          <p:nvPr>
            <p:extLst>
              <p:ext uri="{D42A27DB-BD31-4B8C-83A1-F6EECF244321}">
                <p14:modId xmlns:p14="http://schemas.microsoft.com/office/powerpoint/2010/main" val="2543477789"/>
              </p:ext>
            </p:extLst>
          </p:nvPr>
        </p:nvGraphicFramePr>
        <p:xfrm>
          <a:off x="-1436877" y="1258529"/>
          <a:ext cx="8969456" cy="448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5073444" y="1130711"/>
            <a:ext cx="6508955" cy="4995454"/>
          </a:xfrm>
        </p:spPr>
        <p:txBody>
          <a:bodyPr/>
          <a:lstStyle/>
          <a:p>
            <a:r>
              <a:rPr lang="nl-NL"/>
              <a:t>Leden van sectorale architectuur-</a:t>
            </a:r>
            <a:r>
              <a:rPr lang="nl-NL" err="1"/>
              <a:t>communities</a:t>
            </a:r>
            <a:endParaRPr lang="nl-NL"/>
          </a:p>
          <a:p>
            <a:r>
              <a:rPr lang="nl-NL"/>
              <a:t>Leden van programma’s</a:t>
            </a:r>
          </a:p>
          <a:p>
            <a:r>
              <a:rPr lang="nl-NL"/>
              <a:t>Leden van </a:t>
            </a:r>
            <a:r>
              <a:rPr lang="nl-NL" err="1"/>
              <a:t>EduStandaard</a:t>
            </a:r>
            <a:endParaRPr lang="nl-NL"/>
          </a:p>
        </p:txBody>
      </p:sp>
    </p:spTree>
    <p:extLst>
      <p:ext uri="{BB962C8B-B14F-4D97-AF65-F5344CB8AC3E}">
        <p14:creationId xmlns:p14="http://schemas.microsoft.com/office/powerpoint/2010/main" val="3782019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91E8-51A7-04E2-E9AC-DE9A56436E15}"/>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9C48CF1E-279F-437C-AF5A-49A6B272A99D}"/>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308C3D01-D535-9555-A3C4-6EC972804548}"/>
              </a:ext>
            </a:extLst>
          </p:cNvPr>
          <p:cNvSpPr>
            <a:spLocks noGrp="1"/>
          </p:cNvSpPr>
          <p:nvPr>
            <p:ph type="body" sz="quarter" idx="13"/>
          </p:nvPr>
        </p:nvSpPr>
        <p:spPr/>
        <p:txBody>
          <a:bodyPr/>
          <a:lstStyle/>
          <a:p>
            <a:endParaRPr lang="nl-NL"/>
          </a:p>
        </p:txBody>
      </p:sp>
      <p:pic>
        <p:nvPicPr>
          <p:cNvPr id="6" name="Picture 5">
            <a:extLst>
              <a:ext uri="{FF2B5EF4-FFF2-40B4-BE49-F238E27FC236}">
                <a16:creationId xmlns:a16="http://schemas.microsoft.com/office/drawing/2014/main" id="{ED5F145C-8642-0159-6B9F-6A4DDC143F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431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91E8-51A7-04E2-E9AC-DE9A56436E15}"/>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9C48CF1E-279F-437C-AF5A-49A6B272A99D}"/>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308C3D01-D535-9555-A3C4-6EC972804548}"/>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0D1E9436-AACB-7143-F16B-73B82BF6E1D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5203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581E-8387-4CA2-FAB5-5C1FB9A3F49C}"/>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CCBBD900-3F81-9635-45AD-37104E338DD9}"/>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1BBC599E-06A3-F623-DEE7-19BFB94B68C1}"/>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7960FA09-6D34-BD82-D521-672F447B65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9927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9BC25-F09A-95BD-78BB-2B86F2AD541C}"/>
              </a:ext>
            </a:extLst>
          </p:cNvPr>
          <p:cNvSpPr>
            <a:spLocks noGrp="1"/>
          </p:cNvSpPr>
          <p:nvPr>
            <p:ph type="title"/>
          </p:nvPr>
        </p:nvSpPr>
        <p:spPr/>
        <p:txBody>
          <a:bodyPr/>
          <a:lstStyle/>
          <a:p>
            <a:r>
              <a:rPr lang="nl-NL"/>
              <a:t>Overlap en Verschil</a:t>
            </a:r>
          </a:p>
        </p:txBody>
      </p:sp>
      <p:graphicFrame>
        <p:nvGraphicFramePr>
          <p:cNvPr id="4" name="Tabel 3">
            <a:extLst>
              <a:ext uri="{FF2B5EF4-FFF2-40B4-BE49-F238E27FC236}">
                <a16:creationId xmlns:a16="http://schemas.microsoft.com/office/drawing/2014/main" id="{E2D034AC-9063-2653-37D8-75B8DDC93D91}"/>
              </a:ext>
            </a:extLst>
          </p:cNvPr>
          <p:cNvGraphicFramePr>
            <a:graphicFrameLocks noGrp="1"/>
          </p:cNvGraphicFramePr>
          <p:nvPr>
            <p:extLst>
              <p:ext uri="{D42A27DB-BD31-4B8C-83A1-F6EECF244321}">
                <p14:modId xmlns:p14="http://schemas.microsoft.com/office/powerpoint/2010/main" val="279096615"/>
              </p:ext>
            </p:extLst>
          </p:nvPr>
        </p:nvGraphicFramePr>
        <p:xfrm>
          <a:off x="335360" y="980729"/>
          <a:ext cx="11521280" cy="2945718"/>
        </p:xfrm>
        <a:graphic>
          <a:graphicData uri="http://schemas.openxmlformats.org/drawingml/2006/table">
            <a:tbl>
              <a:tblPr>
                <a:noFill/>
              </a:tblPr>
              <a:tblGrid>
                <a:gridCol w="1675932">
                  <a:extLst>
                    <a:ext uri="{9D8B030D-6E8A-4147-A177-3AD203B41FA5}">
                      <a16:colId xmlns:a16="http://schemas.microsoft.com/office/drawing/2014/main" val="1612420847"/>
                    </a:ext>
                  </a:extLst>
                </a:gridCol>
                <a:gridCol w="4652001">
                  <a:extLst>
                    <a:ext uri="{9D8B030D-6E8A-4147-A177-3AD203B41FA5}">
                      <a16:colId xmlns:a16="http://schemas.microsoft.com/office/drawing/2014/main" val="3601508847"/>
                    </a:ext>
                  </a:extLst>
                </a:gridCol>
                <a:gridCol w="5193347">
                  <a:extLst>
                    <a:ext uri="{9D8B030D-6E8A-4147-A177-3AD203B41FA5}">
                      <a16:colId xmlns:a16="http://schemas.microsoft.com/office/drawing/2014/main" val="1885189567"/>
                    </a:ext>
                  </a:extLst>
                </a:gridCol>
              </a:tblGrid>
              <a:tr h="595826">
                <a:tc>
                  <a:txBody>
                    <a:bodyPr/>
                    <a:lstStyle/>
                    <a:p>
                      <a:pPr marL="0" lvl="0" indent="0" algn="ctr" rtl="0">
                        <a:spcBef>
                          <a:spcPts val="0"/>
                        </a:spcBef>
                        <a:spcAft>
                          <a:spcPts val="0"/>
                        </a:spcAft>
                        <a:buNone/>
                      </a:pPr>
                      <a:endParaRPr sz="14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ctr" rtl="0" eaLnBrk="1" hangingPunct="1">
                        <a:lnSpc>
                          <a:spcPct val="100000"/>
                        </a:lnSpc>
                        <a:spcBef>
                          <a:spcPts val="0"/>
                        </a:spcBef>
                        <a:spcAft>
                          <a:spcPts val="0"/>
                        </a:spcAft>
                        <a:buClr>
                          <a:srgbClr val="000000"/>
                        </a:buClr>
                        <a:buSzPts val="1000"/>
                        <a:buFont typeface="Arial"/>
                        <a:buNone/>
                      </a:pPr>
                      <a:r>
                        <a:rPr lang="nl-NL" sz="1400" b="1" i="0" u="none" strike="noStrike" cap="none">
                          <a:solidFill>
                            <a:srgbClr val="000000"/>
                          </a:solidFill>
                          <a:latin typeface="Arial"/>
                          <a:cs typeface="Arial"/>
                          <a:sym typeface="Arial"/>
                        </a:rPr>
                        <a:t>Edu-V</a:t>
                      </a:r>
                      <a:endParaRPr sz="1400" b="1"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ctr" rtl="0">
                        <a:lnSpc>
                          <a:spcPct val="120000"/>
                        </a:lnSpc>
                        <a:spcBef>
                          <a:spcPts val="0"/>
                        </a:spcBef>
                        <a:spcAft>
                          <a:spcPts val="0"/>
                        </a:spcAft>
                        <a:buClr>
                          <a:schemeClr val="dk1"/>
                        </a:buClr>
                        <a:buSzPts val="1000"/>
                        <a:buFont typeface="Arial" panose="020B0604020202020204" pitchFamily="34" charset="0"/>
                        <a:buNone/>
                      </a:pPr>
                      <a:r>
                        <a:rPr lang="nl-NL" sz="1400" b="1"/>
                        <a:t>Npuls</a:t>
                      </a:r>
                      <a:endParaRPr sz="1400" b="1"/>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949535"/>
                  </a:ext>
                </a:extLst>
              </a:tr>
              <a:tr h="595826">
                <a:tc>
                  <a:txBody>
                    <a:bodyPr/>
                    <a:lstStyle/>
                    <a:p>
                      <a:pPr marL="0" lvl="0" indent="0" algn="ctr" rtl="0">
                        <a:spcBef>
                          <a:spcPts val="0"/>
                        </a:spcBef>
                        <a:spcAft>
                          <a:spcPts val="0"/>
                        </a:spcAft>
                        <a:buNone/>
                      </a:pPr>
                      <a:r>
                        <a:rPr lang="nl-NL" sz="1600" b="1"/>
                        <a:t>M2M interactie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In de </a:t>
                      </a:r>
                      <a:r>
                        <a:rPr lang="en-US" sz="1400" err="1"/>
                        <a:t>vorige</a:t>
                      </a:r>
                      <a:r>
                        <a:rPr lang="en-US" sz="1400"/>
                        <a:t> slides is al </a:t>
                      </a:r>
                      <a:r>
                        <a:rPr lang="en-US" sz="1400" err="1"/>
                        <a:t>e.e.a</a:t>
                      </a:r>
                      <a:r>
                        <a:rPr lang="en-US" sz="1400"/>
                        <a:t> </a:t>
                      </a:r>
                      <a:r>
                        <a:rPr lang="en-US" sz="1400" err="1"/>
                        <a:t>toegelicht</a:t>
                      </a:r>
                      <a:r>
                        <a:rPr lang="en-US" sz="1400"/>
                        <a:t>. Op Confluence is </a:t>
                      </a:r>
                      <a:r>
                        <a:rPr lang="en-US" sz="1400" err="1"/>
                        <a:t>meer</a:t>
                      </a:r>
                      <a:r>
                        <a:rPr lang="en-US" sz="1400"/>
                        <a:t> </a:t>
                      </a:r>
                      <a:r>
                        <a:rPr lang="en-US" sz="1400" err="1"/>
                        <a:t>informatie</a:t>
                      </a:r>
                      <a:r>
                        <a:rPr lang="en-US" sz="1400"/>
                        <a:t> </a:t>
                      </a:r>
                      <a:r>
                        <a:rPr lang="en-US" sz="1400" err="1"/>
                        <a:t>te</a:t>
                      </a:r>
                      <a:r>
                        <a:rPr lang="en-US" sz="1400"/>
                        <a:t> </a:t>
                      </a:r>
                      <a:r>
                        <a:rPr lang="en-US" sz="1400" err="1"/>
                        <a:t>vinden</a:t>
                      </a:r>
                      <a:r>
                        <a:rPr lang="en-US" sz="1400"/>
                        <a:t> op</a:t>
                      </a:r>
                      <a:br>
                        <a:rPr lang="en-US" sz="1400"/>
                      </a:br>
                      <a:r>
                        <a:rPr lang="en-US" sz="1400"/>
                        <a:t>de </a:t>
                      </a:r>
                      <a:r>
                        <a:rPr lang="en-US" sz="1400" err="1"/>
                        <a:t>pagina</a:t>
                      </a:r>
                      <a:r>
                        <a:rPr lang="en-US" sz="1400"/>
                        <a:t> </a:t>
                      </a:r>
                      <a:r>
                        <a:rPr lang="en-US" sz="1400">
                          <a:hlinkClick r:id="rId2"/>
                        </a:rPr>
                        <a:t>M2M </a:t>
                      </a:r>
                      <a:r>
                        <a:rPr lang="en-US" sz="1400" err="1">
                          <a:hlinkClick r:id="rId2"/>
                        </a:rPr>
                        <a:t>gegevensuitwisselingen</a:t>
                      </a:r>
                      <a:endParaRPr lang="en-US" sz="1400"/>
                    </a:p>
                    <a:p>
                      <a:pPr marL="450850" lvl="0" indent="-285750" algn="l" rtl="0">
                        <a:spcBef>
                          <a:spcPts val="0"/>
                        </a:spcBef>
                        <a:spcAft>
                          <a:spcPts val="0"/>
                        </a:spcAft>
                        <a:buSzPts val="1000"/>
                        <a:buFont typeface="Arial" panose="020B0604020202020204" pitchFamily="34" charset="0"/>
                        <a:buChar char="•"/>
                      </a:pPr>
                      <a:r>
                        <a:rPr lang="en-US" sz="1400"/>
                        <a:t>De </a:t>
                      </a:r>
                      <a:r>
                        <a:rPr lang="en-US" sz="1400" err="1"/>
                        <a:t>transactiepatronen</a:t>
                      </a:r>
                      <a:r>
                        <a:rPr lang="en-US" sz="1400"/>
                        <a:t> </a:t>
                      </a:r>
                      <a:r>
                        <a:rPr lang="en-US" sz="1400" err="1"/>
                        <a:t>zijn</a:t>
                      </a:r>
                      <a:r>
                        <a:rPr lang="en-US" sz="1400"/>
                        <a:t> </a:t>
                      </a:r>
                      <a:r>
                        <a:rPr lang="en-US" sz="1400" err="1"/>
                        <a:t>separaat</a:t>
                      </a:r>
                      <a:r>
                        <a:rPr lang="en-US" sz="1400"/>
                        <a:t> </a:t>
                      </a:r>
                      <a:r>
                        <a:rPr lang="en-US" sz="1400" err="1"/>
                        <a:t>beschreven</a:t>
                      </a:r>
                      <a:r>
                        <a:rPr lang="en-US" sz="1400"/>
                        <a:t> op de </a:t>
                      </a:r>
                      <a:r>
                        <a:rPr lang="en-US" sz="1400" err="1"/>
                        <a:t>pagina</a:t>
                      </a:r>
                      <a:r>
                        <a:rPr lang="en-US" sz="1400"/>
                        <a:t> </a:t>
                      </a:r>
                      <a:r>
                        <a:rPr lang="en-US" sz="1400" err="1">
                          <a:hlinkClick r:id="rId3"/>
                        </a:rPr>
                        <a:t>transactiepatronen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lang="nl-NL" sz="1200"/>
                        <a:t>Er worden verschillende interactie patronen ondersteund. Dit is voornamelijk </a:t>
                      </a:r>
                      <a:r>
                        <a:rPr lang="nl-NL" sz="1200" err="1"/>
                        <a:t>Use</a:t>
                      </a:r>
                      <a:r>
                        <a:rPr lang="nl-NL" sz="1200"/>
                        <a:t> Case gedreven. Verdere verdieping is nodig om deze allen te verzamelen en te classificeren.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06767"/>
                  </a:ext>
                </a:extLst>
              </a:tr>
              <a:tr h="595826">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endParaRPr sz="12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endParaRPr lang="en-US" sz="12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922662"/>
                  </a:ext>
                </a:extLst>
              </a:tr>
              <a:tr h="595826">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endParaRPr lang="en-GB" sz="1200" b="0" i="0" u="none" strike="noStrike" cap="none">
                        <a:solidFill>
                          <a:srgbClr val="000000"/>
                        </a:solidFill>
                        <a:effectLst/>
                        <a:latin typeface="Arial"/>
                        <a:ea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marR="0" lvl="0" indent="-285750" algn="l" defTabSz="914400" rtl="0" eaLnBrk="1" fontAlgn="auto" latinLnBrk="0" hangingPunct="1">
                        <a:lnSpc>
                          <a:spcPct val="120000"/>
                        </a:lnSpc>
                        <a:spcBef>
                          <a:spcPts val="0"/>
                        </a:spcBef>
                        <a:spcAft>
                          <a:spcPts val="0"/>
                        </a:spcAft>
                        <a:buClr>
                          <a:srgbClr val="000000"/>
                        </a:buClr>
                        <a:buSzPts val="1000"/>
                        <a:buFont typeface="Arial" panose="020B0604020202020204" pitchFamily="34" charset="0"/>
                        <a:buChar char="•"/>
                        <a:tabLst/>
                        <a:defRPr/>
                      </a:pPr>
                      <a:endParaRPr lang="en-US" sz="12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512428"/>
                  </a:ext>
                </a:extLst>
              </a:tr>
            </a:tbl>
          </a:graphicData>
        </a:graphic>
      </p:graphicFrame>
    </p:spTree>
    <p:extLst>
      <p:ext uri="{BB962C8B-B14F-4D97-AF65-F5344CB8AC3E}">
        <p14:creationId xmlns:p14="http://schemas.microsoft.com/office/powerpoint/2010/main" val="221721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p:txBody>
          <a:bodyPr/>
          <a:lstStyle/>
          <a:p>
            <a:r>
              <a:rPr lang="nl-NL" sz="3200"/>
              <a:t>Lunch</a:t>
            </a:r>
            <a:endParaRPr lang="nl-NL"/>
          </a:p>
        </p:txBody>
      </p:sp>
      <p:sp>
        <p:nvSpPr>
          <p:cNvPr id="3" name="Ondertitel 2">
            <a:extLst>
              <a:ext uri="{FF2B5EF4-FFF2-40B4-BE49-F238E27FC236}">
                <a16:creationId xmlns:a16="http://schemas.microsoft.com/office/drawing/2014/main" id="{872FC4BB-57D0-AE2A-2F64-9451CB3C4C9B}"/>
              </a:ext>
            </a:extLst>
          </p:cNvPr>
          <p:cNvSpPr>
            <a:spLocks noGrp="1"/>
          </p:cNvSpPr>
          <p:nvPr>
            <p:ph type="subTitle" idx="1"/>
          </p:nvPr>
        </p:nvSpPr>
        <p:spPr/>
        <p:txBody>
          <a:bodyPr/>
          <a:lstStyle/>
          <a:p>
            <a:r>
              <a:rPr lang="nl-NL"/>
              <a:t>…</a:t>
            </a:r>
          </a:p>
        </p:txBody>
      </p:sp>
    </p:spTree>
    <p:extLst>
      <p:ext uri="{BB962C8B-B14F-4D97-AF65-F5344CB8AC3E}">
        <p14:creationId xmlns:p14="http://schemas.microsoft.com/office/powerpoint/2010/main" val="2923249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p:txBody>
          <a:bodyPr/>
          <a:lstStyle/>
          <a:p>
            <a:r>
              <a:rPr lang="nl-NL" sz="3200"/>
              <a:t>Middag</a:t>
            </a:r>
            <a:endParaRPr lang="nl-NL"/>
          </a:p>
        </p:txBody>
      </p:sp>
      <p:sp>
        <p:nvSpPr>
          <p:cNvPr id="3" name="Ondertitel 2">
            <a:extLst>
              <a:ext uri="{FF2B5EF4-FFF2-40B4-BE49-F238E27FC236}">
                <a16:creationId xmlns:a16="http://schemas.microsoft.com/office/drawing/2014/main" id="{872FC4BB-57D0-AE2A-2F64-9451CB3C4C9B}"/>
              </a:ext>
            </a:extLst>
          </p:cNvPr>
          <p:cNvSpPr>
            <a:spLocks noGrp="1"/>
          </p:cNvSpPr>
          <p:nvPr>
            <p:ph type="subTitle" idx="1"/>
          </p:nvPr>
        </p:nvSpPr>
        <p:spPr/>
        <p:txBody>
          <a:bodyPr/>
          <a:lstStyle/>
          <a:p>
            <a:r>
              <a:rPr lang="nl-NL"/>
              <a:t>…</a:t>
            </a:r>
          </a:p>
        </p:txBody>
      </p:sp>
    </p:spTree>
    <p:extLst>
      <p:ext uri="{BB962C8B-B14F-4D97-AF65-F5344CB8AC3E}">
        <p14:creationId xmlns:p14="http://schemas.microsoft.com/office/powerpoint/2010/main" val="1170104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a:t>Casuïstiek</a:t>
            </a:r>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a:xfrm>
            <a:off x="335360" y="980729"/>
            <a:ext cx="11521280" cy="5764200"/>
          </a:xfrm>
        </p:spPr>
        <p:txBody>
          <a:bodyPr/>
          <a:lstStyle/>
          <a:p>
            <a:endParaRPr lang="nl-NL" sz="2000"/>
          </a:p>
        </p:txBody>
      </p:sp>
    </p:spTree>
    <p:extLst>
      <p:ext uri="{BB962C8B-B14F-4D97-AF65-F5344CB8AC3E}">
        <p14:creationId xmlns:p14="http://schemas.microsoft.com/office/powerpoint/2010/main" val="1352111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sz="3200"/>
              <a:t>Onderwijssector Brede Samenwerking</a:t>
            </a:r>
            <a:endParaRPr lang="nl-NL"/>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a:xfrm>
            <a:off x="335359" y="980729"/>
            <a:ext cx="11521279" cy="5764200"/>
          </a:xfrm>
        </p:spPr>
        <p:txBody>
          <a:bodyPr/>
          <a:lstStyle/>
          <a:p>
            <a:r>
              <a:rPr lang="nl-NL" sz="2000"/>
              <a:t>Samenwerken aan dezelfde versus verschillende onderwerpen.</a:t>
            </a:r>
          </a:p>
          <a:p>
            <a:r>
              <a:rPr lang="nl-NL" sz="2000"/>
              <a:t>Samenwerken synchroon versus asynchroon.</a:t>
            </a:r>
          </a:p>
          <a:p>
            <a:r>
              <a:rPr lang="nl-NL" sz="2000"/>
              <a:t>Samenwerken op elke schaal: sector, onderwijs, nationaal en internationaal.</a:t>
            </a:r>
          </a:p>
          <a:p>
            <a:endParaRPr lang="nl-NL" sz="2000"/>
          </a:p>
          <a:p>
            <a:pPr marL="50800" indent="0">
              <a:buNone/>
            </a:pPr>
            <a:r>
              <a:rPr lang="nl-NL" sz="2000"/>
              <a:t>Welke uitdagingen levert dit voor ons op?</a:t>
            </a:r>
          </a:p>
          <a:p>
            <a:pPr marL="50800" indent="0">
              <a:buNone/>
            </a:pPr>
            <a:r>
              <a:rPr lang="nl-NL" sz="2000"/>
              <a:t>Wat zijn praktische manieren hoe we hier mee om kunnen gaan?</a:t>
            </a:r>
          </a:p>
          <a:p>
            <a:pPr marL="50800" indent="0">
              <a:buNone/>
            </a:pPr>
            <a:r>
              <a:rPr lang="nl-NL" sz="2000"/>
              <a:t>Op welke manieren kunnen we verbinden? Formeel en organisch?</a:t>
            </a:r>
          </a:p>
        </p:txBody>
      </p:sp>
    </p:spTree>
    <p:extLst>
      <p:ext uri="{BB962C8B-B14F-4D97-AF65-F5344CB8AC3E}">
        <p14:creationId xmlns:p14="http://schemas.microsoft.com/office/powerpoint/2010/main" val="2104267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2B89-C8BF-9688-6463-0F5FBA925968}"/>
              </a:ext>
            </a:extLst>
          </p:cNvPr>
          <p:cNvSpPr>
            <a:spLocks noGrp="1"/>
          </p:cNvSpPr>
          <p:nvPr>
            <p:ph type="title"/>
          </p:nvPr>
        </p:nvSpPr>
        <p:spPr/>
        <p:txBody>
          <a:bodyPr/>
          <a:lstStyle/>
          <a:p>
            <a:r>
              <a:rPr lang="nl-NL" sz="3200"/>
              <a:t>Onderwijssector Brede Samenwerking: Instrumenten</a:t>
            </a:r>
            <a:endParaRPr lang="nl-NL"/>
          </a:p>
        </p:txBody>
      </p:sp>
      <p:sp>
        <p:nvSpPr>
          <p:cNvPr id="3" name="Tijdelijke aanduiding voor tekst 2">
            <a:extLst>
              <a:ext uri="{FF2B5EF4-FFF2-40B4-BE49-F238E27FC236}">
                <a16:creationId xmlns:a16="http://schemas.microsoft.com/office/drawing/2014/main" id="{F6A93019-5C56-0EE7-6352-0DC0794D6BE6}"/>
              </a:ext>
            </a:extLst>
          </p:cNvPr>
          <p:cNvSpPr>
            <a:spLocks noGrp="1"/>
          </p:cNvSpPr>
          <p:nvPr>
            <p:ph type="body" idx="1"/>
          </p:nvPr>
        </p:nvSpPr>
        <p:spPr>
          <a:xfrm>
            <a:off x="335359" y="980729"/>
            <a:ext cx="11521279" cy="5764200"/>
          </a:xfrm>
        </p:spPr>
        <p:txBody>
          <a:bodyPr/>
          <a:lstStyle/>
          <a:p>
            <a:r>
              <a:rPr lang="nl-NL" sz="2000" b="1"/>
              <a:t>Wie-is-wie:</a:t>
            </a:r>
            <a:r>
              <a:rPr lang="nl-NL" sz="2000"/>
              <a:t> Welke personen uit welke gremia?</a:t>
            </a:r>
            <a:br>
              <a:rPr lang="nl-NL" sz="2000"/>
            </a:br>
            <a:r>
              <a:rPr lang="nl-NL" sz="2000"/>
              <a:t>Vorm: Smoelen boek, contactpersonenlijst, community </a:t>
            </a:r>
            <a:r>
              <a:rPr lang="nl-NL" sz="2000" err="1"/>
              <a:t>tooling</a:t>
            </a:r>
            <a:r>
              <a:rPr lang="nl-NL" sz="2000"/>
              <a:t>?</a:t>
            </a:r>
          </a:p>
          <a:p>
            <a:r>
              <a:rPr lang="nl-NL" sz="2000" b="1"/>
              <a:t>Wie-is-wat:</a:t>
            </a:r>
            <a:r>
              <a:rPr lang="nl-NL" sz="2000"/>
              <a:t> Vanuit welke rol?</a:t>
            </a:r>
            <a:br>
              <a:rPr lang="nl-NL" sz="2000"/>
            </a:br>
            <a:r>
              <a:rPr lang="nl-NL" sz="2000"/>
              <a:t>Vorm: TBV van gremiasoorten en hun leden? </a:t>
            </a:r>
            <a:r>
              <a:rPr lang="nl-NL" sz="2000" err="1"/>
              <a:t>Governance</a:t>
            </a:r>
            <a:r>
              <a:rPr lang="nl-NL" sz="2000"/>
              <a:t>-platen?</a:t>
            </a:r>
          </a:p>
          <a:p>
            <a:r>
              <a:rPr lang="nl-NL" sz="2000" b="1"/>
              <a:t>Wat-gebeurt-er-nu:</a:t>
            </a:r>
            <a:r>
              <a:rPr lang="nl-NL" sz="2000"/>
              <a:t> Wie werkt waar aan?</a:t>
            </a:r>
            <a:br>
              <a:rPr lang="nl-NL" sz="2000"/>
            </a:br>
            <a:r>
              <a:rPr lang="nl-NL" sz="2000"/>
              <a:t>Vorm: Groslijst en status?</a:t>
            </a:r>
          </a:p>
          <a:p>
            <a:r>
              <a:rPr lang="nl-NL" sz="2000" b="1"/>
              <a:t>Wat-zou-moeten:</a:t>
            </a:r>
            <a:r>
              <a:rPr lang="nl-NL" sz="2000"/>
              <a:t> Waar moeten we aan gaan werken?</a:t>
            </a:r>
            <a:br>
              <a:rPr lang="nl-NL" sz="2000"/>
            </a:br>
            <a:r>
              <a:rPr lang="nl-NL" sz="2000"/>
              <a:t>Vorm: </a:t>
            </a:r>
            <a:r>
              <a:rPr lang="nl-NL" sz="2000" err="1"/>
              <a:t>Backlog</a:t>
            </a:r>
            <a:r>
              <a:rPr lang="nl-NL" sz="2000"/>
              <a:t>? </a:t>
            </a:r>
            <a:r>
              <a:rPr lang="nl-NL" sz="2000" err="1"/>
              <a:t>Roadmap</a:t>
            </a:r>
            <a:r>
              <a:rPr lang="nl-NL" sz="2000"/>
              <a:t>?</a:t>
            </a:r>
          </a:p>
          <a:p>
            <a:r>
              <a:rPr lang="nl-NL" sz="2000" b="1"/>
              <a:t>Wat-bespreken-we-wanneer: </a:t>
            </a:r>
            <a:r>
              <a:rPr lang="nl-NL" sz="2000"/>
              <a:t>Hoe ontmoeten we elkaar?</a:t>
            </a:r>
            <a:br>
              <a:rPr lang="nl-NL" sz="2000"/>
            </a:br>
            <a:r>
              <a:rPr lang="nl-NL" sz="2000"/>
              <a:t>Informele netwerkdagen? </a:t>
            </a:r>
            <a:br>
              <a:rPr lang="nl-NL" sz="2000"/>
            </a:br>
            <a:r>
              <a:rPr lang="nl-NL" sz="2000"/>
              <a:t>Formele agenda architectuurraad?</a:t>
            </a:r>
            <a:br>
              <a:rPr lang="nl-NL" sz="2000"/>
            </a:br>
            <a:r>
              <a:rPr lang="nl-NL" sz="2000"/>
              <a:t>Werkgroep Samenhang?</a:t>
            </a:r>
          </a:p>
        </p:txBody>
      </p:sp>
    </p:spTree>
    <p:extLst>
      <p:ext uri="{BB962C8B-B14F-4D97-AF65-F5344CB8AC3E}">
        <p14:creationId xmlns:p14="http://schemas.microsoft.com/office/powerpoint/2010/main" val="3726085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4706A8E-723B-FD12-8835-4F1AFD08E53B}"/>
              </a:ext>
            </a:extLst>
          </p:cNvPr>
          <p:cNvSpPr/>
          <p:nvPr/>
        </p:nvSpPr>
        <p:spPr>
          <a:xfrm>
            <a:off x="1"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a:t>Datum:		28-06-2023</a:t>
            </a:r>
          </a:p>
          <a:p>
            <a:r>
              <a:rPr lang="nl-NL" b="1"/>
              <a:t>Doelgroep:	Architectuurbetrokkenen</a:t>
            </a:r>
            <a:br>
              <a:rPr lang="nl-NL" b="1"/>
            </a:br>
            <a:r>
              <a:rPr lang="nl-NL" b="1"/>
              <a:t>		Sectoren, Groeifondstrajecten, </a:t>
            </a:r>
            <a:br>
              <a:rPr lang="nl-NL" b="1"/>
            </a:br>
            <a:r>
              <a:rPr lang="nl-NL" b="1"/>
              <a:t>		</a:t>
            </a:r>
            <a:r>
              <a:rPr lang="nl-NL" b="1" err="1"/>
              <a:t>EduStandaard</a:t>
            </a:r>
            <a:endParaRPr lang="nl-NL" b="1"/>
          </a:p>
          <a:p>
            <a:r>
              <a:rPr lang="nl-NL" b="1"/>
              <a:t>Locatie:		MBO Raad, Woerden</a:t>
            </a:r>
          </a:p>
          <a:p>
            <a:endParaRPr lang="nl-NL" b="1"/>
          </a:p>
        </p:txBody>
      </p:sp>
      <p:sp>
        <p:nvSpPr>
          <p:cNvPr id="3" name="Rechthoek 2">
            <a:extLst>
              <a:ext uri="{FF2B5EF4-FFF2-40B4-BE49-F238E27FC236}">
                <a16:creationId xmlns:a16="http://schemas.microsoft.com/office/drawing/2014/main" id="{70FFDEB7-1F1B-4890-7046-18A3D8C4C8CE}"/>
              </a:ext>
            </a:extLst>
          </p:cNvPr>
          <p:cNvSpPr/>
          <p:nvPr/>
        </p:nvSpPr>
        <p:spPr>
          <a:xfrm>
            <a:off x="0" y="6292645"/>
            <a:ext cx="2556387" cy="555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latin typeface="Montserrat" panose="00000500000000000000" pitchFamily="2" charset="0"/>
              </a:rPr>
              <a:t>Colofon</a:t>
            </a:r>
          </a:p>
        </p:txBody>
      </p:sp>
    </p:spTree>
    <p:extLst>
      <p:ext uri="{BB962C8B-B14F-4D97-AF65-F5344CB8AC3E}">
        <p14:creationId xmlns:p14="http://schemas.microsoft.com/office/powerpoint/2010/main" val="44351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Spelregels</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335360" y="1186911"/>
            <a:ext cx="11521280" cy="4484178"/>
          </a:xfrm>
        </p:spPr>
        <p:txBody>
          <a:bodyPr anchor="t"/>
          <a:lstStyle/>
          <a:p>
            <a:pPr marL="285750" indent="-285750">
              <a:buFont typeface="Arial"/>
              <a:buChar char="•"/>
            </a:pPr>
            <a:r>
              <a:rPr lang="nl-NL" sz="2800">
                <a:cs typeface="Arial"/>
              </a:rPr>
              <a:t>Met zoveel mensen ontkomen we er niet aan om onszelf te beperken.</a:t>
            </a:r>
          </a:p>
          <a:p>
            <a:pPr marL="285750" indent="-285750">
              <a:buFont typeface="Arial"/>
              <a:buChar char="•"/>
            </a:pPr>
            <a:r>
              <a:rPr lang="nl-NL" sz="2800">
                <a:cs typeface="Arial"/>
              </a:rPr>
              <a:t>Wees </a:t>
            </a:r>
            <a:r>
              <a:rPr lang="nl-NL" sz="2800" err="1">
                <a:cs typeface="Arial"/>
              </a:rPr>
              <a:t>to</a:t>
            </a:r>
            <a:r>
              <a:rPr lang="nl-NL" sz="2800">
                <a:cs typeface="Arial"/>
              </a:rPr>
              <a:t> </a:t>
            </a:r>
            <a:r>
              <a:rPr lang="nl-NL" sz="2800" err="1">
                <a:cs typeface="Arial"/>
              </a:rPr>
              <a:t>the</a:t>
            </a:r>
            <a:r>
              <a:rPr lang="nl-NL" sz="2800">
                <a:cs typeface="Arial"/>
              </a:rPr>
              <a:t> point / kort en bondig in je bijdragen.</a:t>
            </a:r>
            <a:endParaRPr lang="nl-NL"/>
          </a:p>
          <a:p>
            <a:pPr marL="285750" indent="-285750">
              <a:buFont typeface="Arial"/>
              <a:buChar char="•"/>
            </a:pPr>
            <a:r>
              <a:rPr lang="nl-NL" sz="2800">
                <a:cs typeface="Arial"/>
              </a:rPr>
              <a:t>Hou de scope en doelen van de dag in de gaten.</a:t>
            </a:r>
            <a:br>
              <a:rPr lang="nl-NL" sz="2800">
                <a:cs typeface="Arial"/>
              </a:rPr>
            </a:br>
            <a:r>
              <a:rPr lang="nl-NL" sz="2800">
                <a:cs typeface="Arial"/>
              </a:rPr>
              <a:t>Bijv. Te veel detail is niet voor deze dag bedoeld.</a:t>
            </a:r>
          </a:p>
          <a:p>
            <a:pPr marL="285750" indent="-285750">
              <a:buFont typeface="Arial"/>
              <a:buChar char="•"/>
            </a:pPr>
            <a:r>
              <a:rPr lang="nl-NL" sz="2800">
                <a:cs typeface="Arial"/>
              </a:rPr>
              <a:t>Help elkaar en de dagvoorzitter om de tijd te bewaken.</a:t>
            </a:r>
          </a:p>
          <a:p>
            <a:pPr marL="285750" indent="-285750">
              <a:buFont typeface="Arial"/>
              <a:buChar char="•"/>
            </a:pPr>
            <a:r>
              <a:rPr lang="nl-NL" sz="2800">
                <a:cs typeface="Arial"/>
              </a:rPr>
              <a:t>Aan de andere kant: schroom niet als je meent dat iets belangrijk is, claim tijd en deel het.</a:t>
            </a:r>
          </a:p>
          <a:p>
            <a:pPr marL="285750" indent="-285750">
              <a:buFont typeface="Arial"/>
              <a:buChar char="•"/>
            </a:pPr>
            <a:r>
              <a:rPr lang="nl-NL" sz="2800">
                <a:cs typeface="Arial"/>
              </a:rPr>
              <a:t>Luisteren en respect tonen.</a:t>
            </a:r>
          </a:p>
          <a:p>
            <a:endParaRPr lang="nl-NL"/>
          </a:p>
        </p:txBody>
      </p:sp>
    </p:spTree>
    <p:extLst>
      <p:ext uri="{BB962C8B-B14F-4D97-AF65-F5344CB8AC3E}">
        <p14:creationId xmlns:p14="http://schemas.microsoft.com/office/powerpoint/2010/main" val="189492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3D7FE45-DAE8-6AD7-10B9-BC92E0542A21}"/>
              </a:ext>
            </a:extLst>
          </p:cNvPr>
          <p:cNvSpPr>
            <a:spLocks/>
          </p:cNvSpPr>
          <p:nvPr/>
        </p:nvSpPr>
        <p:spPr>
          <a:xfrm>
            <a:off x="642184"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Ronde</a:t>
            </a:r>
          </a:p>
        </p:txBody>
      </p:sp>
      <p:sp>
        <p:nvSpPr>
          <p:cNvPr id="7" name="Rechthoek 6">
            <a:extLst>
              <a:ext uri="{FF2B5EF4-FFF2-40B4-BE49-F238E27FC236}">
                <a16:creationId xmlns:a16="http://schemas.microsoft.com/office/drawing/2014/main" id="{E7AD799C-40E4-26BC-D30D-662438474782}"/>
              </a:ext>
            </a:extLst>
          </p:cNvPr>
          <p:cNvSpPr>
            <a:spLocks/>
          </p:cNvSpPr>
          <p:nvPr/>
        </p:nvSpPr>
        <p:spPr>
          <a:xfrm>
            <a:off x="1521050" y="145579"/>
            <a:ext cx="180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Penvoerder</a:t>
            </a:r>
          </a:p>
        </p:txBody>
      </p:sp>
      <p:sp>
        <p:nvSpPr>
          <p:cNvPr id="8" name="Rechthoek 7">
            <a:extLst>
              <a:ext uri="{FF2B5EF4-FFF2-40B4-BE49-F238E27FC236}">
                <a16:creationId xmlns:a16="http://schemas.microsoft.com/office/drawing/2014/main" id="{1467FF09-53C3-CB21-463E-F068A32A4AC0}"/>
              </a:ext>
            </a:extLst>
          </p:cNvPr>
          <p:cNvSpPr>
            <a:spLocks/>
          </p:cNvSpPr>
          <p:nvPr/>
        </p:nvSpPr>
        <p:spPr>
          <a:xfrm>
            <a:off x="3479916" y="145579"/>
            <a:ext cx="360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GFT</a:t>
            </a:r>
          </a:p>
        </p:txBody>
      </p:sp>
      <p:sp>
        <p:nvSpPr>
          <p:cNvPr id="9" name="Rechthoek 8">
            <a:extLst>
              <a:ext uri="{FF2B5EF4-FFF2-40B4-BE49-F238E27FC236}">
                <a16:creationId xmlns:a16="http://schemas.microsoft.com/office/drawing/2014/main" id="{0322F1EF-E5D7-D381-6D2E-C7BC9EC1EF87}"/>
              </a:ext>
            </a:extLst>
          </p:cNvPr>
          <p:cNvSpPr>
            <a:spLocks/>
          </p:cNvSpPr>
          <p:nvPr/>
        </p:nvSpPr>
        <p:spPr>
          <a:xfrm>
            <a:off x="7238782"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10" name="Rechthoek 9">
            <a:extLst>
              <a:ext uri="{FF2B5EF4-FFF2-40B4-BE49-F238E27FC236}">
                <a16:creationId xmlns:a16="http://schemas.microsoft.com/office/drawing/2014/main" id="{91CB273F-0D0F-94AC-30D0-D001CD69AFE5}"/>
              </a:ext>
            </a:extLst>
          </p:cNvPr>
          <p:cNvSpPr>
            <a:spLocks/>
          </p:cNvSpPr>
          <p:nvPr/>
        </p:nvSpPr>
        <p:spPr>
          <a:xfrm>
            <a:off x="8117648"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11" name="Rechthoek 10">
            <a:extLst>
              <a:ext uri="{FF2B5EF4-FFF2-40B4-BE49-F238E27FC236}">
                <a16:creationId xmlns:a16="http://schemas.microsoft.com/office/drawing/2014/main" id="{2CA0DAE0-B718-EAFE-1721-7478BE81B3FB}"/>
              </a:ext>
            </a:extLst>
          </p:cNvPr>
          <p:cNvSpPr>
            <a:spLocks/>
          </p:cNvSpPr>
          <p:nvPr/>
        </p:nvSpPr>
        <p:spPr>
          <a:xfrm>
            <a:off x="8996514"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12" name="Rechthoek 11">
            <a:extLst>
              <a:ext uri="{FF2B5EF4-FFF2-40B4-BE49-F238E27FC236}">
                <a16:creationId xmlns:a16="http://schemas.microsoft.com/office/drawing/2014/main" id="{0E73F353-8BA0-05B9-3F62-AFE7C724BD2C}"/>
              </a:ext>
            </a:extLst>
          </p:cNvPr>
          <p:cNvSpPr>
            <a:spLocks/>
          </p:cNvSpPr>
          <p:nvPr/>
        </p:nvSpPr>
        <p:spPr>
          <a:xfrm>
            <a:off x="9875380"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13" name="Rechthoek 12">
            <a:extLst>
              <a:ext uri="{FF2B5EF4-FFF2-40B4-BE49-F238E27FC236}">
                <a16:creationId xmlns:a16="http://schemas.microsoft.com/office/drawing/2014/main" id="{719340F6-EBAC-E31E-F3DD-2020C6C1159E}"/>
              </a:ext>
            </a:extLst>
          </p:cNvPr>
          <p:cNvSpPr>
            <a:spLocks/>
          </p:cNvSpPr>
          <p:nvPr/>
        </p:nvSpPr>
        <p:spPr>
          <a:xfrm>
            <a:off x="10754246"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14" name="Rechthoek 13">
            <a:extLst>
              <a:ext uri="{FF2B5EF4-FFF2-40B4-BE49-F238E27FC236}">
                <a16:creationId xmlns:a16="http://schemas.microsoft.com/office/drawing/2014/main" id="{BFEFA3A3-1CEA-E0DE-6BBC-68B868D5B741}"/>
              </a:ext>
            </a:extLst>
          </p:cNvPr>
          <p:cNvSpPr>
            <a:spLocks/>
          </p:cNvSpPr>
          <p:nvPr/>
        </p:nvSpPr>
        <p:spPr>
          <a:xfrm>
            <a:off x="642184"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1</a:t>
            </a:r>
          </a:p>
        </p:txBody>
      </p:sp>
      <p:sp>
        <p:nvSpPr>
          <p:cNvPr id="15" name="Rechthoek 14">
            <a:extLst>
              <a:ext uri="{FF2B5EF4-FFF2-40B4-BE49-F238E27FC236}">
                <a16:creationId xmlns:a16="http://schemas.microsoft.com/office/drawing/2014/main" id="{2FCDA247-9169-D860-6F1C-58623E64D74F}"/>
              </a:ext>
            </a:extLst>
          </p:cNvPr>
          <p:cNvSpPr>
            <a:spLocks/>
          </p:cNvSpPr>
          <p:nvPr/>
        </p:nvSpPr>
        <p:spPr>
          <a:xfrm>
            <a:off x="1521050" y="73609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a:t>
            </a:r>
          </a:p>
        </p:txBody>
      </p:sp>
      <p:sp>
        <p:nvSpPr>
          <p:cNvPr id="16" name="Rechthoek 15">
            <a:extLst>
              <a:ext uri="{FF2B5EF4-FFF2-40B4-BE49-F238E27FC236}">
                <a16:creationId xmlns:a16="http://schemas.microsoft.com/office/drawing/2014/main" id="{0E3F317D-2FAB-9E8D-E28B-B3B289DE3879}"/>
              </a:ext>
            </a:extLst>
          </p:cNvPr>
          <p:cNvSpPr>
            <a:spLocks/>
          </p:cNvSpPr>
          <p:nvPr/>
        </p:nvSpPr>
        <p:spPr>
          <a:xfrm>
            <a:off x="3479916" y="73609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Versterking</a:t>
            </a:r>
            <a:br>
              <a:rPr lang="nl-NL" sz="1100" b="1">
                <a:solidFill>
                  <a:srgbClr val="0FA67E"/>
                </a:solidFill>
                <a:latin typeface="Montserrat"/>
                <a:sym typeface="Montserrat"/>
              </a:rPr>
            </a:br>
            <a:r>
              <a:rPr lang="nl-NL" sz="1100" b="1">
                <a:solidFill>
                  <a:srgbClr val="0FA67E"/>
                </a:solidFill>
                <a:latin typeface="Montserrat"/>
                <a:sym typeface="Montserrat"/>
              </a:rPr>
              <a:t>Infrastructuur LLO</a:t>
            </a:r>
          </a:p>
        </p:txBody>
      </p:sp>
      <p:sp>
        <p:nvSpPr>
          <p:cNvPr id="17" name="Rechthoek 16">
            <a:extLst>
              <a:ext uri="{FF2B5EF4-FFF2-40B4-BE49-F238E27FC236}">
                <a16:creationId xmlns:a16="http://schemas.microsoft.com/office/drawing/2014/main" id="{B911EE59-CA70-3DCD-719E-1261CBA60E81}"/>
              </a:ext>
            </a:extLst>
          </p:cNvPr>
          <p:cNvSpPr>
            <a:spLocks/>
          </p:cNvSpPr>
          <p:nvPr/>
        </p:nvSpPr>
        <p:spPr>
          <a:xfrm>
            <a:off x="7238782"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18" name="Rechthoek 17">
            <a:extLst>
              <a:ext uri="{FF2B5EF4-FFF2-40B4-BE49-F238E27FC236}">
                <a16:creationId xmlns:a16="http://schemas.microsoft.com/office/drawing/2014/main" id="{ECDC0BCA-5E81-8937-CAAB-1C708D988EFE}"/>
              </a:ext>
            </a:extLst>
          </p:cNvPr>
          <p:cNvSpPr>
            <a:spLocks/>
          </p:cNvSpPr>
          <p:nvPr/>
        </p:nvSpPr>
        <p:spPr>
          <a:xfrm>
            <a:off x="8117648"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19" name="Rechthoek 18">
            <a:extLst>
              <a:ext uri="{FF2B5EF4-FFF2-40B4-BE49-F238E27FC236}">
                <a16:creationId xmlns:a16="http://schemas.microsoft.com/office/drawing/2014/main" id="{2DACCC54-59FD-6BB4-37DF-F0740EC4B8EC}"/>
              </a:ext>
            </a:extLst>
          </p:cNvPr>
          <p:cNvSpPr>
            <a:spLocks/>
          </p:cNvSpPr>
          <p:nvPr/>
        </p:nvSpPr>
        <p:spPr>
          <a:xfrm>
            <a:off x="8996514" y="73609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20" name="Rechthoek 19">
            <a:extLst>
              <a:ext uri="{FF2B5EF4-FFF2-40B4-BE49-F238E27FC236}">
                <a16:creationId xmlns:a16="http://schemas.microsoft.com/office/drawing/2014/main" id="{C7EA0179-FABC-0C84-CCA2-30D78129D891}"/>
              </a:ext>
            </a:extLst>
          </p:cNvPr>
          <p:cNvSpPr>
            <a:spLocks/>
          </p:cNvSpPr>
          <p:nvPr/>
        </p:nvSpPr>
        <p:spPr>
          <a:xfrm>
            <a:off x="9875380"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21" name="Rechthoek 20">
            <a:extLst>
              <a:ext uri="{FF2B5EF4-FFF2-40B4-BE49-F238E27FC236}">
                <a16:creationId xmlns:a16="http://schemas.microsoft.com/office/drawing/2014/main" id="{B149505D-3E89-8038-49E7-5F97790E173D}"/>
              </a:ext>
            </a:extLst>
          </p:cNvPr>
          <p:cNvSpPr>
            <a:spLocks/>
          </p:cNvSpPr>
          <p:nvPr/>
        </p:nvSpPr>
        <p:spPr>
          <a:xfrm>
            <a:off x="10754246"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22" name="Rechthoek 21">
            <a:extLst>
              <a:ext uri="{FF2B5EF4-FFF2-40B4-BE49-F238E27FC236}">
                <a16:creationId xmlns:a16="http://schemas.microsoft.com/office/drawing/2014/main" id="{D126FC1B-1E55-F2C4-E0D1-38447C68BF9E}"/>
              </a:ext>
            </a:extLst>
          </p:cNvPr>
          <p:cNvSpPr>
            <a:spLocks/>
          </p:cNvSpPr>
          <p:nvPr/>
        </p:nvSpPr>
        <p:spPr>
          <a:xfrm>
            <a:off x="642184"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1</a:t>
            </a:r>
          </a:p>
        </p:txBody>
      </p:sp>
      <p:sp>
        <p:nvSpPr>
          <p:cNvPr id="23" name="Rechthoek 22">
            <a:extLst>
              <a:ext uri="{FF2B5EF4-FFF2-40B4-BE49-F238E27FC236}">
                <a16:creationId xmlns:a16="http://schemas.microsoft.com/office/drawing/2014/main" id="{B041C6A2-77DE-6B6B-C4DE-F05E1FE511F6}"/>
              </a:ext>
            </a:extLst>
          </p:cNvPr>
          <p:cNvSpPr>
            <a:spLocks/>
          </p:cNvSpPr>
          <p:nvPr/>
        </p:nvSpPr>
        <p:spPr>
          <a:xfrm>
            <a:off x="1521050" y="135641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 EZK</a:t>
            </a:r>
          </a:p>
        </p:txBody>
      </p:sp>
      <p:sp>
        <p:nvSpPr>
          <p:cNvPr id="24" name="Rechthoek 23">
            <a:extLst>
              <a:ext uri="{FF2B5EF4-FFF2-40B4-BE49-F238E27FC236}">
                <a16:creationId xmlns:a16="http://schemas.microsoft.com/office/drawing/2014/main" id="{8D231DF4-3470-2C9D-8E6D-44DFB2B5841C}"/>
              </a:ext>
            </a:extLst>
          </p:cNvPr>
          <p:cNvSpPr>
            <a:spLocks/>
          </p:cNvSpPr>
          <p:nvPr/>
        </p:nvSpPr>
        <p:spPr>
          <a:xfrm>
            <a:off x="3479916" y="135641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Nationaal</a:t>
            </a:r>
            <a:br>
              <a:rPr lang="nl-NL" sz="1100" b="1">
                <a:solidFill>
                  <a:srgbClr val="0FA67E"/>
                </a:solidFill>
                <a:latin typeface="Montserrat"/>
                <a:sym typeface="Montserrat"/>
              </a:rPr>
            </a:br>
            <a:r>
              <a:rPr lang="nl-NL" sz="1100" b="1" err="1">
                <a:solidFill>
                  <a:srgbClr val="0FA67E"/>
                </a:solidFill>
                <a:latin typeface="Montserrat"/>
                <a:sym typeface="Montserrat"/>
              </a:rPr>
              <a:t>Onderwijslab</a:t>
            </a:r>
            <a:r>
              <a:rPr lang="nl-NL" sz="1100" b="1">
                <a:solidFill>
                  <a:srgbClr val="0FA67E"/>
                </a:solidFill>
                <a:latin typeface="Montserrat"/>
                <a:sym typeface="Montserrat"/>
              </a:rPr>
              <a:t> AI</a:t>
            </a:r>
          </a:p>
        </p:txBody>
      </p:sp>
      <p:sp>
        <p:nvSpPr>
          <p:cNvPr id="25" name="Rechthoek 24">
            <a:extLst>
              <a:ext uri="{FF2B5EF4-FFF2-40B4-BE49-F238E27FC236}">
                <a16:creationId xmlns:a16="http://schemas.microsoft.com/office/drawing/2014/main" id="{1FE44487-B420-824B-BBA8-62B2A3E1D122}"/>
              </a:ext>
            </a:extLst>
          </p:cNvPr>
          <p:cNvSpPr>
            <a:spLocks/>
          </p:cNvSpPr>
          <p:nvPr/>
        </p:nvSpPr>
        <p:spPr>
          <a:xfrm>
            <a:off x="7238782" y="135641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26" name="Rechthoek 25">
            <a:extLst>
              <a:ext uri="{FF2B5EF4-FFF2-40B4-BE49-F238E27FC236}">
                <a16:creationId xmlns:a16="http://schemas.microsoft.com/office/drawing/2014/main" id="{DB1F3F0C-2D08-61F4-0BDA-96C61B001F72}"/>
              </a:ext>
            </a:extLst>
          </p:cNvPr>
          <p:cNvSpPr>
            <a:spLocks/>
          </p:cNvSpPr>
          <p:nvPr/>
        </p:nvSpPr>
        <p:spPr>
          <a:xfrm>
            <a:off x="8117648" y="135641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27" name="Rechthoek 26">
            <a:extLst>
              <a:ext uri="{FF2B5EF4-FFF2-40B4-BE49-F238E27FC236}">
                <a16:creationId xmlns:a16="http://schemas.microsoft.com/office/drawing/2014/main" id="{A8E2238A-A6E2-B6E8-527B-0C6339BA7DCC}"/>
              </a:ext>
            </a:extLst>
          </p:cNvPr>
          <p:cNvSpPr>
            <a:spLocks/>
          </p:cNvSpPr>
          <p:nvPr/>
        </p:nvSpPr>
        <p:spPr>
          <a:xfrm>
            <a:off x="8996514"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28" name="Rechthoek 27">
            <a:extLst>
              <a:ext uri="{FF2B5EF4-FFF2-40B4-BE49-F238E27FC236}">
                <a16:creationId xmlns:a16="http://schemas.microsoft.com/office/drawing/2014/main" id="{158B342A-E0E2-9BB3-7424-9982EF2C3587}"/>
              </a:ext>
            </a:extLst>
          </p:cNvPr>
          <p:cNvSpPr>
            <a:spLocks/>
          </p:cNvSpPr>
          <p:nvPr/>
        </p:nvSpPr>
        <p:spPr>
          <a:xfrm>
            <a:off x="9875380"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29" name="Rechthoek 28">
            <a:extLst>
              <a:ext uri="{FF2B5EF4-FFF2-40B4-BE49-F238E27FC236}">
                <a16:creationId xmlns:a16="http://schemas.microsoft.com/office/drawing/2014/main" id="{B5C0C187-AFE1-64F8-870A-4AA62790A7DE}"/>
              </a:ext>
            </a:extLst>
          </p:cNvPr>
          <p:cNvSpPr>
            <a:spLocks/>
          </p:cNvSpPr>
          <p:nvPr/>
        </p:nvSpPr>
        <p:spPr>
          <a:xfrm>
            <a:off x="10754246"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30" name="Rechthoek 29">
            <a:extLst>
              <a:ext uri="{FF2B5EF4-FFF2-40B4-BE49-F238E27FC236}">
                <a16:creationId xmlns:a16="http://schemas.microsoft.com/office/drawing/2014/main" id="{D1A79F04-C117-7D37-38A7-7C90EF88EACB}"/>
              </a:ext>
            </a:extLst>
          </p:cNvPr>
          <p:cNvSpPr>
            <a:spLocks/>
          </p:cNvSpPr>
          <p:nvPr/>
        </p:nvSpPr>
        <p:spPr>
          <a:xfrm>
            <a:off x="642184"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31" name="Rechthoek 30">
            <a:extLst>
              <a:ext uri="{FF2B5EF4-FFF2-40B4-BE49-F238E27FC236}">
                <a16:creationId xmlns:a16="http://schemas.microsoft.com/office/drawing/2014/main" id="{83D65405-B1B4-8C61-5BAD-9D0A40DF0BC8}"/>
              </a:ext>
            </a:extLst>
          </p:cNvPr>
          <p:cNvSpPr>
            <a:spLocks/>
          </p:cNvSpPr>
          <p:nvPr/>
        </p:nvSpPr>
        <p:spPr>
          <a:xfrm>
            <a:off x="1521050" y="197674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Stichting</a:t>
            </a:r>
          </a:p>
          <a:p>
            <a:pPr algn="ctr">
              <a:buClr>
                <a:schemeClr val="lt1"/>
              </a:buClr>
              <a:buSzPts val="1400"/>
            </a:pPr>
            <a:r>
              <a:rPr lang="nl-NL" sz="1100" b="1">
                <a:solidFill>
                  <a:srgbClr val="0FA67E"/>
                </a:solidFill>
                <a:latin typeface="Montserrat"/>
                <a:sym typeface="Montserrat"/>
              </a:rPr>
              <a:t>Edu-V</a:t>
            </a:r>
          </a:p>
        </p:txBody>
      </p:sp>
      <p:sp>
        <p:nvSpPr>
          <p:cNvPr id="32" name="Rechthoek 31">
            <a:extLst>
              <a:ext uri="{FF2B5EF4-FFF2-40B4-BE49-F238E27FC236}">
                <a16:creationId xmlns:a16="http://schemas.microsoft.com/office/drawing/2014/main" id="{A90DD0DC-8478-8208-D4FE-5317663E6542}"/>
              </a:ext>
            </a:extLst>
          </p:cNvPr>
          <p:cNvSpPr>
            <a:spLocks/>
          </p:cNvSpPr>
          <p:nvPr/>
        </p:nvSpPr>
        <p:spPr>
          <a:xfrm>
            <a:off x="3479916" y="197674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Digitaal Onderwijs goed geregeld</a:t>
            </a:r>
            <a:br>
              <a:rPr lang="nl-NL" sz="1100" b="1">
                <a:solidFill>
                  <a:srgbClr val="0FA67E"/>
                </a:solidFill>
                <a:latin typeface="Montserrat"/>
                <a:sym typeface="Montserrat"/>
              </a:rPr>
            </a:br>
            <a:r>
              <a:rPr lang="nl-NL" sz="1100" b="1">
                <a:solidFill>
                  <a:srgbClr val="0FA67E"/>
                </a:solidFill>
                <a:latin typeface="Montserrat"/>
                <a:sym typeface="Montserrat"/>
              </a:rPr>
              <a:t>(Edu-V)</a:t>
            </a:r>
          </a:p>
        </p:txBody>
      </p:sp>
      <p:sp>
        <p:nvSpPr>
          <p:cNvPr id="33" name="Rechthoek 32">
            <a:extLst>
              <a:ext uri="{FF2B5EF4-FFF2-40B4-BE49-F238E27FC236}">
                <a16:creationId xmlns:a16="http://schemas.microsoft.com/office/drawing/2014/main" id="{A99D11E4-76FE-DE08-28DF-40D74FFD29E5}"/>
              </a:ext>
            </a:extLst>
          </p:cNvPr>
          <p:cNvSpPr>
            <a:spLocks/>
          </p:cNvSpPr>
          <p:nvPr/>
        </p:nvSpPr>
        <p:spPr>
          <a:xfrm>
            <a:off x="7238782"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34" name="Rechthoek 33">
            <a:extLst>
              <a:ext uri="{FF2B5EF4-FFF2-40B4-BE49-F238E27FC236}">
                <a16:creationId xmlns:a16="http://schemas.microsoft.com/office/drawing/2014/main" id="{CBAB2591-8193-AF71-F8AF-DD9AD9B2673D}"/>
              </a:ext>
            </a:extLst>
          </p:cNvPr>
          <p:cNvSpPr>
            <a:spLocks/>
          </p:cNvSpPr>
          <p:nvPr/>
        </p:nvSpPr>
        <p:spPr>
          <a:xfrm>
            <a:off x="8117648"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35" name="Rechthoek 34">
            <a:extLst>
              <a:ext uri="{FF2B5EF4-FFF2-40B4-BE49-F238E27FC236}">
                <a16:creationId xmlns:a16="http://schemas.microsoft.com/office/drawing/2014/main" id="{0FDA8E4C-FA8E-280F-7A95-8D64C19A0419}"/>
              </a:ext>
            </a:extLst>
          </p:cNvPr>
          <p:cNvSpPr>
            <a:spLocks/>
          </p:cNvSpPr>
          <p:nvPr/>
        </p:nvSpPr>
        <p:spPr>
          <a:xfrm>
            <a:off x="8996514"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36" name="Rechthoek 35">
            <a:extLst>
              <a:ext uri="{FF2B5EF4-FFF2-40B4-BE49-F238E27FC236}">
                <a16:creationId xmlns:a16="http://schemas.microsoft.com/office/drawing/2014/main" id="{7708AA79-249D-A03F-BAE7-E3F5C1FF110C}"/>
              </a:ext>
            </a:extLst>
          </p:cNvPr>
          <p:cNvSpPr>
            <a:spLocks/>
          </p:cNvSpPr>
          <p:nvPr/>
        </p:nvSpPr>
        <p:spPr>
          <a:xfrm>
            <a:off x="9875380"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37" name="Rechthoek 36">
            <a:extLst>
              <a:ext uri="{FF2B5EF4-FFF2-40B4-BE49-F238E27FC236}">
                <a16:creationId xmlns:a16="http://schemas.microsoft.com/office/drawing/2014/main" id="{56A52B58-4774-EF5A-4D23-432E16219A68}"/>
              </a:ext>
            </a:extLst>
          </p:cNvPr>
          <p:cNvSpPr>
            <a:spLocks/>
          </p:cNvSpPr>
          <p:nvPr/>
        </p:nvSpPr>
        <p:spPr>
          <a:xfrm>
            <a:off x="10754246"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38" name="Rechthoek 37">
            <a:extLst>
              <a:ext uri="{FF2B5EF4-FFF2-40B4-BE49-F238E27FC236}">
                <a16:creationId xmlns:a16="http://schemas.microsoft.com/office/drawing/2014/main" id="{A1CBB820-8A25-E867-8D68-5CB11D952029}"/>
              </a:ext>
            </a:extLst>
          </p:cNvPr>
          <p:cNvSpPr>
            <a:spLocks/>
          </p:cNvSpPr>
          <p:nvPr/>
        </p:nvSpPr>
        <p:spPr>
          <a:xfrm>
            <a:off x="642184"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39" name="Rechthoek 38">
            <a:extLst>
              <a:ext uri="{FF2B5EF4-FFF2-40B4-BE49-F238E27FC236}">
                <a16:creationId xmlns:a16="http://schemas.microsoft.com/office/drawing/2014/main" id="{A353A2B2-A9F0-628D-662F-F15CEBCE8F0D}"/>
              </a:ext>
            </a:extLst>
          </p:cNvPr>
          <p:cNvSpPr>
            <a:spLocks/>
          </p:cNvSpPr>
          <p:nvPr/>
        </p:nvSpPr>
        <p:spPr>
          <a:xfrm>
            <a:off x="1521050" y="259706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Surf</a:t>
            </a:r>
          </a:p>
        </p:txBody>
      </p:sp>
      <p:sp>
        <p:nvSpPr>
          <p:cNvPr id="40" name="Rechthoek 39">
            <a:extLst>
              <a:ext uri="{FF2B5EF4-FFF2-40B4-BE49-F238E27FC236}">
                <a16:creationId xmlns:a16="http://schemas.microsoft.com/office/drawing/2014/main" id="{89A6D1DA-7386-F296-4B17-DFA4C2A548E8}"/>
              </a:ext>
            </a:extLst>
          </p:cNvPr>
          <p:cNvSpPr>
            <a:spLocks/>
          </p:cNvSpPr>
          <p:nvPr/>
        </p:nvSpPr>
        <p:spPr>
          <a:xfrm>
            <a:off x="3479916" y="259706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(Npuls) </a:t>
            </a:r>
          </a:p>
          <a:p>
            <a:pPr algn="ctr">
              <a:buClr>
                <a:schemeClr val="lt1"/>
              </a:buClr>
              <a:buSzPts val="1400"/>
            </a:pPr>
            <a:r>
              <a:rPr lang="nl-NL" sz="1100" b="1">
                <a:solidFill>
                  <a:srgbClr val="0FA67E"/>
                </a:solidFill>
                <a:latin typeface="Montserrat"/>
                <a:sym typeface="Montserrat"/>
              </a:rPr>
              <a:t>Digitaliseringsimpuls Onderwijs</a:t>
            </a:r>
          </a:p>
        </p:txBody>
      </p:sp>
      <p:sp>
        <p:nvSpPr>
          <p:cNvPr id="41" name="Rechthoek 40">
            <a:extLst>
              <a:ext uri="{FF2B5EF4-FFF2-40B4-BE49-F238E27FC236}">
                <a16:creationId xmlns:a16="http://schemas.microsoft.com/office/drawing/2014/main" id="{8B6C1790-9AF2-B910-994D-3BFF2D0C9D38}"/>
              </a:ext>
            </a:extLst>
          </p:cNvPr>
          <p:cNvSpPr>
            <a:spLocks/>
          </p:cNvSpPr>
          <p:nvPr/>
        </p:nvSpPr>
        <p:spPr>
          <a:xfrm>
            <a:off x="7238782"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42" name="Rechthoek 41">
            <a:extLst>
              <a:ext uri="{FF2B5EF4-FFF2-40B4-BE49-F238E27FC236}">
                <a16:creationId xmlns:a16="http://schemas.microsoft.com/office/drawing/2014/main" id="{6E35C1E7-3CF1-495A-86EE-0A1E13D42679}"/>
              </a:ext>
            </a:extLst>
          </p:cNvPr>
          <p:cNvSpPr>
            <a:spLocks/>
          </p:cNvSpPr>
          <p:nvPr/>
        </p:nvSpPr>
        <p:spPr>
          <a:xfrm>
            <a:off x="8117648"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43" name="Rechthoek 42">
            <a:extLst>
              <a:ext uri="{FF2B5EF4-FFF2-40B4-BE49-F238E27FC236}">
                <a16:creationId xmlns:a16="http://schemas.microsoft.com/office/drawing/2014/main" id="{F1C1E886-9549-20AD-F8F0-D13E5EFB256E}"/>
              </a:ext>
            </a:extLst>
          </p:cNvPr>
          <p:cNvSpPr>
            <a:spLocks/>
          </p:cNvSpPr>
          <p:nvPr/>
        </p:nvSpPr>
        <p:spPr>
          <a:xfrm>
            <a:off x="8996514"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44" name="Rechthoek 43">
            <a:extLst>
              <a:ext uri="{FF2B5EF4-FFF2-40B4-BE49-F238E27FC236}">
                <a16:creationId xmlns:a16="http://schemas.microsoft.com/office/drawing/2014/main" id="{4D5D4F45-FFC6-8496-DD1A-D6324653B2DD}"/>
              </a:ext>
            </a:extLst>
          </p:cNvPr>
          <p:cNvSpPr>
            <a:spLocks/>
          </p:cNvSpPr>
          <p:nvPr/>
        </p:nvSpPr>
        <p:spPr>
          <a:xfrm>
            <a:off x="9875380"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45" name="Rechthoek 44">
            <a:extLst>
              <a:ext uri="{FF2B5EF4-FFF2-40B4-BE49-F238E27FC236}">
                <a16:creationId xmlns:a16="http://schemas.microsoft.com/office/drawing/2014/main" id="{48E31274-6B8F-B2CC-E325-40DA5CF8AF12}"/>
              </a:ext>
            </a:extLst>
          </p:cNvPr>
          <p:cNvSpPr>
            <a:spLocks/>
          </p:cNvSpPr>
          <p:nvPr/>
        </p:nvSpPr>
        <p:spPr>
          <a:xfrm>
            <a:off x="10754246"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46" name="Rechthoek 45">
            <a:extLst>
              <a:ext uri="{FF2B5EF4-FFF2-40B4-BE49-F238E27FC236}">
                <a16:creationId xmlns:a16="http://schemas.microsoft.com/office/drawing/2014/main" id="{75018BC2-9CA6-36E6-CEF6-9212562ACBA6}"/>
              </a:ext>
            </a:extLst>
          </p:cNvPr>
          <p:cNvSpPr>
            <a:spLocks/>
          </p:cNvSpPr>
          <p:nvPr/>
        </p:nvSpPr>
        <p:spPr>
          <a:xfrm>
            <a:off x="642184"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47" name="Rechthoek 46">
            <a:extLst>
              <a:ext uri="{FF2B5EF4-FFF2-40B4-BE49-F238E27FC236}">
                <a16:creationId xmlns:a16="http://schemas.microsoft.com/office/drawing/2014/main" id="{5891FD55-2773-15A5-245D-FC77AFF51AF1}"/>
              </a:ext>
            </a:extLst>
          </p:cNvPr>
          <p:cNvSpPr>
            <a:spLocks/>
          </p:cNvSpPr>
          <p:nvPr/>
        </p:nvSpPr>
        <p:spPr>
          <a:xfrm>
            <a:off x="1521050" y="321739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Kennisnet</a:t>
            </a:r>
          </a:p>
        </p:txBody>
      </p:sp>
      <p:sp>
        <p:nvSpPr>
          <p:cNvPr id="48" name="Rechthoek 47">
            <a:extLst>
              <a:ext uri="{FF2B5EF4-FFF2-40B4-BE49-F238E27FC236}">
                <a16:creationId xmlns:a16="http://schemas.microsoft.com/office/drawing/2014/main" id="{CB7BDB65-37C8-50EB-A6BC-6913C25F2DA0}"/>
              </a:ext>
            </a:extLst>
          </p:cNvPr>
          <p:cNvSpPr>
            <a:spLocks/>
          </p:cNvSpPr>
          <p:nvPr/>
        </p:nvSpPr>
        <p:spPr>
          <a:xfrm>
            <a:off x="3479916" y="321739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Impuls Open Leermaterialen</a:t>
            </a:r>
          </a:p>
        </p:txBody>
      </p:sp>
      <p:sp>
        <p:nvSpPr>
          <p:cNvPr id="51" name="Rechthoek 50">
            <a:extLst>
              <a:ext uri="{FF2B5EF4-FFF2-40B4-BE49-F238E27FC236}">
                <a16:creationId xmlns:a16="http://schemas.microsoft.com/office/drawing/2014/main" id="{40DC2718-94EE-E9EC-4D43-48398ACC9961}"/>
              </a:ext>
            </a:extLst>
          </p:cNvPr>
          <p:cNvSpPr>
            <a:spLocks/>
          </p:cNvSpPr>
          <p:nvPr/>
        </p:nvSpPr>
        <p:spPr>
          <a:xfrm>
            <a:off x="8996514"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52" name="Rechthoek 51">
            <a:extLst>
              <a:ext uri="{FF2B5EF4-FFF2-40B4-BE49-F238E27FC236}">
                <a16:creationId xmlns:a16="http://schemas.microsoft.com/office/drawing/2014/main" id="{DDB7ED1F-7A38-DB2E-9171-65EB33EE81BB}"/>
              </a:ext>
            </a:extLst>
          </p:cNvPr>
          <p:cNvSpPr>
            <a:spLocks/>
          </p:cNvSpPr>
          <p:nvPr/>
        </p:nvSpPr>
        <p:spPr>
          <a:xfrm>
            <a:off x="9875380"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53" name="Rechthoek 52">
            <a:extLst>
              <a:ext uri="{FF2B5EF4-FFF2-40B4-BE49-F238E27FC236}">
                <a16:creationId xmlns:a16="http://schemas.microsoft.com/office/drawing/2014/main" id="{9AD2D5D1-A718-3643-44B0-BE293ED841AA}"/>
              </a:ext>
            </a:extLst>
          </p:cNvPr>
          <p:cNvSpPr>
            <a:spLocks/>
          </p:cNvSpPr>
          <p:nvPr/>
        </p:nvSpPr>
        <p:spPr>
          <a:xfrm>
            <a:off x="10754246"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54" name="Rechthoek 53">
            <a:extLst>
              <a:ext uri="{FF2B5EF4-FFF2-40B4-BE49-F238E27FC236}">
                <a16:creationId xmlns:a16="http://schemas.microsoft.com/office/drawing/2014/main" id="{7D856C7E-EA3E-F5B3-4647-6F5B0A97879A}"/>
              </a:ext>
            </a:extLst>
          </p:cNvPr>
          <p:cNvSpPr>
            <a:spLocks/>
          </p:cNvSpPr>
          <p:nvPr/>
        </p:nvSpPr>
        <p:spPr>
          <a:xfrm>
            <a:off x="642184"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55" name="Rechthoek 54">
            <a:extLst>
              <a:ext uri="{FF2B5EF4-FFF2-40B4-BE49-F238E27FC236}">
                <a16:creationId xmlns:a16="http://schemas.microsoft.com/office/drawing/2014/main" id="{48C906F1-A152-C6D0-1C6F-1FA5436E4437}"/>
              </a:ext>
            </a:extLst>
          </p:cNvPr>
          <p:cNvSpPr>
            <a:spLocks/>
          </p:cNvSpPr>
          <p:nvPr/>
        </p:nvSpPr>
        <p:spPr>
          <a:xfrm>
            <a:off x="1521050" y="383771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 NRO</a:t>
            </a:r>
            <a:br>
              <a:rPr lang="nl-NL" sz="1100" b="1">
                <a:solidFill>
                  <a:srgbClr val="0FA67E"/>
                </a:solidFill>
                <a:latin typeface="Montserrat"/>
                <a:sym typeface="Montserrat"/>
              </a:rPr>
            </a:br>
            <a:r>
              <a:rPr lang="nl-NL" sz="1100" b="1" err="1">
                <a:solidFill>
                  <a:srgbClr val="0FA67E"/>
                </a:solidFill>
                <a:latin typeface="Montserrat"/>
                <a:sym typeface="Montserrat"/>
              </a:rPr>
              <a:t>Education</a:t>
            </a:r>
            <a:r>
              <a:rPr lang="nl-NL" sz="1100" b="1">
                <a:solidFill>
                  <a:srgbClr val="0FA67E"/>
                </a:solidFill>
                <a:latin typeface="Montserrat"/>
                <a:sym typeface="Montserrat"/>
              </a:rPr>
              <a:t> Lab</a:t>
            </a:r>
          </a:p>
        </p:txBody>
      </p:sp>
      <p:sp>
        <p:nvSpPr>
          <p:cNvPr id="56" name="Rechthoek 55">
            <a:extLst>
              <a:ext uri="{FF2B5EF4-FFF2-40B4-BE49-F238E27FC236}">
                <a16:creationId xmlns:a16="http://schemas.microsoft.com/office/drawing/2014/main" id="{56687D63-282E-309E-468B-5EE468E34E58}"/>
              </a:ext>
            </a:extLst>
          </p:cNvPr>
          <p:cNvSpPr>
            <a:spLocks/>
          </p:cNvSpPr>
          <p:nvPr/>
        </p:nvSpPr>
        <p:spPr>
          <a:xfrm>
            <a:off x="3479916" y="383771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Ontwikkelkracht</a:t>
            </a:r>
          </a:p>
        </p:txBody>
      </p:sp>
      <p:sp>
        <p:nvSpPr>
          <p:cNvPr id="59" name="Rechthoek 58">
            <a:extLst>
              <a:ext uri="{FF2B5EF4-FFF2-40B4-BE49-F238E27FC236}">
                <a16:creationId xmlns:a16="http://schemas.microsoft.com/office/drawing/2014/main" id="{FCB1E947-E476-B50F-ADC0-496A5D96D3CD}"/>
              </a:ext>
            </a:extLst>
          </p:cNvPr>
          <p:cNvSpPr>
            <a:spLocks/>
          </p:cNvSpPr>
          <p:nvPr/>
        </p:nvSpPr>
        <p:spPr>
          <a:xfrm>
            <a:off x="8996514"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60" name="Rechthoek 59">
            <a:extLst>
              <a:ext uri="{FF2B5EF4-FFF2-40B4-BE49-F238E27FC236}">
                <a16:creationId xmlns:a16="http://schemas.microsoft.com/office/drawing/2014/main" id="{62ECD78B-551B-5524-A694-30DC4CBF95B0}"/>
              </a:ext>
            </a:extLst>
          </p:cNvPr>
          <p:cNvSpPr>
            <a:spLocks/>
          </p:cNvSpPr>
          <p:nvPr/>
        </p:nvSpPr>
        <p:spPr>
          <a:xfrm>
            <a:off x="9875380"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61" name="Rechthoek 60">
            <a:extLst>
              <a:ext uri="{FF2B5EF4-FFF2-40B4-BE49-F238E27FC236}">
                <a16:creationId xmlns:a16="http://schemas.microsoft.com/office/drawing/2014/main" id="{6C65FC89-0031-BBB0-ACDD-C02B4B41B02A}"/>
              </a:ext>
            </a:extLst>
          </p:cNvPr>
          <p:cNvSpPr>
            <a:spLocks/>
          </p:cNvSpPr>
          <p:nvPr/>
        </p:nvSpPr>
        <p:spPr>
          <a:xfrm>
            <a:off x="10754246"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62" name="Rechthoek 61">
            <a:extLst>
              <a:ext uri="{FF2B5EF4-FFF2-40B4-BE49-F238E27FC236}">
                <a16:creationId xmlns:a16="http://schemas.microsoft.com/office/drawing/2014/main" id="{1085CF54-3A07-C41E-00E4-9F7A439E6818}"/>
              </a:ext>
            </a:extLst>
          </p:cNvPr>
          <p:cNvSpPr>
            <a:spLocks/>
          </p:cNvSpPr>
          <p:nvPr/>
        </p:nvSpPr>
        <p:spPr>
          <a:xfrm>
            <a:off x="642184"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63" name="Rechthoek 62">
            <a:extLst>
              <a:ext uri="{FF2B5EF4-FFF2-40B4-BE49-F238E27FC236}">
                <a16:creationId xmlns:a16="http://schemas.microsoft.com/office/drawing/2014/main" id="{BC94CA67-097B-9CB2-3E86-ADF4C97E9905}"/>
              </a:ext>
            </a:extLst>
          </p:cNvPr>
          <p:cNvSpPr>
            <a:spLocks/>
          </p:cNvSpPr>
          <p:nvPr/>
        </p:nvSpPr>
        <p:spPr>
          <a:xfrm>
            <a:off x="1521050" y="4454473"/>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a:t>
            </a:r>
          </a:p>
        </p:txBody>
      </p:sp>
      <p:sp>
        <p:nvSpPr>
          <p:cNvPr id="64" name="Rechthoek 63">
            <a:extLst>
              <a:ext uri="{FF2B5EF4-FFF2-40B4-BE49-F238E27FC236}">
                <a16:creationId xmlns:a16="http://schemas.microsoft.com/office/drawing/2014/main" id="{0F6E6A6C-BC09-DDE6-8226-B01B9A6E9A96}"/>
              </a:ext>
            </a:extLst>
          </p:cNvPr>
          <p:cNvSpPr>
            <a:spLocks/>
          </p:cNvSpPr>
          <p:nvPr/>
        </p:nvSpPr>
        <p:spPr>
          <a:xfrm>
            <a:off x="3479916" y="4454473"/>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Collectief laagopgeleiden en laaggeletterden</a:t>
            </a:r>
          </a:p>
          <a:p>
            <a:pPr algn="ctr">
              <a:buClr>
                <a:schemeClr val="lt1"/>
              </a:buClr>
              <a:buSzPts val="1400"/>
            </a:pPr>
            <a:r>
              <a:rPr lang="nl-NL" sz="1100" b="1">
                <a:solidFill>
                  <a:srgbClr val="0FA67E"/>
                </a:solidFill>
                <a:latin typeface="Montserrat"/>
                <a:sym typeface="Montserrat"/>
              </a:rPr>
              <a:t>Tel Mee Met Taal</a:t>
            </a:r>
          </a:p>
        </p:txBody>
      </p:sp>
      <p:sp>
        <p:nvSpPr>
          <p:cNvPr id="65" name="Rechthoek 64">
            <a:extLst>
              <a:ext uri="{FF2B5EF4-FFF2-40B4-BE49-F238E27FC236}">
                <a16:creationId xmlns:a16="http://schemas.microsoft.com/office/drawing/2014/main" id="{F2DC7149-1DF0-E548-0C86-AEB472907268}"/>
              </a:ext>
            </a:extLst>
          </p:cNvPr>
          <p:cNvSpPr>
            <a:spLocks/>
          </p:cNvSpPr>
          <p:nvPr/>
        </p:nvSpPr>
        <p:spPr>
          <a:xfrm>
            <a:off x="7238782"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66" name="Rechthoek 65">
            <a:extLst>
              <a:ext uri="{FF2B5EF4-FFF2-40B4-BE49-F238E27FC236}">
                <a16:creationId xmlns:a16="http://schemas.microsoft.com/office/drawing/2014/main" id="{1B289C75-D2E6-DDEE-2651-6068876E0357}"/>
              </a:ext>
            </a:extLst>
          </p:cNvPr>
          <p:cNvSpPr>
            <a:spLocks/>
          </p:cNvSpPr>
          <p:nvPr/>
        </p:nvSpPr>
        <p:spPr>
          <a:xfrm>
            <a:off x="8117648"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67" name="Rechthoek 66">
            <a:extLst>
              <a:ext uri="{FF2B5EF4-FFF2-40B4-BE49-F238E27FC236}">
                <a16:creationId xmlns:a16="http://schemas.microsoft.com/office/drawing/2014/main" id="{B2338E34-F2A4-FAD6-B77F-73CAD5489067}"/>
              </a:ext>
            </a:extLst>
          </p:cNvPr>
          <p:cNvSpPr>
            <a:spLocks/>
          </p:cNvSpPr>
          <p:nvPr/>
        </p:nvSpPr>
        <p:spPr>
          <a:xfrm>
            <a:off x="8996514"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68" name="Rechthoek 67">
            <a:extLst>
              <a:ext uri="{FF2B5EF4-FFF2-40B4-BE49-F238E27FC236}">
                <a16:creationId xmlns:a16="http://schemas.microsoft.com/office/drawing/2014/main" id="{7B3CB937-C585-EBC8-142A-29108023ECA1}"/>
              </a:ext>
            </a:extLst>
          </p:cNvPr>
          <p:cNvSpPr>
            <a:spLocks/>
          </p:cNvSpPr>
          <p:nvPr/>
        </p:nvSpPr>
        <p:spPr>
          <a:xfrm>
            <a:off x="9875380"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69" name="Rechthoek 68">
            <a:extLst>
              <a:ext uri="{FF2B5EF4-FFF2-40B4-BE49-F238E27FC236}">
                <a16:creationId xmlns:a16="http://schemas.microsoft.com/office/drawing/2014/main" id="{12F735CE-1BAD-0DB5-4E5A-B4D5EF42EDB2}"/>
              </a:ext>
            </a:extLst>
          </p:cNvPr>
          <p:cNvSpPr>
            <a:spLocks/>
          </p:cNvSpPr>
          <p:nvPr/>
        </p:nvSpPr>
        <p:spPr>
          <a:xfrm>
            <a:off x="10754246"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70" name="Rechthoek 69">
            <a:extLst>
              <a:ext uri="{FF2B5EF4-FFF2-40B4-BE49-F238E27FC236}">
                <a16:creationId xmlns:a16="http://schemas.microsoft.com/office/drawing/2014/main" id="{7B743443-A109-5C81-06F6-7C5FFBB1ED50}"/>
              </a:ext>
            </a:extLst>
          </p:cNvPr>
          <p:cNvSpPr>
            <a:spLocks/>
          </p:cNvSpPr>
          <p:nvPr/>
        </p:nvSpPr>
        <p:spPr>
          <a:xfrm>
            <a:off x="642184"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71" name="Rechthoek 70">
            <a:extLst>
              <a:ext uri="{FF2B5EF4-FFF2-40B4-BE49-F238E27FC236}">
                <a16:creationId xmlns:a16="http://schemas.microsoft.com/office/drawing/2014/main" id="{5C3F00F4-7DA3-EE0C-F301-4CB3A4093A4B}"/>
              </a:ext>
            </a:extLst>
          </p:cNvPr>
          <p:cNvSpPr>
            <a:spLocks/>
          </p:cNvSpPr>
          <p:nvPr/>
        </p:nvSpPr>
        <p:spPr>
          <a:xfrm>
            <a:off x="1521050" y="509470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Stichting</a:t>
            </a:r>
            <a:br>
              <a:rPr lang="nl-NL" sz="1100" b="1">
                <a:solidFill>
                  <a:srgbClr val="0FA67E"/>
                </a:solidFill>
                <a:latin typeface="Montserrat"/>
                <a:sym typeface="Montserrat"/>
              </a:rPr>
            </a:br>
            <a:r>
              <a:rPr lang="nl-NL" sz="1100" b="1">
                <a:solidFill>
                  <a:srgbClr val="0FA67E"/>
                </a:solidFill>
                <a:latin typeface="Montserrat"/>
                <a:sym typeface="Montserrat"/>
              </a:rPr>
              <a:t>LLO Katalysator</a:t>
            </a:r>
          </a:p>
        </p:txBody>
      </p:sp>
      <p:sp>
        <p:nvSpPr>
          <p:cNvPr id="72" name="Rechthoek 71">
            <a:extLst>
              <a:ext uri="{FF2B5EF4-FFF2-40B4-BE49-F238E27FC236}">
                <a16:creationId xmlns:a16="http://schemas.microsoft.com/office/drawing/2014/main" id="{370AC220-AE61-A4BE-8672-7CB98D1C320E}"/>
              </a:ext>
            </a:extLst>
          </p:cNvPr>
          <p:cNvSpPr>
            <a:spLocks/>
          </p:cNvSpPr>
          <p:nvPr/>
        </p:nvSpPr>
        <p:spPr>
          <a:xfrm>
            <a:off x="3479916" y="509470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Nationale LLO Katalysator</a:t>
            </a:r>
          </a:p>
        </p:txBody>
      </p:sp>
      <p:sp>
        <p:nvSpPr>
          <p:cNvPr id="73" name="Rechthoek 72">
            <a:extLst>
              <a:ext uri="{FF2B5EF4-FFF2-40B4-BE49-F238E27FC236}">
                <a16:creationId xmlns:a16="http://schemas.microsoft.com/office/drawing/2014/main" id="{B40932A5-6BA6-04E4-4CD6-63D2C51D5E66}"/>
              </a:ext>
            </a:extLst>
          </p:cNvPr>
          <p:cNvSpPr>
            <a:spLocks/>
          </p:cNvSpPr>
          <p:nvPr/>
        </p:nvSpPr>
        <p:spPr>
          <a:xfrm>
            <a:off x="7238782"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74" name="Rechthoek 73">
            <a:extLst>
              <a:ext uri="{FF2B5EF4-FFF2-40B4-BE49-F238E27FC236}">
                <a16:creationId xmlns:a16="http://schemas.microsoft.com/office/drawing/2014/main" id="{76356D4B-6009-95FB-A035-0F1CC2B1CB92}"/>
              </a:ext>
            </a:extLst>
          </p:cNvPr>
          <p:cNvSpPr>
            <a:spLocks/>
          </p:cNvSpPr>
          <p:nvPr/>
        </p:nvSpPr>
        <p:spPr>
          <a:xfrm>
            <a:off x="8117648"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78" name="Rechthoek 77">
            <a:extLst>
              <a:ext uri="{FF2B5EF4-FFF2-40B4-BE49-F238E27FC236}">
                <a16:creationId xmlns:a16="http://schemas.microsoft.com/office/drawing/2014/main" id="{4746895A-9704-D11A-276B-50470CD1BCBC}"/>
              </a:ext>
            </a:extLst>
          </p:cNvPr>
          <p:cNvSpPr>
            <a:spLocks/>
          </p:cNvSpPr>
          <p:nvPr/>
        </p:nvSpPr>
        <p:spPr>
          <a:xfrm>
            <a:off x="642184"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79" name="Rechthoek 78">
            <a:extLst>
              <a:ext uri="{FF2B5EF4-FFF2-40B4-BE49-F238E27FC236}">
                <a16:creationId xmlns:a16="http://schemas.microsoft.com/office/drawing/2014/main" id="{93850464-0FDF-6C42-312A-13ED38A11445}"/>
              </a:ext>
            </a:extLst>
          </p:cNvPr>
          <p:cNvSpPr>
            <a:spLocks/>
          </p:cNvSpPr>
          <p:nvPr/>
        </p:nvSpPr>
        <p:spPr>
          <a:xfrm>
            <a:off x="1521050" y="5711463"/>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Platform</a:t>
            </a:r>
            <a:br>
              <a:rPr lang="nl-NL" sz="1100" b="1">
                <a:solidFill>
                  <a:srgbClr val="0FA67E"/>
                </a:solidFill>
                <a:latin typeface="Montserrat"/>
                <a:sym typeface="Montserrat"/>
              </a:rPr>
            </a:br>
            <a:r>
              <a:rPr lang="nl-NL" sz="1100" b="1">
                <a:solidFill>
                  <a:srgbClr val="0FA67E"/>
                </a:solidFill>
                <a:latin typeface="Montserrat"/>
                <a:sym typeface="Montserrat"/>
              </a:rPr>
              <a:t>Talent voor Technologie</a:t>
            </a:r>
          </a:p>
        </p:txBody>
      </p:sp>
      <p:sp>
        <p:nvSpPr>
          <p:cNvPr id="80" name="Rechthoek 79">
            <a:extLst>
              <a:ext uri="{FF2B5EF4-FFF2-40B4-BE49-F238E27FC236}">
                <a16:creationId xmlns:a16="http://schemas.microsoft.com/office/drawing/2014/main" id="{B0FE5459-DE54-0E38-F63E-33DD44B58861}"/>
              </a:ext>
            </a:extLst>
          </p:cNvPr>
          <p:cNvSpPr>
            <a:spLocks/>
          </p:cNvSpPr>
          <p:nvPr/>
        </p:nvSpPr>
        <p:spPr>
          <a:xfrm>
            <a:off x="3479916" y="5711463"/>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Opschaling publiek private samenwerking</a:t>
            </a:r>
            <a:br>
              <a:rPr lang="nl-NL" sz="1100" b="1">
                <a:solidFill>
                  <a:srgbClr val="0FA67E"/>
                </a:solidFill>
                <a:latin typeface="Montserrat"/>
                <a:sym typeface="Montserrat"/>
              </a:rPr>
            </a:br>
            <a:r>
              <a:rPr lang="nl-NL" sz="1100" b="1">
                <a:solidFill>
                  <a:srgbClr val="0FA67E"/>
                </a:solidFill>
                <a:latin typeface="Montserrat"/>
                <a:sym typeface="Montserrat"/>
              </a:rPr>
              <a:t>in het beroepsonderwijs (Katapult)</a:t>
            </a:r>
          </a:p>
        </p:txBody>
      </p:sp>
      <p:sp>
        <p:nvSpPr>
          <p:cNvPr id="81" name="Rechthoek 80">
            <a:extLst>
              <a:ext uri="{FF2B5EF4-FFF2-40B4-BE49-F238E27FC236}">
                <a16:creationId xmlns:a16="http://schemas.microsoft.com/office/drawing/2014/main" id="{D0398CD4-9EB3-C585-F67D-C8E45CE0C6F6}"/>
              </a:ext>
            </a:extLst>
          </p:cNvPr>
          <p:cNvSpPr>
            <a:spLocks/>
          </p:cNvSpPr>
          <p:nvPr/>
        </p:nvSpPr>
        <p:spPr>
          <a:xfrm>
            <a:off x="7238782"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82" name="Rechthoek 81">
            <a:extLst>
              <a:ext uri="{FF2B5EF4-FFF2-40B4-BE49-F238E27FC236}">
                <a16:creationId xmlns:a16="http://schemas.microsoft.com/office/drawing/2014/main" id="{E637697E-8889-7282-CAE0-C5D497B2EBEC}"/>
              </a:ext>
            </a:extLst>
          </p:cNvPr>
          <p:cNvSpPr>
            <a:spLocks/>
          </p:cNvSpPr>
          <p:nvPr/>
        </p:nvSpPr>
        <p:spPr>
          <a:xfrm>
            <a:off x="8117648"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3" name="Rechthoek 2">
            <a:extLst>
              <a:ext uri="{FF2B5EF4-FFF2-40B4-BE49-F238E27FC236}">
                <a16:creationId xmlns:a16="http://schemas.microsoft.com/office/drawing/2014/main" id="{05528E42-F6DA-656A-BF26-D769E68BB247}"/>
              </a:ext>
            </a:extLst>
          </p:cNvPr>
          <p:cNvSpPr>
            <a:spLocks/>
          </p:cNvSpPr>
          <p:nvPr/>
        </p:nvSpPr>
        <p:spPr>
          <a:xfrm>
            <a:off x="8996514"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5" name="Rechthoek 4">
            <a:extLst>
              <a:ext uri="{FF2B5EF4-FFF2-40B4-BE49-F238E27FC236}">
                <a16:creationId xmlns:a16="http://schemas.microsoft.com/office/drawing/2014/main" id="{0671E03F-83EF-A6A3-2390-A1323AFA6F05}"/>
              </a:ext>
            </a:extLst>
          </p:cNvPr>
          <p:cNvSpPr>
            <a:spLocks/>
          </p:cNvSpPr>
          <p:nvPr/>
        </p:nvSpPr>
        <p:spPr>
          <a:xfrm>
            <a:off x="9875380"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6" name="Rechthoek 5">
            <a:extLst>
              <a:ext uri="{FF2B5EF4-FFF2-40B4-BE49-F238E27FC236}">
                <a16:creationId xmlns:a16="http://schemas.microsoft.com/office/drawing/2014/main" id="{1FFBE69A-0717-86AB-3670-93687FD47090}"/>
              </a:ext>
            </a:extLst>
          </p:cNvPr>
          <p:cNvSpPr>
            <a:spLocks/>
          </p:cNvSpPr>
          <p:nvPr/>
        </p:nvSpPr>
        <p:spPr>
          <a:xfrm>
            <a:off x="10754246"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2" name="Rechthoek 1">
            <a:extLst>
              <a:ext uri="{FF2B5EF4-FFF2-40B4-BE49-F238E27FC236}">
                <a16:creationId xmlns:a16="http://schemas.microsoft.com/office/drawing/2014/main" id="{367D498C-5A3E-6C52-9B33-4885933C8328}"/>
              </a:ext>
            </a:extLst>
          </p:cNvPr>
          <p:cNvSpPr>
            <a:spLocks/>
          </p:cNvSpPr>
          <p:nvPr/>
        </p:nvSpPr>
        <p:spPr>
          <a:xfrm>
            <a:off x="7238782" y="321382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75" name="Rechthoek 74">
            <a:extLst>
              <a:ext uri="{FF2B5EF4-FFF2-40B4-BE49-F238E27FC236}">
                <a16:creationId xmlns:a16="http://schemas.microsoft.com/office/drawing/2014/main" id="{DE4AE82F-9F68-DF2F-28BF-8CB44D432FFB}"/>
              </a:ext>
            </a:extLst>
          </p:cNvPr>
          <p:cNvSpPr>
            <a:spLocks/>
          </p:cNvSpPr>
          <p:nvPr/>
        </p:nvSpPr>
        <p:spPr>
          <a:xfrm>
            <a:off x="8117648" y="321382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49" name="Rechthoek 48">
            <a:extLst>
              <a:ext uri="{FF2B5EF4-FFF2-40B4-BE49-F238E27FC236}">
                <a16:creationId xmlns:a16="http://schemas.microsoft.com/office/drawing/2014/main" id="{8571EBF8-341C-529E-4554-ACB8BF1772F9}"/>
              </a:ext>
            </a:extLst>
          </p:cNvPr>
          <p:cNvSpPr>
            <a:spLocks/>
          </p:cNvSpPr>
          <p:nvPr/>
        </p:nvSpPr>
        <p:spPr>
          <a:xfrm>
            <a:off x="7238782" y="3830581"/>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50" name="Rechthoek 49">
            <a:extLst>
              <a:ext uri="{FF2B5EF4-FFF2-40B4-BE49-F238E27FC236}">
                <a16:creationId xmlns:a16="http://schemas.microsoft.com/office/drawing/2014/main" id="{DC66E570-23D2-37D5-D969-84D9E6995948}"/>
              </a:ext>
            </a:extLst>
          </p:cNvPr>
          <p:cNvSpPr>
            <a:spLocks/>
          </p:cNvSpPr>
          <p:nvPr/>
        </p:nvSpPr>
        <p:spPr>
          <a:xfrm>
            <a:off x="8117648" y="3830581"/>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57" name="Rechthoek 56">
            <a:extLst>
              <a:ext uri="{FF2B5EF4-FFF2-40B4-BE49-F238E27FC236}">
                <a16:creationId xmlns:a16="http://schemas.microsoft.com/office/drawing/2014/main" id="{68CA5399-2794-88B9-7C1F-03E3A8771421}"/>
              </a:ext>
            </a:extLst>
          </p:cNvPr>
          <p:cNvSpPr>
            <a:spLocks/>
          </p:cNvSpPr>
          <p:nvPr/>
        </p:nvSpPr>
        <p:spPr>
          <a:xfrm>
            <a:off x="8996514" y="571146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58" name="Rechthoek 57">
            <a:extLst>
              <a:ext uri="{FF2B5EF4-FFF2-40B4-BE49-F238E27FC236}">
                <a16:creationId xmlns:a16="http://schemas.microsoft.com/office/drawing/2014/main" id="{22F8D872-39DE-32C5-B628-360375C4412A}"/>
              </a:ext>
            </a:extLst>
          </p:cNvPr>
          <p:cNvSpPr>
            <a:spLocks/>
          </p:cNvSpPr>
          <p:nvPr/>
        </p:nvSpPr>
        <p:spPr>
          <a:xfrm>
            <a:off x="9875380" y="571146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77" name="Rechthoek 76">
            <a:extLst>
              <a:ext uri="{FF2B5EF4-FFF2-40B4-BE49-F238E27FC236}">
                <a16:creationId xmlns:a16="http://schemas.microsoft.com/office/drawing/2014/main" id="{02C1D7AB-7F88-F486-D456-5D7B5B697350}"/>
              </a:ext>
            </a:extLst>
          </p:cNvPr>
          <p:cNvSpPr>
            <a:spLocks/>
          </p:cNvSpPr>
          <p:nvPr/>
        </p:nvSpPr>
        <p:spPr>
          <a:xfrm>
            <a:off x="10754246"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76" name="Bijschrift: pijl-links/-rechts 75">
            <a:extLst>
              <a:ext uri="{FF2B5EF4-FFF2-40B4-BE49-F238E27FC236}">
                <a16:creationId xmlns:a16="http://schemas.microsoft.com/office/drawing/2014/main" id="{864A2CF7-E857-EDC3-02BF-6BD0209C6317}"/>
              </a:ext>
            </a:extLst>
          </p:cNvPr>
          <p:cNvSpPr/>
          <p:nvPr/>
        </p:nvSpPr>
        <p:spPr>
          <a:xfrm rot="5400000">
            <a:off x="5834051" y="-3028293"/>
            <a:ext cx="612000" cy="11160000"/>
          </a:xfrm>
          <a:prstGeom prst="leftRightArrowCallout">
            <a:avLst>
              <a:gd name="adj1" fmla="val 33007"/>
              <a:gd name="adj2" fmla="val 30358"/>
              <a:gd name="adj3" fmla="val 30440"/>
              <a:gd name="adj4" fmla="val 24728"/>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54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Hoe staan we er in?</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2359740" y="1186911"/>
            <a:ext cx="9496899" cy="4484178"/>
          </a:xfrm>
        </p:spPr>
        <p:txBody>
          <a:bodyPr anchor="ctr"/>
          <a:lstStyle/>
          <a:p>
            <a:r>
              <a:rPr lang="nl-NL"/>
              <a:t>Beeldvorming voor oordeelsvorming voor besluitvorming</a:t>
            </a:r>
          </a:p>
          <a:p>
            <a:r>
              <a:rPr lang="nl-NL"/>
              <a:t>Beeldvorming op potentiële:</a:t>
            </a:r>
          </a:p>
          <a:p>
            <a:pPr lvl="1"/>
            <a:r>
              <a:rPr lang="nl-NL"/>
              <a:t>Overeenkomsten voor gezamenlijke basis.</a:t>
            </a:r>
          </a:p>
          <a:p>
            <a:pPr lvl="1"/>
            <a:r>
              <a:rPr lang="nl-NL"/>
              <a:t>Complementaire verschillen voor synergie.</a:t>
            </a:r>
          </a:p>
          <a:p>
            <a:pPr lvl="1"/>
            <a:r>
              <a:rPr lang="nl-NL"/>
              <a:t>Polariserende verschillen voor latere oordeelsvorming.</a:t>
            </a:r>
          </a:p>
        </p:txBody>
      </p:sp>
      <p:pic>
        <p:nvPicPr>
          <p:cNvPr id="4" name="Graphic 3" descr="Fusie met effen opvulling">
            <a:extLst>
              <a:ext uri="{FF2B5EF4-FFF2-40B4-BE49-F238E27FC236}">
                <a16:creationId xmlns:a16="http://schemas.microsoft.com/office/drawing/2014/main" id="{2B48EDC1-F9C5-FEAA-7697-4F88C2E7FB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6085" y="1975055"/>
            <a:ext cx="2907890" cy="2907890"/>
          </a:xfrm>
          <a:prstGeom prst="rect">
            <a:avLst/>
          </a:prstGeom>
        </p:spPr>
      </p:pic>
    </p:spTree>
    <p:extLst>
      <p:ext uri="{BB962C8B-B14F-4D97-AF65-F5344CB8AC3E}">
        <p14:creationId xmlns:p14="http://schemas.microsoft.com/office/powerpoint/2010/main" val="255351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Heeft MBO een speciale rol?</a:t>
            </a:r>
          </a:p>
        </p:txBody>
      </p:sp>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2359740" y="1186911"/>
            <a:ext cx="9496899" cy="4484178"/>
          </a:xfrm>
        </p:spPr>
        <p:txBody>
          <a:bodyPr anchor="ctr"/>
          <a:lstStyle/>
          <a:p>
            <a:r>
              <a:rPr lang="nl-NL"/>
              <a:t>Nee, maar:</a:t>
            </a:r>
          </a:p>
          <a:p>
            <a:r>
              <a:rPr lang="nl-NL"/>
              <a:t>Als enige met deelname aan 2 trajecten met inhoudelijke overlap.</a:t>
            </a:r>
          </a:p>
          <a:p>
            <a:r>
              <a:rPr lang="nl-NL"/>
              <a:t>De eerste sector die het ‘merkt’, maar:</a:t>
            </a:r>
          </a:p>
          <a:p>
            <a:r>
              <a:rPr lang="nl-NL"/>
              <a:t>Opdracht aan </a:t>
            </a:r>
            <a:r>
              <a:rPr lang="nl-NL" err="1"/>
              <a:t>EduStandaard</a:t>
            </a:r>
            <a:r>
              <a:rPr lang="nl-NL"/>
              <a:t> en </a:t>
            </a:r>
            <a:r>
              <a:rPr lang="nl-NL" err="1"/>
              <a:t>architectuurdag</a:t>
            </a:r>
            <a:r>
              <a:rPr lang="nl-NL"/>
              <a:t> zou niet veranderen bij enkelvoudige deelname van MBO.</a:t>
            </a:r>
          </a:p>
        </p:txBody>
      </p:sp>
      <p:pic>
        <p:nvPicPr>
          <p:cNvPr id="4" name="Graphic 3" descr="Fusie met effen opvulling">
            <a:extLst>
              <a:ext uri="{FF2B5EF4-FFF2-40B4-BE49-F238E27FC236}">
                <a16:creationId xmlns:a16="http://schemas.microsoft.com/office/drawing/2014/main" id="{2B48EDC1-F9C5-FEAA-7697-4F88C2E7FB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6085" y="1975055"/>
            <a:ext cx="2907890" cy="2907890"/>
          </a:xfrm>
          <a:prstGeom prst="rect">
            <a:avLst/>
          </a:prstGeom>
        </p:spPr>
      </p:pic>
    </p:spTree>
    <p:extLst>
      <p:ext uri="{BB962C8B-B14F-4D97-AF65-F5344CB8AC3E}">
        <p14:creationId xmlns:p14="http://schemas.microsoft.com/office/powerpoint/2010/main" val="533999519"/>
      </p:ext>
    </p:extLst>
  </p:cSld>
  <p:clrMapOvr>
    <a:masterClrMapping/>
  </p:clrMapOvr>
</p:sld>
</file>

<file path=ppt/theme/theme1.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1BD395610CA343B671AED28438F488" ma:contentTypeVersion="0" ma:contentTypeDescription="Een nieuw document maken." ma:contentTypeScope="" ma:versionID="a2338023f746e056a30a81d1d7a4cadc">
  <xsd:schema xmlns:xsd="http://www.w3.org/2001/XMLSchema" xmlns:xs="http://www.w3.org/2001/XMLSchema" xmlns:p="http://schemas.microsoft.com/office/2006/metadata/properties" targetNamespace="http://schemas.microsoft.com/office/2006/metadata/properties" ma:root="true" ma:fieldsID="c12244989ec27873bed08276c42f95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90136-4612-4C9F-8C65-107BBD54862A}"/>
</file>

<file path=customXml/itemProps2.xml><?xml version="1.0" encoding="utf-8"?>
<ds:datastoreItem xmlns:ds="http://schemas.openxmlformats.org/officeDocument/2006/customXml" ds:itemID="{842CA1D4-4129-4F54-9773-53478E402673}">
  <ds:schemaRefs>
    <ds:schemaRef ds:uri="7d65efcd-a0e8-46e5-8fce-0a0c8062aa65"/>
    <ds:schemaRef ds:uri="ab8e3964-0583-4d76-8741-ab414fa70b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C53227-C4B3-48BD-8863-32E912550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59</Slides>
  <Notes>6</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Edustandaard</vt:lpstr>
      <vt:lpstr>Architectuurdag Edu-V &amp; Npuls Overzicht en inzicht als basis voor synergie</vt:lpstr>
      <vt:lpstr>Praktische Informatie</vt:lpstr>
      <vt:lpstr>Programma - Ochtend</vt:lpstr>
      <vt:lpstr>Programma - Middag</vt:lpstr>
      <vt:lpstr>Welkom</vt:lpstr>
      <vt:lpstr>Spelregels</vt:lpstr>
      <vt:lpstr>PowerPoint Presentation</vt:lpstr>
      <vt:lpstr>Hoe staan we er in?</vt:lpstr>
      <vt:lpstr>Heeft MBO een speciale rol?</vt:lpstr>
      <vt:lpstr>Aanleiding &amp; Doel &amp; Resultaat </vt:lpstr>
      <vt:lpstr>Aanleiding</vt:lpstr>
      <vt:lpstr>Doel van samenwerken op architectuurgebied</vt:lpstr>
      <vt:lpstr>Rolverdeling bij architectuursamenwerking</vt:lpstr>
      <vt:lpstr>Rolverdeling bij architectuursamenwerking</vt:lpstr>
      <vt:lpstr>Rol EduStandaard</vt:lpstr>
      <vt:lpstr>Aanleiding</vt:lpstr>
      <vt:lpstr>Doel</vt:lpstr>
      <vt:lpstr>Resultaat</vt:lpstr>
      <vt:lpstr>Edu-V Profiel</vt:lpstr>
      <vt:lpstr>Npuls Profiel</vt:lpstr>
      <vt:lpstr>Delta en Intersectie</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Vergelijkingsraamwerk Overzicht</vt:lpstr>
      <vt:lpstr>Vergelijkingsraamwerk Overzicht</vt:lpstr>
      <vt:lpstr>Overlap en Verschil</vt:lpstr>
      <vt:lpstr>Overlap en Verschil: Werkingsgebied</vt:lpstr>
      <vt:lpstr>Overlap en Verschil: Ketendomeinen</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Overlap en Verschil</vt:lpstr>
      <vt:lpstr>PowerPoint Presentation</vt:lpstr>
      <vt:lpstr>PowerPoint Presentation</vt:lpstr>
      <vt:lpstr>PowerPoint Presentation</vt:lpstr>
      <vt:lpstr>Overlap en Verschil</vt:lpstr>
      <vt:lpstr>Lunch</vt:lpstr>
      <vt:lpstr>Middag</vt:lpstr>
      <vt:lpstr>Casuïstiek</vt:lpstr>
      <vt:lpstr>Onderwijssector Brede Samenwerking</vt:lpstr>
      <vt:lpstr>Onderwijssector Brede Samenwerking: Instrumenten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Sparren met ROSA Beheerteam over: overzicht en inzicht internationale standaardisatie</dc:title>
  <dc:creator>Henk Nijstad</dc:creator>
  <cp:revision>1</cp:revision>
  <dcterms:created xsi:type="dcterms:W3CDTF">2023-05-16T06:35:12Z</dcterms:created>
  <dcterms:modified xsi:type="dcterms:W3CDTF">2023-06-28T07:35:50Z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0x0101008B1BD395610CA343B671AED28438F488</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