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_111_108D127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3_B8F8E30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omments/modernComment_119_722A0DE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 id="2147483665" r:id="rId5"/>
    <p:sldMasterId id="2147483660" r:id="rId6"/>
    <p:sldMasterId id="2147483648" r:id="rId7"/>
  </p:sldMasterIdLst>
  <p:notesMasterIdLst>
    <p:notesMasterId r:id="rId22"/>
  </p:notesMasterIdLst>
  <p:sldIdLst>
    <p:sldId id="271" r:id="rId8"/>
    <p:sldId id="273" r:id="rId9"/>
    <p:sldId id="286" r:id="rId10"/>
    <p:sldId id="287" r:id="rId11"/>
    <p:sldId id="285" r:id="rId12"/>
    <p:sldId id="284" r:id="rId13"/>
    <p:sldId id="283" r:id="rId14"/>
    <p:sldId id="282" r:id="rId15"/>
    <p:sldId id="275" r:id="rId16"/>
    <p:sldId id="274" r:id="rId17"/>
    <p:sldId id="278" r:id="rId18"/>
    <p:sldId id="279" r:id="rId19"/>
    <p:sldId id="280" r:id="rId20"/>
    <p:sldId id="28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738C4B-F614-36F4-7B0C-76AD87FF5908}" name="ronald.ham" initials="ro" userId="S::ronald.ham_surf.nl#ext#@365kennisnet.onmicrosoft.com::e42049b3-c90c-45f7-ae4f-cabef1f3d72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4BB0F-19CA-B4C9-0EAE-096393ED53EC}" v="7" dt="2023-06-02T18:46:09.917"/>
    <p1510:client id="{B33A5DB8-8C36-8FDF-C0BE-BF8159F31E52}" v="494" dt="2023-06-06T07:24:35.802"/>
    <p1510:client id="{EC6C420C-8DA1-AA9C-71D1-F56160123D0C}" v="455" dt="2023-06-02T08:23:04.6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111_108D127A.xml><?xml version="1.0" encoding="utf-8"?>
<p188:cmLst xmlns:a="http://schemas.openxmlformats.org/drawingml/2006/main" xmlns:r="http://schemas.openxmlformats.org/officeDocument/2006/relationships" xmlns:p188="http://schemas.microsoft.com/office/powerpoint/2018/8/main">
  <p188:cm id="{499FFB81-6305-40BB-9821-EE398E091F05}" authorId="{96738C4B-F614-36F4-7B0C-76AD87FF5908}" created="2023-06-02T18:42:18.535">
    <pc:sldMkLst xmlns:pc="http://schemas.microsoft.com/office/powerpoint/2013/main/command">
      <pc:docMk/>
      <pc:sldMk cId="277680762" sldId="273"/>
    </pc:sldMkLst>
    <p188:txBody>
      <a:bodyPr/>
      <a:lstStyle/>
      <a:p>
        <a:r>
          <a:rPr lang="nl-NL"/>
          <a:t>Hoe willen we de inzet van capaciteit in control krijgen</a:t>
        </a:r>
      </a:p>
    </p188:txBody>
  </p188:cm>
</p188:cmLst>
</file>

<file path=ppt/comments/modernComment_113_B8F8E300.xml><?xml version="1.0" encoding="utf-8"?>
<p188:cmLst xmlns:a="http://schemas.openxmlformats.org/drawingml/2006/main" xmlns:r="http://schemas.openxmlformats.org/officeDocument/2006/relationships" xmlns:p188="http://schemas.microsoft.com/office/powerpoint/2018/8/main">
  <p188:cm id="{FABA58AA-77A1-4468-B39E-7B66B5A96CDB}" authorId="{96738C4B-F614-36F4-7B0C-76AD87FF5908}" status="resolved" created="2023-06-02T18:46:09.917" complete="100000">
    <ac:txMkLst xmlns:ac="http://schemas.microsoft.com/office/drawing/2013/main/command">
      <pc:docMk xmlns:pc="http://schemas.microsoft.com/office/powerpoint/2013/main/command"/>
      <pc:sldMk xmlns:pc="http://schemas.microsoft.com/office/powerpoint/2013/main/command" cId="3103318784" sldId="275"/>
      <ac:spMk id="3" creationId="{9924C9F2-6EF4-1717-8B03-31B98768E0AC}"/>
      <ac:txMk cp="0">
        <ac:context len="1" hash="13"/>
      </ac:txMk>
    </ac:txMkLst>
    <p188:pos x="7577370" y="4140377"/>
    <p188:txBody>
      <a:bodyPr/>
      <a:lstStyle/>
      <a:p>
        <a:r>
          <a:rPr lang="nl-NL"/>
          <a:t>zin mist einde. Bedoel je hier:  tijdslijnen kunnen tussen de verschillende initiatieven afwijken?</a:t>
        </a:r>
      </a:p>
    </p188:txBody>
  </p188:cm>
</p188:cmLst>
</file>

<file path=ppt/comments/modernComment_119_722A0DEE.xml><?xml version="1.0" encoding="utf-8"?>
<p188:cmLst xmlns:a="http://schemas.openxmlformats.org/drawingml/2006/main" xmlns:r="http://schemas.openxmlformats.org/officeDocument/2006/relationships" xmlns:p188="http://schemas.microsoft.com/office/powerpoint/2018/8/main">
  <p188:cm id="{0C437ADA-8CAE-4AF9-BB3B-EDE0A165B101}" authorId="{96738C4B-F614-36F4-7B0C-76AD87FF5908}" status="resolved" created="2023-06-02T18:42:40.364" complete="100000">
    <ac:txMkLst xmlns:ac="http://schemas.microsoft.com/office/drawing/2013/main/command">
      <pc:docMk xmlns:pc="http://schemas.microsoft.com/office/powerpoint/2013/main/command"/>
      <pc:sldMk xmlns:pc="http://schemas.microsoft.com/office/powerpoint/2013/main/command" cId="1915358702" sldId="281"/>
      <ac:spMk id="3" creationId="{D17B4246-328C-FE61-AB5F-5ED9D6CB7100}"/>
      <ac:txMk cp="254">
        <ac:context len="332" hash="1173624835"/>
      </ac:txMk>
    </ac:txMkLst>
    <p188:pos x="4721202" y="2190083"/>
    <p188:txBody>
      <a:bodyPr/>
      <a:lstStyle/>
      <a:p>
        <a:r>
          <a:rPr lang="nl-NL"/>
          <a:t>ik neem aan na de POC toch?</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9F919-6FF6-495E-AA7A-59DA2932F4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0DF26F-7E57-4AA2-80D0-9E24BAC3E939}">
      <dgm:prSet phldrT="[Text]" phldr="0"/>
      <dgm:spPr/>
      <dgm:t>
        <a:bodyPr/>
        <a:lstStyle/>
        <a:p>
          <a:pPr algn="l" rtl="0"/>
          <a:r>
            <a:rPr lang="nl-NL">
              <a:latin typeface="Arial"/>
            </a:rPr>
            <a:t>Te gebruiken tooling</a:t>
          </a:r>
          <a:endParaRPr lang="nl-NL"/>
        </a:p>
      </dgm:t>
    </dgm:pt>
    <dgm:pt modelId="{2A56F862-3589-4D6C-AE6E-5D62963CFC25}" type="parTrans" cxnId="{AAFDCD6E-016C-4E4D-8E54-35F7A2253C92}">
      <dgm:prSet/>
      <dgm:spPr/>
      <dgm:t>
        <a:bodyPr/>
        <a:lstStyle/>
        <a:p>
          <a:endParaRPr lang="en-US"/>
        </a:p>
      </dgm:t>
    </dgm:pt>
    <dgm:pt modelId="{CD971950-DE54-473C-9A24-339ABC9972CC}" type="sibTrans" cxnId="{AAFDCD6E-016C-4E4D-8E54-35F7A2253C92}">
      <dgm:prSet/>
      <dgm:spPr/>
      <dgm:t>
        <a:bodyPr/>
        <a:lstStyle/>
        <a:p>
          <a:endParaRPr lang="en-US"/>
        </a:p>
      </dgm:t>
    </dgm:pt>
    <dgm:pt modelId="{3454797D-9BA4-4F73-A7DF-E668D2BA43D0}">
      <dgm:prSet phldr="0"/>
      <dgm:spPr/>
      <dgm:t>
        <a:bodyPr/>
        <a:lstStyle/>
        <a:p>
          <a:pPr algn="l" rtl="0"/>
          <a:r>
            <a:rPr lang="nl-NL">
              <a:latin typeface="Arial"/>
            </a:rPr>
            <a:t>Informatie- en datamodel</a:t>
          </a:r>
          <a:endParaRPr lang="nl-NL"/>
        </a:p>
      </dgm:t>
    </dgm:pt>
    <dgm:pt modelId="{417DFE40-DE89-48BC-A067-4228C3896C5D}" type="parTrans" cxnId="{9E42CB36-2ECF-47CB-89A7-DCC00AC03301}">
      <dgm:prSet/>
      <dgm:spPr/>
    </dgm:pt>
    <dgm:pt modelId="{17652B8D-F8C5-41A2-8497-EE484FA4F800}" type="sibTrans" cxnId="{9E42CB36-2ECF-47CB-89A7-DCC00AC03301}">
      <dgm:prSet/>
      <dgm:spPr/>
      <dgm:t>
        <a:bodyPr/>
        <a:lstStyle/>
        <a:p>
          <a:endParaRPr lang="en-US"/>
        </a:p>
      </dgm:t>
    </dgm:pt>
    <dgm:pt modelId="{D8311CF9-4A70-43FE-9F94-F8CB8C56F7E7}">
      <dgm:prSet phldr="0"/>
      <dgm:spPr/>
      <dgm:t>
        <a:bodyPr/>
        <a:lstStyle/>
        <a:p>
          <a:pPr algn="l" rtl="0"/>
          <a:r>
            <a:rPr lang="nl-NL">
              <a:latin typeface="Arial"/>
            </a:rPr>
            <a:t>Inventariseren metadata (standaarden, projecten, organisaties, etc)</a:t>
          </a:r>
          <a:endParaRPr lang="nl-NL"/>
        </a:p>
      </dgm:t>
    </dgm:pt>
    <dgm:pt modelId="{A527E103-7E09-4CB1-AE9E-C173694F5B32}" type="parTrans" cxnId="{70EFCBB6-38F9-45E1-9851-13725BA07848}">
      <dgm:prSet/>
      <dgm:spPr/>
    </dgm:pt>
    <dgm:pt modelId="{51E87DD6-DEB9-49B0-8B94-3532C64F0C34}" type="sibTrans" cxnId="{70EFCBB6-38F9-45E1-9851-13725BA07848}">
      <dgm:prSet/>
      <dgm:spPr/>
      <dgm:t>
        <a:bodyPr/>
        <a:lstStyle/>
        <a:p>
          <a:endParaRPr lang="en-US"/>
        </a:p>
      </dgm:t>
    </dgm:pt>
    <dgm:pt modelId="{C8873DE9-7A6E-4DFC-A7CD-D29D78747C16}">
      <dgm:prSet phldr="0"/>
      <dgm:spPr/>
      <dgm:t>
        <a:bodyPr/>
        <a:lstStyle/>
        <a:p>
          <a:pPr algn="l" rtl="0"/>
          <a:r>
            <a:rPr lang="nl-NL">
              <a:latin typeface="Arial"/>
            </a:rPr>
            <a:t>HORA, HERM, ROSA?</a:t>
          </a:r>
        </a:p>
      </dgm:t>
    </dgm:pt>
    <dgm:pt modelId="{E677941E-66EF-4916-B368-7E03F57572BA}" type="parTrans" cxnId="{88567397-BE94-4360-964A-5F4A56A0A58E}">
      <dgm:prSet/>
      <dgm:spPr/>
    </dgm:pt>
    <dgm:pt modelId="{9C59242D-9CB6-433D-8146-E8FE5AC680D5}" type="sibTrans" cxnId="{88567397-BE94-4360-964A-5F4A56A0A58E}">
      <dgm:prSet/>
      <dgm:spPr/>
    </dgm:pt>
    <dgm:pt modelId="{C79832C6-1040-4DEF-9B26-F857D87808CD}">
      <dgm:prSet phldr="0"/>
      <dgm:spPr/>
      <dgm:t>
        <a:bodyPr/>
        <a:lstStyle/>
        <a:p>
          <a:pPr algn="l" rtl="0"/>
          <a:r>
            <a:rPr lang="nl-NL">
              <a:latin typeface="Arial"/>
            </a:rPr>
            <a:t>Gezamenlijk vocabulaire</a:t>
          </a:r>
        </a:p>
      </dgm:t>
    </dgm:pt>
    <dgm:pt modelId="{7609F45B-10F6-41E3-9FE9-FB398ADC66AC}" type="parTrans" cxnId="{3E221B59-6083-4CF1-BFAF-D934AE0A7ADA}">
      <dgm:prSet/>
      <dgm:spPr/>
    </dgm:pt>
    <dgm:pt modelId="{CD4845B1-B57C-45FC-80E3-3BC6EA757994}" type="sibTrans" cxnId="{3E221B59-6083-4CF1-BFAF-D934AE0A7ADA}">
      <dgm:prSet/>
      <dgm:spPr/>
    </dgm:pt>
    <dgm:pt modelId="{E0587158-28FF-4A45-ADE0-2E53442A5987}">
      <dgm:prSet phldr="0"/>
      <dgm:spPr/>
      <dgm:t>
        <a:bodyPr/>
        <a:lstStyle/>
        <a:p>
          <a:pPr algn="l">
            <a:lnSpc>
              <a:spcPct val="90000"/>
            </a:lnSpc>
          </a:pPr>
          <a:r>
            <a:rPr lang="nl-NL">
              <a:solidFill>
                <a:srgbClr val="000000"/>
              </a:solidFill>
              <a:latin typeface="Arial"/>
            </a:rPr>
            <a:t>Toegang/IAM</a:t>
          </a:r>
          <a:endParaRPr lang="nl-NL"/>
        </a:p>
      </dgm:t>
    </dgm:pt>
    <dgm:pt modelId="{F6604164-A827-4AA7-8F81-AE7C83010F0A}" type="parTrans" cxnId="{D695E7DD-612A-42B9-A6B7-F1B91376C3C8}">
      <dgm:prSet/>
      <dgm:spPr/>
    </dgm:pt>
    <dgm:pt modelId="{A000400F-4866-4E02-8BF5-A4CC8F71E30D}" type="sibTrans" cxnId="{D695E7DD-612A-42B9-A6B7-F1B91376C3C8}">
      <dgm:prSet/>
      <dgm:spPr/>
    </dgm:pt>
    <dgm:pt modelId="{238034EA-6802-44B1-BB8B-94514B9539E1}">
      <dgm:prSet phldr="0"/>
      <dgm:spPr/>
      <dgm:t>
        <a:bodyPr/>
        <a:lstStyle/>
        <a:p>
          <a:pPr algn="l" rtl="0">
            <a:lnSpc>
              <a:spcPct val="90000"/>
            </a:lnSpc>
          </a:pPr>
          <a:r>
            <a:rPr lang="nl-NL">
              <a:solidFill>
                <a:srgbClr val="000000"/>
              </a:solidFill>
              <a:latin typeface="Arial"/>
            </a:rPr>
            <a:t>Werkgroepen spefiek voor</a:t>
          </a:r>
          <a:endParaRPr lang="en-US">
            <a:solidFill>
              <a:srgbClr val="000000"/>
            </a:solidFill>
            <a:latin typeface="Arial"/>
          </a:endParaRPr>
        </a:p>
      </dgm:t>
    </dgm:pt>
    <dgm:pt modelId="{6D7E4559-3B45-4CB3-B366-7675575846A2}" type="parTrans" cxnId="{FF8FEDEA-468C-4BB8-A892-9C6D385FE5E9}">
      <dgm:prSet/>
      <dgm:spPr/>
    </dgm:pt>
    <dgm:pt modelId="{CC9B79FF-4C65-4166-8765-5E501AF994CB}" type="sibTrans" cxnId="{FF8FEDEA-468C-4BB8-A892-9C6D385FE5E9}">
      <dgm:prSet/>
      <dgm:spPr/>
    </dgm:pt>
    <dgm:pt modelId="{5627B20C-4A38-41D5-B443-67BC50D5D9AB}">
      <dgm:prSet phldr="0"/>
      <dgm:spPr/>
      <dgm:t>
        <a:bodyPr/>
        <a:lstStyle/>
        <a:p>
          <a:pPr algn="l" rtl="0"/>
          <a:r>
            <a:rPr lang="nl-NL" err="1">
              <a:latin typeface="Arial"/>
            </a:rPr>
            <a:t>PoC</a:t>
          </a:r>
          <a:r>
            <a:rPr lang="nl-NL">
              <a:latin typeface="Arial"/>
            </a:rPr>
            <a:t> in </a:t>
          </a:r>
          <a:r>
            <a:rPr lang="nl-NL" err="1">
              <a:latin typeface="Arial"/>
            </a:rPr>
            <a:t>Airtable</a:t>
          </a:r>
          <a:r>
            <a:rPr lang="nl-NL">
              <a:latin typeface="Arial"/>
            </a:rPr>
            <a:t> &gt; Pilot ook?</a:t>
          </a:r>
        </a:p>
      </dgm:t>
    </dgm:pt>
    <dgm:pt modelId="{B8ECF5D3-056F-4DEA-AF47-FD89E4C58828}" type="parTrans" cxnId="{6FFB4B0C-F595-4B6C-B73E-96E987054017}">
      <dgm:prSet/>
      <dgm:spPr/>
    </dgm:pt>
    <dgm:pt modelId="{CFA2D79E-1C7F-434D-AB1F-B43BFF56551F}" type="sibTrans" cxnId="{6FFB4B0C-F595-4B6C-B73E-96E987054017}">
      <dgm:prSet/>
      <dgm:spPr/>
    </dgm:pt>
    <dgm:pt modelId="{0E31CED0-EEFA-4EB2-BE6D-05701FB6FCE9}">
      <dgm:prSet phldr="0"/>
      <dgm:spPr/>
      <dgm:t>
        <a:bodyPr/>
        <a:lstStyle/>
        <a:p>
          <a:r>
            <a:rPr lang="nl-NL">
              <a:solidFill>
                <a:srgbClr val="000000"/>
              </a:solidFill>
              <a:latin typeface="Arial"/>
            </a:rPr>
            <a:t>IBP/UBV</a:t>
          </a:r>
          <a:endParaRPr lang="en-US"/>
        </a:p>
      </dgm:t>
    </dgm:pt>
    <dgm:pt modelId="{D9E3F9C0-3004-4D5B-BA99-048F30FDDFF4}" type="parTrans" cxnId="{F6614F9A-3396-46F4-93B5-F9AAA209AF17}">
      <dgm:prSet/>
      <dgm:spPr/>
    </dgm:pt>
    <dgm:pt modelId="{3B913D19-8788-437B-B602-72825D8422D9}" type="sibTrans" cxnId="{F6614F9A-3396-46F4-93B5-F9AAA209AF17}">
      <dgm:prSet/>
      <dgm:spPr/>
    </dgm:pt>
    <dgm:pt modelId="{21C72ED5-B161-44CE-B649-25DB626B0722}">
      <dgm:prSet phldr="0"/>
      <dgm:spPr/>
      <dgm:t>
        <a:bodyPr/>
        <a:lstStyle/>
        <a:p>
          <a:r>
            <a:rPr lang="nl-NL">
              <a:latin typeface="Arial"/>
            </a:rPr>
            <a:t>Edukoppeling</a:t>
          </a:r>
          <a:endParaRPr lang="en-US"/>
        </a:p>
      </dgm:t>
    </dgm:pt>
    <dgm:pt modelId="{13143665-47A3-4C6F-9350-3B5747F19472}" type="parTrans" cxnId="{9D03C9D5-A591-4543-B7D8-14E2A23F1716}">
      <dgm:prSet/>
      <dgm:spPr/>
    </dgm:pt>
    <dgm:pt modelId="{36C57246-C792-4487-B0DA-B87006286313}" type="sibTrans" cxnId="{9D03C9D5-A591-4543-B7D8-14E2A23F1716}">
      <dgm:prSet/>
      <dgm:spPr/>
    </dgm:pt>
    <dgm:pt modelId="{11B1E549-EEA1-4321-A96A-A39F9664BC4D}">
      <dgm:prSet phldr="0"/>
      <dgm:spPr/>
      <dgm:t>
        <a:bodyPr/>
        <a:lstStyle/>
        <a:p>
          <a:pPr algn="l">
            <a:lnSpc>
              <a:spcPct val="90000"/>
            </a:lnSpc>
          </a:pPr>
          <a:r>
            <a:rPr lang="nl-NL">
              <a:solidFill>
                <a:srgbClr val="000000"/>
              </a:solidFill>
              <a:latin typeface="Arial"/>
            </a:rPr>
            <a:t>OOAPI/OKE</a:t>
          </a:r>
          <a:endParaRPr lang="en-US"/>
        </a:p>
      </dgm:t>
    </dgm:pt>
    <dgm:pt modelId="{2C2BADCE-1F1B-451C-ABEA-E361785036BD}" type="parTrans" cxnId="{E61B4762-9558-49B5-8070-79E378F588B1}">
      <dgm:prSet/>
      <dgm:spPr/>
    </dgm:pt>
    <dgm:pt modelId="{D06C30A0-8C34-459C-AB85-33932FD566FC}" type="sibTrans" cxnId="{E61B4762-9558-49B5-8070-79E378F588B1}">
      <dgm:prSet/>
      <dgm:spPr/>
    </dgm:pt>
    <dgm:pt modelId="{A6A6E6D1-34AB-4D7E-82EC-179E80C85978}">
      <dgm:prSet phldr="0"/>
      <dgm:spPr/>
      <dgm:t>
        <a:bodyPr/>
        <a:lstStyle/>
        <a:p>
          <a:pPr algn="l"/>
          <a:r>
            <a:rPr lang="nl-NL">
              <a:latin typeface="Arial"/>
            </a:rPr>
            <a:t>Urgentie</a:t>
          </a:r>
        </a:p>
      </dgm:t>
    </dgm:pt>
    <dgm:pt modelId="{F846BB81-E40E-4BB9-9E93-9C6FCD8418D5}" type="parTrans" cxnId="{A7882D1E-21A1-44B3-BDA6-FA0E76F806D0}">
      <dgm:prSet/>
      <dgm:spPr/>
    </dgm:pt>
    <dgm:pt modelId="{BC896599-7549-47FB-87BE-37E2DF926FA5}" type="sibTrans" cxnId="{A7882D1E-21A1-44B3-BDA6-FA0E76F806D0}">
      <dgm:prSet/>
      <dgm:spPr/>
    </dgm:pt>
    <dgm:pt modelId="{49321596-571E-4D02-811F-786BE599B62A}" type="pres">
      <dgm:prSet presAssocID="{4329F919-6FF6-495E-AA7A-59DA2932F482}" presName="linear" presStyleCnt="0">
        <dgm:presLayoutVars>
          <dgm:dir/>
          <dgm:animLvl val="lvl"/>
          <dgm:resizeHandles val="exact"/>
        </dgm:presLayoutVars>
      </dgm:prSet>
      <dgm:spPr/>
    </dgm:pt>
    <dgm:pt modelId="{D4764D82-A030-4C68-A27C-86F55BE7373D}" type="pres">
      <dgm:prSet presAssocID="{3454797D-9BA4-4F73-A7DF-E668D2BA43D0}" presName="parentLin" presStyleCnt="0"/>
      <dgm:spPr/>
    </dgm:pt>
    <dgm:pt modelId="{C4588365-C69E-4289-87F6-3FD22FC4D7EC}" type="pres">
      <dgm:prSet presAssocID="{3454797D-9BA4-4F73-A7DF-E668D2BA43D0}" presName="parentLeftMargin" presStyleLbl="node1" presStyleIdx="0" presStyleCnt="3"/>
      <dgm:spPr/>
    </dgm:pt>
    <dgm:pt modelId="{5436B609-1939-49DC-B6CA-B4E3A25D638A}" type="pres">
      <dgm:prSet presAssocID="{3454797D-9BA4-4F73-A7DF-E668D2BA43D0}" presName="parentText" presStyleLbl="node1" presStyleIdx="0" presStyleCnt="3">
        <dgm:presLayoutVars>
          <dgm:chMax val="0"/>
          <dgm:bulletEnabled val="1"/>
        </dgm:presLayoutVars>
      </dgm:prSet>
      <dgm:spPr/>
    </dgm:pt>
    <dgm:pt modelId="{C4D26D1D-4671-4A7B-9E29-BFE1BB9F3B0A}" type="pres">
      <dgm:prSet presAssocID="{3454797D-9BA4-4F73-A7DF-E668D2BA43D0}" presName="negativeSpace" presStyleCnt="0"/>
      <dgm:spPr/>
    </dgm:pt>
    <dgm:pt modelId="{B1D1BC91-C939-4A23-95C1-1FF652729F1C}" type="pres">
      <dgm:prSet presAssocID="{3454797D-9BA4-4F73-A7DF-E668D2BA43D0}" presName="childText" presStyleLbl="conFgAcc1" presStyleIdx="0" presStyleCnt="3">
        <dgm:presLayoutVars>
          <dgm:bulletEnabled val="1"/>
        </dgm:presLayoutVars>
      </dgm:prSet>
      <dgm:spPr/>
    </dgm:pt>
    <dgm:pt modelId="{B80528E1-E92F-451E-A40F-A2EFD5C6092A}" type="pres">
      <dgm:prSet presAssocID="{17652B8D-F8C5-41A2-8497-EE484FA4F800}" presName="spaceBetweenRectangles" presStyleCnt="0"/>
      <dgm:spPr/>
    </dgm:pt>
    <dgm:pt modelId="{D577B176-0CB5-41FD-A951-E011F6D0DA7A}" type="pres">
      <dgm:prSet presAssocID="{D8311CF9-4A70-43FE-9F94-F8CB8C56F7E7}" presName="parentLin" presStyleCnt="0"/>
      <dgm:spPr/>
    </dgm:pt>
    <dgm:pt modelId="{61556942-1454-480B-8C26-4104058D56FF}" type="pres">
      <dgm:prSet presAssocID="{D8311CF9-4A70-43FE-9F94-F8CB8C56F7E7}" presName="parentLeftMargin" presStyleLbl="node1" presStyleIdx="0" presStyleCnt="3"/>
      <dgm:spPr/>
    </dgm:pt>
    <dgm:pt modelId="{7412CD79-D967-47A0-8CE9-8B0809745DDE}" type="pres">
      <dgm:prSet presAssocID="{D8311CF9-4A70-43FE-9F94-F8CB8C56F7E7}" presName="parentText" presStyleLbl="node1" presStyleIdx="1" presStyleCnt="3">
        <dgm:presLayoutVars>
          <dgm:chMax val="0"/>
          <dgm:bulletEnabled val="1"/>
        </dgm:presLayoutVars>
      </dgm:prSet>
      <dgm:spPr/>
    </dgm:pt>
    <dgm:pt modelId="{32CFC696-537F-4F00-9D6A-C610324D175A}" type="pres">
      <dgm:prSet presAssocID="{D8311CF9-4A70-43FE-9F94-F8CB8C56F7E7}" presName="negativeSpace" presStyleCnt="0"/>
      <dgm:spPr/>
    </dgm:pt>
    <dgm:pt modelId="{B5FE76C5-9E53-46AD-A2B8-5C3B31A558E1}" type="pres">
      <dgm:prSet presAssocID="{D8311CF9-4A70-43FE-9F94-F8CB8C56F7E7}" presName="childText" presStyleLbl="conFgAcc1" presStyleIdx="1" presStyleCnt="3">
        <dgm:presLayoutVars>
          <dgm:bulletEnabled val="1"/>
        </dgm:presLayoutVars>
      </dgm:prSet>
      <dgm:spPr/>
    </dgm:pt>
    <dgm:pt modelId="{9F77907F-93AA-4811-A332-E6235B6BA765}" type="pres">
      <dgm:prSet presAssocID="{51E87DD6-DEB9-49B0-8B94-3532C64F0C34}" presName="spaceBetweenRectangles" presStyleCnt="0"/>
      <dgm:spPr/>
    </dgm:pt>
    <dgm:pt modelId="{40F70B2F-91F5-4F60-88EC-1FC235853D47}" type="pres">
      <dgm:prSet presAssocID="{500DF26F-7E57-4AA2-80D0-9E24BAC3E939}" presName="parentLin" presStyleCnt="0"/>
      <dgm:spPr/>
    </dgm:pt>
    <dgm:pt modelId="{91916F1A-0E89-44A3-9177-C9040861CBE3}" type="pres">
      <dgm:prSet presAssocID="{500DF26F-7E57-4AA2-80D0-9E24BAC3E939}" presName="parentLeftMargin" presStyleLbl="node1" presStyleIdx="1" presStyleCnt="3"/>
      <dgm:spPr/>
    </dgm:pt>
    <dgm:pt modelId="{529DB3C2-25E9-47CE-A18C-9F19EAE45951}" type="pres">
      <dgm:prSet presAssocID="{500DF26F-7E57-4AA2-80D0-9E24BAC3E939}" presName="parentText" presStyleLbl="node1" presStyleIdx="2" presStyleCnt="3">
        <dgm:presLayoutVars>
          <dgm:chMax val="0"/>
          <dgm:bulletEnabled val="1"/>
        </dgm:presLayoutVars>
      </dgm:prSet>
      <dgm:spPr/>
    </dgm:pt>
    <dgm:pt modelId="{C3E4EB37-2A60-4999-80D3-900AADC23ABE}" type="pres">
      <dgm:prSet presAssocID="{500DF26F-7E57-4AA2-80D0-9E24BAC3E939}" presName="negativeSpace" presStyleCnt="0"/>
      <dgm:spPr/>
    </dgm:pt>
    <dgm:pt modelId="{65B6601E-F5B4-47C1-BCA9-1D8FE5233484}" type="pres">
      <dgm:prSet presAssocID="{500DF26F-7E57-4AA2-80D0-9E24BAC3E939}" presName="childText" presStyleLbl="conFgAcc1" presStyleIdx="2" presStyleCnt="3">
        <dgm:presLayoutVars>
          <dgm:bulletEnabled val="1"/>
        </dgm:presLayoutVars>
      </dgm:prSet>
      <dgm:spPr/>
    </dgm:pt>
  </dgm:ptLst>
  <dgm:cxnLst>
    <dgm:cxn modelId="{6FFB4B0C-F595-4B6C-B73E-96E987054017}" srcId="{500DF26F-7E57-4AA2-80D0-9E24BAC3E939}" destId="{5627B20C-4A38-41D5-B443-67BC50D5D9AB}" srcOrd="0" destOrd="0" parTransId="{B8ECF5D3-056F-4DEA-AF47-FD89E4C58828}" sibTransId="{CFA2D79E-1C7F-434D-AB1F-B43BFF56551F}"/>
    <dgm:cxn modelId="{3F97D90F-D4B6-4AF4-A973-17180B8689C4}" type="presOf" srcId="{C8873DE9-7A6E-4DFC-A7CD-D29D78747C16}" destId="{B1D1BC91-C939-4A23-95C1-1FF652729F1C}" srcOrd="0" destOrd="0" presId="urn:microsoft.com/office/officeart/2005/8/layout/list1"/>
    <dgm:cxn modelId="{A7882D1E-21A1-44B3-BDA6-FA0E76F806D0}" srcId="{3454797D-9BA4-4F73-A7DF-E668D2BA43D0}" destId="{A6A6E6D1-34AB-4D7E-82EC-179E80C85978}" srcOrd="2" destOrd="0" parTransId="{F846BB81-E40E-4BB9-9E93-9C6FCD8418D5}" sibTransId="{BC896599-7549-47FB-87BE-37E2DF926FA5}"/>
    <dgm:cxn modelId="{26F5BA25-DB88-4144-B633-EDD134B2CAAF}" type="presOf" srcId="{5627B20C-4A38-41D5-B443-67BC50D5D9AB}" destId="{65B6601E-F5B4-47C1-BCA9-1D8FE5233484}" srcOrd="0" destOrd="0" presId="urn:microsoft.com/office/officeart/2005/8/layout/list1"/>
    <dgm:cxn modelId="{9E42CB36-2ECF-47CB-89A7-DCC00AC03301}" srcId="{4329F919-6FF6-495E-AA7A-59DA2932F482}" destId="{3454797D-9BA4-4F73-A7DF-E668D2BA43D0}" srcOrd="0" destOrd="0" parTransId="{417DFE40-DE89-48BC-A067-4228C3896C5D}" sibTransId="{17652B8D-F8C5-41A2-8497-EE484FA4F800}"/>
    <dgm:cxn modelId="{E61B4762-9558-49B5-8070-79E378F588B1}" srcId="{238034EA-6802-44B1-BB8B-94514B9539E1}" destId="{11B1E549-EEA1-4321-A96A-A39F9664BC4D}" srcOrd="0" destOrd="0" parTransId="{2C2BADCE-1F1B-451C-ABEA-E361785036BD}" sibTransId="{D06C30A0-8C34-459C-AB85-33932FD566FC}"/>
    <dgm:cxn modelId="{AAFDCD6E-016C-4E4D-8E54-35F7A2253C92}" srcId="{4329F919-6FF6-495E-AA7A-59DA2932F482}" destId="{500DF26F-7E57-4AA2-80D0-9E24BAC3E939}" srcOrd="2" destOrd="0" parTransId="{2A56F862-3589-4D6C-AE6E-5D62963CFC25}" sibTransId="{CD971950-DE54-473C-9A24-339ABC9972CC}"/>
    <dgm:cxn modelId="{4E15DC6F-327C-4456-84FC-C441923C0EB7}" type="presOf" srcId="{D8311CF9-4A70-43FE-9F94-F8CB8C56F7E7}" destId="{61556942-1454-480B-8C26-4104058D56FF}" srcOrd="0" destOrd="0" presId="urn:microsoft.com/office/officeart/2005/8/layout/list1"/>
    <dgm:cxn modelId="{CCFC3B56-6230-4223-9D3D-9A1B451B4816}" type="presOf" srcId="{500DF26F-7E57-4AA2-80D0-9E24BAC3E939}" destId="{529DB3C2-25E9-47CE-A18C-9F19EAE45951}" srcOrd="1" destOrd="0" presId="urn:microsoft.com/office/officeart/2005/8/layout/list1"/>
    <dgm:cxn modelId="{08568B77-9608-4E60-9A61-BBE214C9F428}" type="presOf" srcId="{500DF26F-7E57-4AA2-80D0-9E24BAC3E939}" destId="{91916F1A-0E89-44A3-9177-C9040861CBE3}" srcOrd="0" destOrd="0" presId="urn:microsoft.com/office/officeart/2005/8/layout/list1"/>
    <dgm:cxn modelId="{CB1E0A78-0AC7-4F0C-85B1-D8EF33C0C4F3}" type="presOf" srcId="{D8311CF9-4A70-43FE-9F94-F8CB8C56F7E7}" destId="{7412CD79-D967-47A0-8CE9-8B0809745DDE}" srcOrd="1" destOrd="0" presId="urn:microsoft.com/office/officeart/2005/8/layout/list1"/>
    <dgm:cxn modelId="{7F7F2158-4C4E-4486-9FE3-AC2FC8FB293A}" type="presOf" srcId="{E0587158-28FF-4A45-ADE0-2E53442A5987}" destId="{B5FE76C5-9E53-46AD-A2B8-5C3B31A558E1}" srcOrd="0" destOrd="4" presId="urn:microsoft.com/office/officeart/2005/8/layout/list1"/>
    <dgm:cxn modelId="{3E221B59-6083-4CF1-BFAF-D934AE0A7ADA}" srcId="{3454797D-9BA4-4F73-A7DF-E668D2BA43D0}" destId="{C79832C6-1040-4DEF-9B26-F857D87808CD}" srcOrd="1" destOrd="0" parTransId="{7609F45B-10F6-41E3-9FE9-FB398ADC66AC}" sibTransId="{CD4845B1-B57C-45FC-80E3-3BC6EA757994}"/>
    <dgm:cxn modelId="{1520FF80-9408-4EA9-91F7-CF1D2BD77796}" type="presOf" srcId="{238034EA-6802-44B1-BB8B-94514B9539E1}" destId="{B5FE76C5-9E53-46AD-A2B8-5C3B31A558E1}" srcOrd="0" destOrd="0" presId="urn:microsoft.com/office/officeart/2005/8/layout/list1"/>
    <dgm:cxn modelId="{CBD7C386-5705-4E4F-8862-FA66EBE7120B}" type="presOf" srcId="{3454797D-9BA4-4F73-A7DF-E668D2BA43D0}" destId="{5436B609-1939-49DC-B6CA-B4E3A25D638A}" srcOrd="1" destOrd="0" presId="urn:microsoft.com/office/officeart/2005/8/layout/list1"/>
    <dgm:cxn modelId="{CA15B08F-AD66-4BB5-8AFF-F836F21DA760}" type="presOf" srcId="{3454797D-9BA4-4F73-A7DF-E668D2BA43D0}" destId="{C4588365-C69E-4289-87F6-3FD22FC4D7EC}" srcOrd="0" destOrd="0" presId="urn:microsoft.com/office/officeart/2005/8/layout/list1"/>
    <dgm:cxn modelId="{88567397-BE94-4360-964A-5F4A56A0A58E}" srcId="{3454797D-9BA4-4F73-A7DF-E668D2BA43D0}" destId="{C8873DE9-7A6E-4DFC-A7CD-D29D78747C16}" srcOrd="0" destOrd="0" parTransId="{E677941E-66EF-4916-B368-7E03F57572BA}" sibTransId="{9C59242D-9CB6-433D-8146-E8FE5AC680D5}"/>
    <dgm:cxn modelId="{F6614F9A-3396-46F4-93B5-F9AAA209AF17}" srcId="{238034EA-6802-44B1-BB8B-94514B9539E1}" destId="{0E31CED0-EEFA-4EB2-BE6D-05701FB6FCE9}" srcOrd="2" destOrd="0" parTransId="{D9E3F9C0-3004-4D5B-BA99-048F30FDDFF4}" sibTransId="{3B913D19-8788-437B-B602-72825D8422D9}"/>
    <dgm:cxn modelId="{DEA947A7-5E73-47DA-87A9-90AB9A22C3E0}" type="presOf" srcId="{0E31CED0-EEFA-4EB2-BE6D-05701FB6FCE9}" destId="{B5FE76C5-9E53-46AD-A2B8-5C3B31A558E1}" srcOrd="0" destOrd="3" presId="urn:microsoft.com/office/officeart/2005/8/layout/list1"/>
    <dgm:cxn modelId="{BC68E8AF-2BF5-4E4A-8D8B-37EE6D56D211}" type="presOf" srcId="{A6A6E6D1-34AB-4D7E-82EC-179E80C85978}" destId="{B1D1BC91-C939-4A23-95C1-1FF652729F1C}" srcOrd="0" destOrd="2" presId="urn:microsoft.com/office/officeart/2005/8/layout/list1"/>
    <dgm:cxn modelId="{70EFCBB6-38F9-45E1-9851-13725BA07848}" srcId="{4329F919-6FF6-495E-AA7A-59DA2932F482}" destId="{D8311CF9-4A70-43FE-9F94-F8CB8C56F7E7}" srcOrd="1" destOrd="0" parTransId="{A527E103-7E09-4CB1-AE9E-C173694F5B32}" sibTransId="{51E87DD6-DEB9-49B0-8B94-3532C64F0C34}"/>
    <dgm:cxn modelId="{9DC798B7-9006-4450-B6D9-550D83577EE0}" type="presOf" srcId="{C79832C6-1040-4DEF-9B26-F857D87808CD}" destId="{B1D1BC91-C939-4A23-95C1-1FF652729F1C}" srcOrd="0" destOrd="1" presId="urn:microsoft.com/office/officeart/2005/8/layout/list1"/>
    <dgm:cxn modelId="{5AE8E4CA-0B88-4442-A0A1-556A853707BA}" type="presOf" srcId="{11B1E549-EEA1-4321-A96A-A39F9664BC4D}" destId="{B5FE76C5-9E53-46AD-A2B8-5C3B31A558E1}" srcOrd="0" destOrd="1" presId="urn:microsoft.com/office/officeart/2005/8/layout/list1"/>
    <dgm:cxn modelId="{A25705D0-2DE1-469E-BF12-CA45B6F87378}" type="presOf" srcId="{21C72ED5-B161-44CE-B649-25DB626B0722}" destId="{B5FE76C5-9E53-46AD-A2B8-5C3B31A558E1}" srcOrd="0" destOrd="2" presId="urn:microsoft.com/office/officeart/2005/8/layout/list1"/>
    <dgm:cxn modelId="{E663D5D2-88AA-4CC2-BD58-8B32A2A49A69}" type="presOf" srcId="{4329F919-6FF6-495E-AA7A-59DA2932F482}" destId="{49321596-571E-4D02-811F-786BE599B62A}" srcOrd="0" destOrd="0" presId="urn:microsoft.com/office/officeart/2005/8/layout/list1"/>
    <dgm:cxn modelId="{9D03C9D5-A591-4543-B7D8-14E2A23F1716}" srcId="{238034EA-6802-44B1-BB8B-94514B9539E1}" destId="{21C72ED5-B161-44CE-B649-25DB626B0722}" srcOrd="1" destOrd="0" parTransId="{13143665-47A3-4C6F-9350-3B5747F19472}" sibTransId="{36C57246-C792-4487-B0DA-B87006286313}"/>
    <dgm:cxn modelId="{D695E7DD-612A-42B9-A6B7-F1B91376C3C8}" srcId="{238034EA-6802-44B1-BB8B-94514B9539E1}" destId="{E0587158-28FF-4A45-ADE0-2E53442A5987}" srcOrd="3" destOrd="0" parTransId="{F6604164-A827-4AA7-8F81-AE7C83010F0A}" sibTransId="{A000400F-4866-4E02-8BF5-A4CC8F71E30D}"/>
    <dgm:cxn modelId="{FF8FEDEA-468C-4BB8-A892-9C6D385FE5E9}" srcId="{D8311CF9-4A70-43FE-9F94-F8CB8C56F7E7}" destId="{238034EA-6802-44B1-BB8B-94514B9539E1}" srcOrd="0" destOrd="0" parTransId="{6D7E4559-3B45-4CB3-B366-7675575846A2}" sibTransId="{CC9B79FF-4C65-4166-8765-5E501AF994CB}"/>
    <dgm:cxn modelId="{DE3FD740-99D0-404E-881D-693AF8D33732}" type="presParOf" srcId="{49321596-571E-4D02-811F-786BE599B62A}" destId="{D4764D82-A030-4C68-A27C-86F55BE7373D}" srcOrd="0" destOrd="0" presId="urn:microsoft.com/office/officeart/2005/8/layout/list1"/>
    <dgm:cxn modelId="{C4468444-3002-4960-96FC-9408621CFF69}" type="presParOf" srcId="{D4764D82-A030-4C68-A27C-86F55BE7373D}" destId="{C4588365-C69E-4289-87F6-3FD22FC4D7EC}" srcOrd="0" destOrd="0" presId="urn:microsoft.com/office/officeart/2005/8/layout/list1"/>
    <dgm:cxn modelId="{0E6A108B-7170-4047-84B1-D9BDA6A5B92D}" type="presParOf" srcId="{D4764D82-A030-4C68-A27C-86F55BE7373D}" destId="{5436B609-1939-49DC-B6CA-B4E3A25D638A}" srcOrd="1" destOrd="0" presId="urn:microsoft.com/office/officeart/2005/8/layout/list1"/>
    <dgm:cxn modelId="{6C1971E8-333C-49BF-87CD-B781BBC7FA48}" type="presParOf" srcId="{49321596-571E-4D02-811F-786BE599B62A}" destId="{C4D26D1D-4671-4A7B-9E29-BFE1BB9F3B0A}" srcOrd="1" destOrd="0" presId="urn:microsoft.com/office/officeart/2005/8/layout/list1"/>
    <dgm:cxn modelId="{E1DBA147-1C02-46B7-80B7-2FDAFA86B2F9}" type="presParOf" srcId="{49321596-571E-4D02-811F-786BE599B62A}" destId="{B1D1BC91-C939-4A23-95C1-1FF652729F1C}" srcOrd="2" destOrd="0" presId="urn:microsoft.com/office/officeart/2005/8/layout/list1"/>
    <dgm:cxn modelId="{CF659B21-68B0-4EEA-85EB-1D65DBA26904}" type="presParOf" srcId="{49321596-571E-4D02-811F-786BE599B62A}" destId="{B80528E1-E92F-451E-A40F-A2EFD5C6092A}" srcOrd="3" destOrd="0" presId="urn:microsoft.com/office/officeart/2005/8/layout/list1"/>
    <dgm:cxn modelId="{880C934C-920E-46A6-863A-421A8238ED94}" type="presParOf" srcId="{49321596-571E-4D02-811F-786BE599B62A}" destId="{D577B176-0CB5-41FD-A951-E011F6D0DA7A}" srcOrd="4" destOrd="0" presId="urn:microsoft.com/office/officeart/2005/8/layout/list1"/>
    <dgm:cxn modelId="{9566CB0A-A002-4D26-8F1E-3368AB2E056E}" type="presParOf" srcId="{D577B176-0CB5-41FD-A951-E011F6D0DA7A}" destId="{61556942-1454-480B-8C26-4104058D56FF}" srcOrd="0" destOrd="0" presId="urn:microsoft.com/office/officeart/2005/8/layout/list1"/>
    <dgm:cxn modelId="{714B5400-2CD9-4C3F-9D2D-87F932C2E6AF}" type="presParOf" srcId="{D577B176-0CB5-41FD-A951-E011F6D0DA7A}" destId="{7412CD79-D967-47A0-8CE9-8B0809745DDE}" srcOrd="1" destOrd="0" presId="urn:microsoft.com/office/officeart/2005/8/layout/list1"/>
    <dgm:cxn modelId="{F38875C7-8F52-425D-AFE7-F89D4710B0DA}" type="presParOf" srcId="{49321596-571E-4D02-811F-786BE599B62A}" destId="{32CFC696-537F-4F00-9D6A-C610324D175A}" srcOrd="5" destOrd="0" presId="urn:microsoft.com/office/officeart/2005/8/layout/list1"/>
    <dgm:cxn modelId="{630A80CF-6A2C-49E8-8216-068231C5A8F9}" type="presParOf" srcId="{49321596-571E-4D02-811F-786BE599B62A}" destId="{B5FE76C5-9E53-46AD-A2B8-5C3B31A558E1}" srcOrd="6" destOrd="0" presId="urn:microsoft.com/office/officeart/2005/8/layout/list1"/>
    <dgm:cxn modelId="{6BFF19C4-9EC7-463D-BD56-CCB12FAE6949}" type="presParOf" srcId="{49321596-571E-4D02-811F-786BE599B62A}" destId="{9F77907F-93AA-4811-A332-E6235B6BA765}" srcOrd="7" destOrd="0" presId="urn:microsoft.com/office/officeart/2005/8/layout/list1"/>
    <dgm:cxn modelId="{A3388974-D619-4205-BDD5-E47DE6D71874}" type="presParOf" srcId="{49321596-571E-4D02-811F-786BE599B62A}" destId="{40F70B2F-91F5-4F60-88EC-1FC235853D47}" srcOrd="8" destOrd="0" presId="urn:microsoft.com/office/officeart/2005/8/layout/list1"/>
    <dgm:cxn modelId="{7A9E1A01-980C-4C62-A607-63BA1D6E5E08}" type="presParOf" srcId="{40F70B2F-91F5-4F60-88EC-1FC235853D47}" destId="{91916F1A-0E89-44A3-9177-C9040861CBE3}" srcOrd="0" destOrd="0" presId="urn:microsoft.com/office/officeart/2005/8/layout/list1"/>
    <dgm:cxn modelId="{0551C31D-D85E-4E1F-896B-DD25921978EA}" type="presParOf" srcId="{40F70B2F-91F5-4F60-88EC-1FC235853D47}" destId="{529DB3C2-25E9-47CE-A18C-9F19EAE45951}" srcOrd="1" destOrd="0" presId="urn:microsoft.com/office/officeart/2005/8/layout/list1"/>
    <dgm:cxn modelId="{1F2E97BE-D2D4-4B8F-A3F8-8489C184B291}" type="presParOf" srcId="{49321596-571E-4D02-811F-786BE599B62A}" destId="{C3E4EB37-2A60-4999-80D3-900AADC23ABE}" srcOrd="9" destOrd="0" presId="urn:microsoft.com/office/officeart/2005/8/layout/list1"/>
    <dgm:cxn modelId="{BA56CB4D-518D-4B01-B785-252CA8DFD325}" type="presParOf" srcId="{49321596-571E-4D02-811F-786BE599B62A}" destId="{65B6601E-F5B4-47C1-BCA9-1D8FE523348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DDD3D-1C76-4DA2-B614-96D0D4E75B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3BA177-0210-41EB-A0BB-27C94C98A4CC}">
      <dgm:prSet phldrT="[Text]" phldr="0"/>
      <dgm:spPr/>
      <dgm:t>
        <a:bodyPr/>
        <a:lstStyle/>
        <a:p>
          <a:pPr algn="l" rtl="0">
            <a:lnSpc>
              <a:spcPct val="100000"/>
            </a:lnSpc>
          </a:pPr>
          <a:r>
            <a:rPr lang="en-US"/>
            <a:t>Npuls </a:t>
          </a:r>
          <a:r>
            <a:rPr lang="en-US" err="1"/>
            <a:t>startdocumentatie</a:t>
          </a:r>
          <a:r>
            <a:rPr lang="en-US"/>
            <a:t> </a:t>
          </a:r>
          <a:r>
            <a:rPr lang="en-US" err="1"/>
            <a:t>komt</a:t>
          </a:r>
          <a:r>
            <a:rPr lang="en-US"/>
            <a:t> </a:t>
          </a:r>
          <a:r>
            <a:rPr lang="en-US" err="1"/>
            <a:t>erin</a:t>
          </a:r>
          <a:r>
            <a:rPr lang="en-US"/>
            <a:t> </a:t>
          </a:r>
          <a:r>
            <a:rPr lang="en-US" err="1"/>
            <a:t>deze</a:t>
          </a:r>
          <a:r>
            <a:rPr lang="en-US"/>
            <a:t> </a:t>
          </a:r>
          <a:r>
            <a:rPr lang="en-US" err="1"/>
            <a:t>maand</a:t>
          </a:r>
          <a:r>
            <a:rPr lang="en-US">
              <a:latin typeface="Arial"/>
            </a:rPr>
            <a:t> (NL)</a:t>
          </a:r>
          <a:endParaRPr lang="en-US"/>
        </a:p>
      </dgm:t>
    </dgm:pt>
    <dgm:pt modelId="{DF59D1C5-B6FC-44F9-8336-BDC2721FD0CE}" type="parTrans" cxnId="{FAD29CA8-B53C-4A31-8324-2E606E9039AC}">
      <dgm:prSet/>
      <dgm:spPr/>
      <dgm:t>
        <a:bodyPr/>
        <a:lstStyle/>
        <a:p>
          <a:endParaRPr lang="en-US"/>
        </a:p>
      </dgm:t>
    </dgm:pt>
    <dgm:pt modelId="{EB101FE9-CEC7-47A9-BDFD-5E34F91D0430}" type="sibTrans" cxnId="{FAD29CA8-B53C-4A31-8324-2E606E9039AC}">
      <dgm:prSet/>
      <dgm:spPr/>
      <dgm:t>
        <a:bodyPr/>
        <a:lstStyle/>
        <a:p>
          <a:endParaRPr lang="en-US"/>
        </a:p>
      </dgm:t>
    </dgm:pt>
    <dgm:pt modelId="{6F2C05FB-BEFD-4AE1-BCF4-C37959C2C26C}">
      <dgm:prSet phldrT="[Text]" phldr="0"/>
      <dgm:spPr/>
      <dgm:t>
        <a:bodyPr/>
        <a:lstStyle/>
        <a:p>
          <a:pPr rtl="0">
            <a:lnSpc>
              <a:spcPct val="100000"/>
            </a:lnSpc>
          </a:pPr>
          <a:r>
            <a:rPr lang="en-US"/>
            <a:t>GÉANT Task Force EDU </a:t>
          </a:r>
          <a:r>
            <a:rPr lang="en-US">
              <a:latin typeface="Arial"/>
            </a:rPr>
            <a:t>– </a:t>
          </a:r>
          <a:r>
            <a:rPr lang="en-US"/>
            <a:t>NRENs</a:t>
          </a:r>
          <a:r>
            <a:rPr lang="en-US">
              <a:latin typeface="Arial"/>
            </a:rPr>
            <a:t> (EU)</a:t>
          </a:r>
          <a:endParaRPr lang="en-US"/>
        </a:p>
      </dgm:t>
    </dgm:pt>
    <dgm:pt modelId="{2F3D8231-3812-4466-A947-37EB19C70FDE}" type="parTrans" cxnId="{021DC0DA-3507-4573-A5AA-DA45C8D19E12}">
      <dgm:prSet/>
      <dgm:spPr/>
      <dgm:t>
        <a:bodyPr/>
        <a:lstStyle/>
        <a:p>
          <a:endParaRPr lang="en-US"/>
        </a:p>
      </dgm:t>
    </dgm:pt>
    <dgm:pt modelId="{7641EB03-8781-480A-B7D3-6061BAC1EF92}" type="sibTrans" cxnId="{021DC0DA-3507-4573-A5AA-DA45C8D19E12}">
      <dgm:prSet/>
      <dgm:spPr/>
      <dgm:t>
        <a:bodyPr/>
        <a:lstStyle/>
        <a:p>
          <a:endParaRPr lang="en-US"/>
        </a:p>
      </dgm:t>
    </dgm:pt>
    <dgm:pt modelId="{54400094-7E20-4A1B-8C50-D58C76A4C809}">
      <dgm:prSet phldr="0"/>
      <dgm:spPr/>
      <dgm:t>
        <a:bodyPr/>
        <a:lstStyle/>
        <a:p>
          <a:pPr algn="l" rtl="0">
            <a:lnSpc>
              <a:spcPct val="100000"/>
            </a:lnSpc>
          </a:pPr>
          <a:r>
            <a:rPr lang="en-US"/>
            <a:t>Enterprise Architecten SIG van EUNIS</a:t>
          </a:r>
          <a:r>
            <a:rPr lang="en-US">
              <a:latin typeface="Arial"/>
            </a:rPr>
            <a:t> (EU)</a:t>
          </a:r>
          <a:endParaRPr lang="en-US"/>
        </a:p>
      </dgm:t>
    </dgm:pt>
    <dgm:pt modelId="{46112303-6DD2-4CEE-92D5-E9BE8B6391C0}" type="parTrans" cxnId="{9BE859A2-3621-4F5B-A05C-081DCAF64A7A}">
      <dgm:prSet/>
      <dgm:spPr/>
    </dgm:pt>
    <dgm:pt modelId="{5C2E9AB3-D5BA-4B39-825F-D15EE644F301}" type="sibTrans" cxnId="{9BE859A2-3621-4F5B-A05C-081DCAF64A7A}">
      <dgm:prSet/>
      <dgm:spPr/>
    </dgm:pt>
    <dgm:pt modelId="{C8CA9C3D-30E9-42A8-944A-89B36314C62D}">
      <dgm:prSet phldr="0"/>
      <dgm:spPr/>
      <dgm:t>
        <a:bodyPr/>
        <a:lstStyle/>
        <a:p>
          <a:pPr algn="l" rtl="0">
            <a:lnSpc>
              <a:spcPct val="100000"/>
            </a:lnSpc>
          </a:pPr>
          <a:r>
            <a:rPr lang="en-US"/>
            <a:t>Edu-V </a:t>
          </a:r>
          <a:r>
            <a:rPr lang="en-US">
              <a:latin typeface="Arial"/>
            </a:rPr>
            <a:t>kijkt mee (NL)</a:t>
          </a:r>
        </a:p>
      </dgm:t>
    </dgm:pt>
    <dgm:pt modelId="{C11C6222-D036-4337-918D-28842DC07181}" type="parTrans" cxnId="{06E3C52B-9BAF-474C-AF64-6F3EC3D1DD20}">
      <dgm:prSet/>
      <dgm:spPr/>
    </dgm:pt>
    <dgm:pt modelId="{9CE36358-34BC-49EF-B62D-2110C5BBC1F7}" type="sibTrans" cxnId="{06E3C52B-9BAF-474C-AF64-6F3EC3D1DD20}">
      <dgm:prSet/>
      <dgm:spPr/>
    </dgm:pt>
    <dgm:pt modelId="{4EB3EB12-F91A-4B26-999D-B7106C8C5E22}" type="pres">
      <dgm:prSet presAssocID="{1EADDD3D-1C76-4DA2-B614-96D0D4E75B5E}" presName="diagram" presStyleCnt="0">
        <dgm:presLayoutVars>
          <dgm:dir/>
          <dgm:resizeHandles val="exact"/>
        </dgm:presLayoutVars>
      </dgm:prSet>
      <dgm:spPr/>
    </dgm:pt>
    <dgm:pt modelId="{16479319-FC6F-4C42-B927-BB753AF7E2B0}" type="pres">
      <dgm:prSet presAssocID="{C8CA9C3D-30E9-42A8-944A-89B36314C62D}" presName="node" presStyleLbl="node1" presStyleIdx="0" presStyleCnt="4">
        <dgm:presLayoutVars>
          <dgm:bulletEnabled val="1"/>
        </dgm:presLayoutVars>
      </dgm:prSet>
      <dgm:spPr/>
    </dgm:pt>
    <dgm:pt modelId="{820BB834-43B3-4EB3-8997-C25E2E7C5AC4}" type="pres">
      <dgm:prSet presAssocID="{9CE36358-34BC-49EF-B62D-2110C5BBC1F7}" presName="sibTrans" presStyleCnt="0"/>
      <dgm:spPr/>
    </dgm:pt>
    <dgm:pt modelId="{AC57390F-7256-4B85-8C12-6EEB931492F5}" type="pres">
      <dgm:prSet presAssocID="{A03BA177-0210-41EB-A0BB-27C94C98A4CC}" presName="node" presStyleLbl="node1" presStyleIdx="1" presStyleCnt="4">
        <dgm:presLayoutVars>
          <dgm:bulletEnabled val="1"/>
        </dgm:presLayoutVars>
      </dgm:prSet>
      <dgm:spPr/>
    </dgm:pt>
    <dgm:pt modelId="{D2DE828F-AEF2-460B-B068-0A2A50170DDD}" type="pres">
      <dgm:prSet presAssocID="{EB101FE9-CEC7-47A9-BDFD-5E34F91D0430}" presName="sibTrans" presStyleCnt="0"/>
      <dgm:spPr/>
    </dgm:pt>
    <dgm:pt modelId="{9F61DF8A-A597-4005-AA07-30C741F0A99C}" type="pres">
      <dgm:prSet presAssocID="{54400094-7E20-4A1B-8C50-D58C76A4C809}" presName="node" presStyleLbl="node1" presStyleIdx="2" presStyleCnt="4">
        <dgm:presLayoutVars>
          <dgm:bulletEnabled val="1"/>
        </dgm:presLayoutVars>
      </dgm:prSet>
      <dgm:spPr/>
    </dgm:pt>
    <dgm:pt modelId="{B9668DD0-7E16-4E36-854D-45369CAE65AA}" type="pres">
      <dgm:prSet presAssocID="{5C2E9AB3-D5BA-4B39-825F-D15EE644F301}" presName="sibTrans" presStyleCnt="0"/>
      <dgm:spPr/>
    </dgm:pt>
    <dgm:pt modelId="{D7788323-5570-4100-A8B6-912F33588DD8}" type="pres">
      <dgm:prSet presAssocID="{6F2C05FB-BEFD-4AE1-BCF4-C37959C2C26C}" presName="node" presStyleLbl="node1" presStyleIdx="3" presStyleCnt="4">
        <dgm:presLayoutVars>
          <dgm:bulletEnabled val="1"/>
        </dgm:presLayoutVars>
      </dgm:prSet>
      <dgm:spPr/>
    </dgm:pt>
  </dgm:ptLst>
  <dgm:cxnLst>
    <dgm:cxn modelId="{4341F504-74AF-4B9F-A1F0-9DC0DB13A759}" type="presOf" srcId="{A03BA177-0210-41EB-A0BB-27C94C98A4CC}" destId="{AC57390F-7256-4B85-8C12-6EEB931492F5}" srcOrd="0" destOrd="0" presId="urn:microsoft.com/office/officeart/2005/8/layout/default"/>
    <dgm:cxn modelId="{06E3C52B-9BAF-474C-AF64-6F3EC3D1DD20}" srcId="{1EADDD3D-1C76-4DA2-B614-96D0D4E75B5E}" destId="{C8CA9C3D-30E9-42A8-944A-89B36314C62D}" srcOrd="0" destOrd="0" parTransId="{C11C6222-D036-4337-918D-28842DC07181}" sibTransId="{9CE36358-34BC-49EF-B62D-2110C5BBC1F7}"/>
    <dgm:cxn modelId="{6444D269-AB2A-47BE-B138-5310718E698A}" type="presOf" srcId="{54400094-7E20-4A1B-8C50-D58C76A4C809}" destId="{9F61DF8A-A597-4005-AA07-30C741F0A99C}" srcOrd="0" destOrd="0" presId="urn:microsoft.com/office/officeart/2005/8/layout/default"/>
    <dgm:cxn modelId="{9BE859A2-3621-4F5B-A05C-081DCAF64A7A}" srcId="{1EADDD3D-1C76-4DA2-B614-96D0D4E75B5E}" destId="{54400094-7E20-4A1B-8C50-D58C76A4C809}" srcOrd="2" destOrd="0" parTransId="{46112303-6DD2-4CEE-92D5-E9BE8B6391C0}" sibTransId="{5C2E9AB3-D5BA-4B39-825F-D15EE644F301}"/>
    <dgm:cxn modelId="{FAD29CA8-B53C-4A31-8324-2E606E9039AC}" srcId="{1EADDD3D-1C76-4DA2-B614-96D0D4E75B5E}" destId="{A03BA177-0210-41EB-A0BB-27C94C98A4CC}" srcOrd="1" destOrd="0" parTransId="{DF59D1C5-B6FC-44F9-8336-BDC2721FD0CE}" sibTransId="{EB101FE9-CEC7-47A9-BDFD-5E34F91D0430}"/>
    <dgm:cxn modelId="{D9AB4CCE-4B8F-4962-83B4-D1F0BCFB6998}" type="presOf" srcId="{6F2C05FB-BEFD-4AE1-BCF4-C37959C2C26C}" destId="{D7788323-5570-4100-A8B6-912F33588DD8}" srcOrd="0" destOrd="0" presId="urn:microsoft.com/office/officeart/2005/8/layout/default"/>
    <dgm:cxn modelId="{021DC0DA-3507-4573-A5AA-DA45C8D19E12}" srcId="{1EADDD3D-1C76-4DA2-B614-96D0D4E75B5E}" destId="{6F2C05FB-BEFD-4AE1-BCF4-C37959C2C26C}" srcOrd="3" destOrd="0" parTransId="{2F3D8231-3812-4466-A947-37EB19C70FDE}" sibTransId="{7641EB03-8781-480A-B7D3-6061BAC1EF92}"/>
    <dgm:cxn modelId="{B2FD12E3-83A9-4CBD-AE94-3B1AEE78AC8B}" type="presOf" srcId="{C8CA9C3D-30E9-42A8-944A-89B36314C62D}" destId="{16479319-FC6F-4C42-B927-BB753AF7E2B0}" srcOrd="0" destOrd="0" presId="urn:microsoft.com/office/officeart/2005/8/layout/default"/>
    <dgm:cxn modelId="{28CE66F2-5DA5-423E-A18C-83DEA1844CEF}" type="presOf" srcId="{1EADDD3D-1C76-4DA2-B614-96D0D4E75B5E}" destId="{4EB3EB12-F91A-4B26-999D-B7106C8C5E22}" srcOrd="0" destOrd="0" presId="urn:microsoft.com/office/officeart/2005/8/layout/default"/>
    <dgm:cxn modelId="{2B7139B1-B7AB-422F-A289-D4CD81548C9C}" type="presParOf" srcId="{4EB3EB12-F91A-4B26-999D-B7106C8C5E22}" destId="{16479319-FC6F-4C42-B927-BB753AF7E2B0}" srcOrd="0" destOrd="0" presId="urn:microsoft.com/office/officeart/2005/8/layout/default"/>
    <dgm:cxn modelId="{A573A0B7-1D29-402E-A98E-0BA592219557}" type="presParOf" srcId="{4EB3EB12-F91A-4B26-999D-B7106C8C5E22}" destId="{820BB834-43B3-4EB3-8997-C25E2E7C5AC4}" srcOrd="1" destOrd="0" presId="urn:microsoft.com/office/officeart/2005/8/layout/default"/>
    <dgm:cxn modelId="{94701877-55E3-4E2B-8D0D-A56F0501C144}" type="presParOf" srcId="{4EB3EB12-F91A-4B26-999D-B7106C8C5E22}" destId="{AC57390F-7256-4B85-8C12-6EEB931492F5}" srcOrd="2" destOrd="0" presId="urn:microsoft.com/office/officeart/2005/8/layout/default"/>
    <dgm:cxn modelId="{6B5CEF94-0800-4CF2-9F5D-D19281271727}" type="presParOf" srcId="{4EB3EB12-F91A-4B26-999D-B7106C8C5E22}" destId="{D2DE828F-AEF2-460B-B068-0A2A50170DDD}" srcOrd="3" destOrd="0" presId="urn:microsoft.com/office/officeart/2005/8/layout/default"/>
    <dgm:cxn modelId="{3BB37A21-43D3-4F8A-BE0A-0185C83AC611}" type="presParOf" srcId="{4EB3EB12-F91A-4B26-999D-B7106C8C5E22}" destId="{9F61DF8A-A597-4005-AA07-30C741F0A99C}" srcOrd="4" destOrd="0" presId="urn:microsoft.com/office/officeart/2005/8/layout/default"/>
    <dgm:cxn modelId="{C2D0EA0D-F348-4C10-8A7E-8BB4D2E530EB}" type="presParOf" srcId="{4EB3EB12-F91A-4B26-999D-B7106C8C5E22}" destId="{B9668DD0-7E16-4E36-854D-45369CAE65AA}" srcOrd="5" destOrd="0" presId="urn:microsoft.com/office/officeart/2005/8/layout/default"/>
    <dgm:cxn modelId="{CE33BF27-C193-482B-9954-BD0B6792FA0F}" type="presParOf" srcId="{4EB3EB12-F91A-4B26-999D-B7106C8C5E22}" destId="{D7788323-5570-4100-A8B6-912F33588DD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ADDD3D-1C76-4DA2-B614-96D0D4E75B5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4400094-7E20-4A1B-8C50-D58C76A4C809}">
      <dgm:prSet phldr="0"/>
      <dgm:spPr/>
      <dgm:t>
        <a:bodyPr/>
        <a:lstStyle/>
        <a:p>
          <a:pPr algn="l">
            <a:lnSpc>
              <a:spcPct val="90000"/>
            </a:lnSpc>
          </a:pPr>
          <a:r>
            <a:rPr lang="nl-NL"/>
            <a:t>Toegang/IAM</a:t>
          </a:r>
        </a:p>
      </dgm:t>
    </dgm:pt>
    <dgm:pt modelId="{46112303-6DD2-4CEE-92D5-E9BE8B6391C0}" type="parTrans" cxnId="{9BE859A2-3621-4F5B-A05C-081DCAF64A7A}">
      <dgm:prSet/>
      <dgm:spPr/>
    </dgm:pt>
    <dgm:pt modelId="{5C2E9AB3-D5BA-4B39-825F-D15EE644F301}" type="sibTrans" cxnId="{9BE859A2-3621-4F5B-A05C-081DCAF64A7A}">
      <dgm:prSet/>
      <dgm:spPr/>
    </dgm:pt>
    <dgm:pt modelId="{8C2FFA8A-D6BE-41C3-9F85-376FAC73F43A}">
      <dgm:prSet phldr="0"/>
      <dgm:spPr/>
      <dgm:t>
        <a:bodyPr/>
        <a:lstStyle/>
        <a:p>
          <a:pPr algn="l" rtl="0">
            <a:lnSpc>
              <a:spcPct val="100000"/>
            </a:lnSpc>
          </a:pPr>
          <a:r>
            <a:rPr lang="nl-NL"/>
            <a:t>OOAPI/OKE</a:t>
          </a:r>
          <a:r>
            <a:rPr lang="nl-NL">
              <a:latin typeface="Arial"/>
            </a:rPr>
            <a:t> </a:t>
          </a:r>
        </a:p>
      </dgm:t>
    </dgm:pt>
    <dgm:pt modelId="{D00C06E1-5160-4378-8DE9-1791EDD117D3}" type="parTrans" cxnId="{BC00515A-8FB6-4CEF-B4A1-1C0533321E13}">
      <dgm:prSet/>
      <dgm:spPr/>
    </dgm:pt>
    <dgm:pt modelId="{51EBB5FC-ABEF-4860-B49C-25654553F23F}" type="sibTrans" cxnId="{BC00515A-8FB6-4CEF-B4A1-1C0533321E13}">
      <dgm:prSet/>
      <dgm:spPr/>
    </dgm:pt>
    <dgm:pt modelId="{5AA9107E-7647-4B13-9EC9-54D8576BEE05}">
      <dgm:prSet phldr="0"/>
      <dgm:spPr/>
      <dgm:t>
        <a:bodyPr/>
        <a:lstStyle/>
        <a:p>
          <a:pPr algn="l" rtl="0">
            <a:lnSpc>
              <a:spcPct val="100000"/>
            </a:lnSpc>
          </a:pPr>
          <a:r>
            <a:rPr lang="nl-NL"/>
            <a:t>Edukoppeling</a:t>
          </a:r>
          <a:r>
            <a:rPr lang="nl-NL">
              <a:latin typeface="Arial"/>
            </a:rPr>
            <a:t> </a:t>
          </a:r>
          <a:endParaRPr lang="nl-NL"/>
        </a:p>
      </dgm:t>
    </dgm:pt>
    <dgm:pt modelId="{CCA688E3-923C-4085-9CEE-8503883B8CD2}" type="parTrans" cxnId="{D3AE87A5-D760-43A1-A491-15044DB0A1C1}">
      <dgm:prSet/>
      <dgm:spPr/>
    </dgm:pt>
    <dgm:pt modelId="{4371BA40-F4D1-4112-92E3-B28B9EC175A2}" type="sibTrans" cxnId="{D3AE87A5-D760-43A1-A491-15044DB0A1C1}">
      <dgm:prSet/>
      <dgm:spPr/>
    </dgm:pt>
    <dgm:pt modelId="{598CA49C-80D8-445B-93C3-17284F1AE24C}">
      <dgm:prSet phldr="0"/>
      <dgm:spPr/>
      <dgm:t>
        <a:bodyPr/>
        <a:lstStyle/>
        <a:p>
          <a:pPr algn="l" rtl="0">
            <a:lnSpc>
              <a:spcPct val="100000"/>
            </a:lnSpc>
          </a:pPr>
          <a:r>
            <a:rPr lang="nl-NL"/>
            <a:t>IBP/UBV</a:t>
          </a:r>
          <a:r>
            <a:rPr lang="nl-NL">
              <a:latin typeface="Arial"/>
            </a:rPr>
            <a:t> </a:t>
          </a:r>
          <a:endParaRPr lang="nl-NL"/>
        </a:p>
      </dgm:t>
    </dgm:pt>
    <dgm:pt modelId="{66932E59-096E-484B-8296-D4CA0864C0DA}" type="parTrans" cxnId="{63C11BF7-F1E1-4633-BA11-A611D711FAE4}">
      <dgm:prSet/>
      <dgm:spPr/>
    </dgm:pt>
    <dgm:pt modelId="{7ABCAB72-CBF3-47AA-A4FF-29DDCEAE3082}" type="sibTrans" cxnId="{63C11BF7-F1E1-4633-BA11-A611D711FAE4}">
      <dgm:prSet/>
      <dgm:spPr/>
    </dgm:pt>
    <dgm:pt modelId="{A000500D-8E3F-473C-9FC5-0476909644C0}" type="pres">
      <dgm:prSet presAssocID="{1EADDD3D-1C76-4DA2-B614-96D0D4E75B5E}" presName="CompostProcess" presStyleCnt="0">
        <dgm:presLayoutVars>
          <dgm:dir/>
          <dgm:resizeHandles val="exact"/>
        </dgm:presLayoutVars>
      </dgm:prSet>
      <dgm:spPr/>
    </dgm:pt>
    <dgm:pt modelId="{C723C7BF-ABF8-40D7-9886-631462BA4295}" type="pres">
      <dgm:prSet presAssocID="{1EADDD3D-1C76-4DA2-B614-96D0D4E75B5E}" presName="arrow" presStyleLbl="bgShp" presStyleIdx="0" presStyleCnt="1"/>
      <dgm:spPr/>
    </dgm:pt>
    <dgm:pt modelId="{4C589371-993A-451E-9A4F-BCED7227E285}" type="pres">
      <dgm:prSet presAssocID="{1EADDD3D-1C76-4DA2-B614-96D0D4E75B5E}" presName="linearProcess" presStyleCnt="0"/>
      <dgm:spPr/>
    </dgm:pt>
    <dgm:pt modelId="{BA155F0A-29FD-48D3-960D-99A12C161973}" type="pres">
      <dgm:prSet presAssocID="{8C2FFA8A-D6BE-41C3-9F85-376FAC73F43A}" presName="textNode" presStyleLbl="node1" presStyleIdx="0" presStyleCnt="4">
        <dgm:presLayoutVars>
          <dgm:bulletEnabled val="1"/>
        </dgm:presLayoutVars>
      </dgm:prSet>
      <dgm:spPr/>
    </dgm:pt>
    <dgm:pt modelId="{2E2FD1FF-44C9-4E26-B616-615D0E41FC9F}" type="pres">
      <dgm:prSet presAssocID="{51EBB5FC-ABEF-4860-B49C-25654553F23F}" presName="sibTrans" presStyleCnt="0"/>
      <dgm:spPr/>
    </dgm:pt>
    <dgm:pt modelId="{D2209D5C-80B9-4279-911B-B4B127BED3E1}" type="pres">
      <dgm:prSet presAssocID="{5AA9107E-7647-4B13-9EC9-54D8576BEE05}" presName="textNode" presStyleLbl="node1" presStyleIdx="1" presStyleCnt="4">
        <dgm:presLayoutVars>
          <dgm:bulletEnabled val="1"/>
        </dgm:presLayoutVars>
      </dgm:prSet>
      <dgm:spPr/>
    </dgm:pt>
    <dgm:pt modelId="{8177B2B4-4B8A-4D81-9143-7A8C8EE9549E}" type="pres">
      <dgm:prSet presAssocID="{4371BA40-F4D1-4112-92E3-B28B9EC175A2}" presName="sibTrans" presStyleCnt="0"/>
      <dgm:spPr/>
    </dgm:pt>
    <dgm:pt modelId="{ADA9C0D5-E6C7-4550-8936-C5F8FD7A3086}" type="pres">
      <dgm:prSet presAssocID="{598CA49C-80D8-445B-93C3-17284F1AE24C}" presName="textNode" presStyleLbl="node1" presStyleIdx="2" presStyleCnt="4">
        <dgm:presLayoutVars>
          <dgm:bulletEnabled val="1"/>
        </dgm:presLayoutVars>
      </dgm:prSet>
      <dgm:spPr/>
    </dgm:pt>
    <dgm:pt modelId="{4C0210C8-D68C-48C8-AA40-CBCD9426C05A}" type="pres">
      <dgm:prSet presAssocID="{7ABCAB72-CBF3-47AA-A4FF-29DDCEAE3082}" presName="sibTrans" presStyleCnt="0"/>
      <dgm:spPr/>
    </dgm:pt>
    <dgm:pt modelId="{5A0BAE0A-5C31-4001-A6B3-71F7CD9B7C87}" type="pres">
      <dgm:prSet presAssocID="{54400094-7E20-4A1B-8C50-D58C76A4C809}" presName="textNode" presStyleLbl="node1" presStyleIdx="3" presStyleCnt="4">
        <dgm:presLayoutVars>
          <dgm:bulletEnabled val="1"/>
        </dgm:presLayoutVars>
      </dgm:prSet>
      <dgm:spPr/>
    </dgm:pt>
  </dgm:ptLst>
  <dgm:cxnLst>
    <dgm:cxn modelId="{98C46607-FE15-47EC-8A65-FCB011787938}" type="presOf" srcId="{598CA49C-80D8-445B-93C3-17284F1AE24C}" destId="{ADA9C0D5-E6C7-4550-8936-C5F8FD7A3086}" srcOrd="0" destOrd="0" presId="urn:microsoft.com/office/officeart/2005/8/layout/hProcess9"/>
    <dgm:cxn modelId="{17A8EB08-E2C4-42D2-B08C-03648E450C1B}" type="presOf" srcId="{5AA9107E-7647-4B13-9EC9-54D8576BEE05}" destId="{D2209D5C-80B9-4279-911B-B4B127BED3E1}" srcOrd="0" destOrd="0" presId="urn:microsoft.com/office/officeart/2005/8/layout/hProcess9"/>
    <dgm:cxn modelId="{C610E123-0889-4CE7-B19A-EA87A908B9D9}" type="presOf" srcId="{54400094-7E20-4A1B-8C50-D58C76A4C809}" destId="{5A0BAE0A-5C31-4001-A6B3-71F7CD9B7C87}" srcOrd="0" destOrd="0" presId="urn:microsoft.com/office/officeart/2005/8/layout/hProcess9"/>
    <dgm:cxn modelId="{26C1EC2B-0FC8-44B9-AA46-B5EC762F1BC6}" type="presOf" srcId="{8C2FFA8A-D6BE-41C3-9F85-376FAC73F43A}" destId="{BA155F0A-29FD-48D3-960D-99A12C161973}" srcOrd="0" destOrd="0" presId="urn:microsoft.com/office/officeart/2005/8/layout/hProcess9"/>
    <dgm:cxn modelId="{49A36853-CC72-4DAE-BEA3-29CA70A9ED85}" type="presOf" srcId="{1EADDD3D-1C76-4DA2-B614-96D0D4E75B5E}" destId="{A000500D-8E3F-473C-9FC5-0476909644C0}" srcOrd="0" destOrd="0" presId="urn:microsoft.com/office/officeart/2005/8/layout/hProcess9"/>
    <dgm:cxn modelId="{BC00515A-8FB6-4CEF-B4A1-1C0533321E13}" srcId="{1EADDD3D-1C76-4DA2-B614-96D0D4E75B5E}" destId="{8C2FFA8A-D6BE-41C3-9F85-376FAC73F43A}" srcOrd="0" destOrd="0" parTransId="{D00C06E1-5160-4378-8DE9-1791EDD117D3}" sibTransId="{51EBB5FC-ABEF-4860-B49C-25654553F23F}"/>
    <dgm:cxn modelId="{9BE859A2-3621-4F5B-A05C-081DCAF64A7A}" srcId="{1EADDD3D-1C76-4DA2-B614-96D0D4E75B5E}" destId="{54400094-7E20-4A1B-8C50-D58C76A4C809}" srcOrd="3" destOrd="0" parTransId="{46112303-6DD2-4CEE-92D5-E9BE8B6391C0}" sibTransId="{5C2E9AB3-D5BA-4B39-825F-D15EE644F301}"/>
    <dgm:cxn modelId="{D3AE87A5-D760-43A1-A491-15044DB0A1C1}" srcId="{1EADDD3D-1C76-4DA2-B614-96D0D4E75B5E}" destId="{5AA9107E-7647-4B13-9EC9-54D8576BEE05}" srcOrd="1" destOrd="0" parTransId="{CCA688E3-923C-4085-9CEE-8503883B8CD2}" sibTransId="{4371BA40-F4D1-4112-92E3-B28B9EC175A2}"/>
    <dgm:cxn modelId="{63C11BF7-F1E1-4633-BA11-A611D711FAE4}" srcId="{1EADDD3D-1C76-4DA2-B614-96D0D4E75B5E}" destId="{598CA49C-80D8-445B-93C3-17284F1AE24C}" srcOrd="2" destOrd="0" parTransId="{66932E59-096E-484B-8296-D4CA0864C0DA}" sibTransId="{7ABCAB72-CBF3-47AA-A4FF-29DDCEAE3082}"/>
    <dgm:cxn modelId="{E437DDF8-2A84-4E89-8A37-A656CBB50C20}" type="presParOf" srcId="{A000500D-8E3F-473C-9FC5-0476909644C0}" destId="{C723C7BF-ABF8-40D7-9886-631462BA4295}" srcOrd="0" destOrd="0" presId="urn:microsoft.com/office/officeart/2005/8/layout/hProcess9"/>
    <dgm:cxn modelId="{83A31A8E-B7FA-46D4-A317-50F23B7BFE41}" type="presParOf" srcId="{A000500D-8E3F-473C-9FC5-0476909644C0}" destId="{4C589371-993A-451E-9A4F-BCED7227E285}" srcOrd="1" destOrd="0" presId="urn:microsoft.com/office/officeart/2005/8/layout/hProcess9"/>
    <dgm:cxn modelId="{ED51576D-57A4-4792-B71F-A5BF419EB45F}" type="presParOf" srcId="{4C589371-993A-451E-9A4F-BCED7227E285}" destId="{BA155F0A-29FD-48D3-960D-99A12C161973}" srcOrd="0" destOrd="0" presId="urn:microsoft.com/office/officeart/2005/8/layout/hProcess9"/>
    <dgm:cxn modelId="{C394E59B-4018-40DE-AC36-43749C6BB738}" type="presParOf" srcId="{4C589371-993A-451E-9A4F-BCED7227E285}" destId="{2E2FD1FF-44C9-4E26-B616-615D0E41FC9F}" srcOrd="1" destOrd="0" presId="urn:microsoft.com/office/officeart/2005/8/layout/hProcess9"/>
    <dgm:cxn modelId="{39B586EB-7162-4EB7-A06A-BC23B2FE974D}" type="presParOf" srcId="{4C589371-993A-451E-9A4F-BCED7227E285}" destId="{D2209D5C-80B9-4279-911B-B4B127BED3E1}" srcOrd="2" destOrd="0" presId="urn:microsoft.com/office/officeart/2005/8/layout/hProcess9"/>
    <dgm:cxn modelId="{C881A4FA-B2F6-4748-9339-E84DA0C7BA13}" type="presParOf" srcId="{4C589371-993A-451E-9A4F-BCED7227E285}" destId="{8177B2B4-4B8A-4D81-9143-7A8C8EE9549E}" srcOrd="3" destOrd="0" presId="urn:microsoft.com/office/officeart/2005/8/layout/hProcess9"/>
    <dgm:cxn modelId="{BEC47D57-48F9-4BE2-A7EF-C673621ED6A1}" type="presParOf" srcId="{4C589371-993A-451E-9A4F-BCED7227E285}" destId="{ADA9C0D5-E6C7-4550-8936-C5F8FD7A3086}" srcOrd="4" destOrd="0" presId="urn:microsoft.com/office/officeart/2005/8/layout/hProcess9"/>
    <dgm:cxn modelId="{0A013D09-FEF4-41EC-9880-C2AF9C22C788}" type="presParOf" srcId="{4C589371-993A-451E-9A4F-BCED7227E285}" destId="{4C0210C8-D68C-48C8-AA40-CBCD9426C05A}" srcOrd="5" destOrd="0" presId="urn:microsoft.com/office/officeart/2005/8/layout/hProcess9"/>
    <dgm:cxn modelId="{348EA569-56FC-45A3-93C1-6AD588B791ED}" type="presParOf" srcId="{4C589371-993A-451E-9A4F-BCED7227E285}" destId="{5A0BAE0A-5C31-4001-A6B3-71F7CD9B7C87}"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4A395-F831-422A-85A1-4C013D242C47}" type="doc">
      <dgm:prSet loTypeId="urn:microsoft.com/office/officeart/2017/3/layout/HorizontalPathTimeline" loCatId="timeline" qsTypeId="urn:microsoft.com/office/officeart/2005/8/quickstyle/simple1" qsCatId="simple" csTypeId="urn:microsoft.com/office/officeart/2005/8/colors/accent1_2" csCatId="accent1" phldr="1"/>
      <dgm:spPr/>
      <dgm:t>
        <a:bodyPr/>
        <a:lstStyle/>
        <a:p>
          <a:endParaRPr lang="en-US"/>
        </a:p>
      </dgm:t>
    </dgm:pt>
    <dgm:pt modelId="{3E040DD2-0FC6-4635-9DF0-D2C305517DFB}">
      <dgm:prSet phldrT="[Text]" phldr="0"/>
      <dgm:spPr/>
      <dgm:t>
        <a:bodyPr/>
        <a:lstStyle/>
        <a:p>
          <a:r>
            <a:rPr lang="en-US" b="0">
              <a:latin typeface="Arial"/>
            </a:rPr>
            <a:t>Evaluatie</a:t>
          </a:r>
          <a:r>
            <a:rPr lang="en-US" b="0"/>
            <a:t> </a:t>
          </a:r>
          <a:r>
            <a:rPr lang="en-US" b="0" err="1"/>
            <a:t>en</a:t>
          </a:r>
          <a:r>
            <a:rPr lang="en-US" b="0"/>
            <a:t> planning </a:t>
          </a:r>
          <a:r>
            <a:rPr lang="en-US" b="0" err="1"/>
            <a:t>vervolgstappen</a:t>
          </a:r>
          <a:endParaRPr lang="en-US"/>
        </a:p>
      </dgm:t>
    </dgm:pt>
    <dgm:pt modelId="{0D92FB12-17A5-49BD-AFE5-B12D1666EB21}" type="parTrans" cxnId="{A65EB1E7-3353-402B-A8E9-863B649601DA}">
      <dgm:prSet/>
      <dgm:spPr/>
      <dgm:t>
        <a:bodyPr/>
        <a:lstStyle/>
        <a:p>
          <a:endParaRPr lang="en-US"/>
        </a:p>
      </dgm:t>
    </dgm:pt>
    <dgm:pt modelId="{1035EA75-D378-4569-BC2D-792ADD988AED}" type="sibTrans" cxnId="{A65EB1E7-3353-402B-A8E9-863B649601DA}">
      <dgm:prSet/>
      <dgm:spPr/>
      <dgm:t>
        <a:bodyPr/>
        <a:lstStyle/>
        <a:p>
          <a:endParaRPr lang="en-US"/>
        </a:p>
      </dgm:t>
    </dgm:pt>
    <dgm:pt modelId="{A0910D66-0529-45CD-BD7C-6D63EFFB34D0}">
      <dgm:prSet phldr="0"/>
      <dgm:spPr/>
      <dgm:t>
        <a:bodyPr/>
        <a:lstStyle/>
        <a:p>
          <a:pPr rtl="0">
            <a:defRPr b="1"/>
          </a:pPr>
          <a:r>
            <a:rPr lang="en-US" b="0">
              <a:latin typeface="Arial"/>
            </a:rPr>
            <a:t>PoC gevalideerd</a:t>
          </a:r>
          <a:endParaRPr lang="en-US"/>
        </a:p>
      </dgm:t>
    </dgm:pt>
    <dgm:pt modelId="{53DA5643-F197-4B50-BC89-CAA7C8CB3959}" type="parTrans" cxnId="{0B39413D-E884-4464-A019-53997EEDD1DF}">
      <dgm:prSet/>
      <dgm:spPr/>
    </dgm:pt>
    <dgm:pt modelId="{FF6B3814-D27F-435E-ADF4-9AC606D88599}" type="sibTrans" cxnId="{0B39413D-E884-4464-A019-53997EEDD1DF}">
      <dgm:prSet/>
      <dgm:spPr/>
    </dgm:pt>
    <dgm:pt modelId="{E9780512-012D-42BC-B9D1-61108469605E}">
      <dgm:prSet phldr="0"/>
      <dgm:spPr/>
      <dgm:t>
        <a:bodyPr/>
        <a:lstStyle/>
        <a:p>
          <a:pPr rtl="0">
            <a:defRPr b="1"/>
          </a:pPr>
          <a:r>
            <a:rPr lang="en-US" b="0">
              <a:latin typeface="Arial"/>
            </a:rPr>
            <a:t>Pilot Q3-4</a:t>
          </a:r>
          <a:r>
            <a:rPr lang="en-US" b="0"/>
            <a:t> </a:t>
          </a:r>
          <a:r>
            <a:rPr lang="en-US" b="0">
              <a:latin typeface="Arial"/>
            </a:rPr>
            <a:t>2023</a:t>
          </a:r>
          <a:endParaRPr lang="en-US" b="1">
            <a:latin typeface="Arial"/>
          </a:endParaRPr>
        </a:p>
      </dgm:t>
    </dgm:pt>
    <dgm:pt modelId="{3C90D8B1-6C74-4FEA-9A89-D9FA381A659B}" type="parTrans" cxnId="{A1EFF192-8E63-4662-93D1-C88150A3EDCF}">
      <dgm:prSet/>
      <dgm:spPr/>
    </dgm:pt>
    <dgm:pt modelId="{70E6C247-C388-4834-A11A-7B500AEC19F3}" type="sibTrans" cxnId="{A1EFF192-8E63-4662-93D1-C88150A3EDCF}">
      <dgm:prSet/>
      <dgm:spPr/>
    </dgm:pt>
    <dgm:pt modelId="{E0735672-450B-41DA-8F17-52C5A18773D4}">
      <dgm:prSet phldr="0"/>
      <dgm:spPr/>
      <dgm:t>
        <a:bodyPr/>
        <a:lstStyle/>
        <a:p>
          <a:pPr>
            <a:defRPr b="1"/>
          </a:pPr>
          <a:r>
            <a:rPr lang="en-US" b="0"/>
            <a:t>Eind 2023</a:t>
          </a:r>
          <a:endParaRPr lang="en-US" b="1">
            <a:solidFill>
              <a:srgbClr val="010000"/>
            </a:solidFill>
            <a:latin typeface="Arial"/>
          </a:endParaRPr>
        </a:p>
      </dgm:t>
    </dgm:pt>
    <dgm:pt modelId="{40CF511F-43BA-4A80-9D32-94573643782F}" type="parTrans" cxnId="{2048BB76-E51B-4F12-BEC0-479C740ADA22}">
      <dgm:prSet/>
      <dgm:spPr/>
    </dgm:pt>
    <dgm:pt modelId="{6E8CE6C6-2320-43BE-BF8B-E8814853B93C}" type="sibTrans" cxnId="{2048BB76-E51B-4F12-BEC0-479C740ADA22}">
      <dgm:prSet/>
      <dgm:spPr/>
    </dgm:pt>
    <dgm:pt modelId="{DD2FDB8D-F002-4B58-B1BD-FB8FE3D8B537}">
      <dgm:prSet phldr="0"/>
      <dgm:spPr/>
      <dgm:t>
        <a:bodyPr/>
        <a:lstStyle/>
        <a:p>
          <a:r>
            <a:rPr lang="en-US" b="0">
              <a:latin typeface="Arial"/>
            </a:rPr>
            <a:t>Sync</a:t>
          </a:r>
          <a:r>
            <a:rPr lang="en-US" b="0"/>
            <a:t> met Europese </a:t>
          </a:r>
          <a:r>
            <a:rPr lang="en-US" b="0">
              <a:latin typeface="Arial"/>
            </a:rPr>
            <a:t>ontwikkelingen</a:t>
          </a:r>
          <a:endParaRPr lang="en-US"/>
        </a:p>
      </dgm:t>
    </dgm:pt>
    <dgm:pt modelId="{40F253EB-9A83-4498-974C-19C81EA887C1}" type="parTrans" cxnId="{81321020-17AB-4146-A8F2-AFB58E558849}">
      <dgm:prSet/>
      <dgm:spPr/>
    </dgm:pt>
    <dgm:pt modelId="{21010A65-B715-400E-8913-0B84EA40FB7B}" type="sibTrans" cxnId="{81321020-17AB-4146-A8F2-AFB58E558849}">
      <dgm:prSet/>
      <dgm:spPr/>
    </dgm:pt>
    <dgm:pt modelId="{D777E595-C201-4AEE-8FE5-1FB5D0450A1C}">
      <dgm:prSet phldr="0"/>
      <dgm:spPr/>
      <dgm:t>
        <a:bodyPr/>
        <a:lstStyle/>
        <a:p>
          <a:r>
            <a:rPr lang="en-US" b="0">
              <a:latin typeface="Arial"/>
            </a:rPr>
            <a:t>Verhoog</a:t>
          </a:r>
          <a:r>
            <a:rPr lang="en-US" b="0"/>
            <a:t> overzicht en inzicht </a:t>
          </a:r>
          <a:endParaRPr lang="en-US"/>
        </a:p>
      </dgm:t>
    </dgm:pt>
    <dgm:pt modelId="{B3BBE2CB-FAFA-4EA6-BE1C-7E3E0B79BC8D}" type="parTrans" cxnId="{9EC0F6B1-70A2-42C0-B637-50B61FE8FEA8}">
      <dgm:prSet/>
      <dgm:spPr/>
    </dgm:pt>
    <dgm:pt modelId="{D8F5D0A3-6CBE-496F-91DE-AA52B57A10C0}" type="sibTrans" cxnId="{9EC0F6B1-70A2-42C0-B637-50B61FE8FEA8}">
      <dgm:prSet/>
      <dgm:spPr/>
    </dgm:pt>
    <dgm:pt modelId="{DE7CD141-62B9-4D2A-890F-01A09339A8B2}">
      <dgm:prSet phldr="0"/>
      <dgm:spPr/>
      <dgm:t>
        <a:bodyPr/>
        <a:lstStyle/>
        <a:p>
          <a:pPr rtl="0"/>
          <a:r>
            <a:rPr lang="en-US" b="0">
              <a:latin typeface="Arial"/>
            </a:rPr>
            <a:t>Eerste overzichten en inzichten </a:t>
          </a:r>
          <a:r>
            <a:rPr lang="en-US">
              <a:latin typeface="Arial"/>
            </a:rPr>
            <a:t>bespreken</a:t>
          </a:r>
          <a:endParaRPr lang="en-US"/>
        </a:p>
      </dgm:t>
    </dgm:pt>
    <dgm:pt modelId="{8081B6EF-4416-4D41-B50F-52AE9DFA09C3}" type="parTrans" cxnId="{0832ACD5-21AB-475E-8653-342710C75FEB}">
      <dgm:prSet/>
      <dgm:spPr/>
    </dgm:pt>
    <dgm:pt modelId="{03D68B44-2751-4BAD-AF0F-D2B62907EF35}" type="sibTrans" cxnId="{0832ACD5-21AB-475E-8653-342710C75FEB}">
      <dgm:prSet/>
      <dgm:spPr/>
    </dgm:pt>
    <dgm:pt modelId="{4893F68A-B5D2-45CD-909B-F8A35C1DF1AB}">
      <dgm:prSet phldr="0"/>
      <dgm:spPr/>
      <dgm:t>
        <a:bodyPr/>
        <a:lstStyle/>
        <a:p>
          <a:pPr>
            <a:defRPr b="1"/>
          </a:pPr>
          <a:r>
            <a:rPr lang="en-US" b="0">
              <a:latin typeface="Arial"/>
            </a:rPr>
            <a:t>31-12-2023</a:t>
          </a:r>
          <a:endParaRPr lang="en-US" b="1" err="1">
            <a:latin typeface="Arial"/>
          </a:endParaRPr>
        </a:p>
      </dgm:t>
    </dgm:pt>
    <dgm:pt modelId="{319225B1-7E09-45D0-A88F-087E9E4E80B2}" type="parTrans" cxnId="{B2AD293C-AC5B-4A92-9A24-19167FA9194E}">
      <dgm:prSet/>
      <dgm:spPr/>
    </dgm:pt>
    <dgm:pt modelId="{1540E13D-BA1E-4030-BDC0-2DCC5970FD97}" type="sibTrans" cxnId="{B2AD293C-AC5B-4A92-9A24-19167FA9194E}">
      <dgm:prSet/>
      <dgm:spPr/>
    </dgm:pt>
    <dgm:pt modelId="{14EC0F8A-9C30-4836-8ACA-BA0DCB223C9A}" type="pres">
      <dgm:prSet presAssocID="{C044A395-F831-422A-85A1-4C013D242C47}" presName="root" presStyleCnt="0">
        <dgm:presLayoutVars>
          <dgm:chMax/>
          <dgm:chPref/>
          <dgm:animLvl val="lvl"/>
        </dgm:presLayoutVars>
      </dgm:prSet>
      <dgm:spPr/>
    </dgm:pt>
    <dgm:pt modelId="{A972BCFE-8D50-4CE2-B67C-E556446E6AFD}" type="pres">
      <dgm:prSet presAssocID="{C044A395-F831-422A-85A1-4C013D242C47}" presName="divider" presStyleLbl="node1" presStyleIdx="0" presStyleCnt="1"/>
      <dgm:spPr/>
    </dgm:pt>
    <dgm:pt modelId="{FFE51823-477F-4B34-A86F-918CA5E2963F}" type="pres">
      <dgm:prSet presAssocID="{C044A395-F831-422A-85A1-4C013D242C47}" presName="nodes" presStyleCnt="0">
        <dgm:presLayoutVars>
          <dgm:chMax/>
          <dgm:chPref/>
          <dgm:animLvl val="lvl"/>
        </dgm:presLayoutVars>
      </dgm:prSet>
      <dgm:spPr/>
    </dgm:pt>
    <dgm:pt modelId="{EC01B277-1BE9-42AD-B28C-6286D40358E8}" type="pres">
      <dgm:prSet presAssocID="{A0910D66-0529-45CD-BD7C-6D63EFFB34D0}" presName="composite" presStyleCnt="0"/>
      <dgm:spPr/>
    </dgm:pt>
    <dgm:pt modelId="{F73640C0-94FA-4EC1-80BE-79BAD994A50C}" type="pres">
      <dgm:prSet presAssocID="{A0910D66-0529-45CD-BD7C-6D63EFFB34D0}" presName="L1TextContainer" presStyleLbl="revTx" presStyleIdx="0" presStyleCnt="4">
        <dgm:presLayoutVars>
          <dgm:chMax val="1"/>
          <dgm:chPref val="1"/>
          <dgm:bulletEnabled val="1"/>
        </dgm:presLayoutVars>
      </dgm:prSet>
      <dgm:spPr/>
    </dgm:pt>
    <dgm:pt modelId="{31709BEC-D015-4CCA-9C65-34CF7E8CAD33}" type="pres">
      <dgm:prSet presAssocID="{A0910D66-0529-45CD-BD7C-6D63EFFB34D0}" presName="L2TextContainerWrapper" presStyleCnt="0">
        <dgm:presLayoutVars>
          <dgm:chMax val="0"/>
          <dgm:chPref val="0"/>
          <dgm:bulletEnabled val="1"/>
        </dgm:presLayoutVars>
      </dgm:prSet>
      <dgm:spPr/>
    </dgm:pt>
    <dgm:pt modelId="{55116B78-7398-4E45-83F8-970B1B8D1716}" type="pres">
      <dgm:prSet presAssocID="{A0910D66-0529-45CD-BD7C-6D63EFFB34D0}" presName="L2TextContainer" presStyleLbl="bgAccFollowNode1" presStyleIdx="0" presStyleCnt="4"/>
      <dgm:spPr/>
    </dgm:pt>
    <dgm:pt modelId="{8CFDA577-5A13-4D3B-A595-7E1A8F0051ED}" type="pres">
      <dgm:prSet presAssocID="{A0910D66-0529-45CD-BD7C-6D63EFFB34D0}" presName="FlexibleEmptyPlaceHolder" presStyleCnt="0"/>
      <dgm:spPr/>
    </dgm:pt>
    <dgm:pt modelId="{F7241398-169C-4C9E-86F3-E8BA48A8EB98}" type="pres">
      <dgm:prSet presAssocID="{A0910D66-0529-45CD-BD7C-6D63EFFB34D0}"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1112CECB-394D-42F6-9CCE-10AE24D16E84}" type="pres">
      <dgm:prSet presAssocID="{A0910D66-0529-45CD-BD7C-6D63EFFB34D0}" presName="ConnectorPoint" presStyleLbl="fgAcc1" presStyleIdx="0" presStyleCnt="4"/>
      <dgm:spPr>
        <a:solidFill>
          <a:schemeClr val="lt1">
            <a:alpha val="90000"/>
            <a:hueOff val="0"/>
            <a:satOff val="0"/>
            <a:lumOff val="0"/>
            <a:alphaOff val="0"/>
          </a:schemeClr>
        </a:solidFill>
        <a:ln w="25400" cap="flat" cmpd="sng" algn="ctr">
          <a:noFill/>
          <a:prstDash val="solid"/>
        </a:ln>
        <a:effectLst/>
      </dgm:spPr>
    </dgm:pt>
    <dgm:pt modelId="{4E3C06C1-D047-46B8-8053-1D87991AE43B}" type="pres">
      <dgm:prSet presAssocID="{A0910D66-0529-45CD-BD7C-6D63EFFB34D0}" presName="EmptyPlaceHolder" presStyleCnt="0"/>
      <dgm:spPr/>
    </dgm:pt>
    <dgm:pt modelId="{40CC84B4-91DE-49C4-B548-004281380736}" type="pres">
      <dgm:prSet presAssocID="{FF6B3814-D27F-435E-ADF4-9AC606D88599}" presName="spaceBetweenRectangles" presStyleCnt="0"/>
      <dgm:spPr/>
    </dgm:pt>
    <dgm:pt modelId="{E6BF7696-3B2F-4BC5-A88E-F059E4496BFC}" type="pres">
      <dgm:prSet presAssocID="{E9780512-012D-42BC-B9D1-61108469605E}" presName="composite" presStyleCnt="0"/>
      <dgm:spPr/>
    </dgm:pt>
    <dgm:pt modelId="{1B6141D9-DB1A-4179-975B-B7CBA5EC2990}" type="pres">
      <dgm:prSet presAssocID="{E9780512-012D-42BC-B9D1-61108469605E}" presName="L1TextContainer" presStyleLbl="revTx" presStyleIdx="1" presStyleCnt="4">
        <dgm:presLayoutVars>
          <dgm:chMax val="1"/>
          <dgm:chPref val="1"/>
          <dgm:bulletEnabled val="1"/>
        </dgm:presLayoutVars>
      </dgm:prSet>
      <dgm:spPr/>
    </dgm:pt>
    <dgm:pt modelId="{07AD42A1-F9E8-44AE-AF49-64F6093B980D}" type="pres">
      <dgm:prSet presAssocID="{E9780512-012D-42BC-B9D1-61108469605E}" presName="L2TextContainerWrapper" presStyleCnt="0">
        <dgm:presLayoutVars>
          <dgm:chMax val="0"/>
          <dgm:chPref val="0"/>
          <dgm:bulletEnabled val="1"/>
        </dgm:presLayoutVars>
      </dgm:prSet>
      <dgm:spPr/>
    </dgm:pt>
    <dgm:pt modelId="{1A6BBD36-8726-4091-8E9F-EE3EBFC4FE2D}" type="pres">
      <dgm:prSet presAssocID="{E9780512-012D-42BC-B9D1-61108469605E}" presName="L2TextContainer" presStyleLbl="bgAccFollowNode1" presStyleIdx="1" presStyleCnt="4"/>
      <dgm:spPr/>
    </dgm:pt>
    <dgm:pt modelId="{83812235-2D8F-4BF9-991D-F5D07CFB1A25}" type="pres">
      <dgm:prSet presAssocID="{E9780512-012D-42BC-B9D1-61108469605E}" presName="FlexibleEmptyPlaceHolder" presStyleCnt="0"/>
      <dgm:spPr/>
    </dgm:pt>
    <dgm:pt modelId="{5A021531-EC20-4B82-89AA-331CE5185BB7}" type="pres">
      <dgm:prSet presAssocID="{E9780512-012D-42BC-B9D1-61108469605E}"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221787B-5841-401C-81C9-54BA25FACABF}" type="pres">
      <dgm:prSet presAssocID="{E9780512-012D-42BC-B9D1-61108469605E}" presName="ConnectorPoint" presStyleLbl="fgAcc1" presStyleIdx="1" presStyleCnt="4"/>
      <dgm:spPr>
        <a:solidFill>
          <a:schemeClr val="lt1">
            <a:alpha val="90000"/>
            <a:hueOff val="0"/>
            <a:satOff val="0"/>
            <a:lumOff val="0"/>
            <a:alphaOff val="0"/>
          </a:schemeClr>
        </a:solidFill>
        <a:ln w="25400" cap="flat" cmpd="sng" algn="ctr">
          <a:noFill/>
          <a:prstDash val="solid"/>
        </a:ln>
        <a:effectLst/>
      </dgm:spPr>
    </dgm:pt>
    <dgm:pt modelId="{D08B2D94-14F1-4F99-9BB4-915FF7A88FAB}" type="pres">
      <dgm:prSet presAssocID="{E9780512-012D-42BC-B9D1-61108469605E}" presName="EmptyPlaceHolder" presStyleCnt="0"/>
      <dgm:spPr/>
    </dgm:pt>
    <dgm:pt modelId="{415FA0CE-0591-4AD3-8E17-37B224961819}" type="pres">
      <dgm:prSet presAssocID="{70E6C247-C388-4834-A11A-7B500AEC19F3}" presName="spaceBetweenRectangles" presStyleCnt="0"/>
      <dgm:spPr/>
    </dgm:pt>
    <dgm:pt modelId="{EFB351AE-19DE-4870-84A3-D270A5D16186}" type="pres">
      <dgm:prSet presAssocID="{E0735672-450B-41DA-8F17-52C5A18773D4}" presName="composite" presStyleCnt="0"/>
      <dgm:spPr/>
    </dgm:pt>
    <dgm:pt modelId="{9ED089EF-5FB3-4826-A5C7-C9BAC28D3AA4}" type="pres">
      <dgm:prSet presAssocID="{E0735672-450B-41DA-8F17-52C5A18773D4}" presName="L1TextContainer" presStyleLbl="revTx" presStyleIdx="2" presStyleCnt="4">
        <dgm:presLayoutVars>
          <dgm:chMax val="1"/>
          <dgm:chPref val="1"/>
          <dgm:bulletEnabled val="1"/>
        </dgm:presLayoutVars>
      </dgm:prSet>
      <dgm:spPr/>
    </dgm:pt>
    <dgm:pt modelId="{23ECC0DE-1FE5-4201-A9B3-5BE3C2C69154}" type="pres">
      <dgm:prSet presAssocID="{E0735672-450B-41DA-8F17-52C5A18773D4}" presName="L2TextContainerWrapper" presStyleCnt="0">
        <dgm:presLayoutVars>
          <dgm:chMax val="0"/>
          <dgm:chPref val="0"/>
          <dgm:bulletEnabled val="1"/>
        </dgm:presLayoutVars>
      </dgm:prSet>
      <dgm:spPr/>
    </dgm:pt>
    <dgm:pt modelId="{2297BC01-6BD8-4018-B62D-C0293900BF95}" type="pres">
      <dgm:prSet presAssocID="{E0735672-450B-41DA-8F17-52C5A18773D4}" presName="L2TextContainer" presStyleLbl="bgAccFollowNode1" presStyleIdx="2" presStyleCnt="4"/>
      <dgm:spPr/>
    </dgm:pt>
    <dgm:pt modelId="{AEDAA2EE-5FF8-4604-A3CA-3EFFE677828B}" type="pres">
      <dgm:prSet presAssocID="{E0735672-450B-41DA-8F17-52C5A18773D4}" presName="FlexibleEmptyPlaceHolder" presStyleCnt="0"/>
      <dgm:spPr/>
    </dgm:pt>
    <dgm:pt modelId="{400AF01D-1392-4BD1-97FF-3184BE64766E}" type="pres">
      <dgm:prSet presAssocID="{E0735672-450B-41DA-8F17-52C5A18773D4}"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930C0704-44C5-4A54-8950-21BAB491CDA0}" type="pres">
      <dgm:prSet presAssocID="{E0735672-450B-41DA-8F17-52C5A18773D4}" presName="ConnectorPoint" presStyleLbl="fgAcc1" presStyleIdx="2" presStyleCnt="4"/>
      <dgm:spPr>
        <a:solidFill>
          <a:schemeClr val="lt1">
            <a:alpha val="90000"/>
            <a:hueOff val="0"/>
            <a:satOff val="0"/>
            <a:lumOff val="0"/>
            <a:alphaOff val="0"/>
          </a:schemeClr>
        </a:solidFill>
        <a:ln w="25400" cap="flat" cmpd="sng" algn="ctr">
          <a:noFill/>
          <a:prstDash val="solid"/>
        </a:ln>
        <a:effectLst/>
      </dgm:spPr>
    </dgm:pt>
    <dgm:pt modelId="{7038896C-3D27-4228-9BD0-38B8700F453D}" type="pres">
      <dgm:prSet presAssocID="{E0735672-450B-41DA-8F17-52C5A18773D4}" presName="EmptyPlaceHolder" presStyleCnt="0"/>
      <dgm:spPr/>
    </dgm:pt>
    <dgm:pt modelId="{D09E5839-0559-4917-AEB9-36C9CC872B71}" type="pres">
      <dgm:prSet presAssocID="{6E8CE6C6-2320-43BE-BF8B-E8814853B93C}" presName="spaceBetweenRectangles" presStyleCnt="0"/>
      <dgm:spPr/>
    </dgm:pt>
    <dgm:pt modelId="{044EE3AB-74DE-4B46-8890-D0D789CA5472}" type="pres">
      <dgm:prSet presAssocID="{4893F68A-B5D2-45CD-909B-F8A35C1DF1AB}" presName="composite" presStyleCnt="0"/>
      <dgm:spPr/>
    </dgm:pt>
    <dgm:pt modelId="{5E219F37-8E58-4C12-A61F-EBB6C02452DD}" type="pres">
      <dgm:prSet presAssocID="{4893F68A-B5D2-45CD-909B-F8A35C1DF1AB}" presName="L1TextContainer" presStyleLbl="revTx" presStyleIdx="3" presStyleCnt="4">
        <dgm:presLayoutVars>
          <dgm:chMax val="1"/>
          <dgm:chPref val="1"/>
          <dgm:bulletEnabled val="1"/>
        </dgm:presLayoutVars>
      </dgm:prSet>
      <dgm:spPr/>
    </dgm:pt>
    <dgm:pt modelId="{17D16DFC-D0E8-42B4-BA9F-90CC2D449D07}" type="pres">
      <dgm:prSet presAssocID="{4893F68A-B5D2-45CD-909B-F8A35C1DF1AB}" presName="L2TextContainerWrapper" presStyleCnt="0">
        <dgm:presLayoutVars>
          <dgm:chMax val="0"/>
          <dgm:chPref val="0"/>
          <dgm:bulletEnabled val="1"/>
        </dgm:presLayoutVars>
      </dgm:prSet>
      <dgm:spPr/>
    </dgm:pt>
    <dgm:pt modelId="{E365CE13-F777-4F8E-B3F6-81D56E3B51FE}" type="pres">
      <dgm:prSet presAssocID="{4893F68A-B5D2-45CD-909B-F8A35C1DF1AB}" presName="L2TextContainer" presStyleLbl="bgAccFollowNode1" presStyleIdx="3" presStyleCnt="4"/>
      <dgm:spPr/>
    </dgm:pt>
    <dgm:pt modelId="{DCEF2D90-2386-4FC1-9D17-5C0A3DB962B5}" type="pres">
      <dgm:prSet presAssocID="{4893F68A-B5D2-45CD-909B-F8A35C1DF1AB}" presName="FlexibleEmptyPlaceHolder" presStyleCnt="0"/>
      <dgm:spPr/>
    </dgm:pt>
    <dgm:pt modelId="{A36CECAF-AED7-4420-9F22-BF4E03EEF395}" type="pres">
      <dgm:prSet presAssocID="{4893F68A-B5D2-45CD-909B-F8A35C1DF1AB}"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55C371B1-EB7A-48D5-A9A6-1E4FA8A10B48}" type="pres">
      <dgm:prSet presAssocID="{4893F68A-B5D2-45CD-909B-F8A35C1DF1AB}" presName="ConnectorPoint" presStyleLbl="fgAcc1" presStyleIdx="3" presStyleCnt="4"/>
      <dgm:spPr>
        <a:solidFill>
          <a:schemeClr val="lt1">
            <a:alpha val="90000"/>
            <a:hueOff val="0"/>
            <a:satOff val="0"/>
            <a:lumOff val="0"/>
            <a:alphaOff val="0"/>
          </a:schemeClr>
        </a:solidFill>
        <a:ln w="25400" cap="flat" cmpd="sng" algn="ctr">
          <a:noFill/>
          <a:prstDash val="solid"/>
        </a:ln>
        <a:effectLst/>
      </dgm:spPr>
    </dgm:pt>
    <dgm:pt modelId="{A5991B89-86FF-415F-A4A0-E92BBED8C045}" type="pres">
      <dgm:prSet presAssocID="{4893F68A-B5D2-45CD-909B-F8A35C1DF1AB}" presName="EmptyPlaceHolder" presStyleCnt="0"/>
      <dgm:spPr/>
    </dgm:pt>
  </dgm:ptLst>
  <dgm:cxnLst>
    <dgm:cxn modelId="{81321020-17AB-4146-A8F2-AFB58E558849}" srcId="{A0910D66-0529-45CD-BD7C-6D63EFFB34D0}" destId="{DD2FDB8D-F002-4B58-B1BD-FB8FE3D8B537}" srcOrd="0" destOrd="0" parTransId="{40F253EB-9A83-4498-974C-19C81EA887C1}" sibTransId="{21010A65-B715-400E-8913-0B84EA40FB7B}"/>
    <dgm:cxn modelId="{B2AD293C-AC5B-4A92-9A24-19167FA9194E}" srcId="{C044A395-F831-422A-85A1-4C013D242C47}" destId="{4893F68A-B5D2-45CD-909B-F8A35C1DF1AB}" srcOrd="3" destOrd="0" parTransId="{319225B1-7E09-45D0-A88F-087E9E4E80B2}" sibTransId="{1540E13D-BA1E-4030-BDC0-2DCC5970FD97}"/>
    <dgm:cxn modelId="{0B39413D-E884-4464-A019-53997EEDD1DF}" srcId="{C044A395-F831-422A-85A1-4C013D242C47}" destId="{A0910D66-0529-45CD-BD7C-6D63EFFB34D0}" srcOrd="0" destOrd="0" parTransId="{53DA5643-F197-4B50-BC89-CAA7C8CB3959}" sibTransId="{FF6B3814-D27F-435E-ADF4-9AC606D88599}"/>
    <dgm:cxn modelId="{9986545C-5E00-489E-BFBE-BA31FECA96E3}" type="presOf" srcId="{DD2FDB8D-F002-4B58-B1BD-FB8FE3D8B537}" destId="{55116B78-7398-4E45-83F8-970B1B8D1716}" srcOrd="0" destOrd="0" presId="urn:microsoft.com/office/officeart/2017/3/layout/HorizontalPathTimeline"/>
    <dgm:cxn modelId="{FA45F460-ADF0-4719-A0FE-52A3B3C99AED}" type="presOf" srcId="{A0910D66-0529-45CD-BD7C-6D63EFFB34D0}" destId="{F73640C0-94FA-4EC1-80BE-79BAD994A50C}" srcOrd="0" destOrd="0" presId="urn:microsoft.com/office/officeart/2017/3/layout/HorizontalPathTimeline"/>
    <dgm:cxn modelId="{10F1C569-6A64-4B08-BF7F-3E7D24710736}" type="presOf" srcId="{DE7CD141-62B9-4D2A-890F-01A09339A8B2}" destId="{2297BC01-6BD8-4018-B62D-C0293900BF95}" srcOrd="0" destOrd="0" presId="urn:microsoft.com/office/officeart/2017/3/layout/HorizontalPathTimeline"/>
    <dgm:cxn modelId="{2CE7FB4C-0CD5-4F4F-8458-DB6D5A2BB416}" type="presOf" srcId="{D777E595-C201-4AEE-8FE5-1FB5D0450A1C}" destId="{1A6BBD36-8726-4091-8E9F-EE3EBFC4FE2D}" srcOrd="0" destOrd="0" presId="urn:microsoft.com/office/officeart/2017/3/layout/HorizontalPathTimeline"/>
    <dgm:cxn modelId="{8833246F-72CF-4258-A2A7-CA288C81EA9B}" type="presOf" srcId="{3E040DD2-0FC6-4635-9DF0-D2C305517DFB}" destId="{E365CE13-F777-4F8E-B3F6-81D56E3B51FE}" srcOrd="0" destOrd="0" presId="urn:microsoft.com/office/officeart/2017/3/layout/HorizontalPathTimeline"/>
    <dgm:cxn modelId="{5095C673-A44A-4755-9EDC-F6693BD7E45A}" type="presOf" srcId="{E0735672-450B-41DA-8F17-52C5A18773D4}" destId="{9ED089EF-5FB3-4826-A5C7-C9BAC28D3AA4}" srcOrd="0" destOrd="0" presId="urn:microsoft.com/office/officeart/2017/3/layout/HorizontalPathTimeline"/>
    <dgm:cxn modelId="{2048BB76-E51B-4F12-BEC0-479C740ADA22}" srcId="{C044A395-F831-422A-85A1-4C013D242C47}" destId="{E0735672-450B-41DA-8F17-52C5A18773D4}" srcOrd="2" destOrd="0" parTransId="{40CF511F-43BA-4A80-9D32-94573643782F}" sibTransId="{6E8CE6C6-2320-43BE-BF8B-E8814853B93C}"/>
    <dgm:cxn modelId="{668D2178-6AA4-4F23-98FA-71B65F82D2E1}" type="presOf" srcId="{C044A395-F831-422A-85A1-4C013D242C47}" destId="{14EC0F8A-9C30-4836-8ACA-BA0DCB223C9A}" srcOrd="0" destOrd="0" presId="urn:microsoft.com/office/officeart/2017/3/layout/HorizontalPathTimeline"/>
    <dgm:cxn modelId="{444D867C-3E4D-4323-92DD-31B3426039E0}" type="presOf" srcId="{4893F68A-B5D2-45CD-909B-F8A35C1DF1AB}" destId="{5E219F37-8E58-4C12-A61F-EBB6C02452DD}" srcOrd="0" destOrd="0" presId="urn:microsoft.com/office/officeart/2017/3/layout/HorizontalPathTimeline"/>
    <dgm:cxn modelId="{A1EFF192-8E63-4662-93D1-C88150A3EDCF}" srcId="{C044A395-F831-422A-85A1-4C013D242C47}" destId="{E9780512-012D-42BC-B9D1-61108469605E}" srcOrd="1" destOrd="0" parTransId="{3C90D8B1-6C74-4FEA-9A89-D9FA381A659B}" sibTransId="{70E6C247-C388-4834-A11A-7B500AEC19F3}"/>
    <dgm:cxn modelId="{9EC0F6B1-70A2-42C0-B637-50B61FE8FEA8}" srcId="{E9780512-012D-42BC-B9D1-61108469605E}" destId="{D777E595-C201-4AEE-8FE5-1FB5D0450A1C}" srcOrd="0" destOrd="0" parTransId="{B3BBE2CB-FAFA-4EA6-BE1C-7E3E0B79BC8D}" sibTransId="{D8F5D0A3-6CBE-496F-91DE-AA52B57A10C0}"/>
    <dgm:cxn modelId="{0832ACD5-21AB-475E-8653-342710C75FEB}" srcId="{E0735672-450B-41DA-8F17-52C5A18773D4}" destId="{DE7CD141-62B9-4D2A-890F-01A09339A8B2}" srcOrd="0" destOrd="0" parTransId="{8081B6EF-4416-4D41-B50F-52AE9DFA09C3}" sibTransId="{03D68B44-2751-4BAD-AF0F-D2B62907EF35}"/>
    <dgm:cxn modelId="{3C2CE9D6-B47D-4F50-9ED6-0E938961D2D6}" type="presOf" srcId="{E9780512-012D-42BC-B9D1-61108469605E}" destId="{1B6141D9-DB1A-4179-975B-B7CBA5EC2990}" srcOrd="0" destOrd="0" presId="urn:microsoft.com/office/officeart/2017/3/layout/HorizontalPathTimeline"/>
    <dgm:cxn modelId="{A65EB1E7-3353-402B-A8E9-863B649601DA}" srcId="{4893F68A-B5D2-45CD-909B-F8A35C1DF1AB}" destId="{3E040DD2-0FC6-4635-9DF0-D2C305517DFB}" srcOrd="0" destOrd="0" parTransId="{0D92FB12-17A5-49BD-AFE5-B12D1666EB21}" sibTransId="{1035EA75-D378-4569-BC2D-792ADD988AED}"/>
    <dgm:cxn modelId="{58BA0002-2083-4CBB-933B-3904C2429A5B}" type="presParOf" srcId="{14EC0F8A-9C30-4836-8ACA-BA0DCB223C9A}" destId="{A972BCFE-8D50-4CE2-B67C-E556446E6AFD}" srcOrd="0" destOrd="0" presId="urn:microsoft.com/office/officeart/2017/3/layout/HorizontalPathTimeline"/>
    <dgm:cxn modelId="{04A3F208-5149-49E2-8E4A-AD9C10F31F83}" type="presParOf" srcId="{14EC0F8A-9C30-4836-8ACA-BA0DCB223C9A}" destId="{FFE51823-477F-4B34-A86F-918CA5E2963F}" srcOrd="1" destOrd="0" presId="urn:microsoft.com/office/officeart/2017/3/layout/HorizontalPathTimeline"/>
    <dgm:cxn modelId="{67C7E38B-7561-4113-BC68-0929A8AE1E24}" type="presParOf" srcId="{FFE51823-477F-4B34-A86F-918CA5E2963F}" destId="{EC01B277-1BE9-42AD-B28C-6286D40358E8}" srcOrd="0" destOrd="0" presId="urn:microsoft.com/office/officeart/2017/3/layout/HorizontalPathTimeline"/>
    <dgm:cxn modelId="{321701A4-4DA3-4D2C-B129-24CBC927CA6D}" type="presParOf" srcId="{EC01B277-1BE9-42AD-B28C-6286D40358E8}" destId="{F73640C0-94FA-4EC1-80BE-79BAD994A50C}" srcOrd="0" destOrd="0" presId="urn:microsoft.com/office/officeart/2017/3/layout/HorizontalPathTimeline"/>
    <dgm:cxn modelId="{69A80A62-441D-4A73-BF5F-E4F86CF2C2A1}" type="presParOf" srcId="{EC01B277-1BE9-42AD-B28C-6286D40358E8}" destId="{31709BEC-D015-4CCA-9C65-34CF7E8CAD33}" srcOrd="1" destOrd="0" presId="urn:microsoft.com/office/officeart/2017/3/layout/HorizontalPathTimeline"/>
    <dgm:cxn modelId="{1342070C-4A8B-4BAE-97C2-73D281C1C4B5}" type="presParOf" srcId="{31709BEC-D015-4CCA-9C65-34CF7E8CAD33}" destId="{55116B78-7398-4E45-83F8-970B1B8D1716}" srcOrd="0" destOrd="0" presId="urn:microsoft.com/office/officeart/2017/3/layout/HorizontalPathTimeline"/>
    <dgm:cxn modelId="{50ACBC6F-50A0-4D2A-9C07-62EA0B7A7B11}" type="presParOf" srcId="{31709BEC-D015-4CCA-9C65-34CF7E8CAD33}" destId="{8CFDA577-5A13-4D3B-A595-7E1A8F0051ED}" srcOrd="1" destOrd="0" presId="urn:microsoft.com/office/officeart/2017/3/layout/HorizontalPathTimeline"/>
    <dgm:cxn modelId="{B63DFFA3-9BAA-4FF2-86B7-FFBB031E5F28}" type="presParOf" srcId="{EC01B277-1BE9-42AD-B28C-6286D40358E8}" destId="{F7241398-169C-4C9E-86F3-E8BA48A8EB98}" srcOrd="2" destOrd="0" presId="urn:microsoft.com/office/officeart/2017/3/layout/HorizontalPathTimeline"/>
    <dgm:cxn modelId="{A83FE734-E6AA-4D64-8060-D73939D6A0B3}" type="presParOf" srcId="{EC01B277-1BE9-42AD-B28C-6286D40358E8}" destId="{1112CECB-394D-42F6-9CCE-10AE24D16E84}" srcOrd="3" destOrd="0" presId="urn:microsoft.com/office/officeart/2017/3/layout/HorizontalPathTimeline"/>
    <dgm:cxn modelId="{85F1161E-5767-4700-BC71-5836D08403EB}" type="presParOf" srcId="{EC01B277-1BE9-42AD-B28C-6286D40358E8}" destId="{4E3C06C1-D047-46B8-8053-1D87991AE43B}" srcOrd="4" destOrd="0" presId="urn:microsoft.com/office/officeart/2017/3/layout/HorizontalPathTimeline"/>
    <dgm:cxn modelId="{FD27E413-DB09-436E-B1BA-7E49A9BED885}" type="presParOf" srcId="{FFE51823-477F-4B34-A86F-918CA5E2963F}" destId="{40CC84B4-91DE-49C4-B548-004281380736}" srcOrd="1" destOrd="0" presId="urn:microsoft.com/office/officeart/2017/3/layout/HorizontalPathTimeline"/>
    <dgm:cxn modelId="{A1D142EC-EAB9-437D-B366-E97F8EAA00D6}" type="presParOf" srcId="{FFE51823-477F-4B34-A86F-918CA5E2963F}" destId="{E6BF7696-3B2F-4BC5-A88E-F059E4496BFC}" srcOrd="2" destOrd="0" presId="urn:microsoft.com/office/officeart/2017/3/layout/HorizontalPathTimeline"/>
    <dgm:cxn modelId="{BE34EB7A-1BF4-4C9B-91C7-599BC7631332}" type="presParOf" srcId="{E6BF7696-3B2F-4BC5-A88E-F059E4496BFC}" destId="{1B6141D9-DB1A-4179-975B-B7CBA5EC2990}" srcOrd="0" destOrd="0" presId="urn:microsoft.com/office/officeart/2017/3/layout/HorizontalPathTimeline"/>
    <dgm:cxn modelId="{AD12B35F-3D0B-4100-8999-408616121061}" type="presParOf" srcId="{E6BF7696-3B2F-4BC5-A88E-F059E4496BFC}" destId="{07AD42A1-F9E8-44AE-AF49-64F6093B980D}" srcOrd="1" destOrd="0" presId="urn:microsoft.com/office/officeart/2017/3/layout/HorizontalPathTimeline"/>
    <dgm:cxn modelId="{03E31E69-6810-4334-AB4B-14C103E1A34F}" type="presParOf" srcId="{07AD42A1-F9E8-44AE-AF49-64F6093B980D}" destId="{1A6BBD36-8726-4091-8E9F-EE3EBFC4FE2D}" srcOrd="0" destOrd="0" presId="urn:microsoft.com/office/officeart/2017/3/layout/HorizontalPathTimeline"/>
    <dgm:cxn modelId="{A2011319-3F06-4A62-A633-D5190C73145E}" type="presParOf" srcId="{07AD42A1-F9E8-44AE-AF49-64F6093B980D}" destId="{83812235-2D8F-4BF9-991D-F5D07CFB1A25}" srcOrd="1" destOrd="0" presId="urn:microsoft.com/office/officeart/2017/3/layout/HorizontalPathTimeline"/>
    <dgm:cxn modelId="{2E8A222F-E80B-4062-A90C-BCFE13F31272}" type="presParOf" srcId="{E6BF7696-3B2F-4BC5-A88E-F059E4496BFC}" destId="{5A021531-EC20-4B82-89AA-331CE5185BB7}" srcOrd="2" destOrd="0" presId="urn:microsoft.com/office/officeart/2017/3/layout/HorizontalPathTimeline"/>
    <dgm:cxn modelId="{C0C57AF7-95B7-4C4D-B73E-48A8104DD49C}" type="presParOf" srcId="{E6BF7696-3B2F-4BC5-A88E-F059E4496BFC}" destId="{E221787B-5841-401C-81C9-54BA25FACABF}" srcOrd="3" destOrd="0" presId="urn:microsoft.com/office/officeart/2017/3/layout/HorizontalPathTimeline"/>
    <dgm:cxn modelId="{5879A0F2-3640-4468-8CA3-A7A4C2FB1FC8}" type="presParOf" srcId="{E6BF7696-3B2F-4BC5-A88E-F059E4496BFC}" destId="{D08B2D94-14F1-4F99-9BB4-915FF7A88FAB}" srcOrd="4" destOrd="0" presId="urn:microsoft.com/office/officeart/2017/3/layout/HorizontalPathTimeline"/>
    <dgm:cxn modelId="{4025DEE7-7440-41C4-9748-28034E2B9CB3}" type="presParOf" srcId="{FFE51823-477F-4B34-A86F-918CA5E2963F}" destId="{415FA0CE-0591-4AD3-8E17-37B224961819}" srcOrd="3" destOrd="0" presId="urn:microsoft.com/office/officeart/2017/3/layout/HorizontalPathTimeline"/>
    <dgm:cxn modelId="{85904958-92AC-4258-BE49-389D51CEE005}" type="presParOf" srcId="{FFE51823-477F-4B34-A86F-918CA5E2963F}" destId="{EFB351AE-19DE-4870-84A3-D270A5D16186}" srcOrd="4" destOrd="0" presId="urn:microsoft.com/office/officeart/2017/3/layout/HorizontalPathTimeline"/>
    <dgm:cxn modelId="{45F6B83A-78CF-447F-941B-BC97F9C56DAC}" type="presParOf" srcId="{EFB351AE-19DE-4870-84A3-D270A5D16186}" destId="{9ED089EF-5FB3-4826-A5C7-C9BAC28D3AA4}" srcOrd="0" destOrd="0" presId="urn:microsoft.com/office/officeart/2017/3/layout/HorizontalPathTimeline"/>
    <dgm:cxn modelId="{9A63ADE0-C9AE-4EF1-B46A-C3FDDE8C75B8}" type="presParOf" srcId="{EFB351AE-19DE-4870-84A3-D270A5D16186}" destId="{23ECC0DE-1FE5-4201-A9B3-5BE3C2C69154}" srcOrd="1" destOrd="0" presId="urn:microsoft.com/office/officeart/2017/3/layout/HorizontalPathTimeline"/>
    <dgm:cxn modelId="{3ACB01D2-4E79-40CA-941B-027E9FFC8329}" type="presParOf" srcId="{23ECC0DE-1FE5-4201-A9B3-5BE3C2C69154}" destId="{2297BC01-6BD8-4018-B62D-C0293900BF95}" srcOrd="0" destOrd="0" presId="urn:microsoft.com/office/officeart/2017/3/layout/HorizontalPathTimeline"/>
    <dgm:cxn modelId="{1B8CF35B-7BAD-4150-8629-2A241D6256AB}" type="presParOf" srcId="{23ECC0DE-1FE5-4201-A9B3-5BE3C2C69154}" destId="{AEDAA2EE-5FF8-4604-A3CA-3EFFE677828B}" srcOrd="1" destOrd="0" presId="urn:microsoft.com/office/officeart/2017/3/layout/HorizontalPathTimeline"/>
    <dgm:cxn modelId="{E989E173-EAA4-48CA-9EAA-092450EE8306}" type="presParOf" srcId="{EFB351AE-19DE-4870-84A3-D270A5D16186}" destId="{400AF01D-1392-4BD1-97FF-3184BE64766E}" srcOrd="2" destOrd="0" presId="urn:microsoft.com/office/officeart/2017/3/layout/HorizontalPathTimeline"/>
    <dgm:cxn modelId="{E711AB2A-4212-4454-BB32-8196263F3C7F}" type="presParOf" srcId="{EFB351AE-19DE-4870-84A3-D270A5D16186}" destId="{930C0704-44C5-4A54-8950-21BAB491CDA0}" srcOrd="3" destOrd="0" presId="urn:microsoft.com/office/officeart/2017/3/layout/HorizontalPathTimeline"/>
    <dgm:cxn modelId="{A1663257-2A25-460E-9E0E-8D4CA72A7206}" type="presParOf" srcId="{EFB351AE-19DE-4870-84A3-D270A5D16186}" destId="{7038896C-3D27-4228-9BD0-38B8700F453D}" srcOrd="4" destOrd="0" presId="urn:microsoft.com/office/officeart/2017/3/layout/HorizontalPathTimeline"/>
    <dgm:cxn modelId="{63BB7445-1A3F-44C9-A0EB-C49CA3AA59A7}" type="presParOf" srcId="{FFE51823-477F-4B34-A86F-918CA5E2963F}" destId="{D09E5839-0559-4917-AEB9-36C9CC872B71}" srcOrd="5" destOrd="0" presId="urn:microsoft.com/office/officeart/2017/3/layout/HorizontalPathTimeline"/>
    <dgm:cxn modelId="{FE75676F-5F35-4A2B-B860-24EB2FB7D000}" type="presParOf" srcId="{FFE51823-477F-4B34-A86F-918CA5E2963F}" destId="{044EE3AB-74DE-4B46-8890-D0D789CA5472}" srcOrd="6" destOrd="0" presId="urn:microsoft.com/office/officeart/2017/3/layout/HorizontalPathTimeline"/>
    <dgm:cxn modelId="{D22D342D-CC45-4542-A6C2-2530291259E0}" type="presParOf" srcId="{044EE3AB-74DE-4B46-8890-D0D789CA5472}" destId="{5E219F37-8E58-4C12-A61F-EBB6C02452DD}" srcOrd="0" destOrd="0" presId="urn:microsoft.com/office/officeart/2017/3/layout/HorizontalPathTimeline"/>
    <dgm:cxn modelId="{2A63484E-8C44-4CFE-9262-BC178892ED12}" type="presParOf" srcId="{044EE3AB-74DE-4B46-8890-D0D789CA5472}" destId="{17D16DFC-D0E8-42B4-BA9F-90CC2D449D07}" srcOrd="1" destOrd="0" presId="urn:microsoft.com/office/officeart/2017/3/layout/HorizontalPathTimeline"/>
    <dgm:cxn modelId="{7E57694F-C0F7-4DCD-9D7B-006117189DC2}" type="presParOf" srcId="{17D16DFC-D0E8-42B4-BA9F-90CC2D449D07}" destId="{E365CE13-F777-4F8E-B3F6-81D56E3B51FE}" srcOrd="0" destOrd="0" presId="urn:microsoft.com/office/officeart/2017/3/layout/HorizontalPathTimeline"/>
    <dgm:cxn modelId="{E329A1D3-C8BD-46A8-9201-4DD81DAFE16D}" type="presParOf" srcId="{17D16DFC-D0E8-42B4-BA9F-90CC2D449D07}" destId="{DCEF2D90-2386-4FC1-9D17-5C0A3DB962B5}" srcOrd="1" destOrd="0" presId="urn:microsoft.com/office/officeart/2017/3/layout/HorizontalPathTimeline"/>
    <dgm:cxn modelId="{F29E61A0-DADE-4206-B382-336E1A552C6A}" type="presParOf" srcId="{044EE3AB-74DE-4B46-8890-D0D789CA5472}" destId="{A36CECAF-AED7-4420-9F22-BF4E03EEF395}" srcOrd="2" destOrd="0" presId="urn:microsoft.com/office/officeart/2017/3/layout/HorizontalPathTimeline"/>
    <dgm:cxn modelId="{6127C3B5-38D8-4EE1-BC0D-7869C988BA60}" type="presParOf" srcId="{044EE3AB-74DE-4B46-8890-D0D789CA5472}" destId="{55C371B1-EB7A-48D5-A9A6-1E4FA8A10B48}" srcOrd="3" destOrd="0" presId="urn:microsoft.com/office/officeart/2017/3/layout/HorizontalPathTimeline"/>
    <dgm:cxn modelId="{3237317D-7ED4-41CE-B545-D7C740EDF9BA}" type="presParOf" srcId="{044EE3AB-74DE-4B46-8890-D0D789CA5472}" destId="{A5991B89-86FF-415F-A4A0-E92BBED8C045}"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1BC91-C939-4A23-95C1-1FF652729F1C}">
      <dsp:nvSpPr>
        <dsp:cNvPr id="0" name=""/>
        <dsp:cNvSpPr/>
      </dsp:nvSpPr>
      <dsp:spPr>
        <a:xfrm>
          <a:off x="0" y="341077"/>
          <a:ext cx="10724443"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336" tIns="374904" rIns="832336" bIns="128016" numCol="1" spcCol="1270" anchor="t" anchorCtr="0">
          <a:noAutofit/>
        </a:bodyPr>
        <a:lstStyle/>
        <a:p>
          <a:pPr marL="171450" lvl="1" indent="-171450" algn="l" defTabSz="800100" rtl="0">
            <a:lnSpc>
              <a:spcPct val="90000"/>
            </a:lnSpc>
            <a:spcBef>
              <a:spcPct val="0"/>
            </a:spcBef>
            <a:spcAft>
              <a:spcPct val="15000"/>
            </a:spcAft>
            <a:buChar char="•"/>
          </a:pPr>
          <a:r>
            <a:rPr lang="nl-NL" sz="1800" kern="1200">
              <a:latin typeface="Arial"/>
            </a:rPr>
            <a:t>HORA, HERM, ROSA?</a:t>
          </a:r>
        </a:p>
        <a:p>
          <a:pPr marL="171450" lvl="1" indent="-171450" algn="l" defTabSz="800100" rtl="0">
            <a:lnSpc>
              <a:spcPct val="90000"/>
            </a:lnSpc>
            <a:spcBef>
              <a:spcPct val="0"/>
            </a:spcBef>
            <a:spcAft>
              <a:spcPct val="15000"/>
            </a:spcAft>
            <a:buChar char="•"/>
          </a:pPr>
          <a:r>
            <a:rPr lang="nl-NL" sz="1800" kern="1200">
              <a:latin typeface="Arial"/>
            </a:rPr>
            <a:t>Gezamenlijk vocabulaire</a:t>
          </a:r>
        </a:p>
        <a:p>
          <a:pPr marL="171450" lvl="1" indent="-171450" algn="l" defTabSz="800100">
            <a:lnSpc>
              <a:spcPct val="90000"/>
            </a:lnSpc>
            <a:spcBef>
              <a:spcPct val="0"/>
            </a:spcBef>
            <a:spcAft>
              <a:spcPct val="15000"/>
            </a:spcAft>
            <a:buChar char="•"/>
          </a:pPr>
          <a:r>
            <a:rPr lang="nl-NL" sz="1800" kern="1200">
              <a:latin typeface="Arial"/>
            </a:rPr>
            <a:t>Urgentie</a:t>
          </a:r>
        </a:p>
      </dsp:txBody>
      <dsp:txXfrm>
        <a:off x="0" y="341077"/>
        <a:ext cx="10724443" cy="1304100"/>
      </dsp:txXfrm>
    </dsp:sp>
    <dsp:sp modelId="{5436B609-1939-49DC-B6CA-B4E3A25D638A}">
      <dsp:nvSpPr>
        <dsp:cNvPr id="0" name=""/>
        <dsp:cNvSpPr/>
      </dsp:nvSpPr>
      <dsp:spPr>
        <a:xfrm>
          <a:off x="536222" y="75397"/>
          <a:ext cx="750711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51" tIns="0" rIns="283751" bIns="0" numCol="1" spcCol="1270" anchor="ctr" anchorCtr="0">
          <a:noAutofit/>
        </a:bodyPr>
        <a:lstStyle/>
        <a:p>
          <a:pPr marL="0" lvl="0" indent="0" algn="l" defTabSz="800100" rtl="0">
            <a:lnSpc>
              <a:spcPct val="90000"/>
            </a:lnSpc>
            <a:spcBef>
              <a:spcPct val="0"/>
            </a:spcBef>
            <a:spcAft>
              <a:spcPct val="35000"/>
            </a:spcAft>
            <a:buNone/>
          </a:pPr>
          <a:r>
            <a:rPr lang="nl-NL" sz="1800" kern="1200">
              <a:latin typeface="Arial"/>
            </a:rPr>
            <a:t>Informatie- en datamodel</a:t>
          </a:r>
          <a:endParaRPr lang="nl-NL" sz="1800" kern="1200"/>
        </a:p>
      </dsp:txBody>
      <dsp:txXfrm>
        <a:off x="562161" y="101336"/>
        <a:ext cx="7455232" cy="479482"/>
      </dsp:txXfrm>
    </dsp:sp>
    <dsp:sp modelId="{B5FE76C5-9E53-46AD-A2B8-5C3B31A558E1}">
      <dsp:nvSpPr>
        <dsp:cNvPr id="0" name=""/>
        <dsp:cNvSpPr/>
      </dsp:nvSpPr>
      <dsp:spPr>
        <a:xfrm>
          <a:off x="0" y="2008057"/>
          <a:ext cx="10724443"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336" tIns="374904" rIns="832336" bIns="128016" numCol="1" spcCol="1270" anchor="t" anchorCtr="0">
          <a:noAutofit/>
        </a:bodyPr>
        <a:lstStyle/>
        <a:p>
          <a:pPr marL="171450" lvl="1" indent="-171450" algn="l" defTabSz="800100" rtl="0">
            <a:lnSpc>
              <a:spcPct val="90000"/>
            </a:lnSpc>
            <a:spcBef>
              <a:spcPct val="0"/>
            </a:spcBef>
            <a:spcAft>
              <a:spcPct val="15000"/>
            </a:spcAft>
            <a:buChar char="•"/>
          </a:pPr>
          <a:r>
            <a:rPr lang="nl-NL" sz="1800" kern="1200">
              <a:solidFill>
                <a:srgbClr val="000000"/>
              </a:solidFill>
              <a:latin typeface="Arial"/>
            </a:rPr>
            <a:t>Werkgroepen spefiek voor</a:t>
          </a:r>
          <a:endParaRPr lang="en-US" sz="1800" kern="1200">
            <a:solidFill>
              <a:srgbClr val="000000"/>
            </a:solidFill>
            <a:latin typeface="Arial"/>
          </a:endParaRPr>
        </a:p>
        <a:p>
          <a:pPr marL="342900" lvl="2" indent="-171450" algn="l" defTabSz="800100">
            <a:lnSpc>
              <a:spcPct val="90000"/>
            </a:lnSpc>
            <a:spcBef>
              <a:spcPct val="0"/>
            </a:spcBef>
            <a:spcAft>
              <a:spcPct val="15000"/>
            </a:spcAft>
            <a:buChar char="•"/>
          </a:pPr>
          <a:r>
            <a:rPr lang="nl-NL" sz="1800" kern="1200">
              <a:solidFill>
                <a:srgbClr val="000000"/>
              </a:solidFill>
              <a:latin typeface="Arial"/>
            </a:rPr>
            <a:t>OOAPI/OKE</a:t>
          </a:r>
          <a:endParaRPr lang="en-US" sz="1800" kern="1200"/>
        </a:p>
        <a:p>
          <a:pPr marL="342900" lvl="2" indent="-171450" algn="l" defTabSz="800100">
            <a:lnSpc>
              <a:spcPct val="90000"/>
            </a:lnSpc>
            <a:spcBef>
              <a:spcPct val="0"/>
            </a:spcBef>
            <a:spcAft>
              <a:spcPct val="15000"/>
            </a:spcAft>
            <a:buChar char="•"/>
          </a:pPr>
          <a:r>
            <a:rPr lang="nl-NL" sz="1800" kern="1200">
              <a:latin typeface="Arial"/>
            </a:rPr>
            <a:t>Edukoppeling</a:t>
          </a:r>
          <a:endParaRPr lang="en-US" sz="1800" kern="1200"/>
        </a:p>
        <a:p>
          <a:pPr marL="342900" lvl="2" indent="-171450" algn="l" defTabSz="800100">
            <a:lnSpc>
              <a:spcPct val="90000"/>
            </a:lnSpc>
            <a:spcBef>
              <a:spcPct val="0"/>
            </a:spcBef>
            <a:spcAft>
              <a:spcPct val="15000"/>
            </a:spcAft>
            <a:buChar char="•"/>
          </a:pPr>
          <a:r>
            <a:rPr lang="nl-NL" sz="1800" kern="1200">
              <a:solidFill>
                <a:srgbClr val="000000"/>
              </a:solidFill>
              <a:latin typeface="Arial"/>
            </a:rPr>
            <a:t>IBP/UBV</a:t>
          </a:r>
          <a:endParaRPr lang="en-US" sz="1800" kern="1200"/>
        </a:p>
        <a:p>
          <a:pPr marL="342900" lvl="2" indent="-171450" algn="l" defTabSz="800100">
            <a:lnSpc>
              <a:spcPct val="90000"/>
            </a:lnSpc>
            <a:spcBef>
              <a:spcPct val="0"/>
            </a:spcBef>
            <a:spcAft>
              <a:spcPct val="15000"/>
            </a:spcAft>
            <a:buChar char="•"/>
          </a:pPr>
          <a:r>
            <a:rPr lang="nl-NL" sz="1800" kern="1200">
              <a:solidFill>
                <a:srgbClr val="000000"/>
              </a:solidFill>
              <a:latin typeface="Arial"/>
            </a:rPr>
            <a:t>Toegang/IAM</a:t>
          </a:r>
          <a:endParaRPr lang="nl-NL" sz="1800" kern="1200"/>
        </a:p>
      </dsp:txBody>
      <dsp:txXfrm>
        <a:off x="0" y="2008057"/>
        <a:ext cx="10724443" cy="1871100"/>
      </dsp:txXfrm>
    </dsp:sp>
    <dsp:sp modelId="{7412CD79-D967-47A0-8CE9-8B0809745DDE}">
      <dsp:nvSpPr>
        <dsp:cNvPr id="0" name=""/>
        <dsp:cNvSpPr/>
      </dsp:nvSpPr>
      <dsp:spPr>
        <a:xfrm>
          <a:off x="536222" y="1742378"/>
          <a:ext cx="750711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51" tIns="0" rIns="283751" bIns="0" numCol="1" spcCol="1270" anchor="ctr" anchorCtr="0">
          <a:noAutofit/>
        </a:bodyPr>
        <a:lstStyle/>
        <a:p>
          <a:pPr marL="0" lvl="0" indent="0" algn="l" defTabSz="800100" rtl="0">
            <a:lnSpc>
              <a:spcPct val="90000"/>
            </a:lnSpc>
            <a:spcBef>
              <a:spcPct val="0"/>
            </a:spcBef>
            <a:spcAft>
              <a:spcPct val="35000"/>
            </a:spcAft>
            <a:buNone/>
          </a:pPr>
          <a:r>
            <a:rPr lang="nl-NL" sz="1800" kern="1200">
              <a:latin typeface="Arial"/>
            </a:rPr>
            <a:t>Inventariseren metadata (standaarden, projecten, organisaties, etc)</a:t>
          </a:r>
          <a:endParaRPr lang="nl-NL" sz="1800" kern="1200"/>
        </a:p>
      </dsp:txBody>
      <dsp:txXfrm>
        <a:off x="562161" y="1768317"/>
        <a:ext cx="7455232" cy="479482"/>
      </dsp:txXfrm>
    </dsp:sp>
    <dsp:sp modelId="{65B6601E-F5B4-47C1-BCA9-1D8FE5233484}">
      <dsp:nvSpPr>
        <dsp:cNvPr id="0" name=""/>
        <dsp:cNvSpPr/>
      </dsp:nvSpPr>
      <dsp:spPr>
        <a:xfrm>
          <a:off x="0" y="4242038"/>
          <a:ext cx="10724443" cy="7512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336" tIns="374904" rIns="832336" bIns="128016" numCol="1" spcCol="1270" anchor="t" anchorCtr="0">
          <a:noAutofit/>
        </a:bodyPr>
        <a:lstStyle/>
        <a:p>
          <a:pPr marL="171450" lvl="1" indent="-171450" algn="l" defTabSz="800100" rtl="0">
            <a:lnSpc>
              <a:spcPct val="90000"/>
            </a:lnSpc>
            <a:spcBef>
              <a:spcPct val="0"/>
            </a:spcBef>
            <a:spcAft>
              <a:spcPct val="15000"/>
            </a:spcAft>
            <a:buChar char="•"/>
          </a:pPr>
          <a:r>
            <a:rPr lang="nl-NL" sz="1800" kern="1200" err="1">
              <a:latin typeface="Arial"/>
            </a:rPr>
            <a:t>PoC</a:t>
          </a:r>
          <a:r>
            <a:rPr lang="nl-NL" sz="1800" kern="1200">
              <a:latin typeface="Arial"/>
            </a:rPr>
            <a:t> in </a:t>
          </a:r>
          <a:r>
            <a:rPr lang="nl-NL" sz="1800" kern="1200" err="1">
              <a:latin typeface="Arial"/>
            </a:rPr>
            <a:t>Airtable</a:t>
          </a:r>
          <a:r>
            <a:rPr lang="nl-NL" sz="1800" kern="1200">
              <a:latin typeface="Arial"/>
            </a:rPr>
            <a:t> &gt; Pilot ook?</a:t>
          </a:r>
        </a:p>
      </dsp:txBody>
      <dsp:txXfrm>
        <a:off x="0" y="4242038"/>
        <a:ext cx="10724443" cy="751275"/>
      </dsp:txXfrm>
    </dsp:sp>
    <dsp:sp modelId="{529DB3C2-25E9-47CE-A18C-9F19EAE45951}">
      <dsp:nvSpPr>
        <dsp:cNvPr id="0" name=""/>
        <dsp:cNvSpPr/>
      </dsp:nvSpPr>
      <dsp:spPr>
        <a:xfrm>
          <a:off x="536222" y="3976358"/>
          <a:ext cx="750711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51" tIns="0" rIns="283751" bIns="0" numCol="1" spcCol="1270" anchor="ctr" anchorCtr="0">
          <a:noAutofit/>
        </a:bodyPr>
        <a:lstStyle/>
        <a:p>
          <a:pPr marL="0" lvl="0" indent="0" algn="l" defTabSz="800100" rtl="0">
            <a:lnSpc>
              <a:spcPct val="90000"/>
            </a:lnSpc>
            <a:spcBef>
              <a:spcPct val="0"/>
            </a:spcBef>
            <a:spcAft>
              <a:spcPct val="35000"/>
            </a:spcAft>
            <a:buNone/>
          </a:pPr>
          <a:r>
            <a:rPr lang="nl-NL" sz="1800" kern="1200">
              <a:latin typeface="Arial"/>
            </a:rPr>
            <a:t>Te gebruiken tooling</a:t>
          </a:r>
          <a:endParaRPr lang="nl-NL" sz="1800" kern="1200"/>
        </a:p>
      </dsp:txBody>
      <dsp:txXfrm>
        <a:off x="562161" y="4002297"/>
        <a:ext cx="745523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79319-FC6F-4C42-B927-BB753AF7E2B0}">
      <dsp:nvSpPr>
        <dsp:cNvPr id="0" name=""/>
        <dsp:cNvSpPr/>
      </dsp:nvSpPr>
      <dsp:spPr>
        <a:xfrm>
          <a:off x="361297" y="466"/>
          <a:ext cx="2519628" cy="1511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sz="2300" kern="1200"/>
            <a:t>Edu-V </a:t>
          </a:r>
          <a:r>
            <a:rPr lang="en-US" sz="2300" kern="1200">
              <a:latin typeface="Arial"/>
            </a:rPr>
            <a:t>kijkt mee (NL)</a:t>
          </a:r>
        </a:p>
      </dsp:txBody>
      <dsp:txXfrm>
        <a:off x="361297" y="466"/>
        <a:ext cx="2519628" cy="1511777"/>
      </dsp:txXfrm>
    </dsp:sp>
    <dsp:sp modelId="{AC57390F-7256-4B85-8C12-6EEB931492F5}">
      <dsp:nvSpPr>
        <dsp:cNvPr id="0" name=""/>
        <dsp:cNvSpPr/>
      </dsp:nvSpPr>
      <dsp:spPr>
        <a:xfrm>
          <a:off x="3132889" y="466"/>
          <a:ext cx="2519628" cy="1511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sz="2300" kern="1200"/>
            <a:t>Npuls </a:t>
          </a:r>
          <a:r>
            <a:rPr lang="en-US" sz="2300" kern="1200" err="1"/>
            <a:t>startdocumentatie</a:t>
          </a:r>
          <a:r>
            <a:rPr lang="en-US" sz="2300" kern="1200"/>
            <a:t> </a:t>
          </a:r>
          <a:r>
            <a:rPr lang="en-US" sz="2300" kern="1200" err="1"/>
            <a:t>komt</a:t>
          </a:r>
          <a:r>
            <a:rPr lang="en-US" sz="2300" kern="1200"/>
            <a:t> </a:t>
          </a:r>
          <a:r>
            <a:rPr lang="en-US" sz="2300" kern="1200" err="1"/>
            <a:t>erin</a:t>
          </a:r>
          <a:r>
            <a:rPr lang="en-US" sz="2300" kern="1200"/>
            <a:t> </a:t>
          </a:r>
          <a:r>
            <a:rPr lang="en-US" sz="2300" kern="1200" err="1"/>
            <a:t>deze</a:t>
          </a:r>
          <a:r>
            <a:rPr lang="en-US" sz="2300" kern="1200"/>
            <a:t> </a:t>
          </a:r>
          <a:r>
            <a:rPr lang="en-US" sz="2300" kern="1200" err="1"/>
            <a:t>maand</a:t>
          </a:r>
          <a:r>
            <a:rPr lang="en-US" sz="2300" kern="1200">
              <a:latin typeface="Arial"/>
            </a:rPr>
            <a:t> (NL)</a:t>
          </a:r>
          <a:endParaRPr lang="en-US" sz="2300" kern="1200"/>
        </a:p>
      </dsp:txBody>
      <dsp:txXfrm>
        <a:off x="3132889" y="466"/>
        <a:ext cx="2519628" cy="1511777"/>
      </dsp:txXfrm>
    </dsp:sp>
    <dsp:sp modelId="{9F61DF8A-A597-4005-AA07-30C741F0A99C}">
      <dsp:nvSpPr>
        <dsp:cNvPr id="0" name=""/>
        <dsp:cNvSpPr/>
      </dsp:nvSpPr>
      <dsp:spPr>
        <a:xfrm>
          <a:off x="5904480" y="466"/>
          <a:ext cx="2519628" cy="1511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sz="2300" kern="1200"/>
            <a:t>Enterprise Architecten SIG van EUNIS</a:t>
          </a:r>
          <a:r>
            <a:rPr lang="en-US" sz="2300" kern="1200">
              <a:latin typeface="Arial"/>
            </a:rPr>
            <a:t> (EU)</a:t>
          </a:r>
          <a:endParaRPr lang="en-US" sz="2300" kern="1200"/>
        </a:p>
      </dsp:txBody>
      <dsp:txXfrm>
        <a:off x="5904480" y="466"/>
        <a:ext cx="2519628" cy="1511777"/>
      </dsp:txXfrm>
    </dsp:sp>
    <dsp:sp modelId="{D7788323-5570-4100-A8B6-912F33588DD8}">
      <dsp:nvSpPr>
        <dsp:cNvPr id="0" name=""/>
        <dsp:cNvSpPr/>
      </dsp:nvSpPr>
      <dsp:spPr>
        <a:xfrm>
          <a:off x="8676072" y="466"/>
          <a:ext cx="2519628" cy="15117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100000"/>
            </a:lnSpc>
            <a:spcBef>
              <a:spcPct val="0"/>
            </a:spcBef>
            <a:spcAft>
              <a:spcPct val="35000"/>
            </a:spcAft>
            <a:buNone/>
          </a:pPr>
          <a:r>
            <a:rPr lang="en-US" sz="2300" kern="1200"/>
            <a:t>GÉANT Task Force EDU </a:t>
          </a:r>
          <a:r>
            <a:rPr lang="en-US" sz="2300" kern="1200">
              <a:latin typeface="Arial"/>
            </a:rPr>
            <a:t>– </a:t>
          </a:r>
          <a:r>
            <a:rPr lang="en-US" sz="2300" kern="1200"/>
            <a:t>NRENs</a:t>
          </a:r>
          <a:r>
            <a:rPr lang="en-US" sz="2300" kern="1200">
              <a:latin typeface="Arial"/>
            </a:rPr>
            <a:t> (EU)</a:t>
          </a:r>
          <a:endParaRPr lang="en-US" sz="2300" kern="1200"/>
        </a:p>
      </dsp:txBody>
      <dsp:txXfrm>
        <a:off x="8676072" y="466"/>
        <a:ext cx="2519628" cy="1511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C7BF-ABF8-40D7-9886-631462BA4295}">
      <dsp:nvSpPr>
        <dsp:cNvPr id="0" name=""/>
        <dsp:cNvSpPr/>
      </dsp:nvSpPr>
      <dsp:spPr>
        <a:xfrm>
          <a:off x="866774" y="0"/>
          <a:ext cx="9823449" cy="25145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55F0A-29FD-48D3-960D-99A12C161973}">
      <dsp:nvSpPr>
        <dsp:cNvPr id="0" name=""/>
        <dsp:cNvSpPr/>
      </dsp:nvSpPr>
      <dsp:spPr>
        <a:xfrm>
          <a:off x="141" y="754379"/>
          <a:ext cx="2677775" cy="100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100000"/>
            </a:lnSpc>
            <a:spcBef>
              <a:spcPct val="0"/>
            </a:spcBef>
            <a:spcAft>
              <a:spcPct val="35000"/>
            </a:spcAft>
            <a:buNone/>
          </a:pPr>
          <a:r>
            <a:rPr lang="nl-NL" sz="2900" kern="1200"/>
            <a:t>OOAPI/OKE</a:t>
          </a:r>
          <a:r>
            <a:rPr lang="nl-NL" sz="2900" kern="1200">
              <a:latin typeface="Arial"/>
            </a:rPr>
            <a:t> </a:t>
          </a:r>
        </a:p>
      </dsp:txBody>
      <dsp:txXfrm>
        <a:off x="49242" y="803480"/>
        <a:ext cx="2579573" cy="907637"/>
      </dsp:txXfrm>
    </dsp:sp>
    <dsp:sp modelId="{D2209D5C-80B9-4279-911B-B4B127BED3E1}">
      <dsp:nvSpPr>
        <dsp:cNvPr id="0" name=""/>
        <dsp:cNvSpPr/>
      </dsp:nvSpPr>
      <dsp:spPr>
        <a:xfrm>
          <a:off x="2959788" y="754379"/>
          <a:ext cx="2677775" cy="100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100000"/>
            </a:lnSpc>
            <a:spcBef>
              <a:spcPct val="0"/>
            </a:spcBef>
            <a:spcAft>
              <a:spcPct val="35000"/>
            </a:spcAft>
            <a:buNone/>
          </a:pPr>
          <a:r>
            <a:rPr lang="nl-NL" sz="2900" kern="1200"/>
            <a:t>Edukoppeling</a:t>
          </a:r>
          <a:r>
            <a:rPr lang="nl-NL" sz="2900" kern="1200">
              <a:latin typeface="Arial"/>
            </a:rPr>
            <a:t> </a:t>
          </a:r>
          <a:endParaRPr lang="nl-NL" sz="2900" kern="1200"/>
        </a:p>
      </dsp:txBody>
      <dsp:txXfrm>
        <a:off x="3008889" y="803480"/>
        <a:ext cx="2579573" cy="907637"/>
      </dsp:txXfrm>
    </dsp:sp>
    <dsp:sp modelId="{ADA9C0D5-E6C7-4550-8936-C5F8FD7A3086}">
      <dsp:nvSpPr>
        <dsp:cNvPr id="0" name=""/>
        <dsp:cNvSpPr/>
      </dsp:nvSpPr>
      <dsp:spPr>
        <a:xfrm>
          <a:off x="5919435" y="754379"/>
          <a:ext cx="2677775" cy="100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100000"/>
            </a:lnSpc>
            <a:spcBef>
              <a:spcPct val="0"/>
            </a:spcBef>
            <a:spcAft>
              <a:spcPct val="35000"/>
            </a:spcAft>
            <a:buNone/>
          </a:pPr>
          <a:r>
            <a:rPr lang="nl-NL" sz="2900" kern="1200"/>
            <a:t>IBP/UBV</a:t>
          </a:r>
          <a:r>
            <a:rPr lang="nl-NL" sz="2900" kern="1200">
              <a:latin typeface="Arial"/>
            </a:rPr>
            <a:t> </a:t>
          </a:r>
          <a:endParaRPr lang="nl-NL" sz="2900" kern="1200"/>
        </a:p>
      </dsp:txBody>
      <dsp:txXfrm>
        <a:off x="5968536" y="803480"/>
        <a:ext cx="2579573" cy="907637"/>
      </dsp:txXfrm>
    </dsp:sp>
    <dsp:sp modelId="{5A0BAE0A-5C31-4001-A6B3-71F7CD9B7C87}">
      <dsp:nvSpPr>
        <dsp:cNvPr id="0" name=""/>
        <dsp:cNvSpPr/>
      </dsp:nvSpPr>
      <dsp:spPr>
        <a:xfrm>
          <a:off x="8879082" y="754379"/>
          <a:ext cx="2677775" cy="100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Toegang/IAM</a:t>
          </a:r>
        </a:p>
      </dsp:txBody>
      <dsp:txXfrm>
        <a:off x="8928183" y="803480"/>
        <a:ext cx="2579573" cy="907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640C0-94FA-4EC1-80BE-79BAD994A50C}">
      <dsp:nvSpPr>
        <dsp:cNvPr id="0" name=""/>
        <dsp:cNvSpPr/>
      </dsp:nvSpPr>
      <dsp:spPr>
        <a:xfrm>
          <a:off x="456219" y="3419041"/>
          <a:ext cx="3638649" cy="71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rtl="0">
            <a:lnSpc>
              <a:spcPct val="90000"/>
            </a:lnSpc>
            <a:spcBef>
              <a:spcPct val="0"/>
            </a:spcBef>
            <a:spcAft>
              <a:spcPct val="35000"/>
            </a:spcAft>
            <a:buNone/>
            <a:defRPr b="1"/>
          </a:pPr>
          <a:r>
            <a:rPr lang="en-US" sz="2000" b="0" kern="1200">
              <a:latin typeface="Arial"/>
            </a:rPr>
            <a:t>PoC gevalideerd</a:t>
          </a:r>
          <a:endParaRPr lang="en-US" sz="2000" kern="1200"/>
        </a:p>
      </dsp:txBody>
      <dsp:txXfrm>
        <a:off x="456219" y="3419041"/>
        <a:ext cx="3638649" cy="719463"/>
      </dsp:txXfrm>
    </dsp:sp>
    <dsp:sp modelId="{A972BCFE-8D50-4CE2-B67C-E556446E6AFD}">
      <dsp:nvSpPr>
        <dsp:cNvPr id="0" name=""/>
        <dsp:cNvSpPr/>
      </dsp:nvSpPr>
      <dsp:spPr>
        <a:xfrm>
          <a:off x="0" y="3056126"/>
          <a:ext cx="11373554" cy="254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16B78-7398-4E45-83F8-970B1B8D1716}">
      <dsp:nvSpPr>
        <dsp:cNvPr id="0" name=""/>
        <dsp:cNvSpPr/>
      </dsp:nvSpPr>
      <dsp:spPr>
        <a:xfrm>
          <a:off x="274287" y="1085561"/>
          <a:ext cx="4002513" cy="8881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kern="1200">
              <a:latin typeface="Arial"/>
            </a:rPr>
            <a:t>Sync</a:t>
          </a:r>
          <a:r>
            <a:rPr lang="en-US" sz="1500" b="0" kern="1200"/>
            <a:t> met Europese </a:t>
          </a:r>
          <a:r>
            <a:rPr lang="en-US" sz="1500" b="0" kern="1200">
              <a:latin typeface="Arial"/>
            </a:rPr>
            <a:t>ontwikkelingen</a:t>
          </a:r>
          <a:endParaRPr lang="en-US" sz="1500" kern="1200"/>
        </a:p>
      </dsp:txBody>
      <dsp:txXfrm>
        <a:off x="274287" y="1085561"/>
        <a:ext cx="4002513" cy="888186"/>
      </dsp:txXfrm>
    </dsp:sp>
    <dsp:sp modelId="{F7241398-169C-4C9E-86F3-E8BA48A8EB98}">
      <dsp:nvSpPr>
        <dsp:cNvPr id="0" name=""/>
        <dsp:cNvSpPr/>
      </dsp:nvSpPr>
      <dsp:spPr>
        <a:xfrm>
          <a:off x="2275544" y="1973748"/>
          <a:ext cx="0" cy="108237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B6141D9-DB1A-4179-975B-B7CBA5EC2990}">
      <dsp:nvSpPr>
        <dsp:cNvPr id="0" name=""/>
        <dsp:cNvSpPr/>
      </dsp:nvSpPr>
      <dsp:spPr>
        <a:xfrm>
          <a:off x="2730375" y="2228425"/>
          <a:ext cx="3638649" cy="71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rtl="0">
            <a:lnSpc>
              <a:spcPct val="90000"/>
            </a:lnSpc>
            <a:spcBef>
              <a:spcPct val="0"/>
            </a:spcBef>
            <a:spcAft>
              <a:spcPct val="35000"/>
            </a:spcAft>
            <a:buNone/>
            <a:defRPr b="1"/>
          </a:pPr>
          <a:r>
            <a:rPr lang="en-US" sz="2000" b="0" kern="1200">
              <a:latin typeface="Arial"/>
            </a:rPr>
            <a:t>Pilot Q3-4</a:t>
          </a:r>
          <a:r>
            <a:rPr lang="en-US" sz="2000" b="0" kern="1200"/>
            <a:t> </a:t>
          </a:r>
          <a:r>
            <a:rPr lang="en-US" sz="2000" b="0" kern="1200">
              <a:latin typeface="Arial"/>
            </a:rPr>
            <a:t>2023</a:t>
          </a:r>
          <a:endParaRPr lang="en-US" sz="2000" b="1" kern="1200">
            <a:latin typeface="Arial"/>
          </a:endParaRPr>
        </a:p>
      </dsp:txBody>
      <dsp:txXfrm>
        <a:off x="2730375" y="2228425"/>
        <a:ext cx="3638649" cy="719463"/>
      </dsp:txXfrm>
    </dsp:sp>
    <dsp:sp modelId="{1A6BBD36-8726-4091-8E9F-EE3EBFC4FE2D}">
      <dsp:nvSpPr>
        <dsp:cNvPr id="0" name=""/>
        <dsp:cNvSpPr/>
      </dsp:nvSpPr>
      <dsp:spPr>
        <a:xfrm>
          <a:off x="2548442" y="4393182"/>
          <a:ext cx="4002513" cy="8881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kern="1200">
              <a:latin typeface="Arial"/>
            </a:rPr>
            <a:t>Verhoog</a:t>
          </a:r>
          <a:r>
            <a:rPr lang="en-US" sz="1500" b="0" kern="1200"/>
            <a:t> overzicht en inzicht </a:t>
          </a:r>
          <a:endParaRPr lang="en-US" sz="1500" kern="1200"/>
        </a:p>
      </dsp:txBody>
      <dsp:txXfrm>
        <a:off x="2548442" y="4393182"/>
        <a:ext cx="4002513" cy="888186"/>
      </dsp:txXfrm>
    </dsp:sp>
    <dsp:sp modelId="{5A021531-EC20-4B82-89AA-331CE5185BB7}">
      <dsp:nvSpPr>
        <dsp:cNvPr id="0" name=""/>
        <dsp:cNvSpPr/>
      </dsp:nvSpPr>
      <dsp:spPr>
        <a:xfrm>
          <a:off x="4549699" y="3310804"/>
          <a:ext cx="0" cy="108237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112CECB-394D-42F6-9CCE-10AE24D16E84}">
      <dsp:nvSpPr>
        <dsp:cNvPr id="0" name=""/>
        <dsp:cNvSpPr/>
      </dsp:nvSpPr>
      <dsp:spPr>
        <a:xfrm>
          <a:off x="2195957" y="3103878"/>
          <a:ext cx="159173" cy="15917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21787B-5841-401C-81C9-54BA25FACABF}">
      <dsp:nvSpPr>
        <dsp:cNvPr id="0" name=""/>
        <dsp:cNvSpPr/>
      </dsp:nvSpPr>
      <dsp:spPr>
        <a:xfrm>
          <a:off x="4470113" y="3103878"/>
          <a:ext cx="159173" cy="15917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ED089EF-5FB3-4826-A5C7-C9BAC28D3AA4}">
      <dsp:nvSpPr>
        <dsp:cNvPr id="0" name=""/>
        <dsp:cNvSpPr/>
      </dsp:nvSpPr>
      <dsp:spPr>
        <a:xfrm>
          <a:off x="5004530" y="3419041"/>
          <a:ext cx="3638649" cy="71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t>Eind 2023</a:t>
          </a:r>
          <a:endParaRPr lang="en-US" sz="2000" b="1" kern="1200">
            <a:solidFill>
              <a:srgbClr val="010000"/>
            </a:solidFill>
            <a:latin typeface="Arial"/>
          </a:endParaRPr>
        </a:p>
      </dsp:txBody>
      <dsp:txXfrm>
        <a:off x="5004530" y="3419041"/>
        <a:ext cx="3638649" cy="719463"/>
      </dsp:txXfrm>
    </dsp:sp>
    <dsp:sp modelId="{2297BC01-6BD8-4018-B62D-C0293900BF95}">
      <dsp:nvSpPr>
        <dsp:cNvPr id="0" name=""/>
        <dsp:cNvSpPr/>
      </dsp:nvSpPr>
      <dsp:spPr>
        <a:xfrm>
          <a:off x="4822598" y="1085561"/>
          <a:ext cx="4002513" cy="8881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b="0" kern="1200">
              <a:latin typeface="Arial"/>
            </a:rPr>
            <a:t>Eerste overzichten en inzichten </a:t>
          </a:r>
          <a:r>
            <a:rPr lang="en-US" sz="1500" kern="1200">
              <a:latin typeface="Arial"/>
            </a:rPr>
            <a:t>bespreken</a:t>
          </a:r>
          <a:endParaRPr lang="en-US" sz="1500" kern="1200"/>
        </a:p>
      </dsp:txBody>
      <dsp:txXfrm>
        <a:off x="4822598" y="1085561"/>
        <a:ext cx="4002513" cy="888186"/>
      </dsp:txXfrm>
    </dsp:sp>
    <dsp:sp modelId="{400AF01D-1392-4BD1-97FF-3184BE64766E}">
      <dsp:nvSpPr>
        <dsp:cNvPr id="0" name=""/>
        <dsp:cNvSpPr/>
      </dsp:nvSpPr>
      <dsp:spPr>
        <a:xfrm>
          <a:off x="6823855" y="1973748"/>
          <a:ext cx="0" cy="108237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E219F37-8E58-4C12-A61F-EBB6C02452DD}">
      <dsp:nvSpPr>
        <dsp:cNvPr id="0" name=""/>
        <dsp:cNvSpPr/>
      </dsp:nvSpPr>
      <dsp:spPr>
        <a:xfrm>
          <a:off x="7278686" y="2228425"/>
          <a:ext cx="3638649" cy="71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Arial"/>
            </a:rPr>
            <a:t>31-12-2023</a:t>
          </a:r>
          <a:endParaRPr lang="en-US" sz="2000" b="1" kern="1200" err="1">
            <a:latin typeface="Arial"/>
          </a:endParaRPr>
        </a:p>
      </dsp:txBody>
      <dsp:txXfrm>
        <a:off x="7278686" y="2228425"/>
        <a:ext cx="3638649" cy="719463"/>
      </dsp:txXfrm>
    </dsp:sp>
    <dsp:sp modelId="{E365CE13-F777-4F8E-B3F6-81D56E3B51FE}">
      <dsp:nvSpPr>
        <dsp:cNvPr id="0" name=""/>
        <dsp:cNvSpPr/>
      </dsp:nvSpPr>
      <dsp:spPr>
        <a:xfrm>
          <a:off x="7096754" y="4393182"/>
          <a:ext cx="4002513" cy="8881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kern="1200">
              <a:latin typeface="Arial"/>
            </a:rPr>
            <a:t>Evaluatie</a:t>
          </a:r>
          <a:r>
            <a:rPr lang="en-US" sz="1500" b="0" kern="1200"/>
            <a:t> </a:t>
          </a:r>
          <a:r>
            <a:rPr lang="en-US" sz="1500" b="0" kern="1200" err="1"/>
            <a:t>en</a:t>
          </a:r>
          <a:r>
            <a:rPr lang="en-US" sz="1500" b="0" kern="1200"/>
            <a:t> planning </a:t>
          </a:r>
          <a:r>
            <a:rPr lang="en-US" sz="1500" b="0" kern="1200" err="1"/>
            <a:t>vervolgstappen</a:t>
          </a:r>
          <a:endParaRPr lang="en-US" sz="1500" kern="1200"/>
        </a:p>
      </dsp:txBody>
      <dsp:txXfrm>
        <a:off x="7096754" y="4393182"/>
        <a:ext cx="4002513" cy="888186"/>
      </dsp:txXfrm>
    </dsp:sp>
    <dsp:sp modelId="{A36CECAF-AED7-4420-9F22-BF4E03EEF395}">
      <dsp:nvSpPr>
        <dsp:cNvPr id="0" name=""/>
        <dsp:cNvSpPr/>
      </dsp:nvSpPr>
      <dsp:spPr>
        <a:xfrm>
          <a:off x="9098010" y="3310804"/>
          <a:ext cx="0" cy="108237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30C0704-44C5-4A54-8950-21BAB491CDA0}">
      <dsp:nvSpPr>
        <dsp:cNvPr id="0" name=""/>
        <dsp:cNvSpPr/>
      </dsp:nvSpPr>
      <dsp:spPr>
        <a:xfrm>
          <a:off x="6744268" y="3103878"/>
          <a:ext cx="159173" cy="15917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5C371B1-EB7A-48D5-A9A6-1E4FA8A10B48}">
      <dsp:nvSpPr>
        <dsp:cNvPr id="0" name=""/>
        <dsp:cNvSpPr/>
      </dsp:nvSpPr>
      <dsp:spPr>
        <a:xfrm>
          <a:off x="9018424" y="3103878"/>
          <a:ext cx="159173" cy="159173"/>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A0FB4-7D23-4DDE-AA0A-EE043B615173}" type="datetimeFigureOut">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DAF70-24A3-41EB-9EFB-4814252150D3}" type="slidenum">
              <a:t>‹nr.›</a:t>
            </a:fld>
            <a:endParaRPr lang="en-US"/>
          </a:p>
        </p:txBody>
      </p:sp>
    </p:spTree>
    <p:extLst>
      <p:ext uri="{BB962C8B-B14F-4D97-AF65-F5344CB8AC3E}">
        <p14:creationId xmlns:p14="http://schemas.microsoft.com/office/powerpoint/2010/main" val="412576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60"/>
              </a:spcBef>
            </a:pPr>
            <a:r>
              <a:rPr lang="nl-NL"/>
              <a:t>Henk</a:t>
            </a:r>
            <a:br>
              <a:rPr lang="nl-NL"/>
            </a:br>
            <a:r>
              <a:rPr lang="nl-NL"/>
              <a:t>zodat we daar al rekening mee kunnen houden in onze ontwikkelingen en standaardisatieprocessen. </a:t>
            </a:r>
            <a:endParaRPr lang="en-US"/>
          </a:p>
          <a:p>
            <a:pPr>
              <a:spcBef>
                <a:spcPts val="560"/>
              </a:spcBef>
            </a:pPr>
            <a:endParaRPr lang="nl-NL"/>
          </a:p>
          <a:p>
            <a:pPr>
              <a:spcBef>
                <a:spcPts val="560"/>
              </a:spcBef>
            </a:pPr>
            <a:r>
              <a:rPr lang="nl-NL"/>
              <a:t>In control:</a:t>
            </a:r>
            <a:endParaRPr lang="en-US"/>
          </a:p>
          <a:p>
            <a:pPr marL="285750" indent="-285750">
              <a:spcBef>
                <a:spcPts val="560"/>
              </a:spcBef>
              <a:buFont typeface="Arial,Sans-Serif"/>
              <a:buChar char="•"/>
            </a:pPr>
            <a:r>
              <a:rPr lang="nl-NL"/>
              <a:t>Is er overzicht en inzicht van de relevante Europese / internationale en ook nationale ontwikkelingen, zowel vanuit sectoraal (per sector) als boven-sectoraal perspectief? </a:t>
            </a:r>
            <a:endParaRPr lang="en-US"/>
          </a:p>
          <a:p>
            <a:pPr marL="285750" indent="-285750">
              <a:spcBef>
                <a:spcPts val="560"/>
              </a:spcBef>
              <a:buFont typeface="Arial,Sans-Serif"/>
              <a:buChar char="•"/>
            </a:pPr>
            <a:r>
              <a:rPr lang="nl-NL"/>
              <a:t>zijn de (urgente) risico’s en kansen goed in beeld? Is er een plan om hierop in te spelen </a:t>
            </a:r>
            <a:endParaRPr lang="en-US"/>
          </a:p>
          <a:p>
            <a:pPr marL="285750" indent="-285750">
              <a:spcBef>
                <a:spcPts val="560"/>
              </a:spcBef>
              <a:buFont typeface="Arial,Sans-Serif"/>
              <a:buChar char="•"/>
            </a:pPr>
            <a:r>
              <a:rPr lang="nl-NL"/>
              <a:t>Als er betrokkenheid is, is dat op de juiste manier? Worden alle relevante perspectieven meegenomen? Is er goede communicatie, voldoende mandaat </a:t>
            </a:r>
            <a:r>
              <a:rPr lang="nl-NL" err="1"/>
              <a:t>etc</a:t>
            </a:r>
            <a:r>
              <a:rPr lang="nl-NL"/>
              <a:t> </a:t>
            </a:r>
            <a:endParaRPr lang="en-US"/>
          </a:p>
          <a:p>
            <a:pPr marL="285750" indent="-285750">
              <a:spcBef>
                <a:spcPts val="560"/>
              </a:spcBef>
              <a:buFont typeface="Arial,Sans-Serif"/>
              <a:buChar char="•"/>
            </a:pPr>
            <a:r>
              <a:rPr lang="nl-NL"/>
              <a:t>Is er een evenwichtige en efficiënte inzet, gezien de beperkte capaciteit? </a:t>
            </a:r>
            <a:endParaRPr lang="en-US"/>
          </a:p>
          <a:p>
            <a:pPr marL="285750" indent="-285750">
              <a:spcBef>
                <a:spcPts val="560"/>
              </a:spcBef>
              <a:buFont typeface="Arial,Sans-Serif"/>
              <a:buChar char="•"/>
            </a:pPr>
            <a:r>
              <a:rPr lang="nl-NL"/>
              <a:t>Gebeurt dit alles vanuit een portfoliobenadering, dus vanuit een integrale sectorale en boven-sectorale aanpak?</a:t>
            </a:r>
            <a:endParaRPr lang="en-US"/>
          </a:p>
        </p:txBody>
      </p:sp>
      <p:sp>
        <p:nvSpPr>
          <p:cNvPr id="4" name="Slide Number Placeholder 3"/>
          <p:cNvSpPr>
            <a:spLocks noGrp="1"/>
          </p:cNvSpPr>
          <p:nvPr>
            <p:ph type="sldNum" sz="quarter" idx="5"/>
          </p:nvPr>
        </p:nvSpPr>
        <p:spPr/>
        <p:txBody>
          <a:bodyPr/>
          <a:lstStyle/>
          <a:p>
            <a:fld id="{3C9DAF70-24A3-41EB-9EFB-4814252150D3}" type="slidenum">
              <a:t>2</a:t>
            </a:fld>
            <a:endParaRPr lang="en-US"/>
          </a:p>
        </p:txBody>
      </p:sp>
    </p:spTree>
    <p:extLst>
      <p:ext uri="{BB962C8B-B14F-4D97-AF65-F5344CB8AC3E}">
        <p14:creationId xmlns:p14="http://schemas.microsoft.com/office/powerpoint/2010/main" val="20266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nl-NL"/>
              <a:t>Het is wens van de Standaardisatieraad om eind 2023 een goede stap te hebben gemaakt naar overzicht en inzicht</a:t>
            </a:r>
            <a:endParaRPr lang="en-US"/>
          </a:p>
          <a:p>
            <a:pPr marL="285750" indent="-285750">
              <a:lnSpc>
                <a:spcPct val="90000"/>
              </a:lnSpc>
              <a:spcBef>
                <a:spcPts val="1000"/>
              </a:spcBef>
              <a:buFont typeface="Arial"/>
              <a:buChar char="•"/>
            </a:pPr>
            <a:r>
              <a:rPr lang="nl-NL"/>
              <a:t>Daarom dit project tot 31-12-2023. Daarna evaluatie en bepalen hoe verder.</a:t>
            </a:r>
            <a:endParaRPr lang="en-US"/>
          </a:p>
          <a:p>
            <a:pPr marL="285750" indent="-285750">
              <a:lnSpc>
                <a:spcPct val="90000"/>
              </a:lnSpc>
              <a:spcBef>
                <a:spcPts val="1000"/>
              </a:spcBef>
              <a:buFont typeface="Arial"/>
              <a:buChar char="•"/>
            </a:pPr>
            <a:r>
              <a:rPr lang="nl-NL"/>
              <a:t>Belangrijk om in sync te zijn met de Europese ontwikkelingen op dit gebied (NL is geen </a:t>
            </a:r>
            <a:r>
              <a:rPr lang="nl-NL" err="1"/>
              <a:t>geen</a:t>
            </a:r>
            <a:r>
              <a:rPr lang="nl-NL"/>
              <a:t> eiland, zoveel mogelijk aansluiten en hergebruik). Tijdslijnen kunnen wel erg verschillen</a:t>
            </a:r>
            <a:endParaRPr lang="en-US"/>
          </a:p>
        </p:txBody>
      </p:sp>
      <p:sp>
        <p:nvSpPr>
          <p:cNvPr id="4" name="Slide Number Placeholder 3"/>
          <p:cNvSpPr>
            <a:spLocks noGrp="1"/>
          </p:cNvSpPr>
          <p:nvPr>
            <p:ph type="sldNum" sz="quarter" idx="5"/>
          </p:nvPr>
        </p:nvSpPr>
        <p:spPr/>
        <p:txBody>
          <a:bodyPr/>
          <a:lstStyle/>
          <a:p>
            <a:fld id="{3C9DAF70-24A3-41EB-9EFB-4814252150D3}" type="slidenum">
              <a:t>13</a:t>
            </a:fld>
            <a:endParaRPr lang="en-US"/>
          </a:p>
        </p:txBody>
      </p:sp>
    </p:spTree>
    <p:extLst>
      <p:ext uri="{BB962C8B-B14F-4D97-AF65-F5344CB8AC3E}">
        <p14:creationId xmlns:p14="http://schemas.microsoft.com/office/powerpoint/2010/main" val="428773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60"/>
              </a:spcBef>
              <a:buFont typeface="Arial"/>
              <a:buChar char="•"/>
            </a:pPr>
            <a:r>
              <a:rPr lang="nl-NL"/>
              <a:t>Kan het te presenteren plan van aanpak (3 sporen aanpak) op instemming rekenen? </a:t>
            </a:r>
            <a:endParaRPr lang="en-US"/>
          </a:p>
          <a:p>
            <a:pPr marL="285750" indent="-285750">
              <a:spcBef>
                <a:spcPts val="560"/>
              </a:spcBef>
              <a:buFont typeface="Arial"/>
              <a:buChar char="•"/>
            </a:pPr>
            <a:r>
              <a:rPr lang="nl-NL"/>
              <a:t>Zijn de juiste partijen w.o. de te noemen werkgroepen erbij betrokken?</a:t>
            </a:r>
            <a:endParaRPr lang="en-US"/>
          </a:p>
          <a:p>
            <a:pPr marL="285750" indent="-285750">
              <a:spcBef>
                <a:spcPts val="560"/>
              </a:spcBef>
              <a:buFont typeface="Arial"/>
              <a:buChar char="•"/>
            </a:pPr>
            <a:r>
              <a:rPr lang="nl-NL"/>
              <a:t>Zijn er specifieke wensen die er meegenomen kunnen worden.</a:t>
            </a:r>
            <a:endParaRPr lang="en-US"/>
          </a:p>
          <a:p>
            <a:pPr marL="285750" indent="-285750">
              <a:spcBef>
                <a:spcPts val="560"/>
              </a:spcBef>
              <a:buFont typeface="Arial"/>
              <a:buChar char="•"/>
            </a:pPr>
            <a:r>
              <a:rPr lang="nl-NL" err="1"/>
              <a:t>Mbt</a:t>
            </a:r>
            <a:r>
              <a:rPr lang="nl-NL"/>
              <a:t>. De te gebruiken </a:t>
            </a:r>
            <a:r>
              <a:rPr lang="nl-NL" err="1"/>
              <a:t>tooling</a:t>
            </a:r>
            <a:r>
              <a:rPr lang="nl-NL"/>
              <a:t>: heeft het QA-team suggesties of opmerkingen?</a:t>
            </a:r>
            <a:endParaRPr lang="en-US"/>
          </a:p>
        </p:txBody>
      </p:sp>
      <p:sp>
        <p:nvSpPr>
          <p:cNvPr id="4" name="Slide Number Placeholder 3"/>
          <p:cNvSpPr>
            <a:spLocks noGrp="1"/>
          </p:cNvSpPr>
          <p:nvPr>
            <p:ph type="sldNum" sz="quarter" idx="5"/>
          </p:nvPr>
        </p:nvSpPr>
        <p:spPr/>
        <p:txBody>
          <a:bodyPr/>
          <a:lstStyle/>
          <a:p>
            <a:fld id="{3C9DAF70-24A3-41EB-9EFB-4814252150D3}" type="slidenum">
              <a:t>14</a:t>
            </a:fld>
            <a:endParaRPr lang="en-US"/>
          </a:p>
        </p:txBody>
      </p:sp>
    </p:spTree>
    <p:extLst>
      <p:ext uri="{BB962C8B-B14F-4D97-AF65-F5344CB8AC3E}">
        <p14:creationId xmlns:p14="http://schemas.microsoft.com/office/powerpoint/2010/main" val="238379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3</a:t>
            </a:fld>
            <a:endParaRPr lang="nl-NL"/>
          </a:p>
        </p:txBody>
      </p:sp>
    </p:spTree>
    <p:extLst>
      <p:ext uri="{BB962C8B-B14F-4D97-AF65-F5344CB8AC3E}">
        <p14:creationId xmlns:p14="http://schemas.microsoft.com/office/powerpoint/2010/main" val="380627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https://</a:t>
            </a:r>
            <a:r>
              <a:rPr lang="en-GB" err="1"/>
              <a:t>www.eunis.org</a:t>
            </a:r>
            <a:r>
              <a:rPr lang="en-GB"/>
              <a:t>/thinktank/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19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SURF is samen met internationale partners al een initiatief begonnen dat veel nuttig voorwerk lijkt te bieden (EduXs.eu) =&gt; dat willen we combineren </a:t>
            </a:r>
            <a:endParaRPr lang="en-GB"/>
          </a:p>
          <a:p>
            <a:r>
              <a:rPr lang="nl-NL"/>
              <a:t>Het plan is om die twee zaken te combineren en daarbij aansluiting te zoeken bij het genoemde initiatief.</a:t>
            </a:r>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6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48C176B4-2F3E-4542-A88B-B482618D0CAA}" type="slidenum">
              <a:rPr lang="nl-NL" smtClean="0"/>
              <a:t>6</a:t>
            </a:fld>
            <a:endParaRPr lang="nl-NL"/>
          </a:p>
        </p:txBody>
      </p:sp>
    </p:spTree>
    <p:extLst>
      <p:ext uri="{BB962C8B-B14F-4D97-AF65-F5344CB8AC3E}">
        <p14:creationId xmlns:p14="http://schemas.microsoft.com/office/powerpoint/2010/main" val="344375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60"/>
              </a:spcBef>
            </a:pPr>
            <a:r>
              <a:rPr lang="nl-NL">
                <a:ea typeface="Calibri"/>
                <a:cs typeface="Calibri"/>
              </a:rPr>
              <a:t>Henk</a:t>
            </a:r>
            <a:endParaRPr lang="nl-NL"/>
          </a:p>
          <a:p>
            <a:pPr marL="285750" indent="-285750">
              <a:spcBef>
                <a:spcPts val="560"/>
              </a:spcBef>
              <a:buFont typeface="Arial"/>
              <a:buChar char="•"/>
            </a:pPr>
            <a:r>
              <a:rPr lang="nl-NL"/>
              <a:t>Tijdpad tot 31-12-2023, daarna evaluatie</a:t>
            </a:r>
            <a:endParaRPr lang="en-US"/>
          </a:p>
          <a:p>
            <a:pPr marL="285750" indent="-285750">
              <a:spcBef>
                <a:spcPts val="560"/>
              </a:spcBef>
              <a:buFont typeface="Arial"/>
              <a:buChar char="•"/>
            </a:pPr>
            <a:r>
              <a:rPr lang="nl-NL"/>
              <a:t>Streven is om zoveel mogelijk mee te leren en hergebruiken van Europese trajecten, echter de tijdslijnen kunnen tussen de verschillende </a:t>
            </a:r>
            <a:r>
              <a:rPr lang="nl-NL" err="1"/>
              <a:t>initatieven</a:t>
            </a:r>
            <a:r>
              <a:rPr lang="nl-NL"/>
              <a:t> afwijken</a:t>
            </a:r>
          </a:p>
          <a:p>
            <a:endParaRPr lang="en-US">
              <a:cs typeface="Calibri"/>
            </a:endParaRPr>
          </a:p>
        </p:txBody>
      </p:sp>
      <p:sp>
        <p:nvSpPr>
          <p:cNvPr id="4" name="Slide Number Placeholder 3"/>
          <p:cNvSpPr>
            <a:spLocks noGrp="1"/>
          </p:cNvSpPr>
          <p:nvPr>
            <p:ph type="sldNum" sz="quarter" idx="5"/>
          </p:nvPr>
        </p:nvSpPr>
        <p:spPr/>
        <p:txBody>
          <a:bodyPr/>
          <a:lstStyle/>
          <a:p>
            <a:fld id="{3C9DAF70-24A3-41EB-9EFB-4814252150D3}" type="slidenum">
              <a:t>9</a:t>
            </a:fld>
            <a:endParaRPr lang="en-US"/>
          </a:p>
        </p:txBody>
      </p:sp>
    </p:spTree>
    <p:extLst>
      <p:ext uri="{BB962C8B-B14F-4D97-AF65-F5344CB8AC3E}">
        <p14:creationId xmlns:p14="http://schemas.microsoft.com/office/powerpoint/2010/main" val="3341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nl-NL">
                <a:ea typeface="Calibri" panose="020F0502020204030204"/>
                <a:cs typeface="Calibri" panose="020F0502020204030204"/>
              </a:rPr>
              <a:t>Evelien</a:t>
            </a:r>
          </a:p>
          <a:p>
            <a:pPr marL="171450" indent="-171450">
              <a:lnSpc>
                <a:spcPct val="90000"/>
              </a:lnSpc>
              <a:spcBef>
                <a:spcPts val="1000"/>
              </a:spcBef>
              <a:buFont typeface="Arial"/>
              <a:buChar char="•"/>
            </a:pPr>
            <a:r>
              <a:rPr lang="nl-NL"/>
              <a:t>Welke metadata is nuttig en nodig?</a:t>
            </a:r>
            <a:endParaRPr lang="en-US">
              <a:ea typeface="Calibri"/>
              <a:cs typeface="Calibri"/>
            </a:endParaRPr>
          </a:p>
          <a:p>
            <a:pPr marL="171450" indent="-171450">
              <a:lnSpc>
                <a:spcPct val="90000"/>
              </a:lnSpc>
              <a:spcBef>
                <a:spcPts val="1000"/>
              </a:spcBef>
              <a:buFont typeface="Arial"/>
              <a:buChar char="•"/>
            </a:pPr>
            <a:r>
              <a:rPr lang="nl-NL"/>
              <a:t>Definities</a:t>
            </a:r>
            <a:endParaRPr lang="en-US"/>
          </a:p>
          <a:p>
            <a:pPr marL="171450" indent="-171450">
              <a:lnSpc>
                <a:spcPct val="90000"/>
              </a:lnSpc>
              <a:spcBef>
                <a:spcPts val="1000"/>
              </a:spcBef>
              <a:buFont typeface="Arial"/>
              <a:buChar char="•"/>
            </a:pPr>
            <a:r>
              <a:rPr lang="nl-NL"/>
              <a:t>Vocabulaires</a:t>
            </a:r>
            <a:endParaRPr lang="en-US"/>
          </a:p>
          <a:p>
            <a:pPr marL="171450" indent="-171450">
              <a:lnSpc>
                <a:spcPct val="90000"/>
              </a:lnSpc>
              <a:spcBef>
                <a:spcPts val="1000"/>
              </a:spcBef>
              <a:buFont typeface="Arial"/>
              <a:buChar char="•"/>
            </a:pPr>
            <a:r>
              <a:rPr lang="nl-NL"/>
              <a:t>Bijv. duiding van een afspraak of architectuurontwikkeling =&gt; ROSA? HERM?</a:t>
            </a:r>
          </a:p>
          <a:p>
            <a:pPr marL="171450" indent="-171450">
              <a:lnSpc>
                <a:spcPct val="90000"/>
              </a:lnSpc>
              <a:spcBef>
                <a:spcPts val="1000"/>
              </a:spcBef>
              <a:buFont typeface="Arial"/>
              <a:buChar char="•"/>
            </a:pPr>
            <a:r>
              <a:rPr lang="nl-NL"/>
              <a:t>Bijv. urgentie:</a:t>
            </a:r>
            <a:endParaRPr lang="en-US"/>
          </a:p>
          <a:p>
            <a:pPr marL="628650" lvl="1" indent="-171450">
              <a:lnSpc>
                <a:spcPct val="90000"/>
              </a:lnSpc>
              <a:spcBef>
                <a:spcPts val="500"/>
              </a:spcBef>
              <a:buFont typeface="Arial"/>
              <a:buChar char="•"/>
            </a:pPr>
            <a:r>
              <a:rPr lang="nl-NL"/>
              <a:t>Wat is de definitie</a:t>
            </a:r>
            <a:endParaRPr lang="en-US"/>
          </a:p>
          <a:p>
            <a:pPr marL="628650" lvl="1" indent="-171450">
              <a:lnSpc>
                <a:spcPct val="90000"/>
              </a:lnSpc>
              <a:spcBef>
                <a:spcPts val="500"/>
              </a:spcBef>
              <a:buFont typeface="Arial"/>
              <a:buChar char="•"/>
            </a:pPr>
            <a:r>
              <a:rPr lang="nl-NL"/>
              <a:t>Vanuit welk perspectief</a:t>
            </a:r>
            <a:endParaRPr lang="en-US"/>
          </a:p>
          <a:p>
            <a:pPr marL="628650" lvl="1" indent="-171450">
              <a:lnSpc>
                <a:spcPct val="90000"/>
              </a:lnSpc>
              <a:spcBef>
                <a:spcPts val="500"/>
              </a:spcBef>
              <a:buFont typeface="Arial"/>
              <a:buChar char="•"/>
            </a:pPr>
            <a:r>
              <a:rPr lang="nl-NL"/>
              <a:t>Welke waardes?</a:t>
            </a:r>
          </a:p>
          <a:p>
            <a:endParaRPr lang="en-US">
              <a:cs typeface="Calibri"/>
            </a:endParaRPr>
          </a:p>
        </p:txBody>
      </p:sp>
      <p:sp>
        <p:nvSpPr>
          <p:cNvPr id="4" name="Slide Number Placeholder 3"/>
          <p:cNvSpPr>
            <a:spLocks noGrp="1"/>
          </p:cNvSpPr>
          <p:nvPr>
            <p:ph type="sldNum" sz="quarter" idx="5"/>
          </p:nvPr>
        </p:nvSpPr>
        <p:spPr/>
        <p:txBody>
          <a:bodyPr/>
          <a:lstStyle/>
          <a:p>
            <a:fld id="{3C9DAF70-24A3-41EB-9EFB-4814252150D3}" type="slidenum">
              <a:t>10</a:t>
            </a:fld>
            <a:endParaRPr lang="en-US"/>
          </a:p>
        </p:txBody>
      </p:sp>
    </p:spTree>
    <p:extLst>
      <p:ext uri="{BB962C8B-B14F-4D97-AF65-F5344CB8AC3E}">
        <p14:creationId xmlns:p14="http://schemas.microsoft.com/office/powerpoint/2010/main" val="170083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nl-NL">
                <a:ea typeface="Calibri" panose="020F0502020204030204"/>
                <a:cs typeface="Calibri" panose="020F0502020204030204"/>
              </a:rPr>
              <a:t>Henk</a:t>
            </a:r>
          </a:p>
          <a:p>
            <a:pPr marL="285750" indent="-285750">
              <a:lnSpc>
                <a:spcPct val="90000"/>
              </a:lnSpc>
              <a:spcBef>
                <a:spcPts val="1000"/>
              </a:spcBef>
              <a:buFont typeface="Arial"/>
              <a:buChar char="•"/>
            </a:pPr>
            <a:r>
              <a:rPr lang="nl-NL"/>
              <a:t>Perspectief van een werkgroep van </a:t>
            </a:r>
            <a:r>
              <a:rPr lang="nl-NL" err="1"/>
              <a:t>Edustandaard</a:t>
            </a:r>
            <a:r>
              <a:rPr lang="nl-NL"/>
              <a:t> en de afspraak / afspraken die onder beheer zijn. Zij hebben nu ook al overzicht voor eigen domein, kunnen ook belang en urgentie binnen hun scope inschatten</a:t>
            </a:r>
            <a:endParaRPr lang="en-US">
              <a:ea typeface="Calibri"/>
              <a:cs typeface="Calibri"/>
            </a:endParaRPr>
          </a:p>
          <a:p>
            <a:pPr marL="285750" indent="-285750">
              <a:lnSpc>
                <a:spcPct val="90000"/>
              </a:lnSpc>
              <a:spcBef>
                <a:spcPts val="1000"/>
              </a:spcBef>
              <a:buFont typeface="Arial"/>
              <a:buChar char="•"/>
            </a:pPr>
            <a:r>
              <a:rPr lang="nl-NL"/>
              <a:t>Voorgestelde werkgroepen zijn:</a:t>
            </a:r>
            <a:endParaRPr lang="en-US"/>
          </a:p>
          <a:p>
            <a:pPr lvl="1">
              <a:lnSpc>
                <a:spcPct val="90000"/>
              </a:lnSpc>
              <a:spcBef>
                <a:spcPts val="500"/>
              </a:spcBef>
              <a:buFont typeface="Arial"/>
              <a:buChar char="•"/>
            </a:pPr>
            <a:r>
              <a:rPr lang="nl-NL"/>
              <a:t>OOAPI/OKE</a:t>
            </a:r>
            <a:endParaRPr lang="en-US"/>
          </a:p>
          <a:p>
            <a:pPr lvl="1">
              <a:lnSpc>
                <a:spcPct val="90000"/>
              </a:lnSpc>
              <a:spcBef>
                <a:spcPts val="500"/>
              </a:spcBef>
              <a:buFont typeface="Arial"/>
              <a:buChar char="•"/>
            </a:pPr>
            <a:r>
              <a:rPr lang="nl-NL" err="1"/>
              <a:t>Edukoppeling</a:t>
            </a:r>
            <a:endParaRPr lang="en-US" err="1"/>
          </a:p>
          <a:p>
            <a:pPr lvl="1">
              <a:lnSpc>
                <a:spcPct val="90000"/>
              </a:lnSpc>
              <a:spcBef>
                <a:spcPts val="500"/>
              </a:spcBef>
              <a:buFont typeface="Arial"/>
              <a:buChar char="•"/>
            </a:pPr>
            <a:r>
              <a:rPr lang="nl-NL"/>
              <a:t>IBP/UBV</a:t>
            </a:r>
            <a:endParaRPr lang="en-US"/>
          </a:p>
          <a:p>
            <a:pPr lvl="1">
              <a:lnSpc>
                <a:spcPct val="90000"/>
              </a:lnSpc>
              <a:spcBef>
                <a:spcPts val="500"/>
              </a:spcBef>
              <a:buFont typeface="Arial"/>
              <a:buChar char="•"/>
            </a:pPr>
            <a:r>
              <a:rPr lang="nl-NL"/>
              <a:t>Toegang/IAM</a:t>
            </a:r>
            <a:endParaRPr lang="en-US"/>
          </a:p>
          <a:p>
            <a:pPr marL="285750" indent="-285750">
              <a:lnSpc>
                <a:spcPct val="90000"/>
              </a:lnSpc>
              <a:spcBef>
                <a:spcPts val="1000"/>
              </a:spcBef>
              <a:buFont typeface="Arial"/>
              <a:buChar char="•"/>
            </a:pPr>
            <a:r>
              <a:rPr lang="nl-NL"/>
              <a:t>Streven om metadata uit Europese projecten zoveel te hergebruiken</a:t>
            </a:r>
            <a:endParaRPr lang="en-US"/>
          </a:p>
        </p:txBody>
      </p:sp>
      <p:sp>
        <p:nvSpPr>
          <p:cNvPr id="4" name="Slide Number Placeholder 3"/>
          <p:cNvSpPr>
            <a:spLocks noGrp="1"/>
          </p:cNvSpPr>
          <p:nvPr>
            <p:ph type="sldNum" sz="quarter" idx="5"/>
          </p:nvPr>
        </p:nvSpPr>
        <p:spPr/>
        <p:txBody>
          <a:bodyPr/>
          <a:lstStyle/>
          <a:p>
            <a:fld id="{3C9DAF70-24A3-41EB-9EFB-4814252150D3}" type="slidenum">
              <a:t>11</a:t>
            </a:fld>
            <a:endParaRPr lang="en-US"/>
          </a:p>
        </p:txBody>
      </p:sp>
    </p:spTree>
    <p:extLst>
      <p:ext uri="{BB962C8B-B14F-4D97-AF65-F5344CB8AC3E}">
        <p14:creationId xmlns:p14="http://schemas.microsoft.com/office/powerpoint/2010/main" val="250022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nl-NL">
                <a:ea typeface="Calibri" panose="020F0502020204030204"/>
                <a:cs typeface="Calibri" panose="020F0502020204030204"/>
              </a:rPr>
              <a:t>Evelien</a:t>
            </a:r>
          </a:p>
          <a:p>
            <a:pPr marL="285750" indent="-285750">
              <a:lnSpc>
                <a:spcPct val="90000"/>
              </a:lnSpc>
              <a:spcBef>
                <a:spcPts val="1000"/>
              </a:spcBef>
              <a:buFont typeface="Arial"/>
              <a:buChar char="•"/>
            </a:pPr>
            <a:r>
              <a:rPr lang="nl-NL"/>
              <a:t>Airtable.com is nu bij de </a:t>
            </a:r>
            <a:r>
              <a:rPr lang="nl-NL" err="1"/>
              <a:t>PoC</a:t>
            </a:r>
            <a:r>
              <a:rPr lang="nl-NL"/>
              <a:t> in gebruik &gt; Erg flexibel en snel prototypen</a:t>
            </a:r>
            <a:endParaRPr lang="en-US">
              <a:ea typeface="Calibri"/>
              <a:cs typeface="Calibri"/>
            </a:endParaRPr>
          </a:p>
          <a:p>
            <a:pPr marL="285750" indent="-285750">
              <a:lnSpc>
                <a:spcPct val="90000"/>
              </a:lnSpc>
              <a:spcBef>
                <a:spcPts val="1000"/>
              </a:spcBef>
              <a:buFont typeface="Arial"/>
              <a:buChar char="•"/>
            </a:pPr>
            <a:r>
              <a:rPr lang="nl-NL"/>
              <a:t>Amerikaanse server, voor </a:t>
            </a:r>
            <a:r>
              <a:rPr lang="nl-NL" err="1"/>
              <a:t>PoC</a:t>
            </a:r>
            <a:r>
              <a:rPr lang="nl-NL"/>
              <a:t> goed genoeg, maar ook voor pilot?</a:t>
            </a:r>
            <a:endParaRPr lang="en-US"/>
          </a:p>
          <a:p>
            <a:pPr marL="285750" indent="-285750">
              <a:lnSpc>
                <a:spcPct val="90000"/>
              </a:lnSpc>
              <a:spcBef>
                <a:spcPts val="1000"/>
              </a:spcBef>
              <a:buFont typeface="Arial"/>
              <a:buChar char="•"/>
            </a:pPr>
            <a:r>
              <a:rPr lang="nl-NL"/>
              <a:t>Te onderzoeken welk tool voor de pilot kan worden gebruikt</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3C9DAF70-24A3-41EB-9EFB-4814252150D3}" type="slidenum">
              <a:t>12</a:t>
            </a:fld>
            <a:endParaRPr lang="en-US"/>
          </a:p>
        </p:txBody>
      </p:sp>
    </p:spTree>
    <p:extLst>
      <p:ext uri="{BB962C8B-B14F-4D97-AF65-F5344CB8AC3E}">
        <p14:creationId xmlns:p14="http://schemas.microsoft.com/office/powerpoint/2010/main" val="368593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33533-F4EA-C3AC-D2F1-08A98063EE1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E02E1B-2FC5-0FBC-6892-7CCE54F1B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65B1B81-10E7-A9F7-8E8B-0A7C8D76FAFF}"/>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0A764DE8-02C3-4793-7D58-083F512DF0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5DF281-B9BC-ADDD-B2EE-C4BFDB2FCE47}"/>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258535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ED3E1-2BBD-BF56-F68E-F9BDB13689F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B4D6989-6494-0A03-B846-8729946A0D9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5F8EBB-D0FF-A61F-C223-CE6DEEA9581E}"/>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D275F262-3060-6910-AFDF-DAE71F1709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ADE219-EC8C-79C1-22DE-3B965EF19687}"/>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8615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437BCA-0AE7-AFDD-8D96-036B67EB49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88E3767-F95C-4A8A-1572-1A9AFBE421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D744E8-358F-700A-5DFA-1A11788CF8A4}"/>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41DBDD6D-20DB-930A-8A52-79804335BB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AED9DD-37A0-F5B6-37E7-51D98149CE4B}"/>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385394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747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231228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312601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44421F90-E085-4F95-89B6-5B3FE5EA2325}" type="datetimeFigureOut">
              <a:rPr lang="nl-NL" smtClean="0"/>
              <a:t>6-6-2023</a:t>
            </a:fld>
            <a:endParaRPr lang="nl-NL"/>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nl-NL"/>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178001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831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CC453785-1A5F-4CB2-992C-2D2678B8E4B7}" type="slidenum">
              <a:rPr lang="nl-NL" smtClean="0"/>
              <a:t>‹nr.›</a:t>
            </a:fld>
            <a:endParaRPr lang="nl-NL"/>
          </a:p>
        </p:txBody>
      </p:sp>
    </p:spTree>
    <p:extLst>
      <p:ext uri="{BB962C8B-B14F-4D97-AF65-F5344CB8AC3E}">
        <p14:creationId xmlns:p14="http://schemas.microsoft.com/office/powerpoint/2010/main" val="50031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CC453785-1A5F-4CB2-992C-2D2678B8E4B7}" type="slidenum">
              <a:rPr lang="nl-NL" smtClean="0"/>
              <a:t>‹nr.›</a:t>
            </a:fld>
            <a:endParaRPr lang="nl-NL"/>
          </a:p>
        </p:txBody>
      </p:sp>
    </p:spTree>
    <p:extLst>
      <p:ext uri="{BB962C8B-B14F-4D97-AF65-F5344CB8AC3E}">
        <p14:creationId xmlns:p14="http://schemas.microsoft.com/office/powerpoint/2010/main" val="4045337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7560804B-462F-471A-A413-D2F337568BBB}" type="datetimeFigureOut">
              <a:rPr lang="nl-NL" smtClean="0"/>
              <a:t>6-6-2023</a:t>
            </a:fld>
            <a:endParaRPr lang="nl-NL"/>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nl-NL"/>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CC453785-1A5F-4CB2-992C-2D2678B8E4B7}" type="slidenum">
              <a:rPr lang="nl-NL" smtClean="0"/>
              <a:t>‹nr.›</a:t>
            </a:fld>
            <a:endParaRPr lang="nl-NL"/>
          </a:p>
        </p:txBody>
      </p:sp>
    </p:spTree>
    <p:extLst>
      <p:ext uri="{BB962C8B-B14F-4D97-AF65-F5344CB8AC3E}">
        <p14:creationId xmlns:p14="http://schemas.microsoft.com/office/powerpoint/2010/main" val="99131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5A350-1607-84E2-71F7-FF9F21A2B0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51CE88-F684-D7AF-786C-01CD48236A8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02EA46-98DB-119C-2D87-212AEDC36DDC}"/>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7E4060AD-CA06-9CF4-CB1F-296B4731B2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90192F-F98A-CEDB-E004-3FD75B095346}"/>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182752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a:t> </a:t>
            </a:r>
          </a:p>
        </p:txBody>
      </p:sp>
    </p:spTree>
    <p:extLst>
      <p:ext uri="{BB962C8B-B14F-4D97-AF65-F5344CB8AC3E}">
        <p14:creationId xmlns:p14="http://schemas.microsoft.com/office/powerpoint/2010/main" val="15737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073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6 June, 2023</a:t>
            </a:fld>
            <a:endParaRPr lang="en-GB"/>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a:t>Place the title of the presentation</a:t>
            </a:r>
          </a:p>
        </p:txBody>
      </p:sp>
    </p:spTree>
    <p:extLst>
      <p:ext uri="{BB962C8B-B14F-4D97-AF65-F5344CB8AC3E}">
        <p14:creationId xmlns:p14="http://schemas.microsoft.com/office/powerpoint/2010/main" val="4696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p:spPr>
        <p:txBody>
          <a:bodyPr>
            <a:spAutoFit/>
          </a:bodyPr>
          <a:lstStyle>
            <a:lvl1pPr marL="0" indent="0">
              <a:buFontTx/>
              <a:buNone/>
              <a:defRPr sz="2000" b="1" cap="none" baseline="0">
                <a:solidFill>
                  <a:schemeClr val="accent1"/>
                </a:solidFill>
                <a:latin typeface="+mj-lt"/>
              </a:defRPr>
            </a:lvl1pPr>
            <a:lvl4pPr>
              <a:defRPr/>
            </a:lvl4pPr>
          </a:lstStyle>
          <a:p>
            <a:pPr lvl="0"/>
            <a:r>
              <a:rPr lang="en-GB"/>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pede. Mauris et orci.</a:t>
            </a:r>
          </a:p>
          <a:p>
            <a:pPr lvl="0"/>
            <a:endParaRPr lang="en-GB" noProof="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p:spPr>
        <p:txBody>
          <a:bodyPr wrap="square">
            <a:spAutoFit/>
          </a:bodyPr>
          <a:lstStyle>
            <a:lvl1pPr marL="0" indent="0">
              <a:buNone/>
              <a:defRPr sz="1600" b="1">
                <a:solidFill>
                  <a:schemeClr val="tx2"/>
                </a:solidFill>
              </a:defRPr>
            </a:lvl1pPr>
          </a:lstStyle>
          <a:p>
            <a:pPr lvl="0"/>
            <a:r>
              <a:rPr lang="en-GB" noProof="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p:spPr>
        <p:txBody>
          <a:bodyPr>
            <a:spAutoFit/>
          </a:bodyPr>
          <a:lstStyle>
            <a:lvl1pPr marL="0" indent="0">
              <a:buFontTx/>
              <a:buNone/>
              <a:defRPr sz="3200" b="1" cap="none" baseline="0">
                <a:solidFill>
                  <a:schemeClr val="tx2"/>
                </a:solidFill>
                <a:latin typeface="+mj-lt"/>
              </a:defRPr>
            </a:lvl1pPr>
            <a:lvl4pPr>
              <a:defRPr/>
            </a:lvl4pPr>
          </a:lstStyle>
          <a:p>
            <a:pPr lvl="0"/>
            <a:r>
              <a:rPr lang="en-GB"/>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4416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a:t>
            </a:r>
            <a:r>
              <a:rPr lang="en-GB" noProof="0" err="1"/>
              <a:t>pede</a:t>
            </a:r>
            <a:r>
              <a:rPr lang="en-GB" noProof="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p:spPr>
        <p:txBody>
          <a:bodyPr wrap="square">
            <a:spAutoFit/>
          </a:bodyPr>
          <a:lstStyle>
            <a:lvl1pPr marL="0" indent="0">
              <a:buNone/>
              <a:defRPr sz="1600" b="1">
                <a:solidFill>
                  <a:schemeClr val="tx2"/>
                </a:solidFill>
              </a:defRPr>
            </a:lvl1pPr>
          </a:lstStyle>
          <a:p>
            <a:pPr lvl="0"/>
            <a:r>
              <a:rPr lang="en-GB" noProof="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pede. </a:t>
            </a:r>
          </a:p>
          <a:p>
            <a:pPr lvl="0"/>
            <a:endParaRPr lang="en-GB" noProof="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p:spPr>
        <p:txBody>
          <a:bodyPr wrap="square">
            <a:spAutoFit/>
          </a:bodyPr>
          <a:lstStyle>
            <a:lvl1pPr marL="0" indent="0">
              <a:buNone/>
              <a:defRPr sz="1600" b="1">
                <a:solidFill>
                  <a:schemeClr val="tx2"/>
                </a:solidFill>
              </a:defRPr>
            </a:lvl1pPr>
          </a:lstStyle>
          <a:p>
            <a:pPr lvl="0"/>
            <a:r>
              <a:rPr lang="en-GB" noProof="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6334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6x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26237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7x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a:t>Place the title of the slide here</a:t>
            </a:r>
          </a:p>
        </p:txBody>
      </p:sp>
    </p:spTree>
    <p:extLst>
      <p:ext uri="{BB962C8B-B14F-4D97-AF65-F5344CB8AC3E}">
        <p14:creationId xmlns:p14="http://schemas.microsoft.com/office/powerpoint/2010/main" val="6921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‹nr.›</a:t>
            </a:fld>
            <a:endParaRPr lang="en-GB"/>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489241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Empty</a:t>
            </a:r>
          </a:p>
        </p:txBody>
      </p:sp>
    </p:spTree>
    <p:extLst>
      <p:ext uri="{BB962C8B-B14F-4D97-AF65-F5344CB8AC3E}">
        <p14:creationId xmlns:p14="http://schemas.microsoft.com/office/powerpoint/2010/main" val="2809007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sp>
        <p:nvSpPr>
          <p:cNvPr id="88" name="Tijdelijke aanduiding voor tekst 10">
            <a:extLst>
              <a:ext uri="{FF2B5EF4-FFF2-40B4-BE49-F238E27FC236}">
                <a16:creationId xmlns:a16="http://schemas.microsoft.com/office/drawing/2014/main" id="{4F355F90-7B3D-D76D-A38B-5F63BAFE37E3}"/>
              </a:ext>
            </a:extLst>
          </p:cNvPr>
          <p:cNvSpPr txBox="1">
            <a:spLocks/>
          </p:cNvSpPr>
          <p:nvPr userDrawn="1"/>
        </p:nvSpPr>
        <p:spPr>
          <a:xfrm>
            <a:off x="714375" y="1385455"/>
            <a:ext cx="7810987" cy="4420752"/>
          </a:xfrm>
          <a:prstGeom prst="roundRect">
            <a:avLst>
              <a:gd name="adj" fmla="val 3563"/>
            </a:avLst>
          </a:prstGeom>
          <a:solidFill>
            <a:schemeClr val="accent1">
              <a:alpha val="20000"/>
            </a:schemeClr>
          </a:solidFill>
          <a:ln>
            <a:no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65162" y="1592263"/>
            <a:ext cx="7488000" cy="40603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sp>
        <p:nvSpPr>
          <p:cNvPr id="9" name="Rechthoek: afgeronde hoeken 8">
            <a:extLst>
              <a:ext uri="{FF2B5EF4-FFF2-40B4-BE49-F238E27FC236}">
                <a16:creationId xmlns:a16="http://schemas.microsoft.com/office/drawing/2014/main" id="{E48AD39F-D1BD-4A94-927C-E2D6B75091D7}"/>
              </a:ext>
            </a:extLst>
          </p:cNvPr>
          <p:cNvSpPr/>
          <p:nvPr userDrawn="1"/>
        </p:nvSpPr>
        <p:spPr>
          <a:xfrm>
            <a:off x="0" y="-367937"/>
            <a:ext cx="6009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#1</a:t>
            </a:r>
          </a:p>
        </p:txBody>
      </p:sp>
      <p:sp>
        <p:nvSpPr>
          <p:cNvPr id="11" name="Tijdelijke aanduiding voor tekst 15">
            <a:extLst>
              <a:ext uri="{FF2B5EF4-FFF2-40B4-BE49-F238E27FC236}">
                <a16:creationId xmlns:a16="http://schemas.microsoft.com/office/drawing/2014/main" id="{44E27EC2-81EE-5DE0-2BEB-2F38F88501F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grpSp>
        <p:nvGrpSpPr>
          <p:cNvPr id="2" name="Groep 1">
            <a:extLst>
              <a:ext uri="{FF2B5EF4-FFF2-40B4-BE49-F238E27FC236}">
                <a16:creationId xmlns:a16="http://schemas.microsoft.com/office/drawing/2014/main" id="{8C2A2AEE-5359-9D37-F574-D8BA9EB8ABAF}"/>
              </a:ext>
            </a:extLst>
          </p:cNvPr>
          <p:cNvGrpSpPr/>
          <p:nvPr userDrawn="1"/>
        </p:nvGrpSpPr>
        <p:grpSpPr>
          <a:xfrm>
            <a:off x="-3786437" y="0"/>
            <a:ext cx="3693386" cy="5359349"/>
            <a:chOff x="-3786437" y="0"/>
            <a:chExt cx="3693386" cy="5359349"/>
          </a:xfrm>
        </p:grpSpPr>
        <p:sp>
          <p:nvSpPr>
            <p:cNvPr id="17" name="Rechthoek 16">
              <a:extLst>
                <a:ext uri="{FF2B5EF4-FFF2-40B4-BE49-F238E27FC236}">
                  <a16:creationId xmlns:a16="http://schemas.microsoft.com/office/drawing/2014/main" id="{AEC801A7-CD77-DC9C-35E8-F0D82BBF21F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18" name="Ovaal 17">
              <a:extLst>
                <a:ext uri="{FF2B5EF4-FFF2-40B4-BE49-F238E27FC236}">
                  <a16:creationId xmlns:a16="http://schemas.microsoft.com/office/drawing/2014/main" id="{EC32DEA1-37C0-153F-ECEC-8E2561DD5BB1}"/>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B2470D4D-5D69-C310-EE72-C7284A7DAE4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20" name="Ovaal 19">
              <a:extLst>
                <a:ext uri="{FF2B5EF4-FFF2-40B4-BE49-F238E27FC236}">
                  <a16:creationId xmlns:a16="http://schemas.microsoft.com/office/drawing/2014/main" id="{EA75816C-B6E9-535F-6F82-BD816F742CB2}"/>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3C0BD5A8-AD75-645D-36DF-980A2EBE594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2" name="Rechthoek 21">
              <a:extLst>
                <a:ext uri="{FF2B5EF4-FFF2-40B4-BE49-F238E27FC236}">
                  <a16:creationId xmlns:a16="http://schemas.microsoft.com/office/drawing/2014/main" id="{36E69F2A-4458-6480-DF51-3AA49596961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FB172FCF-D3CF-5A3C-F2D3-C260D82C51E3}"/>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B39C16B7-5F01-5049-5CA6-DBDCA946C3E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25" name="Ovaal 24">
              <a:extLst>
                <a:ext uri="{FF2B5EF4-FFF2-40B4-BE49-F238E27FC236}">
                  <a16:creationId xmlns:a16="http://schemas.microsoft.com/office/drawing/2014/main" id="{C9ADB1DD-147A-8765-3292-01114FF0E535}"/>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6E06AFC8-2840-7638-2886-69EA29D6F5B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7" name="Ovaal 26">
              <a:extLst>
                <a:ext uri="{FF2B5EF4-FFF2-40B4-BE49-F238E27FC236}">
                  <a16:creationId xmlns:a16="http://schemas.microsoft.com/office/drawing/2014/main" id="{FDA3FF58-C8F2-4375-26D3-0BD4419D83B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8" name="Rechthoek 27">
              <a:extLst>
                <a:ext uri="{FF2B5EF4-FFF2-40B4-BE49-F238E27FC236}">
                  <a16:creationId xmlns:a16="http://schemas.microsoft.com/office/drawing/2014/main" id="{5440E46E-C76B-D0D5-6014-A7AE738A70C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9" name="Ovaal 28">
              <a:extLst>
                <a:ext uri="{FF2B5EF4-FFF2-40B4-BE49-F238E27FC236}">
                  <a16:creationId xmlns:a16="http://schemas.microsoft.com/office/drawing/2014/main" id="{32429077-61EB-161E-BA64-A4AB8B7E515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0" name="Rechthoek 29">
              <a:extLst>
                <a:ext uri="{FF2B5EF4-FFF2-40B4-BE49-F238E27FC236}">
                  <a16:creationId xmlns:a16="http://schemas.microsoft.com/office/drawing/2014/main" id="{9CA277CC-0E95-A1FB-68A9-5A6DE544654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31" name="Ovaal 30">
              <a:extLst>
                <a:ext uri="{FF2B5EF4-FFF2-40B4-BE49-F238E27FC236}">
                  <a16:creationId xmlns:a16="http://schemas.microsoft.com/office/drawing/2014/main" id="{B66AE4C4-EA4A-6A49-B919-7EB4AE8D708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2" name="Rechthoek 31">
              <a:extLst>
                <a:ext uri="{FF2B5EF4-FFF2-40B4-BE49-F238E27FC236}">
                  <a16:creationId xmlns:a16="http://schemas.microsoft.com/office/drawing/2014/main" id="{EBF6671C-7E0D-39E4-65F0-169C8F354B4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33" name="Ovaal 32">
              <a:extLst>
                <a:ext uri="{FF2B5EF4-FFF2-40B4-BE49-F238E27FC236}">
                  <a16:creationId xmlns:a16="http://schemas.microsoft.com/office/drawing/2014/main" id="{85148620-D719-9692-0B38-28671413E411}"/>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4" name="Rechthoek 33">
              <a:extLst>
                <a:ext uri="{FF2B5EF4-FFF2-40B4-BE49-F238E27FC236}">
                  <a16:creationId xmlns:a16="http://schemas.microsoft.com/office/drawing/2014/main" id="{66157BFF-78C4-C062-B5BF-B5200B57D82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5" name="Ovaal 34">
              <a:extLst>
                <a:ext uri="{FF2B5EF4-FFF2-40B4-BE49-F238E27FC236}">
                  <a16:creationId xmlns:a16="http://schemas.microsoft.com/office/drawing/2014/main" id="{A1E16169-2E11-C4CB-7CBE-66EEB5CB1392}"/>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6" name="Rechthoek 35">
              <a:extLst>
                <a:ext uri="{FF2B5EF4-FFF2-40B4-BE49-F238E27FC236}">
                  <a16:creationId xmlns:a16="http://schemas.microsoft.com/office/drawing/2014/main" id="{A7210AFC-6C88-D1B8-785D-A5BB55253C4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7" name="Rechthoek 36">
              <a:extLst>
                <a:ext uri="{FF2B5EF4-FFF2-40B4-BE49-F238E27FC236}">
                  <a16:creationId xmlns:a16="http://schemas.microsoft.com/office/drawing/2014/main" id="{9D622EA7-57FE-6516-B6F4-784DFB690A0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8" name="ICOON_info">
              <a:extLst>
                <a:ext uri="{FF2B5EF4-FFF2-40B4-BE49-F238E27FC236}">
                  <a16:creationId xmlns:a16="http://schemas.microsoft.com/office/drawing/2014/main" id="{0E644F45-B1A6-D228-9390-D85236334186}"/>
                </a:ext>
              </a:extLst>
            </p:cNvPr>
            <p:cNvGrpSpPr/>
            <p:nvPr userDrawn="1"/>
          </p:nvGrpSpPr>
          <p:grpSpPr>
            <a:xfrm>
              <a:off x="-376736" y="4400186"/>
              <a:ext cx="283685" cy="283685"/>
              <a:chOff x="-510741" y="5913713"/>
              <a:chExt cx="267555" cy="267555"/>
            </a:xfrm>
          </p:grpSpPr>
          <p:sp>
            <p:nvSpPr>
              <p:cNvPr id="86" name="Ovaal 85">
                <a:extLst>
                  <a:ext uri="{FF2B5EF4-FFF2-40B4-BE49-F238E27FC236}">
                    <a16:creationId xmlns:a16="http://schemas.microsoft.com/office/drawing/2014/main" id="{D47C9EC2-2874-9AF9-C26D-E30C34ED17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87C42117-8745-906A-5784-DF04B902DB6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9" name="VOORBEELD">
              <a:extLst>
                <a:ext uri="{FF2B5EF4-FFF2-40B4-BE49-F238E27FC236}">
                  <a16:creationId xmlns:a16="http://schemas.microsoft.com/office/drawing/2014/main" id="{9A915EF8-6172-0D2A-E50C-D1D45EA3D689}"/>
                </a:ext>
              </a:extLst>
            </p:cNvPr>
            <p:cNvGrpSpPr/>
            <p:nvPr userDrawn="1"/>
          </p:nvGrpSpPr>
          <p:grpSpPr>
            <a:xfrm>
              <a:off x="-3605171" y="458674"/>
              <a:ext cx="3234311" cy="558875"/>
              <a:chOff x="-3605171" y="458674"/>
              <a:chExt cx="3234311" cy="558875"/>
            </a:xfrm>
          </p:grpSpPr>
          <p:sp>
            <p:nvSpPr>
              <p:cNvPr id="46" name="Rechthoek 45">
                <a:extLst>
                  <a:ext uri="{FF2B5EF4-FFF2-40B4-BE49-F238E27FC236}">
                    <a16:creationId xmlns:a16="http://schemas.microsoft.com/office/drawing/2014/main" id="{40B470D1-81BB-3C3D-63AE-F6D23B7CB0B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47" name="Rechthoek 46">
                <a:extLst>
                  <a:ext uri="{FF2B5EF4-FFF2-40B4-BE49-F238E27FC236}">
                    <a16:creationId xmlns:a16="http://schemas.microsoft.com/office/drawing/2014/main" id="{1004428F-807D-F849-0B22-055A45436B0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0A2D791E-D8FF-B415-EB90-CA031EAB126E}"/>
                  </a:ext>
                </a:extLst>
              </p:cNvPr>
              <p:cNvGrpSpPr/>
              <p:nvPr userDrawn="1"/>
            </p:nvGrpSpPr>
            <p:grpSpPr>
              <a:xfrm>
                <a:off x="-3386247" y="830871"/>
                <a:ext cx="139423" cy="109566"/>
                <a:chOff x="-2866744" y="827071"/>
                <a:chExt cx="168701" cy="132575"/>
              </a:xfrm>
            </p:grpSpPr>
            <p:grpSp>
              <p:nvGrpSpPr>
                <p:cNvPr id="79" name="Groep 78">
                  <a:extLst>
                    <a:ext uri="{FF2B5EF4-FFF2-40B4-BE49-F238E27FC236}">
                      <a16:creationId xmlns:a16="http://schemas.microsoft.com/office/drawing/2014/main" id="{D8BDF583-0A7B-9C7C-7C65-3603123DB414}"/>
                    </a:ext>
                  </a:extLst>
                </p:cNvPr>
                <p:cNvGrpSpPr/>
                <p:nvPr userDrawn="1"/>
              </p:nvGrpSpPr>
              <p:grpSpPr>
                <a:xfrm>
                  <a:off x="-2866744" y="827071"/>
                  <a:ext cx="168701" cy="132575"/>
                  <a:chOff x="-2866744" y="827071"/>
                  <a:chExt cx="168701" cy="132575"/>
                </a:xfrm>
              </p:grpSpPr>
              <p:cxnSp>
                <p:nvCxnSpPr>
                  <p:cNvPr id="81" name="Rechte verbindingslijn 80">
                    <a:extLst>
                      <a:ext uri="{FF2B5EF4-FFF2-40B4-BE49-F238E27FC236}">
                        <a16:creationId xmlns:a16="http://schemas.microsoft.com/office/drawing/2014/main" id="{9F718984-9393-C90D-4446-DD4C3195D9A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9847AC27-DB6C-1645-D5F7-A42023BADD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8D1A8727-99EE-2916-5557-DB36CC4F584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A1B5FAE2-3092-2EF4-DADF-252F9E75529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53662561-1BB6-E9B9-16AC-04EFAF5EA13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0" name="Pijl: rechts 79">
                  <a:extLst>
                    <a:ext uri="{FF2B5EF4-FFF2-40B4-BE49-F238E27FC236}">
                      <a16:creationId xmlns:a16="http://schemas.microsoft.com/office/drawing/2014/main" id="{AE526582-5B2E-9500-B7C2-33EB654BFF8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76A7FF15-AEF8-3C01-56FD-AB7133C8F122}"/>
                  </a:ext>
                </a:extLst>
              </p:cNvPr>
              <p:cNvGrpSpPr/>
              <p:nvPr userDrawn="1"/>
            </p:nvGrpSpPr>
            <p:grpSpPr>
              <a:xfrm>
                <a:off x="-3605171" y="830871"/>
                <a:ext cx="139423" cy="109566"/>
                <a:chOff x="-2866744" y="518074"/>
                <a:chExt cx="168701" cy="132575"/>
              </a:xfrm>
            </p:grpSpPr>
            <p:grpSp>
              <p:nvGrpSpPr>
                <p:cNvPr id="72" name="Groep 71">
                  <a:extLst>
                    <a:ext uri="{FF2B5EF4-FFF2-40B4-BE49-F238E27FC236}">
                      <a16:creationId xmlns:a16="http://schemas.microsoft.com/office/drawing/2014/main" id="{5730C37D-B90C-EA96-7C77-59493DA42ABF}"/>
                    </a:ext>
                  </a:extLst>
                </p:cNvPr>
                <p:cNvGrpSpPr/>
                <p:nvPr userDrawn="1"/>
              </p:nvGrpSpPr>
              <p:grpSpPr>
                <a:xfrm>
                  <a:off x="-2866744" y="518074"/>
                  <a:ext cx="168701" cy="132575"/>
                  <a:chOff x="-2866744" y="518074"/>
                  <a:chExt cx="168701" cy="132575"/>
                </a:xfrm>
              </p:grpSpPr>
              <p:cxnSp>
                <p:nvCxnSpPr>
                  <p:cNvPr id="74" name="Rechte verbindingslijn 73">
                    <a:extLst>
                      <a:ext uri="{FF2B5EF4-FFF2-40B4-BE49-F238E27FC236}">
                        <a16:creationId xmlns:a16="http://schemas.microsoft.com/office/drawing/2014/main" id="{D484AF70-37FA-7C82-2790-C29A23CDF6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4E2BCF-461F-5527-CEB5-B7C3F91481D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5D9DB705-4BFA-B91D-16DA-6B0EB44341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FEF9B804-B6AF-26A7-5A37-D271D97633F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26E375ED-FCD4-7D91-628B-0F0CC1F3983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3" name="Pijl: rechts 72">
                  <a:extLst>
                    <a:ext uri="{FF2B5EF4-FFF2-40B4-BE49-F238E27FC236}">
                      <a16:creationId xmlns:a16="http://schemas.microsoft.com/office/drawing/2014/main" id="{7380B539-DF03-CAE6-1BC7-CB1FD3E1ED5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50" name="Rechte verbindingslijn 49">
                <a:extLst>
                  <a:ext uri="{FF2B5EF4-FFF2-40B4-BE49-F238E27FC236}">
                    <a16:creationId xmlns:a16="http://schemas.microsoft.com/office/drawing/2014/main" id="{9D1264A5-5647-3BF0-E4B7-ED308BFF107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AB86C987-BC73-5CE4-749C-3B1B525382C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2" name="Rechthoek 51">
                <a:extLst>
                  <a:ext uri="{FF2B5EF4-FFF2-40B4-BE49-F238E27FC236}">
                    <a16:creationId xmlns:a16="http://schemas.microsoft.com/office/drawing/2014/main" id="{1233FC3C-C0DB-7F74-80CA-68123B9FE54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53" name="Rechthoek 52">
                <a:extLst>
                  <a:ext uri="{FF2B5EF4-FFF2-40B4-BE49-F238E27FC236}">
                    <a16:creationId xmlns:a16="http://schemas.microsoft.com/office/drawing/2014/main" id="{DDA1B70B-8DE4-1504-E3D2-66845D5D121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54" name="Groep 53">
                <a:extLst>
                  <a:ext uri="{FF2B5EF4-FFF2-40B4-BE49-F238E27FC236}">
                    <a16:creationId xmlns:a16="http://schemas.microsoft.com/office/drawing/2014/main" id="{2DD309D2-BF90-AA37-61CA-2C08F17F3F9E}"/>
                  </a:ext>
                </a:extLst>
              </p:cNvPr>
              <p:cNvGrpSpPr/>
              <p:nvPr userDrawn="1"/>
            </p:nvGrpSpPr>
            <p:grpSpPr>
              <a:xfrm>
                <a:off x="-2916763" y="769168"/>
                <a:ext cx="268738" cy="248381"/>
                <a:chOff x="-2916763" y="769168"/>
                <a:chExt cx="268738" cy="248381"/>
              </a:xfrm>
            </p:grpSpPr>
            <p:sp>
              <p:nvSpPr>
                <p:cNvPr id="64" name="Rechthoek 63">
                  <a:extLst>
                    <a:ext uri="{FF2B5EF4-FFF2-40B4-BE49-F238E27FC236}">
                      <a16:creationId xmlns:a16="http://schemas.microsoft.com/office/drawing/2014/main" id="{F9BC9E34-9F4E-78A6-6665-B70CA2D9008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65" name="Groep 64">
                  <a:extLst>
                    <a:ext uri="{FF2B5EF4-FFF2-40B4-BE49-F238E27FC236}">
                      <a16:creationId xmlns:a16="http://schemas.microsoft.com/office/drawing/2014/main" id="{FFBEF630-4054-6035-3233-46EF9A3FE290}"/>
                    </a:ext>
                  </a:extLst>
                </p:cNvPr>
                <p:cNvGrpSpPr/>
                <p:nvPr userDrawn="1"/>
              </p:nvGrpSpPr>
              <p:grpSpPr>
                <a:xfrm>
                  <a:off x="-2866744" y="827071"/>
                  <a:ext cx="168701" cy="132575"/>
                  <a:chOff x="-2866744" y="827071"/>
                  <a:chExt cx="168701" cy="132575"/>
                </a:xfrm>
              </p:grpSpPr>
              <p:cxnSp>
                <p:nvCxnSpPr>
                  <p:cNvPr id="67" name="Rechte verbindingslijn 66">
                    <a:extLst>
                      <a:ext uri="{FF2B5EF4-FFF2-40B4-BE49-F238E27FC236}">
                        <a16:creationId xmlns:a16="http://schemas.microsoft.com/office/drawing/2014/main" id="{DBE8B864-6BF8-2525-83DB-1A40F99BF8E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881696C0-8780-71BD-1453-147023942B8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14A217C-92F7-2873-1CAF-13270EE4327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738C0E6-9BF5-014C-F3DF-F39E68A52BE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D8AD6033-DF67-391F-B367-E6DCC34721A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6" name="Pijl: rechts 65">
                  <a:extLst>
                    <a:ext uri="{FF2B5EF4-FFF2-40B4-BE49-F238E27FC236}">
                      <a16:creationId xmlns:a16="http://schemas.microsoft.com/office/drawing/2014/main" id="{9E595832-750B-242B-63D3-CE7BCFB1BA7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5" name="Groep 54">
                <a:extLst>
                  <a:ext uri="{FF2B5EF4-FFF2-40B4-BE49-F238E27FC236}">
                    <a16:creationId xmlns:a16="http://schemas.microsoft.com/office/drawing/2014/main" id="{F1689BE8-EC10-802F-2FC9-E1A9DE178486}"/>
                  </a:ext>
                </a:extLst>
              </p:cNvPr>
              <p:cNvGrpSpPr/>
              <p:nvPr userDrawn="1"/>
            </p:nvGrpSpPr>
            <p:grpSpPr>
              <a:xfrm>
                <a:off x="-2916763" y="460171"/>
                <a:ext cx="268738" cy="248381"/>
                <a:chOff x="-2916763" y="460171"/>
                <a:chExt cx="268738" cy="248381"/>
              </a:xfrm>
            </p:grpSpPr>
            <p:sp>
              <p:nvSpPr>
                <p:cNvPr id="56" name="Rechthoek 55">
                  <a:extLst>
                    <a:ext uri="{FF2B5EF4-FFF2-40B4-BE49-F238E27FC236}">
                      <a16:creationId xmlns:a16="http://schemas.microsoft.com/office/drawing/2014/main" id="{642062D8-52C4-EC4C-B1C0-D245B5244EE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A46638D3-9D51-6B9F-BBBA-0D3371E66BE4}"/>
                    </a:ext>
                  </a:extLst>
                </p:cNvPr>
                <p:cNvGrpSpPr/>
                <p:nvPr userDrawn="1"/>
              </p:nvGrpSpPr>
              <p:grpSpPr>
                <a:xfrm>
                  <a:off x="-2866744" y="518074"/>
                  <a:ext cx="168701" cy="132575"/>
                  <a:chOff x="-2866744" y="518074"/>
                  <a:chExt cx="168701" cy="132575"/>
                </a:xfrm>
              </p:grpSpPr>
              <p:cxnSp>
                <p:nvCxnSpPr>
                  <p:cNvPr id="59" name="Rechte verbindingslijn 58">
                    <a:extLst>
                      <a:ext uri="{FF2B5EF4-FFF2-40B4-BE49-F238E27FC236}">
                        <a16:creationId xmlns:a16="http://schemas.microsoft.com/office/drawing/2014/main" id="{B5D0366A-0213-D4A1-2122-6B7690DD35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A43267DF-B8D0-4F6D-8995-67EF6172BB8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1E57CFE2-7BD1-D155-7E67-41BEAC21D82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5472615-955F-F3B8-4C8F-8D7B533996E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0CDA24AF-9361-A0FC-B8FE-9B12C5268C9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8" name="Pijl: rechts 57">
                  <a:extLst>
                    <a:ext uri="{FF2B5EF4-FFF2-40B4-BE49-F238E27FC236}">
                      <a16:creationId xmlns:a16="http://schemas.microsoft.com/office/drawing/2014/main" id="{B15F13EB-DA34-2AC8-0BE4-4F527CC1D9B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40" name="Groep 39">
              <a:extLst>
                <a:ext uri="{FF2B5EF4-FFF2-40B4-BE49-F238E27FC236}">
                  <a16:creationId xmlns:a16="http://schemas.microsoft.com/office/drawing/2014/main" id="{B6433337-FE4E-8E82-E155-F01EDC77C9D4}"/>
                </a:ext>
              </a:extLst>
            </p:cNvPr>
            <p:cNvGrpSpPr/>
            <p:nvPr userDrawn="1"/>
          </p:nvGrpSpPr>
          <p:grpSpPr>
            <a:xfrm>
              <a:off x="-938434" y="4663037"/>
              <a:ext cx="627798" cy="576693"/>
              <a:chOff x="-1753862" y="6112775"/>
              <a:chExt cx="759635" cy="697798"/>
            </a:xfrm>
          </p:grpSpPr>
          <p:grpSp>
            <p:nvGrpSpPr>
              <p:cNvPr id="41" name="Inspireren">
                <a:extLst>
                  <a:ext uri="{FF2B5EF4-FFF2-40B4-BE49-F238E27FC236}">
                    <a16:creationId xmlns:a16="http://schemas.microsoft.com/office/drawing/2014/main" id="{1D1A26CE-CE12-EEC7-B5C7-A86401E5F67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3" name="Freeform 12">
                  <a:extLst>
                    <a:ext uri="{FF2B5EF4-FFF2-40B4-BE49-F238E27FC236}">
                      <a16:creationId xmlns:a16="http://schemas.microsoft.com/office/drawing/2014/main" id="{2D52FF11-A8AB-6EAA-CF9D-A3DAD0C019C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4" name="Freeform 13">
                  <a:extLst>
                    <a:ext uri="{FF2B5EF4-FFF2-40B4-BE49-F238E27FC236}">
                      <a16:creationId xmlns:a16="http://schemas.microsoft.com/office/drawing/2014/main" id="{AF116837-2550-849B-784E-877A81DE830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4">
                  <a:extLst>
                    <a:ext uri="{FF2B5EF4-FFF2-40B4-BE49-F238E27FC236}">
                      <a16:creationId xmlns:a16="http://schemas.microsoft.com/office/drawing/2014/main" id="{2B6D05E7-3CC3-124B-0696-D519955F723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2" name="Tekstvak 41">
                <a:extLst>
                  <a:ext uri="{FF2B5EF4-FFF2-40B4-BE49-F238E27FC236}">
                    <a16:creationId xmlns:a16="http://schemas.microsoft.com/office/drawing/2014/main" id="{5D166EC5-4D7C-16CC-68ED-AF011A1D64A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2" name="Tijdelijke aanduiding voor tekst 12">
            <a:extLst>
              <a:ext uri="{FF2B5EF4-FFF2-40B4-BE49-F238E27FC236}">
                <a16:creationId xmlns:a16="http://schemas.microsoft.com/office/drawing/2014/main" id="{24E34CC7-AE46-F291-A9D4-1A35660FE53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93" name="Tijdelijke aanduiding voor titel 1">
            <a:extLst>
              <a:ext uri="{FF2B5EF4-FFF2-40B4-BE49-F238E27FC236}">
                <a16:creationId xmlns:a16="http://schemas.microsoft.com/office/drawing/2014/main" id="{F9DB1A5B-74FB-7FED-54E6-CE4B949D308C}"/>
              </a:ext>
            </a:extLst>
          </p:cNvPr>
          <p:cNvSpPr>
            <a:spLocks noGrp="1"/>
          </p:cNvSpPr>
          <p:nvPr>
            <p:ph type="title" hasCustomPrompt="1"/>
          </p:nvPr>
        </p:nvSpPr>
        <p:spPr>
          <a:xfrm>
            <a:off x="865162" y="722313"/>
            <a:ext cx="10559000"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385854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09C3E-84D2-778C-4D50-7572EB6FC8A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1306CEF-E172-F9BB-B4FC-B1556F40B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50D6DD-73B0-F43F-587F-6BB409B1C0BB}"/>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E5DA9A22-8EAA-9FFB-5165-58CDE897FB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3DBA27-C94C-F2DF-4A03-E9E572A2BDF0}"/>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2749505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2">
    <p:spTree>
      <p:nvGrpSpPr>
        <p:cNvPr id="1" name=""/>
        <p:cNvGrpSpPr/>
        <p:nvPr/>
      </p:nvGrpSpPr>
      <p:grpSpPr>
        <a:xfrm>
          <a:off x="0" y="0"/>
          <a:ext cx="0" cy="0"/>
          <a:chOff x="0" y="0"/>
          <a:chExt cx="0" cy="0"/>
        </a:xfrm>
      </p:grpSpPr>
      <p:sp>
        <p:nvSpPr>
          <p:cNvPr id="16" name="Tijdelijke aanduiding voor tekst 10">
            <a:extLst>
              <a:ext uri="{FF2B5EF4-FFF2-40B4-BE49-F238E27FC236}">
                <a16:creationId xmlns:a16="http://schemas.microsoft.com/office/drawing/2014/main" id="{BEA26A03-DB99-8B63-4EE4-824A4ADCB08A}"/>
              </a:ext>
            </a:extLst>
          </p:cNvPr>
          <p:cNvSpPr txBox="1">
            <a:spLocks/>
          </p:cNvSpPr>
          <p:nvPr userDrawn="1"/>
        </p:nvSpPr>
        <p:spPr>
          <a:xfrm>
            <a:off x="193040" y="225424"/>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592263"/>
            <a:ext cx="7488000" cy="421394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sp>
        <p:nvSpPr>
          <p:cNvPr id="9" name="Rechthoek: afgeronde hoeken 8">
            <a:extLst>
              <a:ext uri="{FF2B5EF4-FFF2-40B4-BE49-F238E27FC236}">
                <a16:creationId xmlns:a16="http://schemas.microsoft.com/office/drawing/2014/main" id="{E48AD39F-D1BD-4A94-927C-E2D6B75091D7}"/>
              </a:ext>
            </a:extLst>
          </p:cNvPr>
          <p:cNvSpPr/>
          <p:nvPr userDrawn="1"/>
        </p:nvSpPr>
        <p:spPr>
          <a:xfrm>
            <a:off x="0" y="-367937"/>
            <a:ext cx="6009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#2</a:t>
            </a:r>
          </a:p>
        </p:txBody>
      </p:sp>
      <p:sp>
        <p:nvSpPr>
          <p:cNvPr id="92" name="Tijdelijke aanduiding voor tekst 15">
            <a:extLst>
              <a:ext uri="{FF2B5EF4-FFF2-40B4-BE49-F238E27FC236}">
                <a16:creationId xmlns:a16="http://schemas.microsoft.com/office/drawing/2014/main" id="{2378F912-895D-4E5A-C6A2-0F02095F837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94" name="Tijdelijke aanduiding voor tekst 12">
            <a:extLst>
              <a:ext uri="{FF2B5EF4-FFF2-40B4-BE49-F238E27FC236}">
                <a16:creationId xmlns:a16="http://schemas.microsoft.com/office/drawing/2014/main" id="{15465D20-B021-B141-C442-893E0F9A43EA}"/>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95" name="Tijdelijke aanduiding voor titel 1">
            <a:extLst>
              <a:ext uri="{FF2B5EF4-FFF2-40B4-BE49-F238E27FC236}">
                <a16:creationId xmlns:a16="http://schemas.microsoft.com/office/drawing/2014/main" id="{DC43821C-5BB8-744D-9C50-AA91E9ED5595}"/>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grpSp>
        <p:nvGrpSpPr>
          <p:cNvPr id="2" name="Groep 1">
            <a:extLst>
              <a:ext uri="{FF2B5EF4-FFF2-40B4-BE49-F238E27FC236}">
                <a16:creationId xmlns:a16="http://schemas.microsoft.com/office/drawing/2014/main" id="{5D46AF8F-4B21-5804-31BF-1C1BB876307C}"/>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BE5A3C05-D400-7344-4E32-B787F56F3C3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5" name="Ovaal 4">
              <a:extLst>
                <a:ext uri="{FF2B5EF4-FFF2-40B4-BE49-F238E27FC236}">
                  <a16:creationId xmlns:a16="http://schemas.microsoft.com/office/drawing/2014/main" id="{D02C9D50-E5DF-00DF-CD27-846F8804EFCD}"/>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3B0092E0-74FD-6478-2504-2D0EB0103BF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7" name="Ovaal 6">
              <a:extLst>
                <a:ext uri="{FF2B5EF4-FFF2-40B4-BE49-F238E27FC236}">
                  <a16:creationId xmlns:a16="http://schemas.microsoft.com/office/drawing/2014/main" id="{33A32ADC-A58D-CC6E-AFB6-2B9579E69584}"/>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ED1F2342-766E-48FD-3F5B-33C7F5F69B9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343837BD-274C-40AF-269B-25BB4AA92B6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1" name="Ovaal 10">
              <a:extLst>
                <a:ext uri="{FF2B5EF4-FFF2-40B4-BE49-F238E27FC236}">
                  <a16:creationId xmlns:a16="http://schemas.microsoft.com/office/drawing/2014/main" id="{B7D9BF3B-81F0-64B9-B793-54EA31255044}"/>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 name="Rechthoek 11">
              <a:extLst>
                <a:ext uri="{FF2B5EF4-FFF2-40B4-BE49-F238E27FC236}">
                  <a16:creationId xmlns:a16="http://schemas.microsoft.com/office/drawing/2014/main" id="{1B614813-6178-04DD-3F92-23E6A37BBED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3" name="Ovaal 12">
              <a:extLst>
                <a:ext uri="{FF2B5EF4-FFF2-40B4-BE49-F238E27FC236}">
                  <a16:creationId xmlns:a16="http://schemas.microsoft.com/office/drawing/2014/main" id="{0653D296-150A-C25C-A00E-3B03962994BE}"/>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 name="Rechthoek 13">
              <a:extLst>
                <a:ext uri="{FF2B5EF4-FFF2-40B4-BE49-F238E27FC236}">
                  <a16:creationId xmlns:a16="http://schemas.microsoft.com/office/drawing/2014/main" id="{D804369E-B93E-581B-2DCB-A0C026FFDC9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5" name="Ovaal 14">
              <a:extLst>
                <a:ext uri="{FF2B5EF4-FFF2-40B4-BE49-F238E27FC236}">
                  <a16:creationId xmlns:a16="http://schemas.microsoft.com/office/drawing/2014/main" id="{3F62BDFB-25FA-D830-ED25-50A5C2A60613}"/>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FF20BF12-4BCD-BB6F-FC71-DA044666952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85133663-6DB4-F648-C3FD-B133C28DB4C0}"/>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0365C24F-3997-6E09-3B3D-114CEF55A4F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F99DACC5-1913-6266-B862-31F632E7717D}"/>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4165BB2C-1DCD-DF01-185B-58779FC4BB0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0BFD64B8-7A40-F690-75D2-9D9EE530AB78}"/>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6003C14C-B4AE-DC1B-2246-AE30522B44B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B867FF16-6200-D8B8-8EC6-C9D1F8B3BFB6}"/>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38ABD4DD-7348-C1CB-E110-E8FCD37C582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88318073-B332-5B2B-82EB-7B9F866FAAF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D3C5ED46-97F2-CF89-0BFC-D0843C83CA23}"/>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A1357442-7389-AD83-37C3-6DB9E2CD4B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D8ED8111-7970-B2B8-3390-950A15D34C1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E5DD2C93-8588-968E-0B42-EFEA7BA72329}"/>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A9C55D16-3369-B518-1CE6-2D05AFB0A01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7BD53C66-D65E-C694-1D67-22AE7CE1A81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05537666-F1BB-D705-9A27-A4CFED2BE72B}"/>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2BF0440F-AC85-88EE-8590-A2856340CA52}"/>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133575CA-B7E0-9802-628A-81303D12B07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C50D56C-1616-CB8E-EA6B-AAFCF4773BE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1E89BA4E-D16A-EEC4-8EB5-F8447C56CD2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1CCD125B-59FF-103C-89EE-B89AB409516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8BA0180F-3C31-1185-19F1-133A04FA2AE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6724E4EB-35DF-B0CC-1B19-D61364F079B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9F303DA3-D2F3-13A3-5E9B-5888AEC42504}"/>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D206100D-CFAC-19B1-8362-4B11A833D0D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CF169DF4-2C26-1DE0-CA71-C606A0CE33D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2B56FF0-6F95-138D-78BC-E087D6DEBB0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830425E-91AE-BF95-D9AD-5865257BBF1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034165B5-4A7E-E395-BA60-95C97BD2D1D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F82EACD5-D75F-6F93-A799-A618F0AF029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AD1893E7-4698-6AF4-8896-CEC42F3DEC7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3BAD0CB1-9681-FA75-6875-AD8E9D42588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9799A2D0-2B63-ADA1-2555-9CFBF1C43E1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880D59E8-B69E-7744-7665-16E25737B26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95003617-F5D9-A6E3-E34B-66F9BC660CF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A945F1AB-9F7D-AF1A-74D6-2520AF9906DA}"/>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AA495396-4036-DB52-5D0D-508582580D3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AA958DB0-06BB-782E-FEC5-3469FA8AB498}"/>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454B649C-ED6B-F109-EF67-F2CA4C12B3F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7FE900F9-1A70-42DE-DEFA-42B57139887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1EEE7199-E352-E0F2-A3B3-4192B75CA1B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879243A4-3542-23B8-CCA5-5E572E51E7D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4905C71-94E8-29C0-640D-AD086ABC424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5932AB18-030F-39E1-63DE-39FCFEA23A4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A994A5E8-A161-BBA4-22F9-91B1A2337DA4}"/>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3777D173-910C-30E8-D14B-AFD79083415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992DCFF3-2F36-E2B5-3576-8BA87DB47A24}"/>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D402BC72-6E69-D152-54ED-88F8477D465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8F163697-46B1-600E-3E5C-93E5BA2164B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271A501D-274F-989C-F88A-6821576E4D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3BA53E1-0C90-0FBA-6ACB-6A59BBF0EF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423CCCEC-7ECC-C3AD-88E9-01BB7468D1C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E3F8E202-71F7-CBFA-655D-247978E27B3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396D06A-86EA-E6E5-645B-3366EECFD4C3}"/>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C315B8AE-1555-67DB-7FB3-76730A42EAE6}"/>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B2F8799A-C434-EA6B-8EDB-5A2671A2BA5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50F83CCC-62FA-B811-9AFC-4FF2929379F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E69F4435-9D53-19E9-5E8C-5028A71C696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1F8B95E8-334A-F838-ED69-9E4E33978F4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254882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 Image (s)">
    <p:spTree>
      <p:nvGrpSpPr>
        <p:cNvPr id="1" name=""/>
        <p:cNvGrpSpPr/>
        <p:nvPr/>
      </p:nvGrpSpPr>
      <p:grpSpPr>
        <a:xfrm>
          <a:off x="0" y="0"/>
          <a:ext cx="0" cy="0"/>
          <a:chOff x="0" y="0"/>
          <a:chExt cx="0" cy="0"/>
        </a:xfrm>
      </p:grpSpPr>
      <p:sp>
        <p:nvSpPr>
          <p:cNvPr id="9" name="Rechthoek: afgeronde hoeken 8">
            <a:extLst>
              <a:ext uri="{FF2B5EF4-FFF2-40B4-BE49-F238E27FC236}">
                <a16:creationId xmlns:a16="http://schemas.microsoft.com/office/drawing/2014/main" id="{5CD5B878-220D-4F80-B08D-6312746A4F90}"/>
              </a:ext>
            </a:extLst>
          </p:cNvPr>
          <p:cNvSpPr/>
          <p:nvPr userDrawn="1"/>
        </p:nvSpPr>
        <p:spPr>
          <a:xfrm>
            <a:off x="0" y="-367937"/>
            <a:ext cx="132017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Image (s)</a:t>
            </a:r>
          </a:p>
        </p:txBody>
      </p:sp>
      <p:sp>
        <p:nvSpPr>
          <p:cNvPr id="163" name="Tijdelijke aanduiding voor tekst 15">
            <a:extLst>
              <a:ext uri="{FF2B5EF4-FFF2-40B4-BE49-F238E27FC236}">
                <a16:creationId xmlns:a16="http://schemas.microsoft.com/office/drawing/2014/main" id="{5EBE72CE-DC40-6D4E-563D-317873C02594}"/>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165" name="Tijdelijke aanduiding voor tekst 12">
            <a:extLst>
              <a:ext uri="{FF2B5EF4-FFF2-40B4-BE49-F238E27FC236}">
                <a16:creationId xmlns:a16="http://schemas.microsoft.com/office/drawing/2014/main" id="{A2CDA243-2822-FDC1-9656-779DF0EFD1D6}"/>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66" name="Tijdelijke aanduiding voor titel 1">
            <a:extLst>
              <a:ext uri="{FF2B5EF4-FFF2-40B4-BE49-F238E27FC236}">
                <a16:creationId xmlns:a16="http://schemas.microsoft.com/office/drawing/2014/main" id="{DA5B9C74-0708-1EC7-E013-F50E81FD6FC6}"/>
              </a:ext>
            </a:extLst>
          </p:cNvPr>
          <p:cNvSpPr>
            <a:spLocks noGrp="1"/>
          </p:cNvSpPr>
          <p:nvPr>
            <p:ph type="title" hasCustomPrompt="1"/>
          </p:nvPr>
        </p:nvSpPr>
        <p:spPr>
          <a:xfrm>
            <a:off x="865162" y="722313"/>
            <a:ext cx="7342838" cy="342211"/>
          </a:xfrm>
          <a:prstGeom prst="rect">
            <a:avLst/>
          </a:prstGeom>
        </p:spPr>
        <p:txBody>
          <a:bodyPr vert="horz" lIns="0" tIns="0" rIns="0" bIns="0" rtlCol="0" anchor="t">
            <a:noAutofit/>
          </a:bodyPr>
          <a:lstStyle/>
          <a:p>
            <a:r>
              <a:rPr lang="en-GB" noProof="0"/>
              <a:t>Place the title of the slide here</a:t>
            </a:r>
          </a:p>
        </p:txBody>
      </p:sp>
      <p:sp>
        <p:nvSpPr>
          <p:cNvPr id="2" name="Tijdelijke aanduiding voor afbeelding 16">
            <a:extLst>
              <a:ext uri="{FF2B5EF4-FFF2-40B4-BE49-F238E27FC236}">
                <a16:creationId xmlns:a16="http://schemas.microsoft.com/office/drawing/2014/main" id="{5E6E37D7-192F-D7CE-CAB6-205EFA903A0A}"/>
              </a:ext>
            </a:extLst>
          </p:cNvPr>
          <p:cNvSpPr>
            <a:spLocks noGrp="1"/>
          </p:cNvSpPr>
          <p:nvPr>
            <p:ph type="pic" sz="quarter" idx="19" hasCustomPrompt="1"/>
          </p:nvPr>
        </p:nvSpPr>
        <p:spPr>
          <a:xfrm>
            <a:off x="8562290" y="722313"/>
            <a:ext cx="2901015" cy="5083175"/>
          </a:xfrm>
          <a:prstGeom prst="roundRect">
            <a:avLst>
              <a:gd name="adj" fmla="val 5432"/>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340A7996-AC8F-C9EF-8B8C-87DF71529425}"/>
              </a:ext>
            </a:extLst>
          </p:cNvPr>
          <p:cNvSpPr>
            <a:spLocks noGrp="1"/>
          </p:cNvSpPr>
          <p:nvPr>
            <p:ph type="body" orient="vert" idx="22" hasCustomPrompt="1"/>
          </p:nvPr>
        </p:nvSpPr>
        <p:spPr>
          <a:xfrm>
            <a:off x="720000" y="1592263"/>
            <a:ext cx="7488000" cy="421394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grpSp>
        <p:nvGrpSpPr>
          <p:cNvPr id="3" name="Groep 2">
            <a:extLst>
              <a:ext uri="{FF2B5EF4-FFF2-40B4-BE49-F238E27FC236}">
                <a16:creationId xmlns:a16="http://schemas.microsoft.com/office/drawing/2014/main" id="{1C33B931-CCA5-379F-5FD3-4DDE58971175}"/>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B1ED61E2-A67C-83DA-4E40-1B166550A0D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1C6610E6-67D2-035B-34F8-CB2507DD5953}"/>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1C67812-53F8-ABCE-F7D9-9E4E6F3058F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F836ADC1-4F8F-7639-C383-E8B1D3A9D1A5}"/>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 name="Rechthoek 9">
              <a:extLst>
                <a:ext uri="{FF2B5EF4-FFF2-40B4-BE49-F238E27FC236}">
                  <a16:creationId xmlns:a16="http://schemas.microsoft.com/office/drawing/2014/main" id="{D3D2FC80-E110-8598-9FF7-586F0E75957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 name="Rechthoek 10">
              <a:extLst>
                <a:ext uri="{FF2B5EF4-FFF2-40B4-BE49-F238E27FC236}">
                  <a16:creationId xmlns:a16="http://schemas.microsoft.com/office/drawing/2014/main" id="{D308E0AD-B485-5A84-493E-87054C9655A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279EFBC1-9837-B029-E5DB-5E7C3DFEDF5A}"/>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EAFAFB84-6658-34F5-F697-2A988857357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080759B1-50C8-3C28-38F2-65DDFF05DA6D}"/>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EBC33206-102C-B6E7-3CCE-8713628C93A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D8F43165-88FD-C488-C871-6EE3E4B91EB5}"/>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88E6AAF3-A3FE-0A6A-1E12-577BCC9397B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3" name="Ovaal 22">
              <a:extLst>
                <a:ext uri="{FF2B5EF4-FFF2-40B4-BE49-F238E27FC236}">
                  <a16:creationId xmlns:a16="http://schemas.microsoft.com/office/drawing/2014/main" id="{27FCBE85-EFD2-6B5C-4905-5AB66D57B724}"/>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3869BD89-EE46-F17D-3488-076C7B9ACFD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D2CE54AE-ACFD-352A-5A88-35ABC26CEC0F}"/>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81" name="Rechthoek 80">
              <a:extLst>
                <a:ext uri="{FF2B5EF4-FFF2-40B4-BE49-F238E27FC236}">
                  <a16:creationId xmlns:a16="http://schemas.microsoft.com/office/drawing/2014/main" id="{4D8379D9-68F4-C557-7FD9-D0FD559CBC7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82" name="Ovaal 81">
              <a:extLst>
                <a:ext uri="{FF2B5EF4-FFF2-40B4-BE49-F238E27FC236}">
                  <a16:creationId xmlns:a16="http://schemas.microsoft.com/office/drawing/2014/main" id="{7BD9860E-5690-D60E-FB31-91F50C8F0108}"/>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83" name="Rechthoek 82">
              <a:extLst>
                <a:ext uri="{FF2B5EF4-FFF2-40B4-BE49-F238E27FC236}">
                  <a16:creationId xmlns:a16="http://schemas.microsoft.com/office/drawing/2014/main" id="{A3E181AA-0698-0F08-DEED-D51DAFDA321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84" name="Ovaal 83">
              <a:extLst>
                <a:ext uri="{FF2B5EF4-FFF2-40B4-BE49-F238E27FC236}">
                  <a16:creationId xmlns:a16="http://schemas.microsoft.com/office/drawing/2014/main" id="{C0975CAD-3F44-FFA4-6104-8FCC00652B76}"/>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85" name="Rechthoek 84">
              <a:extLst>
                <a:ext uri="{FF2B5EF4-FFF2-40B4-BE49-F238E27FC236}">
                  <a16:creationId xmlns:a16="http://schemas.microsoft.com/office/drawing/2014/main" id="{0FC645EC-0512-B05A-7B1C-A57AFA92D48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86" name="Rechthoek 85">
              <a:extLst>
                <a:ext uri="{FF2B5EF4-FFF2-40B4-BE49-F238E27FC236}">
                  <a16:creationId xmlns:a16="http://schemas.microsoft.com/office/drawing/2014/main" id="{CA93580E-A90F-1550-DA82-604A5408AD5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87" name="ICOON_info">
              <a:extLst>
                <a:ext uri="{FF2B5EF4-FFF2-40B4-BE49-F238E27FC236}">
                  <a16:creationId xmlns:a16="http://schemas.microsoft.com/office/drawing/2014/main" id="{E0B53C6D-894B-5F89-59CA-4C4087F20B86}"/>
                </a:ext>
              </a:extLst>
            </p:cNvPr>
            <p:cNvGrpSpPr/>
            <p:nvPr userDrawn="1"/>
          </p:nvGrpSpPr>
          <p:grpSpPr>
            <a:xfrm>
              <a:off x="-376736" y="4400186"/>
              <a:ext cx="283685" cy="283685"/>
              <a:chOff x="-510741" y="5913713"/>
              <a:chExt cx="267555" cy="267555"/>
            </a:xfrm>
          </p:grpSpPr>
          <p:sp>
            <p:nvSpPr>
              <p:cNvPr id="135" name="Ovaal 134">
                <a:extLst>
                  <a:ext uri="{FF2B5EF4-FFF2-40B4-BE49-F238E27FC236}">
                    <a16:creationId xmlns:a16="http://schemas.microsoft.com/office/drawing/2014/main" id="{ECE3D6EE-2308-1F45-AF3B-F3F8810C497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36" name="Graphic 163" descr="Informatie">
                <a:extLst>
                  <a:ext uri="{FF2B5EF4-FFF2-40B4-BE49-F238E27FC236}">
                    <a16:creationId xmlns:a16="http://schemas.microsoft.com/office/drawing/2014/main" id="{6B916658-04E8-2118-84AE-02D7A351020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88" name="VOORBEELD">
              <a:extLst>
                <a:ext uri="{FF2B5EF4-FFF2-40B4-BE49-F238E27FC236}">
                  <a16:creationId xmlns:a16="http://schemas.microsoft.com/office/drawing/2014/main" id="{42052F24-FC5D-8A00-3548-E268B57AE479}"/>
                </a:ext>
              </a:extLst>
            </p:cNvPr>
            <p:cNvGrpSpPr/>
            <p:nvPr userDrawn="1"/>
          </p:nvGrpSpPr>
          <p:grpSpPr>
            <a:xfrm>
              <a:off x="-3605171" y="458674"/>
              <a:ext cx="3234311" cy="558875"/>
              <a:chOff x="-3605171" y="458674"/>
              <a:chExt cx="3234311" cy="558875"/>
            </a:xfrm>
          </p:grpSpPr>
          <p:sp>
            <p:nvSpPr>
              <p:cNvPr id="95" name="Rechthoek 94">
                <a:extLst>
                  <a:ext uri="{FF2B5EF4-FFF2-40B4-BE49-F238E27FC236}">
                    <a16:creationId xmlns:a16="http://schemas.microsoft.com/office/drawing/2014/main" id="{D9391F8A-0182-4A78-D177-5A561C36DB4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96" name="Rechthoek 95">
                <a:extLst>
                  <a:ext uri="{FF2B5EF4-FFF2-40B4-BE49-F238E27FC236}">
                    <a16:creationId xmlns:a16="http://schemas.microsoft.com/office/drawing/2014/main" id="{4BF18801-3DFD-27DC-731D-6F05BF31828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97" name="Groep 96">
                <a:extLst>
                  <a:ext uri="{FF2B5EF4-FFF2-40B4-BE49-F238E27FC236}">
                    <a16:creationId xmlns:a16="http://schemas.microsoft.com/office/drawing/2014/main" id="{E0394908-58E0-3548-76E8-DCCA2ECC87A9}"/>
                  </a:ext>
                </a:extLst>
              </p:cNvPr>
              <p:cNvGrpSpPr/>
              <p:nvPr userDrawn="1"/>
            </p:nvGrpSpPr>
            <p:grpSpPr>
              <a:xfrm>
                <a:off x="-3386247" y="830871"/>
                <a:ext cx="139423" cy="109566"/>
                <a:chOff x="-2866744" y="827071"/>
                <a:chExt cx="168701" cy="132575"/>
              </a:xfrm>
            </p:grpSpPr>
            <p:grpSp>
              <p:nvGrpSpPr>
                <p:cNvPr id="128" name="Groep 127">
                  <a:extLst>
                    <a:ext uri="{FF2B5EF4-FFF2-40B4-BE49-F238E27FC236}">
                      <a16:creationId xmlns:a16="http://schemas.microsoft.com/office/drawing/2014/main" id="{C1A7D183-67B5-5729-ACBB-40A5FC08EEEF}"/>
                    </a:ext>
                  </a:extLst>
                </p:cNvPr>
                <p:cNvGrpSpPr/>
                <p:nvPr userDrawn="1"/>
              </p:nvGrpSpPr>
              <p:grpSpPr>
                <a:xfrm>
                  <a:off x="-2866744" y="827071"/>
                  <a:ext cx="168701" cy="132575"/>
                  <a:chOff x="-2866744" y="827071"/>
                  <a:chExt cx="168701" cy="132575"/>
                </a:xfrm>
              </p:grpSpPr>
              <p:cxnSp>
                <p:nvCxnSpPr>
                  <p:cNvPr id="130" name="Rechte verbindingslijn 129">
                    <a:extLst>
                      <a:ext uri="{FF2B5EF4-FFF2-40B4-BE49-F238E27FC236}">
                        <a16:creationId xmlns:a16="http://schemas.microsoft.com/office/drawing/2014/main" id="{B6146909-D1E5-8312-9654-9C67F7C4DB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736E7E0A-3B5B-B8E2-7E47-CD46D97B697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15DAF40C-AE43-FAE1-E23B-35A11C4EEF3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166108F4-0703-3ACF-0B56-15931A457E3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E3687158-B60C-3E5D-C153-9F9DC152D42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9" name="Pijl: rechts 128">
                  <a:extLst>
                    <a:ext uri="{FF2B5EF4-FFF2-40B4-BE49-F238E27FC236}">
                      <a16:creationId xmlns:a16="http://schemas.microsoft.com/office/drawing/2014/main" id="{6EAD123F-B42F-2223-995C-46476F84A5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60236013-B265-1EF5-E065-56CF4C09227D}"/>
                  </a:ext>
                </a:extLst>
              </p:cNvPr>
              <p:cNvGrpSpPr/>
              <p:nvPr userDrawn="1"/>
            </p:nvGrpSpPr>
            <p:grpSpPr>
              <a:xfrm>
                <a:off x="-3605171" y="830871"/>
                <a:ext cx="139423" cy="109566"/>
                <a:chOff x="-2866744" y="518074"/>
                <a:chExt cx="168701" cy="132575"/>
              </a:xfrm>
            </p:grpSpPr>
            <p:grpSp>
              <p:nvGrpSpPr>
                <p:cNvPr id="121" name="Groep 120">
                  <a:extLst>
                    <a:ext uri="{FF2B5EF4-FFF2-40B4-BE49-F238E27FC236}">
                      <a16:creationId xmlns:a16="http://schemas.microsoft.com/office/drawing/2014/main" id="{4B627698-A43F-48A6-8B4F-520ED77300DE}"/>
                    </a:ext>
                  </a:extLst>
                </p:cNvPr>
                <p:cNvGrpSpPr/>
                <p:nvPr userDrawn="1"/>
              </p:nvGrpSpPr>
              <p:grpSpPr>
                <a:xfrm>
                  <a:off x="-2866744" y="518074"/>
                  <a:ext cx="168701" cy="132575"/>
                  <a:chOff x="-2866744" y="518074"/>
                  <a:chExt cx="168701" cy="132575"/>
                </a:xfrm>
              </p:grpSpPr>
              <p:cxnSp>
                <p:nvCxnSpPr>
                  <p:cNvPr id="123" name="Rechte verbindingslijn 122">
                    <a:extLst>
                      <a:ext uri="{FF2B5EF4-FFF2-40B4-BE49-F238E27FC236}">
                        <a16:creationId xmlns:a16="http://schemas.microsoft.com/office/drawing/2014/main" id="{8DE925B3-9A7E-0482-E536-3BB4B890055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A5E0DBDE-2392-E919-96CF-E446980366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6A9D0035-DC57-73C1-2D2E-283401128AD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EF35BBEB-4ADB-EB32-2A95-3EB79D684B1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7" name="Rechte verbindingslijn 126">
                    <a:extLst>
                      <a:ext uri="{FF2B5EF4-FFF2-40B4-BE49-F238E27FC236}">
                        <a16:creationId xmlns:a16="http://schemas.microsoft.com/office/drawing/2014/main" id="{A5B6AC9C-4F20-E1F5-334D-55F2DD381FE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2" name="Pijl: rechts 121">
                  <a:extLst>
                    <a:ext uri="{FF2B5EF4-FFF2-40B4-BE49-F238E27FC236}">
                      <a16:creationId xmlns:a16="http://schemas.microsoft.com/office/drawing/2014/main" id="{D3E38EBF-F5F7-16DB-169B-539A7577788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99" name="Rechte verbindingslijn 98">
                <a:extLst>
                  <a:ext uri="{FF2B5EF4-FFF2-40B4-BE49-F238E27FC236}">
                    <a16:creationId xmlns:a16="http://schemas.microsoft.com/office/drawing/2014/main" id="{330D8B7C-4067-741B-EB51-1A621BD7102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0" name="Rechte verbindingslijn 99">
                <a:extLst>
                  <a:ext uri="{FF2B5EF4-FFF2-40B4-BE49-F238E27FC236}">
                    <a16:creationId xmlns:a16="http://schemas.microsoft.com/office/drawing/2014/main" id="{71BA37A7-B44B-3B70-E545-2EA7F6300FA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1" name="Rechthoek 100">
                <a:extLst>
                  <a:ext uri="{FF2B5EF4-FFF2-40B4-BE49-F238E27FC236}">
                    <a16:creationId xmlns:a16="http://schemas.microsoft.com/office/drawing/2014/main" id="{5D3BFE3F-46E8-35D0-4A4F-BBB3C7C6A7B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102" name="Rechthoek 101">
                <a:extLst>
                  <a:ext uri="{FF2B5EF4-FFF2-40B4-BE49-F238E27FC236}">
                    <a16:creationId xmlns:a16="http://schemas.microsoft.com/office/drawing/2014/main" id="{D5C7FCA3-2E1F-2306-6F46-6034BC38B23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103" name="Groep 102">
                <a:extLst>
                  <a:ext uri="{FF2B5EF4-FFF2-40B4-BE49-F238E27FC236}">
                    <a16:creationId xmlns:a16="http://schemas.microsoft.com/office/drawing/2014/main" id="{ED5FBD51-841A-6726-9A9B-A8D77E174098}"/>
                  </a:ext>
                </a:extLst>
              </p:cNvPr>
              <p:cNvGrpSpPr/>
              <p:nvPr userDrawn="1"/>
            </p:nvGrpSpPr>
            <p:grpSpPr>
              <a:xfrm>
                <a:off x="-2916763" y="769168"/>
                <a:ext cx="268738" cy="248381"/>
                <a:chOff x="-2916763" y="769168"/>
                <a:chExt cx="268738" cy="248381"/>
              </a:xfrm>
            </p:grpSpPr>
            <p:sp>
              <p:nvSpPr>
                <p:cNvPr id="113" name="Rechthoek 112">
                  <a:extLst>
                    <a:ext uri="{FF2B5EF4-FFF2-40B4-BE49-F238E27FC236}">
                      <a16:creationId xmlns:a16="http://schemas.microsoft.com/office/drawing/2014/main" id="{AEB92250-FB8C-5F46-4E9B-AD67F7B3516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114" name="Groep 113">
                  <a:extLst>
                    <a:ext uri="{FF2B5EF4-FFF2-40B4-BE49-F238E27FC236}">
                      <a16:creationId xmlns:a16="http://schemas.microsoft.com/office/drawing/2014/main" id="{8F1BE3B4-2F47-220E-77B7-9E2E1D36EB57}"/>
                    </a:ext>
                  </a:extLst>
                </p:cNvPr>
                <p:cNvGrpSpPr/>
                <p:nvPr userDrawn="1"/>
              </p:nvGrpSpPr>
              <p:grpSpPr>
                <a:xfrm>
                  <a:off x="-2866744" y="827071"/>
                  <a:ext cx="168701" cy="132575"/>
                  <a:chOff x="-2866744" y="827071"/>
                  <a:chExt cx="168701" cy="132575"/>
                </a:xfrm>
              </p:grpSpPr>
              <p:cxnSp>
                <p:nvCxnSpPr>
                  <p:cNvPr id="116" name="Rechte verbindingslijn 115">
                    <a:extLst>
                      <a:ext uri="{FF2B5EF4-FFF2-40B4-BE49-F238E27FC236}">
                        <a16:creationId xmlns:a16="http://schemas.microsoft.com/office/drawing/2014/main" id="{DFE3AD78-7143-8B35-C09E-BBB4D856CBC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DF488C9A-3780-48D6-C252-15C1069F29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4EE0E068-EFD3-522B-F066-209368076D6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9" name="Rechte verbindingslijn 118">
                    <a:extLst>
                      <a:ext uri="{FF2B5EF4-FFF2-40B4-BE49-F238E27FC236}">
                        <a16:creationId xmlns:a16="http://schemas.microsoft.com/office/drawing/2014/main" id="{A89FA4B0-EBFC-4EE5-B55D-7BAA671830B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0" name="Rechte verbindingslijn 119">
                    <a:extLst>
                      <a:ext uri="{FF2B5EF4-FFF2-40B4-BE49-F238E27FC236}">
                        <a16:creationId xmlns:a16="http://schemas.microsoft.com/office/drawing/2014/main" id="{E6DACFBA-9237-95A4-3F01-311395D1C8E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5" name="Pijl: rechts 114">
                  <a:extLst>
                    <a:ext uri="{FF2B5EF4-FFF2-40B4-BE49-F238E27FC236}">
                      <a16:creationId xmlns:a16="http://schemas.microsoft.com/office/drawing/2014/main" id="{2D573487-3EEB-3481-36E3-27009CD5F18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9C82DA77-5526-EC16-31DE-ABB364F76F2E}"/>
                  </a:ext>
                </a:extLst>
              </p:cNvPr>
              <p:cNvGrpSpPr/>
              <p:nvPr userDrawn="1"/>
            </p:nvGrpSpPr>
            <p:grpSpPr>
              <a:xfrm>
                <a:off x="-2916763" y="460171"/>
                <a:ext cx="268738" cy="248381"/>
                <a:chOff x="-2916763" y="460171"/>
                <a:chExt cx="268738" cy="248381"/>
              </a:xfrm>
            </p:grpSpPr>
            <p:sp>
              <p:nvSpPr>
                <p:cNvPr id="105" name="Rechthoek 104">
                  <a:extLst>
                    <a:ext uri="{FF2B5EF4-FFF2-40B4-BE49-F238E27FC236}">
                      <a16:creationId xmlns:a16="http://schemas.microsoft.com/office/drawing/2014/main" id="{796A61BF-D5CC-8CAA-B29E-DF85D8F7614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F45D74CB-77A1-139C-32BA-40E364045B2B}"/>
                    </a:ext>
                  </a:extLst>
                </p:cNvPr>
                <p:cNvGrpSpPr/>
                <p:nvPr userDrawn="1"/>
              </p:nvGrpSpPr>
              <p:grpSpPr>
                <a:xfrm>
                  <a:off x="-2866744" y="518074"/>
                  <a:ext cx="168701" cy="132575"/>
                  <a:chOff x="-2866744" y="518074"/>
                  <a:chExt cx="168701" cy="132575"/>
                </a:xfrm>
              </p:grpSpPr>
              <p:cxnSp>
                <p:nvCxnSpPr>
                  <p:cNvPr id="108" name="Rechte verbindingslijn 107">
                    <a:extLst>
                      <a:ext uri="{FF2B5EF4-FFF2-40B4-BE49-F238E27FC236}">
                        <a16:creationId xmlns:a16="http://schemas.microsoft.com/office/drawing/2014/main" id="{81CCA980-A1CF-1531-F905-80DC839E367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207CF3ED-21D1-4A47-AFC7-49FD92486D1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440E0FC3-49F6-DD9C-A590-73560AA47A9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4A56FCE1-9B5C-9F58-1ADA-B5F7420B414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111">
                    <a:extLst>
                      <a:ext uri="{FF2B5EF4-FFF2-40B4-BE49-F238E27FC236}">
                        <a16:creationId xmlns:a16="http://schemas.microsoft.com/office/drawing/2014/main" id="{5772672B-14E3-4C6B-A8A3-B1ADD9843F6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7" name="Pijl: rechts 106">
                  <a:extLst>
                    <a:ext uri="{FF2B5EF4-FFF2-40B4-BE49-F238E27FC236}">
                      <a16:creationId xmlns:a16="http://schemas.microsoft.com/office/drawing/2014/main" id="{C38ABFC9-3F8A-08FA-EF26-1A53DEA9A9E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89" name="Groep 88">
              <a:extLst>
                <a:ext uri="{FF2B5EF4-FFF2-40B4-BE49-F238E27FC236}">
                  <a16:creationId xmlns:a16="http://schemas.microsoft.com/office/drawing/2014/main" id="{AEA74701-1A70-B6F1-9CDD-45766C709C18}"/>
                </a:ext>
              </a:extLst>
            </p:cNvPr>
            <p:cNvGrpSpPr/>
            <p:nvPr userDrawn="1"/>
          </p:nvGrpSpPr>
          <p:grpSpPr>
            <a:xfrm>
              <a:off x="-938434" y="4663037"/>
              <a:ext cx="627798" cy="576693"/>
              <a:chOff x="-1753862" y="6112775"/>
              <a:chExt cx="759635" cy="697798"/>
            </a:xfrm>
          </p:grpSpPr>
          <p:grpSp>
            <p:nvGrpSpPr>
              <p:cNvPr id="90" name="Inspireren">
                <a:extLst>
                  <a:ext uri="{FF2B5EF4-FFF2-40B4-BE49-F238E27FC236}">
                    <a16:creationId xmlns:a16="http://schemas.microsoft.com/office/drawing/2014/main" id="{4DDBEBB7-6F9A-E97C-A2FF-7CC2F575E7E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2C9B7ACC-6637-CFEE-DBA7-656FE2B7E3F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93" name="Freeform 13">
                  <a:extLst>
                    <a:ext uri="{FF2B5EF4-FFF2-40B4-BE49-F238E27FC236}">
                      <a16:creationId xmlns:a16="http://schemas.microsoft.com/office/drawing/2014/main" id="{B4684D6C-8E1C-EFF7-B6AE-33F818B8857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94" name="Freeform 14">
                  <a:extLst>
                    <a:ext uri="{FF2B5EF4-FFF2-40B4-BE49-F238E27FC236}">
                      <a16:creationId xmlns:a16="http://schemas.microsoft.com/office/drawing/2014/main" id="{29231373-1E90-1F06-09B2-AA479B32E89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91" name="Tekstvak 90">
                <a:extLst>
                  <a:ext uri="{FF2B5EF4-FFF2-40B4-BE49-F238E27FC236}">
                    <a16:creationId xmlns:a16="http://schemas.microsoft.com/office/drawing/2014/main" id="{F1E5466A-7C1C-DCC2-3D3D-0FF685EF284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7" name="INSTRUCTION">
            <a:extLst>
              <a:ext uri="{FF2B5EF4-FFF2-40B4-BE49-F238E27FC236}">
                <a16:creationId xmlns:a16="http://schemas.microsoft.com/office/drawing/2014/main" id="{C2DF39EF-11A7-686B-6607-C91C4836155B}"/>
              </a:ext>
            </a:extLst>
          </p:cNvPr>
          <p:cNvGrpSpPr/>
          <p:nvPr userDrawn="1"/>
        </p:nvGrpSpPr>
        <p:grpSpPr>
          <a:xfrm>
            <a:off x="12377595" y="0"/>
            <a:ext cx="3693113" cy="5054643"/>
            <a:chOff x="-3786164" y="0"/>
            <a:chExt cx="3693113" cy="5054643"/>
          </a:xfrm>
        </p:grpSpPr>
        <p:sp>
          <p:nvSpPr>
            <p:cNvPr id="138" name="Rechthoek 137">
              <a:extLst>
                <a:ext uri="{FF2B5EF4-FFF2-40B4-BE49-F238E27FC236}">
                  <a16:creationId xmlns:a16="http://schemas.microsoft.com/office/drawing/2014/main" id="{B4DC2966-C929-8B96-6CDD-96C1106534F8}"/>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139" name="Rechthoek 138">
              <a:extLst>
                <a:ext uri="{FF2B5EF4-FFF2-40B4-BE49-F238E27FC236}">
                  <a16:creationId xmlns:a16="http://schemas.microsoft.com/office/drawing/2014/main" id="{BDB2BA38-3D25-F60D-D913-CACCC47DD29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140" name="Ovaal 139">
              <a:extLst>
                <a:ext uri="{FF2B5EF4-FFF2-40B4-BE49-F238E27FC236}">
                  <a16:creationId xmlns:a16="http://schemas.microsoft.com/office/drawing/2014/main" id="{3C0D93CB-6CE7-40B6-0AE0-CC9627C847C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39FDDB60-23A7-A15D-0FBC-2E57E865A8BA}"/>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42" name="Ovaal 141">
              <a:extLst>
                <a:ext uri="{FF2B5EF4-FFF2-40B4-BE49-F238E27FC236}">
                  <a16:creationId xmlns:a16="http://schemas.microsoft.com/office/drawing/2014/main" id="{E25E2C80-7A77-573E-A1B0-DC028262005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3" name="Rechthoek 142">
              <a:extLst>
                <a:ext uri="{FF2B5EF4-FFF2-40B4-BE49-F238E27FC236}">
                  <a16:creationId xmlns:a16="http://schemas.microsoft.com/office/drawing/2014/main" id="{182C78A7-1124-CF6E-2A90-3F5866D275F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4" name="Rechthoek 143">
              <a:extLst>
                <a:ext uri="{FF2B5EF4-FFF2-40B4-BE49-F238E27FC236}">
                  <a16:creationId xmlns:a16="http://schemas.microsoft.com/office/drawing/2014/main" id="{23E07C06-5CF7-0EF6-8A77-9C17BDFE555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45" name="Ovaal 144">
              <a:extLst>
                <a:ext uri="{FF2B5EF4-FFF2-40B4-BE49-F238E27FC236}">
                  <a16:creationId xmlns:a16="http://schemas.microsoft.com/office/drawing/2014/main" id="{9DD406C3-61A7-89CB-1105-28F3A5644163}"/>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6" name="Rechthoek 145">
              <a:extLst>
                <a:ext uri="{FF2B5EF4-FFF2-40B4-BE49-F238E27FC236}">
                  <a16:creationId xmlns:a16="http://schemas.microsoft.com/office/drawing/2014/main" id="{BE3F2715-C54A-28AC-CAF7-ED94E17D53AC}"/>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47" name="Groep 146">
              <a:extLst>
                <a:ext uri="{FF2B5EF4-FFF2-40B4-BE49-F238E27FC236}">
                  <a16:creationId xmlns:a16="http://schemas.microsoft.com/office/drawing/2014/main" id="{79958D4C-67A7-D893-F9EF-C3D9E184DDF1}"/>
                </a:ext>
              </a:extLst>
            </p:cNvPr>
            <p:cNvGrpSpPr/>
            <p:nvPr userDrawn="1"/>
          </p:nvGrpSpPr>
          <p:grpSpPr>
            <a:xfrm>
              <a:off x="-3414453" y="3534339"/>
              <a:ext cx="514284" cy="506545"/>
              <a:chOff x="12617641" y="3403239"/>
              <a:chExt cx="752963" cy="741634"/>
            </a:xfrm>
          </p:grpSpPr>
          <p:grpSp>
            <p:nvGrpSpPr>
              <p:cNvPr id="167" name="Groep 166">
                <a:extLst>
                  <a:ext uri="{FF2B5EF4-FFF2-40B4-BE49-F238E27FC236}">
                    <a16:creationId xmlns:a16="http://schemas.microsoft.com/office/drawing/2014/main" id="{8AA7B2D7-87B0-485A-B066-D30C71672454}"/>
                  </a:ext>
                </a:extLst>
              </p:cNvPr>
              <p:cNvGrpSpPr/>
              <p:nvPr userDrawn="1"/>
            </p:nvGrpSpPr>
            <p:grpSpPr>
              <a:xfrm>
                <a:off x="12771530" y="3403239"/>
                <a:ext cx="467176" cy="448491"/>
                <a:chOff x="12782157" y="3403239"/>
                <a:chExt cx="467176" cy="448491"/>
              </a:xfrm>
            </p:grpSpPr>
            <p:grpSp>
              <p:nvGrpSpPr>
                <p:cNvPr id="170" name="Groep 169">
                  <a:extLst>
                    <a:ext uri="{FF2B5EF4-FFF2-40B4-BE49-F238E27FC236}">
                      <a16:creationId xmlns:a16="http://schemas.microsoft.com/office/drawing/2014/main" id="{6166ADF7-B5EF-5CB7-DFCA-0325D42D449A}"/>
                    </a:ext>
                  </a:extLst>
                </p:cNvPr>
                <p:cNvGrpSpPr/>
                <p:nvPr userDrawn="1"/>
              </p:nvGrpSpPr>
              <p:grpSpPr>
                <a:xfrm>
                  <a:off x="12782157" y="3403239"/>
                  <a:ext cx="412976" cy="396132"/>
                  <a:chOff x="13554906" y="3320109"/>
                  <a:chExt cx="443917" cy="425811"/>
                </a:xfrm>
              </p:grpSpPr>
              <p:grpSp>
                <p:nvGrpSpPr>
                  <p:cNvPr id="177" name="Groep 176">
                    <a:extLst>
                      <a:ext uri="{FF2B5EF4-FFF2-40B4-BE49-F238E27FC236}">
                        <a16:creationId xmlns:a16="http://schemas.microsoft.com/office/drawing/2014/main" id="{67059DA4-B5ED-371F-6DA8-D0F2AADAD5E4}"/>
                      </a:ext>
                    </a:extLst>
                  </p:cNvPr>
                  <p:cNvGrpSpPr/>
                  <p:nvPr userDrawn="1"/>
                </p:nvGrpSpPr>
                <p:grpSpPr>
                  <a:xfrm>
                    <a:off x="13554906" y="3320109"/>
                    <a:ext cx="443917" cy="425811"/>
                    <a:chOff x="12909684" y="1276143"/>
                    <a:chExt cx="443917" cy="425811"/>
                  </a:xfrm>
                </p:grpSpPr>
                <p:sp>
                  <p:nvSpPr>
                    <p:cNvPr id="180" name="Rechthoek 179">
                      <a:extLst>
                        <a:ext uri="{FF2B5EF4-FFF2-40B4-BE49-F238E27FC236}">
                          <a16:creationId xmlns:a16="http://schemas.microsoft.com/office/drawing/2014/main" id="{A17E25E4-07C3-5B96-0CDF-E9A1D9B7441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81" name="Rechthoek 180">
                      <a:extLst>
                        <a:ext uri="{FF2B5EF4-FFF2-40B4-BE49-F238E27FC236}">
                          <a16:creationId xmlns:a16="http://schemas.microsoft.com/office/drawing/2014/main" id="{3263E3C0-D140-22A6-D175-21933B91EB6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82" name="Ovaal 181">
                      <a:extLst>
                        <a:ext uri="{FF2B5EF4-FFF2-40B4-BE49-F238E27FC236}">
                          <a16:creationId xmlns:a16="http://schemas.microsoft.com/office/drawing/2014/main" id="{AD132518-BCD5-3EE6-373B-CF51F5E705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78" name="Afbeelding 177">
                    <a:extLst>
                      <a:ext uri="{FF2B5EF4-FFF2-40B4-BE49-F238E27FC236}">
                        <a16:creationId xmlns:a16="http://schemas.microsoft.com/office/drawing/2014/main" id="{13173973-1CD6-71E4-027F-56168659619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9" name="Afbeelding 178">
                    <a:extLst>
                      <a:ext uri="{FF2B5EF4-FFF2-40B4-BE49-F238E27FC236}">
                        <a16:creationId xmlns:a16="http://schemas.microsoft.com/office/drawing/2014/main" id="{853CAA19-993B-CF0B-351A-EC4EBFE9F2B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1" name="Groep 170">
                  <a:extLst>
                    <a:ext uri="{FF2B5EF4-FFF2-40B4-BE49-F238E27FC236}">
                      <a16:creationId xmlns:a16="http://schemas.microsoft.com/office/drawing/2014/main" id="{C4C02480-CF1F-5E47-B5CF-C846F05B3FF6}"/>
                    </a:ext>
                  </a:extLst>
                </p:cNvPr>
                <p:cNvGrpSpPr/>
                <p:nvPr userDrawn="1"/>
              </p:nvGrpSpPr>
              <p:grpSpPr>
                <a:xfrm>
                  <a:off x="13103513" y="3705268"/>
                  <a:ext cx="145820" cy="146462"/>
                  <a:chOff x="13096169" y="3602278"/>
                  <a:chExt cx="145820" cy="146462"/>
                </a:xfrm>
              </p:grpSpPr>
              <p:sp>
                <p:nvSpPr>
                  <p:cNvPr id="175" name="Rechthoek 174">
                    <a:extLst>
                      <a:ext uri="{FF2B5EF4-FFF2-40B4-BE49-F238E27FC236}">
                        <a16:creationId xmlns:a16="http://schemas.microsoft.com/office/drawing/2014/main" id="{E165FA4C-D311-6866-CFB1-5B865AFB5D8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76" name="Rechthoek 175">
                    <a:extLst>
                      <a:ext uri="{FF2B5EF4-FFF2-40B4-BE49-F238E27FC236}">
                        <a16:creationId xmlns:a16="http://schemas.microsoft.com/office/drawing/2014/main" id="{00358618-5EE6-4008-DCBA-CD84631E5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72" name="Groep 171">
                  <a:extLst>
                    <a:ext uri="{FF2B5EF4-FFF2-40B4-BE49-F238E27FC236}">
                      <a16:creationId xmlns:a16="http://schemas.microsoft.com/office/drawing/2014/main" id="{A371AEAD-454D-8B79-EFEC-B4306DDBE86C}"/>
                    </a:ext>
                  </a:extLst>
                </p:cNvPr>
                <p:cNvGrpSpPr/>
                <p:nvPr userDrawn="1"/>
              </p:nvGrpSpPr>
              <p:grpSpPr>
                <a:xfrm rot="10800000">
                  <a:off x="13061402" y="3665637"/>
                  <a:ext cx="145820" cy="146462"/>
                  <a:chOff x="13096169" y="3602278"/>
                  <a:chExt cx="145820" cy="146462"/>
                </a:xfrm>
              </p:grpSpPr>
              <p:sp>
                <p:nvSpPr>
                  <p:cNvPr id="173" name="Rechthoek 172">
                    <a:extLst>
                      <a:ext uri="{FF2B5EF4-FFF2-40B4-BE49-F238E27FC236}">
                        <a16:creationId xmlns:a16="http://schemas.microsoft.com/office/drawing/2014/main" id="{90764B3F-6002-2036-3E86-44E157F21DD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2828DD3C-DC0F-CE2B-A74B-837A900D1E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68" name="Rechthoek 167">
                <a:extLst>
                  <a:ext uri="{FF2B5EF4-FFF2-40B4-BE49-F238E27FC236}">
                    <a16:creationId xmlns:a16="http://schemas.microsoft.com/office/drawing/2014/main" id="{8DC02EAA-04B6-3E6C-E0D8-67128ED408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69" name="Gelijkbenige driehoek 168">
                <a:extLst>
                  <a:ext uri="{FF2B5EF4-FFF2-40B4-BE49-F238E27FC236}">
                    <a16:creationId xmlns:a16="http://schemas.microsoft.com/office/drawing/2014/main" id="{BBBF206F-C452-2F41-4AC6-0EA68AC9E7B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48" name="ICOON_info">
              <a:extLst>
                <a:ext uri="{FF2B5EF4-FFF2-40B4-BE49-F238E27FC236}">
                  <a16:creationId xmlns:a16="http://schemas.microsoft.com/office/drawing/2014/main" id="{FAD25AA7-EE79-B8CE-2877-321C308AE0B7}"/>
                </a:ext>
              </a:extLst>
            </p:cNvPr>
            <p:cNvGrpSpPr/>
            <p:nvPr userDrawn="1"/>
          </p:nvGrpSpPr>
          <p:grpSpPr>
            <a:xfrm>
              <a:off x="-376736" y="4055594"/>
              <a:ext cx="283685" cy="283685"/>
              <a:chOff x="-510741" y="5913713"/>
              <a:chExt cx="267555" cy="267555"/>
            </a:xfrm>
          </p:grpSpPr>
          <p:sp>
            <p:nvSpPr>
              <p:cNvPr id="162" name="Ovaal 161">
                <a:extLst>
                  <a:ext uri="{FF2B5EF4-FFF2-40B4-BE49-F238E27FC236}">
                    <a16:creationId xmlns:a16="http://schemas.microsoft.com/office/drawing/2014/main" id="{B84731D1-D574-E616-3BD3-EE50846575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64" name="Graphic 163" descr="Informatie">
                <a:extLst>
                  <a:ext uri="{FF2B5EF4-FFF2-40B4-BE49-F238E27FC236}">
                    <a16:creationId xmlns:a16="http://schemas.microsoft.com/office/drawing/2014/main" id="{DD76C958-275E-5883-3C96-E19C0343C6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6B6A0A34-D33D-35C8-D0A3-1D3A463F9124}"/>
                </a:ext>
              </a:extLst>
            </p:cNvPr>
            <p:cNvGrpSpPr/>
            <p:nvPr userDrawn="1"/>
          </p:nvGrpSpPr>
          <p:grpSpPr>
            <a:xfrm>
              <a:off x="-938434" y="4364020"/>
              <a:ext cx="627798" cy="576693"/>
              <a:chOff x="-938434" y="4570310"/>
              <a:chExt cx="627798" cy="576693"/>
            </a:xfrm>
          </p:grpSpPr>
          <p:grpSp>
            <p:nvGrpSpPr>
              <p:cNvPr id="157" name="Inspireren">
                <a:extLst>
                  <a:ext uri="{FF2B5EF4-FFF2-40B4-BE49-F238E27FC236}">
                    <a16:creationId xmlns:a16="http://schemas.microsoft.com/office/drawing/2014/main" id="{DB6EE01B-FA1B-BB5D-1A9B-158D55D061C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9" name="Freeform 12">
                  <a:extLst>
                    <a:ext uri="{FF2B5EF4-FFF2-40B4-BE49-F238E27FC236}">
                      <a16:creationId xmlns:a16="http://schemas.microsoft.com/office/drawing/2014/main" id="{DD60E18C-8EC6-0FC6-5E5C-B62903F4868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60" name="Freeform 13">
                  <a:extLst>
                    <a:ext uri="{FF2B5EF4-FFF2-40B4-BE49-F238E27FC236}">
                      <a16:creationId xmlns:a16="http://schemas.microsoft.com/office/drawing/2014/main" id="{67150B90-338D-328C-D163-618F469E8A4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61" name="Freeform 14">
                  <a:extLst>
                    <a:ext uri="{FF2B5EF4-FFF2-40B4-BE49-F238E27FC236}">
                      <a16:creationId xmlns:a16="http://schemas.microsoft.com/office/drawing/2014/main" id="{012D827B-5934-EEF1-E827-D10791B915C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158" name="Tekstvak 157">
                <a:extLst>
                  <a:ext uri="{FF2B5EF4-FFF2-40B4-BE49-F238E27FC236}">
                    <a16:creationId xmlns:a16="http://schemas.microsoft.com/office/drawing/2014/main" id="{9385DA1E-DAF2-0C1B-54BF-FE33465A1DD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50" name="Groep 149">
              <a:extLst>
                <a:ext uri="{FF2B5EF4-FFF2-40B4-BE49-F238E27FC236}">
                  <a16:creationId xmlns:a16="http://schemas.microsoft.com/office/drawing/2014/main" id="{CEB9AF32-BC8C-AB55-8F6A-F4DBFFD9F50C}"/>
                </a:ext>
              </a:extLst>
            </p:cNvPr>
            <p:cNvGrpSpPr/>
            <p:nvPr userDrawn="1"/>
          </p:nvGrpSpPr>
          <p:grpSpPr>
            <a:xfrm>
              <a:off x="-3365484" y="1226982"/>
              <a:ext cx="446937" cy="406485"/>
              <a:chOff x="-3563526" y="1409294"/>
              <a:chExt cx="354190" cy="322133"/>
            </a:xfrm>
          </p:grpSpPr>
          <p:grpSp>
            <p:nvGrpSpPr>
              <p:cNvPr id="151" name="Groep 150">
                <a:extLst>
                  <a:ext uri="{FF2B5EF4-FFF2-40B4-BE49-F238E27FC236}">
                    <a16:creationId xmlns:a16="http://schemas.microsoft.com/office/drawing/2014/main" id="{059B8699-1165-BDC8-F132-E50DC2384DAD}"/>
                  </a:ext>
                </a:extLst>
              </p:cNvPr>
              <p:cNvGrpSpPr/>
              <p:nvPr userDrawn="1"/>
            </p:nvGrpSpPr>
            <p:grpSpPr>
              <a:xfrm>
                <a:off x="-3499992" y="1409294"/>
                <a:ext cx="225195" cy="195499"/>
                <a:chOff x="8987389" y="1361199"/>
                <a:chExt cx="2200275" cy="1914525"/>
              </a:xfrm>
            </p:grpSpPr>
            <p:sp>
              <p:nvSpPr>
                <p:cNvPr id="153" name="Vrije vorm: vorm 152">
                  <a:extLst>
                    <a:ext uri="{FF2B5EF4-FFF2-40B4-BE49-F238E27FC236}">
                      <a16:creationId xmlns:a16="http://schemas.microsoft.com/office/drawing/2014/main" id="{49BB864F-E6AA-0D19-AD4C-3AA6B85DBC0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154" name="Groep 153">
                  <a:extLst>
                    <a:ext uri="{FF2B5EF4-FFF2-40B4-BE49-F238E27FC236}">
                      <a16:creationId xmlns:a16="http://schemas.microsoft.com/office/drawing/2014/main" id="{84CE095C-1BDC-B679-1C89-4686AC6394F2}"/>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55" name="Vrije vorm: vorm 154">
                    <a:extLst>
                      <a:ext uri="{FF2B5EF4-FFF2-40B4-BE49-F238E27FC236}">
                        <a16:creationId xmlns:a16="http://schemas.microsoft.com/office/drawing/2014/main" id="{E84F7562-8D1E-442B-24E4-DBCBD7F11C25}"/>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156" name="Vrije vorm: vorm 155">
                    <a:extLst>
                      <a:ext uri="{FF2B5EF4-FFF2-40B4-BE49-F238E27FC236}">
                        <a16:creationId xmlns:a16="http://schemas.microsoft.com/office/drawing/2014/main" id="{6CD7997B-7DA5-55D6-9AC8-6C638F3AB489}"/>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152" name="Tekstvak 151">
                <a:extLst>
                  <a:ext uri="{FF2B5EF4-FFF2-40B4-BE49-F238E27FC236}">
                    <a16:creationId xmlns:a16="http://schemas.microsoft.com/office/drawing/2014/main" id="{1C087B54-F7B1-11DD-21AB-530AAD6942E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9216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 Image (m)">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253B40DA-F1BB-4216-AD19-B5C5F882ED58}"/>
              </a:ext>
            </a:extLst>
          </p:cNvPr>
          <p:cNvSpPr/>
          <p:nvPr userDrawn="1"/>
        </p:nvSpPr>
        <p:spPr>
          <a:xfrm>
            <a:off x="0" y="-367937"/>
            <a:ext cx="140512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Image (m)</a:t>
            </a:r>
          </a:p>
        </p:txBody>
      </p:sp>
      <p:sp>
        <p:nvSpPr>
          <p:cNvPr id="218" name="Tijdelijke aanduiding voor tekst 15">
            <a:extLst>
              <a:ext uri="{FF2B5EF4-FFF2-40B4-BE49-F238E27FC236}">
                <a16:creationId xmlns:a16="http://schemas.microsoft.com/office/drawing/2014/main" id="{3BE19778-44F1-953C-EA22-FF6E1778C9EF}"/>
              </a:ext>
            </a:extLst>
          </p:cNvPr>
          <p:cNvSpPr>
            <a:spLocks noGrp="1"/>
          </p:cNvSpPr>
          <p:nvPr>
            <p:ph type="body" sz="quarter" idx="15"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220" name="Tijdelijke aanduiding voor tekst 12">
            <a:extLst>
              <a:ext uri="{FF2B5EF4-FFF2-40B4-BE49-F238E27FC236}">
                <a16:creationId xmlns:a16="http://schemas.microsoft.com/office/drawing/2014/main" id="{33C4A877-F359-9CEA-C4D3-35A66DC7F0B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221" name="Tijdelijke aanduiding voor titel 1">
            <a:extLst>
              <a:ext uri="{FF2B5EF4-FFF2-40B4-BE49-F238E27FC236}">
                <a16:creationId xmlns:a16="http://schemas.microsoft.com/office/drawing/2014/main" id="{5030F55B-FB8E-4467-0D21-99D71C721117}"/>
              </a:ext>
            </a:extLst>
          </p:cNvPr>
          <p:cNvSpPr>
            <a:spLocks noGrp="1"/>
          </p:cNvSpPr>
          <p:nvPr>
            <p:ph type="title" hasCustomPrompt="1"/>
          </p:nvPr>
        </p:nvSpPr>
        <p:spPr>
          <a:xfrm>
            <a:off x="865163" y="722313"/>
            <a:ext cx="4906987" cy="342211"/>
          </a:xfrm>
          <a:prstGeom prst="rect">
            <a:avLst/>
          </a:prstGeom>
        </p:spPr>
        <p:txBody>
          <a:bodyPr vert="horz" lIns="0" tIns="0" rIns="0" bIns="0" rtlCol="0" anchor="t">
            <a:noAutofit/>
          </a:bodyPr>
          <a:lstStyle/>
          <a:p>
            <a:r>
              <a:rPr lang="en-GB" noProof="0"/>
              <a:t>Place the title of the slide here</a:t>
            </a:r>
          </a:p>
        </p:txBody>
      </p:sp>
      <p:sp>
        <p:nvSpPr>
          <p:cNvPr id="2" name="Tijdelijke aanduiding voor afbeelding 16">
            <a:extLst>
              <a:ext uri="{FF2B5EF4-FFF2-40B4-BE49-F238E27FC236}">
                <a16:creationId xmlns:a16="http://schemas.microsoft.com/office/drawing/2014/main" id="{7EB00BD1-BA2D-C9EF-BA69-1D83A7D2B99D}"/>
              </a:ext>
            </a:extLst>
          </p:cNvPr>
          <p:cNvSpPr>
            <a:spLocks noGrp="1"/>
          </p:cNvSpPr>
          <p:nvPr>
            <p:ph type="pic" sz="quarter" idx="14" hasCustomPrompt="1"/>
          </p:nvPr>
        </p:nvSpPr>
        <p:spPr>
          <a:xfrm>
            <a:off x="6384888" y="722312"/>
            <a:ext cx="5078417" cy="5083175"/>
          </a:xfrm>
          <a:prstGeom prst="roundRect">
            <a:avLst>
              <a:gd name="adj" fmla="val 3310"/>
            </a:avLst>
          </a:prstGeom>
          <a:solidFill>
            <a:schemeClr val="bg1">
              <a:lumMod val="95000"/>
            </a:schemeClr>
          </a:solidFill>
          <a:ln w="15875">
            <a:noFill/>
          </a:ln>
        </p:spPr>
        <p:txBody>
          <a:bodyPr lIns="612000" tIns="0" rIns="612000" bIns="1080000" anchor="ctr" anchorCtr="0"/>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A66EDD44-E796-0C88-02F3-C63BC28F3F6F}"/>
              </a:ext>
            </a:extLst>
          </p:cNvPr>
          <p:cNvSpPr>
            <a:spLocks noGrp="1"/>
          </p:cNvSpPr>
          <p:nvPr>
            <p:ph type="body" orient="vert" idx="20" hasCustomPrompt="1"/>
          </p:nvPr>
        </p:nvSpPr>
        <p:spPr>
          <a:xfrm>
            <a:off x="728695" y="1991183"/>
            <a:ext cx="5043456"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grpSp>
        <p:nvGrpSpPr>
          <p:cNvPr id="3" name="Groep 2">
            <a:extLst>
              <a:ext uri="{FF2B5EF4-FFF2-40B4-BE49-F238E27FC236}">
                <a16:creationId xmlns:a16="http://schemas.microsoft.com/office/drawing/2014/main" id="{7BB22AAC-9349-25BF-2C72-05D17FE10E20}"/>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D4442DA2-5922-F3B8-852C-D0ABF49B5A2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ED84510E-9CAE-E17F-66ED-A21A7EF555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55D8907-89CF-A4A9-5688-ED94660DA55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B08FBA7C-971A-F342-BF7D-9598CACDD31A}"/>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 name="Rechthoek 8">
              <a:extLst>
                <a:ext uri="{FF2B5EF4-FFF2-40B4-BE49-F238E27FC236}">
                  <a16:creationId xmlns:a16="http://schemas.microsoft.com/office/drawing/2014/main" id="{283A3090-E6F5-1B8E-7E35-6E4C2F10D3F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513E7EC8-6B38-08E5-2111-D230A50A597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C3F4D008-865C-B498-6A5D-255549F9E98D}"/>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564D9196-C795-C901-E6D9-1B0571860A2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CC78467D-AC14-A00C-BD6F-58CEC6356C22}"/>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8F4FC68B-FE0D-1475-BB3B-6D559CBD06E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399519E4-D471-BB4A-34A4-A8FFB8E59A0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3CDF45FB-8726-CC7E-7B4B-DD7D0E47666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3EAEE9BA-35D9-4F80-8A93-0AE8F6B5FF5D}"/>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44CE87CC-E2F8-269E-0C70-222FCDC761A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CAF21D62-E1B6-AE96-F2BB-A3BB7B394327}"/>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04C435D5-265D-B477-4D21-91CED20C5EB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58C3674D-BF61-7266-776F-4316916AA936}"/>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945EA271-F0C0-2B0A-832F-AACB316B7B6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36E59013-39C8-7144-0B7D-712373C0B2BF}"/>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5B971EC1-068C-7716-CA38-24A680935EF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4D8344D4-510B-4834-35A4-6D4AE61141B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11717D20-7DE4-2D32-1178-7628AF6A833C}"/>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3CEB7ECC-80F5-56E0-DD78-4FF06EF2CEF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4B3A7606-DCBE-B1D2-8CB0-C7326E81D02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8205CAEF-6366-9CA0-1F87-8A52F0CA3D60}"/>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BFBB8CB8-E7C0-96B1-CB0A-855016A4470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0B7D4D14-5331-D30E-C528-CE4E25C0FF0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A4B765FB-E389-90FE-87FF-62CE9A6C4D8F}"/>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3CCCAE2D-9556-FE1E-60A0-83331D7CA45A}"/>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E7A7119D-13F8-F3E9-B634-4ECE9DEC342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E4D3A975-0610-4EB2-4FBE-3ACE9FAA58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ECBC3060-43F5-050E-A5CA-DCCA61BCA3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C5DE9EDF-34B1-33EF-D3A6-31DE282A7A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72ECB942-C612-202B-BD06-A64E8D75896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5312B4D3-09C4-BC68-E9EB-9084B97B406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EC444B62-309B-4265-E3A8-4EE01024FFAA}"/>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46624701-476F-2F09-2A49-30610C54CF94}"/>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2F20B170-8332-8E88-ED02-A23AB42D765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0577E4ED-DBA6-DB40-71DE-85A4E12942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A3E86CA7-BF75-3692-7D88-0694F0BBFAA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4E79AA5C-0D10-2000-8AB4-1662262A82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6C9CD1D7-3394-0917-A869-6B075D23D50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6E209C46-0123-5538-73B7-F607D16CB86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F2A611FC-8E48-CD54-B39C-45746F1E95E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35B81BF1-5467-D1D6-0C90-63BB2DC5BC8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6EED3AFB-99AE-D757-B385-199C6F234F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79A6CF70-2074-3182-D6F0-36B97E7E19D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9714649D-5EC1-F309-3C12-B2FDBF62F472}"/>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3B16559B-401E-DCD5-E0C0-EA94F68AC42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B2AA33AE-31DB-DD75-34C0-19740522E42A}"/>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383B0869-E919-52FA-D814-F0275305B02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C51C594-894E-1678-6DAD-3B289C5A1B6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C447B07-2DA2-E8F5-7C3B-5676BB6BE5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3A36C79F-52D6-DCB3-CD66-84AC3C39412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E81FDFAE-1D5E-9700-71AF-FBD5849A12D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72B40371-3ED1-12F2-809C-3B69BBB836D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0AF9E89A-B575-9B19-7DD8-A32B313D07B4}"/>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28F98FD3-0088-712A-02E7-D32378D8E81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79F9B528-8DF2-A99A-C428-7D4AE92F788E}"/>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307F30E4-EC29-A950-FC7C-7996004425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EDC1099D-E44C-CB81-7C22-9F66C0680C5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06407B0A-C0D4-B051-9A90-7615739DCE5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BDFDCD5F-BEB5-A12A-6E6F-167AA3DCCF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8AA22F-8E89-DCBA-5773-0292867A043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4CB8D333-5B21-7887-1FCD-49A3A74FDE6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88BBBAE-85D7-564E-507C-E6BA71363325}"/>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9D14F263-E6A6-FCA6-59EC-BFA03599E66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DF4495B3-51FE-21D7-7F10-7D25CE67353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A95681E4-A35E-15E0-22B6-6FAA5BF1644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7C67A1FC-812D-8947-3BBC-C3EBD744C32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F5A7FED4-1A22-7110-08E4-43E447CE6D9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41" name="INSTRUCTION">
            <a:extLst>
              <a:ext uri="{FF2B5EF4-FFF2-40B4-BE49-F238E27FC236}">
                <a16:creationId xmlns:a16="http://schemas.microsoft.com/office/drawing/2014/main" id="{BDD2E88C-918E-9F5F-3BF2-EC87A74DB198}"/>
              </a:ext>
            </a:extLst>
          </p:cNvPr>
          <p:cNvGrpSpPr/>
          <p:nvPr userDrawn="1"/>
        </p:nvGrpSpPr>
        <p:grpSpPr>
          <a:xfrm>
            <a:off x="12377595" y="0"/>
            <a:ext cx="3693113" cy="5054643"/>
            <a:chOff x="-3786164" y="0"/>
            <a:chExt cx="3693113" cy="5054643"/>
          </a:xfrm>
        </p:grpSpPr>
        <p:sp>
          <p:nvSpPr>
            <p:cNvPr id="142" name="Rechthoek 141">
              <a:extLst>
                <a:ext uri="{FF2B5EF4-FFF2-40B4-BE49-F238E27FC236}">
                  <a16:creationId xmlns:a16="http://schemas.microsoft.com/office/drawing/2014/main" id="{82B716CC-FC96-EBD2-5AD1-84A7E76D398A}"/>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143" name="Rechthoek 142">
              <a:extLst>
                <a:ext uri="{FF2B5EF4-FFF2-40B4-BE49-F238E27FC236}">
                  <a16:creationId xmlns:a16="http://schemas.microsoft.com/office/drawing/2014/main" id="{ED821901-759A-188C-A2B5-B1038E31B5F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144" name="Ovaal 143">
              <a:extLst>
                <a:ext uri="{FF2B5EF4-FFF2-40B4-BE49-F238E27FC236}">
                  <a16:creationId xmlns:a16="http://schemas.microsoft.com/office/drawing/2014/main" id="{3DBA66DB-EABD-004A-FEDF-47BE07F5627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5" name="Rechthoek 144">
              <a:extLst>
                <a:ext uri="{FF2B5EF4-FFF2-40B4-BE49-F238E27FC236}">
                  <a16:creationId xmlns:a16="http://schemas.microsoft.com/office/drawing/2014/main" id="{FC65BDDF-3087-D22D-5D1F-B4C090D20686}"/>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E8703CB3-914F-AB73-52D5-207809103A35}"/>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7" name="Rechthoek 146">
              <a:extLst>
                <a:ext uri="{FF2B5EF4-FFF2-40B4-BE49-F238E27FC236}">
                  <a16:creationId xmlns:a16="http://schemas.microsoft.com/office/drawing/2014/main" id="{95C265BE-1244-BC10-BB14-D1FC72CA3A5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8" name="Rechthoek 147">
              <a:extLst>
                <a:ext uri="{FF2B5EF4-FFF2-40B4-BE49-F238E27FC236}">
                  <a16:creationId xmlns:a16="http://schemas.microsoft.com/office/drawing/2014/main" id="{A881325F-E80C-E58A-B786-1A491590FF8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49" name="Ovaal 148">
              <a:extLst>
                <a:ext uri="{FF2B5EF4-FFF2-40B4-BE49-F238E27FC236}">
                  <a16:creationId xmlns:a16="http://schemas.microsoft.com/office/drawing/2014/main" id="{EC3DBBBB-4F2D-6E21-5FE1-0699F2E581B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0" name="Rechthoek 149">
              <a:extLst>
                <a:ext uri="{FF2B5EF4-FFF2-40B4-BE49-F238E27FC236}">
                  <a16:creationId xmlns:a16="http://schemas.microsoft.com/office/drawing/2014/main" id="{FE7B499E-DDF8-2937-017B-C140B6FD47C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1" name="Groep 150">
              <a:extLst>
                <a:ext uri="{FF2B5EF4-FFF2-40B4-BE49-F238E27FC236}">
                  <a16:creationId xmlns:a16="http://schemas.microsoft.com/office/drawing/2014/main" id="{FB56FD75-941D-8201-377F-E308867E16E1}"/>
                </a:ext>
              </a:extLst>
            </p:cNvPr>
            <p:cNvGrpSpPr/>
            <p:nvPr userDrawn="1"/>
          </p:nvGrpSpPr>
          <p:grpSpPr>
            <a:xfrm>
              <a:off x="-3414453" y="3534339"/>
              <a:ext cx="514284" cy="506545"/>
              <a:chOff x="12617641" y="3403239"/>
              <a:chExt cx="752963" cy="741634"/>
            </a:xfrm>
          </p:grpSpPr>
          <p:grpSp>
            <p:nvGrpSpPr>
              <p:cNvPr id="231" name="Groep 230">
                <a:extLst>
                  <a:ext uri="{FF2B5EF4-FFF2-40B4-BE49-F238E27FC236}">
                    <a16:creationId xmlns:a16="http://schemas.microsoft.com/office/drawing/2014/main" id="{C4F3BC6A-9F34-0F67-E698-A9A2E6C5BDEF}"/>
                  </a:ext>
                </a:extLst>
              </p:cNvPr>
              <p:cNvGrpSpPr/>
              <p:nvPr userDrawn="1"/>
            </p:nvGrpSpPr>
            <p:grpSpPr>
              <a:xfrm>
                <a:off x="12771530" y="3403239"/>
                <a:ext cx="467176" cy="448491"/>
                <a:chOff x="12782157" y="3403239"/>
                <a:chExt cx="467176" cy="448491"/>
              </a:xfrm>
            </p:grpSpPr>
            <p:grpSp>
              <p:nvGrpSpPr>
                <p:cNvPr id="234" name="Groep 233">
                  <a:extLst>
                    <a:ext uri="{FF2B5EF4-FFF2-40B4-BE49-F238E27FC236}">
                      <a16:creationId xmlns:a16="http://schemas.microsoft.com/office/drawing/2014/main" id="{7FD45498-5160-8D2E-2DF7-B7D0A3D80737}"/>
                    </a:ext>
                  </a:extLst>
                </p:cNvPr>
                <p:cNvGrpSpPr/>
                <p:nvPr userDrawn="1"/>
              </p:nvGrpSpPr>
              <p:grpSpPr>
                <a:xfrm>
                  <a:off x="12782157" y="3403239"/>
                  <a:ext cx="412976" cy="396132"/>
                  <a:chOff x="13554906" y="3320109"/>
                  <a:chExt cx="443917" cy="425811"/>
                </a:xfrm>
              </p:grpSpPr>
              <p:grpSp>
                <p:nvGrpSpPr>
                  <p:cNvPr id="241" name="Groep 240">
                    <a:extLst>
                      <a:ext uri="{FF2B5EF4-FFF2-40B4-BE49-F238E27FC236}">
                        <a16:creationId xmlns:a16="http://schemas.microsoft.com/office/drawing/2014/main" id="{4B693044-DD14-14B6-92F0-B92EA95A417D}"/>
                      </a:ext>
                    </a:extLst>
                  </p:cNvPr>
                  <p:cNvGrpSpPr/>
                  <p:nvPr userDrawn="1"/>
                </p:nvGrpSpPr>
                <p:grpSpPr>
                  <a:xfrm>
                    <a:off x="13554906" y="3320109"/>
                    <a:ext cx="443917" cy="425811"/>
                    <a:chOff x="12909684" y="1276143"/>
                    <a:chExt cx="443917" cy="425811"/>
                  </a:xfrm>
                </p:grpSpPr>
                <p:sp>
                  <p:nvSpPr>
                    <p:cNvPr id="244" name="Rechthoek 243">
                      <a:extLst>
                        <a:ext uri="{FF2B5EF4-FFF2-40B4-BE49-F238E27FC236}">
                          <a16:creationId xmlns:a16="http://schemas.microsoft.com/office/drawing/2014/main" id="{6716E06B-0195-5CCF-2937-B675B195F6F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3177ABB6-4B51-DA4B-8CFD-114D5AC62A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46" name="Ovaal 245">
                      <a:extLst>
                        <a:ext uri="{FF2B5EF4-FFF2-40B4-BE49-F238E27FC236}">
                          <a16:creationId xmlns:a16="http://schemas.microsoft.com/office/drawing/2014/main" id="{C182A9F8-70D8-A588-9CA6-DBC27B6BFB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242" name="Afbeelding 241">
                    <a:extLst>
                      <a:ext uri="{FF2B5EF4-FFF2-40B4-BE49-F238E27FC236}">
                        <a16:creationId xmlns:a16="http://schemas.microsoft.com/office/drawing/2014/main" id="{29203D23-13A4-85CA-C4E9-BA9E92BF645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43" name="Afbeelding 242">
                    <a:extLst>
                      <a:ext uri="{FF2B5EF4-FFF2-40B4-BE49-F238E27FC236}">
                        <a16:creationId xmlns:a16="http://schemas.microsoft.com/office/drawing/2014/main" id="{BEEEA53B-0E8F-E993-A668-D7693B32C7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35" name="Groep 234">
                  <a:extLst>
                    <a:ext uri="{FF2B5EF4-FFF2-40B4-BE49-F238E27FC236}">
                      <a16:creationId xmlns:a16="http://schemas.microsoft.com/office/drawing/2014/main" id="{9BF10532-FFB9-F356-3BFC-833EFD209D3F}"/>
                    </a:ext>
                  </a:extLst>
                </p:cNvPr>
                <p:cNvGrpSpPr/>
                <p:nvPr userDrawn="1"/>
              </p:nvGrpSpPr>
              <p:grpSpPr>
                <a:xfrm>
                  <a:off x="13103513" y="3705268"/>
                  <a:ext cx="145820" cy="146462"/>
                  <a:chOff x="13096169" y="3602278"/>
                  <a:chExt cx="145820" cy="146462"/>
                </a:xfrm>
              </p:grpSpPr>
              <p:sp>
                <p:nvSpPr>
                  <p:cNvPr id="239" name="Rechthoek 238">
                    <a:extLst>
                      <a:ext uri="{FF2B5EF4-FFF2-40B4-BE49-F238E27FC236}">
                        <a16:creationId xmlns:a16="http://schemas.microsoft.com/office/drawing/2014/main" id="{B6B1B6F8-FF1E-6E85-C9BB-FA8B42BCC2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67762E31-91A9-FAFF-D695-A74D3DFE68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76E854B5-56E8-965F-9B47-20C789898242}"/>
                    </a:ext>
                  </a:extLst>
                </p:cNvPr>
                <p:cNvGrpSpPr/>
                <p:nvPr userDrawn="1"/>
              </p:nvGrpSpPr>
              <p:grpSpPr>
                <a:xfrm rot="10800000">
                  <a:off x="13061402" y="3665637"/>
                  <a:ext cx="145820" cy="146462"/>
                  <a:chOff x="13096169" y="3602278"/>
                  <a:chExt cx="145820" cy="146462"/>
                </a:xfrm>
              </p:grpSpPr>
              <p:sp>
                <p:nvSpPr>
                  <p:cNvPr id="237" name="Rechthoek 236">
                    <a:extLst>
                      <a:ext uri="{FF2B5EF4-FFF2-40B4-BE49-F238E27FC236}">
                        <a16:creationId xmlns:a16="http://schemas.microsoft.com/office/drawing/2014/main" id="{BD205296-26B2-858B-E12A-5A890232B29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59EB77E8-E185-A7AC-5B8C-9AE02CF534A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232" name="Rechthoek 231">
                <a:extLst>
                  <a:ext uri="{FF2B5EF4-FFF2-40B4-BE49-F238E27FC236}">
                    <a16:creationId xmlns:a16="http://schemas.microsoft.com/office/drawing/2014/main" id="{D6A5BEF2-D1E9-3FD4-014D-557379797E9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233" name="Gelijkbenige driehoek 232">
                <a:extLst>
                  <a:ext uri="{FF2B5EF4-FFF2-40B4-BE49-F238E27FC236}">
                    <a16:creationId xmlns:a16="http://schemas.microsoft.com/office/drawing/2014/main" id="{A303016D-22AE-A892-07F0-B518616EE90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52" name="ICOON_info">
              <a:extLst>
                <a:ext uri="{FF2B5EF4-FFF2-40B4-BE49-F238E27FC236}">
                  <a16:creationId xmlns:a16="http://schemas.microsoft.com/office/drawing/2014/main" id="{5F25F2A0-6023-4D2C-69A9-E7846033BE37}"/>
                </a:ext>
              </a:extLst>
            </p:cNvPr>
            <p:cNvGrpSpPr/>
            <p:nvPr userDrawn="1"/>
          </p:nvGrpSpPr>
          <p:grpSpPr>
            <a:xfrm>
              <a:off x="-376736" y="4055594"/>
              <a:ext cx="283685" cy="283685"/>
              <a:chOff x="-510741" y="5913713"/>
              <a:chExt cx="267555" cy="267555"/>
            </a:xfrm>
          </p:grpSpPr>
          <p:sp>
            <p:nvSpPr>
              <p:cNvPr id="229" name="Ovaal 228">
                <a:extLst>
                  <a:ext uri="{FF2B5EF4-FFF2-40B4-BE49-F238E27FC236}">
                    <a16:creationId xmlns:a16="http://schemas.microsoft.com/office/drawing/2014/main" id="{290A598A-A685-DAB6-E56C-0DDC35BAA4F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A7D7B6F4-46F8-27E2-658B-D0CDFB72F81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13" name="Groep 212">
              <a:extLst>
                <a:ext uri="{FF2B5EF4-FFF2-40B4-BE49-F238E27FC236}">
                  <a16:creationId xmlns:a16="http://schemas.microsoft.com/office/drawing/2014/main" id="{B46C9984-6483-0FCD-6CCF-13063EFD8722}"/>
                </a:ext>
              </a:extLst>
            </p:cNvPr>
            <p:cNvGrpSpPr/>
            <p:nvPr userDrawn="1"/>
          </p:nvGrpSpPr>
          <p:grpSpPr>
            <a:xfrm>
              <a:off x="-938434" y="4364020"/>
              <a:ext cx="627798" cy="576693"/>
              <a:chOff x="-938434" y="4570310"/>
              <a:chExt cx="627798" cy="576693"/>
            </a:xfrm>
          </p:grpSpPr>
          <p:grpSp>
            <p:nvGrpSpPr>
              <p:cNvPr id="224" name="Inspireren">
                <a:extLst>
                  <a:ext uri="{FF2B5EF4-FFF2-40B4-BE49-F238E27FC236}">
                    <a16:creationId xmlns:a16="http://schemas.microsoft.com/office/drawing/2014/main" id="{14C0AAB7-2484-494C-8889-C153B4F9820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6E2616B1-1F08-196B-19E5-880D5110E66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227" name="Freeform 13">
                  <a:extLst>
                    <a:ext uri="{FF2B5EF4-FFF2-40B4-BE49-F238E27FC236}">
                      <a16:creationId xmlns:a16="http://schemas.microsoft.com/office/drawing/2014/main" id="{D2915EFB-89C3-1BF6-C9E4-95B7340F7CD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228" name="Freeform 14">
                  <a:extLst>
                    <a:ext uri="{FF2B5EF4-FFF2-40B4-BE49-F238E27FC236}">
                      <a16:creationId xmlns:a16="http://schemas.microsoft.com/office/drawing/2014/main" id="{0F32DEFF-BAF9-46A8-F132-7E0911416A9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225" name="Tekstvak 224">
                <a:extLst>
                  <a:ext uri="{FF2B5EF4-FFF2-40B4-BE49-F238E27FC236}">
                    <a16:creationId xmlns:a16="http://schemas.microsoft.com/office/drawing/2014/main" id="{B9DB5EB8-A85D-9B23-D0A2-8D608A01FA4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14" name="Groep 213">
              <a:extLst>
                <a:ext uri="{FF2B5EF4-FFF2-40B4-BE49-F238E27FC236}">
                  <a16:creationId xmlns:a16="http://schemas.microsoft.com/office/drawing/2014/main" id="{4E6EE4BE-9639-5AE6-CDE2-F8A95E2701E5}"/>
                </a:ext>
              </a:extLst>
            </p:cNvPr>
            <p:cNvGrpSpPr/>
            <p:nvPr userDrawn="1"/>
          </p:nvGrpSpPr>
          <p:grpSpPr>
            <a:xfrm>
              <a:off x="-3365484" y="1226982"/>
              <a:ext cx="446937" cy="406485"/>
              <a:chOff x="-3563526" y="1409294"/>
              <a:chExt cx="354190" cy="322133"/>
            </a:xfrm>
          </p:grpSpPr>
          <p:grpSp>
            <p:nvGrpSpPr>
              <p:cNvPr id="215" name="Groep 214">
                <a:extLst>
                  <a:ext uri="{FF2B5EF4-FFF2-40B4-BE49-F238E27FC236}">
                    <a16:creationId xmlns:a16="http://schemas.microsoft.com/office/drawing/2014/main" id="{D97F7EF9-6D2C-6C9A-72B9-1A2818F534BA}"/>
                  </a:ext>
                </a:extLst>
              </p:cNvPr>
              <p:cNvGrpSpPr/>
              <p:nvPr userDrawn="1"/>
            </p:nvGrpSpPr>
            <p:grpSpPr>
              <a:xfrm>
                <a:off x="-3499992" y="1409294"/>
                <a:ext cx="225195" cy="195499"/>
                <a:chOff x="8987389" y="1361199"/>
                <a:chExt cx="2200275" cy="1914525"/>
              </a:xfrm>
            </p:grpSpPr>
            <p:sp>
              <p:nvSpPr>
                <p:cNvPr id="217" name="Vrije vorm: vorm 216">
                  <a:extLst>
                    <a:ext uri="{FF2B5EF4-FFF2-40B4-BE49-F238E27FC236}">
                      <a16:creationId xmlns:a16="http://schemas.microsoft.com/office/drawing/2014/main" id="{9A6AAAC1-EE8F-003C-5AF5-4194480AAC81}"/>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219" name="Groep 218">
                  <a:extLst>
                    <a:ext uri="{FF2B5EF4-FFF2-40B4-BE49-F238E27FC236}">
                      <a16:creationId xmlns:a16="http://schemas.microsoft.com/office/drawing/2014/main" id="{6E9B1213-90BE-1E38-8953-F3C089F8A6C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22" name="Vrije vorm: vorm 221">
                    <a:extLst>
                      <a:ext uri="{FF2B5EF4-FFF2-40B4-BE49-F238E27FC236}">
                        <a16:creationId xmlns:a16="http://schemas.microsoft.com/office/drawing/2014/main" id="{CCFD230E-7BB1-E156-BC85-2C6C9FB8959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223" name="Vrije vorm: vorm 222">
                    <a:extLst>
                      <a:ext uri="{FF2B5EF4-FFF2-40B4-BE49-F238E27FC236}">
                        <a16:creationId xmlns:a16="http://schemas.microsoft.com/office/drawing/2014/main" id="{482FCE4C-B260-D729-F4A5-FD405A9CB57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216" name="Tekstvak 215">
                <a:extLst>
                  <a:ext uri="{FF2B5EF4-FFF2-40B4-BE49-F238E27FC236}">
                    <a16:creationId xmlns:a16="http://schemas.microsoft.com/office/drawing/2014/main" id="{7689393D-A4D7-2957-8F95-0CB6BBBFF22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8291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 Image (m) #2">
    <p:spTree>
      <p:nvGrpSpPr>
        <p:cNvPr id="1" name=""/>
        <p:cNvGrpSpPr/>
        <p:nvPr/>
      </p:nvGrpSpPr>
      <p:grpSpPr>
        <a:xfrm>
          <a:off x="0" y="0"/>
          <a:ext cx="0" cy="0"/>
          <a:chOff x="0" y="0"/>
          <a:chExt cx="0" cy="0"/>
        </a:xfrm>
      </p:grpSpPr>
      <p:sp>
        <p:nvSpPr>
          <p:cNvPr id="3" name="Tijdelijke aanduiding voor tekst 10">
            <a:extLst>
              <a:ext uri="{FF2B5EF4-FFF2-40B4-BE49-F238E27FC236}">
                <a16:creationId xmlns:a16="http://schemas.microsoft.com/office/drawing/2014/main" id="{F6BD834E-3907-41A2-9B76-CE91FA6E9A4D}"/>
              </a:ext>
            </a:extLst>
          </p:cNvPr>
          <p:cNvSpPr txBox="1">
            <a:spLocks/>
          </p:cNvSpPr>
          <p:nvPr userDrawn="1"/>
        </p:nvSpPr>
        <p:spPr>
          <a:xfrm>
            <a:off x="193040" y="225424"/>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9" name="Tijdelijke aanduiding voor afbeelding 16">
            <a:extLst>
              <a:ext uri="{FF2B5EF4-FFF2-40B4-BE49-F238E27FC236}">
                <a16:creationId xmlns:a16="http://schemas.microsoft.com/office/drawing/2014/main" id="{10BFD0E2-5F0D-CCB5-C6BA-7E4A769CB1AA}"/>
              </a:ext>
            </a:extLst>
          </p:cNvPr>
          <p:cNvSpPr>
            <a:spLocks noGrp="1"/>
          </p:cNvSpPr>
          <p:nvPr>
            <p:ph type="pic" sz="quarter" idx="14" hasCustomPrompt="1"/>
          </p:nvPr>
        </p:nvSpPr>
        <p:spPr>
          <a:xfrm>
            <a:off x="6383338" y="722312"/>
            <a:ext cx="5079968" cy="5083175"/>
          </a:xfrm>
          <a:prstGeom prst="roundRect">
            <a:avLst>
              <a:gd name="adj" fmla="val 3310"/>
            </a:avLst>
          </a:prstGeom>
          <a:solidFill>
            <a:schemeClr val="bg1">
              <a:lumMod val="95000"/>
            </a:schemeClr>
          </a:solidFill>
          <a:ln w="15875">
            <a:noFill/>
          </a:ln>
        </p:spPr>
        <p:txBody>
          <a:bodyPr lIns="612000" tIns="0" rIns="612000" bIns="1080000" anchor="ctr" anchorCtr="0"/>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11" name="Rechthoek: afgeronde hoeken 10">
            <a:extLst>
              <a:ext uri="{FF2B5EF4-FFF2-40B4-BE49-F238E27FC236}">
                <a16:creationId xmlns:a16="http://schemas.microsoft.com/office/drawing/2014/main" id="{253B40DA-F1BB-4216-AD19-B5C5F882ED58}"/>
              </a:ext>
            </a:extLst>
          </p:cNvPr>
          <p:cNvSpPr/>
          <p:nvPr userDrawn="1"/>
        </p:nvSpPr>
        <p:spPr>
          <a:xfrm>
            <a:off x="0" y="-367937"/>
            <a:ext cx="165840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Image (m) #2</a:t>
            </a:r>
          </a:p>
        </p:txBody>
      </p:sp>
      <p:sp>
        <p:nvSpPr>
          <p:cNvPr id="152" name="Tijdelijke aanduiding voor verticale tekst 2">
            <a:extLst>
              <a:ext uri="{FF2B5EF4-FFF2-40B4-BE49-F238E27FC236}">
                <a16:creationId xmlns:a16="http://schemas.microsoft.com/office/drawing/2014/main" id="{B3ABAC95-CA54-48A4-8697-C4401FCAE091}"/>
              </a:ext>
            </a:extLst>
          </p:cNvPr>
          <p:cNvSpPr>
            <a:spLocks noGrp="1"/>
          </p:cNvSpPr>
          <p:nvPr>
            <p:ph type="body" orient="vert" idx="20" hasCustomPrompt="1"/>
          </p:nvPr>
        </p:nvSpPr>
        <p:spPr>
          <a:xfrm>
            <a:off x="728695" y="1991183"/>
            <a:ext cx="5043456"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sp>
        <p:nvSpPr>
          <p:cNvPr id="153" name="Tijdelijke aanduiding voor tekst 15">
            <a:extLst>
              <a:ext uri="{FF2B5EF4-FFF2-40B4-BE49-F238E27FC236}">
                <a16:creationId xmlns:a16="http://schemas.microsoft.com/office/drawing/2014/main" id="{380B44AC-E580-A908-59CD-5CACCF78562B}"/>
              </a:ext>
            </a:extLst>
          </p:cNvPr>
          <p:cNvSpPr>
            <a:spLocks noGrp="1"/>
          </p:cNvSpPr>
          <p:nvPr>
            <p:ph type="body" sz="quarter" idx="21"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155" name="Tijdelijke aanduiding voor tekst 12">
            <a:extLst>
              <a:ext uri="{FF2B5EF4-FFF2-40B4-BE49-F238E27FC236}">
                <a16:creationId xmlns:a16="http://schemas.microsoft.com/office/drawing/2014/main" id="{CDA88BF1-97D7-4E3A-FB62-FF36CB6D9C6C}"/>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56" name="Tijdelijke aanduiding voor titel 1">
            <a:extLst>
              <a:ext uri="{FF2B5EF4-FFF2-40B4-BE49-F238E27FC236}">
                <a16:creationId xmlns:a16="http://schemas.microsoft.com/office/drawing/2014/main" id="{1E6E85CD-DAE0-F74D-94D4-E274087210F3}"/>
              </a:ext>
            </a:extLst>
          </p:cNvPr>
          <p:cNvSpPr>
            <a:spLocks noGrp="1"/>
          </p:cNvSpPr>
          <p:nvPr>
            <p:ph type="title" hasCustomPrompt="1"/>
          </p:nvPr>
        </p:nvSpPr>
        <p:spPr>
          <a:xfrm>
            <a:off x="865163" y="722313"/>
            <a:ext cx="4906987" cy="342211"/>
          </a:xfrm>
          <a:prstGeom prst="rect">
            <a:avLst/>
          </a:prstGeom>
        </p:spPr>
        <p:txBody>
          <a:bodyPr vert="horz" lIns="0" tIns="0" rIns="0" bIns="0" rtlCol="0" anchor="t">
            <a:noAutofit/>
          </a:bodyPr>
          <a:lstStyle/>
          <a:p>
            <a:r>
              <a:rPr lang="en-GB" noProof="0"/>
              <a:t>Place the title of the slide here</a:t>
            </a:r>
          </a:p>
        </p:txBody>
      </p:sp>
      <p:grpSp>
        <p:nvGrpSpPr>
          <p:cNvPr id="2" name="Groep 1">
            <a:extLst>
              <a:ext uri="{FF2B5EF4-FFF2-40B4-BE49-F238E27FC236}">
                <a16:creationId xmlns:a16="http://schemas.microsoft.com/office/drawing/2014/main" id="{51F2B388-642B-5AE3-838F-436E04402082}"/>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9CEF56A6-E9EE-6568-C6B1-C6B3DA9262A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5" name="Ovaal 4">
              <a:extLst>
                <a:ext uri="{FF2B5EF4-FFF2-40B4-BE49-F238E27FC236}">
                  <a16:creationId xmlns:a16="http://schemas.microsoft.com/office/drawing/2014/main" id="{CF4CFCBC-6CC6-E2A7-42A6-CCC79C1E6283}"/>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B2BBD07C-5E88-DA07-3AF2-A414008E04D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7" name="Ovaal 6">
              <a:extLst>
                <a:ext uri="{FF2B5EF4-FFF2-40B4-BE49-F238E27FC236}">
                  <a16:creationId xmlns:a16="http://schemas.microsoft.com/office/drawing/2014/main" id="{E243E78C-4765-1C31-4522-40382889CB30}"/>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D5A58F27-5707-0850-01C0-A4B2BD50873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AF641360-F870-CBC4-354E-ADBAD639FF1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71CEC006-27BB-0C71-65EF-F52A750FEF72}"/>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45D7641C-3A30-7111-836C-AA6978FDF78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83A090EC-F944-8CD3-0ED7-94F7C7FF0C28}"/>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935C4C7B-37E9-6E7A-C0F1-762C36A2998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DBF48416-1114-DDBE-653F-6002642D0A3C}"/>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6432F5AD-921C-0C5A-73D9-FBC5BE5665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1D2A8751-9192-F8BF-BD3E-62AF49A82D96}"/>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D2FD6BB5-ECB5-C741-9042-451DBDAF0AA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76494FDF-7543-9E3F-64EB-CAC701A5A0EA}"/>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D297787E-89F0-5078-79C6-392E6F1DF30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2B040E68-B63B-2D28-8C5A-4A8146974763}"/>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035C2EAD-663F-CAC3-EBD9-C2CD9FF1256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B397C450-A25F-53E3-55CF-8A6588E9E581}"/>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64CECB7F-8858-627A-F1BA-9D5309617E7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F8AEBE46-C5C8-4619-1323-52CD4458714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E06A6D78-23CE-5F9C-EDEB-DE0B1DB02A48}"/>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BD07F93F-62F8-13E1-5C9B-4ED5D4E7BF2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4502F104-F142-EA44-4D06-B2734BE4D65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F3E6601C-2A34-C0FA-7AE5-84F548E07B74}"/>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57F469E8-6E31-1428-2E09-67C904A8C83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71A653BA-224F-8AF9-6BC3-DA4CC572C91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015001CC-DE71-A014-8255-7993AC6EEF6D}"/>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338D960A-279A-03B3-C0C8-4439CF88726F}"/>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B3C8C889-40B8-8D25-4A58-19275A51EF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DE894101-A89C-75B4-2B14-4399275F748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3B735125-1F6C-A4E1-50CB-2E952ED706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455FA2A-68F3-FF51-92B3-40E6E9FF08E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8A8F0E6A-34DD-D07C-112D-7B4B98442F9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130C3CB0-DDB6-22DE-73EC-4FB563C9F00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6527D8EC-7F27-CED0-D876-F5767E08689B}"/>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C13EBD8D-BF22-2EF3-6C40-8BCACC75339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1BFF4772-BBFB-CBEE-6FDF-73CDE625DF3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DF6F3A2C-0A94-B41C-2DDB-A30FF96D07E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6C5CCC9-B223-3973-E570-B19A207273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10488ABD-8494-281F-7E40-E2673A6B330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C4352BA6-9402-AC55-6463-F45D4075ED4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F7C2C60F-20E2-40A8-3F2D-701A62560DD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F5DC8D10-1925-7885-4DCF-F7A9BF677A1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AADAF609-81CB-251D-6B3A-11873751341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A9321794-528A-28AF-3E73-F1D326171E2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6BC766B6-E87F-D29D-E5E2-326C939D25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73771B45-58AE-5AFF-5745-58EABBCA515E}"/>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D4391510-C99C-9FFA-D074-1C78333C967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F2F4251A-E668-501E-DE84-3077DE9CD2D4}"/>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76E0A07E-1052-119E-C75F-090155145EA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B76B12EF-E3DE-952E-4C33-50DB0B3A3F9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0DDD9C8A-4567-3A34-5D21-4C4C4694EA4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99BEC929-8F45-C5D3-D598-1098C528D95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AA556B95-A35A-2B49-25F0-87EA2E2DEC5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15DBE9E8-C28C-430D-FDE5-38688BFEE30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313AD350-D689-E6E7-7487-9249D488B835}"/>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E8E1B12B-9F3B-2FB4-482A-EE796C35B86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CB4ADEED-5C6C-4EF6-EA19-6FFFF57599F8}"/>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DF9F8D1F-E8D5-1A98-6329-9EE8DDDA3E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4B62C724-3385-4F68-1539-951BC4D4CD3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847042F-86A7-98EF-4397-E7E50031E1F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59B06C5-A192-1C31-94C1-9364ED7EEAB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4966E12A-FE83-060A-F2AA-89AA216D804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B7568923-B7B8-2191-CD36-75861FAB447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796D9C65-649F-3B8D-011C-4D8B4A429799}"/>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34E2F717-F1E4-387B-3270-08196E18E826}"/>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B96D4E34-53D2-3BA7-6F9D-EA7180A5913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F26D8656-C351-0204-8C9C-9DBFA0B57F3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040FBB8A-80E1-86AE-2150-BA8E637F61D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3AA4CDF1-3E7E-F74F-AB63-ACCF699DCA7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77" name="INSTRUCTION">
            <a:extLst>
              <a:ext uri="{FF2B5EF4-FFF2-40B4-BE49-F238E27FC236}">
                <a16:creationId xmlns:a16="http://schemas.microsoft.com/office/drawing/2014/main" id="{FDA0DE22-EE83-2749-7F2E-CF5ABB297C3E}"/>
              </a:ext>
            </a:extLst>
          </p:cNvPr>
          <p:cNvGrpSpPr/>
          <p:nvPr userDrawn="1"/>
        </p:nvGrpSpPr>
        <p:grpSpPr>
          <a:xfrm>
            <a:off x="12377595" y="0"/>
            <a:ext cx="3693113" cy="5054643"/>
            <a:chOff x="-3786164" y="0"/>
            <a:chExt cx="3693113" cy="5054643"/>
          </a:xfrm>
        </p:grpSpPr>
        <p:sp>
          <p:nvSpPr>
            <p:cNvPr id="78" name="Rechthoek 77">
              <a:extLst>
                <a:ext uri="{FF2B5EF4-FFF2-40B4-BE49-F238E27FC236}">
                  <a16:creationId xmlns:a16="http://schemas.microsoft.com/office/drawing/2014/main" id="{565F6CDF-F935-E806-9313-56C75EA141AC}"/>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79" name="Rechthoek 78">
              <a:extLst>
                <a:ext uri="{FF2B5EF4-FFF2-40B4-BE49-F238E27FC236}">
                  <a16:creationId xmlns:a16="http://schemas.microsoft.com/office/drawing/2014/main" id="{777E8415-ACEB-CA93-BAB8-1F30AE459F8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80" name="Ovaal 79">
              <a:extLst>
                <a:ext uri="{FF2B5EF4-FFF2-40B4-BE49-F238E27FC236}">
                  <a16:creationId xmlns:a16="http://schemas.microsoft.com/office/drawing/2014/main" id="{D19B9D6D-3F89-E708-9086-9A397CD2311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1BC14E83-505B-1D59-E527-D4E42F17AC5E}"/>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2" name="Ovaal 81">
              <a:extLst>
                <a:ext uri="{FF2B5EF4-FFF2-40B4-BE49-F238E27FC236}">
                  <a16:creationId xmlns:a16="http://schemas.microsoft.com/office/drawing/2014/main" id="{50B004C8-BA7A-77DC-5CFA-6EEFAC00086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3" name="Rechthoek 82">
              <a:extLst>
                <a:ext uri="{FF2B5EF4-FFF2-40B4-BE49-F238E27FC236}">
                  <a16:creationId xmlns:a16="http://schemas.microsoft.com/office/drawing/2014/main" id="{D92056E7-E7A4-9355-4720-F6361785797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4" name="Rechthoek 83">
              <a:extLst>
                <a:ext uri="{FF2B5EF4-FFF2-40B4-BE49-F238E27FC236}">
                  <a16:creationId xmlns:a16="http://schemas.microsoft.com/office/drawing/2014/main" id="{1D490960-3527-FBEF-5B43-4F23DE829AE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5" name="Ovaal 84">
              <a:extLst>
                <a:ext uri="{FF2B5EF4-FFF2-40B4-BE49-F238E27FC236}">
                  <a16:creationId xmlns:a16="http://schemas.microsoft.com/office/drawing/2014/main" id="{A640F300-0C62-C643-5B39-462AA12FF0FC}"/>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6" name="Rechthoek 85">
              <a:extLst>
                <a:ext uri="{FF2B5EF4-FFF2-40B4-BE49-F238E27FC236}">
                  <a16:creationId xmlns:a16="http://schemas.microsoft.com/office/drawing/2014/main" id="{AE013CC1-A166-86F2-ED53-309D9439299F}"/>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7" name="Groep 86">
              <a:extLst>
                <a:ext uri="{FF2B5EF4-FFF2-40B4-BE49-F238E27FC236}">
                  <a16:creationId xmlns:a16="http://schemas.microsoft.com/office/drawing/2014/main" id="{485C352E-C258-7604-CE64-900B2BCA5652}"/>
                </a:ext>
              </a:extLst>
            </p:cNvPr>
            <p:cNvGrpSpPr/>
            <p:nvPr userDrawn="1"/>
          </p:nvGrpSpPr>
          <p:grpSpPr>
            <a:xfrm>
              <a:off x="-3414453" y="3534339"/>
              <a:ext cx="514284" cy="506545"/>
              <a:chOff x="12617641" y="3403239"/>
              <a:chExt cx="752963" cy="741634"/>
            </a:xfrm>
          </p:grpSpPr>
          <p:grpSp>
            <p:nvGrpSpPr>
              <p:cNvPr id="168" name="Groep 167">
                <a:extLst>
                  <a:ext uri="{FF2B5EF4-FFF2-40B4-BE49-F238E27FC236}">
                    <a16:creationId xmlns:a16="http://schemas.microsoft.com/office/drawing/2014/main" id="{E6F257E7-3AB0-E1AC-E25B-36301A619354}"/>
                  </a:ext>
                </a:extLst>
              </p:cNvPr>
              <p:cNvGrpSpPr/>
              <p:nvPr userDrawn="1"/>
            </p:nvGrpSpPr>
            <p:grpSpPr>
              <a:xfrm>
                <a:off x="12771530" y="3403239"/>
                <a:ext cx="467176" cy="448491"/>
                <a:chOff x="12782157" y="3403239"/>
                <a:chExt cx="467176" cy="448491"/>
              </a:xfrm>
            </p:grpSpPr>
            <p:grpSp>
              <p:nvGrpSpPr>
                <p:cNvPr id="171" name="Groep 170">
                  <a:extLst>
                    <a:ext uri="{FF2B5EF4-FFF2-40B4-BE49-F238E27FC236}">
                      <a16:creationId xmlns:a16="http://schemas.microsoft.com/office/drawing/2014/main" id="{8D8736F4-810D-3B74-5593-F4399E6DFECC}"/>
                    </a:ext>
                  </a:extLst>
                </p:cNvPr>
                <p:cNvGrpSpPr/>
                <p:nvPr userDrawn="1"/>
              </p:nvGrpSpPr>
              <p:grpSpPr>
                <a:xfrm>
                  <a:off x="12782157" y="3403239"/>
                  <a:ext cx="412976" cy="396132"/>
                  <a:chOff x="13554906" y="3320109"/>
                  <a:chExt cx="443917" cy="425811"/>
                </a:xfrm>
              </p:grpSpPr>
              <p:grpSp>
                <p:nvGrpSpPr>
                  <p:cNvPr id="178" name="Groep 177">
                    <a:extLst>
                      <a:ext uri="{FF2B5EF4-FFF2-40B4-BE49-F238E27FC236}">
                        <a16:creationId xmlns:a16="http://schemas.microsoft.com/office/drawing/2014/main" id="{E97DD930-4F5C-BA9E-307D-4BD04F69BD42}"/>
                      </a:ext>
                    </a:extLst>
                  </p:cNvPr>
                  <p:cNvGrpSpPr/>
                  <p:nvPr userDrawn="1"/>
                </p:nvGrpSpPr>
                <p:grpSpPr>
                  <a:xfrm>
                    <a:off x="13554906" y="3320109"/>
                    <a:ext cx="443917" cy="425811"/>
                    <a:chOff x="12909684" y="1276143"/>
                    <a:chExt cx="443917" cy="425811"/>
                  </a:xfrm>
                </p:grpSpPr>
                <p:sp>
                  <p:nvSpPr>
                    <p:cNvPr id="181" name="Rechthoek 180">
                      <a:extLst>
                        <a:ext uri="{FF2B5EF4-FFF2-40B4-BE49-F238E27FC236}">
                          <a16:creationId xmlns:a16="http://schemas.microsoft.com/office/drawing/2014/main" id="{FE635C24-6A22-6C71-94E4-062FB07B786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AF5DCB7A-39A5-76B5-BEF7-3912AE8F2AD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83" name="Ovaal 182">
                      <a:extLst>
                        <a:ext uri="{FF2B5EF4-FFF2-40B4-BE49-F238E27FC236}">
                          <a16:creationId xmlns:a16="http://schemas.microsoft.com/office/drawing/2014/main" id="{66A2FF75-4F7F-6317-AACE-ADA51B5F91D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79" name="Afbeelding 178">
                    <a:extLst>
                      <a:ext uri="{FF2B5EF4-FFF2-40B4-BE49-F238E27FC236}">
                        <a16:creationId xmlns:a16="http://schemas.microsoft.com/office/drawing/2014/main" id="{984BF7FA-796D-8167-9091-293A8E7281C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0" name="Afbeelding 179">
                    <a:extLst>
                      <a:ext uri="{FF2B5EF4-FFF2-40B4-BE49-F238E27FC236}">
                        <a16:creationId xmlns:a16="http://schemas.microsoft.com/office/drawing/2014/main" id="{3AB73E45-6875-829B-3910-8FB6CC63A02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2" name="Groep 171">
                  <a:extLst>
                    <a:ext uri="{FF2B5EF4-FFF2-40B4-BE49-F238E27FC236}">
                      <a16:creationId xmlns:a16="http://schemas.microsoft.com/office/drawing/2014/main" id="{59508FA3-61CB-BA87-1B18-114CE4AFDFB5}"/>
                    </a:ext>
                  </a:extLst>
                </p:cNvPr>
                <p:cNvGrpSpPr/>
                <p:nvPr userDrawn="1"/>
              </p:nvGrpSpPr>
              <p:grpSpPr>
                <a:xfrm>
                  <a:off x="13103513" y="3705268"/>
                  <a:ext cx="145820" cy="146462"/>
                  <a:chOff x="13096169" y="3602278"/>
                  <a:chExt cx="145820" cy="146462"/>
                </a:xfrm>
              </p:grpSpPr>
              <p:sp>
                <p:nvSpPr>
                  <p:cNvPr id="176" name="Rechthoek 175">
                    <a:extLst>
                      <a:ext uri="{FF2B5EF4-FFF2-40B4-BE49-F238E27FC236}">
                        <a16:creationId xmlns:a16="http://schemas.microsoft.com/office/drawing/2014/main" id="{34D4640C-F3D4-F788-E82A-8D19E38948D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77" name="Rechthoek 176">
                    <a:extLst>
                      <a:ext uri="{FF2B5EF4-FFF2-40B4-BE49-F238E27FC236}">
                        <a16:creationId xmlns:a16="http://schemas.microsoft.com/office/drawing/2014/main" id="{64DF87C4-EE54-F753-CD20-C959759C56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DE5DDF86-C875-A29C-48B7-106E4CE46D1B}"/>
                    </a:ext>
                  </a:extLst>
                </p:cNvPr>
                <p:cNvGrpSpPr/>
                <p:nvPr userDrawn="1"/>
              </p:nvGrpSpPr>
              <p:grpSpPr>
                <a:xfrm rot="10800000">
                  <a:off x="13061402" y="3665637"/>
                  <a:ext cx="145820" cy="146462"/>
                  <a:chOff x="13096169" y="3602278"/>
                  <a:chExt cx="145820" cy="146462"/>
                </a:xfrm>
              </p:grpSpPr>
              <p:sp>
                <p:nvSpPr>
                  <p:cNvPr id="174" name="Rechthoek 173">
                    <a:extLst>
                      <a:ext uri="{FF2B5EF4-FFF2-40B4-BE49-F238E27FC236}">
                        <a16:creationId xmlns:a16="http://schemas.microsoft.com/office/drawing/2014/main" id="{349A086F-5A94-510E-60E7-4357D25DBF5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9D413C05-292A-D35E-E765-80A8CA44337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69" name="Rechthoek 168">
                <a:extLst>
                  <a:ext uri="{FF2B5EF4-FFF2-40B4-BE49-F238E27FC236}">
                    <a16:creationId xmlns:a16="http://schemas.microsoft.com/office/drawing/2014/main" id="{11B31678-E5E9-E7BA-171D-9817D93142B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70" name="Gelijkbenige driehoek 169">
                <a:extLst>
                  <a:ext uri="{FF2B5EF4-FFF2-40B4-BE49-F238E27FC236}">
                    <a16:creationId xmlns:a16="http://schemas.microsoft.com/office/drawing/2014/main" id="{64595081-F57D-315A-567B-75B98E2A882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88" name="ICOON_info">
              <a:extLst>
                <a:ext uri="{FF2B5EF4-FFF2-40B4-BE49-F238E27FC236}">
                  <a16:creationId xmlns:a16="http://schemas.microsoft.com/office/drawing/2014/main" id="{C0E1E644-694E-3B5E-3206-01E27425894F}"/>
                </a:ext>
              </a:extLst>
            </p:cNvPr>
            <p:cNvGrpSpPr/>
            <p:nvPr userDrawn="1"/>
          </p:nvGrpSpPr>
          <p:grpSpPr>
            <a:xfrm>
              <a:off x="-376736" y="4055594"/>
              <a:ext cx="283685" cy="283685"/>
              <a:chOff x="-510741" y="5913713"/>
              <a:chExt cx="267555" cy="267555"/>
            </a:xfrm>
          </p:grpSpPr>
          <p:sp>
            <p:nvSpPr>
              <p:cNvPr id="166" name="Ovaal 165">
                <a:extLst>
                  <a:ext uri="{FF2B5EF4-FFF2-40B4-BE49-F238E27FC236}">
                    <a16:creationId xmlns:a16="http://schemas.microsoft.com/office/drawing/2014/main" id="{F4595A4E-2345-04AC-F24B-3748B41BFD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67" name="Graphic 163" descr="Informatie">
                <a:extLst>
                  <a:ext uri="{FF2B5EF4-FFF2-40B4-BE49-F238E27FC236}">
                    <a16:creationId xmlns:a16="http://schemas.microsoft.com/office/drawing/2014/main" id="{98868CAA-B937-DCD1-D11F-812CA906CAA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885234BB-26E4-1667-0690-46A387EB7C99}"/>
                </a:ext>
              </a:extLst>
            </p:cNvPr>
            <p:cNvGrpSpPr/>
            <p:nvPr userDrawn="1"/>
          </p:nvGrpSpPr>
          <p:grpSpPr>
            <a:xfrm>
              <a:off x="-938434" y="4364020"/>
              <a:ext cx="627798" cy="576693"/>
              <a:chOff x="-938434" y="4570310"/>
              <a:chExt cx="627798" cy="576693"/>
            </a:xfrm>
          </p:grpSpPr>
          <p:grpSp>
            <p:nvGrpSpPr>
              <p:cNvPr id="161" name="Inspireren">
                <a:extLst>
                  <a:ext uri="{FF2B5EF4-FFF2-40B4-BE49-F238E27FC236}">
                    <a16:creationId xmlns:a16="http://schemas.microsoft.com/office/drawing/2014/main" id="{52AB6430-CCA5-1491-7BD1-F16B86C2EB2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63" name="Freeform 12">
                  <a:extLst>
                    <a:ext uri="{FF2B5EF4-FFF2-40B4-BE49-F238E27FC236}">
                      <a16:creationId xmlns:a16="http://schemas.microsoft.com/office/drawing/2014/main" id="{F090B3B9-F01D-06AF-B5E4-A5367F2D716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64" name="Freeform 13">
                  <a:extLst>
                    <a:ext uri="{FF2B5EF4-FFF2-40B4-BE49-F238E27FC236}">
                      <a16:creationId xmlns:a16="http://schemas.microsoft.com/office/drawing/2014/main" id="{114A0976-FAF4-5F0A-1CA9-BA7F6CF760F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65" name="Freeform 14">
                  <a:extLst>
                    <a:ext uri="{FF2B5EF4-FFF2-40B4-BE49-F238E27FC236}">
                      <a16:creationId xmlns:a16="http://schemas.microsoft.com/office/drawing/2014/main" id="{0D49790A-B797-9D7F-40AC-4FC5097262E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162" name="Tekstvak 161">
                <a:extLst>
                  <a:ext uri="{FF2B5EF4-FFF2-40B4-BE49-F238E27FC236}">
                    <a16:creationId xmlns:a16="http://schemas.microsoft.com/office/drawing/2014/main" id="{16FA6733-D106-28B9-3698-DFAF3AE1E278}"/>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0" name="Groep 89">
              <a:extLst>
                <a:ext uri="{FF2B5EF4-FFF2-40B4-BE49-F238E27FC236}">
                  <a16:creationId xmlns:a16="http://schemas.microsoft.com/office/drawing/2014/main" id="{F12B546C-1172-297C-CF40-7D64F048ED5B}"/>
                </a:ext>
              </a:extLst>
            </p:cNvPr>
            <p:cNvGrpSpPr/>
            <p:nvPr userDrawn="1"/>
          </p:nvGrpSpPr>
          <p:grpSpPr>
            <a:xfrm>
              <a:off x="-3365484" y="1226982"/>
              <a:ext cx="446937" cy="406485"/>
              <a:chOff x="-3563526" y="1409294"/>
              <a:chExt cx="354190" cy="322133"/>
            </a:xfrm>
          </p:grpSpPr>
          <p:grpSp>
            <p:nvGrpSpPr>
              <p:cNvPr id="151" name="Groep 150">
                <a:extLst>
                  <a:ext uri="{FF2B5EF4-FFF2-40B4-BE49-F238E27FC236}">
                    <a16:creationId xmlns:a16="http://schemas.microsoft.com/office/drawing/2014/main" id="{E05071A4-1B5E-7D97-D1BE-A872C35FCCDC}"/>
                  </a:ext>
                </a:extLst>
              </p:cNvPr>
              <p:cNvGrpSpPr/>
              <p:nvPr userDrawn="1"/>
            </p:nvGrpSpPr>
            <p:grpSpPr>
              <a:xfrm>
                <a:off x="-3499992" y="1409294"/>
                <a:ext cx="225195" cy="195499"/>
                <a:chOff x="8987389" y="1361199"/>
                <a:chExt cx="2200275" cy="1914525"/>
              </a:xfrm>
            </p:grpSpPr>
            <p:sp>
              <p:nvSpPr>
                <p:cNvPr id="157" name="Vrije vorm: vorm 156">
                  <a:extLst>
                    <a:ext uri="{FF2B5EF4-FFF2-40B4-BE49-F238E27FC236}">
                      <a16:creationId xmlns:a16="http://schemas.microsoft.com/office/drawing/2014/main" id="{4FFA28BF-6B1A-2572-7119-490399EA33FA}"/>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158" name="Groep 157">
                  <a:extLst>
                    <a:ext uri="{FF2B5EF4-FFF2-40B4-BE49-F238E27FC236}">
                      <a16:creationId xmlns:a16="http://schemas.microsoft.com/office/drawing/2014/main" id="{6772B84E-4925-3CF8-2876-5B3ECCD6F3F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59" name="Vrije vorm: vorm 158">
                    <a:extLst>
                      <a:ext uri="{FF2B5EF4-FFF2-40B4-BE49-F238E27FC236}">
                        <a16:creationId xmlns:a16="http://schemas.microsoft.com/office/drawing/2014/main" id="{F8E28651-1803-F62A-3309-C97B63E790F0}"/>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160" name="Vrije vorm: vorm 159">
                    <a:extLst>
                      <a:ext uri="{FF2B5EF4-FFF2-40B4-BE49-F238E27FC236}">
                        <a16:creationId xmlns:a16="http://schemas.microsoft.com/office/drawing/2014/main" id="{4300F765-4D21-DC7B-A105-4C54C2A6D66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154" name="Tekstvak 153">
                <a:extLst>
                  <a:ext uri="{FF2B5EF4-FFF2-40B4-BE49-F238E27FC236}">
                    <a16:creationId xmlns:a16="http://schemas.microsoft.com/office/drawing/2014/main" id="{7BC8E514-7EF7-DC13-03AB-EC744E76F4F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69261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 Image (l)">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0221E4E3-210D-E40D-C35E-C2E364D97C3C}"/>
              </a:ext>
            </a:extLst>
          </p:cNvPr>
          <p:cNvSpPr>
            <a:spLocks noGrp="1"/>
          </p:cNvSpPr>
          <p:nvPr>
            <p:ph type="pic" sz="quarter" idx="14" hasCustomPrompt="1"/>
          </p:nvPr>
        </p:nvSpPr>
        <p:spPr>
          <a:xfrm>
            <a:off x="4329987" y="722312"/>
            <a:ext cx="7133319" cy="5083175"/>
          </a:xfrm>
          <a:prstGeom prst="roundRect">
            <a:avLst>
              <a:gd name="adj" fmla="val 3394"/>
            </a:avLst>
          </a:prstGeom>
          <a:solidFill>
            <a:schemeClr val="bg1">
              <a:lumMod val="95000"/>
            </a:schemeClr>
          </a:solidFill>
          <a:ln w="15875">
            <a:noFill/>
          </a:ln>
        </p:spPr>
        <p:txBody>
          <a:bodyPr lIns="1332000" tIns="0" rIns="1332000" bIns="1080000" anchor="ctr" anchorCtr="0"/>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10" name="Rechthoek: afgeronde hoeken 9">
            <a:extLst>
              <a:ext uri="{FF2B5EF4-FFF2-40B4-BE49-F238E27FC236}">
                <a16:creationId xmlns:a16="http://schemas.microsoft.com/office/drawing/2014/main" id="{CFF9DFAA-B23B-484A-876E-86682D7D6ED8}"/>
              </a:ext>
            </a:extLst>
          </p:cNvPr>
          <p:cNvSpPr/>
          <p:nvPr userDrawn="1"/>
        </p:nvSpPr>
        <p:spPr>
          <a:xfrm>
            <a:off x="0" y="-367937"/>
            <a:ext cx="128811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Image (l)</a:t>
            </a:r>
          </a:p>
        </p:txBody>
      </p:sp>
      <p:sp>
        <p:nvSpPr>
          <p:cNvPr id="153" name="Tijdelijke aanduiding voor tekst 15">
            <a:extLst>
              <a:ext uri="{FF2B5EF4-FFF2-40B4-BE49-F238E27FC236}">
                <a16:creationId xmlns:a16="http://schemas.microsoft.com/office/drawing/2014/main" id="{52BAAFD8-0FBE-92C7-146C-3747D304DD1D}"/>
              </a:ext>
            </a:extLst>
          </p:cNvPr>
          <p:cNvSpPr>
            <a:spLocks noGrp="1"/>
          </p:cNvSpPr>
          <p:nvPr>
            <p:ph type="body" sz="quarter" idx="15"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155" name="Tijdelijke aanduiding voor tekst 12">
            <a:extLst>
              <a:ext uri="{FF2B5EF4-FFF2-40B4-BE49-F238E27FC236}">
                <a16:creationId xmlns:a16="http://schemas.microsoft.com/office/drawing/2014/main" id="{05E61418-C0E0-C2F3-7C6B-12AEC15AB18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56" name="Tijdelijke aanduiding voor titel 1">
            <a:extLst>
              <a:ext uri="{FF2B5EF4-FFF2-40B4-BE49-F238E27FC236}">
                <a16:creationId xmlns:a16="http://schemas.microsoft.com/office/drawing/2014/main" id="{CD445FED-8D66-ACF0-1C4E-3A9EE72B39FC}"/>
              </a:ext>
            </a:extLst>
          </p:cNvPr>
          <p:cNvSpPr>
            <a:spLocks noGrp="1"/>
          </p:cNvSpPr>
          <p:nvPr>
            <p:ph type="title" hasCustomPrompt="1"/>
          </p:nvPr>
        </p:nvSpPr>
        <p:spPr>
          <a:xfrm>
            <a:off x="865163" y="722313"/>
            <a:ext cx="2853637" cy="342211"/>
          </a:xfrm>
          <a:prstGeom prst="rect">
            <a:avLst/>
          </a:prstGeom>
        </p:spPr>
        <p:txBody>
          <a:bodyPr vert="horz" lIns="0" tIns="0" rIns="0" bIns="0" rtlCol="0" anchor="t">
            <a:noAutofit/>
          </a:bodyPr>
          <a:lstStyle/>
          <a:p>
            <a:r>
              <a:rPr lang="en-GB" noProof="0"/>
              <a:t>Place the title of the slide</a:t>
            </a:r>
          </a:p>
        </p:txBody>
      </p:sp>
      <p:sp>
        <p:nvSpPr>
          <p:cNvPr id="3" name="Tijdelijke aanduiding voor verticale tekst 2">
            <a:extLst>
              <a:ext uri="{FF2B5EF4-FFF2-40B4-BE49-F238E27FC236}">
                <a16:creationId xmlns:a16="http://schemas.microsoft.com/office/drawing/2014/main" id="{8FACCA7B-1258-48D3-9008-B8646AE522FD}"/>
              </a:ext>
            </a:extLst>
          </p:cNvPr>
          <p:cNvSpPr>
            <a:spLocks noGrp="1"/>
          </p:cNvSpPr>
          <p:nvPr>
            <p:ph type="body" orient="vert" idx="20" hasCustomPrompt="1"/>
          </p:nvPr>
        </p:nvSpPr>
        <p:spPr>
          <a:xfrm>
            <a:off x="728695" y="1991183"/>
            <a:ext cx="2990105"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grpSp>
        <p:nvGrpSpPr>
          <p:cNvPr id="77" name="Groep 76">
            <a:extLst>
              <a:ext uri="{FF2B5EF4-FFF2-40B4-BE49-F238E27FC236}">
                <a16:creationId xmlns:a16="http://schemas.microsoft.com/office/drawing/2014/main" id="{1E7BE39F-C1D8-0DF9-9F68-73B1F75AA85C}"/>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70E2E606-D7BE-7E38-E518-EF5AA12F990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79" name="Ovaal 78">
              <a:extLst>
                <a:ext uri="{FF2B5EF4-FFF2-40B4-BE49-F238E27FC236}">
                  <a16:creationId xmlns:a16="http://schemas.microsoft.com/office/drawing/2014/main" id="{B1AFAA12-0FBF-E2F2-90BB-7EC32276EF25}"/>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BC819A9E-0354-51FF-E049-F54020DA2EB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1" name="Ovaal 80">
              <a:extLst>
                <a:ext uri="{FF2B5EF4-FFF2-40B4-BE49-F238E27FC236}">
                  <a16:creationId xmlns:a16="http://schemas.microsoft.com/office/drawing/2014/main" id="{1709E1DA-F8AB-C051-3AB8-5F5412676C07}"/>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15207CE0-7FA1-CFB7-8222-A087EA49F0E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83" name="Rechthoek 82">
              <a:extLst>
                <a:ext uri="{FF2B5EF4-FFF2-40B4-BE49-F238E27FC236}">
                  <a16:creationId xmlns:a16="http://schemas.microsoft.com/office/drawing/2014/main" id="{00EDBD5A-B9E7-EF84-CD4D-1798FC6F5D0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84" name="Ovaal 83">
              <a:extLst>
                <a:ext uri="{FF2B5EF4-FFF2-40B4-BE49-F238E27FC236}">
                  <a16:creationId xmlns:a16="http://schemas.microsoft.com/office/drawing/2014/main" id="{646B37A9-DE2C-F881-E1AB-F51BAEACB47B}"/>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04274FD7-5048-E743-D938-58709ED48EE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86" name="Ovaal 85">
              <a:extLst>
                <a:ext uri="{FF2B5EF4-FFF2-40B4-BE49-F238E27FC236}">
                  <a16:creationId xmlns:a16="http://schemas.microsoft.com/office/drawing/2014/main" id="{48741AEB-E55D-B155-EE4E-29496B864615}"/>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9AF9D3BC-30B7-51AA-4CF2-FBD2FFE4A34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88" name="Ovaal 87">
              <a:extLst>
                <a:ext uri="{FF2B5EF4-FFF2-40B4-BE49-F238E27FC236}">
                  <a16:creationId xmlns:a16="http://schemas.microsoft.com/office/drawing/2014/main" id="{E1C6A50D-7E6C-32B2-9197-3EAE5116CE1B}"/>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66A8C35D-63BB-CF8B-1ED8-A336B7F5A4E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50" name="Ovaal 149">
              <a:extLst>
                <a:ext uri="{FF2B5EF4-FFF2-40B4-BE49-F238E27FC236}">
                  <a16:creationId xmlns:a16="http://schemas.microsoft.com/office/drawing/2014/main" id="{A5AF676E-B91A-0111-1FF1-2C38F9553A8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51" name="Rechthoek 150">
              <a:extLst>
                <a:ext uri="{FF2B5EF4-FFF2-40B4-BE49-F238E27FC236}">
                  <a16:creationId xmlns:a16="http://schemas.microsoft.com/office/drawing/2014/main" id="{45DD3A9A-4531-4856-B3AC-5D8073100A7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152" name="Ovaal 151">
              <a:extLst>
                <a:ext uri="{FF2B5EF4-FFF2-40B4-BE49-F238E27FC236}">
                  <a16:creationId xmlns:a16="http://schemas.microsoft.com/office/drawing/2014/main" id="{E940FF2A-8A99-8A34-13C9-467D9DD7F7B0}"/>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54" name="Rechthoek 153">
              <a:extLst>
                <a:ext uri="{FF2B5EF4-FFF2-40B4-BE49-F238E27FC236}">
                  <a16:creationId xmlns:a16="http://schemas.microsoft.com/office/drawing/2014/main" id="{B0C60701-2F52-EF43-E080-8B7D31D649B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157" name="Ovaal 156">
              <a:extLst>
                <a:ext uri="{FF2B5EF4-FFF2-40B4-BE49-F238E27FC236}">
                  <a16:creationId xmlns:a16="http://schemas.microsoft.com/office/drawing/2014/main" id="{108409B1-4F45-3258-1F52-F92DF9059940}"/>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58" name="Rechthoek 157">
              <a:extLst>
                <a:ext uri="{FF2B5EF4-FFF2-40B4-BE49-F238E27FC236}">
                  <a16:creationId xmlns:a16="http://schemas.microsoft.com/office/drawing/2014/main" id="{8AB3CB09-E45D-9510-8BC8-BA5C91C1461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9" name="Ovaal 158">
              <a:extLst>
                <a:ext uri="{FF2B5EF4-FFF2-40B4-BE49-F238E27FC236}">
                  <a16:creationId xmlns:a16="http://schemas.microsoft.com/office/drawing/2014/main" id="{8416E73C-CF34-F4CB-22E2-CEB9CE9B0D69}"/>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0" name="Rechthoek 159">
              <a:extLst>
                <a:ext uri="{FF2B5EF4-FFF2-40B4-BE49-F238E27FC236}">
                  <a16:creationId xmlns:a16="http://schemas.microsoft.com/office/drawing/2014/main" id="{A565FB4B-EC9D-BB43-7194-AF2F7D7BC26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161" name="Rechthoek 160">
              <a:extLst>
                <a:ext uri="{FF2B5EF4-FFF2-40B4-BE49-F238E27FC236}">
                  <a16:creationId xmlns:a16="http://schemas.microsoft.com/office/drawing/2014/main" id="{01FB2735-BF62-79C5-84EB-AE8BC154A55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62" name="ICOON_info">
              <a:extLst>
                <a:ext uri="{FF2B5EF4-FFF2-40B4-BE49-F238E27FC236}">
                  <a16:creationId xmlns:a16="http://schemas.microsoft.com/office/drawing/2014/main" id="{A30332FE-560B-F039-AE12-A0E44BCB51F3}"/>
                </a:ext>
              </a:extLst>
            </p:cNvPr>
            <p:cNvGrpSpPr/>
            <p:nvPr userDrawn="1"/>
          </p:nvGrpSpPr>
          <p:grpSpPr>
            <a:xfrm>
              <a:off x="-376736" y="4400186"/>
              <a:ext cx="283685" cy="283685"/>
              <a:chOff x="-510741" y="5913713"/>
              <a:chExt cx="267555" cy="267555"/>
            </a:xfrm>
          </p:grpSpPr>
          <p:sp>
            <p:nvSpPr>
              <p:cNvPr id="210" name="Ovaal 209">
                <a:extLst>
                  <a:ext uri="{FF2B5EF4-FFF2-40B4-BE49-F238E27FC236}">
                    <a16:creationId xmlns:a16="http://schemas.microsoft.com/office/drawing/2014/main" id="{DC8C69F2-A371-9323-8AF1-21F5F315999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211" name="Graphic 163" descr="Informatie">
                <a:extLst>
                  <a:ext uri="{FF2B5EF4-FFF2-40B4-BE49-F238E27FC236}">
                    <a16:creationId xmlns:a16="http://schemas.microsoft.com/office/drawing/2014/main" id="{9147A69B-5E27-9300-48E4-8F3B81ED190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63" name="VOORBEELD">
              <a:extLst>
                <a:ext uri="{FF2B5EF4-FFF2-40B4-BE49-F238E27FC236}">
                  <a16:creationId xmlns:a16="http://schemas.microsoft.com/office/drawing/2014/main" id="{F89B4307-509F-1767-EA64-21C18F4C7874}"/>
                </a:ext>
              </a:extLst>
            </p:cNvPr>
            <p:cNvGrpSpPr/>
            <p:nvPr userDrawn="1"/>
          </p:nvGrpSpPr>
          <p:grpSpPr>
            <a:xfrm>
              <a:off x="-3605171" y="458674"/>
              <a:ext cx="3234311" cy="558875"/>
              <a:chOff x="-3605171" y="458674"/>
              <a:chExt cx="3234311" cy="558875"/>
            </a:xfrm>
          </p:grpSpPr>
          <p:sp>
            <p:nvSpPr>
              <p:cNvPr id="170" name="Rechthoek 169">
                <a:extLst>
                  <a:ext uri="{FF2B5EF4-FFF2-40B4-BE49-F238E27FC236}">
                    <a16:creationId xmlns:a16="http://schemas.microsoft.com/office/drawing/2014/main" id="{AF40EDCB-3AE0-95BB-213A-BF20D1361E7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171" name="Rechthoek 170">
                <a:extLst>
                  <a:ext uri="{FF2B5EF4-FFF2-40B4-BE49-F238E27FC236}">
                    <a16:creationId xmlns:a16="http://schemas.microsoft.com/office/drawing/2014/main" id="{B9114A86-6EB3-6073-3DF2-F9FB6F8D06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172" name="Groep 171">
                <a:extLst>
                  <a:ext uri="{FF2B5EF4-FFF2-40B4-BE49-F238E27FC236}">
                    <a16:creationId xmlns:a16="http://schemas.microsoft.com/office/drawing/2014/main" id="{3051CCAB-3D14-79D7-8734-576F5B1D9B2B}"/>
                  </a:ext>
                </a:extLst>
              </p:cNvPr>
              <p:cNvGrpSpPr/>
              <p:nvPr userDrawn="1"/>
            </p:nvGrpSpPr>
            <p:grpSpPr>
              <a:xfrm>
                <a:off x="-3386247" y="830871"/>
                <a:ext cx="139423" cy="109566"/>
                <a:chOff x="-2866744" y="827071"/>
                <a:chExt cx="168701" cy="132575"/>
              </a:xfrm>
            </p:grpSpPr>
            <p:grpSp>
              <p:nvGrpSpPr>
                <p:cNvPr id="203" name="Groep 202">
                  <a:extLst>
                    <a:ext uri="{FF2B5EF4-FFF2-40B4-BE49-F238E27FC236}">
                      <a16:creationId xmlns:a16="http://schemas.microsoft.com/office/drawing/2014/main" id="{8D1591BB-AF5B-3573-019D-A057C191B18B}"/>
                    </a:ext>
                  </a:extLst>
                </p:cNvPr>
                <p:cNvGrpSpPr/>
                <p:nvPr userDrawn="1"/>
              </p:nvGrpSpPr>
              <p:grpSpPr>
                <a:xfrm>
                  <a:off x="-2866744" y="827071"/>
                  <a:ext cx="168701" cy="132575"/>
                  <a:chOff x="-2866744" y="827071"/>
                  <a:chExt cx="168701" cy="132575"/>
                </a:xfrm>
              </p:grpSpPr>
              <p:cxnSp>
                <p:nvCxnSpPr>
                  <p:cNvPr id="205" name="Rechte verbindingslijn 204">
                    <a:extLst>
                      <a:ext uri="{FF2B5EF4-FFF2-40B4-BE49-F238E27FC236}">
                        <a16:creationId xmlns:a16="http://schemas.microsoft.com/office/drawing/2014/main" id="{CCE80AEE-DC36-5ACD-9BEF-CC14B26C9D4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D508CED-2A13-D784-2798-2800FF97079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54484C0D-5195-CB62-09D1-640F453DB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CE7EAD3F-C61D-2F31-F2B2-B5343F166A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9D135F66-D538-71AF-9577-96228184918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4" name="Pijl: rechts 203">
                  <a:extLst>
                    <a:ext uri="{FF2B5EF4-FFF2-40B4-BE49-F238E27FC236}">
                      <a16:creationId xmlns:a16="http://schemas.microsoft.com/office/drawing/2014/main" id="{DF54A0B8-46DB-D709-A282-18DCF43C8FB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499DF971-38E1-A9C4-9D5E-62DFBFE0E042}"/>
                  </a:ext>
                </a:extLst>
              </p:cNvPr>
              <p:cNvGrpSpPr/>
              <p:nvPr userDrawn="1"/>
            </p:nvGrpSpPr>
            <p:grpSpPr>
              <a:xfrm>
                <a:off x="-3605171" y="830871"/>
                <a:ext cx="139423" cy="109566"/>
                <a:chOff x="-2866744" y="518074"/>
                <a:chExt cx="168701" cy="132575"/>
              </a:xfrm>
            </p:grpSpPr>
            <p:grpSp>
              <p:nvGrpSpPr>
                <p:cNvPr id="196" name="Groep 195">
                  <a:extLst>
                    <a:ext uri="{FF2B5EF4-FFF2-40B4-BE49-F238E27FC236}">
                      <a16:creationId xmlns:a16="http://schemas.microsoft.com/office/drawing/2014/main" id="{8C7ED7EB-9338-1CE6-3416-A3CAACACA577}"/>
                    </a:ext>
                  </a:extLst>
                </p:cNvPr>
                <p:cNvGrpSpPr/>
                <p:nvPr userDrawn="1"/>
              </p:nvGrpSpPr>
              <p:grpSpPr>
                <a:xfrm>
                  <a:off x="-2866744" y="518074"/>
                  <a:ext cx="168701" cy="132575"/>
                  <a:chOff x="-2866744" y="518074"/>
                  <a:chExt cx="168701" cy="132575"/>
                </a:xfrm>
              </p:grpSpPr>
              <p:cxnSp>
                <p:nvCxnSpPr>
                  <p:cNvPr id="198" name="Rechte verbindingslijn 197">
                    <a:extLst>
                      <a:ext uri="{FF2B5EF4-FFF2-40B4-BE49-F238E27FC236}">
                        <a16:creationId xmlns:a16="http://schemas.microsoft.com/office/drawing/2014/main" id="{FA934C29-58F8-3CAD-46D0-B56681AD7B4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FEFBD365-EB80-413D-85EF-230768BC61B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3E77F9B4-D281-5CCC-276C-A53C0786B3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F9E826E6-57E6-7D7A-C3FD-7964C3EC94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EF1CE198-3D08-91C3-6D40-6716C400DBF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7" name="Pijl: rechts 196">
                  <a:extLst>
                    <a:ext uri="{FF2B5EF4-FFF2-40B4-BE49-F238E27FC236}">
                      <a16:creationId xmlns:a16="http://schemas.microsoft.com/office/drawing/2014/main" id="{F8F8F025-FD7A-7069-344B-45E4F5AF682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174" name="Rechte verbindingslijn 173">
                <a:extLst>
                  <a:ext uri="{FF2B5EF4-FFF2-40B4-BE49-F238E27FC236}">
                    <a16:creationId xmlns:a16="http://schemas.microsoft.com/office/drawing/2014/main" id="{DF7EACA8-B6C3-2CB4-C186-0E8927FA425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5" name="Rechte verbindingslijn 174">
                <a:extLst>
                  <a:ext uri="{FF2B5EF4-FFF2-40B4-BE49-F238E27FC236}">
                    <a16:creationId xmlns:a16="http://schemas.microsoft.com/office/drawing/2014/main" id="{ABC1C585-F0D9-88BF-2F57-22D5FCA0955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6" name="Rechthoek 175">
                <a:extLst>
                  <a:ext uri="{FF2B5EF4-FFF2-40B4-BE49-F238E27FC236}">
                    <a16:creationId xmlns:a16="http://schemas.microsoft.com/office/drawing/2014/main" id="{E4D3B477-7C39-A298-8F70-6F15086B62D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177" name="Rechthoek 176">
                <a:extLst>
                  <a:ext uri="{FF2B5EF4-FFF2-40B4-BE49-F238E27FC236}">
                    <a16:creationId xmlns:a16="http://schemas.microsoft.com/office/drawing/2014/main" id="{2A62C3BD-1311-A4D2-DA65-F269FB02176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178" name="Groep 177">
                <a:extLst>
                  <a:ext uri="{FF2B5EF4-FFF2-40B4-BE49-F238E27FC236}">
                    <a16:creationId xmlns:a16="http://schemas.microsoft.com/office/drawing/2014/main" id="{0E1CBD0C-A226-1623-7A2A-4D0A1CDE5FB2}"/>
                  </a:ext>
                </a:extLst>
              </p:cNvPr>
              <p:cNvGrpSpPr/>
              <p:nvPr userDrawn="1"/>
            </p:nvGrpSpPr>
            <p:grpSpPr>
              <a:xfrm>
                <a:off x="-2916763" y="769168"/>
                <a:ext cx="268738" cy="248381"/>
                <a:chOff x="-2916763" y="769168"/>
                <a:chExt cx="268738" cy="248381"/>
              </a:xfrm>
            </p:grpSpPr>
            <p:sp>
              <p:nvSpPr>
                <p:cNvPr id="188" name="Rechthoek 187">
                  <a:extLst>
                    <a:ext uri="{FF2B5EF4-FFF2-40B4-BE49-F238E27FC236}">
                      <a16:creationId xmlns:a16="http://schemas.microsoft.com/office/drawing/2014/main" id="{B163B6C9-5D12-9D48-5527-B8462F79B90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189" name="Groep 188">
                  <a:extLst>
                    <a:ext uri="{FF2B5EF4-FFF2-40B4-BE49-F238E27FC236}">
                      <a16:creationId xmlns:a16="http://schemas.microsoft.com/office/drawing/2014/main" id="{750F7A40-1441-A520-889E-11FF48DE34CD}"/>
                    </a:ext>
                  </a:extLst>
                </p:cNvPr>
                <p:cNvGrpSpPr/>
                <p:nvPr userDrawn="1"/>
              </p:nvGrpSpPr>
              <p:grpSpPr>
                <a:xfrm>
                  <a:off x="-2866744" y="827071"/>
                  <a:ext cx="168701" cy="132575"/>
                  <a:chOff x="-2866744" y="827071"/>
                  <a:chExt cx="168701" cy="132575"/>
                </a:xfrm>
              </p:grpSpPr>
              <p:cxnSp>
                <p:nvCxnSpPr>
                  <p:cNvPr id="191" name="Rechte verbindingslijn 190">
                    <a:extLst>
                      <a:ext uri="{FF2B5EF4-FFF2-40B4-BE49-F238E27FC236}">
                        <a16:creationId xmlns:a16="http://schemas.microsoft.com/office/drawing/2014/main" id="{E9B3A13A-D4B9-463E-860F-1D2B74CAE9B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2" name="Rechte verbindingslijn 191">
                    <a:extLst>
                      <a:ext uri="{FF2B5EF4-FFF2-40B4-BE49-F238E27FC236}">
                        <a16:creationId xmlns:a16="http://schemas.microsoft.com/office/drawing/2014/main" id="{84B16524-055D-52BD-7112-4CBD486FA75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3" name="Rechte verbindingslijn 192">
                    <a:extLst>
                      <a:ext uri="{FF2B5EF4-FFF2-40B4-BE49-F238E27FC236}">
                        <a16:creationId xmlns:a16="http://schemas.microsoft.com/office/drawing/2014/main" id="{C5666B58-0406-291F-385A-84C68AFD34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901DCF80-DE83-BDD7-36CB-6113DB8C08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C898365F-2308-0131-E74B-BF7210ACEB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0" name="Pijl: rechts 189">
                  <a:extLst>
                    <a:ext uri="{FF2B5EF4-FFF2-40B4-BE49-F238E27FC236}">
                      <a16:creationId xmlns:a16="http://schemas.microsoft.com/office/drawing/2014/main" id="{DB509CEE-72E8-21A0-7B2B-35048F0E87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79" name="Groep 178">
                <a:extLst>
                  <a:ext uri="{FF2B5EF4-FFF2-40B4-BE49-F238E27FC236}">
                    <a16:creationId xmlns:a16="http://schemas.microsoft.com/office/drawing/2014/main" id="{BFAEDEB2-6F91-9395-7AD3-9DD14F888C5D}"/>
                  </a:ext>
                </a:extLst>
              </p:cNvPr>
              <p:cNvGrpSpPr/>
              <p:nvPr userDrawn="1"/>
            </p:nvGrpSpPr>
            <p:grpSpPr>
              <a:xfrm>
                <a:off x="-2916763" y="460171"/>
                <a:ext cx="268738" cy="248381"/>
                <a:chOff x="-2916763" y="460171"/>
                <a:chExt cx="268738" cy="248381"/>
              </a:xfrm>
            </p:grpSpPr>
            <p:sp>
              <p:nvSpPr>
                <p:cNvPr id="180" name="Rechthoek 179">
                  <a:extLst>
                    <a:ext uri="{FF2B5EF4-FFF2-40B4-BE49-F238E27FC236}">
                      <a16:creationId xmlns:a16="http://schemas.microsoft.com/office/drawing/2014/main" id="{BBCC4508-AFC5-55A8-6885-388C08EE5FD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181" name="Groep 180">
                  <a:extLst>
                    <a:ext uri="{FF2B5EF4-FFF2-40B4-BE49-F238E27FC236}">
                      <a16:creationId xmlns:a16="http://schemas.microsoft.com/office/drawing/2014/main" id="{DACCC5DD-138E-722C-6405-4C749CA8F67C}"/>
                    </a:ext>
                  </a:extLst>
                </p:cNvPr>
                <p:cNvGrpSpPr/>
                <p:nvPr userDrawn="1"/>
              </p:nvGrpSpPr>
              <p:grpSpPr>
                <a:xfrm>
                  <a:off x="-2866744" y="518074"/>
                  <a:ext cx="168701" cy="132575"/>
                  <a:chOff x="-2866744" y="518074"/>
                  <a:chExt cx="168701" cy="132575"/>
                </a:xfrm>
              </p:grpSpPr>
              <p:cxnSp>
                <p:nvCxnSpPr>
                  <p:cNvPr id="183" name="Rechte verbindingslijn 182">
                    <a:extLst>
                      <a:ext uri="{FF2B5EF4-FFF2-40B4-BE49-F238E27FC236}">
                        <a16:creationId xmlns:a16="http://schemas.microsoft.com/office/drawing/2014/main" id="{0FD0DB77-C379-6BA2-FC61-C83C6A5315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8E372177-F828-E944-9C68-A01EE06280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2D229690-17CA-E2CB-4487-14AD16537E1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A5E46EB8-1BAF-052D-09C4-BF81BC8F563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571E4012-DD40-A650-6521-5FA0F0916CF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2" name="Pijl: rechts 181">
                  <a:extLst>
                    <a:ext uri="{FF2B5EF4-FFF2-40B4-BE49-F238E27FC236}">
                      <a16:creationId xmlns:a16="http://schemas.microsoft.com/office/drawing/2014/main" id="{970DE4E9-6E0A-D777-07C9-268E7B99A33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164" name="Groep 163">
              <a:extLst>
                <a:ext uri="{FF2B5EF4-FFF2-40B4-BE49-F238E27FC236}">
                  <a16:creationId xmlns:a16="http://schemas.microsoft.com/office/drawing/2014/main" id="{11474F3E-3D89-3996-A5E8-435B03332EB7}"/>
                </a:ext>
              </a:extLst>
            </p:cNvPr>
            <p:cNvGrpSpPr/>
            <p:nvPr userDrawn="1"/>
          </p:nvGrpSpPr>
          <p:grpSpPr>
            <a:xfrm>
              <a:off x="-938434" y="4663037"/>
              <a:ext cx="627798" cy="576693"/>
              <a:chOff x="-1753862" y="6112775"/>
              <a:chExt cx="759635" cy="697798"/>
            </a:xfrm>
          </p:grpSpPr>
          <p:grpSp>
            <p:nvGrpSpPr>
              <p:cNvPr id="165" name="Inspireren">
                <a:extLst>
                  <a:ext uri="{FF2B5EF4-FFF2-40B4-BE49-F238E27FC236}">
                    <a16:creationId xmlns:a16="http://schemas.microsoft.com/office/drawing/2014/main" id="{0FC12995-414C-3C94-7DC2-DD46AADA246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67" name="Freeform 12">
                  <a:extLst>
                    <a:ext uri="{FF2B5EF4-FFF2-40B4-BE49-F238E27FC236}">
                      <a16:creationId xmlns:a16="http://schemas.microsoft.com/office/drawing/2014/main" id="{C5CC9D1F-9479-4B3A-806E-1A02EC58309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168" name="Freeform 13">
                  <a:extLst>
                    <a:ext uri="{FF2B5EF4-FFF2-40B4-BE49-F238E27FC236}">
                      <a16:creationId xmlns:a16="http://schemas.microsoft.com/office/drawing/2014/main" id="{D83025A8-4DDD-E741-EF4E-8DAD1F7B106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169" name="Freeform 14">
                  <a:extLst>
                    <a:ext uri="{FF2B5EF4-FFF2-40B4-BE49-F238E27FC236}">
                      <a16:creationId xmlns:a16="http://schemas.microsoft.com/office/drawing/2014/main" id="{D560373C-25E4-CF6A-7BFE-C155EEEACA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166" name="Tekstvak 165">
                <a:extLst>
                  <a:ext uri="{FF2B5EF4-FFF2-40B4-BE49-F238E27FC236}">
                    <a16:creationId xmlns:a16="http://schemas.microsoft.com/office/drawing/2014/main" id="{B874755B-699C-AA21-E04C-8845E0C37A67}"/>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 name="INSTRUCTION">
            <a:extLst>
              <a:ext uri="{FF2B5EF4-FFF2-40B4-BE49-F238E27FC236}">
                <a16:creationId xmlns:a16="http://schemas.microsoft.com/office/drawing/2014/main" id="{A9D2B2D9-7306-6B5D-A5E6-9F7E0A5D6059}"/>
              </a:ext>
            </a:extLst>
          </p:cNvPr>
          <p:cNvGrpSpPr/>
          <p:nvPr userDrawn="1"/>
        </p:nvGrpSpPr>
        <p:grpSpPr>
          <a:xfrm>
            <a:off x="12377595" y="0"/>
            <a:ext cx="3693113" cy="5054643"/>
            <a:chOff x="-3786164" y="0"/>
            <a:chExt cx="3693113" cy="5054643"/>
          </a:xfrm>
        </p:grpSpPr>
        <p:sp>
          <p:nvSpPr>
            <p:cNvPr id="5" name="Rechthoek 4">
              <a:extLst>
                <a:ext uri="{FF2B5EF4-FFF2-40B4-BE49-F238E27FC236}">
                  <a16:creationId xmlns:a16="http://schemas.microsoft.com/office/drawing/2014/main" id="{687C2A1E-1E37-EE07-49B9-6FD74859EDE1}"/>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6" name="Rechthoek 5">
              <a:extLst>
                <a:ext uri="{FF2B5EF4-FFF2-40B4-BE49-F238E27FC236}">
                  <a16:creationId xmlns:a16="http://schemas.microsoft.com/office/drawing/2014/main" id="{CB5F8B9B-D693-6186-5229-77BCADD462F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7" name="Ovaal 6">
              <a:extLst>
                <a:ext uri="{FF2B5EF4-FFF2-40B4-BE49-F238E27FC236}">
                  <a16:creationId xmlns:a16="http://schemas.microsoft.com/office/drawing/2014/main" id="{AE24755C-0F37-EC62-81C0-B60F2A3F2DD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13C2EFBE-CF03-8F7B-9D50-C810997E254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3E23BD67-C0A5-2D1B-3E55-6A95F6182BB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24F79174-3DC7-435D-83C9-3DA2961351E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Rechthoek 11">
              <a:extLst>
                <a:ext uri="{FF2B5EF4-FFF2-40B4-BE49-F238E27FC236}">
                  <a16:creationId xmlns:a16="http://schemas.microsoft.com/office/drawing/2014/main" id="{B6627F1D-B020-4480-5F82-D351BA2C625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3" name="Ovaal 12">
              <a:extLst>
                <a:ext uri="{FF2B5EF4-FFF2-40B4-BE49-F238E27FC236}">
                  <a16:creationId xmlns:a16="http://schemas.microsoft.com/office/drawing/2014/main" id="{65E22960-432A-36D7-4C98-B6C67863D135}"/>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F2A903BD-497A-BEB1-18ED-07DA725FAD6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 name="Groep 14">
              <a:extLst>
                <a:ext uri="{FF2B5EF4-FFF2-40B4-BE49-F238E27FC236}">
                  <a16:creationId xmlns:a16="http://schemas.microsoft.com/office/drawing/2014/main" id="{F16502A2-BA77-AA69-770C-55EB13F70CB5}"/>
                </a:ext>
              </a:extLst>
            </p:cNvPr>
            <p:cNvGrpSpPr/>
            <p:nvPr userDrawn="1"/>
          </p:nvGrpSpPr>
          <p:grpSpPr>
            <a:xfrm>
              <a:off x="-3414453" y="3534339"/>
              <a:ext cx="514284" cy="506545"/>
              <a:chOff x="12617641" y="3403239"/>
              <a:chExt cx="752963" cy="741634"/>
            </a:xfrm>
          </p:grpSpPr>
          <p:grpSp>
            <p:nvGrpSpPr>
              <p:cNvPr id="32" name="Groep 31">
                <a:extLst>
                  <a:ext uri="{FF2B5EF4-FFF2-40B4-BE49-F238E27FC236}">
                    <a16:creationId xmlns:a16="http://schemas.microsoft.com/office/drawing/2014/main" id="{9650E25C-558B-E583-DDC6-52762981F285}"/>
                  </a:ext>
                </a:extLst>
              </p:cNvPr>
              <p:cNvGrpSpPr/>
              <p:nvPr userDrawn="1"/>
            </p:nvGrpSpPr>
            <p:grpSpPr>
              <a:xfrm>
                <a:off x="12771530" y="3403239"/>
                <a:ext cx="467176" cy="448491"/>
                <a:chOff x="12782157" y="3403239"/>
                <a:chExt cx="467176" cy="448491"/>
              </a:xfrm>
            </p:grpSpPr>
            <p:grpSp>
              <p:nvGrpSpPr>
                <p:cNvPr id="35" name="Groep 34">
                  <a:extLst>
                    <a:ext uri="{FF2B5EF4-FFF2-40B4-BE49-F238E27FC236}">
                      <a16:creationId xmlns:a16="http://schemas.microsoft.com/office/drawing/2014/main" id="{B7E5CD87-9C28-2DE9-1182-4FE6E6114E78}"/>
                    </a:ext>
                  </a:extLst>
                </p:cNvPr>
                <p:cNvGrpSpPr/>
                <p:nvPr userDrawn="1"/>
              </p:nvGrpSpPr>
              <p:grpSpPr>
                <a:xfrm>
                  <a:off x="12782157" y="3403239"/>
                  <a:ext cx="412976" cy="396132"/>
                  <a:chOff x="13554906" y="3320109"/>
                  <a:chExt cx="443917" cy="425811"/>
                </a:xfrm>
              </p:grpSpPr>
              <p:grpSp>
                <p:nvGrpSpPr>
                  <p:cNvPr id="42" name="Groep 41">
                    <a:extLst>
                      <a:ext uri="{FF2B5EF4-FFF2-40B4-BE49-F238E27FC236}">
                        <a16:creationId xmlns:a16="http://schemas.microsoft.com/office/drawing/2014/main" id="{58DBA2E9-0EC0-9B40-C991-C97531F362F1}"/>
                      </a:ext>
                    </a:extLst>
                  </p:cNvPr>
                  <p:cNvGrpSpPr/>
                  <p:nvPr userDrawn="1"/>
                </p:nvGrpSpPr>
                <p:grpSpPr>
                  <a:xfrm>
                    <a:off x="13554906" y="3320109"/>
                    <a:ext cx="443917" cy="425811"/>
                    <a:chOff x="12909684" y="1276143"/>
                    <a:chExt cx="443917" cy="425811"/>
                  </a:xfrm>
                </p:grpSpPr>
                <p:sp>
                  <p:nvSpPr>
                    <p:cNvPr id="45" name="Rechthoek 44">
                      <a:extLst>
                        <a:ext uri="{FF2B5EF4-FFF2-40B4-BE49-F238E27FC236}">
                          <a16:creationId xmlns:a16="http://schemas.microsoft.com/office/drawing/2014/main" id="{2AC1B2D8-E2A0-3714-A68D-D64FB73D8B1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63C84578-F0F7-F601-18D1-264D08EDC4D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7" name="Ovaal 46">
                      <a:extLst>
                        <a:ext uri="{FF2B5EF4-FFF2-40B4-BE49-F238E27FC236}">
                          <a16:creationId xmlns:a16="http://schemas.microsoft.com/office/drawing/2014/main" id="{68A5E10A-DA7C-B810-F54A-5883434354A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3" name="Afbeelding 42">
                    <a:extLst>
                      <a:ext uri="{FF2B5EF4-FFF2-40B4-BE49-F238E27FC236}">
                        <a16:creationId xmlns:a16="http://schemas.microsoft.com/office/drawing/2014/main" id="{E66CB26E-20F8-8F60-B64C-A5275FFED8A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5A213197-D11C-C5F6-AB07-C52B56B4801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6" name="Groep 35">
                  <a:extLst>
                    <a:ext uri="{FF2B5EF4-FFF2-40B4-BE49-F238E27FC236}">
                      <a16:creationId xmlns:a16="http://schemas.microsoft.com/office/drawing/2014/main" id="{7B65FCF0-3BD6-7B42-325C-3D4DA3BC8D1E}"/>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4FDB86B3-C3D4-2048-B1F7-24F6B0DB3A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EF0ABB98-9B38-AC99-117E-820D40C96EA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587E20AA-0359-4491-68C3-24FD5567A76D}"/>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46E0AA39-830D-E991-9CB1-B37125AA7F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F4ADA4FD-117F-9330-B038-BC72D722826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3" name="Rechthoek 32">
                <a:extLst>
                  <a:ext uri="{FF2B5EF4-FFF2-40B4-BE49-F238E27FC236}">
                    <a16:creationId xmlns:a16="http://schemas.microsoft.com/office/drawing/2014/main" id="{50EA220B-73EE-6991-B37C-54BAD7855FE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34" name="Gelijkbenige driehoek 33">
                <a:extLst>
                  <a:ext uri="{FF2B5EF4-FFF2-40B4-BE49-F238E27FC236}">
                    <a16:creationId xmlns:a16="http://schemas.microsoft.com/office/drawing/2014/main" id="{92BE636F-E4C3-42DA-1ADC-DD10B6EC98D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6" name="ICOON_info">
              <a:extLst>
                <a:ext uri="{FF2B5EF4-FFF2-40B4-BE49-F238E27FC236}">
                  <a16:creationId xmlns:a16="http://schemas.microsoft.com/office/drawing/2014/main" id="{9C9BAE13-87A1-7DAB-9C82-C5B336422196}"/>
                </a:ext>
              </a:extLst>
            </p:cNvPr>
            <p:cNvGrpSpPr/>
            <p:nvPr userDrawn="1"/>
          </p:nvGrpSpPr>
          <p:grpSpPr>
            <a:xfrm>
              <a:off x="-376736" y="4055594"/>
              <a:ext cx="283685" cy="283685"/>
              <a:chOff x="-510741" y="5913713"/>
              <a:chExt cx="267555" cy="267555"/>
            </a:xfrm>
          </p:grpSpPr>
          <p:sp>
            <p:nvSpPr>
              <p:cNvPr id="30" name="Ovaal 29">
                <a:extLst>
                  <a:ext uri="{FF2B5EF4-FFF2-40B4-BE49-F238E27FC236}">
                    <a16:creationId xmlns:a16="http://schemas.microsoft.com/office/drawing/2014/main" id="{B5988397-76EA-D9F3-AA8A-36AD277B90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1" name="Graphic 163" descr="Informatie">
                <a:extLst>
                  <a:ext uri="{FF2B5EF4-FFF2-40B4-BE49-F238E27FC236}">
                    <a16:creationId xmlns:a16="http://schemas.microsoft.com/office/drawing/2014/main" id="{02F37550-3C99-F935-8416-C9F71C50DF5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7B2F9781-DA7C-A165-9B72-0C9A718C8E38}"/>
                </a:ext>
              </a:extLst>
            </p:cNvPr>
            <p:cNvGrpSpPr/>
            <p:nvPr userDrawn="1"/>
          </p:nvGrpSpPr>
          <p:grpSpPr>
            <a:xfrm>
              <a:off x="-938434" y="4364020"/>
              <a:ext cx="627798" cy="576693"/>
              <a:chOff x="-938434" y="4570310"/>
              <a:chExt cx="627798" cy="576693"/>
            </a:xfrm>
          </p:grpSpPr>
          <p:grpSp>
            <p:nvGrpSpPr>
              <p:cNvPr id="25" name="Inspireren">
                <a:extLst>
                  <a:ext uri="{FF2B5EF4-FFF2-40B4-BE49-F238E27FC236}">
                    <a16:creationId xmlns:a16="http://schemas.microsoft.com/office/drawing/2014/main" id="{71BDD973-D067-CE4E-9B62-EC992CF7425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7" name="Freeform 12">
                  <a:extLst>
                    <a:ext uri="{FF2B5EF4-FFF2-40B4-BE49-F238E27FC236}">
                      <a16:creationId xmlns:a16="http://schemas.microsoft.com/office/drawing/2014/main" id="{D5336F29-A881-E8C0-0711-D0E95BFEA60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28" name="Freeform 13">
                  <a:extLst>
                    <a:ext uri="{FF2B5EF4-FFF2-40B4-BE49-F238E27FC236}">
                      <a16:creationId xmlns:a16="http://schemas.microsoft.com/office/drawing/2014/main" id="{0A1338DA-75FF-40D7-CD6A-E37EED639FD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29" name="Freeform 14">
                  <a:extLst>
                    <a:ext uri="{FF2B5EF4-FFF2-40B4-BE49-F238E27FC236}">
                      <a16:creationId xmlns:a16="http://schemas.microsoft.com/office/drawing/2014/main" id="{2BCF1BF0-F6AA-79E7-D057-D0468C4E51A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26" name="Tekstvak 25">
                <a:extLst>
                  <a:ext uri="{FF2B5EF4-FFF2-40B4-BE49-F238E27FC236}">
                    <a16:creationId xmlns:a16="http://schemas.microsoft.com/office/drawing/2014/main" id="{5549906E-9941-9BCA-7EFB-02BE9300A487}"/>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439FC3B4-08FE-1CEF-827A-A1CBE89BB453}"/>
                </a:ext>
              </a:extLst>
            </p:cNvPr>
            <p:cNvGrpSpPr/>
            <p:nvPr userDrawn="1"/>
          </p:nvGrpSpPr>
          <p:grpSpPr>
            <a:xfrm>
              <a:off x="-3365484" y="1226982"/>
              <a:ext cx="446937" cy="406485"/>
              <a:chOff x="-3563526" y="1409294"/>
              <a:chExt cx="354190" cy="322133"/>
            </a:xfrm>
          </p:grpSpPr>
          <p:grpSp>
            <p:nvGrpSpPr>
              <p:cNvPr id="19" name="Groep 18">
                <a:extLst>
                  <a:ext uri="{FF2B5EF4-FFF2-40B4-BE49-F238E27FC236}">
                    <a16:creationId xmlns:a16="http://schemas.microsoft.com/office/drawing/2014/main" id="{D919FF98-7F3E-A0CD-3BC3-C06E570F856B}"/>
                  </a:ext>
                </a:extLst>
              </p:cNvPr>
              <p:cNvGrpSpPr/>
              <p:nvPr userDrawn="1"/>
            </p:nvGrpSpPr>
            <p:grpSpPr>
              <a:xfrm>
                <a:off x="-3499992" y="1409294"/>
                <a:ext cx="225195" cy="195499"/>
                <a:chOff x="8987389" y="1361199"/>
                <a:chExt cx="2200275" cy="1914525"/>
              </a:xfrm>
            </p:grpSpPr>
            <p:sp>
              <p:nvSpPr>
                <p:cNvPr id="21" name="Vrije vorm: vorm 20">
                  <a:extLst>
                    <a:ext uri="{FF2B5EF4-FFF2-40B4-BE49-F238E27FC236}">
                      <a16:creationId xmlns:a16="http://schemas.microsoft.com/office/drawing/2014/main" id="{E86DE3CB-4129-DF27-B72D-162E569E0AC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22" name="Groep 21">
                  <a:extLst>
                    <a:ext uri="{FF2B5EF4-FFF2-40B4-BE49-F238E27FC236}">
                      <a16:creationId xmlns:a16="http://schemas.microsoft.com/office/drawing/2014/main" id="{642744B2-3A79-9C77-8F4B-F15E08807FA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3" name="Vrije vorm: vorm 22">
                    <a:extLst>
                      <a:ext uri="{FF2B5EF4-FFF2-40B4-BE49-F238E27FC236}">
                        <a16:creationId xmlns:a16="http://schemas.microsoft.com/office/drawing/2014/main" id="{E29E143F-EB6C-3904-CD4D-35B98B25980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24" name="Vrije vorm: vorm 23">
                    <a:extLst>
                      <a:ext uri="{FF2B5EF4-FFF2-40B4-BE49-F238E27FC236}">
                        <a16:creationId xmlns:a16="http://schemas.microsoft.com/office/drawing/2014/main" id="{436C2142-9A21-D3F2-88A5-16037C9E202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20" name="Tekstvak 19">
                <a:extLst>
                  <a:ext uri="{FF2B5EF4-FFF2-40B4-BE49-F238E27FC236}">
                    <a16:creationId xmlns:a16="http://schemas.microsoft.com/office/drawing/2014/main" id="{38285393-5DCE-98CE-B24C-BE2F4AE0944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90142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 Icon instructio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89943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Title + Icon instruction</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grpSp>
        <p:nvGrpSpPr>
          <p:cNvPr id="2" name="INSTRUCTIE">
            <a:extLst>
              <a:ext uri="{FF2B5EF4-FFF2-40B4-BE49-F238E27FC236}">
                <a16:creationId xmlns:a16="http://schemas.microsoft.com/office/drawing/2014/main" id="{27301E8F-2690-34FE-0491-351D4189D0F1}"/>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F15F0C9B-ED32-4675-F5DB-6631D7D95C1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Icon</a:t>
              </a:r>
            </a:p>
          </p:txBody>
        </p:sp>
        <p:sp>
          <p:nvSpPr>
            <p:cNvPr id="4" name="Rechthoek 3">
              <a:extLst>
                <a:ext uri="{FF2B5EF4-FFF2-40B4-BE49-F238E27FC236}">
                  <a16:creationId xmlns:a16="http://schemas.microsoft.com/office/drawing/2014/main" id="{8385148C-FA61-4888-DC5F-79BCD49F78E2}"/>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6" name="Ovaal 5">
              <a:extLst>
                <a:ext uri="{FF2B5EF4-FFF2-40B4-BE49-F238E27FC236}">
                  <a16:creationId xmlns:a16="http://schemas.microsoft.com/office/drawing/2014/main" id="{8F800E00-5DFE-6197-8A54-3294D2ABAA59}"/>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751D9F3E-67FC-452D-6B43-E44ECAE3877D}"/>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1" name="Ovaal 10">
              <a:extLst>
                <a:ext uri="{FF2B5EF4-FFF2-40B4-BE49-F238E27FC236}">
                  <a16:creationId xmlns:a16="http://schemas.microsoft.com/office/drawing/2014/main" id="{470CD354-F309-3705-793D-F4A6E614CF92}"/>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104E7768-A176-E5BD-B1A3-8CF8F3C25A6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Rechthoek 12">
              <a:extLst>
                <a:ext uri="{FF2B5EF4-FFF2-40B4-BE49-F238E27FC236}">
                  <a16:creationId xmlns:a16="http://schemas.microsoft.com/office/drawing/2014/main" id="{28B6CC47-8726-F032-65AB-DE99F89EAB0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4" name="Ovaal 13">
              <a:extLst>
                <a:ext uri="{FF2B5EF4-FFF2-40B4-BE49-F238E27FC236}">
                  <a16:creationId xmlns:a16="http://schemas.microsoft.com/office/drawing/2014/main" id="{95D93FB0-EDC3-4222-9D34-17E42AACF4E5}"/>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A9B09610-AE51-83C8-9780-7C7D249F7DF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ICOON_info">
              <a:extLst>
                <a:ext uri="{FF2B5EF4-FFF2-40B4-BE49-F238E27FC236}">
                  <a16:creationId xmlns:a16="http://schemas.microsoft.com/office/drawing/2014/main" id="{18C0E431-238E-1B94-2638-A17D412C9316}"/>
                </a:ext>
              </a:extLst>
            </p:cNvPr>
            <p:cNvGrpSpPr/>
            <p:nvPr userDrawn="1"/>
          </p:nvGrpSpPr>
          <p:grpSpPr>
            <a:xfrm>
              <a:off x="-376736" y="5210661"/>
              <a:ext cx="283685" cy="283685"/>
              <a:chOff x="-510741" y="5913713"/>
              <a:chExt cx="267555" cy="267555"/>
            </a:xfrm>
          </p:grpSpPr>
          <p:sp>
            <p:nvSpPr>
              <p:cNvPr id="75" name="Ovaal 74">
                <a:extLst>
                  <a:ext uri="{FF2B5EF4-FFF2-40B4-BE49-F238E27FC236}">
                    <a16:creationId xmlns:a16="http://schemas.microsoft.com/office/drawing/2014/main" id="{03C2F0ED-3096-5244-C114-8E6525935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E9E6A109-D17E-EF74-E77B-A7C63520AC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A16C703F-6E18-BBA0-7128-710A3D8E187C}"/>
                </a:ext>
              </a:extLst>
            </p:cNvPr>
            <p:cNvGrpSpPr/>
            <p:nvPr userDrawn="1"/>
          </p:nvGrpSpPr>
          <p:grpSpPr>
            <a:xfrm>
              <a:off x="-938434" y="5519087"/>
              <a:ext cx="627798" cy="576693"/>
              <a:chOff x="-938434" y="4570310"/>
              <a:chExt cx="627798" cy="576693"/>
            </a:xfrm>
          </p:grpSpPr>
          <p:grpSp>
            <p:nvGrpSpPr>
              <p:cNvPr id="70" name="Inspireren">
                <a:extLst>
                  <a:ext uri="{FF2B5EF4-FFF2-40B4-BE49-F238E27FC236}">
                    <a16:creationId xmlns:a16="http://schemas.microsoft.com/office/drawing/2014/main" id="{79526D32-3AA3-E967-6366-35BDF8FD2D2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2" name="Freeform 12">
                  <a:extLst>
                    <a:ext uri="{FF2B5EF4-FFF2-40B4-BE49-F238E27FC236}">
                      <a16:creationId xmlns:a16="http://schemas.microsoft.com/office/drawing/2014/main" id="{FE54E9D6-C931-6128-E1B5-D8B0951AEA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73" name="Freeform 13">
                  <a:extLst>
                    <a:ext uri="{FF2B5EF4-FFF2-40B4-BE49-F238E27FC236}">
                      <a16:creationId xmlns:a16="http://schemas.microsoft.com/office/drawing/2014/main" id="{5FC6A98C-1206-36C2-7C6A-899156BAC04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74" name="Freeform 14">
                  <a:extLst>
                    <a:ext uri="{FF2B5EF4-FFF2-40B4-BE49-F238E27FC236}">
                      <a16:creationId xmlns:a16="http://schemas.microsoft.com/office/drawing/2014/main" id="{C65152A4-DA10-4273-D433-BFB1D22B87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71" name="Tekstvak 70">
                <a:extLst>
                  <a:ext uri="{FF2B5EF4-FFF2-40B4-BE49-F238E27FC236}">
                    <a16:creationId xmlns:a16="http://schemas.microsoft.com/office/drawing/2014/main" id="{761D3C45-ABB3-61D2-8389-97E41A75F64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B1FCE2C9-B43E-A18B-7B83-59F3FE2C68BC}"/>
                </a:ext>
              </a:extLst>
            </p:cNvPr>
            <p:cNvGrpSpPr/>
            <p:nvPr userDrawn="1"/>
          </p:nvGrpSpPr>
          <p:grpSpPr>
            <a:xfrm>
              <a:off x="-3398401" y="1222628"/>
              <a:ext cx="491631" cy="410839"/>
              <a:chOff x="-3241990" y="1222628"/>
              <a:chExt cx="491631" cy="410839"/>
            </a:xfrm>
          </p:grpSpPr>
          <p:sp>
            <p:nvSpPr>
              <p:cNvPr id="57" name="Tekstvak 56">
                <a:extLst>
                  <a:ext uri="{FF2B5EF4-FFF2-40B4-BE49-F238E27FC236}">
                    <a16:creationId xmlns:a16="http://schemas.microsoft.com/office/drawing/2014/main" id="{24782728-0B1D-A4F0-51B6-9EEAF95BB900}"/>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8" name="Groep 57">
                <a:extLst>
                  <a:ext uri="{FF2B5EF4-FFF2-40B4-BE49-F238E27FC236}">
                    <a16:creationId xmlns:a16="http://schemas.microsoft.com/office/drawing/2014/main" id="{3FCFFBDF-9EE5-57DC-7148-BBF7A46799A5}"/>
                  </a:ext>
                </a:extLst>
              </p:cNvPr>
              <p:cNvGrpSpPr/>
              <p:nvPr userDrawn="1"/>
            </p:nvGrpSpPr>
            <p:grpSpPr>
              <a:xfrm>
                <a:off x="-3119153" y="1222628"/>
                <a:ext cx="245956" cy="246691"/>
                <a:chOff x="1314120" y="4794393"/>
                <a:chExt cx="1787447" cy="1792785"/>
              </a:xfrm>
            </p:grpSpPr>
            <p:grpSp>
              <p:nvGrpSpPr>
                <p:cNvPr id="59" name="Groep 58">
                  <a:extLst>
                    <a:ext uri="{FF2B5EF4-FFF2-40B4-BE49-F238E27FC236}">
                      <a16:creationId xmlns:a16="http://schemas.microsoft.com/office/drawing/2014/main" id="{1F625FA4-027E-62AC-C716-2D864C42ACF9}"/>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1" name="Groep 60">
                    <a:extLst>
                      <a:ext uri="{FF2B5EF4-FFF2-40B4-BE49-F238E27FC236}">
                        <a16:creationId xmlns:a16="http://schemas.microsoft.com/office/drawing/2014/main" id="{32622739-AD5A-B781-7192-56C54AD3F027}"/>
                      </a:ext>
                    </a:extLst>
                  </p:cNvPr>
                  <p:cNvGrpSpPr/>
                  <p:nvPr/>
                </p:nvGrpSpPr>
                <p:grpSpPr>
                  <a:xfrm>
                    <a:off x="1314120" y="4794393"/>
                    <a:ext cx="1787447" cy="1792785"/>
                    <a:chOff x="1314120" y="4794393"/>
                    <a:chExt cx="1787447" cy="1792785"/>
                  </a:xfrm>
                  <a:grpFill/>
                </p:grpSpPr>
                <p:sp>
                  <p:nvSpPr>
                    <p:cNvPr id="66" name="Vrije vorm: vorm 65">
                      <a:extLst>
                        <a:ext uri="{FF2B5EF4-FFF2-40B4-BE49-F238E27FC236}">
                          <a16:creationId xmlns:a16="http://schemas.microsoft.com/office/drawing/2014/main" id="{9AB89D3B-2245-79E2-DDFC-5FB4E7809979}"/>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7" name="Vrije vorm: vorm 66">
                      <a:extLst>
                        <a:ext uri="{FF2B5EF4-FFF2-40B4-BE49-F238E27FC236}">
                          <a16:creationId xmlns:a16="http://schemas.microsoft.com/office/drawing/2014/main" id="{B8E5E6CF-D994-A132-7DBE-B7014892DF06}"/>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8" name="Vrije vorm: vorm 67">
                      <a:extLst>
                        <a:ext uri="{FF2B5EF4-FFF2-40B4-BE49-F238E27FC236}">
                          <a16:creationId xmlns:a16="http://schemas.microsoft.com/office/drawing/2014/main" id="{BA6A2CBB-FFDF-35CE-B78D-61703A99E7F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9" name="Vrije vorm: vorm 68">
                      <a:extLst>
                        <a:ext uri="{FF2B5EF4-FFF2-40B4-BE49-F238E27FC236}">
                          <a16:creationId xmlns:a16="http://schemas.microsoft.com/office/drawing/2014/main" id="{40231BC3-757C-ADFC-C32B-FBAD1497D879}"/>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nvGrpSpPr>
                  <p:cNvPr id="62" name="Groep 61">
                    <a:extLst>
                      <a:ext uri="{FF2B5EF4-FFF2-40B4-BE49-F238E27FC236}">
                        <a16:creationId xmlns:a16="http://schemas.microsoft.com/office/drawing/2014/main" id="{5DE26B81-ED25-9905-1594-E2B6EA0AA019}"/>
                      </a:ext>
                    </a:extLst>
                  </p:cNvPr>
                  <p:cNvGrpSpPr/>
                  <p:nvPr/>
                </p:nvGrpSpPr>
                <p:grpSpPr>
                  <a:xfrm>
                    <a:off x="1544558" y="5023941"/>
                    <a:ext cx="1270519" cy="1329241"/>
                    <a:chOff x="1544558" y="5023941"/>
                    <a:chExt cx="1270519" cy="1329241"/>
                  </a:xfrm>
                  <a:grpFill/>
                </p:grpSpPr>
                <p:sp>
                  <p:nvSpPr>
                    <p:cNvPr id="63" name="Vrije vorm: vorm 62">
                      <a:extLst>
                        <a:ext uri="{FF2B5EF4-FFF2-40B4-BE49-F238E27FC236}">
                          <a16:creationId xmlns:a16="http://schemas.microsoft.com/office/drawing/2014/main" id="{29CDFD7E-7A07-2BF6-B3BB-DCE97B4EF2E1}"/>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4" name="Vrije vorm: vorm 63">
                      <a:extLst>
                        <a:ext uri="{FF2B5EF4-FFF2-40B4-BE49-F238E27FC236}">
                          <a16:creationId xmlns:a16="http://schemas.microsoft.com/office/drawing/2014/main" id="{EE9CB5C2-3029-BB24-2776-75114186E51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5" name="Vrije vorm: vorm 64">
                      <a:extLst>
                        <a:ext uri="{FF2B5EF4-FFF2-40B4-BE49-F238E27FC236}">
                          <a16:creationId xmlns:a16="http://schemas.microsoft.com/office/drawing/2014/main" id="{5AFA1DD4-787A-C7B6-A1BD-7C33B2A09494}"/>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sp>
              <p:nvSpPr>
                <p:cNvPr id="60" name="Vrije vorm: vorm 59">
                  <a:extLst>
                    <a:ext uri="{FF2B5EF4-FFF2-40B4-BE49-F238E27FC236}">
                      <a16:creationId xmlns:a16="http://schemas.microsoft.com/office/drawing/2014/main" id="{33D5068E-E631-AF0F-C822-193D0122C4B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grpSp>
          <p:nvGrpSpPr>
            <p:cNvPr id="19" name="Groep 18">
              <a:extLst>
                <a:ext uri="{FF2B5EF4-FFF2-40B4-BE49-F238E27FC236}">
                  <a16:creationId xmlns:a16="http://schemas.microsoft.com/office/drawing/2014/main" id="{757A3953-63B0-B425-A4C7-111921C4EAEA}"/>
                </a:ext>
              </a:extLst>
            </p:cNvPr>
            <p:cNvGrpSpPr/>
            <p:nvPr userDrawn="1"/>
          </p:nvGrpSpPr>
          <p:grpSpPr>
            <a:xfrm>
              <a:off x="-3314820" y="3391746"/>
              <a:ext cx="1201132" cy="331361"/>
              <a:chOff x="-3314820" y="3391746"/>
              <a:chExt cx="1201132" cy="331361"/>
            </a:xfrm>
          </p:grpSpPr>
          <p:sp>
            <p:nvSpPr>
              <p:cNvPr id="48" name="Rechthoek 47">
                <a:extLst>
                  <a:ext uri="{FF2B5EF4-FFF2-40B4-BE49-F238E27FC236}">
                    <a16:creationId xmlns:a16="http://schemas.microsoft.com/office/drawing/2014/main" id="{7055A213-A9B0-24CF-04CF-3D9E7E8A3626}"/>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DDC3A9AC-12B5-4E0A-CDF2-4B1D99547E4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0" name="Tekstvak 49">
                <a:extLst>
                  <a:ext uri="{FF2B5EF4-FFF2-40B4-BE49-F238E27FC236}">
                    <a16:creationId xmlns:a16="http://schemas.microsoft.com/office/drawing/2014/main" id="{A50A0969-F5AC-BD40-5A65-9F879FF73C4E}"/>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Shape Fill</a:t>
                </a:r>
              </a:p>
            </p:txBody>
          </p:sp>
          <p:sp>
            <p:nvSpPr>
              <p:cNvPr id="51" name="Vrije vorm: vorm 50">
                <a:extLst>
                  <a:ext uri="{FF2B5EF4-FFF2-40B4-BE49-F238E27FC236}">
                    <a16:creationId xmlns:a16="http://schemas.microsoft.com/office/drawing/2014/main" id="{23D5FFEC-CEE3-9561-A821-CB7FD51C7758}"/>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F51DFF29-3E16-5D8C-D679-90AAFB862ACD}"/>
                  </a:ext>
                </a:extLst>
              </p:cNvPr>
              <p:cNvGrpSpPr/>
              <p:nvPr userDrawn="1"/>
            </p:nvGrpSpPr>
            <p:grpSpPr>
              <a:xfrm>
                <a:off x="-3243855" y="3446665"/>
                <a:ext cx="157453" cy="147831"/>
                <a:chOff x="-899320" y="3037554"/>
                <a:chExt cx="175977" cy="165227"/>
              </a:xfrm>
            </p:grpSpPr>
            <p:sp>
              <p:nvSpPr>
                <p:cNvPr id="54" name="Vrije vorm: vorm 53">
                  <a:extLst>
                    <a:ext uri="{FF2B5EF4-FFF2-40B4-BE49-F238E27FC236}">
                      <a16:creationId xmlns:a16="http://schemas.microsoft.com/office/drawing/2014/main" id="{3EA2D7E7-F172-6D30-3E98-331EFD9D6FD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55" name="Rechthoek: afgeronde hoeken 54">
                  <a:extLst>
                    <a:ext uri="{FF2B5EF4-FFF2-40B4-BE49-F238E27FC236}">
                      <a16:creationId xmlns:a16="http://schemas.microsoft.com/office/drawing/2014/main" id="{59C70048-0187-5E80-C182-F9ED541313E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Vrije vorm: vorm 55">
                  <a:extLst>
                    <a:ext uri="{FF2B5EF4-FFF2-40B4-BE49-F238E27FC236}">
                      <a16:creationId xmlns:a16="http://schemas.microsoft.com/office/drawing/2014/main" id="{D9B6E005-E9C1-83A0-2322-B4FEDE76044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Gelijkbenige driehoek 52">
                <a:extLst>
                  <a:ext uri="{FF2B5EF4-FFF2-40B4-BE49-F238E27FC236}">
                    <a16:creationId xmlns:a16="http://schemas.microsoft.com/office/drawing/2014/main" id="{942FFD04-010D-3AB6-028D-DA0E622BBD4A}"/>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sp>
          <p:nvSpPr>
            <p:cNvPr id="20" name="Ovaal 19">
              <a:extLst>
                <a:ext uri="{FF2B5EF4-FFF2-40B4-BE49-F238E27FC236}">
                  <a16:creationId xmlns:a16="http://schemas.microsoft.com/office/drawing/2014/main" id="{FB535694-FA8C-FE6E-3B5C-5DA9E9E7FEA7}"/>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E089C222-6C64-FC77-4C9D-FFDAE61AAD6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F0D29FB7-EEF8-E665-B1A0-FD2F8E407657}"/>
                </a:ext>
              </a:extLst>
            </p:cNvPr>
            <p:cNvGrpSpPr/>
            <p:nvPr userDrawn="1"/>
          </p:nvGrpSpPr>
          <p:grpSpPr>
            <a:xfrm>
              <a:off x="-3333646" y="4635104"/>
              <a:ext cx="2012897" cy="490702"/>
              <a:chOff x="12731803" y="3562552"/>
              <a:chExt cx="2012897" cy="490702"/>
            </a:xfrm>
          </p:grpSpPr>
          <p:sp>
            <p:nvSpPr>
              <p:cNvPr id="33" name="Rechthoek 32">
                <a:extLst>
                  <a:ext uri="{FF2B5EF4-FFF2-40B4-BE49-F238E27FC236}">
                    <a16:creationId xmlns:a16="http://schemas.microsoft.com/office/drawing/2014/main" id="{732ABA06-4EA5-F269-6B93-749AA0809D0E}"/>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hoek 33">
                <a:extLst>
                  <a:ext uri="{FF2B5EF4-FFF2-40B4-BE49-F238E27FC236}">
                    <a16:creationId xmlns:a16="http://schemas.microsoft.com/office/drawing/2014/main" id="{68D90262-18DB-7097-C8FD-45EFFDBABF7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5" name="Tekstvak 34">
                <a:extLst>
                  <a:ext uri="{FF2B5EF4-FFF2-40B4-BE49-F238E27FC236}">
                    <a16:creationId xmlns:a16="http://schemas.microsoft.com/office/drawing/2014/main" id="{9C804717-8A6C-AEED-2935-DC972AAA706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a:solidFill>
                      <a:srgbClr val="211F26"/>
                    </a:solidFill>
                    <a:latin typeface="Calibri" panose="020F0502020204030204" pitchFamily="34" charset="0"/>
                    <a:ea typeface="+mn-ea"/>
                    <a:cs typeface="Calibri" panose="020F0502020204030204" pitchFamily="34" charset="0"/>
                  </a:rPr>
                  <a:t>Colours</a:t>
                </a:r>
              </a:p>
            </p:txBody>
          </p:sp>
          <p:sp>
            <p:nvSpPr>
              <p:cNvPr id="36" name="Rechthoek 35">
                <a:extLst>
                  <a:ext uri="{FF2B5EF4-FFF2-40B4-BE49-F238E27FC236}">
                    <a16:creationId xmlns:a16="http://schemas.microsoft.com/office/drawing/2014/main" id="{79C789DC-789F-F3F6-721F-20671F5D7B5F}"/>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2A5440AC-520A-223C-637C-345BB8136949}"/>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1E27B165-6123-30D5-21F2-0CFA276217CC}"/>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753D1B26-54A6-641F-B149-58E98E516950}"/>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110EC36C-1054-64F1-390C-067FC410894E}"/>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88D22ED-7BBE-5866-493E-368844452819}"/>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B49B3E2B-48B9-C5FF-6ACF-A972F7D12FA4}"/>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EC697E8-712E-BFC5-FB21-28C690999AF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ED841C00-0C11-E7AA-D29A-04BD66D4CE7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nvGrpSpPr>
              <p:cNvPr id="45" name="Groep 44">
                <a:extLst>
                  <a:ext uri="{FF2B5EF4-FFF2-40B4-BE49-F238E27FC236}">
                    <a16:creationId xmlns:a16="http://schemas.microsoft.com/office/drawing/2014/main" id="{103BBCC8-553B-7BD3-B07A-CC6375D604EE}"/>
                  </a:ext>
                </a:extLst>
              </p:cNvPr>
              <p:cNvGrpSpPr/>
              <p:nvPr userDrawn="1"/>
            </p:nvGrpSpPr>
            <p:grpSpPr>
              <a:xfrm>
                <a:off x="13580316" y="3865836"/>
                <a:ext cx="151508" cy="147961"/>
                <a:chOff x="13580316" y="3865836"/>
                <a:chExt cx="151508" cy="147961"/>
              </a:xfrm>
            </p:grpSpPr>
            <p:sp>
              <p:nvSpPr>
                <p:cNvPr id="46" name="Rechthoek 45">
                  <a:extLst>
                    <a:ext uri="{FF2B5EF4-FFF2-40B4-BE49-F238E27FC236}">
                      <a16:creationId xmlns:a16="http://schemas.microsoft.com/office/drawing/2014/main" id="{EC49CB0E-7CE1-37DB-1A69-90E95BA731E9}"/>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7" name="Rechthoek 46">
                  <a:extLst>
                    <a:ext uri="{FF2B5EF4-FFF2-40B4-BE49-F238E27FC236}">
                      <a16:creationId xmlns:a16="http://schemas.microsoft.com/office/drawing/2014/main" id="{914DA0CC-45E7-DA04-EBC1-23E8CB11D013}"/>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grpSp>
          <p:nvGrpSpPr>
            <p:cNvPr id="23" name="Groep 22">
              <a:extLst>
                <a:ext uri="{FF2B5EF4-FFF2-40B4-BE49-F238E27FC236}">
                  <a16:creationId xmlns:a16="http://schemas.microsoft.com/office/drawing/2014/main" id="{264F1E97-62A1-83FF-0E65-28C438452C2B}"/>
                </a:ext>
              </a:extLst>
            </p:cNvPr>
            <p:cNvGrpSpPr/>
            <p:nvPr userDrawn="1"/>
          </p:nvGrpSpPr>
          <p:grpSpPr>
            <a:xfrm>
              <a:off x="-3314820" y="4363463"/>
              <a:ext cx="1201132" cy="835929"/>
              <a:chOff x="-3314820" y="3391746"/>
              <a:chExt cx="1201132" cy="835929"/>
            </a:xfrm>
          </p:grpSpPr>
          <p:sp>
            <p:nvSpPr>
              <p:cNvPr id="24" name="Rechthoek 23">
                <a:extLst>
                  <a:ext uri="{FF2B5EF4-FFF2-40B4-BE49-F238E27FC236}">
                    <a16:creationId xmlns:a16="http://schemas.microsoft.com/office/drawing/2014/main" id="{FF3C3D46-55D1-6441-48E7-88FD5E8FAB2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5" name="Rechthoek 24">
                <a:extLst>
                  <a:ext uri="{FF2B5EF4-FFF2-40B4-BE49-F238E27FC236}">
                    <a16:creationId xmlns:a16="http://schemas.microsoft.com/office/drawing/2014/main" id="{DAB2C25C-9EDB-E464-6C24-BA852D8629E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 name="Tekstvak 25">
                <a:extLst>
                  <a:ext uri="{FF2B5EF4-FFF2-40B4-BE49-F238E27FC236}">
                    <a16:creationId xmlns:a16="http://schemas.microsoft.com/office/drawing/2014/main" id="{08AAB207-FDE4-7875-4D44-DB69AF1764B8}"/>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Shape Fill</a:t>
                </a:r>
              </a:p>
            </p:txBody>
          </p:sp>
          <p:sp>
            <p:nvSpPr>
              <p:cNvPr id="27" name="Vrije vorm: vorm 26">
                <a:extLst>
                  <a:ext uri="{FF2B5EF4-FFF2-40B4-BE49-F238E27FC236}">
                    <a16:creationId xmlns:a16="http://schemas.microsoft.com/office/drawing/2014/main" id="{4CB9DD2F-C309-1FDF-A868-C822BFF487D9}"/>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28" name="Groep 27">
                <a:extLst>
                  <a:ext uri="{FF2B5EF4-FFF2-40B4-BE49-F238E27FC236}">
                    <a16:creationId xmlns:a16="http://schemas.microsoft.com/office/drawing/2014/main" id="{0D754B0C-15A0-032D-BE2D-FDB17A10A7F7}"/>
                  </a:ext>
                </a:extLst>
              </p:cNvPr>
              <p:cNvGrpSpPr/>
              <p:nvPr userDrawn="1"/>
            </p:nvGrpSpPr>
            <p:grpSpPr>
              <a:xfrm>
                <a:off x="-3243855" y="3446665"/>
                <a:ext cx="157453" cy="147831"/>
                <a:chOff x="-899320" y="3037554"/>
                <a:chExt cx="175977" cy="165227"/>
              </a:xfrm>
            </p:grpSpPr>
            <p:sp>
              <p:nvSpPr>
                <p:cNvPr id="30" name="Vrije vorm: vorm 29">
                  <a:extLst>
                    <a:ext uri="{FF2B5EF4-FFF2-40B4-BE49-F238E27FC236}">
                      <a16:creationId xmlns:a16="http://schemas.microsoft.com/office/drawing/2014/main" id="{77AB00D0-401B-C0D0-D829-12A2D660A201}"/>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31" name="Rechthoek: afgeronde hoeken 30">
                  <a:extLst>
                    <a:ext uri="{FF2B5EF4-FFF2-40B4-BE49-F238E27FC236}">
                      <a16:creationId xmlns:a16="http://schemas.microsoft.com/office/drawing/2014/main" id="{E958A602-4880-D85A-9C5F-8AAA92C2C9B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Vrije vorm: vorm 31">
                  <a:extLst>
                    <a:ext uri="{FF2B5EF4-FFF2-40B4-BE49-F238E27FC236}">
                      <a16:creationId xmlns:a16="http://schemas.microsoft.com/office/drawing/2014/main" id="{4F06197E-2E65-34FF-AC4A-29696D3277CE}"/>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Gelijkbenige driehoek 28">
                <a:extLst>
                  <a:ext uri="{FF2B5EF4-FFF2-40B4-BE49-F238E27FC236}">
                    <a16:creationId xmlns:a16="http://schemas.microsoft.com/office/drawing/2014/main" id="{646E3AF6-70EE-B18F-7B32-B0D2869BD5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305106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9" name="Tijdelijke aanduiding voor afbeelding 16">
            <a:extLst>
              <a:ext uri="{FF2B5EF4-FFF2-40B4-BE49-F238E27FC236}">
                <a16:creationId xmlns:a16="http://schemas.microsoft.com/office/drawing/2014/main" id="{B58464CF-AC46-0CF5-9A03-942DFB9749B7}"/>
              </a:ext>
            </a:extLst>
          </p:cNvPr>
          <p:cNvSpPr>
            <a:spLocks noGrp="1"/>
          </p:cNvSpPr>
          <p:nvPr>
            <p:ph type="pic" sz="quarter" idx="13" hasCustomPrompt="1"/>
          </p:nvPr>
        </p:nvSpPr>
        <p:spPr>
          <a:xfrm>
            <a:off x="0" y="2"/>
            <a:ext cx="12192001" cy="685799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8946" y="5710306"/>
            <a:ext cx="5136349" cy="395785"/>
          </a:xfrm>
        </p:spPr>
        <p:txBody>
          <a:bodyPr anchor="t"/>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718946" y="6195358"/>
            <a:ext cx="2933400" cy="151790"/>
          </a:xfrm>
          <a:prstGeom prst="rect">
            <a:avLst/>
          </a:prstGeom>
        </p:spPr>
        <p:txBody>
          <a:bodyPr vert="horz" lIns="0" tIns="0" rIns="0" bIns="0" rtlCol="0" anchor="ctr">
            <a:noAutofit/>
          </a:bodyPr>
          <a:lstStyle>
            <a:lvl1pPr algn="l">
              <a:defRPr sz="1600">
                <a:solidFill>
                  <a:schemeClr val="tx1"/>
                </a:solidFill>
              </a:defRPr>
            </a:lvl1pPr>
          </a:lstStyle>
          <a:p>
            <a:fld id="{CF97DA82-84C5-4972-A41D-D2D51EA09891}" type="datetime3">
              <a:rPr lang="en-GB" smtClean="0"/>
              <a:t>6 June, 2023</a:t>
            </a:fld>
            <a:endParaRPr lang="en-GB"/>
          </a:p>
        </p:txBody>
      </p:sp>
      <p:sp>
        <p:nvSpPr>
          <p:cNvPr id="5" name="Tijdelijke aanduiding voor titel 1">
            <a:extLst>
              <a:ext uri="{FF2B5EF4-FFF2-40B4-BE49-F238E27FC236}">
                <a16:creationId xmlns:a16="http://schemas.microsoft.com/office/drawing/2014/main" id="{4F234B24-83D3-7CC9-76C9-6555FFA155AD}"/>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a:solidFill>
                  <a:schemeClr val="accent1"/>
                </a:solidFill>
                <a:latin typeface="+mj-lt"/>
              </a:rPr>
              <a:t>Title slide</a:t>
            </a:r>
          </a:p>
        </p:txBody>
      </p:sp>
      <p:sp>
        <p:nvSpPr>
          <p:cNvPr id="9" name="Tijdelijke aanduiding voor tekst 8">
            <a:extLst>
              <a:ext uri="{FF2B5EF4-FFF2-40B4-BE49-F238E27FC236}">
                <a16:creationId xmlns:a16="http://schemas.microsoft.com/office/drawing/2014/main" id="{4FD4B358-1033-FC99-149E-62875FBFF322}"/>
              </a:ext>
            </a:extLst>
          </p:cNvPr>
          <p:cNvSpPr>
            <a:spLocks noGrp="1"/>
          </p:cNvSpPr>
          <p:nvPr>
            <p:ph type="body" sz="quarter" idx="19" hasCustomPrompt="1"/>
          </p:nvPr>
        </p:nvSpPr>
        <p:spPr>
          <a:xfrm>
            <a:off x="721632" y="3438798"/>
            <a:ext cx="5133663" cy="2117352"/>
          </a:xfrm>
        </p:spPr>
        <p:txBody>
          <a:bodyPr anchor="b"/>
          <a:lstStyle>
            <a:lvl1pPr>
              <a:defRPr sz="5000" b="1">
                <a:solidFill>
                  <a:schemeClr val="accent3"/>
                </a:solidFill>
                <a:latin typeface="+mj-lt"/>
              </a:defRPr>
            </a:lvl1pPr>
          </a:lstStyle>
          <a:p>
            <a:pPr lvl="0"/>
            <a:r>
              <a:rPr lang="en-US"/>
              <a:t>The title of the presentation can be placed here</a:t>
            </a:r>
          </a:p>
        </p:txBody>
      </p:sp>
    </p:spTree>
    <p:extLst>
      <p:ext uri="{BB962C8B-B14F-4D97-AF65-F5344CB8AC3E}">
        <p14:creationId xmlns:p14="http://schemas.microsoft.com/office/powerpoint/2010/main" val="26910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0">
                                            <p:txEl>
                                              <p:pRg st="0" end="0"/>
                                            </p:txEl>
                                          </p:spTgt>
                                        </p:tgtEl>
                                        <p:attrNameLst>
                                          <p:attrName>style.visibility</p:attrName>
                                        </p:attrNameLst>
                                      </p:cBhvr>
                                      <p:to>
                                        <p:strVal val="visible"/>
                                      </p:to>
                                    </p:set>
                                    <p:animEffect transition="in" filter="fade">
                                      <p:cBhvr>
                                        <p:cTn id="15" dur="75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 rounded">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129375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Image rounded</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36378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 Image (3x)">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43238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Image (3x)</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33" name="Tijdelijke aanduiding voor afbeelding 32">
            <a:extLst>
              <a:ext uri="{FF2B5EF4-FFF2-40B4-BE49-F238E27FC236}">
                <a16:creationId xmlns:a16="http://schemas.microsoft.com/office/drawing/2014/main" id="{090E3504-CB62-F6A4-B587-516632E04F97}"/>
              </a:ext>
            </a:extLst>
          </p:cNvPr>
          <p:cNvSpPr>
            <a:spLocks noGrp="1"/>
          </p:cNvSpPr>
          <p:nvPr>
            <p:ph type="pic" sz="quarter" idx="21" hasCustomPrompt="1"/>
          </p:nvPr>
        </p:nvSpPr>
        <p:spPr>
          <a:xfrm>
            <a:off x="708207" y="1592264"/>
            <a:ext cx="3201311" cy="2435979"/>
          </a:xfrm>
          <a:custGeom>
            <a:avLst/>
            <a:gdLst>
              <a:gd name="connsiteX0" fmla="*/ 162370 w 3201311"/>
              <a:gd name="connsiteY0" fmla="*/ 0 h 2435979"/>
              <a:gd name="connsiteX1" fmla="*/ 3038941 w 3201311"/>
              <a:gd name="connsiteY1" fmla="*/ 0 h 2435979"/>
              <a:gd name="connsiteX2" fmla="*/ 3201311 w 3201311"/>
              <a:gd name="connsiteY2" fmla="*/ 162370 h 2435979"/>
              <a:gd name="connsiteX3" fmla="*/ 3201311 w 3201311"/>
              <a:gd name="connsiteY3" fmla="*/ 2435979 h 2435979"/>
              <a:gd name="connsiteX4" fmla="*/ 0 w 3201311"/>
              <a:gd name="connsiteY4" fmla="*/ 2435979 h 2435979"/>
              <a:gd name="connsiteX5" fmla="*/ 0 w 3201311"/>
              <a:gd name="connsiteY5" fmla="*/ 162370 h 2435979"/>
              <a:gd name="connsiteX6" fmla="*/ 162370 w 3201311"/>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1" h="2435979">
                <a:moveTo>
                  <a:pt x="162370" y="0"/>
                </a:moveTo>
                <a:lnTo>
                  <a:pt x="3038941" y="0"/>
                </a:lnTo>
                <a:cubicBezTo>
                  <a:pt x="3128615" y="0"/>
                  <a:pt x="3201311" y="72696"/>
                  <a:pt x="3201311" y="162370"/>
                </a:cubicBezTo>
                <a:lnTo>
                  <a:pt x="3201311" y="2435979"/>
                </a:lnTo>
                <a:lnTo>
                  <a:pt x="0" y="2435979"/>
                </a:lnTo>
                <a:lnTo>
                  <a:pt x="0" y="162370"/>
                </a:lnTo>
                <a:cubicBezTo>
                  <a:pt x="0" y="72696"/>
                  <a:pt x="72696" y="0"/>
                  <a:pt x="162370"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34" name="Tijdelijke aanduiding voor afbeelding 33">
            <a:extLst>
              <a:ext uri="{FF2B5EF4-FFF2-40B4-BE49-F238E27FC236}">
                <a16:creationId xmlns:a16="http://schemas.microsoft.com/office/drawing/2014/main" id="{376FF957-5BD5-DA43-D11F-40FD84AA1D49}"/>
              </a:ext>
            </a:extLst>
          </p:cNvPr>
          <p:cNvSpPr>
            <a:spLocks noGrp="1"/>
          </p:cNvSpPr>
          <p:nvPr>
            <p:ph type="pic" sz="quarter" idx="22" hasCustomPrompt="1"/>
          </p:nvPr>
        </p:nvSpPr>
        <p:spPr>
          <a:xfrm>
            <a:off x="4483529" y="1592264"/>
            <a:ext cx="3201310" cy="2435979"/>
          </a:xfrm>
          <a:custGeom>
            <a:avLst/>
            <a:gdLst>
              <a:gd name="connsiteX0" fmla="*/ 162369 w 3201310"/>
              <a:gd name="connsiteY0" fmla="*/ 0 h 2435979"/>
              <a:gd name="connsiteX1" fmla="*/ 3038941 w 3201310"/>
              <a:gd name="connsiteY1" fmla="*/ 0 h 2435979"/>
              <a:gd name="connsiteX2" fmla="*/ 3201310 w 3201310"/>
              <a:gd name="connsiteY2" fmla="*/ 162370 h 2435979"/>
              <a:gd name="connsiteX3" fmla="*/ 3201310 w 3201310"/>
              <a:gd name="connsiteY3" fmla="*/ 2435979 h 2435979"/>
              <a:gd name="connsiteX4" fmla="*/ 0 w 3201310"/>
              <a:gd name="connsiteY4" fmla="*/ 2435979 h 2435979"/>
              <a:gd name="connsiteX5" fmla="*/ 0 w 3201310"/>
              <a:gd name="connsiteY5" fmla="*/ 162370 h 2435979"/>
              <a:gd name="connsiteX6" fmla="*/ 162369 w 3201310"/>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0" h="2435979">
                <a:moveTo>
                  <a:pt x="162369" y="0"/>
                </a:moveTo>
                <a:lnTo>
                  <a:pt x="3038941" y="0"/>
                </a:lnTo>
                <a:cubicBezTo>
                  <a:pt x="3128614" y="0"/>
                  <a:pt x="3201310" y="72696"/>
                  <a:pt x="3201310" y="162370"/>
                </a:cubicBezTo>
                <a:lnTo>
                  <a:pt x="3201310" y="2435979"/>
                </a:lnTo>
                <a:lnTo>
                  <a:pt x="0" y="2435979"/>
                </a:lnTo>
                <a:lnTo>
                  <a:pt x="0" y="162370"/>
                </a:lnTo>
                <a:cubicBezTo>
                  <a:pt x="0" y="72696"/>
                  <a:pt x="72695" y="0"/>
                  <a:pt x="162369"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35" name="Tijdelijke aanduiding voor afbeelding 34">
            <a:extLst>
              <a:ext uri="{FF2B5EF4-FFF2-40B4-BE49-F238E27FC236}">
                <a16:creationId xmlns:a16="http://schemas.microsoft.com/office/drawing/2014/main" id="{593AF288-978F-82B1-9F24-6205552179C5}"/>
              </a:ext>
            </a:extLst>
          </p:cNvPr>
          <p:cNvSpPr>
            <a:spLocks noGrp="1"/>
          </p:cNvSpPr>
          <p:nvPr>
            <p:ph type="pic" sz="quarter" idx="23" hasCustomPrompt="1"/>
          </p:nvPr>
        </p:nvSpPr>
        <p:spPr>
          <a:xfrm>
            <a:off x="8258849" y="1592264"/>
            <a:ext cx="3201311" cy="2435979"/>
          </a:xfrm>
          <a:custGeom>
            <a:avLst/>
            <a:gdLst>
              <a:gd name="connsiteX0" fmla="*/ 162370 w 3201311"/>
              <a:gd name="connsiteY0" fmla="*/ 0 h 2435979"/>
              <a:gd name="connsiteX1" fmla="*/ 3038941 w 3201311"/>
              <a:gd name="connsiteY1" fmla="*/ 0 h 2435979"/>
              <a:gd name="connsiteX2" fmla="*/ 3201311 w 3201311"/>
              <a:gd name="connsiteY2" fmla="*/ 162370 h 2435979"/>
              <a:gd name="connsiteX3" fmla="*/ 3201311 w 3201311"/>
              <a:gd name="connsiteY3" fmla="*/ 2435979 h 2435979"/>
              <a:gd name="connsiteX4" fmla="*/ 0 w 3201311"/>
              <a:gd name="connsiteY4" fmla="*/ 2435979 h 2435979"/>
              <a:gd name="connsiteX5" fmla="*/ 0 w 3201311"/>
              <a:gd name="connsiteY5" fmla="*/ 162370 h 2435979"/>
              <a:gd name="connsiteX6" fmla="*/ 162370 w 3201311"/>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1" h="2435979">
                <a:moveTo>
                  <a:pt x="162370" y="0"/>
                </a:moveTo>
                <a:lnTo>
                  <a:pt x="3038941" y="0"/>
                </a:lnTo>
                <a:cubicBezTo>
                  <a:pt x="3128615" y="0"/>
                  <a:pt x="3201311" y="72696"/>
                  <a:pt x="3201311" y="162370"/>
                </a:cubicBezTo>
                <a:lnTo>
                  <a:pt x="3201311" y="2435979"/>
                </a:lnTo>
                <a:lnTo>
                  <a:pt x="0" y="2435979"/>
                </a:lnTo>
                <a:lnTo>
                  <a:pt x="0" y="162370"/>
                </a:lnTo>
                <a:cubicBezTo>
                  <a:pt x="0" y="72696"/>
                  <a:pt x="72696" y="0"/>
                  <a:pt x="162370"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grpSp>
        <p:nvGrpSpPr>
          <p:cNvPr id="69" name="INSTRUCTION">
            <a:extLst>
              <a:ext uri="{FF2B5EF4-FFF2-40B4-BE49-F238E27FC236}">
                <a16:creationId xmlns:a16="http://schemas.microsoft.com/office/drawing/2014/main" id="{ED655DEF-7434-A126-0664-BB1F345A895A}"/>
              </a:ext>
            </a:extLst>
          </p:cNvPr>
          <p:cNvGrpSpPr/>
          <p:nvPr userDrawn="1"/>
        </p:nvGrpSpPr>
        <p:grpSpPr>
          <a:xfrm>
            <a:off x="12377595" y="0"/>
            <a:ext cx="3693113" cy="5054643"/>
            <a:chOff x="-3786164" y="0"/>
            <a:chExt cx="3693113" cy="5054643"/>
          </a:xfrm>
        </p:grpSpPr>
        <p:sp>
          <p:nvSpPr>
            <p:cNvPr id="70" name="Rechthoek 69">
              <a:extLst>
                <a:ext uri="{FF2B5EF4-FFF2-40B4-BE49-F238E27FC236}">
                  <a16:creationId xmlns:a16="http://schemas.microsoft.com/office/drawing/2014/main" id="{11360641-728F-BDFD-6112-9CF0E1939E22}"/>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71" name="Rechthoek 70">
              <a:extLst>
                <a:ext uri="{FF2B5EF4-FFF2-40B4-BE49-F238E27FC236}">
                  <a16:creationId xmlns:a16="http://schemas.microsoft.com/office/drawing/2014/main" id="{03286AB4-8FFB-D22A-7464-CD46DB5ADFD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72" name="Ovaal 71">
              <a:extLst>
                <a:ext uri="{FF2B5EF4-FFF2-40B4-BE49-F238E27FC236}">
                  <a16:creationId xmlns:a16="http://schemas.microsoft.com/office/drawing/2014/main" id="{9752CE5E-F436-C0F2-DBBB-8A75E921836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3" name="Rechthoek 72">
              <a:extLst>
                <a:ext uri="{FF2B5EF4-FFF2-40B4-BE49-F238E27FC236}">
                  <a16:creationId xmlns:a16="http://schemas.microsoft.com/office/drawing/2014/main" id="{2C98B469-9D34-9D51-FD08-4A0BCAF5D840}"/>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3C346E3E-F808-5186-2FFD-F718A20582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5" name="Rechthoek 74">
              <a:extLst>
                <a:ext uri="{FF2B5EF4-FFF2-40B4-BE49-F238E27FC236}">
                  <a16:creationId xmlns:a16="http://schemas.microsoft.com/office/drawing/2014/main" id="{DB235540-1286-787D-57AC-88457814EF6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76" name="Rechthoek 75">
              <a:extLst>
                <a:ext uri="{FF2B5EF4-FFF2-40B4-BE49-F238E27FC236}">
                  <a16:creationId xmlns:a16="http://schemas.microsoft.com/office/drawing/2014/main" id="{4FA655A4-DBAF-DA11-1B6C-44903577BFC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77" name="Ovaal 76">
              <a:extLst>
                <a:ext uri="{FF2B5EF4-FFF2-40B4-BE49-F238E27FC236}">
                  <a16:creationId xmlns:a16="http://schemas.microsoft.com/office/drawing/2014/main" id="{2AE979ED-3962-E07D-ADEF-2F7807E9E683}"/>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8" name="Rechthoek 77">
              <a:extLst>
                <a:ext uri="{FF2B5EF4-FFF2-40B4-BE49-F238E27FC236}">
                  <a16:creationId xmlns:a16="http://schemas.microsoft.com/office/drawing/2014/main" id="{C22CF074-2139-DC04-040F-16FF67E11FC0}"/>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79" name="Groep 78">
              <a:extLst>
                <a:ext uri="{FF2B5EF4-FFF2-40B4-BE49-F238E27FC236}">
                  <a16:creationId xmlns:a16="http://schemas.microsoft.com/office/drawing/2014/main" id="{100FD387-9C66-C384-EF93-157609DCF665}"/>
                </a:ext>
              </a:extLst>
            </p:cNvPr>
            <p:cNvGrpSpPr/>
            <p:nvPr userDrawn="1"/>
          </p:nvGrpSpPr>
          <p:grpSpPr>
            <a:xfrm>
              <a:off x="-3414453" y="3534339"/>
              <a:ext cx="514284" cy="506545"/>
              <a:chOff x="12617641" y="3403239"/>
              <a:chExt cx="752963" cy="741634"/>
            </a:xfrm>
          </p:grpSpPr>
          <p:grpSp>
            <p:nvGrpSpPr>
              <p:cNvPr id="96" name="Groep 95">
                <a:extLst>
                  <a:ext uri="{FF2B5EF4-FFF2-40B4-BE49-F238E27FC236}">
                    <a16:creationId xmlns:a16="http://schemas.microsoft.com/office/drawing/2014/main" id="{79289807-2FBB-3A2E-AEEE-AABDC9B95A21}"/>
                  </a:ext>
                </a:extLst>
              </p:cNvPr>
              <p:cNvGrpSpPr/>
              <p:nvPr userDrawn="1"/>
            </p:nvGrpSpPr>
            <p:grpSpPr>
              <a:xfrm>
                <a:off x="12771530" y="3403239"/>
                <a:ext cx="467176" cy="448491"/>
                <a:chOff x="12782157" y="3403239"/>
                <a:chExt cx="467176" cy="448491"/>
              </a:xfrm>
            </p:grpSpPr>
            <p:grpSp>
              <p:nvGrpSpPr>
                <p:cNvPr id="99" name="Groep 98">
                  <a:extLst>
                    <a:ext uri="{FF2B5EF4-FFF2-40B4-BE49-F238E27FC236}">
                      <a16:creationId xmlns:a16="http://schemas.microsoft.com/office/drawing/2014/main" id="{0E0710F5-7038-9FCF-9504-2267C2479120}"/>
                    </a:ext>
                  </a:extLst>
                </p:cNvPr>
                <p:cNvGrpSpPr/>
                <p:nvPr userDrawn="1"/>
              </p:nvGrpSpPr>
              <p:grpSpPr>
                <a:xfrm>
                  <a:off x="12782157" y="3403239"/>
                  <a:ext cx="412976" cy="396132"/>
                  <a:chOff x="13554906" y="3320109"/>
                  <a:chExt cx="443917" cy="425811"/>
                </a:xfrm>
              </p:grpSpPr>
              <p:grpSp>
                <p:nvGrpSpPr>
                  <p:cNvPr id="106" name="Groep 105">
                    <a:extLst>
                      <a:ext uri="{FF2B5EF4-FFF2-40B4-BE49-F238E27FC236}">
                        <a16:creationId xmlns:a16="http://schemas.microsoft.com/office/drawing/2014/main" id="{A5F2B3FF-98AF-0118-A640-B526C5A6FCBC}"/>
                      </a:ext>
                    </a:extLst>
                  </p:cNvPr>
                  <p:cNvGrpSpPr/>
                  <p:nvPr userDrawn="1"/>
                </p:nvGrpSpPr>
                <p:grpSpPr>
                  <a:xfrm>
                    <a:off x="13554906" y="3320109"/>
                    <a:ext cx="443917" cy="425811"/>
                    <a:chOff x="12909684" y="1276143"/>
                    <a:chExt cx="443917" cy="425811"/>
                  </a:xfrm>
                </p:grpSpPr>
                <p:sp>
                  <p:nvSpPr>
                    <p:cNvPr id="109" name="Rechthoek 108">
                      <a:extLst>
                        <a:ext uri="{FF2B5EF4-FFF2-40B4-BE49-F238E27FC236}">
                          <a16:creationId xmlns:a16="http://schemas.microsoft.com/office/drawing/2014/main" id="{6892C975-55D9-8642-368A-1173D3D8E1D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BCBE81DF-0C3A-00CC-2BA7-8935F6DAF5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1" name="Ovaal 110">
                      <a:extLst>
                        <a:ext uri="{FF2B5EF4-FFF2-40B4-BE49-F238E27FC236}">
                          <a16:creationId xmlns:a16="http://schemas.microsoft.com/office/drawing/2014/main" id="{54F7DD08-49DE-17FD-D1BA-F10ACCCB032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07" name="Afbeelding 106">
                    <a:extLst>
                      <a:ext uri="{FF2B5EF4-FFF2-40B4-BE49-F238E27FC236}">
                        <a16:creationId xmlns:a16="http://schemas.microsoft.com/office/drawing/2014/main" id="{9CA54939-D75F-E055-48A9-9F215F028E3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8" name="Afbeelding 107">
                    <a:extLst>
                      <a:ext uri="{FF2B5EF4-FFF2-40B4-BE49-F238E27FC236}">
                        <a16:creationId xmlns:a16="http://schemas.microsoft.com/office/drawing/2014/main" id="{3564137C-8377-55C5-68B5-B95AE7EFEC5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0" name="Groep 99">
                  <a:extLst>
                    <a:ext uri="{FF2B5EF4-FFF2-40B4-BE49-F238E27FC236}">
                      <a16:creationId xmlns:a16="http://schemas.microsoft.com/office/drawing/2014/main" id="{7B55B48D-BE36-9D7D-D249-D3BB3DDF76C5}"/>
                    </a:ext>
                  </a:extLst>
                </p:cNvPr>
                <p:cNvGrpSpPr/>
                <p:nvPr userDrawn="1"/>
              </p:nvGrpSpPr>
              <p:grpSpPr>
                <a:xfrm>
                  <a:off x="13103513" y="3705268"/>
                  <a:ext cx="145820" cy="146462"/>
                  <a:chOff x="13096169" y="3602278"/>
                  <a:chExt cx="145820" cy="146462"/>
                </a:xfrm>
              </p:grpSpPr>
              <p:sp>
                <p:nvSpPr>
                  <p:cNvPr id="104" name="Rechthoek 103">
                    <a:extLst>
                      <a:ext uri="{FF2B5EF4-FFF2-40B4-BE49-F238E27FC236}">
                        <a16:creationId xmlns:a16="http://schemas.microsoft.com/office/drawing/2014/main" id="{6579102C-2AC1-9817-789C-B4508A1E4D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46922892-2267-805E-CE30-8A530F4E81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01" name="Groep 100">
                  <a:extLst>
                    <a:ext uri="{FF2B5EF4-FFF2-40B4-BE49-F238E27FC236}">
                      <a16:creationId xmlns:a16="http://schemas.microsoft.com/office/drawing/2014/main" id="{B4016B78-7B91-0DA6-B03F-5DE22D4717EE}"/>
                    </a:ext>
                  </a:extLst>
                </p:cNvPr>
                <p:cNvGrpSpPr/>
                <p:nvPr userDrawn="1"/>
              </p:nvGrpSpPr>
              <p:grpSpPr>
                <a:xfrm rot="10800000">
                  <a:off x="13061402" y="3665637"/>
                  <a:ext cx="145820" cy="146462"/>
                  <a:chOff x="13096169" y="3602278"/>
                  <a:chExt cx="145820" cy="146462"/>
                </a:xfrm>
              </p:grpSpPr>
              <p:sp>
                <p:nvSpPr>
                  <p:cNvPr id="102" name="Rechthoek 101">
                    <a:extLst>
                      <a:ext uri="{FF2B5EF4-FFF2-40B4-BE49-F238E27FC236}">
                        <a16:creationId xmlns:a16="http://schemas.microsoft.com/office/drawing/2014/main" id="{8F99BE25-23EE-1944-16E8-A023930D90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54E6B586-7E70-38C5-68C2-23FCC62DF15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97" name="Rechthoek 96">
                <a:extLst>
                  <a:ext uri="{FF2B5EF4-FFF2-40B4-BE49-F238E27FC236}">
                    <a16:creationId xmlns:a16="http://schemas.microsoft.com/office/drawing/2014/main" id="{6D389A74-95F0-2318-8FAB-FAC2DE4EC51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98" name="Gelijkbenige driehoek 97">
                <a:extLst>
                  <a:ext uri="{FF2B5EF4-FFF2-40B4-BE49-F238E27FC236}">
                    <a16:creationId xmlns:a16="http://schemas.microsoft.com/office/drawing/2014/main" id="{541AD0FD-743C-DF9E-AA11-608EA6F5D44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80" name="ICOON_info">
              <a:extLst>
                <a:ext uri="{FF2B5EF4-FFF2-40B4-BE49-F238E27FC236}">
                  <a16:creationId xmlns:a16="http://schemas.microsoft.com/office/drawing/2014/main" id="{BDC8B915-9ABF-26E9-10A5-43109E5FCBDE}"/>
                </a:ext>
              </a:extLst>
            </p:cNvPr>
            <p:cNvGrpSpPr/>
            <p:nvPr userDrawn="1"/>
          </p:nvGrpSpPr>
          <p:grpSpPr>
            <a:xfrm>
              <a:off x="-376736" y="4055594"/>
              <a:ext cx="283685" cy="283685"/>
              <a:chOff x="-510741" y="5913713"/>
              <a:chExt cx="267555" cy="267555"/>
            </a:xfrm>
          </p:grpSpPr>
          <p:sp>
            <p:nvSpPr>
              <p:cNvPr id="94" name="Ovaal 93">
                <a:extLst>
                  <a:ext uri="{FF2B5EF4-FFF2-40B4-BE49-F238E27FC236}">
                    <a16:creationId xmlns:a16="http://schemas.microsoft.com/office/drawing/2014/main" id="{E60FB7BC-4C0D-276C-C7EF-C613FC87944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95" name="Graphic 163" descr="Informatie">
                <a:extLst>
                  <a:ext uri="{FF2B5EF4-FFF2-40B4-BE49-F238E27FC236}">
                    <a16:creationId xmlns:a16="http://schemas.microsoft.com/office/drawing/2014/main" id="{3E3319D3-2D8E-0976-9B1B-99C21BEFCA6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5AF5CB02-49AF-1764-42CA-D770839DC7E3}"/>
                </a:ext>
              </a:extLst>
            </p:cNvPr>
            <p:cNvGrpSpPr/>
            <p:nvPr userDrawn="1"/>
          </p:nvGrpSpPr>
          <p:grpSpPr>
            <a:xfrm>
              <a:off x="-938434" y="4364020"/>
              <a:ext cx="627798" cy="576693"/>
              <a:chOff x="-938434" y="4570310"/>
              <a:chExt cx="627798" cy="576693"/>
            </a:xfrm>
          </p:grpSpPr>
          <p:grpSp>
            <p:nvGrpSpPr>
              <p:cNvPr id="89" name="Inspireren">
                <a:extLst>
                  <a:ext uri="{FF2B5EF4-FFF2-40B4-BE49-F238E27FC236}">
                    <a16:creationId xmlns:a16="http://schemas.microsoft.com/office/drawing/2014/main" id="{4411AA1F-F737-8159-0112-C36130513E3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1" name="Freeform 12">
                  <a:extLst>
                    <a:ext uri="{FF2B5EF4-FFF2-40B4-BE49-F238E27FC236}">
                      <a16:creationId xmlns:a16="http://schemas.microsoft.com/office/drawing/2014/main" id="{30EF730C-1476-ACE9-D7A0-FE3F680DCEA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2" name="Freeform 13">
                  <a:extLst>
                    <a:ext uri="{FF2B5EF4-FFF2-40B4-BE49-F238E27FC236}">
                      <a16:creationId xmlns:a16="http://schemas.microsoft.com/office/drawing/2014/main" id="{A9BF3216-F72A-CA85-22B6-56DD3508B97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3" name="Freeform 14">
                  <a:extLst>
                    <a:ext uri="{FF2B5EF4-FFF2-40B4-BE49-F238E27FC236}">
                      <a16:creationId xmlns:a16="http://schemas.microsoft.com/office/drawing/2014/main" id="{3F37128C-2F45-9D65-7451-6DBC502A367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90" name="Tekstvak 89">
                <a:extLst>
                  <a:ext uri="{FF2B5EF4-FFF2-40B4-BE49-F238E27FC236}">
                    <a16:creationId xmlns:a16="http://schemas.microsoft.com/office/drawing/2014/main" id="{13C5B27B-AC4C-F0A6-B4C2-904E7DE4C0A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2" name="Groep 81">
              <a:extLst>
                <a:ext uri="{FF2B5EF4-FFF2-40B4-BE49-F238E27FC236}">
                  <a16:creationId xmlns:a16="http://schemas.microsoft.com/office/drawing/2014/main" id="{36BC2CE8-EE42-4DB7-42E5-72ECB6C4BD93}"/>
                </a:ext>
              </a:extLst>
            </p:cNvPr>
            <p:cNvGrpSpPr/>
            <p:nvPr userDrawn="1"/>
          </p:nvGrpSpPr>
          <p:grpSpPr>
            <a:xfrm>
              <a:off x="-3365484" y="1226982"/>
              <a:ext cx="446937" cy="406485"/>
              <a:chOff x="-3563526" y="1409294"/>
              <a:chExt cx="354190" cy="322133"/>
            </a:xfrm>
          </p:grpSpPr>
          <p:grpSp>
            <p:nvGrpSpPr>
              <p:cNvPr id="83" name="Groep 82">
                <a:extLst>
                  <a:ext uri="{FF2B5EF4-FFF2-40B4-BE49-F238E27FC236}">
                    <a16:creationId xmlns:a16="http://schemas.microsoft.com/office/drawing/2014/main" id="{2B68CDE4-A5F3-7C07-3172-52A7A229358C}"/>
                  </a:ext>
                </a:extLst>
              </p:cNvPr>
              <p:cNvGrpSpPr/>
              <p:nvPr userDrawn="1"/>
            </p:nvGrpSpPr>
            <p:grpSpPr>
              <a:xfrm>
                <a:off x="-3499992" y="1409294"/>
                <a:ext cx="225195" cy="195499"/>
                <a:chOff x="8987389" y="1361199"/>
                <a:chExt cx="2200275" cy="1914525"/>
              </a:xfrm>
            </p:grpSpPr>
            <p:sp>
              <p:nvSpPr>
                <p:cNvPr id="85" name="Vrije vorm: vorm 84">
                  <a:extLst>
                    <a:ext uri="{FF2B5EF4-FFF2-40B4-BE49-F238E27FC236}">
                      <a16:creationId xmlns:a16="http://schemas.microsoft.com/office/drawing/2014/main" id="{5736D030-8644-2399-E006-0215C2C15F0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86" name="Groep 85">
                  <a:extLst>
                    <a:ext uri="{FF2B5EF4-FFF2-40B4-BE49-F238E27FC236}">
                      <a16:creationId xmlns:a16="http://schemas.microsoft.com/office/drawing/2014/main" id="{DEABAB1C-93CF-4684-C6B9-4A8324773FE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87" name="Vrije vorm: vorm 86">
                    <a:extLst>
                      <a:ext uri="{FF2B5EF4-FFF2-40B4-BE49-F238E27FC236}">
                        <a16:creationId xmlns:a16="http://schemas.microsoft.com/office/drawing/2014/main" id="{47EBFE2C-1970-296C-7DE2-4E4E7D6C2C8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88" name="Vrije vorm: vorm 87">
                    <a:extLst>
                      <a:ext uri="{FF2B5EF4-FFF2-40B4-BE49-F238E27FC236}">
                        <a16:creationId xmlns:a16="http://schemas.microsoft.com/office/drawing/2014/main" id="{64D393ED-2F27-39E0-E3C5-D95E15A59ED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84" name="Tekstvak 83">
                <a:extLst>
                  <a:ext uri="{FF2B5EF4-FFF2-40B4-BE49-F238E27FC236}">
                    <a16:creationId xmlns:a16="http://schemas.microsoft.com/office/drawing/2014/main" id="{448A06B0-C48A-0791-67F7-BA92DEACF8F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8939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orange" type="tx">
  <p:cSld name="Title and body orange">
    <p:spTree>
      <p:nvGrpSpPr>
        <p:cNvPr id="1" name="Shape 193"/>
        <p:cNvGrpSpPr/>
        <p:nvPr/>
      </p:nvGrpSpPr>
      <p:grpSpPr>
        <a:xfrm>
          <a:off x="0" y="0"/>
          <a:ext cx="0" cy="0"/>
          <a:chOff x="0" y="0"/>
          <a:chExt cx="0" cy="0"/>
        </a:xfrm>
      </p:grpSpPr>
      <p:sp>
        <p:nvSpPr>
          <p:cNvPr id="198" name="Google Shape;198;p32"/>
          <p:cNvSpPr txBox="1">
            <a:spLocks noGrp="1"/>
          </p:cNvSpPr>
          <p:nvPr>
            <p:ph type="title"/>
          </p:nvPr>
        </p:nvSpPr>
        <p:spPr>
          <a:xfrm>
            <a:off x="415600" y="462467"/>
            <a:ext cx="11360800" cy="831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B178D"/>
              </a:buClr>
              <a:buSzPts val="3400"/>
              <a:buFont typeface="Barlow Condensed"/>
              <a:buNone/>
              <a:defRPr sz="4533" b="0">
                <a:solidFill>
                  <a:srgbClr val="5B178D"/>
                </a:solidFill>
                <a:latin typeface="Barlow Condensed"/>
                <a:ea typeface="Barlow Condensed"/>
                <a:cs typeface="Barlow Condensed"/>
                <a:sym typeface="Barlow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9" name="Google Shape;199;p32"/>
          <p:cNvSpPr txBox="1">
            <a:spLocks noGrp="1"/>
          </p:cNvSpPr>
          <p:nvPr>
            <p:ph type="body" idx="1"/>
          </p:nvPr>
        </p:nvSpPr>
        <p:spPr>
          <a:xfrm>
            <a:off x="415600" y="2000267"/>
            <a:ext cx="11360800" cy="1207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1pPr>
            <a:lvl2pPr marL="1219170" lvl="1"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2pPr>
            <a:lvl3pPr marL="1828754" lvl="2"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3pPr>
            <a:lvl4pPr marL="2438339" lvl="3"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4pPr>
            <a:lvl5pPr marL="3047924" lvl="4"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5pPr>
            <a:lvl6pPr marL="3657509" lvl="5"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6pPr>
            <a:lvl7pPr marL="4267093" lvl="6"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7pPr>
            <a:lvl8pPr marL="4876678" lvl="7" indent="-406390" rtl="0">
              <a:spcBef>
                <a:spcPts val="2133"/>
              </a:spcBef>
              <a:spcAft>
                <a:spcPts val="0"/>
              </a:spcAft>
              <a:buClr>
                <a:srgbClr val="2E2F2F"/>
              </a:buClr>
              <a:buSzPts val="1200"/>
              <a:buFont typeface="Nunito Light"/>
              <a:buChar char="○"/>
              <a:defRPr sz="1600">
                <a:solidFill>
                  <a:srgbClr val="2E2F2F"/>
                </a:solidFill>
                <a:latin typeface="Nunito Light"/>
                <a:ea typeface="Nunito Light"/>
                <a:cs typeface="Nunito Light"/>
                <a:sym typeface="Nunito Light"/>
              </a:defRPr>
            </a:lvl8pPr>
            <a:lvl9pPr marL="5486263" lvl="8" indent="-406390" rtl="0">
              <a:spcBef>
                <a:spcPts val="2133"/>
              </a:spcBef>
              <a:spcAft>
                <a:spcPts val="2133"/>
              </a:spcAft>
              <a:buClr>
                <a:srgbClr val="2E2F2F"/>
              </a:buClr>
              <a:buSzPts val="1200"/>
              <a:buFont typeface="Nunito Light"/>
              <a:buChar char="■"/>
              <a:defRPr sz="1600">
                <a:solidFill>
                  <a:srgbClr val="2E2F2F"/>
                </a:solidFill>
                <a:latin typeface="Nunito Light"/>
                <a:ea typeface="Nunito Light"/>
                <a:cs typeface="Nunito Light"/>
                <a:sym typeface="Nunito Light"/>
              </a:defRPr>
            </a:lvl9pPr>
          </a:lstStyle>
          <a:p>
            <a:endParaRPr/>
          </a:p>
        </p:txBody>
      </p:sp>
      <p:sp>
        <p:nvSpPr>
          <p:cNvPr id="201" name="Google Shape;201;p32"/>
          <p:cNvSpPr txBox="1">
            <a:spLocks noGrp="1"/>
          </p:cNvSpPr>
          <p:nvPr>
            <p:ph type="subTitle" idx="2"/>
          </p:nvPr>
        </p:nvSpPr>
        <p:spPr>
          <a:xfrm>
            <a:off x="447367" y="1152733"/>
            <a:ext cx="10601200" cy="43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E2F2F"/>
              </a:buClr>
              <a:buSzPts val="1800"/>
              <a:buFont typeface="Barlow Condensed Light"/>
              <a:buNone/>
              <a:defRPr>
                <a:solidFill>
                  <a:srgbClr val="2E2F2F"/>
                </a:solidFill>
                <a:latin typeface="Barlow Condensed Light"/>
                <a:ea typeface="Barlow Condensed Light"/>
                <a:cs typeface="Barlow Condensed Light"/>
                <a:sym typeface="Barlow Condensed Light"/>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621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F7E70-E0F8-3A5B-0431-F328CCD6CD9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77CF5B-A13D-D102-DD7E-7694973287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A792C7-1B19-1838-D2F7-31E72360705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CEDDEA-4F23-8A61-13C7-24221EA75009}"/>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6" name="Tijdelijke aanduiding voor voettekst 5">
            <a:extLst>
              <a:ext uri="{FF2B5EF4-FFF2-40B4-BE49-F238E27FC236}">
                <a16:creationId xmlns:a16="http://schemas.microsoft.com/office/drawing/2014/main" id="{5B84C12D-A635-4C96-0CC1-F168F35AFE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0793B8-A61B-DF74-7F25-09200D8352A7}"/>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1773407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A9F8B797-7D29-405C-AA62-7DA8D2E9F83B}" type="datetime1">
              <a:rPr lang="nl-NL" smtClean="0"/>
              <a:t>6-6-2023</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100" b="0" baseline="0"/>
            </a:lvl1pPr>
          </a:lstStyle>
          <a:p>
            <a:r>
              <a:rPr lang="nl-NL"/>
              <a:t>Klik op het pictogram hiernaast</a:t>
            </a:r>
            <a:br>
              <a:rPr lang="nl-NL"/>
            </a:br>
            <a:r>
              <a:rPr lang="nl-NL"/>
              <a:t>om een afbeelding in te voegen</a:t>
            </a:r>
          </a:p>
        </p:txBody>
      </p:sp>
      <p:sp>
        <p:nvSpPr>
          <p:cNvPr id="7" name="Tekstvak 6">
            <a:extLst>
              <a:ext uri="{FF2B5EF4-FFF2-40B4-BE49-F238E27FC236}">
                <a16:creationId xmlns:a16="http://schemas.microsoft.com/office/drawing/2014/main" id="{A6DE5EA5-27BD-42F3-BD1D-C1E35D802DEE}"/>
              </a:ext>
            </a:extLst>
          </p:cNvPr>
          <p:cNvSpPr txBox="1">
            <a:spLocks/>
          </p:cNvSpPr>
          <p:nvPr userDrawn="1"/>
        </p:nvSpPr>
        <p:spPr>
          <a:xfrm>
            <a:off x="5289370" y="-885712"/>
            <a:ext cx="161330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FOTO (100%)</a:t>
            </a:r>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2"/>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87" name="Tijdelijke aanduiding voor dianummer 5">
            <a:extLst>
              <a:ext uri="{FF2B5EF4-FFF2-40B4-BE49-F238E27FC236}">
                <a16:creationId xmlns:a16="http://schemas.microsoft.com/office/drawing/2014/main" id="{1ADB3DF9-1775-4B02-BB3B-7CA5D78347E5}"/>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28657632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466935" y="1285890"/>
            <a:ext cx="11252317" cy="3978348"/>
          </a:xfrm>
          <a:prstGeom prst="rect">
            <a:avLst/>
          </a:prstGeom>
          <a:noFill/>
          <a:ln>
            <a:noFill/>
          </a:ln>
        </p:spPr>
        <p:txBody>
          <a:bodyPr spcFirstLastPara="1" wrap="square" lIns="91425" tIns="45700" rIns="91425" bIns="45700" anchor="t" anchorCtr="0">
            <a:normAutofit/>
          </a:bodyPr>
          <a:lstStyle>
            <a:lvl1pPr marL="609585" lvl="0" indent="-440256" algn="l">
              <a:lnSpc>
                <a:spcPct val="90000"/>
              </a:lnSpc>
              <a:spcBef>
                <a:spcPts val="1000"/>
              </a:spcBef>
              <a:spcAft>
                <a:spcPts val="0"/>
              </a:spcAft>
              <a:buClr>
                <a:srgbClr val="414140"/>
              </a:buClr>
              <a:buSzPts val="1600"/>
              <a:buChar char="•"/>
              <a:defRPr sz="2133">
                <a:solidFill>
                  <a:srgbClr val="414140"/>
                </a:solidFill>
                <a:latin typeface="Arial"/>
                <a:ea typeface="Arial"/>
                <a:cs typeface="Arial"/>
                <a:sym typeface="Arial"/>
              </a:defRPr>
            </a:lvl1pPr>
            <a:lvl2pPr marL="1219170" lvl="1" indent="-423323" algn="l">
              <a:lnSpc>
                <a:spcPct val="90000"/>
              </a:lnSpc>
              <a:spcBef>
                <a:spcPts val="500"/>
              </a:spcBef>
              <a:spcAft>
                <a:spcPts val="0"/>
              </a:spcAft>
              <a:buClr>
                <a:srgbClr val="414140"/>
              </a:buClr>
              <a:buSzPts val="1400"/>
              <a:buChar char="•"/>
              <a:defRPr sz="1867">
                <a:solidFill>
                  <a:srgbClr val="414140"/>
                </a:solidFill>
                <a:latin typeface="Arial"/>
                <a:ea typeface="Arial"/>
                <a:cs typeface="Arial"/>
                <a:sym typeface="Arial"/>
              </a:defRPr>
            </a:lvl2pPr>
            <a:lvl3pPr marL="1828754" lvl="2" indent="-406390" algn="l">
              <a:lnSpc>
                <a:spcPct val="90000"/>
              </a:lnSpc>
              <a:spcBef>
                <a:spcPts val="500"/>
              </a:spcBef>
              <a:spcAft>
                <a:spcPts val="0"/>
              </a:spcAft>
              <a:buClr>
                <a:srgbClr val="414140"/>
              </a:buClr>
              <a:buSzPts val="1200"/>
              <a:buChar char="•"/>
              <a:defRPr sz="1600">
                <a:solidFill>
                  <a:srgbClr val="414140"/>
                </a:solidFill>
                <a:latin typeface="Arial"/>
                <a:ea typeface="Arial"/>
                <a:cs typeface="Arial"/>
                <a:sym typeface="Arial"/>
              </a:defRPr>
            </a:lvl3pPr>
            <a:lvl4pPr marL="2438339" lvl="3" indent="-406390" algn="l">
              <a:lnSpc>
                <a:spcPct val="90000"/>
              </a:lnSpc>
              <a:spcBef>
                <a:spcPts val="500"/>
              </a:spcBef>
              <a:spcAft>
                <a:spcPts val="0"/>
              </a:spcAft>
              <a:buClr>
                <a:srgbClr val="414140"/>
              </a:buClr>
              <a:buSzPts val="1200"/>
              <a:buChar char="•"/>
              <a:defRPr>
                <a:solidFill>
                  <a:srgbClr val="414140"/>
                </a:solidFill>
                <a:latin typeface="Arial"/>
                <a:ea typeface="Arial"/>
                <a:cs typeface="Arial"/>
                <a:sym typeface="Arial"/>
              </a:defRPr>
            </a:lvl4pPr>
            <a:lvl5pPr marL="3047924" lvl="4" indent="-406390" algn="l">
              <a:lnSpc>
                <a:spcPct val="90000"/>
              </a:lnSpc>
              <a:spcBef>
                <a:spcPts val="500"/>
              </a:spcBef>
              <a:spcAft>
                <a:spcPts val="0"/>
              </a:spcAft>
              <a:buClr>
                <a:srgbClr val="414140"/>
              </a:buClr>
              <a:buSzPts val="1200"/>
              <a:buChar char="•"/>
              <a:defRPr>
                <a:solidFill>
                  <a:srgbClr val="414140"/>
                </a:solidFill>
                <a:latin typeface="Arial"/>
                <a:ea typeface="Arial"/>
                <a:cs typeface="Arial"/>
                <a:sym typeface="Aria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9" name="Google Shape;29;p7"/>
          <p:cNvSpPr txBox="1">
            <a:spLocks noGrp="1"/>
          </p:cNvSpPr>
          <p:nvPr>
            <p:ph type="sldNum" idx="12"/>
          </p:nvPr>
        </p:nvSpPr>
        <p:spPr>
          <a:xfrm>
            <a:off x="8976052" y="6178374"/>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33" b="0" i="1" u="none" strike="noStrike" cap="none">
                <a:solidFill>
                  <a:srgbClr val="B4E9E2"/>
                </a:solidFill>
                <a:latin typeface="Calibri"/>
                <a:ea typeface="Calibri"/>
                <a:cs typeface="Calibri"/>
                <a:sym typeface="Calibri"/>
              </a:defRPr>
            </a:lvl1pPr>
            <a:lvl2pPr marL="0" lvl="1" indent="0" algn="r">
              <a:spcBef>
                <a:spcPts val="0"/>
              </a:spcBef>
              <a:buNone/>
              <a:defRPr sz="1333" b="0" i="1" u="none" strike="noStrike" cap="none">
                <a:solidFill>
                  <a:srgbClr val="B4E9E2"/>
                </a:solidFill>
                <a:latin typeface="Calibri"/>
                <a:ea typeface="Calibri"/>
                <a:cs typeface="Calibri"/>
                <a:sym typeface="Calibri"/>
              </a:defRPr>
            </a:lvl2pPr>
            <a:lvl3pPr marL="0" lvl="2" indent="0" algn="r">
              <a:spcBef>
                <a:spcPts val="0"/>
              </a:spcBef>
              <a:buNone/>
              <a:defRPr sz="1333" b="0" i="1" u="none" strike="noStrike" cap="none">
                <a:solidFill>
                  <a:srgbClr val="B4E9E2"/>
                </a:solidFill>
                <a:latin typeface="Calibri"/>
                <a:ea typeface="Calibri"/>
                <a:cs typeface="Calibri"/>
                <a:sym typeface="Calibri"/>
              </a:defRPr>
            </a:lvl3pPr>
            <a:lvl4pPr marL="0" lvl="3" indent="0" algn="r">
              <a:spcBef>
                <a:spcPts val="0"/>
              </a:spcBef>
              <a:buNone/>
              <a:defRPr sz="1333" b="0" i="1" u="none" strike="noStrike" cap="none">
                <a:solidFill>
                  <a:srgbClr val="B4E9E2"/>
                </a:solidFill>
                <a:latin typeface="Calibri"/>
                <a:ea typeface="Calibri"/>
                <a:cs typeface="Calibri"/>
                <a:sym typeface="Calibri"/>
              </a:defRPr>
            </a:lvl4pPr>
            <a:lvl5pPr marL="0" lvl="4" indent="0" algn="r">
              <a:spcBef>
                <a:spcPts val="0"/>
              </a:spcBef>
              <a:buNone/>
              <a:defRPr sz="1333" b="0" i="1" u="none" strike="noStrike" cap="none">
                <a:solidFill>
                  <a:srgbClr val="B4E9E2"/>
                </a:solidFill>
                <a:latin typeface="Calibri"/>
                <a:ea typeface="Calibri"/>
                <a:cs typeface="Calibri"/>
                <a:sym typeface="Calibri"/>
              </a:defRPr>
            </a:lvl5pPr>
            <a:lvl6pPr marL="0" lvl="5" indent="0" algn="r">
              <a:spcBef>
                <a:spcPts val="0"/>
              </a:spcBef>
              <a:buNone/>
              <a:defRPr sz="1333" b="0" i="1" u="none" strike="noStrike" cap="none">
                <a:solidFill>
                  <a:srgbClr val="B4E9E2"/>
                </a:solidFill>
                <a:latin typeface="Calibri"/>
                <a:ea typeface="Calibri"/>
                <a:cs typeface="Calibri"/>
                <a:sym typeface="Calibri"/>
              </a:defRPr>
            </a:lvl6pPr>
            <a:lvl7pPr marL="0" lvl="6" indent="0" algn="r">
              <a:spcBef>
                <a:spcPts val="0"/>
              </a:spcBef>
              <a:buNone/>
              <a:defRPr sz="1333" b="0" i="1" u="none" strike="noStrike" cap="none">
                <a:solidFill>
                  <a:srgbClr val="B4E9E2"/>
                </a:solidFill>
                <a:latin typeface="Calibri"/>
                <a:ea typeface="Calibri"/>
                <a:cs typeface="Calibri"/>
                <a:sym typeface="Calibri"/>
              </a:defRPr>
            </a:lvl7pPr>
            <a:lvl8pPr marL="0" lvl="7" indent="0" algn="r">
              <a:spcBef>
                <a:spcPts val="0"/>
              </a:spcBef>
              <a:buNone/>
              <a:defRPr sz="1333" b="0" i="1" u="none" strike="noStrike" cap="none">
                <a:solidFill>
                  <a:srgbClr val="B4E9E2"/>
                </a:solidFill>
                <a:latin typeface="Calibri"/>
                <a:ea typeface="Calibri"/>
                <a:cs typeface="Calibri"/>
                <a:sym typeface="Calibri"/>
              </a:defRPr>
            </a:lvl8pPr>
            <a:lvl9pPr marL="0" lvl="8" indent="0" algn="r">
              <a:spcBef>
                <a:spcPts val="0"/>
              </a:spcBef>
              <a:buNone/>
              <a:defRPr sz="1333" b="0" i="1" u="none" strike="noStrike" cap="none">
                <a:solidFill>
                  <a:srgbClr val="B4E9E2"/>
                </a:solidFill>
                <a:latin typeface="Calibri"/>
                <a:ea typeface="Calibri"/>
                <a:cs typeface="Calibri"/>
                <a:sym typeface="Calibri"/>
              </a:defRPr>
            </a:lvl9pPr>
          </a:lstStyle>
          <a:p>
            <a:fld id="{00000000-1234-1234-1234-123412341234}" type="slidenum">
              <a:rPr lang="en-GB" smtClean="0"/>
              <a:pPr/>
              <a:t>‹nr.›</a:t>
            </a:fld>
            <a:endParaRPr lang="en-GB"/>
          </a:p>
        </p:txBody>
      </p:sp>
      <p:sp>
        <p:nvSpPr>
          <p:cNvPr id="30" name="Google Shape;30;p7"/>
          <p:cNvSpPr txBox="1">
            <a:spLocks noGrp="1"/>
          </p:cNvSpPr>
          <p:nvPr>
            <p:ph type="title"/>
          </p:nvPr>
        </p:nvSpPr>
        <p:spPr>
          <a:xfrm>
            <a:off x="466935" y="175416"/>
            <a:ext cx="11252317" cy="927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A699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063593"/>
      </p:ext>
    </p:extLst>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474C2-A000-DAC4-25B5-998F0C87696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BDFFA8-1537-17A1-2521-E744E5120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E0B645C-CBC4-4839-99F3-E6A052503AB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91DDCF-CDAE-EE73-B0E0-E463B18B5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59B13F6-13F8-0379-4DE0-04D330F461F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BA5FE3-1BC1-75ED-DEB0-96F9997AFC0D}"/>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8" name="Tijdelijke aanduiding voor voettekst 7">
            <a:extLst>
              <a:ext uri="{FF2B5EF4-FFF2-40B4-BE49-F238E27FC236}">
                <a16:creationId xmlns:a16="http://schemas.microsoft.com/office/drawing/2014/main" id="{3C681461-0753-9119-6266-80190A19A76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BC905AF-4CD6-2FFD-087D-A670F83FFD23}"/>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186869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C4ADF-7907-BC96-F9EF-F54E94010F5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BCA31E-7560-46E6-D264-8C12A01FB7C8}"/>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4" name="Tijdelijke aanduiding voor voettekst 3">
            <a:extLst>
              <a:ext uri="{FF2B5EF4-FFF2-40B4-BE49-F238E27FC236}">
                <a16:creationId xmlns:a16="http://schemas.microsoft.com/office/drawing/2014/main" id="{2181A73A-490C-2AC8-CF60-0D123954F6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E0818EB-DCB4-166A-1DC8-5D25A3B489C5}"/>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374590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79FD46-28BE-7EAE-37F7-AC7E9E50619B}"/>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3" name="Tijdelijke aanduiding voor voettekst 2">
            <a:extLst>
              <a:ext uri="{FF2B5EF4-FFF2-40B4-BE49-F238E27FC236}">
                <a16:creationId xmlns:a16="http://schemas.microsoft.com/office/drawing/2014/main" id="{4F8607C8-8D2D-2FDB-F2D7-2DB01DF4F55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862C5D-6E17-1D64-9DCC-3FB24C6317C3}"/>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37117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D66BC-6988-AD84-E40D-991B5CCD9D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93D3BE-2B83-5C19-FFA4-86939488E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5D6E27B-6735-C167-B56E-C22A37F5F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A2819E-BCEE-D220-049B-834A90EBAAAB}"/>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6" name="Tijdelijke aanduiding voor voettekst 5">
            <a:extLst>
              <a:ext uri="{FF2B5EF4-FFF2-40B4-BE49-F238E27FC236}">
                <a16:creationId xmlns:a16="http://schemas.microsoft.com/office/drawing/2014/main" id="{4BF35140-819D-F45D-8DE5-51ACD51E41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A0B63F-AFEE-4550-C0EB-8252B2DCF79B}"/>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51478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84CB2-44E9-1421-FB61-56A84F12187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F222C83-EF1A-C5EA-4448-5A26F378C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047B239-5A15-4EB4-E2DF-050FC2110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799E56B-3F16-DBEC-A9DC-130B17769E47}"/>
              </a:ext>
            </a:extLst>
          </p:cNvPr>
          <p:cNvSpPr>
            <a:spLocks noGrp="1"/>
          </p:cNvSpPr>
          <p:nvPr>
            <p:ph type="dt" sz="half" idx="10"/>
          </p:nvPr>
        </p:nvSpPr>
        <p:spPr/>
        <p:txBody>
          <a:bodyPr/>
          <a:lstStyle/>
          <a:p>
            <a:fld id="{C3461F4C-750C-45E3-B246-62296D5F51DE}" type="datetimeFigureOut">
              <a:rPr lang="nl-NL" smtClean="0"/>
              <a:t>6-6-2023</a:t>
            </a:fld>
            <a:endParaRPr lang="nl-NL"/>
          </a:p>
        </p:txBody>
      </p:sp>
      <p:sp>
        <p:nvSpPr>
          <p:cNvPr id="6" name="Tijdelijke aanduiding voor voettekst 5">
            <a:extLst>
              <a:ext uri="{FF2B5EF4-FFF2-40B4-BE49-F238E27FC236}">
                <a16:creationId xmlns:a16="http://schemas.microsoft.com/office/drawing/2014/main" id="{8C466B89-9B9C-AD79-4156-0F124767B8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3C9A3D-588B-8A50-2B6D-0D2146A48CAD}"/>
              </a:ext>
            </a:extLst>
          </p:cNvPr>
          <p:cNvSpPr>
            <a:spLocks noGrp="1"/>
          </p:cNvSpPr>
          <p:nvPr>
            <p:ph type="sldNum" sz="quarter" idx="12"/>
          </p:nvPr>
        </p:nvSpPr>
        <p:spPr/>
        <p:txBody>
          <a:bodyPr/>
          <a:lstStyle/>
          <a:p>
            <a:fld id="{161C777F-29EF-4450-81D4-CE5767E899F2}" type="slidenum">
              <a:rPr lang="nl-NL" smtClean="0"/>
              <a:t>‹nr.›</a:t>
            </a:fld>
            <a:endParaRPr lang="nl-NL"/>
          </a:p>
        </p:txBody>
      </p:sp>
    </p:spTree>
    <p:extLst>
      <p:ext uri="{BB962C8B-B14F-4D97-AF65-F5344CB8AC3E}">
        <p14:creationId xmlns:p14="http://schemas.microsoft.com/office/powerpoint/2010/main" val="314293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FF7CC4-5F09-E79B-4053-C28B7D3A0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412D7FB-EEFB-C230-382D-EBE590064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7A58E9-423B-E270-200A-04DC38FB5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61F4C-750C-45E3-B246-62296D5F51DE}" type="datetimeFigureOut">
              <a:rPr lang="nl-NL" smtClean="0"/>
              <a:t>6-6-2023</a:t>
            </a:fld>
            <a:endParaRPr lang="nl-NL"/>
          </a:p>
        </p:txBody>
      </p:sp>
      <p:sp>
        <p:nvSpPr>
          <p:cNvPr id="5" name="Tijdelijke aanduiding voor voettekst 4">
            <a:extLst>
              <a:ext uri="{FF2B5EF4-FFF2-40B4-BE49-F238E27FC236}">
                <a16:creationId xmlns:a16="http://schemas.microsoft.com/office/drawing/2014/main" id="{48221ECA-B335-FFD9-82F3-59A22FE6A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0B7E388-256B-C5A0-7185-8F9715D13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C777F-29EF-4450-81D4-CE5767E899F2}" type="slidenum">
              <a:rPr lang="nl-NL" smtClean="0"/>
              <a:t>‹nr.›</a:t>
            </a:fld>
            <a:endParaRPr lang="nl-NL"/>
          </a:p>
        </p:txBody>
      </p:sp>
    </p:spTree>
    <p:extLst>
      <p:ext uri="{BB962C8B-B14F-4D97-AF65-F5344CB8AC3E}">
        <p14:creationId xmlns:p14="http://schemas.microsoft.com/office/powerpoint/2010/main" val="221738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6">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265780333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6">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CC453785-1A5F-4CB2-992C-2D2678B8E4B7}" type="slidenum">
              <a:rPr lang="nl-NL" smtClean="0"/>
              <a:t>‹nr.›</a:t>
            </a:fld>
            <a:endParaRPr lang="nl-NL"/>
          </a:p>
        </p:txBody>
      </p:sp>
    </p:spTree>
    <p:extLst>
      <p:ext uri="{BB962C8B-B14F-4D97-AF65-F5344CB8AC3E}">
        <p14:creationId xmlns:p14="http://schemas.microsoft.com/office/powerpoint/2010/main" val="2199775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a:t>Place the title of the slide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592262"/>
            <a:ext cx="10752000" cy="4213945"/>
          </a:xfrm>
          <a:prstGeom prst="rect">
            <a:avLst/>
          </a:prstGeom>
        </p:spPr>
        <p:txBody>
          <a:bodyPr vert="horz" lIns="0" tIns="0" rIns="0" bIns="0" rtlCol="0">
            <a:noAutofit/>
          </a:body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cc-by licence</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pPr/>
              <a:t>‹nr.›</a:t>
            </a:fld>
            <a:endParaRPr lang="en-GB"/>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6 June, 2023</a:t>
            </a:fld>
            <a:endParaRPr lang="en-GB"/>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0" r:id="rId3"/>
    <p:sldLayoutId id="2147483736" r:id="rId4"/>
    <p:sldLayoutId id="2147483737" r:id="rId5"/>
    <p:sldLayoutId id="2147483715" r:id="rId6"/>
    <p:sldLayoutId id="2147483741" r:id="rId7"/>
    <p:sldLayoutId id="2147483708" r:id="rId8"/>
    <p:sldLayoutId id="2147483728" r:id="rId9"/>
    <p:sldLayoutId id="2147483758" r:id="rId10"/>
    <p:sldLayoutId id="2147483759" r:id="rId11"/>
    <p:sldLayoutId id="2147483761" r:id="rId12"/>
    <p:sldLayoutId id="2147483762" r:id="rId13"/>
    <p:sldLayoutId id="2147483763" r:id="rId14"/>
    <p:sldLayoutId id="2147483764" r:id="rId15"/>
    <p:sldLayoutId id="2147483765" r:id="rId16"/>
    <p:sldLayoutId id="2147483767" r:id="rId17"/>
    <p:sldLayoutId id="2147483768" r:id="rId18"/>
    <p:sldLayoutId id="2147483769" r:id="rId19"/>
    <p:sldLayoutId id="2147483770" r:id="rId20"/>
    <p:sldLayoutId id="2147483771" r:id="rId21"/>
    <p:sldLayoutId id="2147483772" r:id="rId22"/>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4"/>
        </a:buClr>
        <a:buSzPct val="100000"/>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F26B43"/>
          </p15:clr>
        </p15:guide>
        <p15:guide id="2" pos="450" userDrawn="1">
          <p15:clr>
            <a:srgbClr val="F26B43"/>
          </p15:clr>
        </p15:guide>
        <p15:guide id="3" orient="horz" pos="3657" userDrawn="1">
          <p15:clr>
            <a:srgbClr val="F26B43"/>
          </p15:clr>
        </p15:guide>
        <p15:guide id="4" orient="horz" pos="3997" userDrawn="1">
          <p15:clr>
            <a:srgbClr val="A4A3A4"/>
          </p15:clr>
        </p15:guide>
        <p15:guide id="5" orient="horz" pos="4092" userDrawn="1">
          <p15:clr>
            <a:srgbClr val="A4A3A4"/>
          </p15:clr>
        </p15:guide>
        <p15:guide id="6" pos="7219" userDrawn="1">
          <p15:clr>
            <a:srgbClr val="F26B43"/>
          </p15:clr>
        </p15:guide>
        <p15:guide id="7" orient="horz" pos="669" userDrawn="1">
          <p15:clr>
            <a:srgbClr val="A4A3A4"/>
          </p15:clr>
        </p15:guide>
        <p15:guide id="8" orient="horz" pos="455" userDrawn="1">
          <p15:clr>
            <a:srgbClr val="A4A3A4"/>
          </p15:clr>
        </p15:guide>
        <p15:guide id="9" orient="horz" pos="2160" userDrawn="1">
          <p15:clr>
            <a:srgbClr val="F26B43"/>
          </p15:clr>
        </p15:guide>
        <p15:guide id="10" orient="horz" pos="142" userDrawn="1">
          <p15:clr>
            <a:srgbClr val="5ACBF0"/>
          </p15:clr>
        </p15:guide>
        <p15:guide id="11" orient="horz" pos="4178" userDrawn="1">
          <p15:clr>
            <a:srgbClr val="5ACBF0"/>
          </p15:clr>
        </p15:guide>
        <p15:guide id="12" pos="3840" userDrawn="1">
          <p15:clr>
            <a:srgbClr val="F26B43"/>
          </p15:clr>
        </p15:guide>
        <p15:guide id="13" pos="121" userDrawn="1">
          <p15:clr>
            <a:srgbClr val="5ACBF0"/>
          </p15:clr>
        </p15:guide>
        <p15:guide id="14" pos="7559" userDrawn="1">
          <p15:clr>
            <a:srgbClr val="5ACBF0"/>
          </p15:clr>
        </p15:guide>
        <p15:guide id="15" orient="horz" userDrawn="1">
          <p15:clr>
            <a:srgbClr val="FDE53C"/>
          </p15:clr>
        </p15:guide>
        <p15:guide id="16" pos="7680" userDrawn="1">
          <p15:clr>
            <a:srgbClr val="FDE53C"/>
          </p15:clr>
        </p15:guide>
        <p15:guide id="17" userDrawn="1">
          <p15:clr>
            <a:srgbClr val="FDE53C"/>
          </p15:clr>
        </p15:guide>
        <p15:guide id="18" orient="horz" pos="4320" userDrawn="1">
          <p15:clr>
            <a:srgbClr val="FDE53C"/>
          </p15:clr>
        </p15:guide>
        <p15:guide id="19" pos="4021" userDrawn="1">
          <p15:clr>
            <a:srgbClr val="F26B43"/>
          </p15:clr>
        </p15:guide>
        <p15:guide id="20" pos="36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9_722A0DEE.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1_108D127A.xm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eunis.org/thinkt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www.eduxs.eu/"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13_B8F8E300.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6D1C8-2A81-04F3-F5F1-8620125FFA36}"/>
              </a:ext>
            </a:extLst>
          </p:cNvPr>
          <p:cNvSpPr>
            <a:spLocks noGrp="1"/>
          </p:cNvSpPr>
          <p:nvPr>
            <p:ph type="ctrTitle"/>
          </p:nvPr>
        </p:nvSpPr>
        <p:spPr>
          <a:xfrm>
            <a:off x="0" y="663293"/>
            <a:ext cx="12192000" cy="2921097"/>
          </a:xfrm>
        </p:spPr>
        <p:txBody>
          <a:bodyPr/>
          <a:lstStyle/>
          <a:p>
            <a:r>
              <a:rPr lang="nl-NL" sz="2800"/>
              <a:t>Overzicht en inzicht </a:t>
            </a:r>
            <a:br>
              <a:rPr lang="nl-NL" sz="2800"/>
            </a:br>
            <a:r>
              <a:rPr lang="nl-NL" sz="2800" err="1"/>
              <a:t>mbt</a:t>
            </a:r>
            <a:r>
              <a:rPr lang="nl-NL" sz="2800"/>
              <a:t>. Europese en (</a:t>
            </a:r>
            <a:r>
              <a:rPr lang="nl-NL" sz="2800" err="1"/>
              <a:t>inter</a:t>
            </a:r>
            <a:r>
              <a:rPr lang="nl-NL" sz="2800"/>
              <a:t>-) nationale ontwikkelingen</a:t>
            </a:r>
            <a:br>
              <a:rPr lang="nl-NL" sz="2800"/>
            </a:br>
            <a:r>
              <a:rPr lang="nl-NL" sz="2800"/>
              <a:t>architectuur &amp; standaardisatie</a:t>
            </a:r>
            <a:br>
              <a:rPr lang="nl-NL" sz="2800"/>
            </a:br>
            <a:br>
              <a:rPr lang="nl-NL" sz="2800"/>
            </a:br>
            <a:r>
              <a:rPr lang="nl-NL" sz="4800"/>
              <a:t>plan van aanpak</a:t>
            </a:r>
          </a:p>
        </p:txBody>
      </p:sp>
      <p:sp>
        <p:nvSpPr>
          <p:cNvPr id="3" name="Ondertitel 2">
            <a:extLst>
              <a:ext uri="{FF2B5EF4-FFF2-40B4-BE49-F238E27FC236}">
                <a16:creationId xmlns:a16="http://schemas.microsoft.com/office/drawing/2014/main" id="{9C9E1406-DB72-5CAD-64CD-9036B5CC3E88}"/>
              </a:ext>
            </a:extLst>
          </p:cNvPr>
          <p:cNvSpPr>
            <a:spLocks noGrp="1"/>
          </p:cNvSpPr>
          <p:nvPr>
            <p:ph type="subTitle" idx="1"/>
          </p:nvPr>
        </p:nvSpPr>
        <p:spPr>
          <a:xfrm>
            <a:off x="1828800" y="4818797"/>
            <a:ext cx="8534400" cy="1695734"/>
          </a:xfrm>
        </p:spPr>
        <p:txBody>
          <a:bodyPr/>
          <a:lstStyle/>
          <a:p>
            <a:pPr marL="0" indent="0">
              <a:lnSpc>
                <a:spcPct val="90000"/>
              </a:lnSpc>
              <a:spcBef>
                <a:spcPts val="1000"/>
              </a:spcBef>
            </a:pPr>
            <a:r>
              <a:rPr lang="nl-NL" sz="2000">
                <a:solidFill>
                  <a:srgbClr val="000000"/>
                </a:solidFill>
                <a:latin typeface="Calibri"/>
                <a:cs typeface="Calibri"/>
              </a:rPr>
              <a:t>voor QA-team van </a:t>
            </a:r>
            <a:r>
              <a:rPr lang="nl-NL" sz="2000" err="1">
                <a:solidFill>
                  <a:srgbClr val="000000"/>
                </a:solidFill>
                <a:latin typeface="Calibri"/>
                <a:cs typeface="Calibri"/>
              </a:rPr>
              <a:t>Edustandaard</a:t>
            </a:r>
            <a:r>
              <a:rPr lang="nl-NL" sz="2000">
                <a:solidFill>
                  <a:srgbClr val="000000"/>
                </a:solidFill>
                <a:latin typeface="Calibri"/>
                <a:cs typeface="Calibri"/>
              </a:rPr>
              <a:t> (6 juni 2023)</a:t>
            </a:r>
          </a:p>
          <a:p>
            <a:pPr marL="0" indent="0">
              <a:lnSpc>
                <a:spcPct val="90000"/>
              </a:lnSpc>
              <a:spcBef>
                <a:spcPts val="1000"/>
              </a:spcBef>
            </a:pPr>
            <a:r>
              <a:rPr lang="nl-NL" sz="2000">
                <a:solidFill>
                  <a:srgbClr val="000000"/>
                </a:solidFill>
                <a:latin typeface="Calibri"/>
                <a:cs typeface="Calibri"/>
              </a:rPr>
              <a:t>Evelien </a:t>
            </a:r>
            <a:r>
              <a:rPr lang="nl-NL" sz="2000" err="1">
                <a:solidFill>
                  <a:srgbClr val="000000"/>
                </a:solidFill>
                <a:latin typeface="Calibri"/>
                <a:cs typeface="Calibri"/>
              </a:rPr>
              <a:t>Renders</a:t>
            </a:r>
            <a:r>
              <a:rPr lang="nl-NL" sz="2000">
                <a:solidFill>
                  <a:srgbClr val="000000"/>
                </a:solidFill>
                <a:latin typeface="Calibri"/>
                <a:cs typeface="Calibri"/>
              </a:rPr>
              <a:t> / SURF</a:t>
            </a:r>
            <a:endParaRPr lang="en-US" sz="2000">
              <a:solidFill>
                <a:srgbClr val="000000"/>
              </a:solidFill>
              <a:latin typeface="Calibri"/>
              <a:cs typeface="Calibri"/>
            </a:endParaRPr>
          </a:p>
          <a:p>
            <a:pPr marL="0" indent="0">
              <a:lnSpc>
                <a:spcPct val="90000"/>
              </a:lnSpc>
              <a:spcBef>
                <a:spcPts val="1000"/>
              </a:spcBef>
            </a:pPr>
            <a:r>
              <a:rPr lang="nl-NL" sz="2000">
                <a:solidFill>
                  <a:srgbClr val="000000"/>
                </a:solidFill>
                <a:latin typeface="Calibri"/>
                <a:cs typeface="Calibri"/>
              </a:rPr>
              <a:t>Ronald Ham / SURF</a:t>
            </a:r>
          </a:p>
          <a:p>
            <a:pPr marL="0" indent="0">
              <a:lnSpc>
                <a:spcPct val="90000"/>
              </a:lnSpc>
              <a:spcBef>
                <a:spcPts val="1000"/>
              </a:spcBef>
            </a:pPr>
            <a:r>
              <a:rPr lang="nl-NL" sz="2000">
                <a:solidFill>
                  <a:srgbClr val="000000"/>
                </a:solidFill>
                <a:latin typeface="Calibri"/>
                <a:cs typeface="Calibri"/>
              </a:rPr>
              <a:t>Henk </a:t>
            </a:r>
            <a:r>
              <a:rPr lang="nl-NL" sz="2000" err="1">
                <a:solidFill>
                  <a:srgbClr val="000000"/>
                </a:solidFill>
                <a:latin typeface="Calibri"/>
                <a:cs typeface="Calibri"/>
              </a:rPr>
              <a:t>Nijstad</a:t>
            </a:r>
            <a:r>
              <a:rPr lang="nl-NL" sz="2000">
                <a:solidFill>
                  <a:srgbClr val="000000"/>
                </a:solidFill>
                <a:latin typeface="Calibri"/>
                <a:cs typeface="Calibri"/>
              </a:rPr>
              <a:t> / Bureau </a:t>
            </a:r>
            <a:r>
              <a:rPr lang="nl-NL" sz="2000" err="1">
                <a:solidFill>
                  <a:srgbClr val="000000"/>
                </a:solidFill>
                <a:latin typeface="Calibri"/>
                <a:cs typeface="Calibri"/>
              </a:rPr>
              <a:t>Edustandaard</a:t>
            </a:r>
            <a:r>
              <a:rPr lang="nl-NL" sz="2000">
                <a:solidFill>
                  <a:srgbClr val="000000"/>
                </a:solidFill>
                <a:latin typeface="Calibri"/>
                <a:cs typeface="Calibri"/>
              </a:rPr>
              <a:t>-Kennisnet</a:t>
            </a:r>
            <a:endParaRPr lang="en-US" sz="2000">
              <a:solidFill>
                <a:srgbClr val="000000"/>
              </a:solidFill>
              <a:latin typeface="Calibri"/>
              <a:cs typeface="Calibri"/>
            </a:endParaRPr>
          </a:p>
        </p:txBody>
      </p:sp>
    </p:spTree>
    <p:extLst>
      <p:ext uri="{BB962C8B-B14F-4D97-AF65-F5344CB8AC3E}">
        <p14:creationId xmlns:p14="http://schemas.microsoft.com/office/powerpoint/2010/main" val="1863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8E832-5CC4-5122-4E75-39FA70919349}"/>
              </a:ext>
            </a:extLst>
          </p:cNvPr>
          <p:cNvSpPr>
            <a:spLocks noGrp="1"/>
          </p:cNvSpPr>
          <p:nvPr>
            <p:ph type="title"/>
          </p:nvPr>
        </p:nvSpPr>
        <p:spPr/>
        <p:txBody>
          <a:bodyPr/>
          <a:lstStyle/>
          <a:p>
            <a:pPr algn="l"/>
            <a:r>
              <a:rPr lang="nl-NL" sz="2800"/>
              <a:t>Stroom 1: Datamodel voor de op te bouwen metadata</a:t>
            </a:r>
          </a:p>
        </p:txBody>
      </p:sp>
      <p:sp>
        <p:nvSpPr>
          <p:cNvPr id="3" name="Tijdelijke aanduiding voor tekst 2">
            <a:extLst>
              <a:ext uri="{FF2B5EF4-FFF2-40B4-BE49-F238E27FC236}">
                <a16:creationId xmlns:a16="http://schemas.microsoft.com/office/drawing/2014/main" id="{FEB283AE-7B09-0D4E-189F-7F7B3FFFDFB1}"/>
              </a:ext>
            </a:extLst>
          </p:cNvPr>
          <p:cNvSpPr>
            <a:spLocks noGrp="1"/>
          </p:cNvSpPr>
          <p:nvPr>
            <p:ph type="body" idx="1"/>
          </p:nvPr>
        </p:nvSpPr>
        <p:spPr/>
        <p:txBody>
          <a:bodyPr/>
          <a:lstStyle/>
          <a:p>
            <a:r>
              <a:rPr lang="nl-NL">
                <a:cs typeface="Calibri"/>
              </a:rPr>
              <a:t>HORA, HERM, ROSA? </a:t>
            </a:r>
            <a:endParaRPr lang="nl-NL">
              <a:solidFill>
                <a:srgbClr val="000000"/>
              </a:solidFill>
              <a:latin typeface="Calibri"/>
              <a:cs typeface="Calibri"/>
            </a:endParaRPr>
          </a:p>
          <a:p>
            <a:endParaRPr lang="nl-NL"/>
          </a:p>
          <a:p>
            <a:r>
              <a:rPr lang="nl-NL">
                <a:cs typeface="Calibri"/>
              </a:rPr>
              <a:t>Gezamenlijk vocabulaire </a:t>
            </a:r>
            <a:endParaRPr lang="nl-NL"/>
          </a:p>
          <a:p>
            <a:endParaRPr lang="nl-NL"/>
          </a:p>
          <a:p>
            <a:pPr>
              <a:lnSpc>
                <a:spcPct val="90000"/>
              </a:lnSpc>
              <a:spcBef>
                <a:spcPts val="1000"/>
              </a:spcBef>
            </a:pPr>
            <a:r>
              <a:rPr lang="nl-NL">
                <a:cs typeface="Calibri"/>
              </a:rPr>
              <a:t>Urgentie:</a:t>
            </a:r>
          </a:p>
          <a:p>
            <a:pPr lvl="1">
              <a:lnSpc>
                <a:spcPct val="90000"/>
              </a:lnSpc>
              <a:spcBef>
                <a:spcPts val="1000"/>
              </a:spcBef>
              <a:buSzPts val="2800"/>
            </a:pPr>
            <a:r>
              <a:rPr lang="nl-NL">
                <a:cs typeface="Calibri"/>
              </a:rPr>
              <a:t>Definitie</a:t>
            </a:r>
          </a:p>
          <a:p>
            <a:pPr lvl="1">
              <a:lnSpc>
                <a:spcPct val="90000"/>
              </a:lnSpc>
              <a:spcBef>
                <a:spcPts val="1000"/>
              </a:spcBef>
              <a:buSzPts val="2800"/>
            </a:pPr>
            <a:r>
              <a:rPr lang="nl-NL">
                <a:cs typeface="Calibri"/>
              </a:rPr>
              <a:t>Perspectief</a:t>
            </a:r>
          </a:p>
        </p:txBody>
      </p:sp>
      <p:pic>
        <p:nvPicPr>
          <p:cNvPr id="4" name="Picture 4">
            <a:extLst>
              <a:ext uri="{FF2B5EF4-FFF2-40B4-BE49-F238E27FC236}">
                <a16:creationId xmlns:a16="http://schemas.microsoft.com/office/drawing/2014/main" id="{13693344-6C5F-A8AA-2551-5F0C3FE2DC8E}"/>
              </a:ext>
            </a:extLst>
          </p:cNvPr>
          <p:cNvPicPr>
            <a:picLocks noChangeAspect="1"/>
          </p:cNvPicPr>
          <p:nvPr/>
        </p:nvPicPr>
        <p:blipFill>
          <a:blip r:embed="rId3"/>
          <a:stretch>
            <a:fillRect/>
          </a:stretch>
        </p:blipFill>
        <p:spPr>
          <a:xfrm>
            <a:off x="6093178" y="1534542"/>
            <a:ext cx="5826477" cy="3266804"/>
          </a:xfrm>
          <a:prstGeom prst="rect">
            <a:avLst/>
          </a:prstGeom>
        </p:spPr>
      </p:pic>
    </p:spTree>
    <p:extLst>
      <p:ext uri="{BB962C8B-B14F-4D97-AF65-F5344CB8AC3E}">
        <p14:creationId xmlns:p14="http://schemas.microsoft.com/office/powerpoint/2010/main" val="71989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CD9D7-3E5C-D674-7A0F-4B53451A6D76}"/>
              </a:ext>
            </a:extLst>
          </p:cNvPr>
          <p:cNvSpPr>
            <a:spLocks noGrp="1"/>
          </p:cNvSpPr>
          <p:nvPr>
            <p:ph type="title"/>
          </p:nvPr>
        </p:nvSpPr>
        <p:spPr>
          <a:xfrm>
            <a:off x="335360" y="274639"/>
            <a:ext cx="11521280" cy="1138268"/>
          </a:xfrm>
        </p:spPr>
        <p:txBody>
          <a:bodyPr/>
          <a:lstStyle/>
          <a:p>
            <a:pPr algn="l"/>
            <a:r>
              <a:rPr lang="nl-NL" sz="2800"/>
              <a:t>Stroom 2: Inventariseren metadata </a:t>
            </a:r>
            <a:br>
              <a:rPr lang="nl-NL" sz="2800"/>
            </a:br>
            <a:r>
              <a:rPr lang="nl-NL" sz="2800"/>
              <a:t>(standaarden, projecten, organisaties, </a:t>
            </a:r>
            <a:r>
              <a:rPr lang="nl-NL" sz="2800" err="1"/>
              <a:t>etc</a:t>
            </a:r>
            <a:r>
              <a:rPr lang="nl-NL" sz="2800"/>
              <a:t>)</a:t>
            </a:r>
            <a:endParaRPr lang="nl-NL" sz="1100"/>
          </a:p>
        </p:txBody>
      </p:sp>
      <p:sp>
        <p:nvSpPr>
          <p:cNvPr id="3" name="Tijdelijke aanduiding voor tekst 2">
            <a:extLst>
              <a:ext uri="{FF2B5EF4-FFF2-40B4-BE49-F238E27FC236}">
                <a16:creationId xmlns:a16="http://schemas.microsoft.com/office/drawing/2014/main" id="{5706BBFA-C870-4628-C486-00B5898305BA}"/>
              </a:ext>
            </a:extLst>
          </p:cNvPr>
          <p:cNvSpPr>
            <a:spLocks noGrp="1"/>
          </p:cNvSpPr>
          <p:nvPr>
            <p:ph type="body" idx="1"/>
          </p:nvPr>
        </p:nvSpPr>
        <p:spPr/>
        <p:txBody>
          <a:bodyPr/>
          <a:lstStyle/>
          <a:p>
            <a:pPr>
              <a:lnSpc>
                <a:spcPct val="90000"/>
              </a:lnSpc>
              <a:spcBef>
                <a:spcPts val="1000"/>
              </a:spcBef>
            </a:pPr>
            <a:endParaRPr lang="nl-NL">
              <a:solidFill>
                <a:srgbClr val="000000"/>
              </a:solidFill>
              <a:latin typeface="Calibri"/>
              <a:cs typeface="Calibri"/>
            </a:endParaRPr>
          </a:p>
          <a:p>
            <a:pPr>
              <a:lnSpc>
                <a:spcPct val="90000"/>
              </a:lnSpc>
              <a:spcBef>
                <a:spcPts val="1000"/>
              </a:spcBef>
            </a:pPr>
            <a:endParaRPr lang="nl-NL">
              <a:solidFill>
                <a:srgbClr val="000000"/>
              </a:solidFill>
              <a:latin typeface="Calibri"/>
              <a:cs typeface="Calibri"/>
            </a:endParaRPr>
          </a:p>
        </p:txBody>
      </p:sp>
      <p:graphicFrame>
        <p:nvGraphicFramePr>
          <p:cNvPr id="4" name="Diagram 4">
            <a:extLst>
              <a:ext uri="{FF2B5EF4-FFF2-40B4-BE49-F238E27FC236}">
                <a16:creationId xmlns:a16="http://schemas.microsoft.com/office/drawing/2014/main" id="{A68219C4-287B-FEE3-2BF3-76FFDA403419}"/>
              </a:ext>
            </a:extLst>
          </p:cNvPr>
          <p:cNvGraphicFramePr/>
          <p:nvPr>
            <p:extLst>
              <p:ext uri="{D42A27DB-BD31-4B8C-83A1-F6EECF244321}">
                <p14:modId xmlns:p14="http://schemas.microsoft.com/office/powerpoint/2010/main" val="347610461"/>
              </p:ext>
            </p:extLst>
          </p:nvPr>
        </p:nvGraphicFramePr>
        <p:xfrm>
          <a:off x="529167" y="4457700"/>
          <a:ext cx="11556999" cy="151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4">
            <a:extLst>
              <a:ext uri="{FF2B5EF4-FFF2-40B4-BE49-F238E27FC236}">
                <a16:creationId xmlns:a16="http://schemas.microsoft.com/office/drawing/2014/main" id="{BE506FBF-BAE3-1A2F-E090-51B4AF5FC677}"/>
              </a:ext>
            </a:extLst>
          </p:cNvPr>
          <p:cNvGraphicFramePr/>
          <p:nvPr>
            <p:extLst>
              <p:ext uri="{D42A27DB-BD31-4B8C-83A1-F6EECF244321}">
                <p14:modId xmlns:p14="http://schemas.microsoft.com/office/powerpoint/2010/main" val="2305317522"/>
              </p:ext>
            </p:extLst>
          </p:nvPr>
        </p:nvGraphicFramePr>
        <p:xfrm>
          <a:off x="529167" y="1480256"/>
          <a:ext cx="11556999" cy="2514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319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3F054-50AF-F066-B85A-61E2C29E53C3}"/>
              </a:ext>
            </a:extLst>
          </p:cNvPr>
          <p:cNvSpPr>
            <a:spLocks noGrp="1"/>
          </p:cNvSpPr>
          <p:nvPr>
            <p:ph type="title"/>
          </p:nvPr>
        </p:nvSpPr>
        <p:spPr/>
        <p:txBody>
          <a:bodyPr/>
          <a:lstStyle/>
          <a:p>
            <a:r>
              <a:rPr lang="nl-NL" sz="2800"/>
              <a:t>Stroom 3: Te gebruiken </a:t>
            </a:r>
            <a:r>
              <a:rPr lang="nl-NL" sz="2800" err="1"/>
              <a:t>tooling</a:t>
            </a:r>
            <a:endParaRPr lang="nl-NL" err="1"/>
          </a:p>
        </p:txBody>
      </p:sp>
      <p:sp>
        <p:nvSpPr>
          <p:cNvPr id="3" name="Tijdelijke aanduiding voor tekst 2">
            <a:extLst>
              <a:ext uri="{FF2B5EF4-FFF2-40B4-BE49-F238E27FC236}">
                <a16:creationId xmlns:a16="http://schemas.microsoft.com/office/drawing/2014/main" id="{CEBE0626-A832-1469-B025-72DD2972D5C1}"/>
              </a:ext>
            </a:extLst>
          </p:cNvPr>
          <p:cNvSpPr>
            <a:spLocks noGrp="1"/>
          </p:cNvSpPr>
          <p:nvPr>
            <p:ph type="body" idx="1"/>
          </p:nvPr>
        </p:nvSpPr>
        <p:spPr/>
        <p:txBody>
          <a:bodyPr/>
          <a:lstStyle/>
          <a:p>
            <a:pPr>
              <a:lnSpc>
                <a:spcPct val="90000"/>
              </a:lnSpc>
              <a:spcBef>
                <a:spcPts val="1000"/>
              </a:spcBef>
            </a:pPr>
            <a:endParaRPr lang="nl-NL">
              <a:solidFill>
                <a:srgbClr val="000000"/>
              </a:solidFill>
              <a:latin typeface="Calibri"/>
              <a:cs typeface="Calibri"/>
            </a:endParaRPr>
          </a:p>
          <a:p>
            <a:endParaRPr lang="nl-NL"/>
          </a:p>
        </p:txBody>
      </p:sp>
      <p:pic>
        <p:nvPicPr>
          <p:cNvPr id="4" name="Picture 4">
            <a:extLst>
              <a:ext uri="{FF2B5EF4-FFF2-40B4-BE49-F238E27FC236}">
                <a16:creationId xmlns:a16="http://schemas.microsoft.com/office/drawing/2014/main" id="{A4243EE2-1C72-7DBB-837B-AA57A6F42E23}"/>
              </a:ext>
            </a:extLst>
          </p:cNvPr>
          <p:cNvPicPr>
            <a:picLocks noChangeAspect="1"/>
          </p:cNvPicPr>
          <p:nvPr/>
        </p:nvPicPr>
        <p:blipFill>
          <a:blip r:embed="rId3"/>
          <a:stretch>
            <a:fillRect/>
          </a:stretch>
        </p:blipFill>
        <p:spPr>
          <a:xfrm>
            <a:off x="1140177" y="1025703"/>
            <a:ext cx="9925755" cy="5667370"/>
          </a:xfrm>
          <a:prstGeom prst="rect">
            <a:avLst/>
          </a:prstGeom>
        </p:spPr>
      </p:pic>
    </p:spTree>
    <p:extLst>
      <p:ext uri="{BB962C8B-B14F-4D97-AF65-F5344CB8AC3E}">
        <p14:creationId xmlns:p14="http://schemas.microsoft.com/office/powerpoint/2010/main" val="247922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E1346-A34F-94FE-1CB8-00B7D9A30FB7}"/>
              </a:ext>
            </a:extLst>
          </p:cNvPr>
          <p:cNvSpPr>
            <a:spLocks noGrp="1"/>
          </p:cNvSpPr>
          <p:nvPr>
            <p:ph type="title"/>
          </p:nvPr>
        </p:nvSpPr>
        <p:spPr/>
        <p:txBody>
          <a:bodyPr/>
          <a:lstStyle/>
          <a:p>
            <a:r>
              <a:rPr lang="nl-NL" sz="2800"/>
              <a:t>Planning / randvoorwaarde</a:t>
            </a:r>
            <a:endParaRPr lang="nl-NL"/>
          </a:p>
        </p:txBody>
      </p:sp>
      <p:sp>
        <p:nvSpPr>
          <p:cNvPr id="3" name="Tijdelijke aanduiding voor tekst 2">
            <a:extLst>
              <a:ext uri="{FF2B5EF4-FFF2-40B4-BE49-F238E27FC236}">
                <a16:creationId xmlns:a16="http://schemas.microsoft.com/office/drawing/2014/main" id="{F387AD88-FC0B-4BC1-8CED-85578C90B90A}"/>
              </a:ext>
            </a:extLst>
          </p:cNvPr>
          <p:cNvSpPr>
            <a:spLocks noGrp="1"/>
          </p:cNvSpPr>
          <p:nvPr>
            <p:ph type="body" idx="1"/>
          </p:nvPr>
        </p:nvSpPr>
        <p:spPr/>
        <p:txBody>
          <a:bodyPr/>
          <a:lstStyle/>
          <a:p>
            <a:pPr>
              <a:lnSpc>
                <a:spcPct val="90000"/>
              </a:lnSpc>
              <a:spcBef>
                <a:spcPts val="1000"/>
              </a:spcBef>
            </a:pPr>
            <a:endParaRPr lang="nl-NL">
              <a:solidFill>
                <a:srgbClr val="000000"/>
              </a:solidFill>
              <a:latin typeface="Calibri"/>
              <a:cs typeface="Calibri"/>
            </a:endParaRPr>
          </a:p>
          <a:p>
            <a:pPr>
              <a:lnSpc>
                <a:spcPct val="90000"/>
              </a:lnSpc>
              <a:spcBef>
                <a:spcPts val="1000"/>
              </a:spcBef>
            </a:pPr>
            <a:endParaRPr lang="nl-NL">
              <a:solidFill>
                <a:srgbClr val="000000"/>
              </a:solidFill>
              <a:latin typeface="Calibri"/>
              <a:cs typeface="Calibri"/>
            </a:endParaRPr>
          </a:p>
          <a:p>
            <a:pPr>
              <a:lnSpc>
                <a:spcPct val="90000"/>
              </a:lnSpc>
              <a:spcBef>
                <a:spcPts val="1000"/>
              </a:spcBef>
            </a:pPr>
            <a:endParaRPr lang="nl-NL">
              <a:solidFill>
                <a:srgbClr val="000000"/>
              </a:solidFill>
              <a:latin typeface="Calibri"/>
              <a:cs typeface="Calibri"/>
            </a:endParaRPr>
          </a:p>
          <a:p>
            <a:endParaRPr lang="nl-NL"/>
          </a:p>
        </p:txBody>
      </p:sp>
      <p:graphicFrame>
        <p:nvGraphicFramePr>
          <p:cNvPr id="4" name="Diagram 4">
            <a:extLst>
              <a:ext uri="{FF2B5EF4-FFF2-40B4-BE49-F238E27FC236}">
                <a16:creationId xmlns:a16="http://schemas.microsoft.com/office/drawing/2014/main" id="{95B9B7DD-1CC9-7F0A-8866-689D7BF827FE}"/>
              </a:ext>
            </a:extLst>
          </p:cNvPr>
          <p:cNvGraphicFramePr/>
          <p:nvPr>
            <p:extLst>
              <p:ext uri="{D42A27DB-BD31-4B8C-83A1-F6EECF244321}">
                <p14:modId xmlns:p14="http://schemas.microsoft.com/office/powerpoint/2010/main" val="51802718"/>
              </p:ext>
            </p:extLst>
          </p:nvPr>
        </p:nvGraphicFramePr>
        <p:xfrm>
          <a:off x="606778" y="414868"/>
          <a:ext cx="11373555" cy="6366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875D1D47-1832-2C59-F33D-EFF40B6277D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spTree>
    <p:extLst>
      <p:ext uri="{BB962C8B-B14F-4D97-AF65-F5344CB8AC3E}">
        <p14:creationId xmlns:p14="http://schemas.microsoft.com/office/powerpoint/2010/main" val="377831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6D9CE-B1D4-00F8-9F6C-1BC3C833D300}"/>
              </a:ext>
            </a:extLst>
          </p:cNvPr>
          <p:cNvSpPr>
            <a:spLocks noGrp="1"/>
          </p:cNvSpPr>
          <p:nvPr>
            <p:ph type="title"/>
          </p:nvPr>
        </p:nvSpPr>
        <p:spPr/>
        <p:txBody>
          <a:bodyPr/>
          <a:lstStyle/>
          <a:p>
            <a:r>
              <a:rPr lang="nl-NL"/>
              <a:t>Gevraagd aan QA-team</a:t>
            </a:r>
          </a:p>
        </p:txBody>
      </p:sp>
      <p:sp>
        <p:nvSpPr>
          <p:cNvPr id="3" name="Tijdelijke aanduiding voor tekst 2">
            <a:extLst>
              <a:ext uri="{FF2B5EF4-FFF2-40B4-BE49-F238E27FC236}">
                <a16:creationId xmlns:a16="http://schemas.microsoft.com/office/drawing/2014/main" id="{D17B4246-328C-FE61-AB5F-5ED9D6CB7100}"/>
              </a:ext>
            </a:extLst>
          </p:cNvPr>
          <p:cNvSpPr>
            <a:spLocks noGrp="1"/>
          </p:cNvSpPr>
          <p:nvPr>
            <p:ph type="body" idx="1"/>
          </p:nvPr>
        </p:nvSpPr>
        <p:spPr/>
        <p:txBody>
          <a:bodyPr/>
          <a:lstStyle/>
          <a:p>
            <a:pPr marL="565150" indent="-514350">
              <a:buAutoNum type="arabicPeriod"/>
            </a:pPr>
            <a:r>
              <a:rPr lang="nl-NL">
                <a:cs typeface="Calibri"/>
              </a:rPr>
              <a:t>Is er instemming met het voorgestelde plan van aanpak (drietrapsaanpak)?</a:t>
            </a:r>
            <a:endParaRPr lang="nl-NL">
              <a:solidFill>
                <a:srgbClr val="000000"/>
              </a:solidFill>
              <a:latin typeface="Calibri"/>
              <a:cs typeface="Calibri"/>
            </a:endParaRPr>
          </a:p>
          <a:p>
            <a:pPr marL="565150" indent="-514350">
              <a:buAutoNum type="arabicPeriod"/>
            </a:pPr>
            <a:r>
              <a:rPr lang="nl-NL">
                <a:cs typeface="Calibri"/>
              </a:rPr>
              <a:t>Zijn relevante partijen, inclusief genoemde werkgroepen, betrokken?</a:t>
            </a:r>
            <a:endParaRPr lang="nl-NL"/>
          </a:p>
          <a:p>
            <a:pPr lvl="1"/>
            <a:r>
              <a:rPr lang="nl-NL">
                <a:cs typeface="Calibri"/>
              </a:rPr>
              <a:t>OOAPI/OKE, </a:t>
            </a:r>
            <a:r>
              <a:rPr lang="nl-NL" err="1">
                <a:cs typeface="Calibri"/>
              </a:rPr>
              <a:t>Edukoppeling</a:t>
            </a:r>
            <a:r>
              <a:rPr lang="nl-NL">
                <a:cs typeface="Calibri"/>
              </a:rPr>
              <a:t>, IBP/UBV, Toegang/IAM </a:t>
            </a:r>
            <a:endParaRPr lang="nl-NL"/>
          </a:p>
          <a:p>
            <a:pPr marL="565150" indent="-514350">
              <a:buAutoNum type="arabicPeriod"/>
            </a:pPr>
            <a:r>
              <a:rPr lang="nl-NL">
                <a:cs typeface="Calibri"/>
              </a:rPr>
              <a:t>Zijn er specifieke wensen of eisen die we moeten overwegen?</a:t>
            </a:r>
            <a:endParaRPr lang="nl-NL"/>
          </a:p>
          <a:p>
            <a:pPr marL="565150" indent="-514350">
              <a:buAutoNum type="arabicPeriod"/>
            </a:pPr>
            <a:r>
              <a:rPr lang="nl-NL">
                <a:cs typeface="Calibri"/>
              </a:rPr>
              <a:t>Heeft het QA-team feedback of suggesties met betrekking tot de te gebruiken tools?</a:t>
            </a:r>
            <a:endParaRPr lang="nl-NL"/>
          </a:p>
          <a:p>
            <a:endParaRPr lang="nl-NL"/>
          </a:p>
        </p:txBody>
      </p:sp>
    </p:spTree>
    <p:extLst>
      <p:ext uri="{BB962C8B-B14F-4D97-AF65-F5344CB8AC3E}">
        <p14:creationId xmlns:p14="http://schemas.microsoft.com/office/powerpoint/2010/main" val="191535870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7DEDC-28FE-2EE0-52B1-62966707A1E5}"/>
              </a:ext>
            </a:extLst>
          </p:cNvPr>
          <p:cNvSpPr>
            <a:spLocks noGrp="1"/>
          </p:cNvSpPr>
          <p:nvPr>
            <p:ph type="title"/>
          </p:nvPr>
        </p:nvSpPr>
        <p:spPr>
          <a:xfrm>
            <a:off x="335360" y="274639"/>
            <a:ext cx="11521280" cy="1490837"/>
          </a:xfrm>
        </p:spPr>
        <p:txBody>
          <a:bodyPr/>
          <a:lstStyle/>
          <a:p>
            <a:pPr algn="l"/>
            <a:r>
              <a:rPr lang="nl-NL" sz="2800"/>
              <a:t>Opdracht van Standaardisatieraad: </a:t>
            </a:r>
            <a:br>
              <a:rPr lang="nl-NL" sz="2800"/>
            </a:br>
            <a:r>
              <a:rPr lang="nl-NL" sz="2800"/>
              <a:t>"kom </a:t>
            </a:r>
            <a:r>
              <a:rPr lang="nl-NL" sz="2800" b="1"/>
              <a:t>in control</a:t>
            </a:r>
            <a:r>
              <a:rPr lang="nl-NL" sz="2800"/>
              <a:t> </a:t>
            </a:r>
            <a:r>
              <a:rPr lang="nl-NL" sz="2800" err="1"/>
              <a:t>mbt</a:t>
            </a:r>
            <a:r>
              <a:rPr lang="nl-NL" sz="2800"/>
              <a:t>. Europese en (</a:t>
            </a:r>
            <a:r>
              <a:rPr lang="nl-NL" sz="2800" err="1"/>
              <a:t>inter</a:t>
            </a:r>
            <a:r>
              <a:rPr lang="nl-NL" sz="2800"/>
              <a:t>-)nationale ontwikkelingen qua architectuur en standaarden"</a:t>
            </a:r>
          </a:p>
        </p:txBody>
      </p:sp>
      <p:sp>
        <p:nvSpPr>
          <p:cNvPr id="4" name="Tijdelijke aanduiding voor inhoud 2">
            <a:extLst>
              <a:ext uri="{FF2B5EF4-FFF2-40B4-BE49-F238E27FC236}">
                <a16:creationId xmlns:a16="http://schemas.microsoft.com/office/drawing/2014/main" id="{6F54B746-CDF9-25DC-FFB3-FCB8CB7C8A44}"/>
              </a:ext>
            </a:extLst>
          </p:cNvPr>
          <p:cNvSpPr txBox="1">
            <a:spLocks/>
          </p:cNvSpPr>
          <p:nvPr/>
        </p:nvSpPr>
        <p:spPr>
          <a:xfrm>
            <a:off x="682977" y="2008437"/>
            <a:ext cx="10690781" cy="4474938"/>
          </a:xfrm>
          <a:prstGeom prst="rect">
            <a:avLst/>
          </a:prstGeom>
          <a:noFill/>
          <a:ln>
            <a:noFill/>
          </a:ln>
        </p:spPr>
        <p:txBody>
          <a:bodyPr spcFirstLastPara="1" vert="horz" wrap="square" lIns="91440" tIns="45720" rIns="91440" bIns="45720" rtlCol="0" anchor="t" anchorCtr="0">
            <a:normAutofit fontScale="85000" lnSpcReduction="20000"/>
          </a:bodyPr>
          <a:lstStyle>
            <a:defPPr marR="0" lvl="0" algn="l" rtl="0">
              <a:lnSpc>
                <a:spcPct val="100000"/>
              </a:lnSpc>
              <a:spcBef>
                <a:spcPts val="0"/>
              </a:spcBef>
              <a:spcAft>
                <a:spcPts val="0"/>
              </a:spcAft>
            </a:defPPr>
            <a:lvl1pPr marL="457200" marR="0" lvl="0" indent="-406400" algn="l" rtl="0" eaLnBrk="1" hangingPunct="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eaLnBrk="1" hangingPunct="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kern="0"/>
              <a:t>Overzicht en inzicht: </a:t>
            </a:r>
            <a:endParaRPr lang="nl-NL"/>
          </a:p>
          <a:p>
            <a:pPr lvl="1">
              <a:buSzPts val="2800"/>
            </a:pPr>
            <a:r>
              <a:rPr lang="nl-NL" kern="0"/>
              <a:t>Kennis van relevante ontwikkelingen op zowel sectoraal als boven-sectoraal niveau</a:t>
            </a:r>
            <a:endParaRPr lang="nl-NL"/>
          </a:p>
          <a:p>
            <a:r>
              <a:rPr lang="nl-NL" kern="0"/>
              <a:t>Risico's en kansen: </a:t>
            </a:r>
            <a:endParaRPr lang="nl-NL"/>
          </a:p>
          <a:p>
            <a:pPr lvl="1">
              <a:buSzPts val="2800"/>
            </a:pPr>
            <a:r>
              <a:rPr lang="nl-NL" kern="0"/>
              <a:t>Identificatie van urgente risico's en kansen, met een actieplan voor respons</a:t>
            </a:r>
            <a:endParaRPr lang="nl-NL"/>
          </a:p>
          <a:p>
            <a:r>
              <a:rPr lang="nl-NL" kern="0"/>
              <a:t>Betrokkenheid: </a:t>
            </a:r>
            <a:endParaRPr lang="nl-NL"/>
          </a:p>
          <a:p>
            <a:pPr lvl="1">
              <a:buSzPts val="2800"/>
            </a:pPr>
            <a:r>
              <a:rPr lang="nl-NL" kern="0"/>
              <a:t>Correcte betrokkenheid waarbij alle relevante perspectieven worden meegenomen, met goede communicatie en voldoende mandaat</a:t>
            </a:r>
            <a:endParaRPr lang="nl-NL"/>
          </a:p>
          <a:p>
            <a:r>
              <a:rPr lang="nl-NL" kern="0"/>
              <a:t>Capaciteit Nederlandse inzet: </a:t>
            </a:r>
            <a:endParaRPr lang="nl-NL"/>
          </a:p>
          <a:p>
            <a:pPr lvl="1">
              <a:buSzPts val="2800"/>
            </a:pPr>
            <a:r>
              <a:rPr lang="nl-NL" kern="0"/>
              <a:t>Evenwichtige en efficiënte inzet, rekening houdend met beperkte capaciteiten</a:t>
            </a:r>
            <a:endParaRPr lang="nl-NL"/>
          </a:p>
          <a:p>
            <a:pPr indent="-457200"/>
            <a:r>
              <a:rPr lang="nl-NL" kern="0"/>
              <a:t>Portfoliobenadering: </a:t>
            </a:r>
            <a:endParaRPr lang="nl-NL"/>
          </a:p>
          <a:p>
            <a:pPr lvl="1"/>
            <a:r>
              <a:rPr lang="nl-NL" kern="0"/>
              <a:t>Integrale sectorale en boven-sectorale aanpak</a:t>
            </a:r>
            <a:endParaRPr lang="nl-NL"/>
          </a:p>
        </p:txBody>
      </p:sp>
    </p:spTree>
    <p:extLst>
      <p:ext uri="{BB962C8B-B14F-4D97-AF65-F5344CB8AC3E}">
        <p14:creationId xmlns:p14="http://schemas.microsoft.com/office/powerpoint/2010/main" val="27768076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EE864-9BA4-572F-C622-2377B4E964AD}"/>
              </a:ext>
            </a:extLst>
          </p:cNvPr>
          <p:cNvPicPr>
            <a:picLocks noChangeAspect="1"/>
          </p:cNvPicPr>
          <p:nvPr/>
        </p:nvPicPr>
        <p:blipFill>
          <a:blip r:embed="rId3"/>
          <a:stretch>
            <a:fillRect/>
          </a:stretch>
        </p:blipFill>
        <p:spPr>
          <a:xfrm>
            <a:off x="7171811" y="-77311"/>
            <a:ext cx="5011734" cy="6752901"/>
          </a:xfrm>
          <a:prstGeom prst="rect">
            <a:avLst/>
          </a:prstGeom>
        </p:spPr>
      </p:pic>
      <p:pic>
        <p:nvPicPr>
          <p:cNvPr id="23" name="Tijdelijke aanduiding voor afbeelding 22">
            <a:extLst>
              <a:ext uri="{FF2B5EF4-FFF2-40B4-BE49-F238E27FC236}">
                <a16:creationId xmlns:a16="http://schemas.microsoft.com/office/drawing/2014/main" id="{83097071-556C-E1A4-0987-744E18035A6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0417" r="10417"/>
          <a:stretch/>
        </p:blipFill>
        <p:spPr>
          <a:xfrm>
            <a:off x="10877035" y="7076872"/>
            <a:ext cx="2305564" cy="1296879"/>
          </a:xfrm>
          <a:prstGeom prst="rect">
            <a:avLst/>
          </a:prstGeom>
          <a:ln>
            <a:noFill/>
          </a:ln>
          <a:effectLst/>
        </p:spPr>
      </p:pic>
      <p:sp>
        <p:nvSpPr>
          <p:cNvPr id="7" name="Ondertitel 6">
            <a:extLst>
              <a:ext uri="{FF2B5EF4-FFF2-40B4-BE49-F238E27FC236}">
                <a16:creationId xmlns:a16="http://schemas.microsoft.com/office/drawing/2014/main" id="{0A071483-F0FE-66AC-EEF3-F98C2A7A4D2C}"/>
              </a:ext>
            </a:extLst>
          </p:cNvPr>
          <p:cNvSpPr>
            <a:spLocks noGrp="1"/>
          </p:cNvSpPr>
          <p:nvPr>
            <p:ph type="subTitle" idx="1"/>
          </p:nvPr>
        </p:nvSpPr>
        <p:spPr>
          <a:xfrm>
            <a:off x="718946" y="5113650"/>
            <a:ext cx="6481954" cy="925831"/>
          </a:xfrm>
        </p:spPr>
        <p:txBody>
          <a:bodyPr/>
          <a:lstStyle/>
          <a:p>
            <a:r>
              <a:rPr lang="en-GB"/>
              <a:t>Together...</a:t>
            </a:r>
            <a:endParaRPr lang="en-US"/>
          </a:p>
        </p:txBody>
      </p:sp>
      <p:sp>
        <p:nvSpPr>
          <p:cNvPr id="19" name="Tijdelijke aanduiding voor tekst 18">
            <a:extLst>
              <a:ext uri="{FF2B5EF4-FFF2-40B4-BE49-F238E27FC236}">
                <a16:creationId xmlns:a16="http://schemas.microsoft.com/office/drawing/2014/main" id="{D2E36678-263F-D715-D2F3-D51288BFF285}"/>
              </a:ext>
            </a:extLst>
          </p:cNvPr>
          <p:cNvSpPr>
            <a:spLocks noGrp="1"/>
          </p:cNvSpPr>
          <p:nvPr>
            <p:ph type="body" sz="quarter" idx="18"/>
          </p:nvPr>
        </p:nvSpPr>
        <p:spPr/>
        <p:txBody>
          <a:bodyPr/>
          <a:lstStyle/>
          <a:p>
            <a:r>
              <a:rPr lang="en-GB"/>
              <a:t>   </a:t>
            </a:r>
          </a:p>
        </p:txBody>
      </p:sp>
      <p:sp>
        <p:nvSpPr>
          <p:cNvPr id="8" name="Tijdelijke aanduiding voor datum 7">
            <a:extLst>
              <a:ext uri="{FF2B5EF4-FFF2-40B4-BE49-F238E27FC236}">
                <a16:creationId xmlns:a16="http://schemas.microsoft.com/office/drawing/2014/main" id="{9DD63F08-65AB-4ED5-5176-CB0356F3EDF1}"/>
              </a:ext>
            </a:extLst>
          </p:cNvPr>
          <p:cNvSpPr>
            <a:spLocks noGrp="1"/>
          </p:cNvSpPr>
          <p:nvPr>
            <p:ph type="dt" sz="half" idx="2"/>
          </p:nvPr>
        </p:nvSpPr>
        <p:spPr>
          <a:xfrm>
            <a:off x="718946" y="6035660"/>
            <a:ext cx="6481954" cy="342211"/>
          </a:xfrm>
        </p:spPr>
        <p:txBody>
          <a:bodyPr/>
          <a:lstStyle/>
          <a:p>
            <a:r>
              <a:rPr lang="en-GB"/>
              <a:t>Evelien Renders, SURF | TF-EDU at TNC23| </a:t>
            </a:r>
            <a:fld id="{C41EC5F6-2C46-4C8A-9E5F-9D594114A047}" type="datetime3">
              <a:rPr lang="en-GB" smtClean="0"/>
              <a:pPr/>
              <a:t>6 June, 2023</a:t>
            </a:fld>
            <a:endParaRPr lang="en-GB"/>
          </a:p>
        </p:txBody>
      </p:sp>
      <p:sp>
        <p:nvSpPr>
          <p:cNvPr id="6" name="Titel 5">
            <a:extLst>
              <a:ext uri="{FF2B5EF4-FFF2-40B4-BE49-F238E27FC236}">
                <a16:creationId xmlns:a16="http://schemas.microsoft.com/office/drawing/2014/main" id="{A760C625-851A-60E4-9340-4E7A2BCE4189}"/>
              </a:ext>
            </a:extLst>
          </p:cNvPr>
          <p:cNvSpPr>
            <a:spLocks noGrp="1"/>
          </p:cNvSpPr>
          <p:nvPr>
            <p:ph type="ctrTitle"/>
          </p:nvPr>
        </p:nvSpPr>
        <p:spPr/>
        <p:txBody>
          <a:bodyPr/>
          <a:lstStyle/>
          <a:p>
            <a:r>
              <a:rPr lang="en-GB"/>
              <a:t>Title slide</a:t>
            </a:r>
          </a:p>
        </p:txBody>
      </p:sp>
      <p:sp>
        <p:nvSpPr>
          <p:cNvPr id="10" name="Tijdelijke aanduiding voor tekst 9">
            <a:extLst>
              <a:ext uri="{FF2B5EF4-FFF2-40B4-BE49-F238E27FC236}">
                <a16:creationId xmlns:a16="http://schemas.microsoft.com/office/drawing/2014/main" id="{029CAE5D-D444-2CDD-4F79-D70F1D433716}"/>
              </a:ext>
            </a:extLst>
          </p:cNvPr>
          <p:cNvSpPr>
            <a:spLocks noGrp="1"/>
          </p:cNvSpPr>
          <p:nvPr>
            <p:ph type="body" sz="quarter" idx="19"/>
          </p:nvPr>
        </p:nvSpPr>
        <p:spPr>
          <a:xfrm>
            <a:off x="718946" y="2996298"/>
            <a:ext cx="7050768" cy="2084695"/>
          </a:xfrm>
        </p:spPr>
        <p:txBody>
          <a:bodyPr/>
          <a:lstStyle/>
          <a:p>
            <a:r>
              <a:rPr lang="en-GB" sz="4800"/>
              <a:t>Mapping the ecosystem</a:t>
            </a:r>
            <a:endParaRPr lang="en-US"/>
          </a:p>
        </p:txBody>
      </p:sp>
      <p:sp>
        <p:nvSpPr>
          <p:cNvPr id="5" name="TextBox 4">
            <a:extLst>
              <a:ext uri="{FF2B5EF4-FFF2-40B4-BE49-F238E27FC236}">
                <a16:creationId xmlns:a16="http://schemas.microsoft.com/office/drawing/2014/main" id="{24530CEA-7419-06A1-A125-853208541D01}"/>
              </a:ext>
            </a:extLst>
          </p:cNvPr>
          <p:cNvSpPr txBox="1"/>
          <p:nvPr/>
        </p:nvSpPr>
        <p:spPr>
          <a:xfrm>
            <a:off x="7200900" y="6542466"/>
            <a:ext cx="4828917" cy="266248"/>
          </a:xfrm>
          <a:prstGeom prst="rect">
            <a:avLst/>
          </a:prstGeom>
          <a:noFill/>
        </p:spPr>
        <p:txBody>
          <a:bodyPr wrap="none" lIns="0" tIns="0" rIns="0" bIns="0" rtlCol="0">
            <a:noAutofit/>
          </a:bodyPr>
          <a:lstStyle/>
          <a:p>
            <a:pPr algn="ctr">
              <a:lnSpc>
                <a:spcPct val="90000"/>
              </a:lnSpc>
              <a:spcBef>
                <a:spcPts val="600"/>
              </a:spcBef>
              <a:spcAft>
                <a:spcPts val="600"/>
              </a:spcAft>
            </a:pPr>
            <a:r>
              <a:rPr lang="en-NL" sz="1600"/>
              <a:t>Visualisation by D</a:t>
            </a:r>
            <a:r>
              <a:rPr lang="en-GB" sz="1600" err="1"/>
              <a:t>i</a:t>
            </a:r>
            <a:r>
              <a:rPr lang="en-NL" sz="1600"/>
              <a:t>rma Janse for SURF</a:t>
            </a:r>
          </a:p>
        </p:txBody>
      </p:sp>
      <p:sp>
        <p:nvSpPr>
          <p:cNvPr id="3" name="TextBox 2">
            <a:extLst>
              <a:ext uri="{FF2B5EF4-FFF2-40B4-BE49-F238E27FC236}">
                <a16:creationId xmlns:a16="http://schemas.microsoft.com/office/drawing/2014/main" id="{191F4DBE-E5A6-8D61-E55E-3787E14CE27D}"/>
              </a:ext>
            </a:extLst>
          </p:cNvPr>
          <p:cNvSpPr txBox="1"/>
          <p:nvPr/>
        </p:nvSpPr>
        <p:spPr>
          <a:xfrm>
            <a:off x="2510118" y="5325035"/>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en-NL" sz="1600" err="1"/>
          </a:p>
        </p:txBody>
      </p:sp>
    </p:spTree>
    <p:extLst>
      <p:ext uri="{BB962C8B-B14F-4D97-AF65-F5344CB8AC3E}">
        <p14:creationId xmlns:p14="http://schemas.microsoft.com/office/powerpoint/2010/main" val="228688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jdelijke aanduiding voor tekst 23">
            <a:extLst>
              <a:ext uri="{FF2B5EF4-FFF2-40B4-BE49-F238E27FC236}">
                <a16:creationId xmlns:a16="http://schemas.microsoft.com/office/drawing/2014/main" id="{C05AF320-721F-B029-DAA6-E6C5518C07DC}"/>
              </a:ext>
            </a:extLst>
          </p:cNvPr>
          <p:cNvSpPr>
            <a:spLocks noGrp="1"/>
          </p:cNvSpPr>
          <p:nvPr>
            <p:ph type="body" sz="quarter" idx="14"/>
          </p:nvPr>
        </p:nvSpPr>
        <p:spPr/>
        <p:txBody>
          <a:bodyPr/>
          <a:lstStyle/>
          <a:p>
            <a:r>
              <a:rPr lang="en-GB"/>
              <a:t> </a:t>
            </a:r>
          </a:p>
        </p:txBody>
      </p:sp>
      <p:sp>
        <p:nvSpPr>
          <p:cNvPr id="25" name="Tijdelijke aanduiding voor tekst 24">
            <a:extLst>
              <a:ext uri="{FF2B5EF4-FFF2-40B4-BE49-F238E27FC236}">
                <a16:creationId xmlns:a16="http://schemas.microsoft.com/office/drawing/2014/main" id="{CCA306BB-D91A-4F83-45C9-62FBAE4B9291}"/>
              </a:ext>
            </a:extLst>
          </p:cNvPr>
          <p:cNvSpPr>
            <a:spLocks noGrp="1"/>
          </p:cNvSpPr>
          <p:nvPr>
            <p:ph type="body" sz="quarter" idx="18"/>
          </p:nvPr>
        </p:nvSpPr>
        <p:spPr/>
        <p:txBody>
          <a:bodyPr/>
          <a:lstStyle/>
          <a:p>
            <a:r>
              <a:rPr lang="en-GB"/>
              <a:t> </a:t>
            </a:r>
          </a:p>
        </p:txBody>
      </p:sp>
      <p:sp>
        <p:nvSpPr>
          <p:cNvPr id="23" name="Titel 22">
            <a:extLst>
              <a:ext uri="{FF2B5EF4-FFF2-40B4-BE49-F238E27FC236}">
                <a16:creationId xmlns:a16="http://schemas.microsoft.com/office/drawing/2014/main" id="{ED3F5A5D-6202-740C-216F-9F5FE1FF50F7}"/>
              </a:ext>
            </a:extLst>
          </p:cNvPr>
          <p:cNvSpPr>
            <a:spLocks noGrp="1"/>
          </p:cNvSpPr>
          <p:nvPr>
            <p:ph type="title"/>
          </p:nvPr>
        </p:nvSpPr>
        <p:spPr/>
        <p:txBody>
          <a:bodyPr/>
          <a:lstStyle/>
          <a:p>
            <a:r>
              <a:rPr lang="en-GB"/>
              <a:t>Groups that SURF participates in on EU interoperability</a:t>
            </a:r>
          </a:p>
        </p:txBody>
      </p:sp>
      <p:pic>
        <p:nvPicPr>
          <p:cNvPr id="46" name="Tijdelijke aanduiding voor afbeelding 45">
            <a:extLst>
              <a:ext uri="{FF2B5EF4-FFF2-40B4-BE49-F238E27FC236}">
                <a16:creationId xmlns:a16="http://schemas.microsoft.com/office/drawing/2014/main" id="{D1789B8F-6505-1DFB-210F-5412DB47F330}"/>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t="-13662" r="35317" b="-6912"/>
          <a:stretch/>
        </p:blipFill>
        <p:spPr>
          <a:xfrm>
            <a:off x="708207" y="1592264"/>
            <a:ext cx="3201311" cy="2435979"/>
          </a:xfrm>
        </p:spPr>
      </p:pic>
      <p:pic>
        <p:nvPicPr>
          <p:cNvPr id="54" name="Tijdelijke aanduiding voor afbeelding 53">
            <a:hlinkClick r:id="rId4"/>
            <a:extLst>
              <a:ext uri="{FF2B5EF4-FFF2-40B4-BE49-F238E27FC236}">
                <a16:creationId xmlns:a16="http://schemas.microsoft.com/office/drawing/2014/main" id="{0F7402F9-93C4-FAA4-B918-CCCDC957332C}"/>
              </a:ext>
            </a:extLst>
          </p:cNvPr>
          <p:cNvPicPr>
            <a:picLocks noGrp="1" noChangeAspect="1"/>
          </p:cNvPicPr>
          <p:nvPr>
            <p:ph type="pic" sz="quarter" idx="22"/>
          </p:nvPr>
        </p:nvPicPr>
        <p:blipFill rotWithShape="1">
          <a:blip r:embed="rId5">
            <a:extLst>
              <a:ext uri="{28A0092B-C50C-407E-A947-70E740481C1C}">
                <a14:useLocalDpi xmlns:a14="http://schemas.microsoft.com/office/drawing/2010/main" val="0"/>
              </a:ext>
            </a:extLst>
          </a:blip>
          <a:srcRect l="7594" t="9477" r="7841" b="15656"/>
          <a:stretch/>
        </p:blipFill>
        <p:spPr>
          <a:xfrm>
            <a:off x="4483529" y="1592264"/>
            <a:ext cx="3201310" cy="2435979"/>
          </a:xfrm>
        </p:spPr>
      </p:pic>
      <p:pic>
        <p:nvPicPr>
          <p:cNvPr id="56" name="Tijdelijke aanduiding voor afbeelding 55">
            <a:extLst>
              <a:ext uri="{FF2B5EF4-FFF2-40B4-BE49-F238E27FC236}">
                <a16:creationId xmlns:a16="http://schemas.microsoft.com/office/drawing/2014/main" id="{1F038CCA-39C9-97A0-CAB1-A0D8C9557966}"/>
              </a:ext>
            </a:extLst>
          </p:cNvPr>
          <p:cNvPicPr>
            <a:picLocks noGrp="1" noChangeAspect="1"/>
          </p:cNvPicPr>
          <p:nvPr>
            <p:ph type="pic" sz="quarter" idx="23"/>
          </p:nvPr>
        </p:nvPicPr>
        <p:blipFill rotWithShape="1">
          <a:blip r:embed="rId6">
            <a:extLst>
              <a:ext uri="{28A0092B-C50C-407E-A947-70E740481C1C}">
                <a14:useLocalDpi xmlns:a14="http://schemas.microsoft.com/office/drawing/2010/main" val="0"/>
              </a:ext>
            </a:extLst>
          </a:blip>
          <a:srcRect l="3915" t="-11729" r="4455" b="-6860"/>
          <a:stretch/>
        </p:blipFill>
        <p:spPr>
          <a:xfrm>
            <a:off x="8258849" y="1592264"/>
            <a:ext cx="3201311" cy="2435979"/>
          </a:xfrm>
        </p:spPr>
      </p:pic>
      <p:sp>
        <p:nvSpPr>
          <p:cNvPr id="21" name="Vrije vorm: vorm 20">
            <a:extLst>
              <a:ext uri="{FF2B5EF4-FFF2-40B4-BE49-F238E27FC236}">
                <a16:creationId xmlns:a16="http://schemas.microsoft.com/office/drawing/2014/main" id="{BAF1A88C-9FA7-C0C0-8E04-BB649BC66BDE}"/>
              </a:ext>
            </a:extLst>
          </p:cNvPr>
          <p:cNvSpPr txBox="1">
            <a:spLocks/>
          </p:cNvSpPr>
          <p:nvPr/>
        </p:nvSpPr>
        <p:spPr>
          <a:xfrm flipV="1">
            <a:off x="708206" y="4022140"/>
            <a:ext cx="3200400" cy="1771316"/>
          </a:xfrm>
          <a:prstGeom prst="round2SameRect">
            <a:avLst>
              <a:gd name="adj1" fmla="val 10554"/>
              <a:gd name="adj2" fmla="val 0"/>
            </a:avLst>
          </a:prstGeom>
          <a:solidFill>
            <a:schemeClr val="accent2"/>
          </a:solidFill>
        </p:spPr>
        <p:txBody>
          <a:bodyPr vert="horz" wrap="square" lIns="0" tIns="0" rIns="0" bIns="0" rtlCol="0">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a:ln>
                  <a:noFill/>
                </a:ln>
                <a:solidFill>
                  <a:prstClr val="black"/>
                </a:solidFill>
                <a:effectLst/>
                <a:uLnTx/>
                <a:uFillTx/>
                <a:latin typeface="Calibri Light"/>
                <a:ea typeface="+mn-ea"/>
                <a:cs typeface="+mn-cs"/>
              </a:rPr>
              <a:t> </a:t>
            </a:r>
          </a:p>
        </p:txBody>
      </p:sp>
      <p:sp>
        <p:nvSpPr>
          <p:cNvPr id="16" name="Tekstvak 15">
            <a:extLst>
              <a:ext uri="{FF2B5EF4-FFF2-40B4-BE49-F238E27FC236}">
                <a16:creationId xmlns:a16="http://schemas.microsoft.com/office/drawing/2014/main" id="{C6137D05-38BB-962D-855A-1510088CC445}"/>
              </a:ext>
            </a:extLst>
          </p:cNvPr>
          <p:cNvSpPr txBox="1"/>
          <p:nvPr/>
        </p:nvSpPr>
        <p:spPr>
          <a:xfrm>
            <a:off x="1004311" y="4204889"/>
            <a:ext cx="2628000" cy="514597"/>
          </a:xfrm>
          <a:prstGeom prst="rect">
            <a:avLst/>
          </a:prstGeom>
          <a:noFill/>
        </p:spPr>
        <p:txBody>
          <a:bodyPr wrap="square" lIns="0" tIns="0" rIns="0" bIns="0" rtlCol="0" anchor="b">
            <a:noAutofit/>
          </a:bodyPr>
          <a:lstStyle/>
          <a:p>
            <a:pPr marL="0" marR="0" lvl="0" indent="0" algn="l" defTabSz="914400" rtl="0" eaLnBrk="1" fontAlgn="auto" latinLnBrk="0" hangingPunct="1">
              <a:lnSpc>
                <a:spcPct val="90000"/>
              </a:lnSpc>
              <a:buClrTx/>
              <a:buSzTx/>
              <a:buFontTx/>
              <a:buNone/>
              <a:tabLst>
                <a:tab pos="2149475" algn="l"/>
              </a:tabLst>
              <a:defRPr/>
            </a:pPr>
            <a:r>
              <a:rPr lang="en-GB" sz="2200" b="1">
                <a:solidFill>
                  <a:srgbClr val="070809"/>
                </a:solidFill>
                <a:latin typeface="Calibri"/>
              </a:rPr>
              <a:t>Interoperability Group</a:t>
            </a:r>
            <a:endParaRPr kumimoji="0" lang="en-GB" sz="2200" b="1" i="0" u="none" strike="noStrike" kern="1200" cap="none" spc="0" normalizeH="0" baseline="0" noProof="0">
              <a:ln>
                <a:noFill/>
              </a:ln>
              <a:solidFill>
                <a:srgbClr val="070809"/>
              </a:solidFill>
              <a:effectLst/>
              <a:uLnTx/>
              <a:uFillTx/>
              <a:latin typeface="Calibri"/>
              <a:ea typeface="+mn-ea"/>
              <a:cs typeface="+mn-cs"/>
            </a:endParaRPr>
          </a:p>
        </p:txBody>
      </p:sp>
      <p:sp>
        <p:nvSpPr>
          <p:cNvPr id="17" name="Tekstvak 16">
            <a:extLst>
              <a:ext uri="{FF2B5EF4-FFF2-40B4-BE49-F238E27FC236}">
                <a16:creationId xmlns:a16="http://schemas.microsoft.com/office/drawing/2014/main" id="{42A8A5FC-8CAC-A4BB-4263-0A69B44D6090}"/>
              </a:ext>
            </a:extLst>
          </p:cNvPr>
          <p:cNvSpPr txBox="1"/>
          <p:nvPr/>
        </p:nvSpPr>
        <p:spPr>
          <a:xfrm>
            <a:off x="1004310" y="4766694"/>
            <a:ext cx="2904295" cy="754530"/>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tab pos="2149475" algn="l"/>
              </a:tabLst>
              <a:defRPr/>
            </a:pPr>
            <a:r>
              <a:rPr lang="en-GB">
                <a:solidFill>
                  <a:prstClr val="black"/>
                </a:solidFill>
                <a:latin typeface="Calibri Light"/>
              </a:rPr>
              <a:t>20 people  | EU</a:t>
            </a:r>
          </a:p>
          <a:p>
            <a:pPr marL="285750" marR="0" lvl="0" indent="-28575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tab pos="2149475" algn="l"/>
              </a:tabLst>
              <a:defRPr/>
            </a:pPr>
            <a:r>
              <a:rPr kumimoji="0" lang="en-GB" sz="1800" b="0" i="0" u="none" strike="noStrike" kern="1200" cap="none" spc="0" normalizeH="0" baseline="0" noProof="0">
                <a:ln>
                  <a:noFill/>
                </a:ln>
                <a:solidFill>
                  <a:prstClr val="black"/>
                </a:solidFill>
                <a:effectLst/>
                <a:uLnTx/>
                <a:uFillTx/>
                <a:latin typeface="Calibri Light"/>
                <a:ea typeface="+mn-ea"/>
                <a:cs typeface="+mn-cs"/>
              </a:rPr>
              <a:t>All education</a:t>
            </a:r>
            <a:r>
              <a:rPr lang="en-GB">
                <a:solidFill>
                  <a:prstClr val="black"/>
                </a:solidFill>
                <a:latin typeface="Calibri Light"/>
              </a:rPr>
              <a:t>al </a:t>
            </a:r>
            <a:r>
              <a:rPr kumimoji="0" lang="en-GB" sz="1800" b="0" i="0" u="none" strike="noStrike" kern="1200" cap="none" spc="0" normalizeH="0" baseline="0" noProof="0">
                <a:ln>
                  <a:noFill/>
                </a:ln>
                <a:solidFill>
                  <a:prstClr val="black"/>
                </a:solidFill>
                <a:effectLst/>
                <a:uLnTx/>
                <a:uFillTx/>
                <a:latin typeface="Calibri Light"/>
                <a:ea typeface="+mn-ea"/>
                <a:cs typeface="+mn-cs"/>
              </a:rPr>
              <a:t>sectors, but focus on higher ed (EUI)</a:t>
            </a:r>
          </a:p>
        </p:txBody>
      </p:sp>
      <p:sp>
        <p:nvSpPr>
          <p:cNvPr id="34" name="Vrije vorm: vorm 20">
            <a:extLst>
              <a:ext uri="{FF2B5EF4-FFF2-40B4-BE49-F238E27FC236}">
                <a16:creationId xmlns:a16="http://schemas.microsoft.com/office/drawing/2014/main" id="{7A057F39-4397-F18D-E928-06270C925FEB}"/>
              </a:ext>
            </a:extLst>
          </p:cNvPr>
          <p:cNvSpPr txBox="1">
            <a:spLocks/>
          </p:cNvSpPr>
          <p:nvPr/>
        </p:nvSpPr>
        <p:spPr>
          <a:xfrm flipV="1">
            <a:off x="4483528" y="4022140"/>
            <a:ext cx="3200400" cy="1771316"/>
          </a:xfrm>
          <a:prstGeom prst="round2SameRect">
            <a:avLst>
              <a:gd name="adj1" fmla="val 10554"/>
              <a:gd name="adj2" fmla="val 0"/>
            </a:avLst>
          </a:prstGeom>
          <a:solidFill>
            <a:schemeClr val="accent2"/>
          </a:solidFill>
        </p:spPr>
        <p:txBody>
          <a:bodyPr vert="horz" wrap="square" lIns="0" tIns="0" rIns="0" bIns="0" rtlCol="0">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a:ln>
                  <a:noFill/>
                </a:ln>
                <a:solidFill>
                  <a:prstClr val="black"/>
                </a:solidFill>
                <a:effectLst/>
                <a:uLnTx/>
                <a:uFillTx/>
                <a:latin typeface="Calibri Light"/>
                <a:ea typeface="+mn-ea"/>
                <a:cs typeface="+mn-cs"/>
              </a:rPr>
              <a:t> </a:t>
            </a:r>
          </a:p>
        </p:txBody>
      </p:sp>
      <p:sp>
        <p:nvSpPr>
          <p:cNvPr id="35" name="Tekstvak 34">
            <a:extLst>
              <a:ext uri="{FF2B5EF4-FFF2-40B4-BE49-F238E27FC236}">
                <a16:creationId xmlns:a16="http://schemas.microsoft.com/office/drawing/2014/main" id="{02925A5D-8C8E-5FCE-0A0E-86F6704D30E6}"/>
              </a:ext>
            </a:extLst>
          </p:cNvPr>
          <p:cNvSpPr txBox="1"/>
          <p:nvPr/>
        </p:nvSpPr>
        <p:spPr>
          <a:xfrm>
            <a:off x="4656667" y="4022141"/>
            <a:ext cx="3027261" cy="744554"/>
          </a:xfrm>
          <a:prstGeom prst="rect">
            <a:avLst/>
          </a:prstGeom>
          <a:noFill/>
        </p:spPr>
        <p:txBody>
          <a:bodyPr wrap="square" lIns="0" tIns="0" rIns="0" bIns="0" rtlCol="0" anchor="b">
            <a:noAutofit/>
          </a:bodyPr>
          <a:lstStyle/>
          <a:p>
            <a:pPr marL="0" marR="0" lvl="0" indent="0" algn="l" defTabSz="914400" rtl="0" eaLnBrk="1" fontAlgn="auto" latinLnBrk="0" hangingPunct="1">
              <a:lnSpc>
                <a:spcPct val="90000"/>
              </a:lnSpc>
              <a:buClrTx/>
              <a:buSzTx/>
              <a:buFontTx/>
              <a:buNone/>
              <a:tabLst>
                <a:tab pos="2149475" algn="l"/>
              </a:tabLst>
              <a:defRPr/>
            </a:pPr>
            <a:r>
              <a:rPr kumimoji="0" lang="en-GB" sz="2200" b="1" i="0" u="none" strike="noStrike" kern="1200" cap="none" spc="0" normalizeH="0" baseline="0" noProof="0">
                <a:ln>
                  <a:noFill/>
                </a:ln>
                <a:solidFill>
                  <a:srgbClr val="070809"/>
                </a:solidFill>
                <a:effectLst/>
                <a:uLnTx/>
                <a:uFillTx/>
                <a:latin typeface="Calibri"/>
                <a:ea typeface="+mn-ea"/>
                <a:cs typeface="+mn-cs"/>
              </a:rPr>
              <a:t>Think Tank</a:t>
            </a:r>
          </a:p>
        </p:txBody>
      </p:sp>
      <p:sp>
        <p:nvSpPr>
          <p:cNvPr id="36" name="Tekstvak 35">
            <a:extLst>
              <a:ext uri="{FF2B5EF4-FFF2-40B4-BE49-F238E27FC236}">
                <a16:creationId xmlns:a16="http://schemas.microsoft.com/office/drawing/2014/main" id="{0DD6B79E-FA44-29FF-7B5F-15C34790D9BF}"/>
              </a:ext>
            </a:extLst>
          </p:cNvPr>
          <p:cNvSpPr txBox="1"/>
          <p:nvPr/>
        </p:nvSpPr>
        <p:spPr>
          <a:xfrm>
            <a:off x="4779633" y="4959419"/>
            <a:ext cx="2628000" cy="561804"/>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tab pos="2149475" algn="l"/>
              </a:tabLst>
              <a:defRPr/>
            </a:pPr>
            <a:r>
              <a:rPr lang="en-GB">
                <a:solidFill>
                  <a:prstClr val="black"/>
                </a:solidFill>
                <a:latin typeface="Calibri Light"/>
              </a:rPr>
              <a:t>17 people | EU focus</a:t>
            </a:r>
          </a:p>
          <a:p>
            <a:pPr marL="285750" marR="0" lvl="0" indent="-28575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tab pos="2149475" algn="l"/>
              </a:tabLst>
              <a:defRPr/>
            </a:pPr>
            <a:r>
              <a:rPr kumimoji="0" lang="en-GB" sz="1800" b="0" i="0" u="none" strike="noStrike" kern="1200" cap="none" spc="0" normalizeH="0" baseline="0" noProof="0">
                <a:ln>
                  <a:noFill/>
                </a:ln>
                <a:solidFill>
                  <a:prstClr val="black"/>
                </a:solidFill>
                <a:effectLst/>
                <a:uLnTx/>
                <a:uFillTx/>
                <a:latin typeface="Calibri Light"/>
                <a:ea typeface="+mn-ea"/>
                <a:cs typeface="+mn-cs"/>
              </a:rPr>
              <a:t>Ecosystem focus </a:t>
            </a:r>
          </a:p>
        </p:txBody>
      </p:sp>
      <p:sp>
        <p:nvSpPr>
          <p:cNvPr id="38" name="Vrije vorm: vorm 20">
            <a:extLst>
              <a:ext uri="{FF2B5EF4-FFF2-40B4-BE49-F238E27FC236}">
                <a16:creationId xmlns:a16="http://schemas.microsoft.com/office/drawing/2014/main" id="{F49AA363-5339-CDA6-D9A6-2588D8CC6971}"/>
              </a:ext>
            </a:extLst>
          </p:cNvPr>
          <p:cNvSpPr txBox="1">
            <a:spLocks/>
          </p:cNvSpPr>
          <p:nvPr/>
        </p:nvSpPr>
        <p:spPr>
          <a:xfrm flipV="1">
            <a:off x="8258848" y="4022140"/>
            <a:ext cx="3200400" cy="1771316"/>
          </a:xfrm>
          <a:prstGeom prst="round2SameRect">
            <a:avLst>
              <a:gd name="adj1" fmla="val 10554"/>
              <a:gd name="adj2" fmla="val 0"/>
            </a:avLst>
          </a:prstGeom>
          <a:solidFill>
            <a:schemeClr val="accent2"/>
          </a:solidFill>
        </p:spPr>
        <p:txBody>
          <a:bodyPr vert="horz" wrap="square" lIns="0" tIns="0" rIns="0" bIns="0" rtlCol="0">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a:ln>
                  <a:noFill/>
                </a:ln>
                <a:solidFill>
                  <a:prstClr val="black"/>
                </a:solidFill>
                <a:effectLst/>
                <a:uLnTx/>
                <a:uFillTx/>
                <a:latin typeface="Calibri Light"/>
                <a:ea typeface="+mn-ea"/>
                <a:cs typeface="+mn-cs"/>
              </a:rPr>
              <a:t> </a:t>
            </a:r>
          </a:p>
        </p:txBody>
      </p:sp>
      <p:sp>
        <p:nvSpPr>
          <p:cNvPr id="39" name="Tekstvak 38">
            <a:extLst>
              <a:ext uri="{FF2B5EF4-FFF2-40B4-BE49-F238E27FC236}">
                <a16:creationId xmlns:a16="http://schemas.microsoft.com/office/drawing/2014/main" id="{0B3958E1-295B-1D9F-2C82-E31FCD1D7BA0}"/>
              </a:ext>
            </a:extLst>
          </p:cNvPr>
          <p:cNvSpPr txBox="1"/>
          <p:nvPr/>
        </p:nvSpPr>
        <p:spPr>
          <a:xfrm>
            <a:off x="8554952" y="4204889"/>
            <a:ext cx="2628000" cy="514597"/>
          </a:xfrm>
          <a:prstGeom prst="rect">
            <a:avLst/>
          </a:prstGeom>
          <a:noFill/>
        </p:spPr>
        <p:txBody>
          <a:bodyPr wrap="square" lIns="0" tIns="0" rIns="0" bIns="0" rtlCol="0" anchor="b">
            <a:noAutofit/>
          </a:bodyPr>
          <a:lstStyle/>
          <a:p>
            <a:pPr marL="0" marR="0" lvl="0" indent="0" algn="l" defTabSz="914400" rtl="0" eaLnBrk="1" fontAlgn="auto" latinLnBrk="0" hangingPunct="1">
              <a:lnSpc>
                <a:spcPct val="90000"/>
              </a:lnSpc>
              <a:buClrTx/>
              <a:buSzTx/>
              <a:buFontTx/>
              <a:buNone/>
              <a:tabLst>
                <a:tab pos="2149475" algn="l"/>
              </a:tabLst>
              <a:defRPr/>
            </a:pPr>
            <a:r>
              <a:rPr kumimoji="0" lang="en-GB" sz="2200" b="1" i="0" u="none" strike="noStrike" kern="1200" cap="none" spc="0" normalizeH="0" baseline="0" noProof="0">
                <a:ln>
                  <a:noFill/>
                </a:ln>
                <a:solidFill>
                  <a:srgbClr val="070809"/>
                </a:solidFill>
                <a:effectLst/>
                <a:uLnTx/>
                <a:uFillTx/>
                <a:latin typeface="Calibri"/>
                <a:ea typeface="+mn-ea"/>
                <a:cs typeface="+mn-cs"/>
              </a:rPr>
              <a:t>TF-EDU</a:t>
            </a:r>
          </a:p>
        </p:txBody>
      </p:sp>
      <p:sp>
        <p:nvSpPr>
          <p:cNvPr id="40" name="Tekstvak 39">
            <a:extLst>
              <a:ext uri="{FF2B5EF4-FFF2-40B4-BE49-F238E27FC236}">
                <a16:creationId xmlns:a16="http://schemas.microsoft.com/office/drawing/2014/main" id="{4E18B2A0-B949-CA59-184F-CAE7D5F51EFF}"/>
              </a:ext>
            </a:extLst>
          </p:cNvPr>
          <p:cNvSpPr txBox="1"/>
          <p:nvPr/>
        </p:nvSpPr>
        <p:spPr>
          <a:xfrm>
            <a:off x="8554952" y="4766694"/>
            <a:ext cx="2904295" cy="754530"/>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tab pos="2149475" algn="l"/>
              </a:tabLst>
              <a:defRPr/>
            </a:pPr>
            <a:r>
              <a:rPr lang="en-GB">
                <a:solidFill>
                  <a:prstClr val="black"/>
                </a:solidFill>
                <a:latin typeface="Calibri Light"/>
              </a:rPr>
              <a:t>Continued collaboration….</a:t>
            </a:r>
            <a:endParaRPr kumimoji="0" lang="en-GB" sz="1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3488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64185BA-5495-BF3E-CCEF-973974A456CF}"/>
              </a:ext>
            </a:extLst>
          </p:cNvPr>
          <p:cNvSpPr>
            <a:spLocks noGrp="1"/>
          </p:cNvSpPr>
          <p:nvPr>
            <p:ph type="title"/>
          </p:nvPr>
        </p:nvSpPr>
        <p:spPr/>
        <p:txBody>
          <a:bodyPr/>
          <a:lstStyle/>
          <a:p>
            <a:r>
              <a:rPr lang="en-GB"/>
              <a:t>Chapter yellow</a:t>
            </a:r>
          </a:p>
        </p:txBody>
      </p:sp>
      <p:sp>
        <p:nvSpPr>
          <p:cNvPr id="6" name="Tijdelijke aanduiding voor tekst 10">
            <a:extLst>
              <a:ext uri="{FF2B5EF4-FFF2-40B4-BE49-F238E27FC236}">
                <a16:creationId xmlns:a16="http://schemas.microsoft.com/office/drawing/2014/main" id="{C537ADBB-B8D9-C08E-E653-9C7C468D4396}"/>
              </a:ext>
            </a:extLst>
          </p:cNvPr>
          <p:cNvSpPr txBox="1">
            <a:spLocks/>
          </p:cNvSpPr>
          <p:nvPr/>
        </p:nvSpPr>
        <p:spPr>
          <a:xfrm>
            <a:off x="193040" y="216852"/>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F6DA44"/>
              </a:buClr>
              <a:buSzPct val="110000"/>
              <a:buFont typeface="Calibri Light" panose="020F0302020204030204" pitchFamily="34" charset="0"/>
              <a:buNone/>
              <a:tabLst/>
              <a:defRPr/>
            </a:pPr>
            <a:r>
              <a:rPr kumimoji="0" lang="en-GB" sz="100" b="0" i="0" u="none" strike="noStrike" kern="1200" cap="none" spc="0" normalizeH="0" baseline="0" noProof="0">
                <a:ln>
                  <a:noFill/>
                </a:ln>
                <a:solidFill>
                  <a:prstClr val="black"/>
                </a:solidFill>
                <a:effectLst/>
                <a:uLnTx/>
                <a:uFillTx/>
                <a:latin typeface="Calibri Light"/>
                <a:ea typeface="+mn-ea"/>
                <a:cs typeface="+mn-cs"/>
              </a:rPr>
              <a:t> </a:t>
            </a:r>
          </a:p>
        </p:txBody>
      </p:sp>
      <p:sp>
        <p:nvSpPr>
          <p:cNvPr id="10" name="Tekstvak 9">
            <a:extLst>
              <a:ext uri="{FF2B5EF4-FFF2-40B4-BE49-F238E27FC236}">
                <a16:creationId xmlns:a16="http://schemas.microsoft.com/office/drawing/2014/main" id="{DA2BFDBF-96C6-C8BA-BD1E-A7DBE1275965}"/>
              </a:ext>
            </a:extLst>
          </p:cNvPr>
          <p:cNvSpPr txBox="1"/>
          <p:nvPr/>
        </p:nvSpPr>
        <p:spPr>
          <a:xfrm>
            <a:off x="902978" y="2987073"/>
            <a:ext cx="9612622" cy="940292"/>
          </a:xfrm>
          <a:prstGeom prst="rect">
            <a:avLst/>
          </a:prstGeom>
          <a:noFill/>
        </p:spPr>
        <p:txBody>
          <a:bodyPr wrap="square" lIns="0" tIns="0" rIns="0" bIns="0" rtlCol="0" anchor="b">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a:ln>
                  <a:noFill/>
                </a:ln>
                <a:solidFill>
                  <a:srgbClr val="070809"/>
                </a:solidFill>
                <a:effectLst/>
                <a:uLnTx/>
                <a:uFillTx/>
                <a:latin typeface="Calibri"/>
                <a:ea typeface="+mn-ea"/>
                <a:cs typeface="+mn-cs"/>
              </a:rPr>
              <a:t>Proof of Concept </a:t>
            </a:r>
            <a:r>
              <a:rPr kumimoji="0" lang="en-GB" sz="6600" b="1" i="0" u="none" strike="noStrike" kern="1200" cap="none" spc="0" normalizeH="0" baseline="0" noProof="0" err="1">
                <a:ln>
                  <a:noFill/>
                </a:ln>
                <a:solidFill>
                  <a:srgbClr val="070809"/>
                </a:solidFill>
                <a:effectLst/>
                <a:uLnTx/>
                <a:uFillTx/>
                <a:latin typeface="Calibri"/>
                <a:ea typeface="+mn-ea"/>
                <a:cs typeface="+mn-cs"/>
              </a:rPr>
              <a:t>EduXS.eu</a:t>
            </a:r>
            <a:endParaRPr kumimoji="0" lang="en-GB" sz="6600" b="1" i="0" u="none" strike="noStrike" kern="1200" cap="none" spc="0" normalizeH="0" baseline="0" noProof="0">
              <a:ln>
                <a:noFill/>
              </a:ln>
              <a:solidFill>
                <a:srgbClr val="070809"/>
              </a:solidFill>
              <a:effectLst/>
              <a:uLnTx/>
              <a:uFillTx/>
              <a:latin typeface="Calibri"/>
              <a:ea typeface="+mn-ea"/>
              <a:cs typeface="+mn-cs"/>
            </a:endParaRPr>
          </a:p>
        </p:txBody>
      </p:sp>
      <p:sp>
        <p:nvSpPr>
          <p:cNvPr id="11" name="Tijdelijke aanduiding voor tekst 12">
            <a:extLst>
              <a:ext uri="{FF2B5EF4-FFF2-40B4-BE49-F238E27FC236}">
                <a16:creationId xmlns:a16="http://schemas.microsoft.com/office/drawing/2014/main" id="{5D4D6133-BFE7-F90D-F68E-4948213CA1A0}"/>
              </a:ext>
            </a:extLst>
          </p:cNvPr>
          <p:cNvSpPr txBox="1">
            <a:spLocks/>
          </p:cNvSpPr>
          <p:nvPr/>
        </p:nvSpPr>
        <p:spPr>
          <a:xfrm>
            <a:off x="708207" y="3122999"/>
            <a:ext cx="36000" cy="61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a:ln>
                  <a:noFill/>
                </a:ln>
                <a:solidFill>
                  <a:prstClr val="black"/>
                </a:solidFill>
                <a:effectLst/>
                <a:uLnTx/>
                <a:uFillTx/>
                <a:latin typeface="Calibri Light"/>
                <a:ea typeface="+mn-ea"/>
                <a:cs typeface="+mn-cs"/>
              </a:rPr>
              <a:t> </a:t>
            </a:r>
          </a:p>
        </p:txBody>
      </p:sp>
      <p:sp>
        <p:nvSpPr>
          <p:cNvPr id="15" name="Tijdelijke aanduiding voor tekst 15">
            <a:extLst>
              <a:ext uri="{FF2B5EF4-FFF2-40B4-BE49-F238E27FC236}">
                <a16:creationId xmlns:a16="http://schemas.microsoft.com/office/drawing/2014/main" id="{BE456379-F52C-CE62-0FB7-438431150BCC}"/>
              </a:ext>
            </a:extLst>
          </p:cNvPr>
          <p:cNvSpPr txBox="1">
            <a:spLocks/>
          </p:cNvSpPr>
          <p:nvPr/>
        </p:nvSpPr>
        <p:spPr>
          <a:xfrm>
            <a:off x="720000" y="6060536"/>
            <a:ext cx="932400" cy="475200"/>
          </a:xfrm>
          <a:prstGeom prst="rect">
            <a:avLst/>
          </a:prstGeom>
          <a:blipFill>
            <a:blip r:embed="rId3"/>
            <a:stretch>
              <a:fillRect/>
            </a:stretch>
          </a:blipFill>
        </p:spPr>
        <p:txBody>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en-GB" sz="100" b="0" i="0" u="none" strike="noStrike" kern="1200" cap="none" spc="0" normalizeH="0" baseline="0" noProof="0">
                <a:ln>
                  <a:noFill/>
                </a:ln>
                <a:solidFill>
                  <a:prstClr val="black"/>
                </a:solidFill>
                <a:effectLst/>
                <a:uLnTx/>
                <a:uFillTx/>
                <a:latin typeface="Calibri Light"/>
                <a:ea typeface="+mn-ea"/>
                <a:cs typeface="+mn-cs"/>
              </a:rPr>
              <a:t> </a:t>
            </a:r>
          </a:p>
        </p:txBody>
      </p:sp>
    </p:spTree>
    <p:extLst>
      <p:ext uri="{BB962C8B-B14F-4D97-AF65-F5344CB8AC3E}">
        <p14:creationId xmlns:p14="http://schemas.microsoft.com/office/powerpoint/2010/main" val="17285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9FC5E-2BE0-DEF1-65FD-E6DAC403E283}"/>
              </a:ext>
            </a:extLst>
          </p:cNvPr>
          <p:cNvSpPr>
            <a:spLocks noGrp="1"/>
          </p:cNvSpPr>
          <p:nvPr>
            <p:ph type="body" sz="quarter" idx="14"/>
          </p:nvPr>
        </p:nvSpPr>
        <p:spPr/>
        <p:txBody>
          <a:bodyPr/>
          <a:lstStyle/>
          <a:p>
            <a:endParaRPr lang="en-NL"/>
          </a:p>
        </p:txBody>
      </p:sp>
      <p:sp>
        <p:nvSpPr>
          <p:cNvPr id="3" name="Text Placeholder 2">
            <a:extLst>
              <a:ext uri="{FF2B5EF4-FFF2-40B4-BE49-F238E27FC236}">
                <a16:creationId xmlns:a16="http://schemas.microsoft.com/office/drawing/2014/main" id="{03F01CC5-6D5B-92EA-1EEC-1BEDAAE3C881}"/>
              </a:ext>
            </a:extLst>
          </p:cNvPr>
          <p:cNvSpPr>
            <a:spLocks noGrp="1"/>
          </p:cNvSpPr>
          <p:nvPr>
            <p:ph type="body" sz="quarter" idx="18"/>
          </p:nvPr>
        </p:nvSpPr>
        <p:spPr/>
        <p:txBody>
          <a:bodyPr/>
          <a:lstStyle/>
          <a:p>
            <a:endParaRPr lang="en-NL"/>
          </a:p>
        </p:txBody>
      </p:sp>
      <p:sp>
        <p:nvSpPr>
          <p:cNvPr id="4" name="Title 3">
            <a:extLst>
              <a:ext uri="{FF2B5EF4-FFF2-40B4-BE49-F238E27FC236}">
                <a16:creationId xmlns:a16="http://schemas.microsoft.com/office/drawing/2014/main" id="{E46F2D33-5DD9-C20D-F890-138896971DD1}"/>
              </a:ext>
            </a:extLst>
          </p:cNvPr>
          <p:cNvSpPr>
            <a:spLocks noGrp="1"/>
          </p:cNvSpPr>
          <p:nvPr>
            <p:ph type="title"/>
          </p:nvPr>
        </p:nvSpPr>
        <p:spPr/>
        <p:txBody>
          <a:bodyPr/>
          <a:lstStyle/>
          <a:p>
            <a:r>
              <a:rPr lang="en-NL"/>
              <a:t>Knowledge graph</a:t>
            </a:r>
          </a:p>
        </p:txBody>
      </p:sp>
      <p:sp>
        <p:nvSpPr>
          <p:cNvPr id="6" name="Vertical Text Placeholder 5">
            <a:extLst>
              <a:ext uri="{FF2B5EF4-FFF2-40B4-BE49-F238E27FC236}">
                <a16:creationId xmlns:a16="http://schemas.microsoft.com/office/drawing/2014/main" id="{6C6B1DD2-6DED-52D7-692F-95FB17AD2B08}"/>
              </a:ext>
            </a:extLst>
          </p:cNvPr>
          <p:cNvSpPr>
            <a:spLocks noGrp="1"/>
          </p:cNvSpPr>
          <p:nvPr>
            <p:ph type="body" orient="vert" idx="22"/>
          </p:nvPr>
        </p:nvSpPr>
        <p:spPr>
          <a:xfrm>
            <a:off x="720000" y="1592263"/>
            <a:ext cx="3490000" cy="4213944"/>
          </a:xfrm>
        </p:spPr>
        <p:txBody>
          <a:bodyPr/>
          <a:lstStyle/>
          <a:p>
            <a:pPr marL="285750" indent="-285750">
              <a:buFont typeface="Arial" panose="020B0604020202020204" pitchFamily="34" charset="0"/>
              <a:buChar char="•"/>
            </a:pPr>
            <a:r>
              <a:rPr lang="en-NL" sz="3200"/>
              <a:t>Work in progress</a:t>
            </a:r>
          </a:p>
          <a:p>
            <a:pPr marL="285750" indent="-285750">
              <a:buFont typeface="Arial" panose="020B0604020202020204" pitchFamily="34" charset="0"/>
              <a:buChar char="•"/>
            </a:pPr>
            <a:r>
              <a:rPr lang="en-NL" sz="3200"/>
              <a:t>see </a:t>
            </a:r>
            <a:r>
              <a:rPr lang="en-NL" sz="3200">
                <a:hlinkClick r:id="rId3"/>
              </a:rPr>
              <a:t>www.EduXS.eu</a:t>
            </a:r>
            <a:r>
              <a:rPr lang="en-NL" sz="3200"/>
              <a:t> for a link to the database and wireframe</a:t>
            </a:r>
          </a:p>
        </p:txBody>
      </p:sp>
      <p:sp>
        <p:nvSpPr>
          <p:cNvPr id="7" name="Picture Placeholder 6">
            <a:extLst>
              <a:ext uri="{FF2B5EF4-FFF2-40B4-BE49-F238E27FC236}">
                <a16:creationId xmlns:a16="http://schemas.microsoft.com/office/drawing/2014/main" id="{0F5C492F-6C72-015E-3F39-47EC9FD6E9A3}"/>
              </a:ext>
            </a:extLst>
          </p:cNvPr>
          <p:cNvSpPr>
            <a:spLocks noGrp="1"/>
          </p:cNvSpPr>
          <p:nvPr>
            <p:ph type="pic" sz="quarter" idx="19"/>
          </p:nvPr>
        </p:nvSpPr>
        <p:spPr/>
      </p:sp>
      <p:pic>
        <p:nvPicPr>
          <p:cNvPr id="5" name="Picture 4">
            <a:extLst>
              <a:ext uri="{FF2B5EF4-FFF2-40B4-BE49-F238E27FC236}">
                <a16:creationId xmlns:a16="http://schemas.microsoft.com/office/drawing/2014/main" id="{2D545D99-A3E2-27CA-83B0-6BA978933FAE}"/>
              </a:ext>
            </a:extLst>
          </p:cNvPr>
          <p:cNvPicPr>
            <a:picLocks noChangeAspect="1"/>
          </p:cNvPicPr>
          <p:nvPr/>
        </p:nvPicPr>
        <p:blipFill>
          <a:blip r:embed="rId4"/>
          <a:stretch>
            <a:fillRect/>
          </a:stretch>
        </p:blipFill>
        <p:spPr>
          <a:xfrm>
            <a:off x="4614188" y="0"/>
            <a:ext cx="7187623" cy="6858000"/>
          </a:xfrm>
          <a:prstGeom prst="rect">
            <a:avLst/>
          </a:prstGeom>
        </p:spPr>
      </p:pic>
    </p:spTree>
    <p:extLst>
      <p:ext uri="{BB962C8B-B14F-4D97-AF65-F5344CB8AC3E}">
        <p14:creationId xmlns:p14="http://schemas.microsoft.com/office/powerpoint/2010/main" val="349856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C9DC7F6-A358-E935-BD75-E6CE4311FAD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446" b="5446"/>
          <a:stretch/>
        </p:blipFill>
        <p:spPr/>
      </p:pic>
      <p:sp>
        <p:nvSpPr>
          <p:cNvPr id="9" name="Text Placeholder 8">
            <a:extLst>
              <a:ext uri="{FF2B5EF4-FFF2-40B4-BE49-F238E27FC236}">
                <a16:creationId xmlns:a16="http://schemas.microsoft.com/office/drawing/2014/main" id="{D0B00F38-56C6-FCD2-1912-55601966F1B3}"/>
              </a:ext>
            </a:extLst>
          </p:cNvPr>
          <p:cNvSpPr>
            <a:spLocks noGrp="1"/>
          </p:cNvSpPr>
          <p:nvPr>
            <p:ph type="body" sz="quarter" idx="14"/>
          </p:nvPr>
        </p:nvSpPr>
        <p:spPr/>
        <p:txBody>
          <a:bodyPr/>
          <a:lstStyle/>
          <a:p>
            <a:endParaRPr lang="en-NL"/>
          </a:p>
        </p:txBody>
      </p:sp>
      <p:sp>
        <p:nvSpPr>
          <p:cNvPr id="10" name="Text Placeholder 9">
            <a:extLst>
              <a:ext uri="{FF2B5EF4-FFF2-40B4-BE49-F238E27FC236}">
                <a16:creationId xmlns:a16="http://schemas.microsoft.com/office/drawing/2014/main" id="{3FB48730-B949-242D-9CE6-4EFF045F8AC2}"/>
              </a:ext>
            </a:extLst>
          </p:cNvPr>
          <p:cNvSpPr>
            <a:spLocks noGrp="1"/>
          </p:cNvSpPr>
          <p:nvPr>
            <p:ph type="body" sz="quarter" idx="18"/>
          </p:nvPr>
        </p:nvSpPr>
        <p:spPr/>
        <p:txBody>
          <a:bodyPr/>
          <a:lstStyle/>
          <a:p>
            <a:endParaRPr lang="en-NL"/>
          </a:p>
        </p:txBody>
      </p:sp>
      <p:sp>
        <p:nvSpPr>
          <p:cNvPr id="7" name="Title 6">
            <a:extLst>
              <a:ext uri="{FF2B5EF4-FFF2-40B4-BE49-F238E27FC236}">
                <a16:creationId xmlns:a16="http://schemas.microsoft.com/office/drawing/2014/main" id="{0E4ACB6F-7F63-98D5-EDCA-D23CE15AD348}"/>
              </a:ext>
            </a:extLst>
          </p:cNvPr>
          <p:cNvSpPr>
            <a:spLocks noGrp="1"/>
          </p:cNvSpPr>
          <p:nvPr>
            <p:ph type="title"/>
          </p:nvPr>
        </p:nvSpPr>
        <p:spPr/>
        <p:txBody>
          <a:bodyPr/>
          <a:lstStyle/>
          <a:p>
            <a:r>
              <a:rPr lang="en-NL"/>
              <a:t>Content</a:t>
            </a:r>
          </a:p>
        </p:txBody>
      </p:sp>
    </p:spTree>
    <p:extLst>
      <p:ext uri="{BB962C8B-B14F-4D97-AF65-F5344CB8AC3E}">
        <p14:creationId xmlns:p14="http://schemas.microsoft.com/office/powerpoint/2010/main" val="341316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in a room&#10;&#10;Description automatically generated">
            <a:extLst>
              <a:ext uri="{FF2B5EF4-FFF2-40B4-BE49-F238E27FC236}">
                <a16:creationId xmlns:a16="http://schemas.microsoft.com/office/drawing/2014/main" id="{DC9DC7F6-A358-E935-BD75-E6CE4311FAD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51" b="6351"/>
          <a:stretch/>
        </p:blipFill>
        <p:spPr/>
      </p:pic>
      <p:sp>
        <p:nvSpPr>
          <p:cNvPr id="9" name="Text Placeholder 8">
            <a:extLst>
              <a:ext uri="{FF2B5EF4-FFF2-40B4-BE49-F238E27FC236}">
                <a16:creationId xmlns:a16="http://schemas.microsoft.com/office/drawing/2014/main" id="{D0B00F38-56C6-FCD2-1912-55601966F1B3}"/>
              </a:ext>
            </a:extLst>
          </p:cNvPr>
          <p:cNvSpPr>
            <a:spLocks noGrp="1"/>
          </p:cNvSpPr>
          <p:nvPr>
            <p:ph type="body" sz="quarter" idx="14"/>
          </p:nvPr>
        </p:nvSpPr>
        <p:spPr/>
        <p:txBody>
          <a:bodyPr/>
          <a:lstStyle/>
          <a:p>
            <a:endParaRPr lang="en-NL"/>
          </a:p>
        </p:txBody>
      </p:sp>
      <p:sp>
        <p:nvSpPr>
          <p:cNvPr id="10" name="Text Placeholder 9">
            <a:extLst>
              <a:ext uri="{FF2B5EF4-FFF2-40B4-BE49-F238E27FC236}">
                <a16:creationId xmlns:a16="http://schemas.microsoft.com/office/drawing/2014/main" id="{3FB48730-B949-242D-9CE6-4EFF045F8AC2}"/>
              </a:ext>
            </a:extLst>
          </p:cNvPr>
          <p:cNvSpPr>
            <a:spLocks noGrp="1"/>
          </p:cNvSpPr>
          <p:nvPr>
            <p:ph type="body" sz="quarter" idx="18"/>
          </p:nvPr>
        </p:nvSpPr>
        <p:spPr/>
        <p:txBody>
          <a:bodyPr/>
          <a:lstStyle/>
          <a:p>
            <a:endParaRPr lang="en-NL"/>
          </a:p>
        </p:txBody>
      </p:sp>
      <p:sp>
        <p:nvSpPr>
          <p:cNvPr id="7" name="Title 6">
            <a:extLst>
              <a:ext uri="{FF2B5EF4-FFF2-40B4-BE49-F238E27FC236}">
                <a16:creationId xmlns:a16="http://schemas.microsoft.com/office/drawing/2014/main" id="{0E4ACB6F-7F63-98D5-EDCA-D23CE15AD348}"/>
              </a:ext>
            </a:extLst>
          </p:cNvPr>
          <p:cNvSpPr>
            <a:spLocks noGrp="1"/>
          </p:cNvSpPr>
          <p:nvPr>
            <p:ph type="title"/>
          </p:nvPr>
        </p:nvSpPr>
        <p:spPr/>
        <p:txBody>
          <a:bodyPr/>
          <a:lstStyle/>
          <a:p>
            <a:r>
              <a:rPr lang="en-NL"/>
              <a:t>Wireframe</a:t>
            </a:r>
          </a:p>
        </p:txBody>
      </p:sp>
    </p:spTree>
    <p:extLst>
      <p:ext uri="{BB962C8B-B14F-4D97-AF65-F5344CB8AC3E}">
        <p14:creationId xmlns:p14="http://schemas.microsoft.com/office/powerpoint/2010/main" val="12041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6E7CE-A4B1-396E-BC63-9D3C7AFF9DA2}"/>
              </a:ext>
            </a:extLst>
          </p:cNvPr>
          <p:cNvSpPr>
            <a:spLocks noGrp="1"/>
          </p:cNvSpPr>
          <p:nvPr>
            <p:ph type="title"/>
          </p:nvPr>
        </p:nvSpPr>
        <p:spPr/>
        <p:txBody>
          <a:bodyPr/>
          <a:lstStyle/>
          <a:p>
            <a:pPr algn="l"/>
            <a:r>
              <a:rPr lang="nl-NL" sz="2800"/>
              <a:t>Plan van aanpak - 3 stromen:</a:t>
            </a:r>
          </a:p>
        </p:txBody>
      </p:sp>
      <p:sp>
        <p:nvSpPr>
          <p:cNvPr id="3" name="Tijdelijke aanduiding voor tekst 2">
            <a:extLst>
              <a:ext uri="{FF2B5EF4-FFF2-40B4-BE49-F238E27FC236}">
                <a16:creationId xmlns:a16="http://schemas.microsoft.com/office/drawing/2014/main" id="{9924C9F2-6EF4-1717-8B03-31B98768E0AC}"/>
              </a:ext>
            </a:extLst>
          </p:cNvPr>
          <p:cNvSpPr>
            <a:spLocks noGrp="1"/>
          </p:cNvSpPr>
          <p:nvPr>
            <p:ph type="body" idx="1"/>
          </p:nvPr>
        </p:nvSpPr>
        <p:spPr>
          <a:xfrm>
            <a:off x="6197600" y="1303867"/>
            <a:ext cx="5568245" cy="4525963"/>
          </a:xfrm>
        </p:spPr>
        <p:txBody>
          <a:bodyPr/>
          <a:lstStyle/>
          <a:p>
            <a:endParaRPr lang="nl-NL"/>
          </a:p>
        </p:txBody>
      </p:sp>
      <p:graphicFrame>
        <p:nvGraphicFramePr>
          <p:cNvPr id="4" name="Diagram 4">
            <a:extLst>
              <a:ext uri="{FF2B5EF4-FFF2-40B4-BE49-F238E27FC236}">
                <a16:creationId xmlns:a16="http://schemas.microsoft.com/office/drawing/2014/main" id="{BDAD1CFE-1803-4F31-A656-854A7FF43B37}"/>
              </a:ext>
            </a:extLst>
          </p:cNvPr>
          <p:cNvGraphicFramePr/>
          <p:nvPr>
            <p:extLst>
              <p:ext uri="{D42A27DB-BD31-4B8C-83A1-F6EECF244321}">
                <p14:modId xmlns:p14="http://schemas.microsoft.com/office/powerpoint/2010/main" val="442380513"/>
              </p:ext>
            </p:extLst>
          </p:nvPr>
        </p:nvGraphicFramePr>
        <p:xfrm>
          <a:off x="733779" y="1190978"/>
          <a:ext cx="10724443" cy="5068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hthoek: afgeronde hoeken 4">
            <a:extLst>
              <a:ext uri="{FF2B5EF4-FFF2-40B4-BE49-F238E27FC236}">
                <a16:creationId xmlns:a16="http://schemas.microsoft.com/office/drawing/2014/main" id="{856A3B3A-F55F-0147-EBDC-3680CDA47A2E}"/>
              </a:ext>
            </a:extLst>
          </p:cNvPr>
          <p:cNvSpPr/>
          <p:nvPr/>
        </p:nvSpPr>
        <p:spPr>
          <a:xfrm>
            <a:off x="9324247" y="1627005"/>
            <a:ext cx="2532393" cy="4525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Architectuurraad is in 1</a:t>
            </a:r>
            <a:r>
              <a:rPr lang="nl-NL" baseline="30000" dirty="0"/>
              <a:t>ste</a:t>
            </a:r>
            <a:r>
              <a:rPr lang="nl-NL" dirty="0"/>
              <a:t> instantie de plek (boven-sectoraal) om het overzicht te beoordelen en te verkennen of dit bruikbaar is om ‘in control’ te komen</a:t>
            </a:r>
          </a:p>
        </p:txBody>
      </p:sp>
    </p:spTree>
    <p:extLst>
      <p:ext uri="{BB962C8B-B14F-4D97-AF65-F5344CB8AC3E}">
        <p14:creationId xmlns:p14="http://schemas.microsoft.com/office/powerpoint/2010/main" val="310331878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ustandaard">
  <a:themeElements>
    <a:clrScheme name="Edustandaard">
      <a:dk1>
        <a:srgbClr val="1C1C22"/>
      </a:dk1>
      <a:lt1>
        <a:srgbClr val="FFFFFF"/>
      </a:lt1>
      <a:dk2>
        <a:srgbClr val="1C1C22"/>
      </a:dk2>
      <a:lt2>
        <a:srgbClr val="FFFFFF"/>
      </a:lt2>
      <a:accent1>
        <a:srgbClr val="0FA67E"/>
      </a:accent1>
      <a:accent2>
        <a:srgbClr val="EDEDE5"/>
      </a:accent2>
      <a:accent3>
        <a:srgbClr val="84B496"/>
      </a:accent3>
      <a:accent4>
        <a:srgbClr val="5C7373"/>
      </a:accent4>
      <a:accent5>
        <a:srgbClr val="4A7A5C"/>
      </a:accent5>
      <a:accent6>
        <a:srgbClr val="ABAA84"/>
      </a:accent6>
      <a:hlink>
        <a:srgbClr val="718E8D"/>
      </a:hlink>
      <a:folHlink>
        <a:srgbClr val="0FA6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standaard" id="{5067ECD2-29F3-4E30-8A1A-EA84840A594B}" vid="{70763739-9299-462F-BE8C-44AA4D2D7EB0}"/>
    </a:ext>
  </a:extLst>
</a:theme>
</file>

<file path=ppt/theme/theme3.xml><?xml version="1.0" encoding="utf-8"?>
<a:theme xmlns:a="http://schemas.openxmlformats.org/drawingml/2006/main" name="Edustandaard">
  <a:themeElements>
    <a:clrScheme name="Edustandaard">
      <a:dk1>
        <a:srgbClr val="1C1C22"/>
      </a:dk1>
      <a:lt1>
        <a:srgbClr val="FFFFFF"/>
      </a:lt1>
      <a:dk2>
        <a:srgbClr val="1C1C22"/>
      </a:dk2>
      <a:lt2>
        <a:srgbClr val="FFFFFF"/>
      </a:lt2>
      <a:accent1>
        <a:srgbClr val="0FA67E"/>
      </a:accent1>
      <a:accent2>
        <a:srgbClr val="EDEDE5"/>
      </a:accent2>
      <a:accent3>
        <a:srgbClr val="84B496"/>
      </a:accent3>
      <a:accent4>
        <a:srgbClr val="5C7373"/>
      </a:accent4>
      <a:accent5>
        <a:srgbClr val="4A7A5C"/>
      </a:accent5>
      <a:accent6>
        <a:srgbClr val="ABAA84"/>
      </a:accent6>
      <a:hlink>
        <a:srgbClr val="718E8D"/>
      </a:hlink>
      <a:folHlink>
        <a:srgbClr val="0FA6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standaard" id="{5067ECD2-29F3-4E30-8A1A-EA84840A594B}" vid="{70763739-9299-462F-BE8C-44AA4D2D7EB0}"/>
    </a:ext>
  </a:extLst>
</a:theme>
</file>

<file path=ppt/theme/theme4.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template SURF 2022" id="{805CC8F2-3837-F440-BA4F-A200BE2A11E9}" vid="{E1FBF26F-72F9-574C-920A-3231174783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e29972-5c5e-47fe-ad12-00d039a17518" xsi:nil="true"/>
    <lcf76f155ced4ddcb4097134ff3c332f xmlns="39a99b76-c1ba-496d-a4ea-cabdd8ad77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E62FD89A9D6642B77167C6B5BF1437" ma:contentTypeVersion="15" ma:contentTypeDescription="Create a new document." ma:contentTypeScope="" ma:versionID="64319a36d209f3f36639a606b0d20b24">
  <xsd:schema xmlns:xsd="http://www.w3.org/2001/XMLSchema" xmlns:xs="http://www.w3.org/2001/XMLSchema" xmlns:p="http://schemas.microsoft.com/office/2006/metadata/properties" xmlns:ns2="39a99b76-c1ba-496d-a4ea-cabdd8ad772e" xmlns:ns3="b4e29972-5c5e-47fe-ad12-00d039a17518" targetNamespace="http://schemas.microsoft.com/office/2006/metadata/properties" ma:root="true" ma:fieldsID="e457839782dbf9fb9acfdb62eb8d0501" ns2:_="" ns3:_="">
    <xsd:import namespace="39a99b76-c1ba-496d-a4ea-cabdd8ad772e"/>
    <xsd:import namespace="b4e29972-5c5e-47fe-ad12-00d039a175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99b76-c1ba-496d-a4ea-cabdd8ad7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e29972-5c5e-47fe-ad12-00d039a175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10be8c-9171-4d64-bd4a-46da42226ece}" ma:internalName="TaxCatchAll" ma:showField="CatchAllData" ma:web="b4e29972-5c5e-47fe-ad12-00d039a175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2CA1D4-4129-4F54-9773-53478E402673}">
  <ds:schemaRefs>
    <ds:schemaRef ds:uri="39a99b76-c1ba-496d-a4ea-cabdd8ad772e"/>
    <ds:schemaRef ds:uri="b4e29972-5c5e-47fe-ad12-00d039a1751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3F72CE0-ED99-4E5D-847D-BFBFB3BAD91B}"/>
</file>

<file path=customXml/itemProps3.xml><?xml version="1.0" encoding="utf-8"?>
<ds:datastoreItem xmlns:ds="http://schemas.openxmlformats.org/officeDocument/2006/customXml" ds:itemID="{47C53227-C4B3-48BD-8863-32E912550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968</Words>
  <Application>Microsoft Office PowerPoint</Application>
  <PresentationFormat>Breedbeeld</PresentationFormat>
  <Paragraphs>148</Paragraphs>
  <Slides>14</Slides>
  <Notes>11</Notes>
  <HiddenSlides>0</HiddenSlides>
  <MMClips>0</MMClips>
  <ScaleCrop>false</ScaleCrop>
  <HeadingPairs>
    <vt:vector size="6" baseType="variant">
      <vt:variant>
        <vt:lpstr>Gebruikte lettertypen</vt:lpstr>
      </vt:variant>
      <vt:variant>
        <vt:i4>10</vt:i4>
      </vt:variant>
      <vt:variant>
        <vt:lpstr>Thema</vt:lpstr>
      </vt:variant>
      <vt:variant>
        <vt:i4>4</vt:i4>
      </vt:variant>
      <vt:variant>
        <vt:lpstr>Diatitels</vt:lpstr>
      </vt:variant>
      <vt:variant>
        <vt:i4>14</vt:i4>
      </vt:variant>
    </vt:vector>
  </HeadingPairs>
  <TitlesOfParts>
    <vt:vector size="28" baseType="lpstr">
      <vt:lpstr>Arial</vt:lpstr>
      <vt:lpstr>Arial,Sans-Serif</vt:lpstr>
      <vt:lpstr>Barlow Condensed</vt:lpstr>
      <vt:lpstr>Barlow Condensed Light</vt:lpstr>
      <vt:lpstr>Calibri</vt:lpstr>
      <vt:lpstr>Calibri Light</vt:lpstr>
      <vt:lpstr>Montserrat</vt:lpstr>
      <vt:lpstr>Nunito Light</vt:lpstr>
      <vt:lpstr>Segoe UI Light</vt:lpstr>
      <vt:lpstr>Wingdings</vt:lpstr>
      <vt:lpstr>Kantoorthema</vt:lpstr>
      <vt:lpstr>Edustandaard</vt:lpstr>
      <vt:lpstr>Edustandaard</vt:lpstr>
      <vt:lpstr>Template Slidebuilder - SURF</vt:lpstr>
      <vt:lpstr>Overzicht en inzicht  mbt. Europese en (inter-) nationale ontwikkelingen architectuur &amp; standaardisatie  plan van aanpak</vt:lpstr>
      <vt:lpstr>Opdracht van Standaardisatieraad:  "kom in control mbt. Europese en (inter-)nationale ontwikkelingen qua architectuur en standaarden"</vt:lpstr>
      <vt:lpstr>Title slide</vt:lpstr>
      <vt:lpstr>Groups that SURF participates in on EU interoperability</vt:lpstr>
      <vt:lpstr>Chapter yellow</vt:lpstr>
      <vt:lpstr>Knowledge graph</vt:lpstr>
      <vt:lpstr>Content</vt:lpstr>
      <vt:lpstr>Wireframe</vt:lpstr>
      <vt:lpstr>Plan van aanpak - 3 stromen:</vt:lpstr>
      <vt:lpstr>Stroom 1: Datamodel voor de op te bouwen metadata</vt:lpstr>
      <vt:lpstr>Stroom 2: Inventariseren metadata  (standaarden, projecten, organisaties, etc)</vt:lpstr>
      <vt:lpstr>Stroom 3: Te gebruiken tooling</vt:lpstr>
      <vt:lpstr>Planning / randvoorwaarde</vt:lpstr>
      <vt:lpstr>Gevraagd aan QA-team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Sparren met ROSA Beheerteam over: overzicht en inzicht internationale standaardisatie</dc:title>
  <dc:creator>Henk Nijstad</dc:creator>
  <cp:lastModifiedBy>Henk Nijstad</cp:lastModifiedBy>
  <cp:revision>3</cp:revision>
  <dcterms:created xsi:type="dcterms:W3CDTF">2023-05-16T06:35:12Z</dcterms:created>
  <dcterms:modified xsi:type="dcterms:W3CDTF">2023-06-06T09:42:10Z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0x01010077E62FD89A9D6642B77167C6B5BF1437</vt:lpwstr>
  </property>
  <property fmtid="{D5CDD505-2E9C-101B-9397-08002B2CF9AE}" pid="3" name="MediaServiceImageTags">
    <vt:lpwstr/>
  </property>
</Properties>
</file>