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modernComment_100_F116FBB5.xml" ContentType="application/vnd.ms-powerpoint.comments+xml"/>
  <Override PartName="/ppt/comments/modernComment_101_939120D5.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0" r:id="rId5"/>
    <p:sldId id="256" r:id="rId6"/>
    <p:sldId id="257" r:id="rId7"/>
    <p:sldId id="259" r:id="rId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2DF28F0-9BB3-8AA5-2393-89BA07ABB6EB}" name="Erik Borgers" initials="EB" userId="S::e.borgers@kennisnet.nl::946881a1-aca0-4363-a396-a84c6e95d36e"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B36418-3858-6717-4BA7-EC5025EAEF0C}" v="3" dt="2023-09-28T11:03:22.9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6" autoAdjust="0"/>
    <p:restoredTop sz="94660"/>
  </p:normalViewPr>
  <p:slideViewPr>
    <p:cSldViewPr snapToGrid="0">
      <p:cViewPr varScale="1">
        <p:scale>
          <a:sx n="62" d="100"/>
          <a:sy n="62" d="100"/>
        </p:scale>
        <p:origin x="788"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5" Type="http://schemas.microsoft.com/office/2018/10/relationships/authors" Target="authors.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k Borgers" userId="S::e.borgers@kennisnet.nl::946881a1-aca0-4363-a396-a84c6e95d36e" providerId="AD" clId="Web-{81B36418-3858-6717-4BA7-EC5025EAEF0C}"/>
    <pc:docChg chg="mod">
      <pc:chgData name="Erik Borgers" userId="S::e.borgers@kennisnet.nl::946881a1-aca0-4363-a396-a84c6e95d36e" providerId="AD" clId="Web-{81B36418-3858-6717-4BA7-EC5025EAEF0C}" dt="2023-09-28T11:03:22.994" v="2"/>
      <pc:docMkLst>
        <pc:docMk/>
      </pc:docMkLst>
      <pc:sldChg chg="addCm">
        <pc:chgData name="Erik Borgers" userId="S::e.borgers@kennisnet.nl::946881a1-aca0-4363-a396-a84c6e95d36e" providerId="AD" clId="Web-{81B36418-3858-6717-4BA7-EC5025EAEF0C}" dt="2023-09-28T10:58:14.451" v="1"/>
        <pc:sldMkLst>
          <pc:docMk/>
          <pc:sldMk cId="4044815285" sldId="256"/>
        </pc:sldMkLst>
        <pc:extLst>
          <p:ext xmlns:p="http://schemas.openxmlformats.org/presentationml/2006/main" uri="{D6D511B9-2390-475A-947B-AFAB55BFBCF1}">
            <pc226:cmChg xmlns:pc226="http://schemas.microsoft.com/office/powerpoint/2022/06/main/command" chg="add">
              <pc226:chgData name="Erik Borgers" userId="S::e.borgers@kennisnet.nl::946881a1-aca0-4363-a396-a84c6e95d36e" providerId="AD" clId="Web-{81B36418-3858-6717-4BA7-EC5025EAEF0C}" dt="2023-09-28T10:58:14.451" v="1"/>
              <pc2:cmMkLst xmlns:pc2="http://schemas.microsoft.com/office/powerpoint/2019/9/main/command">
                <pc:docMk/>
                <pc:sldMk cId="4044815285" sldId="256"/>
                <pc2:cmMk id="{ADD177E7-0E3A-4665-BBF8-4974FF936592}"/>
              </pc2:cmMkLst>
            </pc226:cmChg>
          </p:ext>
        </pc:extLst>
      </pc:sldChg>
      <pc:sldChg chg="addCm">
        <pc:chgData name="Erik Borgers" userId="S::e.borgers@kennisnet.nl::946881a1-aca0-4363-a396-a84c6e95d36e" providerId="AD" clId="Web-{81B36418-3858-6717-4BA7-EC5025EAEF0C}" dt="2023-09-28T11:03:22.994" v="2"/>
        <pc:sldMkLst>
          <pc:docMk/>
          <pc:sldMk cId="2475761877" sldId="257"/>
        </pc:sldMkLst>
        <pc:extLst>
          <p:ext xmlns:p="http://schemas.openxmlformats.org/presentationml/2006/main" uri="{D6D511B9-2390-475A-947B-AFAB55BFBCF1}">
            <pc226:cmChg xmlns:pc226="http://schemas.microsoft.com/office/powerpoint/2022/06/main/command" chg="add">
              <pc226:chgData name="Erik Borgers" userId="S::e.borgers@kennisnet.nl::946881a1-aca0-4363-a396-a84c6e95d36e" providerId="AD" clId="Web-{81B36418-3858-6717-4BA7-EC5025EAEF0C}" dt="2023-09-28T11:03:22.994" v="2"/>
              <pc2:cmMkLst xmlns:pc2="http://schemas.microsoft.com/office/powerpoint/2019/9/main/command">
                <pc:docMk/>
                <pc:sldMk cId="2475761877" sldId="257"/>
                <pc2:cmMk id="{507EC2DD-9376-4758-9D0E-71B1601409C6}"/>
              </pc2:cmMkLst>
            </pc226:cmChg>
          </p:ext>
        </pc:extLst>
      </pc:sldChg>
    </pc:docChg>
  </pc:docChgLst>
</pc:chgInfo>
</file>

<file path=ppt/comments/modernComment_100_F116FBB5.xml><?xml version="1.0" encoding="utf-8"?>
<p188:cmLst xmlns:a="http://schemas.openxmlformats.org/drawingml/2006/main" xmlns:r="http://schemas.openxmlformats.org/officeDocument/2006/relationships" xmlns:p188="http://schemas.microsoft.com/office/powerpoint/2018/8/main">
  <p188:cm id="{ADD177E7-0E3A-4665-BBF8-4974FF936592}" authorId="{32DF28F0-9BB3-8AA5-2393-89BA07ABB6EB}" created="2023-09-28T10:58:14.451">
    <pc:sldMkLst xmlns:pc="http://schemas.microsoft.com/office/powerpoint/2013/main/command">
      <pc:docMk/>
      <pc:sldMk cId="4044815285" sldId="256"/>
    </pc:sldMkLst>
    <p188:txBody>
      <a:bodyPr/>
      <a:lstStyle/>
      <a:p>
        <a:r>
          <a:rPr lang="en-US"/>
          <a:t>Is een mandaat dan ook, gegeven de definitie van autorisatie, gebonden op bepaalde dienstverlening binnen die ketensamenwerking, net zoals een verwerkersovereenkomst in de bijlage diensten/systemen noemt. Idem consent:.</a:t>
        </a:r>
      </a:p>
    </p188:txBody>
  </p188:cm>
</p188:cmLst>
</file>

<file path=ppt/comments/modernComment_101_939120D5.xml><?xml version="1.0" encoding="utf-8"?>
<p188:cmLst xmlns:a="http://schemas.openxmlformats.org/drawingml/2006/main" xmlns:r="http://schemas.openxmlformats.org/officeDocument/2006/relationships" xmlns:p188="http://schemas.microsoft.com/office/powerpoint/2018/8/main">
  <p188:cm id="{507EC2DD-9376-4758-9D0E-71B1601409C6}" authorId="{32DF28F0-9BB3-8AA5-2393-89BA07ABB6EB}" created="2023-09-28T11:03:22.994">
    <ac:txMkLst xmlns:ac="http://schemas.microsoft.com/office/drawing/2013/main/command">
      <pc:docMk xmlns:pc="http://schemas.microsoft.com/office/powerpoint/2013/main/command"/>
      <pc:sldMk xmlns:pc="http://schemas.microsoft.com/office/powerpoint/2013/main/command" cId="2475761877" sldId="257"/>
      <ac:spMk id="3" creationId="{0373B6FF-4FC3-CA24-35DF-A50C93A53A76}"/>
      <ac:txMk cp="396" len="35">
        <ac:context len="552" hash="2940230114"/>
      </ac:txMk>
    </ac:txMkLst>
    <p188:pos x="8577384" y="2598615"/>
    <p188:txBody>
      <a:bodyPr/>
      <a:lstStyle/>
      <a:p>
        <a:r>
          <a:rPr lang="en-US"/>
          <a:t>"van door hun systemen voor diensten" kan hier weg. Diensten en systemen lijkt mij een synoniem (ook producten genoemd). Het zijn uiteraard wel technische systemen die SaaS diensten (webservices) realiseren.</a:t>
        </a:r>
      </a:p>
    </p188:txBody>
  </p188:cm>
</p188: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BE6B7A-EA97-726D-2C48-282EF47CE08C}"/>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B7CC7D26-FF4E-7A57-FDC4-4339BCAEA2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9783F130-CDD7-1190-2B0A-B2B5545E89C2}"/>
              </a:ext>
            </a:extLst>
          </p:cNvPr>
          <p:cNvSpPr>
            <a:spLocks noGrp="1"/>
          </p:cNvSpPr>
          <p:nvPr>
            <p:ph type="dt" sz="half" idx="10"/>
          </p:nvPr>
        </p:nvSpPr>
        <p:spPr/>
        <p:txBody>
          <a:bodyPr/>
          <a:lstStyle/>
          <a:p>
            <a:fld id="{63E2E83D-9A48-4437-B129-08CD41734C7D}" type="datetimeFigureOut">
              <a:rPr lang="nl-NL" smtClean="0"/>
              <a:t>28-9-2023</a:t>
            </a:fld>
            <a:endParaRPr lang="nl-NL"/>
          </a:p>
        </p:txBody>
      </p:sp>
      <p:sp>
        <p:nvSpPr>
          <p:cNvPr id="5" name="Tijdelijke aanduiding voor voettekst 4">
            <a:extLst>
              <a:ext uri="{FF2B5EF4-FFF2-40B4-BE49-F238E27FC236}">
                <a16:creationId xmlns:a16="http://schemas.microsoft.com/office/drawing/2014/main" id="{6E2C348D-3D0D-B776-6433-F21CA503897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23652C3-5F34-D52A-0DDC-E640A2462E9E}"/>
              </a:ext>
            </a:extLst>
          </p:cNvPr>
          <p:cNvSpPr>
            <a:spLocks noGrp="1"/>
          </p:cNvSpPr>
          <p:nvPr>
            <p:ph type="sldNum" sz="quarter" idx="12"/>
          </p:nvPr>
        </p:nvSpPr>
        <p:spPr/>
        <p:txBody>
          <a:bodyPr/>
          <a:lstStyle/>
          <a:p>
            <a:fld id="{6915656C-D9D7-4265-B74C-76F82EF3274D}" type="slidenum">
              <a:rPr lang="nl-NL" smtClean="0"/>
              <a:t>‹#›</a:t>
            </a:fld>
            <a:endParaRPr lang="nl-NL"/>
          </a:p>
        </p:txBody>
      </p:sp>
    </p:spTree>
    <p:extLst>
      <p:ext uri="{BB962C8B-B14F-4D97-AF65-F5344CB8AC3E}">
        <p14:creationId xmlns:p14="http://schemas.microsoft.com/office/powerpoint/2010/main" val="2023362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830DBF-71A7-165A-7B6A-4AD6C61C55D7}"/>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603F5E5A-16E2-CF3B-B686-8A00E17007CF}"/>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372773F-E83D-817D-07F6-D2E362460984}"/>
              </a:ext>
            </a:extLst>
          </p:cNvPr>
          <p:cNvSpPr>
            <a:spLocks noGrp="1"/>
          </p:cNvSpPr>
          <p:nvPr>
            <p:ph type="dt" sz="half" idx="10"/>
          </p:nvPr>
        </p:nvSpPr>
        <p:spPr/>
        <p:txBody>
          <a:bodyPr/>
          <a:lstStyle/>
          <a:p>
            <a:fld id="{63E2E83D-9A48-4437-B129-08CD41734C7D}" type="datetimeFigureOut">
              <a:rPr lang="nl-NL" smtClean="0"/>
              <a:t>28-9-2023</a:t>
            </a:fld>
            <a:endParaRPr lang="nl-NL"/>
          </a:p>
        </p:txBody>
      </p:sp>
      <p:sp>
        <p:nvSpPr>
          <p:cNvPr id="5" name="Tijdelijke aanduiding voor voettekst 4">
            <a:extLst>
              <a:ext uri="{FF2B5EF4-FFF2-40B4-BE49-F238E27FC236}">
                <a16:creationId xmlns:a16="http://schemas.microsoft.com/office/drawing/2014/main" id="{4DF26CA2-50E4-8F84-D752-EDBF6087368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FBB65DB-7808-B29F-F47E-5F933061ED8D}"/>
              </a:ext>
            </a:extLst>
          </p:cNvPr>
          <p:cNvSpPr>
            <a:spLocks noGrp="1"/>
          </p:cNvSpPr>
          <p:nvPr>
            <p:ph type="sldNum" sz="quarter" idx="12"/>
          </p:nvPr>
        </p:nvSpPr>
        <p:spPr/>
        <p:txBody>
          <a:bodyPr/>
          <a:lstStyle/>
          <a:p>
            <a:fld id="{6915656C-D9D7-4265-B74C-76F82EF3274D}" type="slidenum">
              <a:rPr lang="nl-NL" smtClean="0"/>
              <a:t>‹#›</a:t>
            </a:fld>
            <a:endParaRPr lang="nl-NL"/>
          </a:p>
        </p:txBody>
      </p:sp>
    </p:spTree>
    <p:extLst>
      <p:ext uri="{BB962C8B-B14F-4D97-AF65-F5344CB8AC3E}">
        <p14:creationId xmlns:p14="http://schemas.microsoft.com/office/powerpoint/2010/main" val="1349772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910437E9-82DE-5EF0-2F30-8EB7C595C27D}"/>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9D1F08A0-4847-16D7-8C96-C563DD1DBF59}"/>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596DA76-6C77-53A4-57A3-B1B93EE8C4B5}"/>
              </a:ext>
            </a:extLst>
          </p:cNvPr>
          <p:cNvSpPr>
            <a:spLocks noGrp="1"/>
          </p:cNvSpPr>
          <p:nvPr>
            <p:ph type="dt" sz="half" idx="10"/>
          </p:nvPr>
        </p:nvSpPr>
        <p:spPr/>
        <p:txBody>
          <a:bodyPr/>
          <a:lstStyle/>
          <a:p>
            <a:fld id="{63E2E83D-9A48-4437-B129-08CD41734C7D}" type="datetimeFigureOut">
              <a:rPr lang="nl-NL" smtClean="0"/>
              <a:t>28-9-2023</a:t>
            </a:fld>
            <a:endParaRPr lang="nl-NL"/>
          </a:p>
        </p:txBody>
      </p:sp>
      <p:sp>
        <p:nvSpPr>
          <p:cNvPr id="5" name="Tijdelijke aanduiding voor voettekst 4">
            <a:extLst>
              <a:ext uri="{FF2B5EF4-FFF2-40B4-BE49-F238E27FC236}">
                <a16:creationId xmlns:a16="http://schemas.microsoft.com/office/drawing/2014/main" id="{0B60FDBD-A406-4147-0D98-47B6BC7F81F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92442BF-AAA5-0943-7097-B46F80DFB513}"/>
              </a:ext>
            </a:extLst>
          </p:cNvPr>
          <p:cNvSpPr>
            <a:spLocks noGrp="1"/>
          </p:cNvSpPr>
          <p:nvPr>
            <p:ph type="sldNum" sz="quarter" idx="12"/>
          </p:nvPr>
        </p:nvSpPr>
        <p:spPr/>
        <p:txBody>
          <a:bodyPr/>
          <a:lstStyle/>
          <a:p>
            <a:fld id="{6915656C-D9D7-4265-B74C-76F82EF3274D}" type="slidenum">
              <a:rPr lang="nl-NL" smtClean="0"/>
              <a:t>‹#›</a:t>
            </a:fld>
            <a:endParaRPr lang="nl-NL"/>
          </a:p>
        </p:txBody>
      </p:sp>
    </p:spTree>
    <p:extLst>
      <p:ext uri="{BB962C8B-B14F-4D97-AF65-F5344CB8AC3E}">
        <p14:creationId xmlns:p14="http://schemas.microsoft.com/office/powerpoint/2010/main" val="988314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5E2687-8D5C-50ED-0104-6DCC31AFF16E}"/>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C8BB9A31-0D44-49D7-2B12-B9403269B96E}"/>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B6CD50D2-F0FD-86CA-762F-50BBFB46620E}"/>
              </a:ext>
            </a:extLst>
          </p:cNvPr>
          <p:cNvSpPr>
            <a:spLocks noGrp="1"/>
          </p:cNvSpPr>
          <p:nvPr>
            <p:ph type="dt" sz="half" idx="10"/>
          </p:nvPr>
        </p:nvSpPr>
        <p:spPr/>
        <p:txBody>
          <a:bodyPr/>
          <a:lstStyle/>
          <a:p>
            <a:fld id="{63E2E83D-9A48-4437-B129-08CD41734C7D}" type="datetimeFigureOut">
              <a:rPr lang="nl-NL" smtClean="0"/>
              <a:t>28-9-2023</a:t>
            </a:fld>
            <a:endParaRPr lang="nl-NL"/>
          </a:p>
        </p:txBody>
      </p:sp>
      <p:sp>
        <p:nvSpPr>
          <p:cNvPr id="5" name="Tijdelijke aanduiding voor voettekst 4">
            <a:extLst>
              <a:ext uri="{FF2B5EF4-FFF2-40B4-BE49-F238E27FC236}">
                <a16:creationId xmlns:a16="http://schemas.microsoft.com/office/drawing/2014/main" id="{B9235901-6B9C-3518-F8C3-5625902F19B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E1680D7-9605-530D-BF8C-C254D5AE2870}"/>
              </a:ext>
            </a:extLst>
          </p:cNvPr>
          <p:cNvSpPr>
            <a:spLocks noGrp="1"/>
          </p:cNvSpPr>
          <p:nvPr>
            <p:ph type="sldNum" sz="quarter" idx="12"/>
          </p:nvPr>
        </p:nvSpPr>
        <p:spPr/>
        <p:txBody>
          <a:bodyPr/>
          <a:lstStyle/>
          <a:p>
            <a:fld id="{6915656C-D9D7-4265-B74C-76F82EF3274D}" type="slidenum">
              <a:rPr lang="nl-NL" smtClean="0"/>
              <a:t>‹#›</a:t>
            </a:fld>
            <a:endParaRPr lang="nl-NL"/>
          </a:p>
        </p:txBody>
      </p:sp>
    </p:spTree>
    <p:extLst>
      <p:ext uri="{BB962C8B-B14F-4D97-AF65-F5344CB8AC3E}">
        <p14:creationId xmlns:p14="http://schemas.microsoft.com/office/powerpoint/2010/main" val="3886490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259326-7051-8709-3B20-4FEF6E08AFC9}"/>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1406AFC6-69CE-3460-5A5A-13861B3E781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75A86AFA-A252-DB65-1365-C7A2283483D7}"/>
              </a:ext>
            </a:extLst>
          </p:cNvPr>
          <p:cNvSpPr>
            <a:spLocks noGrp="1"/>
          </p:cNvSpPr>
          <p:nvPr>
            <p:ph type="dt" sz="half" idx="10"/>
          </p:nvPr>
        </p:nvSpPr>
        <p:spPr/>
        <p:txBody>
          <a:bodyPr/>
          <a:lstStyle/>
          <a:p>
            <a:fld id="{63E2E83D-9A48-4437-B129-08CD41734C7D}" type="datetimeFigureOut">
              <a:rPr lang="nl-NL" smtClean="0"/>
              <a:t>28-9-2023</a:t>
            </a:fld>
            <a:endParaRPr lang="nl-NL"/>
          </a:p>
        </p:txBody>
      </p:sp>
      <p:sp>
        <p:nvSpPr>
          <p:cNvPr id="5" name="Tijdelijke aanduiding voor voettekst 4">
            <a:extLst>
              <a:ext uri="{FF2B5EF4-FFF2-40B4-BE49-F238E27FC236}">
                <a16:creationId xmlns:a16="http://schemas.microsoft.com/office/drawing/2014/main" id="{B6B40E6B-DECF-0DE7-5AB9-649C280ACDC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58E1F07-FACD-77FA-C778-BD029EA4D319}"/>
              </a:ext>
            </a:extLst>
          </p:cNvPr>
          <p:cNvSpPr>
            <a:spLocks noGrp="1"/>
          </p:cNvSpPr>
          <p:nvPr>
            <p:ph type="sldNum" sz="quarter" idx="12"/>
          </p:nvPr>
        </p:nvSpPr>
        <p:spPr/>
        <p:txBody>
          <a:bodyPr/>
          <a:lstStyle/>
          <a:p>
            <a:fld id="{6915656C-D9D7-4265-B74C-76F82EF3274D}" type="slidenum">
              <a:rPr lang="nl-NL" smtClean="0"/>
              <a:t>‹#›</a:t>
            </a:fld>
            <a:endParaRPr lang="nl-NL"/>
          </a:p>
        </p:txBody>
      </p:sp>
    </p:spTree>
    <p:extLst>
      <p:ext uri="{BB962C8B-B14F-4D97-AF65-F5344CB8AC3E}">
        <p14:creationId xmlns:p14="http://schemas.microsoft.com/office/powerpoint/2010/main" val="2480524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2C3B46-CB0A-609C-5098-21204F650F6A}"/>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2913042D-2697-1969-E309-19421F97EDCF}"/>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5F2EDEE0-C089-234F-1413-DD9A468DFC69}"/>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90974F75-2428-86E6-3A22-08C50DB98204}"/>
              </a:ext>
            </a:extLst>
          </p:cNvPr>
          <p:cNvSpPr>
            <a:spLocks noGrp="1"/>
          </p:cNvSpPr>
          <p:nvPr>
            <p:ph type="dt" sz="half" idx="10"/>
          </p:nvPr>
        </p:nvSpPr>
        <p:spPr/>
        <p:txBody>
          <a:bodyPr/>
          <a:lstStyle/>
          <a:p>
            <a:fld id="{63E2E83D-9A48-4437-B129-08CD41734C7D}" type="datetimeFigureOut">
              <a:rPr lang="nl-NL" smtClean="0"/>
              <a:t>28-9-2023</a:t>
            </a:fld>
            <a:endParaRPr lang="nl-NL"/>
          </a:p>
        </p:txBody>
      </p:sp>
      <p:sp>
        <p:nvSpPr>
          <p:cNvPr id="6" name="Tijdelijke aanduiding voor voettekst 5">
            <a:extLst>
              <a:ext uri="{FF2B5EF4-FFF2-40B4-BE49-F238E27FC236}">
                <a16:creationId xmlns:a16="http://schemas.microsoft.com/office/drawing/2014/main" id="{C14093E3-3C63-F8D1-9586-D665A9203D48}"/>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88E8E08-D2D9-7C2F-9D9C-D5D1B388B642}"/>
              </a:ext>
            </a:extLst>
          </p:cNvPr>
          <p:cNvSpPr>
            <a:spLocks noGrp="1"/>
          </p:cNvSpPr>
          <p:nvPr>
            <p:ph type="sldNum" sz="quarter" idx="12"/>
          </p:nvPr>
        </p:nvSpPr>
        <p:spPr/>
        <p:txBody>
          <a:bodyPr/>
          <a:lstStyle/>
          <a:p>
            <a:fld id="{6915656C-D9D7-4265-B74C-76F82EF3274D}" type="slidenum">
              <a:rPr lang="nl-NL" smtClean="0"/>
              <a:t>‹#›</a:t>
            </a:fld>
            <a:endParaRPr lang="nl-NL"/>
          </a:p>
        </p:txBody>
      </p:sp>
    </p:spTree>
    <p:extLst>
      <p:ext uri="{BB962C8B-B14F-4D97-AF65-F5344CB8AC3E}">
        <p14:creationId xmlns:p14="http://schemas.microsoft.com/office/powerpoint/2010/main" val="4203246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4000AE6-5F76-49EA-EE06-F7909C05A812}"/>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B169BFA2-9263-5CE8-7D60-5BD92B20A0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8F563096-CEDB-BBBD-89AE-7646EF293453}"/>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029C43EC-377A-015A-053A-E30ABEEE055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62A6BC0C-B540-8C75-020A-479DD24184A2}"/>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4E6965CA-B5D3-199E-9D7A-39423552B6FD}"/>
              </a:ext>
            </a:extLst>
          </p:cNvPr>
          <p:cNvSpPr>
            <a:spLocks noGrp="1"/>
          </p:cNvSpPr>
          <p:nvPr>
            <p:ph type="dt" sz="half" idx="10"/>
          </p:nvPr>
        </p:nvSpPr>
        <p:spPr/>
        <p:txBody>
          <a:bodyPr/>
          <a:lstStyle/>
          <a:p>
            <a:fld id="{63E2E83D-9A48-4437-B129-08CD41734C7D}" type="datetimeFigureOut">
              <a:rPr lang="nl-NL" smtClean="0"/>
              <a:t>28-9-2023</a:t>
            </a:fld>
            <a:endParaRPr lang="nl-NL"/>
          </a:p>
        </p:txBody>
      </p:sp>
      <p:sp>
        <p:nvSpPr>
          <p:cNvPr id="8" name="Tijdelijke aanduiding voor voettekst 7">
            <a:extLst>
              <a:ext uri="{FF2B5EF4-FFF2-40B4-BE49-F238E27FC236}">
                <a16:creationId xmlns:a16="http://schemas.microsoft.com/office/drawing/2014/main" id="{0A0A4ED0-770B-F76E-6575-D909B837B457}"/>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45EC2255-DEF1-7E3D-5C5F-CFDD3BD44FD0}"/>
              </a:ext>
            </a:extLst>
          </p:cNvPr>
          <p:cNvSpPr>
            <a:spLocks noGrp="1"/>
          </p:cNvSpPr>
          <p:nvPr>
            <p:ph type="sldNum" sz="quarter" idx="12"/>
          </p:nvPr>
        </p:nvSpPr>
        <p:spPr/>
        <p:txBody>
          <a:bodyPr/>
          <a:lstStyle/>
          <a:p>
            <a:fld id="{6915656C-D9D7-4265-B74C-76F82EF3274D}" type="slidenum">
              <a:rPr lang="nl-NL" smtClean="0"/>
              <a:t>‹#›</a:t>
            </a:fld>
            <a:endParaRPr lang="nl-NL"/>
          </a:p>
        </p:txBody>
      </p:sp>
    </p:spTree>
    <p:extLst>
      <p:ext uri="{BB962C8B-B14F-4D97-AF65-F5344CB8AC3E}">
        <p14:creationId xmlns:p14="http://schemas.microsoft.com/office/powerpoint/2010/main" val="1481799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10D9C3-C25D-E2D2-779A-BCA5CCA9283D}"/>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B50B952C-C977-A289-C6BB-0747EBAD6DD4}"/>
              </a:ext>
            </a:extLst>
          </p:cNvPr>
          <p:cNvSpPr>
            <a:spLocks noGrp="1"/>
          </p:cNvSpPr>
          <p:nvPr>
            <p:ph type="dt" sz="half" idx="10"/>
          </p:nvPr>
        </p:nvSpPr>
        <p:spPr/>
        <p:txBody>
          <a:bodyPr/>
          <a:lstStyle/>
          <a:p>
            <a:fld id="{63E2E83D-9A48-4437-B129-08CD41734C7D}" type="datetimeFigureOut">
              <a:rPr lang="nl-NL" smtClean="0"/>
              <a:t>28-9-2023</a:t>
            </a:fld>
            <a:endParaRPr lang="nl-NL"/>
          </a:p>
        </p:txBody>
      </p:sp>
      <p:sp>
        <p:nvSpPr>
          <p:cNvPr id="4" name="Tijdelijke aanduiding voor voettekst 3">
            <a:extLst>
              <a:ext uri="{FF2B5EF4-FFF2-40B4-BE49-F238E27FC236}">
                <a16:creationId xmlns:a16="http://schemas.microsoft.com/office/drawing/2014/main" id="{C0FBFDD0-130C-9956-1405-44319D5B3C13}"/>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6592EDFA-E632-395B-9DA3-AD73EA95F0DC}"/>
              </a:ext>
            </a:extLst>
          </p:cNvPr>
          <p:cNvSpPr>
            <a:spLocks noGrp="1"/>
          </p:cNvSpPr>
          <p:nvPr>
            <p:ph type="sldNum" sz="quarter" idx="12"/>
          </p:nvPr>
        </p:nvSpPr>
        <p:spPr/>
        <p:txBody>
          <a:bodyPr/>
          <a:lstStyle/>
          <a:p>
            <a:fld id="{6915656C-D9D7-4265-B74C-76F82EF3274D}" type="slidenum">
              <a:rPr lang="nl-NL" smtClean="0"/>
              <a:t>‹#›</a:t>
            </a:fld>
            <a:endParaRPr lang="nl-NL"/>
          </a:p>
        </p:txBody>
      </p:sp>
    </p:spTree>
    <p:extLst>
      <p:ext uri="{BB962C8B-B14F-4D97-AF65-F5344CB8AC3E}">
        <p14:creationId xmlns:p14="http://schemas.microsoft.com/office/powerpoint/2010/main" val="3220758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B604D63B-0CCF-0049-C116-C662352761C7}"/>
              </a:ext>
            </a:extLst>
          </p:cNvPr>
          <p:cNvSpPr>
            <a:spLocks noGrp="1"/>
          </p:cNvSpPr>
          <p:nvPr>
            <p:ph type="dt" sz="half" idx="10"/>
          </p:nvPr>
        </p:nvSpPr>
        <p:spPr/>
        <p:txBody>
          <a:bodyPr/>
          <a:lstStyle/>
          <a:p>
            <a:fld id="{63E2E83D-9A48-4437-B129-08CD41734C7D}" type="datetimeFigureOut">
              <a:rPr lang="nl-NL" smtClean="0"/>
              <a:t>28-9-2023</a:t>
            </a:fld>
            <a:endParaRPr lang="nl-NL"/>
          </a:p>
        </p:txBody>
      </p:sp>
      <p:sp>
        <p:nvSpPr>
          <p:cNvPr id="3" name="Tijdelijke aanduiding voor voettekst 2">
            <a:extLst>
              <a:ext uri="{FF2B5EF4-FFF2-40B4-BE49-F238E27FC236}">
                <a16:creationId xmlns:a16="http://schemas.microsoft.com/office/drawing/2014/main" id="{36583AA7-F115-1823-FAA5-FE79347FA45F}"/>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BF930A1D-DEDC-776F-00FD-52642B9ABFD3}"/>
              </a:ext>
            </a:extLst>
          </p:cNvPr>
          <p:cNvSpPr>
            <a:spLocks noGrp="1"/>
          </p:cNvSpPr>
          <p:nvPr>
            <p:ph type="sldNum" sz="quarter" idx="12"/>
          </p:nvPr>
        </p:nvSpPr>
        <p:spPr/>
        <p:txBody>
          <a:bodyPr/>
          <a:lstStyle/>
          <a:p>
            <a:fld id="{6915656C-D9D7-4265-B74C-76F82EF3274D}" type="slidenum">
              <a:rPr lang="nl-NL" smtClean="0"/>
              <a:t>‹#›</a:t>
            </a:fld>
            <a:endParaRPr lang="nl-NL"/>
          </a:p>
        </p:txBody>
      </p:sp>
    </p:spTree>
    <p:extLst>
      <p:ext uri="{BB962C8B-B14F-4D97-AF65-F5344CB8AC3E}">
        <p14:creationId xmlns:p14="http://schemas.microsoft.com/office/powerpoint/2010/main" val="3367537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0502D2-8C0B-751B-8D60-28A5F081E7DD}"/>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504DC682-FDEE-F6C3-61A2-8E68A7B5EB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794778E3-A990-3969-32DA-2F9E76B117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C171DA78-0AF5-F7E9-5045-E8DBB01C8580}"/>
              </a:ext>
            </a:extLst>
          </p:cNvPr>
          <p:cNvSpPr>
            <a:spLocks noGrp="1"/>
          </p:cNvSpPr>
          <p:nvPr>
            <p:ph type="dt" sz="half" idx="10"/>
          </p:nvPr>
        </p:nvSpPr>
        <p:spPr/>
        <p:txBody>
          <a:bodyPr/>
          <a:lstStyle/>
          <a:p>
            <a:fld id="{63E2E83D-9A48-4437-B129-08CD41734C7D}" type="datetimeFigureOut">
              <a:rPr lang="nl-NL" smtClean="0"/>
              <a:t>28-9-2023</a:t>
            </a:fld>
            <a:endParaRPr lang="nl-NL"/>
          </a:p>
        </p:txBody>
      </p:sp>
      <p:sp>
        <p:nvSpPr>
          <p:cNvPr id="6" name="Tijdelijke aanduiding voor voettekst 5">
            <a:extLst>
              <a:ext uri="{FF2B5EF4-FFF2-40B4-BE49-F238E27FC236}">
                <a16:creationId xmlns:a16="http://schemas.microsoft.com/office/drawing/2014/main" id="{880935E4-51D2-5C35-7CFE-912BABD27D7D}"/>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667D51F1-A2AE-C238-E909-10F55FBE362E}"/>
              </a:ext>
            </a:extLst>
          </p:cNvPr>
          <p:cNvSpPr>
            <a:spLocks noGrp="1"/>
          </p:cNvSpPr>
          <p:nvPr>
            <p:ph type="sldNum" sz="quarter" idx="12"/>
          </p:nvPr>
        </p:nvSpPr>
        <p:spPr/>
        <p:txBody>
          <a:bodyPr/>
          <a:lstStyle/>
          <a:p>
            <a:fld id="{6915656C-D9D7-4265-B74C-76F82EF3274D}" type="slidenum">
              <a:rPr lang="nl-NL" smtClean="0"/>
              <a:t>‹#›</a:t>
            </a:fld>
            <a:endParaRPr lang="nl-NL"/>
          </a:p>
        </p:txBody>
      </p:sp>
    </p:spTree>
    <p:extLst>
      <p:ext uri="{BB962C8B-B14F-4D97-AF65-F5344CB8AC3E}">
        <p14:creationId xmlns:p14="http://schemas.microsoft.com/office/powerpoint/2010/main" val="2238632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AF3763-14CE-C5C3-899B-62A6D82775D0}"/>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784D63E8-391E-E547-678E-0F6719B082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A426D033-6C21-8F5E-0DCF-90E826BFD4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45F786BC-D30B-5C8B-79CA-A0914143AA15}"/>
              </a:ext>
            </a:extLst>
          </p:cNvPr>
          <p:cNvSpPr>
            <a:spLocks noGrp="1"/>
          </p:cNvSpPr>
          <p:nvPr>
            <p:ph type="dt" sz="half" idx="10"/>
          </p:nvPr>
        </p:nvSpPr>
        <p:spPr/>
        <p:txBody>
          <a:bodyPr/>
          <a:lstStyle/>
          <a:p>
            <a:fld id="{63E2E83D-9A48-4437-B129-08CD41734C7D}" type="datetimeFigureOut">
              <a:rPr lang="nl-NL" smtClean="0"/>
              <a:t>28-9-2023</a:t>
            </a:fld>
            <a:endParaRPr lang="nl-NL"/>
          </a:p>
        </p:txBody>
      </p:sp>
      <p:sp>
        <p:nvSpPr>
          <p:cNvPr id="6" name="Tijdelijke aanduiding voor voettekst 5">
            <a:extLst>
              <a:ext uri="{FF2B5EF4-FFF2-40B4-BE49-F238E27FC236}">
                <a16:creationId xmlns:a16="http://schemas.microsoft.com/office/drawing/2014/main" id="{0DCB5E09-4B67-8885-8A75-8D8B953C726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DC495454-E4FB-1687-39F1-B5D8643E1BD2}"/>
              </a:ext>
            </a:extLst>
          </p:cNvPr>
          <p:cNvSpPr>
            <a:spLocks noGrp="1"/>
          </p:cNvSpPr>
          <p:nvPr>
            <p:ph type="sldNum" sz="quarter" idx="12"/>
          </p:nvPr>
        </p:nvSpPr>
        <p:spPr/>
        <p:txBody>
          <a:bodyPr/>
          <a:lstStyle/>
          <a:p>
            <a:fld id="{6915656C-D9D7-4265-B74C-76F82EF3274D}" type="slidenum">
              <a:rPr lang="nl-NL" smtClean="0"/>
              <a:t>‹#›</a:t>
            </a:fld>
            <a:endParaRPr lang="nl-NL"/>
          </a:p>
        </p:txBody>
      </p:sp>
    </p:spTree>
    <p:extLst>
      <p:ext uri="{BB962C8B-B14F-4D97-AF65-F5344CB8AC3E}">
        <p14:creationId xmlns:p14="http://schemas.microsoft.com/office/powerpoint/2010/main" val="2853792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3D86332-ECE4-688A-CC36-9865CA37E8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17A6C14-F076-1659-7595-AE2B8970FA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DE3664C-1591-ED94-16EE-275C1D4D68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E2E83D-9A48-4437-B129-08CD41734C7D}" type="datetimeFigureOut">
              <a:rPr lang="nl-NL" smtClean="0"/>
              <a:t>28-9-2023</a:t>
            </a:fld>
            <a:endParaRPr lang="nl-NL"/>
          </a:p>
        </p:txBody>
      </p:sp>
      <p:sp>
        <p:nvSpPr>
          <p:cNvPr id="5" name="Tijdelijke aanduiding voor voettekst 4">
            <a:extLst>
              <a:ext uri="{FF2B5EF4-FFF2-40B4-BE49-F238E27FC236}">
                <a16:creationId xmlns:a16="http://schemas.microsoft.com/office/drawing/2014/main" id="{9DE0E241-059E-8C11-0C7E-17206F9202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ECF3B82F-A015-198A-646B-7483861A868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15656C-D9D7-4265-B74C-76F82EF3274D}" type="slidenum">
              <a:rPr lang="nl-NL" smtClean="0"/>
              <a:t>‹#›</a:t>
            </a:fld>
            <a:endParaRPr lang="nl-NL"/>
          </a:p>
        </p:txBody>
      </p:sp>
    </p:spTree>
    <p:extLst>
      <p:ext uri="{BB962C8B-B14F-4D97-AF65-F5344CB8AC3E}">
        <p14:creationId xmlns:p14="http://schemas.microsoft.com/office/powerpoint/2010/main" val="33791521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microsoft.com/office/2018/10/relationships/comments" Target="../comments/modernComment_100_F116FBB5.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microsoft.com/office/2018/10/relationships/comments" Target="../comments/modernComment_101_939120D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FB272243-1E9A-9DFE-5581-B567323FDB05}"/>
              </a:ext>
            </a:extLst>
          </p:cNvPr>
          <p:cNvSpPr>
            <a:spLocks noGrp="1"/>
          </p:cNvSpPr>
          <p:nvPr>
            <p:ph type="title"/>
          </p:nvPr>
        </p:nvSpPr>
        <p:spPr>
          <a:xfrm>
            <a:off x="838200" y="340029"/>
            <a:ext cx="10515600" cy="1325563"/>
          </a:xfrm>
        </p:spPr>
        <p:txBody>
          <a:bodyPr/>
          <a:lstStyle/>
          <a:p>
            <a:r>
              <a:rPr lang="nl-NL" dirty="0"/>
              <a:t>Met/zonder SAAS met voorbeelden</a:t>
            </a:r>
          </a:p>
        </p:txBody>
      </p:sp>
      <p:pic>
        <p:nvPicPr>
          <p:cNvPr id="2050" name="Picture 2">
            <a:extLst>
              <a:ext uri="{FF2B5EF4-FFF2-40B4-BE49-F238E27FC236}">
                <a16:creationId xmlns:a16="http://schemas.microsoft.com/office/drawing/2014/main" id="{A9226461-2912-15CD-D67C-25A15573B0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07414" y="1968091"/>
            <a:ext cx="4810125" cy="162877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a:extLst>
              <a:ext uri="{FF2B5EF4-FFF2-40B4-BE49-F238E27FC236}">
                <a16:creationId xmlns:a16="http://schemas.microsoft.com/office/drawing/2014/main" id="{6876BEFD-4B0C-7F93-58C6-6E6CD7594BB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6900" y="2119312"/>
            <a:ext cx="5495925" cy="771525"/>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a:extLst>
              <a:ext uri="{FF2B5EF4-FFF2-40B4-BE49-F238E27FC236}">
                <a16:creationId xmlns:a16="http://schemas.microsoft.com/office/drawing/2014/main" id="{B8E44DCE-0AEF-0BC0-42A4-73B46E8CEF0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8143" y="4318945"/>
            <a:ext cx="4810125" cy="16287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79D76020-8B5B-70F4-1E8A-921EC446948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07134" y="4318945"/>
            <a:ext cx="4681665" cy="1585277"/>
          </a:xfrm>
          <a:prstGeom prst="rect">
            <a:avLst/>
          </a:prstGeom>
          <a:noFill/>
          <a:extLst>
            <a:ext uri="{909E8E84-426E-40DD-AFC4-6F175D3DCCD1}">
              <a14:hiddenFill xmlns:a14="http://schemas.microsoft.com/office/drawing/2010/main">
                <a:solidFill>
                  <a:srgbClr val="FFFFFF"/>
                </a:solidFill>
              </a14:hiddenFill>
            </a:ext>
          </a:extLst>
        </p:spPr>
      </p:pic>
      <p:sp>
        <p:nvSpPr>
          <p:cNvPr id="2" name="Tekstvak 1">
            <a:extLst>
              <a:ext uri="{FF2B5EF4-FFF2-40B4-BE49-F238E27FC236}">
                <a16:creationId xmlns:a16="http://schemas.microsoft.com/office/drawing/2014/main" id="{455AD29A-4F6F-A101-F0B8-9BA0B3C1EA1E}"/>
              </a:ext>
            </a:extLst>
          </p:cNvPr>
          <p:cNvSpPr txBox="1"/>
          <p:nvPr/>
        </p:nvSpPr>
        <p:spPr>
          <a:xfrm>
            <a:off x="1674689" y="1613705"/>
            <a:ext cx="2867828" cy="369332"/>
          </a:xfrm>
          <a:prstGeom prst="rect">
            <a:avLst/>
          </a:prstGeom>
          <a:noFill/>
        </p:spPr>
        <p:txBody>
          <a:bodyPr wrap="square" rtlCol="0">
            <a:spAutoFit/>
          </a:bodyPr>
          <a:lstStyle/>
          <a:p>
            <a:r>
              <a:rPr lang="nl-NL" dirty="0" err="1"/>
              <a:t>Digikoppeling</a:t>
            </a:r>
            <a:r>
              <a:rPr lang="nl-NL" dirty="0"/>
              <a:t>: DUO-UWV</a:t>
            </a:r>
          </a:p>
        </p:txBody>
      </p:sp>
      <p:sp>
        <p:nvSpPr>
          <p:cNvPr id="3" name="Tekstvak 2">
            <a:extLst>
              <a:ext uri="{FF2B5EF4-FFF2-40B4-BE49-F238E27FC236}">
                <a16:creationId xmlns:a16="http://schemas.microsoft.com/office/drawing/2014/main" id="{8833AE11-92DF-4B3A-91E7-BDF91FAFA24F}"/>
              </a:ext>
            </a:extLst>
          </p:cNvPr>
          <p:cNvSpPr txBox="1"/>
          <p:nvPr/>
        </p:nvSpPr>
        <p:spPr>
          <a:xfrm>
            <a:off x="7008689" y="1443592"/>
            <a:ext cx="2856128" cy="369332"/>
          </a:xfrm>
          <a:prstGeom prst="rect">
            <a:avLst/>
          </a:prstGeom>
          <a:noFill/>
        </p:spPr>
        <p:txBody>
          <a:bodyPr wrap="square" rtlCol="0">
            <a:spAutoFit/>
          </a:bodyPr>
          <a:lstStyle/>
          <a:p>
            <a:r>
              <a:rPr lang="nl-NL" dirty="0" err="1"/>
              <a:t>Edukoppeling</a:t>
            </a:r>
            <a:r>
              <a:rPr lang="nl-NL" dirty="0"/>
              <a:t>: school-DUO</a:t>
            </a:r>
          </a:p>
        </p:txBody>
      </p:sp>
      <p:sp>
        <p:nvSpPr>
          <p:cNvPr id="6" name="Tekstvak 5">
            <a:extLst>
              <a:ext uri="{FF2B5EF4-FFF2-40B4-BE49-F238E27FC236}">
                <a16:creationId xmlns:a16="http://schemas.microsoft.com/office/drawing/2014/main" id="{5FB7EAE1-3A0E-3728-C065-9AFAC71FB6ED}"/>
              </a:ext>
            </a:extLst>
          </p:cNvPr>
          <p:cNvSpPr txBox="1"/>
          <p:nvPr/>
        </p:nvSpPr>
        <p:spPr>
          <a:xfrm>
            <a:off x="1674689" y="3782498"/>
            <a:ext cx="2856128" cy="369332"/>
          </a:xfrm>
          <a:prstGeom prst="rect">
            <a:avLst/>
          </a:prstGeom>
          <a:noFill/>
        </p:spPr>
        <p:txBody>
          <a:bodyPr wrap="square" rtlCol="0">
            <a:spAutoFit/>
          </a:bodyPr>
          <a:lstStyle/>
          <a:p>
            <a:r>
              <a:rPr lang="nl-NL" dirty="0" err="1"/>
              <a:t>Edukoppeling</a:t>
            </a:r>
            <a:r>
              <a:rPr lang="nl-NL" dirty="0"/>
              <a:t>: school-school</a:t>
            </a:r>
          </a:p>
        </p:txBody>
      </p:sp>
      <p:sp>
        <p:nvSpPr>
          <p:cNvPr id="7" name="Tekstvak 6">
            <a:extLst>
              <a:ext uri="{FF2B5EF4-FFF2-40B4-BE49-F238E27FC236}">
                <a16:creationId xmlns:a16="http://schemas.microsoft.com/office/drawing/2014/main" id="{6EC5A0A2-362B-EDB7-BB61-07492C5C0B08}"/>
              </a:ext>
            </a:extLst>
          </p:cNvPr>
          <p:cNvSpPr txBox="1"/>
          <p:nvPr/>
        </p:nvSpPr>
        <p:spPr>
          <a:xfrm>
            <a:off x="6784412" y="3870379"/>
            <a:ext cx="3530842" cy="369332"/>
          </a:xfrm>
          <a:prstGeom prst="rect">
            <a:avLst/>
          </a:prstGeom>
          <a:noFill/>
        </p:spPr>
        <p:txBody>
          <a:bodyPr wrap="square" rtlCol="0">
            <a:spAutoFit/>
          </a:bodyPr>
          <a:lstStyle/>
          <a:p>
            <a:r>
              <a:rPr lang="nl-NL" dirty="0" err="1"/>
              <a:t>Edukoppeling</a:t>
            </a:r>
            <a:r>
              <a:rPr lang="nl-NL" dirty="0"/>
              <a:t>:  LAS-leermiddel </a:t>
            </a:r>
          </a:p>
        </p:txBody>
      </p:sp>
    </p:spTree>
    <p:extLst>
      <p:ext uri="{BB962C8B-B14F-4D97-AF65-F5344CB8AC3E}">
        <p14:creationId xmlns:p14="http://schemas.microsoft.com/office/powerpoint/2010/main" val="3548942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699A1189-A0A7-992A-9E62-1AC93FD00B7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11" y="2250498"/>
            <a:ext cx="8951308" cy="3031037"/>
          </a:xfrm>
          <a:prstGeom prst="rect">
            <a:avLst/>
          </a:prstGeom>
          <a:noFill/>
          <a:extLst>
            <a:ext uri="{909E8E84-426E-40DD-AFC4-6F175D3DCCD1}">
              <a14:hiddenFill xmlns:a14="http://schemas.microsoft.com/office/drawing/2010/main">
                <a:solidFill>
                  <a:srgbClr val="FFFFFF"/>
                </a:solidFill>
              </a14:hiddenFill>
            </a:ext>
          </a:extLst>
        </p:spPr>
      </p:pic>
      <p:sp>
        <p:nvSpPr>
          <p:cNvPr id="4" name="Tekstvak 3">
            <a:extLst>
              <a:ext uri="{FF2B5EF4-FFF2-40B4-BE49-F238E27FC236}">
                <a16:creationId xmlns:a16="http://schemas.microsoft.com/office/drawing/2014/main" id="{D7C6DF2D-4FA9-9F16-3859-3023D1991728}"/>
              </a:ext>
            </a:extLst>
          </p:cNvPr>
          <p:cNvSpPr txBox="1"/>
          <p:nvPr/>
        </p:nvSpPr>
        <p:spPr>
          <a:xfrm>
            <a:off x="4701023" y="2006822"/>
            <a:ext cx="1219200" cy="369332"/>
          </a:xfrm>
          <a:prstGeom prst="rect">
            <a:avLst/>
          </a:prstGeom>
          <a:noFill/>
        </p:spPr>
        <p:txBody>
          <a:bodyPr wrap="square" rtlCol="0">
            <a:spAutoFit/>
          </a:bodyPr>
          <a:lstStyle/>
          <a:p>
            <a:r>
              <a:rPr lang="nl-NL" dirty="0"/>
              <a:t>autorisatie</a:t>
            </a:r>
          </a:p>
        </p:txBody>
      </p:sp>
      <p:sp>
        <p:nvSpPr>
          <p:cNvPr id="5" name="Tekstvak 4">
            <a:extLst>
              <a:ext uri="{FF2B5EF4-FFF2-40B4-BE49-F238E27FC236}">
                <a16:creationId xmlns:a16="http://schemas.microsoft.com/office/drawing/2014/main" id="{C3CAB7D0-BC52-BB80-BA0A-07E225015B45}"/>
              </a:ext>
            </a:extLst>
          </p:cNvPr>
          <p:cNvSpPr txBox="1"/>
          <p:nvPr/>
        </p:nvSpPr>
        <p:spPr>
          <a:xfrm>
            <a:off x="980424" y="3537442"/>
            <a:ext cx="2347294" cy="369332"/>
          </a:xfrm>
          <a:prstGeom prst="rect">
            <a:avLst/>
          </a:prstGeom>
          <a:noFill/>
        </p:spPr>
        <p:txBody>
          <a:bodyPr wrap="square" rtlCol="0">
            <a:spAutoFit/>
          </a:bodyPr>
          <a:lstStyle/>
          <a:p>
            <a:r>
              <a:rPr lang="nl-NL" dirty="0"/>
              <a:t>Mandaat + Consent</a:t>
            </a:r>
          </a:p>
        </p:txBody>
      </p:sp>
      <p:sp>
        <p:nvSpPr>
          <p:cNvPr id="6" name="Tekstvak 5">
            <a:extLst>
              <a:ext uri="{FF2B5EF4-FFF2-40B4-BE49-F238E27FC236}">
                <a16:creationId xmlns:a16="http://schemas.microsoft.com/office/drawing/2014/main" id="{7D2F1A6D-C5CB-90BF-7B1B-C32D6B588B6E}"/>
              </a:ext>
            </a:extLst>
          </p:cNvPr>
          <p:cNvSpPr txBox="1"/>
          <p:nvPr/>
        </p:nvSpPr>
        <p:spPr>
          <a:xfrm>
            <a:off x="6930470" y="3497493"/>
            <a:ext cx="2500849" cy="369332"/>
          </a:xfrm>
          <a:prstGeom prst="rect">
            <a:avLst/>
          </a:prstGeom>
          <a:noFill/>
        </p:spPr>
        <p:txBody>
          <a:bodyPr wrap="square" rtlCol="0">
            <a:spAutoFit/>
          </a:bodyPr>
          <a:lstStyle/>
          <a:p>
            <a:r>
              <a:rPr lang="nl-NL" dirty="0"/>
              <a:t>Mandaat + Consent</a:t>
            </a:r>
          </a:p>
        </p:txBody>
      </p:sp>
      <p:sp>
        <p:nvSpPr>
          <p:cNvPr id="9" name="Titel 8">
            <a:extLst>
              <a:ext uri="{FF2B5EF4-FFF2-40B4-BE49-F238E27FC236}">
                <a16:creationId xmlns:a16="http://schemas.microsoft.com/office/drawing/2014/main" id="{63A65A95-9A44-42CD-8F32-E6CA37187C97}"/>
              </a:ext>
            </a:extLst>
          </p:cNvPr>
          <p:cNvSpPr>
            <a:spLocks noGrp="1"/>
          </p:cNvSpPr>
          <p:nvPr>
            <p:ph type="title"/>
          </p:nvPr>
        </p:nvSpPr>
        <p:spPr/>
        <p:txBody>
          <a:bodyPr/>
          <a:lstStyle/>
          <a:p>
            <a:r>
              <a:rPr lang="nl-NL" dirty="0"/>
              <a:t>Mandaat, consent of autorisatie </a:t>
            </a:r>
          </a:p>
        </p:txBody>
      </p:sp>
      <p:sp>
        <p:nvSpPr>
          <p:cNvPr id="2" name="Tekstballon: rechthoek 1">
            <a:extLst>
              <a:ext uri="{FF2B5EF4-FFF2-40B4-BE49-F238E27FC236}">
                <a16:creationId xmlns:a16="http://schemas.microsoft.com/office/drawing/2014/main" id="{66BC82D1-E879-574F-E213-3D94ECFF5311}"/>
              </a:ext>
            </a:extLst>
          </p:cNvPr>
          <p:cNvSpPr/>
          <p:nvPr/>
        </p:nvSpPr>
        <p:spPr>
          <a:xfrm>
            <a:off x="980424" y="5399556"/>
            <a:ext cx="3610090" cy="1204913"/>
          </a:xfrm>
          <a:prstGeom prst="wedgeRectCallout">
            <a:avLst>
              <a:gd name="adj1" fmla="val -41585"/>
              <a:gd name="adj2" fmla="val -179306"/>
            </a:avLst>
          </a:prstGeom>
        </p:spPr>
        <p:style>
          <a:lnRef idx="2">
            <a:schemeClr val="accent6"/>
          </a:lnRef>
          <a:fillRef idx="1">
            <a:schemeClr val="lt1"/>
          </a:fillRef>
          <a:effectRef idx="0">
            <a:schemeClr val="accent6"/>
          </a:effectRef>
          <a:fontRef idx="minor">
            <a:schemeClr val="dk1"/>
          </a:fontRef>
        </p:style>
        <p:txBody>
          <a:bodyPr rtlCol="0" anchor="ctr"/>
          <a:lstStyle/>
          <a:p>
            <a:pPr algn="l" rtl="0" fontAlgn="base"/>
            <a:r>
              <a:rPr lang="nl-NL" sz="1200" dirty="0">
                <a:latin typeface="Arial" panose="020B0604020202020204" pitchFamily="34" charset="0"/>
              </a:rPr>
              <a:t>M</a:t>
            </a:r>
            <a:r>
              <a:rPr lang="nl-NL" sz="1200" b="0" i="0" dirty="0">
                <a:effectLst/>
                <a:latin typeface="Arial" panose="020B0604020202020204" pitchFamily="34" charset="0"/>
              </a:rPr>
              <a:t>andaat is de toestemming aan een SAAS-leverancier om namens een eindorganisatie te handelen in een bepaalde ketensamenwerking.  </a:t>
            </a:r>
          </a:p>
          <a:p>
            <a:pPr algn="l" rtl="0" fontAlgn="base"/>
            <a:endParaRPr lang="nl-NL" sz="1200" dirty="0">
              <a:latin typeface="Arial" panose="020B0604020202020204" pitchFamily="34" charset="0"/>
            </a:endParaRPr>
          </a:p>
          <a:p>
            <a:pPr algn="l" rtl="0" fontAlgn="base"/>
            <a:r>
              <a:rPr lang="nl-NL" sz="1200" b="0" i="0" dirty="0">
                <a:effectLst/>
                <a:latin typeface="Arial" panose="020B0604020202020204" pitchFamily="34" charset="0"/>
              </a:rPr>
              <a:t>Consent is hetzelfde op  fijnmazig niveau, bijvoorbeeld een groep leerlingen</a:t>
            </a:r>
            <a:endParaRPr lang="nl-NL" sz="1200" b="0" i="0" dirty="0">
              <a:effectLst/>
            </a:endParaRPr>
          </a:p>
        </p:txBody>
      </p:sp>
      <p:sp>
        <p:nvSpPr>
          <p:cNvPr id="8" name="Tekstballon: rechthoek 7">
            <a:extLst>
              <a:ext uri="{FF2B5EF4-FFF2-40B4-BE49-F238E27FC236}">
                <a16:creationId xmlns:a16="http://schemas.microsoft.com/office/drawing/2014/main" id="{91926FAF-4E62-60F7-5B07-1382D8C622B2}"/>
              </a:ext>
            </a:extLst>
          </p:cNvPr>
          <p:cNvSpPr/>
          <p:nvPr/>
        </p:nvSpPr>
        <p:spPr>
          <a:xfrm>
            <a:off x="8180895" y="1248899"/>
            <a:ext cx="3610090" cy="883578"/>
          </a:xfrm>
          <a:prstGeom prst="wedgeRectCallout">
            <a:avLst>
              <a:gd name="adj1" fmla="val -113018"/>
              <a:gd name="adj2" fmla="val 55270"/>
            </a:avLst>
          </a:prstGeom>
        </p:spPr>
        <p:style>
          <a:lnRef idx="2">
            <a:schemeClr val="accent6"/>
          </a:lnRef>
          <a:fillRef idx="1">
            <a:schemeClr val="lt1"/>
          </a:fillRef>
          <a:effectRef idx="0">
            <a:schemeClr val="accent6"/>
          </a:effectRef>
          <a:fontRef idx="minor">
            <a:schemeClr val="dk1"/>
          </a:fontRef>
        </p:style>
        <p:txBody>
          <a:bodyPr rtlCol="0" anchor="ctr"/>
          <a:lstStyle/>
          <a:p>
            <a:pPr algn="l" rtl="0" fontAlgn="base"/>
            <a:r>
              <a:rPr lang="nl-NL" sz="1200" dirty="0">
                <a:latin typeface="Arial" panose="020B0604020202020204" pitchFamily="34" charset="0"/>
              </a:rPr>
              <a:t>A</a:t>
            </a:r>
            <a:r>
              <a:rPr lang="nl-NL" sz="1200" b="0" i="0" dirty="0">
                <a:effectLst/>
                <a:latin typeface="Arial" panose="020B0604020202020204" pitchFamily="34" charset="0"/>
              </a:rPr>
              <a:t>utorisatie is de toestemming aan een eindorganisatie om een dienst af nemen van een andere eindorganisatie in een ketensamenwerking.</a:t>
            </a:r>
            <a:endParaRPr lang="nl-NL" sz="1200" b="0" i="0" dirty="0">
              <a:effectLst/>
            </a:endParaRPr>
          </a:p>
        </p:txBody>
      </p:sp>
      <p:sp>
        <p:nvSpPr>
          <p:cNvPr id="10" name="Tekstballon: rechthoek 9">
            <a:extLst>
              <a:ext uri="{FF2B5EF4-FFF2-40B4-BE49-F238E27FC236}">
                <a16:creationId xmlns:a16="http://schemas.microsoft.com/office/drawing/2014/main" id="{37F0C00B-D036-BCC9-AF26-740DB938BC1C}"/>
              </a:ext>
            </a:extLst>
          </p:cNvPr>
          <p:cNvSpPr/>
          <p:nvPr/>
        </p:nvSpPr>
        <p:spPr>
          <a:xfrm>
            <a:off x="8794128" y="2699067"/>
            <a:ext cx="3113620" cy="369332"/>
          </a:xfrm>
          <a:prstGeom prst="wedgeRectCallout">
            <a:avLst>
              <a:gd name="adj1" fmla="val -83509"/>
              <a:gd name="adj2" fmla="val -12609"/>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nl-NL" dirty="0"/>
              <a:t>verwerkingsverantwoordelijke</a:t>
            </a:r>
          </a:p>
        </p:txBody>
      </p:sp>
      <p:sp>
        <p:nvSpPr>
          <p:cNvPr id="11" name="Tekstballon: rechthoek 10">
            <a:extLst>
              <a:ext uri="{FF2B5EF4-FFF2-40B4-BE49-F238E27FC236}">
                <a16:creationId xmlns:a16="http://schemas.microsoft.com/office/drawing/2014/main" id="{B3439373-A20D-19F0-E7E9-AC6091CD2B1C}"/>
              </a:ext>
            </a:extLst>
          </p:cNvPr>
          <p:cNvSpPr/>
          <p:nvPr/>
        </p:nvSpPr>
        <p:spPr>
          <a:xfrm>
            <a:off x="8794128" y="4204848"/>
            <a:ext cx="3113620" cy="369332"/>
          </a:xfrm>
          <a:prstGeom prst="wedgeRectCallout">
            <a:avLst>
              <a:gd name="adj1" fmla="val -83509"/>
              <a:gd name="adj2" fmla="val -12609"/>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nl-NL" dirty="0"/>
              <a:t>verwerker</a:t>
            </a:r>
          </a:p>
        </p:txBody>
      </p:sp>
    </p:spTree>
    <p:extLst>
      <p:ext uri="{BB962C8B-B14F-4D97-AF65-F5344CB8AC3E}">
        <p14:creationId xmlns:p14="http://schemas.microsoft.com/office/powerpoint/2010/main" val="4044815285"/>
      </p:ext>
    </p:extLst>
  </p:cSld>
  <p:clrMapOvr>
    <a:masterClrMapping/>
  </p:clrMapOvr>
  <p:extLst>
    <p:ext uri="{6950BFC3-D8DA-4A85-94F7-54DA5524770B}">
      <p188:commentRel xmlns:p188="http://schemas.microsoft.com/office/powerpoint/2018/8/main" r:id="rId2"/>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3C9A00-1C7B-2689-A202-77CD3835F1F8}"/>
              </a:ext>
            </a:extLst>
          </p:cNvPr>
          <p:cNvSpPr>
            <a:spLocks noGrp="1"/>
          </p:cNvSpPr>
          <p:nvPr>
            <p:ph type="title"/>
          </p:nvPr>
        </p:nvSpPr>
        <p:spPr/>
        <p:txBody>
          <a:bodyPr/>
          <a:lstStyle/>
          <a:p>
            <a:r>
              <a:rPr lang="nl-NL" dirty="0"/>
              <a:t>ROSA</a:t>
            </a:r>
          </a:p>
        </p:txBody>
      </p:sp>
      <p:sp>
        <p:nvSpPr>
          <p:cNvPr id="3" name="Tijdelijke aanduiding voor inhoud 2">
            <a:extLst>
              <a:ext uri="{FF2B5EF4-FFF2-40B4-BE49-F238E27FC236}">
                <a16:creationId xmlns:a16="http://schemas.microsoft.com/office/drawing/2014/main" id="{0373B6FF-4FC3-CA24-35DF-A50C93A53A76}"/>
              </a:ext>
            </a:extLst>
          </p:cNvPr>
          <p:cNvSpPr>
            <a:spLocks noGrp="1"/>
          </p:cNvSpPr>
          <p:nvPr>
            <p:ph idx="1"/>
          </p:nvPr>
        </p:nvSpPr>
        <p:spPr/>
        <p:txBody>
          <a:bodyPr/>
          <a:lstStyle/>
          <a:p>
            <a:r>
              <a:rPr lang="nl-NL" dirty="0"/>
              <a:t>Mandateringsvoorziening = Een register waar scholen in aangeven dat een door hun gekozen dienstverlener in een bepaalde keten in een bepaalde rol (voor een bepaald doel) namens hun mogen deelnemen om mogelijk privacy gevoelige data te verwerken.</a:t>
            </a:r>
          </a:p>
          <a:p>
            <a:r>
              <a:rPr lang="nl-NL" dirty="0"/>
              <a:t>Serviceregister  = Een register waar door onderwijsinstellingen gecontracteerde leveranciers voor hun (SaaS) diensten aangeven wat de eindpunten zijn van door hun systemen voor diensten voor die onderwijsinstellingen. Ook landelijke en andere diensten kunnen in potentie hier hun eindpunten registreren. </a:t>
            </a:r>
          </a:p>
          <a:p>
            <a:endParaRPr lang="nl-NL" dirty="0"/>
          </a:p>
        </p:txBody>
      </p:sp>
    </p:spTree>
    <p:extLst>
      <p:ext uri="{BB962C8B-B14F-4D97-AF65-F5344CB8AC3E}">
        <p14:creationId xmlns:p14="http://schemas.microsoft.com/office/powerpoint/2010/main" val="2475761877"/>
      </p:ext>
    </p:extLst>
  </p:cSld>
  <p:clrMapOvr>
    <a:masterClrMapping/>
  </p:clrMapOvr>
  <p:extLst>
    <p:ext uri="{6950BFC3-D8DA-4A85-94F7-54DA5524770B}">
      <p188:commentRel xmlns:p188="http://schemas.microsoft.com/office/powerpoint/2018/8/main" r:id="rId2"/>
    </p:ext>
  </p:extLs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Tijdelijke aanduiding voor inhoud 4" descr="Afbeelding met tekst, diagram, schets, Technische tekening&#10;&#10;Automatisch gegenereerde beschrijving">
            <a:extLst>
              <a:ext uri="{FF2B5EF4-FFF2-40B4-BE49-F238E27FC236}">
                <a16:creationId xmlns:a16="http://schemas.microsoft.com/office/drawing/2014/main" id="{991525E0-F9F3-876C-E8F3-5219D1F9D674}"/>
              </a:ext>
            </a:extLst>
          </p:cNvPr>
          <p:cNvPicPr>
            <a:picLocks noGrp="1" noChangeAspect="1"/>
          </p:cNvPicPr>
          <p:nvPr>
            <p:ph idx="4294967295"/>
          </p:nvPr>
        </p:nvPicPr>
        <p:blipFill rotWithShape="1">
          <a:blip r:embed="rId2">
            <a:extLst>
              <a:ext uri="{28A0092B-C50C-407E-A947-70E740481C1C}">
                <a14:useLocalDpi xmlns:a14="http://schemas.microsoft.com/office/drawing/2010/main" val="0"/>
              </a:ext>
            </a:extLst>
          </a:blip>
          <a:srcRect b="20510"/>
          <a:stretch/>
        </p:blipFill>
        <p:spPr>
          <a:xfrm>
            <a:off x="-659175" y="351239"/>
            <a:ext cx="8984584" cy="5052976"/>
          </a:xfrm>
          <a:prstGeom prst="rect">
            <a:avLst/>
          </a:prstGeom>
        </p:spPr>
      </p:pic>
      <p:pic>
        <p:nvPicPr>
          <p:cNvPr id="7" name="Afbeelding 6">
            <a:extLst>
              <a:ext uri="{FF2B5EF4-FFF2-40B4-BE49-F238E27FC236}">
                <a16:creationId xmlns:a16="http://schemas.microsoft.com/office/drawing/2014/main" id="{82E854B8-B713-AFD5-8028-9F1A253B464E}"/>
              </a:ext>
            </a:extLst>
          </p:cNvPr>
          <p:cNvPicPr>
            <a:picLocks noChangeAspect="1"/>
          </p:cNvPicPr>
          <p:nvPr/>
        </p:nvPicPr>
        <p:blipFill>
          <a:blip r:embed="rId3"/>
          <a:stretch>
            <a:fillRect/>
          </a:stretch>
        </p:blipFill>
        <p:spPr>
          <a:xfrm>
            <a:off x="7400181" y="2432052"/>
            <a:ext cx="4791819" cy="2636244"/>
          </a:xfrm>
          <a:prstGeom prst="rect">
            <a:avLst/>
          </a:prstGeom>
        </p:spPr>
      </p:pic>
      <p:sp>
        <p:nvSpPr>
          <p:cNvPr id="9" name="Rechthoek 8">
            <a:extLst>
              <a:ext uri="{FF2B5EF4-FFF2-40B4-BE49-F238E27FC236}">
                <a16:creationId xmlns:a16="http://schemas.microsoft.com/office/drawing/2014/main" id="{34147FE5-B0C7-D6BD-2609-2A4097DE5F33}"/>
              </a:ext>
            </a:extLst>
          </p:cNvPr>
          <p:cNvSpPr/>
          <p:nvPr/>
        </p:nvSpPr>
        <p:spPr>
          <a:xfrm>
            <a:off x="838200" y="760296"/>
            <a:ext cx="5989834" cy="101924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Titel 7">
            <a:extLst>
              <a:ext uri="{FF2B5EF4-FFF2-40B4-BE49-F238E27FC236}">
                <a16:creationId xmlns:a16="http://schemas.microsoft.com/office/drawing/2014/main" id="{D997E400-4D20-1931-6CEE-A2D13D73CCCB}"/>
              </a:ext>
            </a:extLst>
          </p:cNvPr>
          <p:cNvSpPr>
            <a:spLocks noGrp="1"/>
          </p:cNvSpPr>
          <p:nvPr>
            <p:ph type="title"/>
          </p:nvPr>
        </p:nvSpPr>
        <p:spPr>
          <a:xfrm>
            <a:off x="838200" y="340965"/>
            <a:ext cx="10515600" cy="1325563"/>
          </a:xfrm>
        </p:spPr>
        <p:txBody>
          <a:bodyPr/>
          <a:lstStyle/>
          <a:p>
            <a:r>
              <a:rPr lang="nl-NL" dirty="0"/>
              <a:t>3- vs. 2-legged vs. serviceregister</a:t>
            </a:r>
          </a:p>
        </p:txBody>
      </p:sp>
      <p:sp>
        <p:nvSpPr>
          <p:cNvPr id="12" name="Tekstvak 11">
            <a:extLst>
              <a:ext uri="{FF2B5EF4-FFF2-40B4-BE49-F238E27FC236}">
                <a16:creationId xmlns:a16="http://schemas.microsoft.com/office/drawing/2014/main" id="{3053F34A-515C-953E-9F48-D6E98092F258}"/>
              </a:ext>
            </a:extLst>
          </p:cNvPr>
          <p:cNvSpPr txBox="1"/>
          <p:nvPr/>
        </p:nvSpPr>
        <p:spPr>
          <a:xfrm>
            <a:off x="838199" y="5823546"/>
            <a:ext cx="11788739" cy="769441"/>
          </a:xfrm>
          <a:prstGeom prst="rect">
            <a:avLst/>
          </a:prstGeom>
          <a:noFill/>
        </p:spPr>
        <p:txBody>
          <a:bodyPr wrap="square">
            <a:spAutoFit/>
          </a:bodyPr>
          <a:lstStyle/>
          <a:p>
            <a:r>
              <a:rPr lang="nl-NL" sz="4400" dirty="0"/>
              <a:t>Regie op gegevens:  burger of medewerker</a:t>
            </a:r>
          </a:p>
        </p:txBody>
      </p:sp>
    </p:spTree>
    <p:extLst>
      <p:ext uri="{BB962C8B-B14F-4D97-AF65-F5344CB8AC3E}">
        <p14:creationId xmlns:p14="http://schemas.microsoft.com/office/powerpoint/2010/main" val="3287768143"/>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F4F36B0F7D372479B0B1C5E328E4DFF" ma:contentTypeVersion="14" ma:contentTypeDescription="Een nieuw document maken." ma:contentTypeScope="" ma:versionID="b8ba390e764e265465fa6830a1ccf1de">
  <xsd:schema xmlns:xsd="http://www.w3.org/2001/XMLSchema" xmlns:xs="http://www.w3.org/2001/XMLSchema" xmlns:p="http://schemas.microsoft.com/office/2006/metadata/properties" xmlns:ns2="e3700816-122c-425f-abb4-255d666cfced" xmlns:ns3="69bf3ee6-cc35-4e01-a7c8-77fe06e63b07" targetNamespace="http://schemas.microsoft.com/office/2006/metadata/properties" ma:root="true" ma:fieldsID="7797e6ba50b126b0b8414f1223af9566" ns2:_="" ns3:_="">
    <xsd:import namespace="e3700816-122c-425f-abb4-255d666cfced"/>
    <xsd:import namespace="69bf3ee6-cc35-4e01-a7c8-77fe06e63b0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_Flow_SignoffStatu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700816-122c-425f-abb4-255d666cfce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_Flow_SignoffStatus" ma:index="14" nillable="true" ma:displayName="Afmeldingsstatus" ma:internalName="Afmeldingsstatus">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lcf76f155ced4ddcb4097134ff3c332f" ma:index="17" nillable="true" ma:taxonomy="true" ma:internalName="lcf76f155ced4ddcb4097134ff3c332f" ma:taxonomyFieldName="MediaServiceImageTags" ma:displayName="Afbeeldingtags" ma:readOnly="false" ma:fieldId="{5cf76f15-5ced-4ddc-b409-7134ff3c332f}" ma:taxonomyMulti="true" ma:sspId="199ab15d-996d-49bb-af37-1ae2e5a9148d"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9bf3ee6-cc35-4e01-a7c8-77fe06e63b07" elementFormDefault="qualified">
    <xsd:import namespace="http://schemas.microsoft.com/office/2006/documentManagement/types"/>
    <xsd:import namespace="http://schemas.microsoft.com/office/infopath/2007/PartnerControls"/>
    <xsd:element name="SharedWithUsers" ma:index="12"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Gedeeld met details" ma:internalName="SharedWithDetails" ma:readOnly="true">
      <xsd:simpleType>
        <xsd:restriction base="dms:Note">
          <xsd:maxLength value="255"/>
        </xsd:restriction>
      </xsd:simpleType>
    </xsd:element>
    <xsd:element name="TaxCatchAll" ma:index="18" nillable="true" ma:displayName="Taxonomy Catch All Column" ma:hidden="true" ma:list="{8d765df5-ceac-4239-9a90-8108b4339241}" ma:internalName="TaxCatchAll" ma:showField="CatchAllData" ma:web="69bf3ee6-cc35-4e01-a7c8-77fe06e63b0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69bf3ee6-cc35-4e01-a7c8-77fe06e63b07" xsi:nil="true"/>
    <_Flow_SignoffStatus xmlns="e3700816-122c-425f-abb4-255d666cfced" xsi:nil="true"/>
    <lcf76f155ced4ddcb4097134ff3c332f xmlns="e3700816-122c-425f-abb4-255d666cfce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44D25EC-1706-4187-8A50-5E2CDC87D898}">
  <ds:schemaRefs>
    <ds:schemaRef ds:uri="http://schemas.microsoft.com/sharepoint/v3/contenttype/forms"/>
  </ds:schemaRefs>
</ds:datastoreItem>
</file>

<file path=customXml/itemProps2.xml><?xml version="1.0" encoding="utf-8"?>
<ds:datastoreItem xmlns:ds="http://schemas.openxmlformats.org/officeDocument/2006/customXml" ds:itemID="{5C7145CC-3E03-4F2C-811F-57043A9DB2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700816-122c-425f-abb4-255d666cfced"/>
    <ds:schemaRef ds:uri="69bf3ee6-cc35-4e01-a7c8-77fe06e63b0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2DE6EA0-AE7E-489C-8674-8EF2EC181C5D}">
  <ds:schemaRefs>
    <ds:schemaRef ds:uri="http://schemas.microsoft.com/office/2006/metadata/properties"/>
    <ds:schemaRef ds:uri="http://schemas.microsoft.com/office/infopath/2007/PartnerControls"/>
    <ds:schemaRef ds:uri="69bf3ee6-cc35-4e01-a7c8-77fe06e63b07"/>
    <ds:schemaRef ds:uri="e3700816-122c-425f-abb4-255d666cfced"/>
  </ds:schemaRefs>
</ds:datastoreItem>
</file>

<file path=docProps/app.xml><?xml version="1.0" encoding="utf-8"?>
<Properties xmlns="http://schemas.openxmlformats.org/officeDocument/2006/extended-properties" xmlns:vt="http://schemas.openxmlformats.org/officeDocument/2006/docPropsVTypes">
  <TotalTime>0</TotalTime>
  <Words>179</Words>
  <Application>Microsoft Office PowerPoint</Application>
  <PresentationFormat>Widescreen</PresentationFormat>
  <Paragraphs>20</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Kantoorthema</vt:lpstr>
      <vt:lpstr>Met/zonder SAAS met voorbeelden</vt:lpstr>
      <vt:lpstr>Mandaat, consent of autorisatie </vt:lpstr>
      <vt:lpstr>ROSA</vt:lpstr>
      <vt:lpstr>3- vs. 2-legged vs. serviceregister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Gerald Groot Roessink</dc:creator>
  <cp:lastModifiedBy>Gerald Groot Roessink</cp:lastModifiedBy>
  <cp:revision>12</cp:revision>
  <dcterms:created xsi:type="dcterms:W3CDTF">2023-09-25T10:14:20Z</dcterms:created>
  <dcterms:modified xsi:type="dcterms:W3CDTF">2023-09-28T11:03:23Z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0x010100AF4F36B0F7D372479B0B1C5E328E4DFF</vt:lpwstr>
  </property>
  <property fmtid="{D5CDD505-2E9C-101B-9397-08002B2CF9AE}" pid="3" name="MediaServiceImageTags">
    <vt:lpwstr/>
  </property>
</Properties>
</file>