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9" r:id="rId8"/>
    <p:sldId id="260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1A480-9260-C0C8-EE3C-1E1A65C60976}" v="53" dt="2024-04-16T12:38:09.517"/>
    <p1510:client id="{93AEBD25-3DB0-44FB-A797-DEDDBF935159}" v="25" dt="2024-04-16T10:51:53.662"/>
    <p1510:client id="{9D3464ED-30E4-937B-53A4-B86643550DDE}" v="24" dt="2024-04-16T13:03:45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0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de Bruijn" userId="4a9b3668-94bc-46ba-a396-de7011e17c0c" providerId="ADAL" clId="{93AEBD25-3DB0-44FB-A797-DEDDBF935159}"/>
    <pc:docChg chg="undo custSel addSld delSld modSld">
      <pc:chgData name="Joel de Bruijn" userId="4a9b3668-94bc-46ba-a396-de7011e17c0c" providerId="ADAL" clId="{93AEBD25-3DB0-44FB-A797-DEDDBF935159}" dt="2024-04-16T10:53:39.987" v="2898" actId="14100"/>
      <pc:docMkLst>
        <pc:docMk/>
      </pc:docMkLst>
      <pc:sldChg chg="addSp modSp new mod">
        <pc:chgData name="Joel de Bruijn" userId="4a9b3668-94bc-46ba-a396-de7011e17c0c" providerId="ADAL" clId="{93AEBD25-3DB0-44FB-A797-DEDDBF935159}" dt="2024-04-16T10:41:45.752" v="2583" actId="20577"/>
        <pc:sldMkLst>
          <pc:docMk/>
          <pc:sldMk cId="3611679256" sldId="256"/>
        </pc:sldMkLst>
        <pc:spChg chg="mod">
          <ac:chgData name="Joel de Bruijn" userId="4a9b3668-94bc-46ba-a396-de7011e17c0c" providerId="ADAL" clId="{93AEBD25-3DB0-44FB-A797-DEDDBF935159}" dt="2024-04-16T10:41:45.752" v="2583" actId="20577"/>
          <ac:spMkLst>
            <pc:docMk/>
            <pc:sldMk cId="3611679256" sldId="256"/>
            <ac:spMk id="2" creationId="{D8B5996B-9F10-26BE-8B82-95E1DFEE568A}"/>
          </ac:spMkLst>
        </pc:spChg>
        <pc:spChg chg="mod">
          <ac:chgData name="Joel de Bruijn" userId="4a9b3668-94bc-46ba-a396-de7011e17c0c" providerId="ADAL" clId="{93AEBD25-3DB0-44FB-A797-DEDDBF935159}" dt="2024-04-16T10:40:55.135" v="2581" actId="14100"/>
          <ac:spMkLst>
            <pc:docMk/>
            <pc:sldMk cId="3611679256" sldId="256"/>
            <ac:spMk id="3" creationId="{472FF149-C45D-F62B-CAC5-19E5ABE94F90}"/>
          </ac:spMkLst>
        </pc:spChg>
        <pc:picChg chg="add mod">
          <ac:chgData name="Joel de Bruijn" userId="4a9b3668-94bc-46ba-a396-de7011e17c0c" providerId="ADAL" clId="{93AEBD25-3DB0-44FB-A797-DEDDBF935159}" dt="2024-04-16T10:40:35.854" v="2577"/>
          <ac:picMkLst>
            <pc:docMk/>
            <pc:sldMk cId="3611679256" sldId="256"/>
            <ac:picMk id="4" creationId="{ED0B195E-9084-5077-328E-73C1DCD5C6F1}"/>
          </ac:picMkLst>
        </pc:picChg>
      </pc:sldChg>
      <pc:sldChg chg="addSp delSp modSp new mod">
        <pc:chgData name="Joel de Bruijn" userId="4a9b3668-94bc-46ba-a396-de7011e17c0c" providerId="ADAL" clId="{93AEBD25-3DB0-44FB-A797-DEDDBF935159}" dt="2024-04-16T10:41:53.514" v="2584" actId="20577"/>
        <pc:sldMkLst>
          <pc:docMk/>
          <pc:sldMk cId="4170673370" sldId="257"/>
        </pc:sldMkLst>
        <pc:spChg chg="mod">
          <ac:chgData name="Joel de Bruijn" userId="4a9b3668-94bc-46ba-a396-de7011e17c0c" providerId="ADAL" clId="{93AEBD25-3DB0-44FB-A797-DEDDBF935159}" dt="2024-04-16T10:36:59.607" v="2374" actId="20577"/>
          <ac:spMkLst>
            <pc:docMk/>
            <pc:sldMk cId="4170673370" sldId="257"/>
            <ac:spMk id="2" creationId="{13FB2F44-AEBE-7407-4F33-71D2BCAA96BE}"/>
          </ac:spMkLst>
        </pc:spChg>
        <pc:spChg chg="mod">
          <ac:chgData name="Joel de Bruijn" userId="4a9b3668-94bc-46ba-a396-de7011e17c0c" providerId="ADAL" clId="{93AEBD25-3DB0-44FB-A797-DEDDBF935159}" dt="2024-04-16T10:41:53.514" v="2584" actId="20577"/>
          <ac:spMkLst>
            <pc:docMk/>
            <pc:sldMk cId="4170673370" sldId="257"/>
            <ac:spMk id="3" creationId="{B1586976-3238-417D-ACF5-4C4D13D47DB9}"/>
          </ac:spMkLst>
        </pc:spChg>
        <pc:spChg chg="add del">
          <ac:chgData name="Joel de Bruijn" userId="4a9b3668-94bc-46ba-a396-de7011e17c0c" providerId="ADAL" clId="{93AEBD25-3DB0-44FB-A797-DEDDBF935159}" dt="2024-04-16T09:42:38.676" v="702" actId="22"/>
          <ac:spMkLst>
            <pc:docMk/>
            <pc:sldMk cId="4170673370" sldId="257"/>
            <ac:spMk id="5" creationId="{5612592D-83FB-DC8F-C3CD-856FAC10171B}"/>
          </ac:spMkLst>
        </pc:spChg>
      </pc:sldChg>
      <pc:sldChg chg="modSp add del mod">
        <pc:chgData name="Joel de Bruijn" userId="4a9b3668-94bc-46ba-a396-de7011e17c0c" providerId="ADAL" clId="{93AEBD25-3DB0-44FB-A797-DEDDBF935159}" dt="2024-04-16T09:46:16.226" v="923" actId="47"/>
        <pc:sldMkLst>
          <pc:docMk/>
          <pc:sldMk cId="3402677626" sldId="258"/>
        </pc:sldMkLst>
        <pc:spChg chg="mod">
          <ac:chgData name="Joel de Bruijn" userId="4a9b3668-94bc-46ba-a396-de7011e17c0c" providerId="ADAL" clId="{93AEBD25-3DB0-44FB-A797-DEDDBF935159}" dt="2024-04-16T09:43:52.030" v="784" actId="113"/>
          <ac:spMkLst>
            <pc:docMk/>
            <pc:sldMk cId="3402677626" sldId="258"/>
            <ac:spMk id="2" creationId="{13FB2F44-AEBE-7407-4F33-71D2BCAA96BE}"/>
          </ac:spMkLst>
        </pc:spChg>
        <pc:spChg chg="mod">
          <ac:chgData name="Joel de Bruijn" userId="4a9b3668-94bc-46ba-a396-de7011e17c0c" providerId="ADAL" clId="{93AEBD25-3DB0-44FB-A797-DEDDBF935159}" dt="2024-04-16T09:44:29.571" v="888" actId="20577"/>
          <ac:spMkLst>
            <pc:docMk/>
            <pc:sldMk cId="3402677626" sldId="258"/>
            <ac:spMk id="3" creationId="{B1586976-3238-417D-ACF5-4C4D13D47DB9}"/>
          </ac:spMkLst>
        </pc:spChg>
      </pc:sldChg>
      <pc:sldChg chg="modSp add mod">
        <pc:chgData name="Joel de Bruijn" userId="4a9b3668-94bc-46ba-a396-de7011e17c0c" providerId="ADAL" clId="{93AEBD25-3DB0-44FB-A797-DEDDBF935159}" dt="2024-04-16T09:51:14.032" v="1393" actId="20577"/>
        <pc:sldMkLst>
          <pc:docMk/>
          <pc:sldMk cId="807781923" sldId="259"/>
        </pc:sldMkLst>
        <pc:spChg chg="mod">
          <ac:chgData name="Joel de Bruijn" userId="4a9b3668-94bc-46ba-a396-de7011e17c0c" providerId="ADAL" clId="{93AEBD25-3DB0-44FB-A797-DEDDBF935159}" dt="2024-04-16T09:46:06.455" v="922" actId="20577"/>
          <ac:spMkLst>
            <pc:docMk/>
            <pc:sldMk cId="807781923" sldId="259"/>
            <ac:spMk id="2" creationId="{13FB2F44-AEBE-7407-4F33-71D2BCAA96BE}"/>
          </ac:spMkLst>
        </pc:spChg>
        <pc:spChg chg="mod">
          <ac:chgData name="Joel de Bruijn" userId="4a9b3668-94bc-46ba-a396-de7011e17c0c" providerId="ADAL" clId="{93AEBD25-3DB0-44FB-A797-DEDDBF935159}" dt="2024-04-16T09:51:14.032" v="1393" actId="20577"/>
          <ac:spMkLst>
            <pc:docMk/>
            <pc:sldMk cId="807781923" sldId="259"/>
            <ac:spMk id="3" creationId="{B1586976-3238-417D-ACF5-4C4D13D47DB9}"/>
          </ac:spMkLst>
        </pc:spChg>
      </pc:sldChg>
      <pc:sldChg chg="modSp add mod">
        <pc:chgData name="Joel de Bruijn" userId="4a9b3668-94bc-46ba-a396-de7011e17c0c" providerId="ADAL" clId="{93AEBD25-3DB0-44FB-A797-DEDDBF935159}" dt="2024-04-16T09:50:18.660" v="1330" actId="20577"/>
        <pc:sldMkLst>
          <pc:docMk/>
          <pc:sldMk cId="1629560374" sldId="260"/>
        </pc:sldMkLst>
        <pc:spChg chg="mod">
          <ac:chgData name="Joel de Bruijn" userId="4a9b3668-94bc-46ba-a396-de7011e17c0c" providerId="ADAL" clId="{93AEBD25-3DB0-44FB-A797-DEDDBF935159}" dt="2024-04-16T09:49:07.721" v="1162" actId="20577"/>
          <ac:spMkLst>
            <pc:docMk/>
            <pc:sldMk cId="1629560374" sldId="260"/>
            <ac:spMk id="2" creationId="{13FB2F44-AEBE-7407-4F33-71D2BCAA96BE}"/>
          </ac:spMkLst>
        </pc:spChg>
        <pc:spChg chg="mod">
          <ac:chgData name="Joel de Bruijn" userId="4a9b3668-94bc-46ba-a396-de7011e17c0c" providerId="ADAL" clId="{93AEBD25-3DB0-44FB-A797-DEDDBF935159}" dt="2024-04-16T09:50:18.660" v="1330" actId="20577"/>
          <ac:spMkLst>
            <pc:docMk/>
            <pc:sldMk cId="1629560374" sldId="260"/>
            <ac:spMk id="3" creationId="{B1586976-3238-417D-ACF5-4C4D13D47DB9}"/>
          </ac:spMkLst>
        </pc:spChg>
      </pc:sldChg>
      <pc:sldChg chg="modSp add del mod">
        <pc:chgData name="Joel de Bruijn" userId="4a9b3668-94bc-46ba-a396-de7011e17c0c" providerId="ADAL" clId="{93AEBD25-3DB0-44FB-A797-DEDDBF935159}" dt="2024-04-16T10:33:06.496" v="2270" actId="47"/>
        <pc:sldMkLst>
          <pc:docMk/>
          <pc:sldMk cId="3692334372" sldId="261"/>
        </pc:sldMkLst>
        <pc:spChg chg="mod">
          <ac:chgData name="Joel de Bruijn" userId="4a9b3668-94bc-46ba-a396-de7011e17c0c" providerId="ADAL" clId="{93AEBD25-3DB0-44FB-A797-DEDDBF935159}" dt="2024-04-16T09:52:02.055" v="1442" actId="20577"/>
          <ac:spMkLst>
            <pc:docMk/>
            <pc:sldMk cId="3692334372" sldId="261"/>
            <ac:spMk id="2" creationId="{13FB2F44-AEBE-7407-4F33-71D2BCAA96BE}"/>
          </ac:spMkLst>
        </pc:spChg>
        <pc:spChg chg="mod">
          <ac:chgData name="Joel de Bruijn" userId="4a9b3668-94bc-46ba-a396-de7011e17c0c" providerId="ADAL" clId="{93AEBD25-3DB0-44FB-A797-DEDDBF935159}" dt="2024-04-16T10:00:25.819" v="2100" actId="113"/>
          <ac:spMkLst>
            <pc:docMk/>
            <pc:sldMk cId="3692334372" sldId="261"/>
            <ac:spMk id="3" creationId="{B1586976-3238-417D-ACF5-4C4D13D47DB9}"/>
          </ac:spMkLst>
        </pc:spChg>
      </pc:sldChg>
      <pc:sldChg chg="add del">
        <pc:chgData name="Joel de Bruijn" userId="4a9b3668-94bc-46ba-a396-de7011e17c0c" providerId="ADAL" clId="{93AEBD25-3DB0-44FB-A797-DEDDBF935159}" dt="2024-04-16T10:23:41.675" v="2102"/>
        <pc:sldMkLst>
          <pc:docMk/>
          <pc:sldMk cId="1592836505" sldId="262"/>
        </pc:sldMkLst>
      </pc:sldChg>
      <pc:sldChg chg="modSp add mod">
        <pc:chgData name="Joel de Bruijn" userId="4a9b3668-94bc-46ba-a396-de7011e17c0c" providerId="ADAL" clId="{93AEBD25-3DB0-44FB-A797-DEDDBF935159}" dt="2024-04-16T10:33:01.315" v="2269" actId="21"/>
        <pc:sldMkLst>
          <pc:docMk/>
          <pc:sldMk cId="2175018552" sldId="262"/>
        </pc:sldMkLst>
        <pc:spChg chg="mod">
          <ac:chgData name="Joel de Bruijn" userId="4a9b3668-94bc-46ba-a396-de7011e17c0c" providerId="ADAL" clId="{93AEBD25-3DB0-44FB-A797-DEDDBF935159}" dt="2024-04-16T10:33:01.315" v="2269" actId="21"/>
          <ac:spMkLst>
            <pc:docMk/>
            <pc:sldMk cId="2175018552" sldId="262"/>
            <ac:spMk id="3" creationId="{B1586976-3238-417D-ACF5-4C4D13D47DB9}"/>
          </ac:spMkLst>
        </pc:spChg>
      </pc:sldChg>
      <pc:sldChg chg="modSp add mod">
        <pc:chgData name="Joel de Bruijn" userId="4a9b3668-94bc-46ba-a396-de7011e17c0c" providerId="ADAL" clId="{93AEBD25-3DB0-44FB-A797-DEDDBF935159}" dt="2024-04-16T10:35:43.425" v="2367" actId="113"/>
        <pc:sldMkLst>
          <pc:docMk/>
          <pc:sldMk cId="2261841695" sldId="263"/>
        </pc:sldMkLst>
        <pc:spChg chg="mod">
          <ac:chgData name="Joel de Bruijn" userId="4a9b3668-94bc-46ba-a396-de7011e17c0c" providerId="ADAL" clId="{93AEBD25-3DB0-44FB-A797-DEDDBF935159}" dt="2024-04-16T10:33:29.928" v="2314" actId="20577"/>
          <ac:spMkLst>
            <pc:docMk/>
            <pc:sldMk cId="2261841695" sldId="263"/>
            <ac:spMk id="2" creationId="{13FB2F44-AEBE-7407-4F33-71D2BCAA96BE}"/>
          </ac:spMkLst>
        </pc:spChg>
        <pc:spChg chg="mod">
          <ac:chgData name="Joel de Bruijn" userId="4a9b3668-94bc-46ba-a396-de7011e17c0c" providerId="ADAL" clId="{93AEBD25-3DB0-44FB-A797-DEDDBF935159}" dt="2024-04-16T10:35:43.425" v="2367" actId="113"/>
          <ac:spMkLst>
            <pc:docMk/>
            <pc:sldMk cId="2261841695" sldId="263"/>
            <ac:spMk id="3" creationId="{B1586976-3238-417D-ACF5-4C4D13D47DB9}"/>
          </ac:spMkLst>
        </pc:spChg>
      </pc:sldChg>
      <pc:sldChg chg="add">
        <pc:chgData name="Joel de Bruijn" userId="4a9b3668-94bc-46ba-a396-de7011e17c0c" providerId="ADAL" clId="{93AEBD25-3DB0-44FB-A797-DEDDBF935159}" dt="2024-04-16T10:36:55.911" v="2368"/>
        <pc:sldMkLst>
          <pc:docMk/>
          <pc:sldMk cId="571943558" sldId="264"/>
        </pc:sldMkLst>
      </pc:sldChg>
      <pc:sldChg chg="addSp delSp modSp add mod">
        <pc:chgData name="Joel de Bruijn" userId="4a9b3668-94bc-46ba-a396-de7011e17c0c" providerId="ADAL" clId="{93AEBD25-3DB0-44FB-A797-DEDDBF935159}" dt="2024-04-16T10:53:39.987" v="2898" actId="14100"/>
        <pc:sldMkLst>
          <pc:docMk/>
          <pc:sldMk cId="34182328" sldId="265"/>
        </pc:sldMkLst>
        <pc:spChg chg="mod">
          <ac:chgData name="Joel de Bruijn" userId="4a9b3668-94bc-46ba-a396-de7011e17c0c" providerId="ADAL" clId="{93AEBD25-3DB0-44FB-A797-DEDDBF935159}" dt="2024-04-16T10:53:39.987" v="2898" actId="14100"/>
          <ac:spMkLst>
            <pc:docMk/>
            <pc:sldMk cId="34182328" sldId="265"/>
            <ac:spMk id="2" creationId="{13FB2F44-AEBE-7407-4F33-71D2BCAA96BE}"/>
          </ac:spMkLst>
        </pc:spChg>
        <pc:spChg chg="del mod">
          <ac:chgData name="Joel de Bruijn" userId="4a9b3668-94bc-46ba-a396-de7011e17c0c" providerId="ADAL" clId="{93AEBD25-3DB0-44FB-A797-DEDDBF935159}" dt="2024-04-16T10:40:13.057" v="2570" actId="478"/>
          <ac:spMkLst>
            <pc:docMk/>
            <pc:sldMk cId="34182328" sldId="265"/>
            <ac:spMk id="3" creationId="{B1586976-3238-417D-ACF5-4C4D13D47DB9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5" creationId="{EA3DCE25-5354-D12F-D14E-E874F34200C7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6" creationId="{689E0E55-9C0D-B2FD-D731-FF3F2A611E97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7" creationId="{A12C8A27-A637-D55F-CA8F-B5183E17F14F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8" creationId="{CB36931B-CC67-44B5-C0F0-1D953FB0E52F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9" creationId="{720DE1AC-831D-279E-5F6E-82A5D46593FC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10" creationId="{8C74F3C0-31D1-5997-81CB-E416E2626181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11" creationId="{E95F2ADF-5927-D46D-CEB6-628A140717E9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12" creationId="{8CE17300-F98C-338F-D497-6A5B0C618D38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13" creationId="{0829872C-93FF-78FC-65DF-6579F1AB8C65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14" creationId="{03D95F18-7846-5C08-F139-10C580E65A1F}"/>
          </ac:spMkLst>
        </pc:spChg>
        <pc:spChg chg="add del mod">
          <ac:chgData name="Joel de Bruijn" userId="4a9b3668-94bc-46ba-a396-de7011e17c0c" providerId="ADAL" clId="{93AEBD25-3DB0-44FB-A797-DEDDBF935159}" dt="2024-04-16T10:47:17.368" v="2688" actId="478"/>
          <ac:spMkLst>
            <pc:docMk/>
            <pc:sldMk cId="34182328" sldId="265"/>
            <ac:spMk id="15" creationId="{173D82E6-1EEB-2BAE-3B00-25FECF930B3C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16" creationId="{512BA992-65A6-89E7-5898-686095B35432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17" creationId="{3F75B085-2A01-FFBC-4ADA-918989335482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18" creationId="{5A4BACA1-94E0-9AD2-2FD5-8B30EFE27769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19" creationId="{5BF54370-2537-B518-D75A-829794BE28B3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20" creationId="{5909A39A-1CB6-4F6C-D8B6-96A857318269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21" creationId="{C97B24B1-C6B7-A888-200A-8DD0BF43D5C8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22" creationId="{A1BBA99D-9E0D-BEED-AD41-76E1742642AC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23" creationId="{2E85E389-D68A-1EAE-6B82-2C3ADF00B829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24" creationId="{BFACE4ED-9C80-DE20-E2AD-44635FC40B9C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25" creationId="{A927FAF5-8E46-5883-7CE6-30FCDE38290C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26" creationId="{A6ACC63D-311A-3F10-1B0B-5FD342D91DA6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27" creationId="{D7D25E8E-E435-83E1-941B-EDC47AFC6F59}"/>
          </ac:spMkLst>
        </pc:spChg>
        <pc:spChg chg="add mod">
          <ac:chgData name="Joel de Bruijn" userId="4a9b3668-94bc-46ba-a396-de7011e17c0c" providerId="ADAL" clId="{93AEBD25-3DB0-44FB-A797-DEDDBF935159}" dt="2024-04-16T10:49:45.662" v="2757" actId="1076"/>
          <ac:spMkLst>
            <pc:docMk/>
            <pc:sldMk cId="34182328" sldId="265"/>
            <ac:spMk id="28" creationId="{A66172ED-A6B8-1181-D572-A86AD375238E}"/>
          </ac:spMkLst>
        </pc:spChg>
        <pc:spChg chg="add mod">
          <ac:chgData name="Joel de Bruijn" userId="4a9b3668-94bc-46ba-a396-de7011e17c0c" providerId="ADAL" clId="{93AEBD25-3DB0-44FB-A797-DEDDBF935159}" dt="2024-04-16T10:50:19.037" v="2795" actId="403"/>
          <ac:spMkLst>
            <pc:docMk/>
            <pc:sldMk cId="34182328" sldId="265"/>
            <ac:spMk id="29" creationId="{093D3763-404E-9EE4-6DF6-F290134BAA5C}"/>
          </ac:spMkLst>
        </pc:spChg>
        <pc:spChg chg="add mod">
          <ac:chgData name="Joel de Bruijn" userId="4a9b3668-94bc-46ba-a396-de7011e17c0c" providerId="ADAL" clId="{93AEBD25-3DB0-44FB-A797-DEDDBF935159}" dt="2024-04-16T10:50:31.289" v="2808" actId="20577"/>
          <ac:spMkLst>
            <pc:docMk/>
            <pc:sldMk cId="34182328" sldId="265"/>
            <ac:spMk id="30" creationId="{A49209E2-EAAE-DD7F-70C4-7FE1E4569FED}"/>
          </ac:spMkLst>
        </pc:spChg>
        <pc:spChg chg="add mod">
          <ac:chgData name="Joel de Bruijn" userId="4a9b3668-94bc-46ba-a396-de7011e17c0c" providerId="ADAL" clId="{93AEBD25-3DB0-44FB-A797-DEDDBF935159}" dt="2024-04-16T10:51:00.853" v="2818" actId="20577"/>
          <ac:spMkLst>
            <pc:docMk/>
            <pc:sldMk cId="34182328" sldId="265"/>
            <ac:spMk id="31" creationId="{2ADFE022-C03D-23E5-0528-B4FB4B355FF3}"/>
          </ac:spMkLst>
        </pc:spChg>
        <pc:spChg chg="add mod">
          <ac:chgData name="Joel de Bruijn" userId="4a9b3668-94bc-46ba-a396-de7011e17c0c" providerId="ADAL" clId="{93AEBD25-3DB0-44FB-A797-DEDDBF935159}" dt="2024-04-16T10:52:45.702" v="2882" actId="20577"/>
          <ac:spMkLst>
            <pc:docMk/>
            <pc:sldMk cId="34182328" sldId="265"/>
            <ac:spMk id="32" creationId="{4AAC8171-3B60-DDFA-D2AF-98F87D3B98E4}"/>
          </ac:spMkLst>
        </pc:spChg>
        <pc:spChg chg="add mod">
          <ac:chgData name="Joel de Bruijn" userId="4a9b3668-94bc-46ba-a396-de7011e17c0c" providerId="ADAL" clId="{93AEBD25-3DB0-44FB-A797-DEDDBF935159}" dt="2024-04-16T10:52:59.629" v="2897" actId="20577"/>
          <ac:spMkLst>
            <pc:docMk/>
            <pc:sldMk cId="34182328" sldId="265"/>
            <ac:spMk id="33" creationId="{B11BB0F6-0822-D443-CEA2-69AAC65C8448}"/>
          </ac:spMkLst>
        </pc:spChg>
        <pc:picChg chg="add del mod">
          <ac:chgData name="Joel de Bruijn" userId="4a9b3668-94bc-46ba-a396-de7011e17c0c" providerId="ADAL" clId="{93AEBD25-3DB0-44FB-A797-DEDDBF935159}" dt="2024-04-16T10:40:32.699" v="2576" actId="21"/>
          <ac:picMkLst>
            <pc:docMk/>
            <pc:sldMk cId="34182328" sldId="265"/>
            <ac:picMk id="4" creationId="{ED0B195E-9084-5077-328E-73C1DCD5C6F1}"/>
          </ac:picMkLst>
        </pc:picChg>
      </pc:sldChg>
    </pc:docChg>
  </pc:docChgLst>
  <pc:docChgLst>
    <pc:chgData name="Menno Scheers" userId="S::menno.scheers_surf.nl#ext#@365kennisnet.onmicrosoft.com::697f83f9-7fd9-41b6-8364-7d7fc71b748a" providerId="AD" clId="Web-{9D3464ED-30E4-937B-53A4-B86643550DDE}"/>
    <pc:docChg chg="modSld">
      <pc:chgData name="Menno Scheers" userId="S::menno.scheers_surf.nl#ext#@365kennisnet.onmicrosoft.com::697f83f9-7fd9-41b6-8364-7d7fc71b748a" providerId="AD" clId="Web-{9D3464ED-30E4-937B-53A4-B86643550DDE}" dt="2024-04-16T13:03:43.494" v="21" actId="20577"/>
      <pc:docMkLst>
        <pc:docMk/>
      </pc:docMkLst>
      <pc:sldChg chg="modSp">
        <pc:chgData name="Menno Scheers" userId="S::menno.scheers_surf.nl#ext#@365kennisnet.onmicrosoft.com::697f83f9-7fd9-41b6-8364-7d7fc71b748a" providerId="AD" clId="Web-{9D3464ED-30E4-937B-53A4-B86643550DDE}" dt="2024-04-16T13:03:43.494" v="21" actId="20577"/>
        <pc:sldMkLst>
          <pc:docMk/>
          <pc:sldMk cId="3611679256" sldId="256"/>
        </pc:sldMkLst>
        <pc:spChg chg="mod">
          <ac:chgData name="Menno Scheers" userId="S::menno.scheers_surf.nl#ext#@365kennisnet.onmicrosoft.com::697f83f9-7fd9-41b6-8364-7d7fc71b748a" providerId="AD" clId="Web-{9D3464ED-30E4-937B-53A4-B86643550DDE}" dt="2024-04-16T13:03:43.494" v="21" actId="20577"/>
          <ac:spMkLst>
            <pc:docMk/>
            <pc:sldMk cId="3611679256" sldId="256"/>
            <ac:spMk id="3" creationId="{472FF149-C45D-F62B-CAC5-19E5ABE94F90}"/>
          </ac:spMkLst>
        </pc:spChg>
      </pc:sldChg>
    </pc:docChg>
  </pc:docChgLst>
  <pc:docChgLst>
    <pc:chgData name="Menno Scheers" userId="S::menno.scheers_surf.nl#ext#@365kennisnet.onmicrosoft.com::697f83f9-7fd9-41b6-8364-7d7fc71b748a" providerId="AD" clId="Web-{4651A480-9260-C0C8-EE3C-1E1A65C60976}"/>
    <pc:docChg chg="modSld">
      <pc:chgData name="Menno Scheers" userId="S::menno.scheers_surf.nl#ext#@365kennisnet.onmicrosoft.com::697f83f9-7fd9-41b6-8364-7d7fc71b748a" providerId="AD" clId="Web-{4651A480-9260-C0C8-EE3C-1E1A65C60976}" dt="2024-04-16T12:38:06.173" v="48" actId="20577"/>
      <pc:docMkLst>
        <pc:docMk/>
      </pc:docMkLst>
      <pc:sldChg chg="modSp">
        <pc:chgData name="Menno Scheers" userId="S::menno.scheers_surf.nl#ext#@365kennisnet.onmicrosoft.com::697f83f9-7fd9-41b6-8364-7d7fc71b748a" providerId="AD" clId="Web-{4651A480-9260-C0C8-EE3C-1E1A65C60976}" dt="2024-04-16T12:29:25" v="12" actId="20577"/>
        <pc:sldMkLst>
          <pc:docMk/>
          <pc:sldMk cId="3611679256" sldId="256"/>
        </pc:sldMkLst>
        <pc:spChg chg="mod">
          <ac:chgData name="Menno Scheers" userId="S::menno.scheers_surf.nl#ext#@365kennisnet.onmicrosoft.com::697f83f9-7fd9-41b6-8364-7d7fc71b748a" providerId="AD" clId="Web-{4651A480-9260-C0C8-EE3C-1E1A65C60976}" dt="2024-04-16T12:29:25" v="12" actId="20577"/>
          <ac:spMkLst>
            <pc:docMk/>
            <pc:sldMk cId="3611679256" sldId="256"/>
            <ac:spMk id="3" creationId="{472FF149-C45D-F62B-CAC5-19E5ABE94F90}"/>
          </ac:spMkLst>
        </pc:spChg>
      </pc:sldChg>
      <pc:sldChg chg="modSp">
        <pc:chgData name="Menno Scheers" userId="S::menno.scheers_surf.nl#ext#@365kennisnet.onmicrosoft.com::697f83f9-7fd9-41b6-8364-7d7fc71b748a" providerId="AD" clId="Web-{4651A480-9260-C0C8-EE3C-1E1A65C60976}" dt="2024-04-16T12:35:28.980" v="24" actId="20577"/>
        <pc:sldMkLst>
          <pc:docMk/>
          <pc:sldMk cId="807781923" sldId="259"/>
        </pc:sldMkLst>
        <pc:spChg chg="mod">
          <ac:chgData name="Menno Scheers" userId="S::menno.scheers_surf.nl#ext#@365kennisnet.onmicrosoft.com::697f83f9-7fd9-41b6-8364-7d7fc71b748a" providerId="AD" clId="Web-{4651A480-9260-C0C8-EE3C-1E1A65C60976}" dt="2024-04-16T12:35:28.980" v="24" actId="20577"/>
          <ac:spMkLst>
            <pc:docMk/>
            <pc:sldMk cId="807781923" sldId="259"/>
            <ac:spMk id="3" creationId="{B1586976-3238-417D-ACF5-4C4D13D47DB9}"/>
          </ac:spMkLst>
        </pc:spChg>
      </pc:sldChg>
      <pc:sldChg chg="modSp">
        <pc:chgData name="Menno Scheers" userId="S::menno.scheers_surf.nl#ext#@365kennisnet.onmicrosoft.com::697f83f9-7fd9-41b6-8364-7d7fc71b748a" providerId="AD" clId="Web-{4651A480-9260-C0C8-EE3C-1E1A65C60976}" dt="2024-04-16T12:37:11.281" v="37" actId="20577"/>
        <pc:sldMkLst>
          <pc:docMk/>
          <pc:sldMk cId="1629560374" sldId="260"/>
        </pc:sldMkLst>
        <pc:spChg chg="mod">
          <ac:chgData name="Menno Scheers" userId="S::menno.scheers_surf.nl#ext#@365kennisnet.onmicrosoft.com::697f83f9-7fd9-41b6-8364-7d7fc71b748a" providerId="AD" clId="Web-{4651A480-9260-C0C8-EE3C-1E1A65C60976}" dt="2024-04-16T12:37:11.281" v="37" actId="20577"/>
          <ac:spMkLst>
            <pc:docMk/>
            <pc:sldMk cId="1629560374" sldId="260"/>
            <ac:spMk id="3" creationId="{B1586976-3238-417D-ACF5-4C4D13D47DB9}"/>
          </ac:spMkLst>
        </pc:spChg>
      </pc:sldChg>
      <pc:sldChg chg="modSp">
        <pc:chgData name="Menno Scheers" userId="S::menno.scheers_surf.nl#ext#@365kennisnet.onmicrosoft.com::697f83f9-7fd9-41b6-8364-7d7fc71b748a" providerId="AD" clId="Web-{4651A480-9260-C0C8-EE3C-1E1A65C60976}" dt="2024-04-16T12:38:06.173" v="48" actId="20577"/>
        <pc:sldMkLst>
          <pc:docMk/>
          <pc:sldMk cId="2175018552" sldId="262"/>
        </pc:sldMkLst>
        <pc:spChg chg="mod">
          <ac:chgData name="Menno Scheers" userId="S::menno.scheers_surf.nl#ext#@365kennisnet.onmicrosoft.com::697f83f9-7fd9-41b6-8364-7d7fc71b748a" providerId="AD" clId="Web-{4651A480-9260-C0C8-EE3C-1E1A65C60976}" dt="2024-04-16T12:38:06.173" v="48" actId="20577"/>
          <ac:spMkLst>
            <pc:docMk/>
            <pc:sldMk cId="2175018552" sldId="262"/>
            <ac:spMk id="3" creationId="{B1586976-3238-417D-ACF5-4C4D13D47D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71229-C52F-9190-50E0-2D0444183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3B2606-30F9-AF36-4652-D52112D04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99368F-E000-3BE1-F33D-6C896BDF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795F34-2DB9-5900-6E69-83270E66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EDEB58-8C46-8103-96E1-7FFCBFFC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42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67954-62FF-43D7-5C55-286294DD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83377E-A01C-86C5-671F-368CC98DA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F12AE8-7EFA-0D0B-0193-9F5465C0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61714-587E-CA73-6FCF-06E39574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3D8575-0310-F3E6-BFFF-1C5FA5F1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5FC4EB2-F707-08B8-93E6-005229064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76BED1-3BA4-B160-0857-F24D3E919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ECD4FE-12DD-EB96-8DA8-9CE02135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87CC2D-6912-01F6-1C20-4DB12E8C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AC5B65-401B-3133-87B0-A6FFCB42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06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E0C3F-2700-A6A8-89F2-E948374E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212D1-07E0-5B69-A90A-EA52D575E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66F02D-F70F-A364-334C-7A0BA383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30C82-7EE7-CD3D-0705-5CEB81B1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DB393F-CF25-26E1-6635-FC9D85E0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47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0BE3B-7E07-80F6-8AA5-044B3E7A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C6652-C552-3382-C19E-1FCDD7738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385069-432F-0184-0EAB-CB582F41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BB5A94-B83F-C804-CB55-29FE84D1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0F25EB-088D-281C-2A0F-CE964308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66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CBA11-0639-D2AF-3C1F-1B7F5BBE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CE8EE3-FD6C-DF41-2022-6ED59F851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6D0CF5-2D56-237B-8654-1A5DA2AF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B9F17C-C5F6-5B2D-345E-F854EA46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4FAB4E-B2C2-73D2-2904-242B8860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EB778B-A2AF-3018-D1D4-0024FA44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72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8DDD9-6FBD-157D-11BE-E45D2950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C995E0-D517-5C07-D2AF-BED093198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8FDA55-8AFC-03E9-5ABC-76CF71AD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00444D-1DA5-CFFC-1B4A-3D1123C0D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8B25A5-0296-C531-413D-892503A41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19B82D9-0B0D-52A5-DD0C-A385C4FD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8EAB39-ED8D-98F5-8836-18E2DA7B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BEA587-828E-5314-2BBF-6BCE8FA2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27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AA817-F83B-2F6A-218E-F4374328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D5E9EC-8144-F5BA-EA74-2FEE12EA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73D56A-A111-1610-3809-E3BCEE70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0452D8-ED8B-2338-6B4B-E60D8946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97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B7911F-8F70-FC12-1942-202417D4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F3A2703-D833-8E01-B42D-BA45ED5D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F4493F-F91E-12BD-1B25-D2D3A38D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08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538A-C773-893A-C85C-E6489A1F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6B46EA-3CA7-BF78-A7D3-E78CAB573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4B7DA6-FEC7-4F06-33E4-1A24CDBF2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123D37-65C0-28D0-A0DD-ECE9200A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7AF0F1-95BD-3747-6D15-9B4A0313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9BF5E7-0543-C356-2CD6-34965139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2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5EAB2-41FA-A633-67AF-1C9E8602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94B2B8-895A-F0BC-63FB-ECBC3F6EC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B47A71-9F01-C723-D9E2-78E620505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03DF3B-EE0B-BB01-0A5B-926FB719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67A35B-0627-BEB6-6D3C-3F6F715D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AED096-5C14-B925-AC5A-D4D26035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17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3D0A035-B661-C817-DEE9-F2C8F822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B9FF63-5AA0-6722-A12C-858EDBE10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62C02F-2996-F56C-A9EB-6FBC17A5F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7B3D0-95E6-4553-B5CC-06C1EEE3831B}" type="datetimeFigureOut">
              <a:rPr lang="nl-NL" smtClean="0"/>
              <a:t>16-4-2024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83F7B0-2006-BA8A-C48A-C021DACD1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297BCF-54CD-3AA6-BB2E-38213BDC7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C36A-1BAF-4F06-996B-39B2A8D74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43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5996B-9F10-26BE-8B82-95E1DFEE5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7712685" cy="2387600"/>
          </a:xfrm>
        </p:spPr>
        <p:txBody>
          <a:bodyPr/>
          <a:lstStyle/>
          <a:p>
            <a:r>
              <a:rPr lang="nl-NL" b="1" dirty="0"/>
              <a:t>Architectuur</a:t>
            </a:r>
            <a:br>
              <a:rPr lang="nl-NL" b="1" dirty="0"/>
            </a:br>
            <a:r>
              <a:rPr lang="nl-NL" b="1" dirty="0"/>
              <a:t>Kader Afspraak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2FF149-C45D-F62B-CAC5-19E5ABE94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771268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Menno </a:t>
            </a:r>
            <a:r>
              <a:rPr lang="nl-NL" dirty="0" err="1"/>
              <a:t>Scheers</a:t>
            </a:r>
            <a:r>
              <a:rPr lang="nl-NL" dirty="0"/>
              <a:t> (SURF, Lead Enterprise Architect)</a:t>
            </a:r>
          </a:p>
          <a:p>
            <a:r>
              <a:rPr lang="nl-NL" dirty="0">
                <a:cs typeface="Calibri"/>
              </a:rPr>
              <a:t>Joël de Bruijn (MBO Digitaal, Beleidsadviseur) </a:t>
            </a:r>
          </a:p>
        </p:txBody>
      </p:sp>
      <p:pic>
        <p:nvPicPr>
          <p:cNvPr id="4" name="Afbeelding 3" descr="Afbeelding met gebouw, Winkelcentrum, lobby, overdekt&#10;&#10;Automatisch gegenereerde beschrijving">
            <a:extLst>
              <a:ext uri="{FF2B5EF4-FFF2-40B4-BE49-F238E27FC236}">
                <a16:creationId xmlns:a16="http://schemas.microsoft.com/office/drawing/2014/main" id="{ED0B195E-9084-5077-328E-73C1DCD5C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85" y="1"/>
            <a:ext cx="4479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7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2F44-AEBE-7407-4F33-71D2BCAA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86976-3238-417D-ACF5-4C4D13D4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4"/>
            <a:ext cx="10515600" cy="5076825"/>
          </a:xfrm>
        </p:spPr>
        <p:txBody>
          <a:bodyPr>
            <a:normAutofit/>
          </a:bodyPr>
          <a:lstStyle/>
          <a:p>
            <a:r>
              <a:rPr lang="nl-NL" b="1" dirty="0"/>
              <a:t>Achtergrond en context</a:t>
            </a:r>
          </a:p>
          <a:p>
            <a:r>
              <a:rPr lang="nl-NL" b="1" dirty="0"/>
              <a:t>Samenwerking en rolverdeling</a:t>
            </a:r>
            <a:br>
              <a:rPr lang="nl-NL" b="1" dirty="0"/>
            </a:br>
            <a:r>
              <a:rPr lang="nl-NL" dirty="0" err="1"/>
              <a:t>Governance</a:t>
            </a:r>
            <a:r>
              <a:rPr lang="nl-NL" dirty="0"/>
              <a:t> op architectuur en standaarden, een spade dieper </a:t>
            </a:r>
            <a:br>
              <a:rPr lang="nl-NL" dirty="0"/>
            </a:br>
            <a:r>
              <a:rPr lang="nl-NL" dirty="0"/>
              <a:t>(feb 2023).</a:t>
            </a:r>
          </a:p>
          <a:p>
            <a:r>
              <a:rPr lang="nl-NL" b="1" dirty="0"/>
              <a:t>Architectuur Kader Afspraak</a:t>
            </a:r>
            <a:br>
              <a:rPr lang="nl-NL" b="1" dirty="0"/>
            </a:br>
            <a:r>
              <a:rPr lang="nl-NL" dirty="0"/>
              <a:t>Format en opzet</a:t>
            </a:r>
          </a:p>
        </p:txBody>
      </p:sp>
    </p:spTree>
    <p:extLst>
      <p:ext uri="{BB962C8B-B14F-4D97-AF65-F5344CB8AC3E}">
        <p14:creationId xmlns:p14="http://schemas.microsoft.com/office/powerpoint/2010/main" val="417067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2F44-AEBE-7407-4F33-71D2BCAA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Achtergrond en context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86976-3238-417D-ACF5-4C4D13D4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4"/>
            <a:ext cx="10515600" cy="5076825"/>
          </a:xfrm>
        </p:spPr>
        <p:txBody>
          <a:bodyPr>
            <a:normAutofit/>
          </a:bodyPr>
          <a:lstStyle/>
          <a:p>
            <a:r>
              <a:rPr lang="nl-NL" b="1" dirty="0"/>
              <a:t>Strategische agenda’s en innovatie binnen het onderwijsdomein</a:t>
            </a:r>
            <a:br>
              <a:rPr lang="nl-NL" dirty="0"/>
            </a:br>
            <a:r>
              <a:rPr lang="nl-NL" dirty="0"/>
              <a:t>Leven Lang Ontwikkelen, Flexibilisering en Doorlopende Leerlijnen.</a:t>
            </a:r>
          </a:p>
          <a:p>
            <a:r>
              <a:rPr lang="nl-NL" b="1" dirty="0"/>
              <a:t>Gremia voor architectuur ‘in </a:t>
            </a:r>
            <a:r>
              <a:rPr lang="nl-NL" b="1" dirty="0" err="1"/>
              <a:t>place</a:t>
            </a:r>
            <a:r>
              <a:rPr lang="nl-NL" b="1" dirty="0"/>
              <a:t>’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Voor zowel inhoudelijke samenwerking als bestuurlijke afspraken.</a:t>
            </a:r>
          </a:p>
          <a:p>
            <a:r>
              <a:rPr lang="nl-NL" b="1" dirty="0"/>
              <a:t>Werken onder architectuur</a:t>
            </a:r>
            <a:br>
              <a:rPr lang="nl-NL" dirty="0"/>
            </a:br>
            <a:r>
              <a:rPr lang="nl-NL" dirty="0"/>
              <a:t>Noodzaak voor samenhang en structuur als breed gedeeld besef.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Maar extra uitdaging:</a:t>
            </a:r>
          </a:p>
          <a:p>
            <a:r>
              <a:rPr lang="nl-NL" dirty="0"/>
              <a:t>Versnelling door groeifondstrajecten.</a:t>
            </a:r>
          </a:p>
          <a:p>
            <a:r>
              <a:rPr lang="nl-NL" dirty="0"/>
              <a:t>Noodzaak voor </a:t>
            </a:r>
            <a:r>
              <a:rPr lang="nl-NL" dirty="0" err="1"/>
              <a:t>sectoroverschrijdende</a:t>
            </a:r>
            <a:r>
              <a:rPr lang="nl-NL" dirty="0"/>
              <a:t> afspraken.</a:t>
            </a:r>
          </a:p>
        </p:txBody>
      </p:sp>
    </p:spTree>
    <p:extLst>
      <p:ext uri="{BB962C8B-B14F-4D97-AF65-F5344CB8AC3E}">
        <p14:creationId xmlns:p14="http://schemas.microsoft.com/office/powerpoint/2010/main" val="57194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2F44-AEBE-7407-4F33-71D2BCAA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 van architectuursamenwerking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86976-3238-417D-ACF5-4C4D13D4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4"/>
            <a:ext cx="10515600" cy="5076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Betere dienstverlening voor alle </a:t>
            </a:r>
            <a:r>
              <a:rPr lang="nl-NL" dirty="0" err="1"/>
              <a:t>lerenden</a:t>
            </a:r>
            <a:endParaRPr lang="nl-NL" dirty="0"/>
          </a:p>
          <a:p>
            <a:r>
              <a:rPr lang="nl-NL" dirty="0"/>
              <a:t>Stimuleren hergebruik</a:t>
            </a:r>
          </a:p>
          <a:p>
            <a:r>
              <a:rPr lang="nl-NL" dirty="0"/>
              <a:t>Beperken complexiteit en voorkomen onnodige verschillen</a:t>
            </a:r>
          </a:p>
          <a:p>
            <a:r>
              <a:rPr lang="nl-NL" dirty="0"/>
              <a:t>Ontsluiten kennisinfrastructuur</a:t>
            </a:r>
          </a:p>
          <a:p>
            <a:r>
              <a:rPr lang="nl-NL" dirty="0"/>
              <a:t>Vergroten draagvlak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Door: </a:t>
            </a:r>
          </a:p>
          <a:p>
            <a:r>
              <a:rPr lang="nl-NL" dirty="0"/>
              <a:t>Scherpere afspraken over rolverdeling en aanpak</a:t>
            </a:r>
          </a:p>
          <a:p>
            <a:r>
              <a:rPr lang="nl-NL" dirty="0"/>
              <a:t>Samenwerken aan de voorkant </a:t>
            </a:r>
            <a:r>
              <a:rPr lang="nl-NL" dirty="0" err="1"/>
              <a:t>ipv</a:t>
            </a:r>
            <a:r>
              <a:rPr lang="nl-NL" dirty="0"/>
              <a:t> controle achterkant</a:t>
            </a:r>
          </a:p>
          <a:p>
            <a:r>
              <a:rPr lang="nl-NL" dirty="0"/>
              <a:t>Ruimte aan projecten voor ideeën</a:t>
            </a:r>
          </a:p>
        </p:txBody>
      </p:sp>
    </p:spTree>
    <p:extLst>
      <p:ext uri="{BB962C8B-B14F-4D97-AF65-F5344CB8AC3E}">
        <p14:creationId xmlns:p14="http://schemas.microsoft.com/office/powerpoint/2010/main" val="80778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2F44-AEBE-7407-4F33-71D2BCAA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Samenhang tussen architecturen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86976-3238-417D-ACF5-4C4D13D4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4"/>
            <a:ext cx="10515600" cy="5076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Sectorale Referentiearchitecturen (HORA, MORA, FORA)</a:t>
            </a:r>
          </a:p>
          <a:p>
            <a:r>
              <a:rPr lang="nl-NL" dirty="0" err="1"/>
              <a:t>Kaderstellende</a:t>
            </a:r>
            <a:r>
              <a:rPr lang="nl-NL" dirty="0"/>
              <a:t> Sectorarchitecturen (HOSA, MOSA, FOSA)</a:t>
            </a:r>
          </a:p>
          <a:p>
            <a:r>
              <a:rPr lang="nl-NL" dirty="0"/>
              <a:t>ROSA: verbinding, kaders (vanuit wet- en regelgeving) en referentie</a:t>
            </a: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56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2F44-AEBE-7407-4F33-71D2BCAA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Rolverdeling voor architectuursamenwerking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86976-3238-417D-ACF5-4C4D13D4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4"/>
            <a:ext cx="10515600" cy="5076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1" dirty="0"/>
              <a:t>Al langer ‘in </a:t>
            </a:r>
            <a:r>
              <a:rPr lang="nl-NL" b="1" dirty="0" err="1"/>
              <a:t>place</a:t>
            </a:r>
            <a:r>
              <a:rPr lang="nl-NL" b="1" dirty="0"/>
              <a:t>’ :</a:t>
            </a:r>
            <a:br>
              <a:rPr lang="nl-NL" b="1" dirty="0"/>
            </a:br>
            <a:r>
              <a:rPr lang="nl-NL" dirty="0"/>
              <a:t>Informatiekamer, </a:t>
            </a:r>
            <a:r>
              <a:rPr lang="nl-NL" dirty="0" err="1"/>
              <a:t>Edustandaard</a:t>
            </a:r>
            <a:r>
              <a:rPr lang="nl-NL" dirty="0"/>
              <a:t>, Sectorale </a:t>
            </a:r>
            <a:r>
              <a:rPr lang="nl-NL" dirty="0" err="1"/>
              <a:t>Architectuurcommunities</a:t>
            </a:r>
            <a:endParaRPr lang="nl-NL" dirty="0"/>
          </a:p>
          <a:p>
            <a:r>
              <a:rPr lang="nl-NL" b="1" dirty="0"/>
              <a:t>Nodig voor Groeifondstraject uitdagingen:</a:t>
            </a:r>
          </a:p>
          <a:p>
            <a:pPr lvl="1"/>
            <a:r>
              <a:rPr lang="nl-NL" dirty="0" err="1"/>
              <a:t>Edustandaard</a:t>
            </a:r>
            <a:r>
              <a:rPr lang="nl-NL" dirty="0"/>
              <a:t>: </a:t>
            </a:r>
            <a:r>
              <a:rPr lang="nl-NL" dirty="0" err="1"/>
              <a:t>Sectoroverschrijdend</a:t>
            </a:r>
            <a:r>
              <a:rPr lang="nl-NL" dirty="0"/>
              <a:t> inzicht en overzicht.</a:t>
            </a:r>
          </a:p>
          <a:p>
            <a:pPr lvl="1"/>
            <a:r>
              <a:rPr lang="nl-NL" dirty="0"/>
              <a:t>Architectureteams van programma’s zelf:</a:t>
            </a:r>
            <a:br>
              <a:rPr lang="nl-NL" dirty="0"/>
            </a:br>
            <a:r>
              <a:rPr lang="nl-NL" dirty="0"/>
              <a:t>Opstellen van programma en project architecturen.</a:t>
            </a:r>
          </a:p>
          <a:p>
            <a:pPr lvl="1"/>
            <a:r>
              <a:rPr lang="nl-NL" dirty="0"/>
              <a:t>Enterprise Architectuurteams Sectorpartners:</a:t>
            </a:r>
            <a:br>
              <a:rPr lang="nl-NL" dirty="0"/>
            </a:br>
            <a:r>
              <a:rPr lang="nl-NL" b="1" dirty="0"/>
              <a:t>Stellen sectorspecifieke architectuurkaders op … </a:t>
            </a:r>
            <a:br>
              <a:rPr lang="nl-NL" b="1" dirty="0"/>
            </a:br>
            <a:r>
              <a:rPr lang="nl-NL" b="1" dirty="0"/>
              <a:t>… geven deze mee per Groeifondstraject in de vorm van een AKA:</a:t>
            </a:r>
            <a:br>
              <a:rPr lang="nl-NL" b="1" dirty="0"/>
            </a:b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01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2F44-AEBE-7407-4F33-71D2BCAA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Enterprise Architectuurteams Sectorpartners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86976-3238-417D-ACF5-4C4D13D4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4"/>
            <a:ext cx="10515600" cy="5076825"/>
          </a:xfrm>
        </p:spPr>
        <p:txBody>
          <a:bodyPr>
            <a:normAutofit/>
          </a:bodyPr>
          <a:lstStyle/>
          <a:p>
            <a:r>
              <a:rPr lang="nl-NL" dirty="0"/>
              <a:t>Selectie van de relevante kaders per groeifondsprogramma. </a:t>
            </a:r>
          </a:p>
          <a:p>
            <a:r>
              <a:rPr lang="nl-NL" dirty="0"/>
              <a:t>Aanspreekpunt, uitdragen en toelichten van de sector en referentiearchitecturen richting de programma’s en projecten.</a:t>
            </a:r>
          </a:p>
          <a:p>
            <a:r>
              <a:rPr lang="nl-NL" dirty="0"/>
              <a:t>Toetsen van groeifondsprogramma’s aan de afgesproken kaders en signaleren van afwijkingen.</a:t>
            </a:r>
          </a:p>
          <a:p>
            <a:r>
              <a:rPr lang="nl-NL" dirty="0"/>
              <a:t>Bij eventuele afwijkingen met grote impact informeren van de standaardisatieraad en de Informatiekamer.</a:t>
            </a:r>
          </a:p>
        </p:txBody>
      </p:sp>
    </p:spTree>
    <p:extLst>
      <p:ext uri="{BB962C8B-B14F-4D97-AF65-F5344CB8AC3E}">
        <p14:creationId xmlns:p14="http://schemas.microsoft.com/office/powerpoint/2010/main" val="226184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2F44-AEBE-7407-4F33-71D2BCAA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50" y="136525"/>
            <a:ext cx="11086650" cy="1325563"/>
          </a:xfrm>
        </p:spPr>
        <p:txBody>
          <a:bodyPr/>
          <a:lstStyle/>
          <a:p>
            <a:r>
              <a:rPr lang="nl-NL" b="1" dirty="0"/>
              <a:t>AKA Opzet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A3DCE25-5354-D12F-D14E-E874F34200C7}"/>
              </a:ext>
            </a:extLst>
          </p:cNvPr>
          <p:cNvSpPr/>
          <p:nvPr/>
        </p:nvSpPr>
        <p:spPr>
          <a:xfrm>
            <a:off x="2381700" y="1462088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Doelen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89E0E55-9C0D-B2FD-D731-FF3F2A611E97}"/>
              </a:ext>
            </a:extLst>
          </p:cNvPr>
          <p:cNvSpPr/>
          <p:nvPr/>
        </p:nvSpPr>
        <p:spPr>
          <a:xfrm>
            <a:off x="4296000" y="1462088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Architectuurvisie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12C8A27-A637-D55F-CA8F-B5183E17F14F}"/>
              </a:ext>
            </a:extLst>
          </p:cNvPr>
          <p:cNvSpPr/>
          <p:nvPr/>
        </p:nvSpPr>
        <p:spPr>
          <a:xfrm>
            <a:off x="6210300" y="1462088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Business Architectuur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B36931B-CC67-44B5-C0F0-1D953FB0E52F}"/>
              </a:ext>
            </a:extLst>
          </p:cNvPr>
          <p:cNvSpPr/>
          <p:nvPr/>
        </p:nvSpPr>
        <p:spPr>
          <a:xfrm>
            <a:off x="8115300" y="1462088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Applicatie</a:t>
            </a:r>
          </a:p>
          <a:p>
            <a:pPr algn="ctr"/>
            <a:r>
              <a:rPr lang="nl-NL" dirty="0"/>
              <a:t>Architectuur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20DE1AC-831D-279E-5F6E-82A5D46593FC}"/>
              </a:ext>
            </a:extLst>
          </p:cNvPr>
          <p:cNvSpPr/>
          <p:nvPr/>
        </p:nvSpPr>
        <p:spPr>
          <a:xfrm>
            <a:off x="10020300" y="1462088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Principes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C74F3C0-31D1-5997-81CB-E416E2626181}"/>
              </a:ext>
            </a:extLst>
          </p:cNvPr>
          <p:cNvSpPr/>
          <p:nvPr/>
        </p:nvSpPr>
        <p:spPr>
          <a:xfrm>
            <a:off x="2381700" y="2263050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Doelen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95F2ADF-5927-D46D-CEB6-628A140717E9}"/>
              </a:ext>
            </a:extLst>
          </p:cNvPr>
          <p:cNvSpPr/>
          <p:nvPr/>
        </p:nvSpPr>
        <p:spPr>
          <a:xfrm>
            <a:off x="4296000" y="2263050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Architectuurvisie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CE17300-F98C-338F-D497-6A5B0C618D38}"/>
              </a:ext>
            </a:extLst>
          </p:cNvPr>
          <p:cNvSpPr/>
          <p:nvPr/>
        </p:nvSpPr>
        <p:spPr>
          <a:xfrm>
            <a:off x="6210300" y="2263050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Business Architectuur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829872C-93FF-78FC-65DF-6579F1AB8C65}"/>
              </a:ext>
            </a:extLst>
          </p:cNvPr>
          <p:cNvSpPr/>
          <p:nvPr/>
        </p:nvSpPr>
        <p:spPr>
          <a:xfrm>
            <a:off x="8115300" y="2263050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Applicatie</a:t>
            </a:r>
          </a:p>
          <a:p>
            <a:pPr algn="ctr"/>
            <a:r>
              <a:rPr lang="nl-NL" b="1" dirty="0">
                <a:solidFill>
                  <a:schemeClr val="accent1"/>
                </a:solidFill>
              </a:rPr>
              <a:t>Architectuur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3D95F18-7846-5C08-F139-10C580E65A1F}"/>
              </a:ext>
            </a:extLst>
          </p:cNvPr>
          <p:cNvSpPr/>
          <p:nvPr/>
        </p:nvSpPr>
        <p:spPr>
          <a:xfrm>
            <a:off x="10020300" y="2263050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Principes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12BA992-65A6-89E7-5898-686095B35432}"/>
              </a:ext>
            </a:extLst>
          </p:cNvPr>
          <p:cNvSpPr/>
          <p:nvPr/>
        </p:nvSpPr>
        <p:spPr>
          <a:xfrm>
            <a:off x="267150" y="2263050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ROSA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F75B085-2A01-FFBC-4ADA-918989335482}"/>
              </a:ext>
            </a:extLst>
          </p:cNvPr>
          <p:cNvSpPr/>
          <p:nvPr/>
        </p:nvSpPr>
        <p:spPr>
          <a:xfrm>
            <a:off x="2381700" y="3064012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Doelen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A4BACA1-94E0-9AD2-2FD5-8B30EFE27769}"/>
              </a:ext>
            </a:extLst>
          </p:cNvPr>
          <p:cNvSpPr/>
          <p:nvPr/>
        </p:nvSpPr>
        <p:spPr>
          <a:xfrm>
            <a:off x="4296000" y="3064012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Architectuurvisie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BF54370-2537-B518-D75A-829794BE28B3}"/>
              </a:ext>
            </a:extLst>
          </p:cNvPr>
          <p:cNvSpPr/>
          <p:nvPr/>
        </p:nvSpPr>
        <p:spPr>
          <a:xfrm>
            <a:off x="6210300" y="3064012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Business Architectuur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909A39A-1CB6-4F6C-D8B6-96A857318269}"/>
              </a:ext>
            </a:extLst>
          </p:cNvPr>
          <p:cNvSpPr/>
          <p:nvPr/>
        </p:nvSpPr>
        <p:spPr>
          <a:xfrm>
            <a:off x="8115300" y="3064012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Applicatie</a:t>
            </a:r>
          </a:p>
          <a:p>
            <a:pPr algn="ctr"/>
            <a:r>
              <a:rPr lang="nl-NL" b="1" dirty="0">
                <a:solidFill>
                  <a:schemeClr val="accent1"/>
                </a:solidFill>
              </a:rPr>
              <a:t>Architectuur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97B24B1-C6B7-A888-200A-8DD0BF43D5C8}"/>
              </a:ext>
            </a:extLst>
          </p:cNvPr>
          <p:cNvSpPr/>
          <p:nvPr/>
        </p:nvSpPr>
        <p:spPr>
          <a:xfrm>
            <a:off x="10020300" y="3064012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Principes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A1BBA99D-9E0D-BEED-AD41-76E1742642AC}"/>
              </a:ext>
            </a:extLst>
          </p:cNvPr>
          <p:cNvSpPr/>
          <p:nvPr/>
        </p:nvSpPr>
        <p:spPr>
          <a:xfrm>
            <a:off x="267150" y="3064012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KSA’s</a:t>
            </a:r>
            <a:endParaRPr lang="nl-NL" dirty="0"/>
          </a:p>
          <a:p>
            <a:pPr algn="ctr"/>
            <a:r>
              <a:rPr lang="nl-NL" sz="1200" dirty="0"/>
              <a:t>(FOSA MOSA HOSA)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E85E389-D68A-1EAE-6B82-2C3ADF00B829}"/>
              </a:ext>
            </a:extLst>
          </p:cNvPr>
          <p:cNvSpPr/>
          <p:nvPr/>
        </p:nvSpPr>
        <p:spPr>
          <a:xfrm>
            <a:off x="2381700" y="3864974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Doelen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FACE4ED-9C80-DE20-E2AD-44635FC40B9C}"/>
              </a:ext>
            </a:extLst>
          </p:cNvPr>
          <p:cNvSpPr/>
          <p:nvPr/>
        </p:nvSpPr>
        <p:spPr>
          <a:xfrm>
            <a:off x="4296000" y="3864974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Architectuurvisie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A927FAF5-8E46-5883-7CE6-30FCDE38290C}"/>
              </a:ext>
            </a:extLst>
          </p:cNvPr>
          <p:cNvSpPr/>
          <p:nvPr/>
        </p:nvSpPr>
        <p:spPr>
          <a:xfrm>
            <a:off x="6210300" y="3864974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Business Architectuur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A6ACC63D-311A-3F10-1B0B-5FD342D91DA6}"/>
              </a:ext>
            </a:extLst>
          </p:cNvPr>
          <p:cNvSpPr/>
          <p:nvPr/>
        </p:nvSpPr>
        <p:spPr>
          <a:xfrm>
            <a:off x="8115300" y="3864974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Applicatie</a:t>
            </a:r>
          </a:p>
          <a:p>
            <a:pPr algn="ctr"/>
            <a:r>
              <a:rPr lang="nl-NL" b="1" dirty="0">
                <a:solidFill>
                  <a:schemeClr val="accent1"/>
                </a:solidFill>
              </a:rPr>
              <a:t>Architectuur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7D25E8E-E435-83E1-941B-EDC47AFC6F59}"/>
              </a:ext>
            </a:extLst>
          </p:cNvPr>
          <p:cNvSpPr/>
          <p:nvPr/>
        </p:nvSpPr>
        <p:spPr>
          <a:xfrm>
            <a:off x="10020300" y="3864974"/>
            <a:ext cx="18000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Principes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66172ED-A6B8-1181-D572-A86AD375238E}"/>
              </a:ext>
            </a:extLst>
          </p:cNvPr>
          <p:cNvSpPr/>
          <p:nvPr/>
        </p:nvSpPr>
        <p:spPr>
          <a:xfrm>
            <a:off x="267150" y="3864974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SRA’s</a:t>
            </a:r>
            <a:endParaRPr lang="nl-NL" dirty="0"/>
          </a:p>
          <a:p>
            <a:pPr algn="ctr"/>
            <a:r>
              <a:rPr lang="nl-NL" sz="1200" dirty="0"/>
              <a:t>(FORA MORA HORA)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093D3763-404E-9EE4-6DF6-F290134BAA5C}"/>
              </a:ext>
            </a:extLst>
          </p:cNvPr>
          <p:cNvSpPr/>
          <p:nvPr/>
        </p:nvSpPr>
        <p:spPr>
          <a:xfrm>
            <a:off x="267150" y="4874624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EduStandaard</a:t>
            </a:r>
            <a:endParaRPr lang="nl-NL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A49209E2-EAAE-DD7F-70C4-7FE1E4569FED}"/>
              </a:ext>
            </a:extLst>
          </p:cNvPr>
          <p:cNvSpPr/>
          <p:nvPr/>
        </p:nvSpPr>
        <p:spPr>
          <a:xfrm>
            <a:off x="2381700" y="4868548"/>
            <a:ext cx="943860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Standaarden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2ADFE022-C03D-23E5-0528-B4FB4B355FF3}"/>
              </a:ext>
            </a:extLst>
          </p:cNvPr>
          <p:cNvSpPr/>
          <p:nvPr/>
        </p:nvSpPr>
        <p:spPr>
          <a:xfrm>
            <a:off x="267150" y="5722349"/>
            <a:ext cx="180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Wetgeving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4AAC8171-3B60-DDFA-D2AF-98F87D3B98E4}"/>
              </a:ext>
            </a:extLst>
          </p:cNvPr>
          <p:cNvSpPr/>
          <p:nvPr/>
        </p:nvSpPr>
        <p:spPr>
          <a:xfrm>
            <a:off x="2381700" y="5722349"/>
            <a:ext cx="460965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Staande Wetgeving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B11BB0F6-0822-D443-CEA2-69AAC65C8448}"/>
              </a:ext>
            </a:extLst>
          </p:cNvPr>
          <p:cNvSpPr/>
          <p:nvPr/>
        </p:nvSpPr>
        <p:spPr>
          <a:xfrm>
            <a:off x="7210650" y="5722349"/>
            <a:ext cx="4609650" cy="7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Veranderende Wetgeving</a:t>
            </a:r>
          </a:p>
        </p:txBody>
      </p:sp>
    </p:spTree>
    <p:extLst>
      <p:ext uri="{BB962C8B-B14F-4D97-AF65-F5344CB8AC3E}">
        <p14:creationId xmlns:p14="http://schemas.microsoft.com/office/powerpoint/2010/main" val="341823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4FD977D68804D93B4E202EE7A0CAD" ma:contentTypeVersion="4" ma:contentTypeDescription="Een nieuw document maken." ma:contentTypeScope="" ma:versionID="b1e4417e0b20e09bd426be4f5ce1864f">
  <xsd:schema xmlns:xsd="http://www.w3.org/2001/XMLSchema" xmlns:xs="http://www.w3.org/2001/XMLSchema" xmlns:p="http://schemas.microsoft.com/office/2006/metadata/properties" xmlns:ns2="3bef5f8d-fae8-4b36-97e3-c558da658d7f" targetNamespace="http://schemas.microsoft.com/office/2006/metadata/properties" ma:root="true" ma:fieldsID="eed1cc7a278ea1e2abb7e678ad3672ca" ns2:_="">
    <xsd:import namespace="3bef5f8d-fae8-4b36-97e3-c558da658d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f5f8d-fae8-4b36-97e3-c558da658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75A984-A63F-4ED3-8755-995536976A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3D6498-E7EB-46F3-9A8F-FE7BB5FD63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54C69A-A3A6-4A0D-8353-32309CC81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ef5f8d-fae8-4b36-97e3-c558da658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343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Kantoorthema</vt:lpstr>
      <vt:lpstr>Architectuur Kader Afspraak</vt:lpstr>
      <vt:lpstr>Inhoud</vt:lpstr>
      <vt:lpstr>Achtergrond en context</vt:lpstr>
      <vt:lpstr>Doel van architectuursamenwerking</vt:lpstr>
      <vt:lpstr>Samenhang tussen architecturen</vt:lpstr>
      <vt:lpstr>Rolverdeling voor architectuursamenwerking</vt:lpstr>
      <vt:lpstr>Enterprise Architectuurteams Sectorpartners</vt:lpstr>
      <vt:lpstr>AKA Opzet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Architectuur Kader Afspraak</dc:title>
  <dc:creator>Joël de Bruijn</dc:creator>
  <cp:lastModifiedBy>Joël de Bruijn</cp:lastModifiedBy>
  <cp:revision>64</cp:revision>
  <dcterms:created xsi:type="dcterms:W3CDTF">2024-04-16T09:17:38Z</dcterms:created>
  <dcterms:modified xsi:type="dcterms:W3CDTF">2024-04-16T13:03:50Z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0x010100E5F4FD977D68804D93B4E202EE7A0CAD</vt:lpwstr>
  </property>
</Properties>
</file>