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1" r:id="rId4"/>
    <p:sldMasterId id="2147483680" r:id="rId5"/>
    <p:sldMasterId id="2147483688" r:id="rId6"/>
  </p:sldMasterIdLst>
  <p:notesMasterIdLst>
    <p:notesMasterId r:id="rId15"/>
  </p:notesMasterIdLst>
  <p:sldIdLst>
    <p:sldId id="258" r:id="rId7"/>
    <p:sldId id="259" r:id="rId8"/>
    <p:sldId id="336" r:id="rId9"/>
    <p:sldId id="396" r:id="rId10"/>
    <p:sldId id="401" r:id="rId11"/>
    <p:sldId id="400" r:id="rId12"/>
    <p:sldId id="402" r:id="rId13"/>
    <p:sldId id="403" r:id="rId1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89B2"/>
    <a:srgbClr val="FFFFFF"/>
    <a:srgbClr val="057BC7"/>
    <a:srgbClr val="BBD6ED"/>
    <a:srgbClr val="480F63"/>
    <a:srgbClr val="40095D"/>
    <a:srgbClr val="41155E"/>
    <a:srgbClr val="FFB710"/>
    <a:srgbClr val="42155E"/>
    <a:srgbClr val="411C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785A8CA-9F07-6F49-8C2A-C5212B96388E}" v="10" dt="2024-01-31T13:54:01.80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41"/>
    <p:restoredTop sz="95100"/>
  </p:normalViewPr>
  <p:slideViewPr>
    <p:cSldViewPr snapToGrid="0" snapToObjects="1">
      <p:cViewPr varScale="1">
        <p:scale>
          <a:sx n="89" d="100"/>
          <a:sy n="89" d="100"/>
        </p:scale>
        <p:origin x="1032" y="17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>
        <p:scale>
          <a:sx n="85" d="100"/>
          <a:sy n="85" d="100"/>
        </p:scale>
        <p:origin x="4048" y="34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ebe Buising" userId="e4e9a427-14b6-4e9c-9aab-16c20bd32d9c" providerId="ADAL" clId="{B785A8CA-9F07-6F49-8C2A-C5212B96388E}"/>
    <pc:docChg chg="custSel addSld delSld modSld">
      <pc:chgData name="Wiebe Buising" userId="e4e9a427-14b6-4e9c-9aab-16c20bd32d9c" providerId="ADAL" clId="{B785A8CA-9F07-6F49-8C2A-C5212B96388E}" dt="2024-01-31T14:09:07.790" v="626" actId="20577"/>
      <pc:docMkLst>
        <pc:docMk/>
      </pc:docMkLst>
      <pc:sldChg chg="modSp mod">
        <pc:chgData name="Wiebe Buising" userId="e4e9a427-14b6-4e9c-9aab-16c20bd32d9c" providerId="ADAL" clId="{B785A8CA-9F07-6F49-8C2A-C5212B96388E}" dt="2024-01-31T14:07:14.544" v="624" actId="20577"/>
        <pc:sldMkLst>
          <pc:docMk/>
          <pc:sldMk cId="2797625061" sldId="336"/>
        </pc:sldMkLst>
        <pc:spChg chg="mod">
          <ac:chgData name="Wiebe Buising" userId="e4e9a427-14b6-4e9c-9aab-16c20bd32d9c" providerId="ADAL" clId="{B785A8CA-9F07-6F49-8C2A-C5212B96388E}" dt="2024-01-31T14:07:14.544" v="624" actId="20577"/>
          <ac:spMkLst>
            <pc:docMk/>
            <pc:sldMk cId="2797625061" sldId="336"/>
            <ac:spMk id="8" creationId="{17B70BE9-C5CA-FD4F-924C-F2E7B41D5800}"/>
          </ac:spMkLst>
        </pc:spChg>
      </pc:sldChg>
      <pc:sldChg chg="del">
        <pc:chgData name="Wiebe Buising" userId="e4e9a427-14b6-4e9c-9aab-16c20bd32d9c" providerId="ADAL" clId="{B785A8CA-9F07-6F49-8C2A-C5212B96388E}" dt="2024-01-31T14:04:25.378" v="623" actId="2696"/>
        <pc:sldMkLst>
          <pc:docMk/>
          <pc:sldMk cId="817412664" sldId="344"/>
        </pc:sldMkLst>
      </pc:sldChg>
      <pc:sldChg chg="modSp mod">
        <pc:chgData name="Wiebe Buising" userId="e4e9a427-14b6-4e9c-9aab-16c20bd32d9c" providerId="ADAL" clId="{B785A8CA-9F07-6F49-8C2A-C5212B96388E}" dt="2024-01-31T14:09:07.790" v="626" actId="20577"/>
        <pc:sldMkLst>
          <pc:docMk/>
          <pc:sldMk cId="728289758" sldId="396"/>
        </pc:sldMkLst>
        <pc:spChg chg="mod">
          <ac:chgData name="Wiebe Buising" userId="e4e9a427-14b6-4e9c-9aab-16c20bd32d9c" providerId="ADAL" clId="{B785A8CA-9F07-6F49-8C2A-C5212B96388E}" dt="2024-01-31T14:09:07.790" v="626" actId="20577"/>
          <ac:spMkLst>
            <pc:docMk/>
            <pc:sldMk cId="728289758" sldId="396"/>
            <ac:spMk id="3" creationId="{BABD0FDC-82AE-1CBD-5C9C-4D8041A5E0BC}"/>
          </ac:spMkLst>
        </pc:spChg>
      </pc:sldChg>
      <pc:sldChg chg="del">
        <pc:chgData name="Wiebe Buising" userId="e4e9a427-14b6-4e9c-9aab-16c20bd32d9c" providerId="ADAL" clId="{B785A8CA-9F07-6F49-8C2A-C5212B96388E}" dt="2024-01-31T13:28:36.830" v="9" actId="2696"/>
        <pc:sldMkLst>
          <pc:docMk/>
          <pc:sldMk cId="2675461687" sldId="397"/>
        </pc:sldMkLst>
      </pc:sldChg>
      <pc:sldChg chg="modSp add mod">
        <pc:chgData name="Wiebe Buising" userId="e4e9a427-14b6-4e9c-9aab-16c20bd32d9c" providerId="ADAL" clId="{B785A8CA-9F07-6F49-8C2A-C5212B96388E}" dt="2024-01-31T13:31:22.421" v="167" actId="20577"/>
        <pc:sldMkLst>
          <pc:docMk/>
          <pc:sldMk cId="1898374281" sldId="402"/>
        </pc:sldMkLst>
        <pc:spChg chg="mod">
          <ac:chgData name="Wiebe Buising" userId="e4e9a427-14b6-4e9c-9aab-16c20bd32d9c" providerId="ADAL" clId="{B785A8CA-9F07-6F49-8C2A-C5212B96388E}" dt="2024-01-31T13:28:57.886" v="59" actId="20577"/>
          <ac:spMkLst>
            <pc:docMk/>
            <pc:sldMk cId="1898374281" sldId="402"/>
            <ac:spMk id="2" creationId="{ED3269C2-F2C4-2BE5-6E4B-84879D82EF6B}"/>
          </ac:spMkLst>
        </pc:spChg>
        <pc:spChg chg="mod">
          <ac:chgData name="Wiebe Buising" userId="e4e9a427-14b6-4e9c-9aab-16c20bd32d9c" providerId="ADAL" clId="{B785A8CA-9F07-6F49-8C2A-C5212B96388E}" dt="2024-01-31T13:31:22.421" v="167" actId="20577"/>
          <ac:spMkLst>
            <pc:docMk/>
            <pc:sldMk cId="1898374281" sldId="402"/>
            <ac:spMk id="3" creationId="{C5157691-7E27-7D61-89D4-95635BAF3C6B}"/>
          </ac:spMkLst>
        </pc:spChg>
      </pc:sldChg>
      <pc:sldChg chg="addSp delSp modSp add mod">
        <pc:chgData name="Wiebe Buising" userId="e4e9a427-14b6-4e9c-9aab-16c20bd32d9c" providerId="ADAL" clId="{B785A8CA-9F07-6F49-8C2A-C5212B96388E}" dt="2024-01-31T14:03:59.184" v="622" actId="20577"/>
        <pc:sldMkLst>
          <pc:docMk/>
          <pc:sldMk cId="1506026858" sldId="403"/>
        </pc:sldMkLst>
        <pc:spChg chg="del">
          <ac:chgData name="Wiebe Buising" userId="e4e9a427-14b6-4e9c-9aab-16c20bd32d9c" providerId="ADAL" clId="{B785A8CA-9F07-6F49-8C2A-C5212B96388E}" dt="2024-01-31T13:32:39.342" v="169" actId="478"/>
          <ac:spMkLst>
            <pc:docMk/>
            <pc:sldMk cId="1506026858" sldId="403"/>
            <ac:spMk id="3" creationId="{24D83D5A-B52C-24B4-31A5-A5F8DAFD316C}"/>
          </ac:spMkLst>
        </pc:spChg>
        <pc:graphicFrameChg chg="add mod modGraphic">
          <ac:chgData name="Wiebe Buising" userId="e4e9a427-14b6-4e9c-9aab-16c20bd32d9c" providerId="ADAL" clId="{B785A8CA-9F07-6F49-8C2A-C5212B96388E}" dt="2024-01-31T14:03:59.184" v="622" actId="20577"/>
          <ac:graphicFrameMkLst>
            <pc:docMk/>
            <pc:sldMk cId="1506026858" sldId="403"/>
            <ac:graphicFrameMk id="4" creationId="{E7627277-A049-E463-4789-1704276C3A11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E47AEA-2860-BC45-83D5-0D7E244D09B8}" type="datetimeFigureOut">
              <a:rPr lang="nl-NL" smtClean="0"/>
              <a:t>31-01-2024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BFFEF2-0180-DB4B-80CB-C1C88B94A29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5274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E0EC52-CF0B-454D-BD7B-F6335B2C60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dirty="0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0CC03A78-1DD4-8E49-8CFC-682D02D647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252E950-27C1-994D-9367-676C8BDC6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0C3E8-578C-3A48-A2CD-BA642D9A62D7}" type="datetimeFigureOut">
              <a:rPr lang="nl-NL" smtClean="0"/>
              <a:t>31-01-2024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08E7D77-3354-DA46-9A68-8615BE272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9509473-866B-8F4A-A42D-0BF13098C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8A18F-6219-F54F-AC3B-F26E114028E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77383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A8A299-555D-2B40-BE3F-F6D52C1EE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94E50C8-C69C-7D48-8C1B-6A89D80C1E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D939754-80F7-1240-9197-95B1B4919C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8E339-D47C-A847-B5AA-649833F428F4}" type="datetimeFigureOut">
              <a:rPr lang="nl-NL" smtClean="0"/>
              <a:t>31-01-2024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48571BC-1F99-784C-90B2-B4C151A62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10A4F87-3E51-7744-99C9-E23D87D16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45D5A-0C92-AA4E-A27D-042A626EF5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20855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CEB5A3-90AE-D54A-9665-6CCA994600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50E6E99-0835-B047-AAA6-9106D95682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B8E84FB-3529-5C47-9C77-FBF986A17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8E339-D47C-A847-B5AA-649833F428F4}" type="datetimeFigureOut">
              <a:rPr lang="nl-NL" smtClean="0"/>
              <a:t>31-01-2024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BD60FF7-37D2-C94F-AD60-6A9086AAC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41F0F83-764A-E344-9C63-1F5A38EA6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45D5A-0C92-AA4E-A27D-042A626EF5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26939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E53B3B-49B0-4B49-945B-D3698F6169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4C086BC-199C-D248-936D-5176751199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07D98806-67BB-6C4E-99FF-BA1705CAC9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EDF09B1-03F0-904E-B382-E1999000A8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8E339-D47C-A847-B5AA-649833F428F4}" type="datetimeFigureOut">
              <a:rPr lang="nl-NL" smtClean="0"/>
              <a:t>31-01-2024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0041452-827C-BF4F-84D8-A844317D6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34D861C-EE7F-164E-ADB5-491FE1821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45D5A-0C92-AA4E-A27D-042A626EF5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156277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EBDA3E-8147-E943-A540-6B9E1CBA7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38F2CAC-34BD-5F4D-BBE0-3A92913AEB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AEF609E-4286-4044-B611-99124FCD4D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B20837B4-B343-E742-857A-A304930CD9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93BF920A-C0B0-9847-84C9-F878093B63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1AED502D-DBCC-724D-91CF-2AD137033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8E339-D47C-A847-B5AA-649833F428F4}" type="datetimeFigureOut">
              <a:rPr lang="nl-NL" smtClean="0"/>
              <a:t>31-01-2024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D1C88B37-A383-EF4C-8BFA-8DFB72F9E2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C7702568-BC43-D84B-B2A1-85D55D464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45D5A-0C92-AA4E-A27D-042A626EF5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67894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C6024C-982D-7E43-A4C3-CFE50F7588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D480B962-B8A8-2549-8466-A08DE0226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8E339-D47C-A847-B5AA-649833F428F4}" type="datetimeFigureOut">
              <a:rPr lang="nl-NL" smtClean="0"/>
              <a:t>31-01-2024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93D43BFB-5F36-DD44-8156-5C8C86868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77374990-89C3-3344-A9DB-35D847564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45D5A-0C92-AA4E-A27D-042A626EF5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49531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BCCA88F7-53F0-2D41-B4BB-A211E0BF37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8E339-D47C-A847-B5AA-649833F428F4}" type="datetimeFigureOut">
              <a:rPr lang="nl-NL" smtClean="0"/>
              <a:t>31-01-2024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27F22984-FCDC-D045-A56F-5FDBE1913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0E90A7CF-C69F-F449-B16F-C7AD1BEE9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45D5A-0C92-AA4E-A27D-042A626EF5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274853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9AA85B-1E73-4E4D-A787-5DAB5DDDB7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63AE1F2-5647-2B4F-8BCC-41ED892DFF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3767176-AFC5-844B-8069-8C6D674D07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C6BEEE2-04DD-4348-9D50-2AB2E369C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8E339-D47C-A847-B5AA-649833F428F4}" type="datetimeFigureOut">
              <a:rPr lang="nl-NL" smtClean="0"/>
              <a:t>31-01-2024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B034C3E-0A6B-C94E-A3F4-4EAF53198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8DF1DFF-3A2D-BB40-9A0D-81379F8CF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45D5A-0C92-AA4E-A27D-042A626EF5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445534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467C74-8FC3-3948-9DF9-77948EC24C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7CB7575D-436A-2749-9609-3DC5DF4837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63C102DF-21CB-F246-8391-DDD257CBF7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356DBDE-845F-5843-995A-2C0F136E4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8E339-D47C-A847-B5AA-649833F428F4}" type="datetimeFigureOut">
              <a:rPr lang="nl-NL" smtClean="0"/>
              <a:t>31-01-2024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D0A2604-0A18-9540-BC8F-961A9E994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6388BD3-6086-1F44-ABF6-B734922DA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45D5A-0C92-AA4E-A27D-042A626EF5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011307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7C713E-EA30-4D4A-B8FF-91D069055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F8F4BA81-E4E1-B944-88BA-D76D560069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D17D52A-512E-7A45-BA43-F01BC71B9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8E339-D47C-A847-B5AA-649833F428F4}" type="datetimeFigureOut">
              <a:rPr lang="nl-NL" smtClean="0"/>
              <a:t>31-01-2024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F7A52E9-3DAC-8C49-BBD9-6EA66F20A2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274E034-92F4-8C41-B4EE-C0196C0DD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45D5A-0C92-AA4E-A27D-042A626EF5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521561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E128AB18-2790-2742-9975-2C3EAABF33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66EADF1C-CC6F-6A40-85F7-7D42A33670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4DD8F1E-B7F0-4346-87F9-8055C9C21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8E339-D47C-A847-B5AA-649833F428F4}" type="datetimeFigureOut">
              <a:rPr lang="nl-NL" smtClean="0"/>
              <a:t>31-01-2024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71E059F-4B36-904E-BDB2-AC54C13DC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635D78C-39A3-3340-AEA8-EC9D2337D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45D5A-0C92-AA4E-A27D-042A626EF5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75758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B1722B-965A-1A40-A849-4E9003879F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0858A6B-C521-B049-A2DF-A3FF42C160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Tekststijl van het model bewerken
Tweede niveau
Derde niveau
Vierde niveau
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9D57F4C-8482-F64E-B9FB-2BA8D9FB86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0C3E8-578C-3A48-A2CD-BA642D9A62D7}" type="datetimeFigureOut">
              <a:rPr lang="nl-NL" smtClean="0"/>
              <a:t>31-01-2024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8B9911B-4DA5-B948-8519-935DF39BD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DFE2A23-7804-174F-AA03-A3904BEAA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8A18F-6219-F54F-AC3B-F26E114028E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74595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0BF602-EC0C-CA44-942A-32A87484D0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103108C2-CDE6-3C40-8B5B-87E1A0F5A3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0C3E8-578C-3A48-A2CD-BA642D9A62D7}" type="datetimeFigureOut">
              <a:rPr lang="nl-NL" smtClean="0"/>
              <a:t>31-01-2024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F596C379-7B59-F24B-BA92-0BB33C1DC0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9578B2C-7A63-9440-8B40-FDAE0C5B5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8A18F-6219-F54F-AC3B-F26E114028E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9895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bg>
      <p:bgPr>
        <a:solidFill>
          <a:srgbClr val="40095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9856F0B3-618A-BB47-9FAA-FAC25130C8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0C3E8-578C-3A48-A2CD-BA642D9A62D7}" type="datetimeFigureOut">
              <a:rPr lang="nl-NL" smtClean="0"/>
              <a:t>31-01-2024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AE28BDFB-5C26-1E43-805B-67E99C850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B321A853-181E-6F46-88CA-62E40DD96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8A18F-6219-F54F-AC3B-F26E114028E1}" type="slidenum">
              <a:rPr lang="nl-NL" smtClean="0"/>
              <a:t>‹nr.›</a:t>
            </a:fld>
            <a:endParaRPr lang="nl-NL"/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A725968F-A421-7348-9C96-1578443FDB85}"/>
              </a:ext>
            </a:extLst>
          </p:cNvPr>
          <p:cNvSpPr/>
          <p:nvPr userDrawn="1"/>
        </p:nvSpPr>
        <p:spPr>
          <a:xfrm>
            <a:off x="0" y="5262880"/>
            <a:ext cx="12192000" cy="1595120"/>
          </a:xfrm>
          <a:prstGeom prst="rect">
            <a:avLst/>
          </a:prstGeom>
          <a:solidFill>
            <a:srgbClr val="F5B843"/>
          </a:solidFill>
          <a:ln>
            <a:solidFill>
              <a:srgbClr val="F5B84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05264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BD6C12-6C66-0240-9AE0-4CB300BAA1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F921ADE6-A411-B547-B17E-06772A88E7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93D614C-4997-B44A-A2A4-704934F10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3F47B-7F1C-3E44-B511-5E2F4BF55A71}" type="datetimeFigureOut">
              <a:rPr lang="nl-NL" smtClean="0"/>
              <a:t>31-01-2024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12E4C07-DDAB-F642-A9E7-6C06EE9A56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4E4AC47-0B47-1041-BF1D-FFD5D7AAF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DF8D3-D5A7-C24B-A8FA-F52F2FE33D5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90754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353B27-E94C-EA4A-8B49-B0750F93D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61C23ED-3676-6643-AD35-0EF6EA901A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67F6FB3-2079-644A-9AD5-9272974F7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3F47B-7F1C-3E44-B511-5E2F4BF55A71}" type="datetimeFigureOut">
              <a:rPr lang="nl-NL" smtClean="0"/>
              <a:t>31-01-2024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E68E492-2065-B740-A878-133183080C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9F4947F-C91C-3C4C-9699-B722CA1F8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DF8D3-D5A7-C24B-A8FA-F52F2FE33D5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0381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54317D-E671-0B47-AA4C-F724AEBB67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04F840E-60C1-3548-A388-A30B7D27A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3F47B-7F1C-3E44-B511-5E2F4BF55A71}" type="datetimeFigureOut">
              <a:rPr lang="nl-NL" smtClean="0"/>
              <a:t>31-01-2024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AAA77E97-9B33-2845-B0D9-C9ADFF79D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EB2FBD0-8EA1-F543-AC69-72E3DBC2B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DF8D3-D5A7-C24B-A8FA-F52F2FE33D5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9933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28A2D71C-6A8B-2D44-A879-B518D0E39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3F47B-7F1C-3E44-B511-5E2F4BF55A71}" type="datetimeFigureOut">
              <a:rPr lang="nl-NL" smtClean="0"/>
              <a:t>31-01-2024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3912E05F-3D49-4F48-B869-37DF07894E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A9D047E9-D9AC-2047-A105-5FFB79BB6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DF8D3-D5A7-C24B-A8FA-F52F2FE33D5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5908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19939C-2878-3745-AABF-E063B4030F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48B4E0BF-E45C-A847-9D1A-3154111FBA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7C2636C-E2BB-6746-94D4-A3581EADB4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8E339-D47C-A847-B5AA-649833F428F4}" type="datetimeFigureOut">
              <a:rPr lang="nl-NL" smtClean="0"/>
              <a:t>31-01-2024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184C754-43B3-0548-8A45-8EF281145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0C04C9D-6B0E-E94C-A66C-9C47C6571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45D5A-0C92-AA4E-A27D-042A626EF5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14428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slideLayout" Target="../slideLayouts/slideLayout3.xml"/><Relationship Id="rId7" Type="http://schemas.microsoft.com/office/2007/relationships/hdphoto" Target="../media/hdphoto1.wdp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11" Type="http://schemas.openxmlformats.org/officeDocument/2006/relationships/image" Target="../media/image3.png"/><Relationship Id="rId5" Type="http://schemas.openxmlformats.org/officeDocument/2006/relationships/theme" Target="../theme/theme1.xml"/><Relationship Id="rId10" Type="http://schemas.microsoft.com/office/2007/relationships/hdphoto" Target="../media/hdphoto3.wdp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11" Type="http://schemas.microsoft.com/office/2007/relationships/hdphoto" Target="../media/hdphoto4.wdp"/><Relationship Id="rId5" Type="http://schemas.openxmlformats.org/officeDocument/2006/relationships/theme" Target="../theme/theme2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8.xml"/><Relationship Id="rId9" Type="http://schemas.microsoft.com/office/2007/relationships/hdphoto" Target="../media/hdphoto2.wdp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40095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0266F1A7-1796-624B-A5BB-6A6D3016E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25B8C93-B664-CD40-BC6E-E4713590C3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3C7C837-A1C6-0C41-9BD6-1E3379F460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D0C3E8-578C-3A48-A2CD-BA642D9A62D7}" type="datetimeFigureOut">
              <a:rPr lang="nl-NL" smtClean="0"/>
              <a:t>31-01-2024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C23ADB2-E67E-C54C-855C-FEB47BFD63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998A5B8-C7DB-B744-BC18-03D17049BD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58A18F-6219-F54F-AC3B-F26E114028E1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15BECCE0-5B90-EA4F-B3C2-4BB15DA5BE2D}"/>
              </a:ext>
            </a:extLst>
          </p:cNvPr>
          <p:cNvSpPr/>
          <p:nvPr userDrawn="1"/>
        </p:nvSpPr>
        <p:spPr>
          <a:xfrm>
            <a:off x="0" y="5881036"/>
            <a:ext cx="12192000" cy="976963"/>
          </a:xfrm>
          <a:prstGeom prst="rect">
            <a:avLst/>
          </a:prstGeom>
          <a:solidFill>
            <a:srgbClr val="FFB709"/>
          </a:solidFill>
          <a:ln>
            <a:solidFill>
              <a:srgbClr val="F5B84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B5ACA9B2-DEAD-5741-BADB-1973B3910E8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0" b="100000" l="0" r="99658">
                        <a14:foregroundMark x1="15753" y1="43784" x2="15753" y2="43784"/>
                        <a14:foregroundMark x1="15753" y1="48649" x2="15753" y2="48649"/>
                        <a14:foregroundMark x1="20890" y1="45405" x2="20890" y2="45405"/>
                        <a14:foregroundMark x1="18151" y1="44865" x2="18151" y2="44865"/>
                        <a14:foregroundMark x1="20890" y1="51351" x2="20890" y2="51351"/>
                        <a14:foregroundMark x1="17979" y1="46486" x2="17979" y2="46486"/>
                        <a14:foregroundMark x1="19007" y1="47297" x2="19007" y2="47297"/>
                        <a14:foregroundMark x1="18322" y1="48649" x2="18322" y2="48649"/>
                        <a14:foregroundMark x1="27740" y1="72162" x2="27740" y2="72162"/>
                        <a14:backgroundMark x1="17123" y1="47568" x2="17123" y2="47568"/>
                        <a14:backgroundMark x1="19178" y1="45946" x2="19178" y2="45946"/>
                        <a14:backgroundMark x1="18151" y1="49730" x2="18151" y2="49730"/>
                        <a14:backgroundMark x1="12842" y1="12703" x2="12842" y2="12703"/>
                        <a14:backgroundMark x1="13014" y1="6216" x2="13014" y2="6216"/>
                        <a14:backgroundMark x1="2055" y1="1622" x2="15582" y2="22432"/>
                        <a14:backgroundMark x1="90582" y1="3243" x2="90582" y2="3243"/>
                        <a14:backgroundMark x1="86986" y1="3243" x2="86986" y2="3243"/>
                        <a14:backgroundMark x1="91610" y1="4054" x2="91610" y2="4054"/>
                        <a14:backgroundMark x1="97603" y1="4324" x2="97603" y2="4324"/>
                        <a14:backgroundMark x1="98288" y1="2973" x2="98288" y2="2973"/>
                        <a14:backgroundMark x1="98630" y1="3243" x2="98801" y2="15946"/>
                        <a14:backgroundMark x1="96918" y1="1622" x2="99829" y2="1622"/>
                        <a14:backgroundMark x1="98973" y1="3243" x2="98973" y2="17838"/>
                        <a14:backgroundMark x1="96918" y1="1892" x2="97945" y2="15946"/>
                        <a14:backgroundMark x1="97945" y1="6757" x2="97945" y2="6757"/>
                        <a14:backgroundMark x1="1027" y1="811" x2="85103" y2="1081"/>
                        <a14:backgroundMark x1="84589" y1="1081" x2="84589" y2="8919"/>
                        <a14:backgroundMark x1="84247" y1="8649" x2="0" y2="9189"/>
                        <a14:backgroundMark x1="9760" y1="1351" x2="10616" y2="28378"/>
                        <a14:backgroundMark x1="19863" y1="1892" x2="19863" y2="32973"/>
                        <a14:backgroundMark x1="24144" y1="2703" x2="23973" y2="27027"/>
                        <a14:backgroundMark x1="5479" y1="22162" x2="5479" y2="22162"/>
                        <a14:backgroundMark x1="4966" y1="12973" x2="4966" y2="12973"/>
                        <a14:backgroundMark x1="2568" y1="5405" x2="2568" y2="5405"/>
                        <a14:backgroundMark x1="6507" y1="2973" x2="6507" y2="2973"/>
                        <a14:backgroundMark x1="13185" y1="2703" x2="13185" y2="2703"/>
                        <a14:backgroundMark x1="15753" y1="2973" x2="15753" y2="2973"/>
                        <a14:backgroundMark x1="15925" y1="7027" x2="15753" y2="8108"/>
                        <a14:backgroundMark x1="15582" y1="12432" x2="15240" y2="14054"/>
                        <a14:backgroundMark x1="14555" y1="15676" x2="14555" y2="15676"/>
                        <a14:backgroundMark x1="15068" y1="17027" x2="15068" y2="17027"/>
                        <a14:backgroundMark x1="5479" y1="15405" x2="5479" y2="15405"/>
                        <a14:backgroundMark x1="4281" y1="15676" x2="3596" y2="16216"/>
                        <a14:backgroundMark x1="2055" y1="17568" x2="2055" y2="17568"/>
                        <a14:backgroundMark x1="2397" y1="18378" x2="2397" y2="18378"/>
                        <a14:backgroundMark x1="2911" y1="19189" x2="2911" y2="19189"/>
                        <a14:backgroundMark x1="2397" y1="21892" x2="2397" y2="21892"/>
                        <a14:backgroundMark x1="2397" y1="22162" x2="2397" y2="22162"/>
                        <a14:backgroundMark x1="6849" y1="22703" x2="6849" y2="22703"/>
                        <a14:backgroundMark x1="7192" y1="22703" x2="7192" y2="22703"/>
                        <a14:backgroundMark x1="8904" y1="22432" x2="8904" y2="22432"/>
                        <a14:backgroundMark x1="12329" y1="22973" x2="12329" y2="22973"/>
                        <a14:backgroundMark x1="12500" y1="23514" x2="13356" y2="24054"/>
                        <a14:backgroundMark x1="15925" y1="24865" x2="15925" y2="24865"/>
                        <a14:backgroundMark x1="16438" y1="24865" x2="16438" y2="2486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5382" y="5966015"/>
            <a:ext cx="1232194" cy="780670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BC310A16-5F99-AB4F-976B-0DFA9B2D05D4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99658">
                        <a14:foregroundMark x1="15753" y1="43784" x2="15753" y2="43784"/>
                        <a14:foregroundMark x1="15753" y1="48649" x2="15753" y2="48649"/>
                        <a14:foregroundMark x1="20890" y1="45405" x2="20890" y2="45405"/>
                        <a14:foregroundMark x1="18151" y1="44865" x2="18151" y2="44865"/>
                        <a14:foregroundMark x1="20890" y1="51351" x2="20890" y2="51351"/>
                        <a14:foregroundMark x1="17979" y1="46486" x2="17979" y2="46486"/>
                        <a14:foregroundMark x1="19007" y1="47297" x2="19007" y2="47297"/>
                        <a14:foregroundMark x1="18322" y1="48649" x2="18322" y2="48649"/>
                        <a14:foregroundMark x1="27740" y1="72162" x2="27740" y2="72162"/>
                        <a14:backgroundMark x1="17123" y1="47568" x2="17123" y2="47568"/>
                        <a14:backgroundMark x1="19178" y1="45946" x2="19178" y2="45946"/>
                        <a14:backgroundMark x1="18151" y1="49730" x2="18151" y2="49730"/>
                        <a14:backgroundMark x1="12842" y1="12703" x2="12842" y2="12703"/>
                        <a14:backgroundMark x1="13014" y1="6216" x2="13014" y2="6216"/>
                        <a14:backgroundMark x1="2055" y1="1622" x2="15582" y2="22432"/>
                        <a14:backgroundMark x1="90582" y1="3243" x2="90582" y2="3243"/>
                        <a14:backgroundMark x1="86986" y1="3243" x2="86986" y2="3243"/>
                        <a14:backgroundMark x1="91610" y1="4054" x2="91610" y2="4054"/>
                        <a14:backgroundMark x1="97603" y1="4324" x2="97603" y2="4324"/>
                        <a14:backgroundMark x1="98288" y1="2973" x2="98288" y2="2973"/>
                        <a14:backgroundMark x1="98630" y1="3243" x2="98801" y2="15946"/>
                        <a14:backgroundMark x1="96918" y1="1622" x2="99829" y2="1622"/>
                        <a14:backgroundMark x1="98973" y1="3243" x2="98973" y2="17838"/>
                        <a14:backgroundMark x1="96918" y1="1892" x2="97945" y2="15946"/>
                        <a14:backgroundMark x1="97945" y1="6757" x2="97945" y2="6757"/>
                        <a14:backgroundMark x1="1027" y1="811" x2="85103" y2="1081"/>
                        <a14:backgroundMark x1="84589" y1="1081" x2="84589" y2="8919"/>
                        <a14:backgroundMark x1="84247" y1="8649" x2="0" y2="9189"/>
                        <a14:backgroundMark x1="9760" y1="1351" x2="10616" y2="28378"/>
                        <a14:backgroundMark x1="19863" y1="1892" x2="19863" y2="32973"/>
                        <a14:backgroundMark x1="24144" y1="2703" x2="23973" y2="27027"/>
                        <a14:backgroundMark x1="5479" y1="22162" x2="5479" y2="22162"/>
                        <a14:backgroundMark x1="4966" y1="12973" x2="4966" y2="12973"/>
                        <a14:backgroundMark x1="2568" y1="5405" x2="2568" y2="5405"/>
                        <a14:backgroundMark x1="6507" y1="2973" x2="6507" y2="2973"/>
                        <a14:backgroundMark x1="13185" y1="2703" x2="13185" y2="2703"/>
                        <a14:backgroundMark x1="15753" y1="2973" x2="15753" y2="2973"/>
                        <a14:backgroundMark x1="15925" y1="7027" x2="15753" y2="8108"/>
                        <a14:backgroundMark x1="15582" y1="12432" x2="15240" y2="14054"/>
                        <a14:backgroundMark x1="14555" y1="15676" x2="14555" y2="15676"/>
                        <a14:backgroundMark x1="15068" y1="17027" x2="15068" y2="17027"/>
                        <a14:backgroundMark x1="5479" y1="15405" x2="5479" y2="15405"/>
                        <a14:backgroundMark x1="4281" y1="15676" x2="3596" y2="16216"/>
                        <a14:backgroundMark x1="2055" y1="17568" x2="2055" y2="17568"/>
                        <a14:backgroundMark x1="2397" y1="18378" x2="2397" y2="18378"/>
                        <a14:backgroundMark x1="2911" y1="19189" x2="2911" y2="19189"/>
                        <a14:backgroundMark x1="2397" y1="21892" x2="2397" y2="21892"/>
                        <a14:backgroundMark x1="2397" y1="22162" x2="2397" y2="22162"/>
                        <a14:backgroundMark x1="6849" y1="22703" x2="6849" y2="22703"/>
                        <a14:backgroundMark x1="7192" y1="22703" x2="7192" y2="22703"/>
                        <a14:backgroundMark x1="8904" y1="22432" x2="8904" y2="22432"/>
                        <a14:backgroundMark x1="12329" y1="22973" x2="12329" y2="22973"/>
                        <a14:backgroundMark x1="12500" y1="23514" x2="13356" y2="24054"/>
                        <a14:backgroundMark x1="15925" y1="24865" x2="15925" y2="24865"/>
                        <a14:backgroundMark x1="16438" y1="24865" x2="16438" y2="2486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5382" y="5966015"/>
            <a:ext cx="1232194" cy="780670"/>
          </a:xfrm>
          <a:prstGeom prst="rect">
            <a:avLst/>
          </a:prstGeom>
        </p:spPr>
      </p:pic>
      <p:sp>
        <p:nvSpPr>
          <p:cNvPr id="10" name="Rechthoek 9">
            <a:extLst>
              <a:ext uri="{FF2B5EF4-FFF2-40B4-BE49-F238E27FC236}">
                <a16:creationId xmlns:a16="http://schemas.microsoft.com/office/drawing/2014/main" id="{4EC4E293-1FA7-5944-878F-ED9540CD4175}"/>
              </a:ext>
            </a:extLst>
          </p:cNvPr>
          <p:cNvSpPr/>
          <p:nvPr userDrawn="1"/>
        </p:nvSpPr>
        <p:spPr>
          <a:xfrm>
            <a:off x="65382" y="6245157"/>
            <a:ext cx="284814" cy="476318"/>
          </a:xfrm>
          <a:prstGeom prst="rect">
            <a:avLst/>
          </a:prstGeom>
          <a:solidFill>
            <a:srgbClr val="F5B8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F13629F8-D070-D847-A6A1-43B2ADCBB354}"/>
              </a:ext>
            </a:extLst>
          </p:cNvPr>
          <p:cNvSpPr/>
          <p:nvPr userDrawn="1"/>
        </p:nvSpPr>
        <p:spPr>
          <a:xfrm>
            <a:off x="217782" y="6341757"/>
            <a:ext cx="361014" cy="379717"/>
          </a:xfrm>
          <a:prstGeom prst="rect">
            <a:avLst/>
          </a:prstGeom>
          <a:solidFill>
            <a:srgbClr val="F5B8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C843E27C-C6DB-2044-8D78-3170485A9E2A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2913" b="98058" l="4714" r="96128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16762" y="6119250"/>
            <a:ext cx="589044" cy="612843"/>
          </a:xfrm>
          <a:prstGeom prst="rect">
            <a:avLst/>
          </a:prstGeom>
        </p:spPr>
      </p:pic>
      <p:pic>
        <p:nvPicPr>
          <p:cNvPr id="14" name="Afbeelding 13" descr="Afbeelding met tekst, Lettertype, Graphics, schermopname&#10;&#10;Automatisch gegenereerde beschrijving">
            <a:extLst>
              <a:ext uri="{FF2B5EF4-FFF2-40B4-BE49-F238E27FC236}">
                <a16:creationId xmlns:a16="http://schemas.microsoft.com/office/drawing/2014/main" id="{2D4B276D-6B8D-ECCE-5FB5-CEF3E6808DFB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9734550" y="0"/>
            <a:ext cx="2457450" cy="1012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5230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7" r:id="rId3"/>
    <p:sldLayoutId id="2147483668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D9EB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8972AC15-AA69-4846-8B3C-20CF33A0C161}"/>
              </a:ext>
            </a:extLst>
          </p:cNvPr>
          <p:cNvSpPr/>
          <p:nvPr userDrawn="1"/>
        </p:nvSpPr>
        <p:spPr>
          <a:xfrm>
            <a:off x="0" y="5203767"/>
            <a:ext cx="12192000" cy="1654233"/>
          </a:xfrm>
          <a:prstGeom prst="rect">
            <a:avLst/>
          </a:prstGeom>
          <a:solidFill>
            <a:srgbClr val="B4D9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4906F2A4-E148-6949-BECA-9F2B498325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3DE29B5-D065-3C43-84EA-A817C4CD70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02E4BA7-C2D6-3A46-A85E-EEA10C947A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53F47B-7F1C-3E44-B511-5E2F4BF55A71}" type="datetimeFigureOut">
              <a:rPr lang="nl-NL" smtClean="0"/>
              <a:t>31-01-2024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9394B90-0008-BC45-8FFB-38EAF12311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BA84650-A722-5B42-830D-B511368E7E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ADF8D3-D5A7-C24B-A8FA-F52F2FE33D57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D56D1A70-71DB-A646-BCF6-A82C24B12DB3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10572810" y="0"/>
            <a:ext cx="1561980" cy="881449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984083D4-BAD0-5F48-BD3F-1F9F7898586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99658">
                        <a14:foregroundMark x1="15753" y1="43784" x2="15753" y2="43784"/>
                        <a14:foregroundMark x1="15753" y1="48649" x2="15753" y2="48649"/>
                        <a14:foregroundMark x1="20890" y1="45405" x2="20890" y2="45405"/>
                        <a14:foregroundMark x1="18151" y1="44865" x2="18151" y2="44865"/>
                        <a14:foregroundMark x1="20890" y1="51351" x2="20890" y2="51351"/>
                        <a14:foregroundMark x1="17979" y1="46486" x2="17979" y2="46486"/>
                        <a14:foregroundMark x1="19007" y1="47297" x2="19007" y2="47297"/>
                        <a14:foregroundMark x1="18322" y1="48649" x2="18322" y2="48649"/>
                        <a14:foregroundMark x1="27740" y1="72162" x2="27740" y2="72162"/>
                        <a14:backgroundMark x1="17123" y1="47568" x2="17123" y2="47568"/>
                        <a14:backgroundMark x1="19178" y1="45946" x2="19178" y2="45946"/>
                        <a14:backgroundMark x1="18151" y1="49730" x2="18151" y2="49730"/>
                        <a14:backgroundMark x1="12842" y1="12703" x2="12842" y2="12703"/>
                        <a14:backgroundMark x1="13014" y1="6216" x2="13014" y2="6216"/>
                        <a14:backgroundMark x1="2055" y1="1622" x2="15582" y2="22432"/>
                        <a14:backgroundMark x1="90582" y1="3243" x2="90582" y2="3243"/>
                        <a14:backgroundMark x1="86986" y1="3243" x2="86986" y2="3243"/>
                        <a14:backgroundMark x1="91610" y1="4054" x2="91610" y2="4054"/>
                        <a14:backgroundMark x1="97603" y1="4324" x2="97603" y2="4324"/>
                        <a14:backgroundMark x1="98288" y1="2973" x2="98288" y2="2973"/>
                        <a14:backgroundMark x1="98630" y1="3243" x2="98801" y2="15946"/>
                        <a14:backgroundMark x1="96918" y1="1622" x2="99829" y2="1622"/>
                        <a14:backgroundMark x1="98973" y1="3243" x2="98973" y2="17838"/>
                        <a14:backgroundMark x1="96918" y1="1892" x2="97945" y2="15946"/>
                        <a14:backgroundMark x1="97945" y1="6757" x2="97945" y2="6757"/>
                        <a14:backgroundMark x1="1027" y1="811" x2="85103" y2="1081"/>
                        <a14:backgroundMark x1="84589" y1="1081" x2="84589" y2="8919"/>
                        <a14:backgroundMark x1="84247" y1="8649" x2="0" y2="9189"/>
                        <a14:backgroundMark x1="9760" y1="1351" x2="10616" y2="28378"/>
                        <a14:backgroundMark x1="19863" y1="1892" x2="19863" y2="32973"/>
                        <a14:backgroundMark x1="24144" y1="2703" x2="23973" y2="27027"/>
                        <a14:backgroundMark x1="5479" y1="22162" x2="5479" y2="22162"/>
                        <a14:backgroundMark x1="4966" y1="12973" x2="4966" y2="12973"/>
                        <a14:backgroundMark x1="2568" y1="5405" x2="2568" y2="5405"/>
                        <a14:backgroundMark x1="6507" y1="2973" x2="6507" y2="2973"/>
                        <a14:backgroundMark x1="13185" y1="2703" x2="13185" y2="2703"/>
                        <a14:backgroundMark x1="15753" y1="2973" x2="15753" y2="2973"/>
                        <a14:backgroundMark x1="15925" y1="7027" x2="15753" y2="8108"/>
                        <a14:backgroundMark x1="15582" y1="12432" x2="15240" y2="14054"/>
                        <a14:backgroundMark x1="14555" y1="15676" x2="14555" y2="15676"/>
                        <a14:backgroundMark x1="15068" y1="17027" x2="15068" y2="17027"/>
                        <a14:backgroundMark x1="5479" y1="15405" x2="5479" y2="15405"/>
                        <a14:backgroundMark x1="4281" y1="15676" x2="3596" y2="16216"/>
                        <a14:backgroundMark x1="2055" y1="17568" x2="2055" y2="17568"/>
                        <a14:backgroundMark x1="2397" y1="18378" x2="2397" y2="18378"/>
                        <a14:backgroundMark x1="2911" y1="19189" x2="2911" y2="19189"/>
                        <a14:backgroundMark x1="2397" y1="21892" x2="2397" y2="21892"/>
                        <a14:backgroundMark x1="2397" y1="22162" x2="2397" y2="22162"/>
                        <a14:backgroundMark x1="6849" y1="22703" x2="6849" y2="22703"/>
                        <a14:backgroundMark x1="7192" y1="22703" x2="7192" y2="22703"/>
                        <a14:backgroundMark x1="8904" y1="22432" x2="8904" y2="22432"/>
                        <a14:backgroundMark x1="12329" y1="22973" x2="12329" y2="22973"/>
                        <a14:backgroundMark x1="12500" y1="23514" x2="13356" y2="24054"/>
                        <a14:backgroundMark x1="15925" y1="24865" x2="15925" y2="24865"/>
                        <a14:backgroundMark x1="16438" y1="24865" x2="16438" y2="2486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5382" y="5966015"/>
            <a:ext cx="1232194" cy="780670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630710C8-CBE5-CA45-920C-B578B161DE46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0" b="100000" l="0" r="99658">
                        <a14:foregroundMark x1="15753" y1="43784" x2="15753" y2="43784"/>
                        <a14:foregroundMark x1="15753" y1="48649" x2="15753" y2="48649"/>
                        <a14:foregroundMark x1="20890" y1="45405" x2="20890" y2="45405"/>
                        <a14:foregroundMark x1="18151" y1="44865" x2="18151" y2="44865"/>
                        <a14:foregroundMark x1="20890" y1="51351" x2="20890" y2="51351"/>
                        <a14:foregroundMark x1="17979" y1="46486" x2="17979" y2="46486"/>
                        <a14:foregroundMark x1="19007" y1="47297" x2="19007" y2="47297"/>
                        <a14:foregroundMark x1="18322" y1="48649" x2="18322" y2="48649"/>
                        <a14:foregroundMark x1="27740" y1="72162" x2="27740" y2="72162"/>
                        <a14:backgroundMark x1="17123" y1="47568" x2="17123" y2="47568"/>
                        <a14:backgroundMark x1="19178" y1="45946" x2="19178" y2="45946"/>
                        <a14:backgroundMark x1="18151" y1="49730" x2="18151" y2="49730"/>
                        <a14:backgroundMark x1="12842" y1="12703" x2="12842" y2="12703"/>
                        <a14:backgroundMark x1="13014" y1="6216" x2="13014" y2="6216"/>
                        <a14:backgroundMark x1="2055" y1="1622" x2="15582" y2="22432"/>
                        <a14:backgroundMark x1="90582" y1="3243" x2="90582" y2="3243"/>
                        <a14:backgroundMark x1="86986" y1="3243" x2="86986" y2="3243"/>
                        <a14:backgroundMark x1="91610" y1="4054" x2="91610" y2="4054"/>
                        <a14:backgroundMark x1="97603" y1="4324" x2="97603" y2="4324"/>
                        <a14:backgroundMark x1="98288" y1="2973" x2="98288" y2="2973"/>
                        <a14:backgroundMark x1="98630" y1="3243" x2="98801" y2="15946"/>
                        <a14:backgroundMark x1="96918" y1="1622" x2="99829" y2="1622"/>
                        <a14:backgroundMark x1="98973" y1="3243" x2="98973" y2="17838"/>
                        <a14:backgroundMark x1="96918" y1="1892" x2="97945" y2="15946"/>
                        <a14:backgroundMark x1="97945" y1="6757" x2="97945" y2="6757"/>
                        <a14:backgroundMark x1="1027" y1="811" x2="85103" y2="1081"/>
                        <a14:backgroundMark x1="84589" y1="1081" x2="84589" y2="8919"/>
                        <a14:backgroundMark x1="84247" y1="8649" x2="0" y2="9189"/>
                        <a14:backgroundMark x1="9760" y1="1351" x2="10616" y2="28378"/>
                        <a14:backgroundMark x1="19863" y1="1892" x2="19863" y2="32973"/>
                        <a14:backgroundMark x1="24144" y1="2703" x2="23973" y2="27027"/>
                        <a14:backgroundMark x1="5479" y1="22162" x2="5479" y2="22162"/>
                        <a14:backgroundMark x1="4966" y1="12973" x2="4966" y2="12973"/>
                        <a14:backgroundMark x1="2568" y1="5405" x2="2568" y2="5405"/>
                        <a14:backgroundMark x1="6507" y1="2973" x2="6507" y2="2973"/>
                        <a14:backgroundMark x1="13185" y1="2703" x2="13185" y2="2703"/>
                        <a14:backgroundMark x1="15753" y1="2973" x2="15753" y2="2973"/>
                        <a14:backgroundMark x1="15925" y1="7027" x2="15753" y2="8108"/>
                        <a14:backgroundMark x1="15582" y1="12432" x2="15240" y2="14054"/>
                        <a14:backgroundMark x1="14555" y1="15676" x2="14555" y2="15676"/>
                        <a14:backgroundMark x1="15068" y1="17027" x2="15068" y2="17027"/>
                        <a14:backgroundMark x1="5479" y1="15405" x2="5479" y2="15405"/>
                        <a14:backgroundMark x1="4281" y1="15676" x2="3596" y2="16216"/>
                        <a14:backgroundMark x1="2055" y1="17568" x2="2055" y2="17568"/>
                        <a14:backgroundMark x1="2397" y1="18378" x2="2397" y2="18378"/>
                        <a14:backgroundMark x1="2911" y1="19189" x2="2911" y2="19189"/>
                        <a14:backgroundMark x1="2397" y1="21892" x2="2397" y2="21892"/>
                        <a14:backgroundMark x1="2397" y1="22162" x2="2397" y2="22162"/>
                        <a14:backgroundMark x1="6849" y1="22703" x2="6849" y2="22703"/>
                        <a14:backgroundMark x1="7192" y1="22703" x2="7192" y2="22703"/>
                        <a14:backgroundMark x1="8904" y1="22432" x2="8904" y2="22432"/>
                        <a14:backgroundMark x1="12329" y1="22973" x2="12329" y2="22973"/>
                        <a14:backgroundMark x1="12500" y1="23514" x2="13356" y2="24054"/>
                        <a14:backgroundMark x1="15925" y1="24865" x2="15925" y2="24865"/>
                        <a14:backgroundMark x1="16438" y1="24865" x2="16438" y2="2486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5382" y="5966015"/>
            <a:ext cx="1232194" cy="780670"/>
          </a:xfrm>
          <a:prstGeom prst="rect">
            <a:avLst/>
          </a:prstGeom>
        </p:spPr>
      </p:pic>
      <p:sp>
        <p:nvSpPr>
          <p:cNvPr id="11" name="Rechthoek 10">
            <a:extLst>
              <a:ext uri="{FF2B5EF4-FFF2-40B4-BE49-F238E27FC236}">
                <a16:creationId xmlns:a16="http://schemas.microsoft.com/office/drawing/2014/main" id="{1F46FD41-3FCE-5F47-A75C-94A40583A753}"/>
              </a:ext>
            </a:extLst>
          </p:cNvPr>
          <p:cNvSpPr/>
          <p:nvPr userDrawn="1"/>
        </p:nvSpPr>
        <p:spPr>
          <a:xfrm>
            <a:off x="65382" y="6245157"/>
            <a:ext cx="284814" cy="476318"/>
          </a:xfrm>
          <a:prstGeom prst="rect">
            <a:avLst/>
          </a:prstGeom>
          <a:solidFill>
            <a:srgbClr val="B4D9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Rechthoek 11">
            <a:extLst>
              <a:ext uri="{FF2B5EF4-FFF2-40B4-BE49-F238E27FC236}">
                <a16:creationId xmlns:a16="http://schemas.microsoft.com/office/drawing/2014/main" id="{73CCFE89-6A29-4D4E-9692-AA10027FD825}"/>
              </a:ext>
            </a:extLst>
          </p:cNvPr>
          <p:cNvSpPr/>
          <p:nvPr userDrawn="1"/>
        </p:nvSpPr>
        <p:spPr>
          <a:xfrm>
            <a:off x="217782" y="6341757"/>
            <a:ext cx="361014" cy="379717"/>
          </a:xfrm>
          <a:prstGeom prst="rect">
            <a:avLst/>
          </a:prstGeom>
          <a:solidFill>
            <a:srgbClr val="B4D9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3" name="Afbeelding 12">
            <a:extLst>
              <a:ext uri="{FF2B5EF4-FFF2-40B4-BE49-F238E27FC236}">
                <a16:creationId xmlns:a16="http://schemas.microsoft.com/office/drawing/2014/main" id="{895237E7-2EC8-9B4D-A3C1-F37CEA477A31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2913" b="98058" l="4714" r="96128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55674" y="6133842"/>
            <a:ext cx="589044" cy="612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4899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6" r:id="rId3"/>
    <p:sldLayoutId id="2147483687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2E420A75-CE68-E947-9EEA-133CB3945E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3966066-17AA-9848-BF53-F2865BF06D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5C856E5-DF32-984E-93AD-E5D13BE6DC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D8E339-D47C-A847-B5AA-649833F428F4}" type="datetimeFigureOut">
              <a:rPr lang="nl-NL" smtClean="0"/>
              <a:t>31-01-2024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A50AD2A-9250-7249-B34B-7212C9A69A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C050559-BE40-4A40-80A1-B5A73BBBB2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345D5A-0C92-AA4E-A27D-042A626EF5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85262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6AB8A4-E4DF-5A4F-A4F9-6975C8EE06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82247" y="1291030"/>
            <a:ext cx="9144000" cy="2387600"/>
          </a:xfrm>
        </p:spPr>
        <p:txBody>
          <a:bodyPr/>
          <a:lstStyle/>
          <a:p>
            <a:r>
              <a:rPr lang="nl-NL" dirty="0"/>
              <a:t>Leeroverzicht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79B66845-062D-ED47-A775-540CB92173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02870"/>
            <a:ext cx="9144000" cy="1655762"/>
          </a:xfrm>
        </p:spPr>
        <p:txBody>
          <a:bodyPr>
            <a:noAutofit/>
          </a:bodyPr>
          <a:lstStyle/>
          <a:p>
            <a:r>
              <a:rPr lang="nl-NL" sz="3600" dirty="0" err="1"/>
              <a:t>Architectuurdag</a:t>
            </a:r>
            <a:r>
              <a:rPr lang="nl-NL" sz="3600" dirty="0"/>
              <a:t> Groeifondsprojecten Onderwijs</a:t>
            </a:r>
          </a:p>
          <a:p>
            <a:r>
              <a:rPr lang="nl-NL" dirty="0"/>
              <a:t>1 februari 2024</a:t>
            </a:r>
          </a:p>
          <a:p>
            <a:endParaRPr lang="nl-NL" dirty="0"/>
          </a:p>
          <a:p>
            <a:br>
              <a:rPr lang="nl-NL" dirty="0"/>
            </a:br>
            <a:endParaRPr lang="nl-NL" dirty="0">
              <a:solidFill>
                <a:srgbClr val="411C5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2443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578467E7-EE0F-8F4F-B02F-00283BC698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Agenda</a:t>
            </a:r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8D0501B2-24FE-9E47-B091-37976526C6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7339"/>
            <a:ext cx="11173178" cy="4243593"/>
          </a:xfrm>
        </p:spPr>
        <p:txBody>
          <a:bodyPr>
            <a:normAutofit/>
          </a:bodyPr>
          <a:lstStyle/>
          <a:p>
            <a:pPr marL="449263" lvl="0" indent="-449263">
              <a:buFont typeface="+mj-lt"/>
              <a:buAutoNum type="arabicPeriod"/>
              <a:tabLst>
                <a:tab pos="5595938" algn="l"/>
              </a:tabLst>
            </a:pPr>
            <a:r>
              <a:rPr lang="nl-NL" sz="32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Doel en aanpak</a:t>
            </a:r>
            <a:endParaRPr lang="nl-NL" sz="3200" dirty="0"/>
          </a:p>
          <a:p>
            <a:pPr marL="449263" lvl="0" indent="-449263">
              <a:buFont typeface="+mj-lt"/>
              <a:buAutoNum type="arabicPeriod"/>
              <a:tabLst>
                <a:tab pos="5595938" algn="l"/>
              </a:tabLst>
            </a:pPr>
            <a:r>
              <a:rPr lang="nl-NL" sz="3200" dirty="0"/>
              <a:t>Doorontwikkeling</a:t>
            </a:r>
          </a:p>
          <a:p>
            <a:pPr marL="449263" lvl="0" indent="-449263">
              <a:buFont typeface="+mj-lt"/>
              <a:buAutoNum type="arabicPeriod"/>
              <a:tabLst>
                <a:tab pos="5595938" algn="l"/>
              </a:tabLst>
            </a:pPr>
            <a:r>
              <a:rPr lang="nl-NL" sz="3200" dirty="0"/>
              <a:t>Samenhang met andere NGF-projecten</a:t>
            </a:r>
            <a:br>
              <a:rPr lang="nl-NL" sz="3200" dirty="0"/>
            </a:br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29385777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94D8F9-6884-C747-BB04-11B182D73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2800" b="1" dirty="0"/>
              <a:t>Doel Leeroverzicht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DD7C5B6-F3A5-1642-8235-2BF1D31FED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89538"/>
            <a:ext cx="10515600" cy="4887425"/>
          </a:xfrm>
        </p:spPr>
        <p:txBody>
          <a:bodyPr/>
          <a:lstStyle/>
          <a:p>
            <a:r>
              <a:rPr lang="nl-NL" sz="2400" dirty="0"/>
              <a:t>Stimuleren eigen regie loopbaan</a:t>
            </a:r>
          </a:p>
          <a:p>
            <a:r>
              <a:rPr lang="nl-NL" sz="2400" dirty="0"/>
              <a:t>Vergroten arbeidsmobiliteit</a:t>
            </a:r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EC46B0D6-8EF6-D34C-A065-738EE4FCDB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32836" y="3001108"/>
            <a:ext cx="2043429" cy="2353203"/>
          </a:xfrm>
          <a:prstGeom prst="rect">
            <a:avLst/>
          </a:prstGeom>
        </p:spPr>
      </p:pic>
      <p:sp>
        <p:nvSpPr>
          <p:cNvPr id="8" name="Rechthoek 7">
            <a:extLst>
              <a:ext uri="{FF2B5EF4-FFF2-40B4-BE49-F238E27FC236}">
                <a16:creationId xmlns:a16="http://schemas.microsoft.com/office/drawing/2014/main" id="{17B70BE9-C5CA-FD4F-924C-F2E7B41D5800}"/>
              </a:ext>
            </a:extLst>
          </p:cNvPr>
          <p:cNvSpPr/>
          <p:nvPr/>
        </p:nvSpPr>
        <p:spPr>
          <a:xfrm>
            <a:off x="838200" y="2615101"/>
            <a:ext cx="8696569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dirty="0">
                <a:solidFill>
                  <a:srgbClr val="FFFFFF"/>
                </a:solidFill>
              </a:rPr>
              <a:t>Beoogd resultaat</a:t>
            </a:r>
          </a:p>
          <a:p>
            <a:pPr marL="357188" indent="-357188">
              <a:buAutoNum type="arabicPeriod"/>
            </a:pPr>
            <a:r>
              <a:rPr lang="nl-NL" sz="2400" dirty="0">
                <a:solidFill>
                  <a:srgbClr val="FFFFFF"/>
                </a:solidFill>
              </a:rPr>
              <a:t>Leeroverzicht is dé publieke </a:t>
            </a:r>
            <a:r>
              <a:rPr lang="nl-NL" sz="2400" b="1" dirty="0">
                <a:solidFill>
                  <a:srgbClr val="FFFFFF"/>
                </a:solidFill>
              </a:rPr>
              <a:t>opleidingswebsite</a:t>
            </a:r>
            <a:r>
              <a:rPr lang="nl-NL" sz="2400" dirty="0">
                <a:solidFill>
                  <a:srgbClr val="FFFFFF"/>
                </a:solidFill>
              </a:rPr>
              <a:t> van de </a:t>
            </a:r>
            <a:r>
              <a:rPr lang="nl-NL" sz="2400" b="1" dirty="0">
                <a:solidFill>
                  <a:srgbClr val="FFFFFF"/>
                </a:solidFill>
              </a:rPr>
              <a:t>overheid</a:t>
            </a:r>
            <a:r>
              <a:rPr lang="nl-NL" sz="2400" dirty="0">
                <a:solidFill>
                  <a:srgbClr val="FFFFFF"/>
                </a:solidFill>
              </a:rPr>
              <a:t> voor LLO</a:t>
            </a:r>
          </a:p>
          <a:p>
            <a:pPr marL="357188" indent="-357188">
              <a:buAutoNum type="arabicPeriod"/>
            </a:pPr>
            <a:r>
              <a:rPr lang="nl-NL" sz="2400" dirty="0">
                <a:solidFill>
                  <a:srgbClr val="FFFFFF"/>
                </a:solidFill>
              </a:rPr>
              <a:t>Leeroverzicht is in de eerste plaats een </a:t>
            </a:r>
            <a:r>
              <a:rPr lang="nl-NL" sz="2400" b="1" dirty="0">
                <a:solidFill>
                  <a:srgbClr val="FFFFFF"/>
                </a:solidFill>
              </a:rPr>
              <a:t>zoekmachine</a:t>
            </a:r>
            <a:r>
              <a:rPr lang="nl-NL" sz="2400" dirty="0">
                <a:solidFill>
                  <a:srgbClr val="FFFFFF"/>
                </a:solidFill>
              </a:rPr>
              <a:t> voor opleidingen (mbo, ho en non-formeel) en geld</a:t>
            </a:r>
          </a:p>
          <a:p>
            <a:pPr marL="357188" indent="-357188">
              <a:buAutoNum type="arabicPeriod"/>
            </a:pPr>
            <a:r>
              <a:rPr lang="nl-NL" sz="2400" b="1" dirty="0">
                <a:solidFill>
                  <a:srgbClr val="FFFFFF"/>
                </a:solidFill>
              </a:rPr>
              <a:t>Doelgroepen</a:t>
            </a:r>
            <a:r>
              <a:rPr lang="nl-NL" sz="2400" dirty="0">
                <a:solidFill>
                  <a:srgbClr val="FFFFFF"/>
                </a:solidFill>
              </a:rPr>
              <a:t> binnen de groep werkenden en werkzoekenden worden steeds meer op maat bediend</a:t>
            </a:r>
          </a:p>
        </p:txBody>
      </p:sp>
      <p:grpSp>
        <p:nvGrpSpPr>
          <p:cNvPr id="12" name="Groep 11">
            <a:extLst>
              <a:ext uri="{FF2B5EF4-FFF2-40B4-BE49-F238E27FC236}">
                <a16:creationId xmlns:a16="http://schemas.microsoft.com/office/drawing/2014/main" id="{8BF0A599-9340-4B4B-8ABE-F44B503297F4}"/>
              </a:ext>
            </a:extLst>
          </p:cNvPr>
          <p:cNvGrpSpPr/>
          <p:nvPr/>
        </p:nvGrpSpPr>
        <p:grpSpPr>
          <a:xfrm>
            <a:off x="6033479" y="506003"/>
            <a:ext cx="2057229" cy="1932494"/>
            <a:chOff x="5822462" y="821645"/>
            <a:chExt cx="1723580" cy="1932494"/>
          </a:xfrm>
        </p:grpSpPr>
        <p:sp>
          <p:nvSpPr>
            <p:cNvPr id="9" name="Afgeronde rechthoek 8">
              <a:extLst>
                <a:ext uri="{FF2B5EF4-FFF2-40B4-BE49-F238E27FC236}">
                  <a16:creationId xmlns:a16="http://schemas.microsoft.com/office/drawing/2014/main" id="{0B197AF4-7B28-564F-A5FB-6B6F05A35B5C}"/>
                </a:ext>
              </a:extLst>
            </p:cNvPr>
            <p:cNvSpPr/>
            <p:nvPr/>
          </p:nvSpPr>
          <p:spPr>
            <a:xfrm>
              <a:off x="5822462" y="821645"/>
              <a:ext cx="1703754" cy="552709"/>
            </a:xfrm>
            <a:prstGeom prst="roundRect">
              <a:avLst>
                <a:gd name="adj" fmla="val 50000"/>
              </a:avLst>
            </a:prstGeom>
            <a:solidFill>
              <a:srgbClr val="057BC7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nl-NL" sz="2000" b="1" dirty="0"/>
                <a:t>Transparant</a:t>
              </a:r>
            </a:p>
          </p:txBody>
        </p:sp>
        <p:sp>
          <p:nvSpPr>
            <p:cNvPr id="10" name="Afgeronde rechthoek 9">
              <a:extLst>
                <a:ext uri="{FF2B5EF4-FFF2-40B4-BE49-F238E27FC236}">
                  <a16:creationId xmlns:a16="http://schemas.microsoft.com/office/drawing/2014/main" id="{B9E1A8DF-1386-9240-9020-79258D01ED05}"/>
                </a:ext>
              </a:extLst>
            </p:cNvPr>
            <p:cNvSpPr/>
            <p:nvPr/>
          </p:nvSpPr>
          <p:spPr>
            <a:xfrm>
              <a:off x="5842288" y="2201430"/>
              <a:ext cx="1703754" cy="552709"/>
            </a:xfrm>
            <a:prstGeom prst="roundRect">
              <a:avLst>
                <a:gd name="adj" fmla="val 50000"/>
              </a:avLst>
            </a:prstGeom>
            <a:solidFill>
              <a:srgbClr val="057BC7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nl-NL" sz="2000" b="1" dirty="0"/>
                <a:t>Actueel</a:t>
              </a:r>
            </a:p>
          </p:txBody>
        </p:sp>
        <p:sp>
          <p:nvSpPr>
            <p:cNvPr id="11" name="Afgeronde rechthoek 10">
              <a:extLst>
                <a:ext uri="{FF2B5EF4-FFF2-40B4-BE49-F238E27FC236}">
                  <a16:creationId xmlns:a16="http://schemas.microsoft.com/office/drawing/2014/main" id="{369C117A-32C3-5A4D-993C-1498EA465A7A}"/>
                </a:ext>
              </a:extLst>
            </p:cNvPr>
            <p:cNvSpPr/>
            <p:nvPr/>
          </p:nvSpPr>
          <p:spPr>
            <a:xfrm>
              <a:off x="5842286" y="1510603"/>
              <a:ext cx="1703754" cy="552709"/>
            </a:xfrm>
            <a:prstGeom prst="roundRect">
              <a:avLst>
                <a:gd name="adj" fmla="val 50000"/>
              </a:avLst>
            </a:prstGeom>
            <a:solidFill>
              <a:srgbClr val="057BC7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nl-NL" sz="2000" b="1" dirty="0"/>
                <a:t>Onafhankelijk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976250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C92A23-AB7F-9E5A-FDA5-D9F4F07888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Aanpak</a:t>
            </a:r>
            <a:endParaRPr lang="nl-NL" sz="2400" dirty="0"/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BABD0FDC-82AE-1CBD-5C9C-4D8041A5E0BC}"/>
              </a:ext>
            </a:extLst>
          </p:cNvPr>
          <p:cNvSpPr/>
          <p:nvPr/>
        </p:nvSpPr>
        <p:spPr>
          <a:xfrm>
            <a:off x="838200" y="1690688"/>
            <a:ext cx="8696569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>
                <a:solidFill>
                  <a:srgbClr val="FFFFFF"/>
                </a:solidFill>
              </a:rPr>
              <a:t>Programma </a:t>
            </a:r>
            <a:r>
              <a:rPr lang="nl-NL" sz="2400" dirty="0" err="1">
                <a:solidFill>
                  <a:srgbClr val="FFFFFF"/>
                </a:solidFill>
              </a:rPr>
              <a:t>Doorontwikkelen</a:t>
            </a:r>
            <a:r>
              <a:rPr lang="nl-NL" sz="2400" dirty="0">
                <a:solidFill>
                  <a:srgbClr val="FFFFFF"/>
                </a:solidFill>
              </a:rPr>
              <a:t> Leeroverzicht wordt uitgevoerd door ICTU, in opdracht van OCW.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>
                <a:solidFill>
                  <a:srgbClr val="FFFFFF"/>
                </a:solidFill>
              </a:rPr>
              <a:t>Het beheer van Leeroverzicht wordt op dit moment door ICTU overgedragen aan Ordina. OCW denkt na over de definitieve positionering van Leeroverzicht, na afloop van het programma.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>
                <a:solidFill>
                  <a:srgbClr val="FFFFFF"/>
                </a:solidFill>
              </a:rPr>
              <a:t>Leeroverzicht werkt samen met het zusterprogramma Vaardig met Vaardigheden, waarin de nieuwe </a:t>
            </a:r>
            <a:r>
              <a:rPr lang="nl-NL" sz="2400" dirty="0" err="1">
                <a:solidFill>
                  <a:srgbClr val="FFFFFF"/>
                </a:solidFill>
              </a:rPr>
              <a:t>skillsontologie</a:t>
            </a:r>
            <a:r>
              <a:rPr lang="nl-NL" sz="2400" dirty="0">
                <a:solidFill>
                  <a:srgbClr val="FFFFFF"/>
                </a:solidFill>
              </a:rPr>
              <a:t> </a:t>
            </a:r>
            <a:r>
              <a:rPr lang="nl-NL" sz="2400" dirty="0" err="1">
                <a:solidFill>
                  <a:srgbClr val="FFFFFF"/>
                </a:solidFill>
              </a:rPr>
              <a:t>CompetentNL</a:t>
            </a:r>
            <a:r>
              <a:rPr lang="nl-NL" sz="2400" dirty="0">
                <a:solidFill>
                  <a:srgbClr val="FFFFFF"/>
                </a:solidFill>
              </a:rPr>
              <a:t> wordt ontwikkeld, in opdracht van SZW (en </a:t>
            </a:r>
            <a:r>
              <a:rPr lang="nl-NL" sz="2400">
                <a:solidFill>
                  <a:srgbClr val="FFFFFF"/>
                </a:solidFill>
              </a:rPr>
              <a:t>OCW).</a:t>
            </a:r>
            <a:endParaRPr lang="nl-NL" sz="2400" dirty="0">
              <a:solidFill>
                <a:srgbClr val="FFFFFF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>
                <a:solidFill>
                  <a:srgbClr val="FFFFFF"/>
                </a:solidFill>
              </a:rPr>
              <a:t>Leeroverzicht wint niet rechtstreeks opleidingsgegevens in bij instellingen en opleiders, maar maakt gebruik van bestaande gegevensbronnen: EDU-DEX, RIO en HOVI.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nl-NL" sz="2400" dirty="0">
              <a:solidFill>
                <a:srgbClr val="FFFFFF"/>
              </a:solidFill>
            </a:endParaRPr>
          </a:p>
          <a:p>
            <a:endParaRPr lang="nl-NL" sz="2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82897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4132D5-AEF5-956E-8D02-B16B8870EF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FCA570-0EED-A0AD-A596-7A0CD6A26B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Doorontwikkeling </a:t>
            </a:r>
            <a:r>
              <a:rPr lang="nl-NL" sz="2400" dirty="0"/>
              <a:t>sectorale en regionale ingangen</a:t>
            </a:r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3C344665-2BCF-5571-F2CD-4590CE59F6DE}"/>
              </a:ext>
            </a:extLst>
          </p:cNvPr>
          <p:cNvSpPr/>
          <p:nvPr/>
        </p:nvSpPr>
        <p:spPr>
          <a:xfrm>
            <a:off x="838200" y="1690688"/>
            <a:ext cx="8696569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dirty="0">
                <a:solidFill>
                  <a:srgbClr val="FFFFFF"/>
                </a:solidFill>
              </a:rPr>
              <a:t>Sectorale ingangen (pagina’s)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>
                <a:solidFill>
                  <a:srgbClr val="FFFFFF"/>
                </a:solidFill>
              </a:rPr>
              <a:t>Sectorale ingangen voor tekortsectoren: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l-NL" sz="2400" dirty="0">
                <a:solidFill>
                  <a:srgbClr val="FFFFFF"/>
                </a:solidFill>
              </a:rPr>
              <a:t>opleidingen voor de sector (erkend door de sector/branche),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l-NL" sz="2400" dirty="0">
                <a:solidFill>
                  <a:srgbClr val="FFFFFF"/>
                </a:solidFill>
              </a:rPr>
              <a:t>financieringsmogelijkheden in de sector,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l-NL" sz="2400" dirty="0">
                <a:solidFill>
                  <a:srgbClr val="FFFFFF"/>
                </a:solidFill>
              </a:rPr>
              <a:t>ontwikkelpaden voor de sector (hoe kan ik instromen in functies in de sector en hoe kan ik me binnen de sector verder ontwikkelen)</a:t>
            </a:r>
          </a:p>
          <a:p>
            <a:r>
              <a:rPr lang="nl-NL" sz="2800" dirty="0">
                <a:solidFill>
                  <a:srgbClr val="FFFFFF"/>
                </a:solidFill>
              </a:rPr>
              <a:t>Regionale ingangen (pagina’s)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>
                <a:solidFill>
                  <a:srgbClr val="FFFFFF"/>
                </a:solidFill>
              </a:rPr>
              <a:t>Arbeidsmarktregio’s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>
                <a:solidFill>
                  <a:srgbClr val="FFFFFF"/>
                </a:solidFill>
              </a:rPr>
              <a:t>Provincies</a:t>
            </a:r>
          </a:p>
          <a:p>
            <a:endParaRPr lang="nl-NL" sz="2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57962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4A268E-E5F1-D4F1-D08B-5ED1A26CD7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B52EDA-8C0A-7096-CF62-42C068B5C7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Doorontwikkeling </a:t>
            </a:r>
            <a:r>
              <a:rPr lang="nl-NL" sz="2400" dirty="0"/>
              <a:t>met skills en arbeidsmarktinformatie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31B4D883-E649-C698-686C-18B09FA0EF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1669" y="1258785"/>
            <a:ext cx="7637565" cy="4653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1664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42831F-ACFD-0CC0-523F-1974734E14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3269C2-F2C4-2BE5-6E4B-84879D82EF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Samenhang met andere NGF-projecten</a:t>
            </a:r>
            <a:endParaRPr lang="nl-NL" sz="2400" dirty="0"/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C5157691-7E27-7D61-89D4-95635BAF3C6B}"/>
              </a:ext>
            </a:extLst>
          </p:cNvPr>
          <p:cNvSpPr/>
          <p:nvPr/>
        </p:nvSpPr>
        <p:spPr>
          <a:xfrm>
            <a:off x="838200" y="1690688"/>
            <a:ext cx="8696569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dirty="0">
                <a:solidFill>
                  <a:srgbClr val="FFFFFF"/>
                </a:solidFill>
              </a:rPr>
              <a:t>LLO:</a:t>
            </a:r>
            <a:endParaRPr lang="nl-NL" sz="2400" dirty="0">
              <a:solidFill>
                <a:srgbClr val="FFFFFF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 err="1">
                <a:solidFill>
                  <a:srgbClr val="FFFFFF"/>
                </a:solidFill>
              </a:rPr>
              <a:t>Npuls</a:t>
            </a:r>
            <a:endParaRPr lang="nl-NL" sz="2400" dirty="0">
              <a:solidFill>
                <a:srgbClr val="FFFFFF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>
                <a:solidFill>
                  <a:srgbClr val="FFFFFF"/>
                </a:solidFill>
              </a:rPr>
              <a:t>LLO-katalysator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>
                <a:solidFill>
                  <a:srgbClr val="FFFFFF"/>
                </a:solidFill>
              </a:rPr>
              <a:t>Vaardig met Vaardigheden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>
                <a:solidFill>
                  <a:srgbClr val="FFFFFF"/>
                </a:solidFill>
              </a:rPr>
              <a:t>Leeroverzicht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2400" dirty="0">
              <a:solidFill>
                <a:srgbClr val="FFFFFF"/>
              </a:solidFill>
            </a:endParaRPr>
          </a:p>
          <a:p>
            <a:endParaRPr lang="nl-NL" sz="2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83742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22C75E-0814-E799-24C1-0E85202446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AF8652-576E-AE38-60FF-79E588008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Samenhang met andere NGF-projecten</a:t>
            </a:r>
            <a:endParaRPr lang="nl-NL" sz="2400" dirty="0"/>
          </a:p>
        </p:txBody>
      </p:sp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E7627277-A049-E463-4789-1704276C3A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4700550"/>
              </p:ext>
            </p:extLst>
          </p:nvPr>
        </p:nvGraphicFramePr>
        <p:xfrm>
          <a:off x="485775" y="2134128"/>
          <a:ext cx="10715625" cy="302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57450">
                  <a:extLst>
                    <a:ext uri="{9D8B030D-6E8A-4147-A177-3AD203B41FA5}">
                      <a16:colId xmlns:a16="http://schemas.microsoft.com/office/drawing/2014/main" val="150669104"/>
                    </a:ext>
                  </a:extLst>
                </a:gridCol>
                <a:gridCol w="2647487">
                  <a:extLst>
                    <a:ext uri="{9D8B030D-6E8A-4147-A177-3AD203B41FA5}">
                      <a16:colId xmlns:a16="http://schemas.microsoft.com/office/drawing/2014/main" val="1599160317"/>
                    </a:ext>
                  </a:extLst>
                </a:gridCol>
                <a:gridCol w="2805344">
                  <a:extLst>
                    <a:ext uri="{9D8B030D-6E8A-4147-A177-3AD203B41FA5}">
                      <a16:colId xmlns:a16="http://schemas.microsoft.com/office/drawing/2014/main" val="33285740"/>
                    </a:ext>
                  </a:extLst>
                </a:gridCol>
                <a:gridCol w="2805344">
                  <a:extLst>
                    <a:ext uri="{9D8B030D-6E8A-4147-A177-3AD203B41FA5}">
                      <a16:colId xmlns:a16="http://schemas.microsoft.com/office/drawing/2014/main" val="13472053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 err="1"/>
                        <a:t>Npuls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LLO-katalysator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/>
                        <a:t>VmV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Leeroverzicht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17445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Standaarden voor</a:t>
                      </a:r>
                    </a:p>
                    <a:p>
                      <a:r>
                        <a:rPr lang="nl-NL" dirty="0"/>
                        <a:t>gegevensuitwisseling</a:t>
                      </a:r>
                    </a:p>
                    <a:p>
                      <a:r>
                        <a:rPr lang="nl-NL" dirty="0"/>
                        <a:t>-opleidingsgegevens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Standaarden voor</a:t>
                      </a:r>
                    </a:p>
                    <a:p>
                      <a:r>
                        <a:rPr lang="nl-NL" dirty="0"/>
                        <a:t>gegevensuitwisseling</a:t>
                      </a:r>
                    </a:p>
                    <a:p>
                      <a:r>
                        <a:rPr lang="nl-NL" dirty="0"/>
                        <a:t>-opleidingsgegevens</a:t>
                      </a:r>
                    </a:p>
                    <a:p>
                      <a:r>
                        <a:rPr lang="nl-NL" dirty="0"/>
                        <a:t>-skills </a:t>
                      </a:r>
                    </a:p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Standaarden voor</a:t>
                      </a:r>
                    </a:p>
                    <a:p>
                      <a:r>
                        <a:rPr lang="nl-NL" dirty="0"/>
                        <a:t>gegevensuitwisseling</a:t>
                      </a:r>
                    </a:p>
                    <a:p>
                      <a:r>
                        <a:rPr lang="nl-NL" dirty="0"/>
                        <a:t>-skills </a:t>
                      </a:r>
                    </a:p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Standaarden voor</a:t>
                      </a:r>
                    </a:p>
                    <a:p>
                      <a:r>
                        <a:rPr lang="nl-NL" dirty="0"/>
                        <a:t>gegevensuitwisseling</a:t>
                      </a:r>
                    </a:p>
                    <a:p>
                      <a:r>
                        <a:rPr lang="nl-NL" dirty="0"/>
                        <a:t>-opleidingsgegevens</a:t>
                      </a:r>
                    </a:p>
                    <a:p>
                      <a:r>
                        <a:rPr lang="nl-NL" dirty="0"/>
                        <a:t>-skills </a:t>
                      </a:r>
                    </a:p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2357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ICT-voorziening(en)</a:t>
                      </a:r>
                    </a:p>
                    <a:p>
                      <a:r>
                        <a:rPr lang="nl-NL" dirty="0"/>
                        <a:t>-sectorale infrastructuur</a:t>
                      </a:r>
                    </a:p>
                    <a:p>
                      <a:r>
                        <a:rPr lang="nl-NL" dirty="0"/>
                        <a:t>-onderwijsplatforms</a:t>
                      </a:r>
                    </a:p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/>
                        <a:t>ICT-voorziening(en)</a:t>
                      </a:r>
                    </a:p>
                    <a:p>
                      <a:r>
                        <a:rPr lang="nl-NL" dirty="0"/>
                        <a:t>-?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ICT-voorziening(en)</a:t>
                      </a:r>
                    </a:p>
                    <a:p>
                      <a:r>
                        <a:rPr lang="nl-NL" dirty="0"/>
                        <a:t>-voorziening </a:t>
                      </a:r>
                      <a:r>
                        <a:rPr lang="nl-NL" dirty="0" err="1"/>
                        <a:t>CompetentNL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/>
                        <a:t>ICT-voorziening(en)</a:t>
                      </a:r>
                    </a:p>
                    <a:p>
                      <a:r>
                        <a:rPr lang="nl-NL" dirty="0"/>
                        <a:t>-</a:t>
                      </a:r>
                      <a:r>
                        <a:rPr lang="nl-NL" dirty="0" err="1"/>
                        <a:t>Leeroverzicht.nl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60073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6026858"/>
      </p:ext>
    </p:extLst>
  </p:cSld>
  <p:clrMapOvr>
    <a:masterClrMapping/>
  </p:clrMapOvr>
</p:sld>
</file>

<file path=ppt/theme/theme1.xml><?xml version="1.0" encoding="utf-8"?>
<a:theme xmlns:a="http://schemas.openxmlformats.org/drawingml/2006/main" name="Aangepast ontwerp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Aangepast ontwerp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Aangepast ontwerp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71BCFD13FAECD41AEBEE8ED9B95CDB5" ma:contentTypeVersion="2" ma:contentTypeDescription="Een nieuw document maken." ma:contentTypeScope="" ma:versionID="1f2c8ec1418c8abb568a656c2d6cbce8">
  <xsd:schema xmlns:xsd="http://www.w3.org/2001/XMLSchema" xmlns:xs="http://www.w3.org/2001/XMLSchema" xmlns:p="http://schemas.microsoft.com/office/2006/metadata/properties" xmlns:ns2="94da0314-d2be-4f19-be66-1d07639ad3a8" targetNamespace="http://schemas.microsoft.com/office/2006/metadata/properties" ma:root="true" ma:fieldsID="844d92b7c5c3d88ea92b7c8f720f770f" ns2:_="">
    <xsd:import namespace="94da0314-d2be-4f19-be66-1d07639ad3a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da0314-d2be-4f19-be66-1d07639ad3a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91BB395-70E6-4E62-9AC1-9B03B2FD8751}">
  <ds:schemaRefs>
    <ds:schemaRef ds:uri="94da0314-d2be-4f19-be66-1d07639ad3a8"/>
    <ds:schemaRef ds:uri="http://www.w3.org/XML/1998/namespace"/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81CD0438-1317-4B83-8402-FC748962A70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4da0314-d2be-4f19-be66-1d07639ad3a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37C31AF-EAB0-40D0-B75A-AD825B05A78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49228</TotalTime>
  <Words>309</Words>
  <Application>Microsoft Macintosh PowerPoint</Application>
  <PresentationFormat>Breedbeeld</PresentationFormat>
  <Paragraphs>68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3</vt:i4>
      </vt:variant>
      <vt:variant>
        <vt:lpstr>Diatitels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Aangepast ontwerp</vt:lpstr>
      <vt:lpstr>1_Aangepast ontwerp</vt:lpstr>
      <vt:lpstr>2_Aangepast ontwerp</vt:lpstr>
      <vt:lpstr>Leeroverzicht</vt:lpstr>
      <vt:lpstr>Agenda</vt:lpstr>
      <vt:lpstr>Doel Leeroverzicht</vt:lpstr>
      <vt:lpstr>Aanpak</vt:lpstr>
      <vt:lpstr>Doorontwikkeling sectorale en regionale ingangen</vt:lpstr>
      <vt:lpstr>Doorontwikkeling met skills en arbeidsmarktinformatie</vt:lpstr>
      <vt:lpstr>Samenhang met andere NGF-projecten</vt:lpstr>
      <vt:lpstr>Samenhang met andere NGF-projecten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Helga Ultzen</dc:creator>
  <cp:lastModifiedBy>Wiebe Buising</cp:lastModifiedBy>
  <cp:revision>212</cp:revision>
  <cp:lastPrinted>2023-03-01T14:55:16Z</cp:lastPrinted>
  <dcterms:created xsi:type="dcterms:W3CDTF">2021-11-16T14:59:33Z</dcterms:created>
  <dcterms:modified xsi:type="dcterms:W3CDTF">2024-01-31T14:09:08Z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0x010100771BCFD13FAECD41AEBEE8ED9B95CDB5</vt:lpwstr>
  </property>
</Properties>
</file>