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6"/>
  </p:notesMasterIdLst>
  <p:sldIdLst>
    <p:sldId id="280" r:id="rId5"/>
    <p:sldId id="307" r:id="rId6"/>
    <p:sldId id="308" r:id="rId7"/>
    <p:sldId id="283" r:id="rId8"/>
    <p:sldId id="317" r:id="rId9"/>
    <p:sldId id="314" r:id="rId10"/>
    <p:sldId id="319" r:id="rId11"/>
    <p:sldId id="318" r:id="rId12"/>
    <p:sldId id="320" r:id="rId13"/>
    <p:sldId id="315" r:id="rId14"/>
    <p:sldId id="29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738C4B-F614-36F4-7B0C-76AD87FF5908}" name="ronald.ham" initials="ro" userId="S::ronald.ham_surf.nl#ext#@365kennisnet.onmicrosoft.com::e42049b3-c90c-45f7-ae4f-cabef1f3d7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1CA4C-0A84-4FC9-97F9-44ED7B9DB8FD}" v="7" dt="2024-03-06T21:24:57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Kruiswijk" userId="b5883242-42e9-4935-9653-c41f649523b9" providerId="ADAL" clId="{A3A1CA4C-0A84-4FC9-97F9-44ED7B9DB8FD}"/>
    <pc:docChg chg="undo custSel addSld delSld modSld sldOrd">
      <pc:chgData name="Bas Kruiswijk" userId="b5883242-42e9-4935-9653-c41f649523b9" providerId="ADAL" clId="{A3A1CA4C-0A84-4FC9-97F9-44ED7B9DB8FD}" dt="2024-03-07T15:01:06.537" v="5025" actId="404"/>
      <pc:docMkLst>
        <pc:docMk/>
      </pc:docMkLst>
      <pc:sldChg chg="modSp mod">
        <pc:chgData name="Bas Kruiswijk" userId="b5883242-42e9-4935-9653-c41f649523b9" providerId="ADAL" clId="{A3A1CA4C-0A84-4FC9-97F9-44ED7B9DB8FD}" dt="2024-03-05T06:05:43.664" v="57" actId="20577"/>
        <pc:sldMkLst>
          <pc:docMk/>
          <pc:sldMk cId="128636751" sldId="280"/>
        </pc:sldMkLst>
        <pc:spChg chg="mod">
          <ac:chgData name="Bas Kruiswijk" userId="b5883242-42e9-4935-9653-c41f649523b9" providerId="ADAL" clId="{A3A1CA4C-0A84-4FC9-97F9-44ED7B9DB8FD}" dt="2024-03-05T06:05:43.664" v="57" actId="20577"/>
          <ac:spMkLst>
            <pc:docMk/>
            <pc:sldMk cId="128636751" sldId="280"/>
            <ac:spMk id="2" creationId="{FFF2577C-E89B-E50E-159E-C57E4A052E5D}"/>
          </ac:spMkLst>
        </pc:spChg>
      </pc:sldChg>
      <pc:sldChg chg="modSp mod">
        <pc:chgData name="Bas Kruiswijk" userId="b5883242-42e9-4935-9653-c41f649523b9" providerId="ADAL" clId="{A3A1CA4C-0A84-4FC9-97F9-44ED7B9DB8FD}" dt="2024-03-05T06:08:13.586" v="127" actId="14100"/>
        <pc:sldMkLst>
          <pc:docMk/>
          <pc:sldMk cId="3782019456" sldId="283"/>
        </pc:sldMkLst>
        <pc:spChg chg="mod">
          <ac:chgData name="Bas Kruiswijk" userId="b5883242-42e9-4935-9653-c41f649523b9" providerId="ADAL" clId="{A3A1CA4C-0A84-4FC9-97F9-44ED7B9DB8FD}" dt="2024-03-05T06:08:13.586" v="127" actId="14100"/>
          <ac:spMkLst>
            <pc:docMk/>
            <pc:sldMk cId="3782019456" sldId="283"/>
            <ac:spMk id="22" creationId="{31D0EA73-BD60-9E93-E86F-DA4B88DEFC17}"/>
          </ac:spMkLst>
        </pc:spChg>
      </pc:sldChg>
      <pc:sldChg chg="modSp mod">
        <pc:chgData name="Bas Kruiswijk" userId="b5883242-42e9-4935-9653-c41f649523b9" providerId="ADAL" clId="{A3A1CA4C-0A84-4FC9-97F9-44ED7B9DB8FD}" dt="2024-03-05T06:26:23.940" v="990" actId="20577"/>
        <pc:sldMkLst>
          <pc:docMk/>
          <pc:sldMk cId="443513739" sldId="293"/>
        </pc:sldMkLst>
        <pc:spChg chg="mod">
          <ac:chgData name="Bas Kruiswijk" userId="b5883242-42e9-4935-9653-c41f649523b9" providerId="ADAL" clId="{A3A1CA4C-0A84-4FC9-97F9-44ED7B9DB8FD}" dt="2024-03-05T06:26:23.940" v="990" actId="20577"/>
          <ac:spMkLst>
            <pc:docMk/>
            <pc:sldMk cId="443513739" sldId="293"/>
            <ac:spMk id="2" creationId="{E4706A8E-723B-FD12-8835-4F1AFD08E53B}"/>
          </ac:spMkLst>
        </pc:spChg>
      </pc:sldChg>
      <pc:sldChg chg="del">
        <pc:chgData name="Bas Kruiswijk" userId="b5883242-42e9-4935-9653-c41f649523b9" providerId="ADAL" clId="{A3A1CA4C-0A84-4FC9-97F9-44ED7B9DB8FD}" dt="2024-03-05T06:23:51.653" v="877" actId="47"/>
        <pc:sldMkLst>
          <pc:docMk/>
          <pc:sldMk cId="2806160428" sldId="297"/>
        </pc:sldMkLst>
      </pc:sldChg>
      <pc:sldChg chg="modSp mod">
        <pc:chgData name="Bas Kruiswijk" userId="b5883242-42e9-4935-9653-c41f649523b9" providerId="ADAL" clId="{A3A1CA4C-0A84-4FC9-97F9-44ED7B9DB8FD}" dt="2024-03-07T15:01:06.537" v="5025" actId="404"/>
        <pc:sldMkLst>
          <pc:docMk/>
          <pc:sldMk cId="3380791225" sldId="307"/>
        </pc:sldMkLst>
        <pc:spChg chg="mod">
          <ac:chgData name="Bas Kruiswijk" userId="b5883242-42e9-4935-9653-c41f649523b9" providerId="ADAL" clId="{A3A1CA4C-0A84-4FC9-97F9-44ED7B9DB8FD}" dt="2024-03-07T15:01:06.537" v="5025" actId="404"/>
          <ac:spMkLst>
            <pc:docMk/>
            <pc:sldMk cId="3380791225" sldId="307"/>
            <ac:spMk id="3" creationId="{8C32B816-EC8F-D1B4-0A96-B292CD2331B7}"/>
          </ac:spMkLst>
        </pc:spChg>
      </pc:sldChg>
      <pc:sldChg chg="del">
        <pc:chgData name="Bas Kruiswijk" userId="b5883242-42e9-4935-9653-c41f649523b9" providerId="ADAL" clId="{A3A1CA4C-0A84-4FC9-97F9-44ED7B9DB8FD}" dt="2024-03-05T06:23:51.653" v="877" actId="47"/>
        <pc:sldMkLst>
          <pc:docMk/>
          <pc:sldMk cId="138269127" sldId="309"/>
        </pc:sldMkLst>
      </pc:sldChg>
      <pc:sldChg chg="del">
        <pc:chgData name="Bas Kruiswijk" userId="b5883242-42e9-4935-9653-c41f649523b9" providerId="ADAL" clId="{A3A1CA4C-0A84-4FC9-97F9-44ED7B9DB8FD}" dt="2024-03-05T06:23:51.653" v="877" actId="47"/>
        <pc:sldMkLst>
          <pc:docMk/>
          <pc:sldMk cId="4260582425" sldId="310"/>
        </pc:sldMkLst>
      </pc:sldChg>
      <pc:sldChg chg="del">
        <pc:chgData name="Bas Kruiswijk" userId="b5883242-42e9-4935-9653-c41f649523b9" providerId="ADAL" clId="{A3A1CA4C-0A84-4FC9-97F9-44ED7B9DB8FD}" dt="2024-03-05T06:23:51.653" v="877" actId="47"/>
        <pc:sldMkLst>
          <pc:docMk/>
          <pc:sldMk cId="407571563" sldId="311"/>
        </pc:sldMkLst>
      </pc:sldChg>
      <pc:sldChg chg="del">
        <pc:chgData name="Bas Kruiswijk" userId="b5883242-42e9-4935-9653-c41f649523b9" providerId="ADAL" clId="{A3A1CA4C-0A84-4FC9-97F9-44ED7B9DB8FD}" dt="2024-03-05T06:23:51.653" v="877" actId="47"/>
        <pc:sldMkLst>
          <pc:docMk/>
          <pc:sldMk cId="2563855226" sldId="312"/>
        </pc:sldMkLst>
      </pc:sldChg>
      <pc:sldChg chg="del">
        <pc:chgData name="Bas Kruiswijk" userId="b5883242-42e9-4935-9653-c41f649523b9" providerId="ADAL" clId="{A3A1CA4C-0A84-4FC9-97F9-44ED7B9DB8FD}" dt="2024-03-05T06:23:20.382" v="876" actId="47"/>
        <pc:sldMkLst>
          <pc:docMk/>
          <pc:sldMk cId="2481241714" sldId="313"/>
        </pc:sldMkLst>
      </pc:sldChg>
      <pc:sldChg chg="modSp mod">
        <pc:chgData name="Bas Kruiswijk" userId="b5883242-42e9-4935-9653-c41f649523b9" providerId="ADAL" clId="{A3A1CA4C-0A84-4FC9-97F9-44ED7B9DB8FD}" dt="2024-03-05T07:12:11.368" v="4753" actId="113"/>
        <pc:sldMkLst>
          <pc:docMk/>
          <pc:sldMk cId="2428485902" sldId="314"/>
        </pc:sldMkLst>
        <pc:spChg chg="mod">
          <ac:chgData name="Bas Kruiswijk" userId="b5883242-42e9-4935-9653-c41f649523b9" providerId="ADAL" clId="{A3A1CA4C-0A84-4FC9-97F9-44ED7B9DB8FD}" dt="2024-03-05T06:27:08.811" v="1040" actId="20577"/>
          <ac:spMkLst>
            <pc:docMk/>
            <pc:sldMk cId="2428485902" sldId="314"/>
            <ac:spMk id="2" creationId="{C2F27B5B-2F52-D6D7-F464-BE39198318D0}"/>
          </ac:spMkLst>
        </pc:spChg>
        <pc:spChg chg="mod">
          <ac:chgData name="Bas Kruiswijk" userId="b5883242-42e9-4935-9653-c41f649523b9" providerId="ADAL" clId="{A3A1CA4C-0A84-4FC9-97F9-44ED7B9DB8FD}" dt="2024-03-05T07:12:11.368" v="4753" actId="113"/>
          <ac:spMkLst>
            <pc:docMk/>
            <pc:sldMk cId="2428485902" sldId="314"/>
            <ac:spMk id="3" creationId="{9B77F02C-91B1-122D-E76B-20AEAECC4FBB}"/>
          </ac:spMkLst>
        </pc:spChg>
      </pc:sldChg>
      <pc:sldChg chg="modSp mod ord">
        <pc:chgData name="Bas Kruiswijk" userId="b5883242-42e9-4935-9653-c41f649523b9" providerId="ADAL" clId="{A3A1CA4C-0A84-4FC9-97F9-44ED7B9DB8FD}" dt="2024-03-06T21:22:09.603" v="4852" actId="20577"/>
        <pc:sldMkLst>
          <pc:docMk/>
          <pc:sldMk cId="1534812064" sldId="315"/>
        </pc:sldMkLst>
        <pc:spChg chg="mod">
          <ac:chgData name="Bas Kruiswijk" userId="b5883242-42e9-4935-9653-c41f649523b9" providerId="ADAL" clId="{A3A1CA4C-0A84-4FC9-97F9-44ED7B9DB8FD}" dt="2024-03-05T06:56:39.431" v="3519" actId="20577"/>
          <ac:spMkLst>
            <pc:docMk/>
            <pc:sldMk cId="1534812064" sldId="315"/>
            <ac:spMk id="2" creationId="{B458E418-E46F-ED7D-0960-451469B50837}"/>
          </ac:spMkLst>
        </pc:spChg>
        <pc:spChg chg="mod">
          <ac:chgData name="Bas Kruiswijk" userId="b5883242-42e9-4935-9653-c41f649523b9" providerId="ADAL" clId="{A3A1CA4C-0A84-4FC9-97F9-44ED7B9DB8FD}" dt="2024-03-06T21:22:09.603" v="4852" actId="20577"/>
          <ac:spMkLst>
            <pc:docMk/>
            <pc:sldMk cId="1534812064" sldId="315"/>
            <ac:spMk id="3" creationId="{D6E8D9BF-5DF1-C043-ABAA-776A5E93F46F}"/>
          </ac:spMkLst>
        </pc:spChg>
      </pc:sldChg>
      <pc:sldChg chg="del">
        <pc:chgData name="Bas Kruiswijk" userId="b5883242-42e9-4935-9653-c41f649523b9" providerId="ADAL" clId="{A3A1CA4C-0A84-4FC9-97F9-44ED7B9DB8FD}" dt="2024-03-05T06:23:51.653" v="877" actId="47"/>
        <pc:sldMkLst>
          <pc:docMk/>
          <pc:sldMk cId="4107259136" sldId="316"/>
        </pc:sldMkLst>
      </pc:sldChg>
      <pc:sldChg chg="delSp modSp add mod">
        <pc:chgData name="Bas Kruiswijk" userId="b5883242-42e9-4935-9653-c41f649523b9" providerId="ADAL" clId="{A3A1CA4C-0A84-4FC9-97F9-44ED7B9DB8FD}" dt="2024-03-05T07:13:28.645" v="4756" actId="20577"/>
        <pc:sldMkLst>
          <pc:docMk/>
          <pc:sldMk cId="3300754902" sldId="317"/>
        </pc:sldMkLst>
        <pc:spChg chg="mod">
          <ac:chgData name="Bas Kruiswijk" userId="b5883242-42e9-4935-9653-c41f649523b9" providerId="ADAL" clId="{A3A1CA4C-0A84-4FC9-97F9-44ED7B9DB8FD}" dt="2024-03-05T06:10:11.559" v="157" actId="20577"/>
          <ac:spMkLst>
            <pc:docMk/>
            <pc:sldMk cId="3300754902" sldId="317"/>
            <ac:spMk id="2" creationId="{332822D0-B38B-FAA3-A958-C86C841570B3}"/>
          </ac:spMkLst>
        </pc:spChg>
        <pc:spChg chg="del mod">
          <ac:chgData name="Bas Kruiswijk" userId="b5883242-42e9-4935-9653-c41f649523b9" providerId="ADAL" clId="{A3A1CA4C-0A84-4FC9-97F9-44ED7B9DB8FD}" dt="2024-03-05T06:12:00.914" v="204" actId="478"/>
          <ac:spMkLst>
            <pc:docMk/>
            <pc:sldMk cId="3300754902" sldId="317"/>
            <ac:spMk id="3" creationId="{50099881-ED7C-8933-6357-A883CD352C46}"/>
          </ac:spMkLst>
        </pc:spChg>
        <pc:graphicFrameChg chg="mod modGraphic">
          <ac:chgData name="Bas Kruiswijk" userId="b5883242-42e9-4935-9653-c41f649523b9" providerId="ADAL" clId="{A3A1CA4C-0A84-4FC9-97F9-44ED7B9DB8FD}" dt="2024-03-05T07:13:28.645" v="4756" actId="20577"/>
          <ac:graphicFrameMkLst>
            <pc:docMk/>
            <pc:sldMk cId="3300754902" sldId="317"/>
            <ac:graphicFrameMk id="4" creationId="{D846B255-EB33-0054-F442-8183BB009292}"/>
          </ac:graphicFrameMkLst>
        </pc:graphicFrameChg>
        <pc:graphicFrameChg chg="del mod">
          <ac:chgData name="Bas Kruiswijk" userId="b5883242-42e9-4935-9653-c41f649523b9" providerId="ADAL" clId="{A3A1CA4C-0A84-4FC9-97F9-44ED7B9DB8FD}" dt="2024-03-05T06:12:44.709" v="246" actId="478"/>
          <ac:graphicFrameMkLst>
            <pc:docMk/>
            <pc:sldMk cId="3300754902" sldId="317"/>
            <ac:graphicFrameMk id="5" creationId="{F5957165-F469-DCE7-F8B0-0E549E7240A9}"/>
          </ac:graphicFrameMkLst>
        </pc:graphicFrameChg>
        <pc:graphicFrameChg chg="del">
          <ac:chgData name="Bas Kruiswijk" userId="b5883242-42e9-4935-9653-c41f649523b9" providerId="ADAL" clId="{A3A1CA4C-0A84-4FC9-97F9-44ED7B9DB8FD}" dt="2024-03-05T06:11:51.460" v="202" actId="478"/>
          <ac:graphicFrameMkLst>
            <pc:docMk/>
            <pc:sldMk cId="3300754902" sldId="317"/>
            <ac:graphicFrameMk id="6" creationId="{3C2D925D-8CCE-1E82-5C6B-D9151EDCBFFB}"/>
          </ac:graphicFrameMkLst>
        </pc:graphicFrameChg>
      </pc:sldChg>
      <pc:sldChg chg="modSp add mod">
        <pc:chgData name="Bas Kruiswijk" userId="b5883242-42e9-4935-9653-c41f649523b9" providerId="ADAL" clId="{A3A1CA4C-0A84-4FC9-97F9-44ED7B9DB8FD}" dt="2024-03-06T21:27:24.218" v="4989" actId="404"/>
        <pc:sldMkLst>
          <pc:docMk/>
          <pc:sldMk cId="418070258" sldId="318"/>
        </pc:sldMkLst>
        <pc:spChg chg="mod">
          <ac:chgData name="Bas Kruiswijk" userId="b5883242-42e9-4935-9653-c41f649523b9" providerId="ADAL" clId="{A3A1CA4C-0A84-4FC9-97F9-44ED7B9DB8FD}" dt="2024-03-05T06:49:39.914" v="2698" actId="20577"/>
          <ac:spMkLst>
            <pc:docMk/>
            <pc:sldMk cId="418070258" sldId="318"/>
            <ac:spMk id="2" creationId="{3A0C3746-2D28-3B3C-C823-63287DA3562B}"/>
          </ac:spMkLst>
        </pc:spChg>
        <pc:spChg chg="mod">
          <ac:chgData name="Bas Kruiswijk" userId="b5883242-42e9-4935-9653-c41f649523b9" providerId="ADAL" clId="{A3A1CA4C-0A84-4FC9-97F9-44ED7B9DB8FD}" dt="2024-03-06T21:27:24.218" v="4989" actId="404"/>
          <ac:spMkLst>
            <pc:docMk/>
            <pc:sldMk cId="418070258" sldId="318"/>
            <ac:spMk id="3" creationId="{50D224A5-3A87-950E-726E-19820D62F6CA}"/>
          </ac:spMkLst>
        </pc:spChg>
      </pc:sldChg>
      <pc:sldChg chg="modSp new mod">
        <pc:chgData name="Bas Kruiswijk" userId="b5883242-42e9-4935-9653-c41f649523b9" providerId="ADAL" clId="{A3A1CA4C-0A84-4FC9-97F9-44ED7B9DB8FD}" dt="2024-03-06T21:25:58.002" v="4988" actId="20577"/>
        <pc:sldMkLst>
          <pc:docMk/>
          <pc:sldMk cId="4011734772" sldId="319"/>
        </pc:sldMkLst>
        <pc:spChg chg="mod">
          <ac:chgData name="Bas Kruiswijk" userId="b5883242-42e9-4935-9653-c41f649523b9" providerId="ADAL" clId="{A3A1CA4C-0A84-4FC9-97F9-44ED7B9DB8FD}" dt="2024-03-05T06:48:55.407" v="2668" actId="1076"/>
          <ac:spMkLst>
            <pc:docMk/>
            <pc:sldMk cId="4011734772" sldId="319"/>
            <ac:spMk id="2" creationId="{F07FE24A-E7F0-41D4-9FC4-945E1B4CA96D}"/>
          </ac:spMkLst>
        </pc:spChg>
        <pc:spChg chg="mod">
          <ac:chgData name="Bas Kruiswijk" userId="b5883242-42e9-4935-9653-c41f649523b9" providerId="ADAL" clId="{A3A1CA4C-0A84-4FC9-97F9-44ED7B9DB8FD}" dt="2024-03-06T21:25:58.002" v="4988" actId="20577"/>
          <ac:spMkLst>
            <pc:docMk/>
            <pc:sldMk cId="4011734772" sldId="319"/>
            <ac:spMk id="3" creationId="{A19EE86D-2DB4-DE5C-4793-A45863A7CECF}"/>
          </ac:spMkLst>
        </pc:spChg>
      </pc:sldChg>
      <pc:sldChg chg="modSp add mod">
        <pc:chgData name="Bas Kruiswijk" userId="b5883242-42e9-4935-9653-c41f649523b9" providerId="ADAL" clId="{A3A1CA4C-0A84-4FC9-97F9-44ED7B9DB8FD}" dt="2024-03-06T21:21:41.748" v="4850" actId="20577"/>
        <pc:sldMkLst>
          <pc:docMk/>
          <pc:sldMk cId="2761892221" sldId="320"/>
        </pc:sldMkLst>
        <pc:spChg chg="mod">
          <ac:chgData name="Bas Kruiswijk" userId="b5883242-42e9-4935-9653-c41f649523b9" providerId="ADAL" clId="{A3A1CA4C-0A84-4FC9-97F9-44ED7B9DB8FD}" dt="2024-03-06T21:21:41.748" v="4850" actId="20577"/>
          <ac:spMkLst>
            <pc:docMk/>
            <pc:sldMk cId="2761892221" sldId="320"/>
            <ac:spMk id="3" creationId="{79B85788-7090-009C-89A6-5F2C9C317BBE}"/>
          </ac:spMkLst>
        </pc:spChg>
      </pc:sldChg>
      <pc:sldChg chg="new del">
        <pc:chgData name="Bas Kruiswijk" userId="b5883242-42e9-4935-9653-c41f649523b9" providerId="ADAL" clId="{A3A1CA4C-0A84-4FC9-97F9-44ED7B9DB8FD}" dt="2024-03-05T07:12:35.640" v="4755" actId="47"/>
        <pc:sldMkLst>
          <pc:docMk/>
          <pc:sldMk cId="1734947175" sldId="32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5CF3D-B595-4D6A-8FF8-6DFC0D0A5F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3E43846-BD5B-4B2D-A93E-E3089474AB92}">
      <dgm:prSet phldrT="[Tekst]" custT="1"/>
      <dgm:spPr/>
      <dgm:t>
        <a:bodyPr/>
        <a:lstStyle/>
        <a:p>
          <a:r>
            <a:rPr lang="nl-NL" sz="2000" b="1">
              <a:solidFill>
                <a:schemeClr val="bg1"/>
              </a:solidFill>
              <a:latin typeface="Montserrat" panose="00000500000000000000" pitchFamily="2" charset="0"/>
            </a:rPr>
            <a:t>Onderwijs</a:t>
          </a:r>
          <a:br>
            <a:rPr lang="nl-NL" sz="2000" b="1">
              <a:solidFill>
                <a:schemeClr val="bg1"/>
              </a:solidFill>
              <a:latin typeface="Montserrat" panose="00000500000000000000" pitchFamily="2" charset="0"/>
            </a:rPr>
          </a:br>
          <a:r>
            <a:rPr lang="nl-NL" sz="2000" b="1">
              <a:solidFill>
                <a:schemeClr val="bg1"/>
              </a:solidFill>
              <a:latin typeface="Montserrat" panose="00000500000000000000" pitchFamily="2" charset="0"/>
            </a:rPr>
            <a:t>Sector</a:t>
          </a:r>
        </a:p>
      </dgm:t>
    </dgm:pt>
    <dgm:pt modelId="{FF76758D-97AF-40B5-85C3-355D73D035B2}" type="parTrans" cxnId="{29F63830-2D93-40F9-868D-8FFACD55E794}">
      <dgm:prSet/>
      <dgm:spPr/>
      <dgm:t>
        <a:bodyPr/>
        <a:lstStyle/>
        <a:p>
          <a:endParaRPr lang="nl-NL" sz="3200" b="1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5C3382F3-A5A7-4ECD-B283-D35416920255}" type="sibTrans" cxnId="{29F63830-2D93-40F9-868D-8FFACD55E794}">
      <dgm:prSet/>
      <dgm:spPr/>
      <dgm:t>
        <a:bodyPr/>
        <a:lstStyle/>
        <a:p>
          <a:endParaRPr lang="nl-NL" sz="3200" b="1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E971807D-F9EC-4342-B1AC-4692618620EE}">
      <dgm:prSet phldrT="[Tekst]" custT="1"/>
      <dgm:spPr/>
      <dgm:t>
        <a:bodyPr/>
        <a:lstStyle/>
        <a:p>
          <a:r>
            <a:rPr lang="nl-NL" sz="2000" b="1">
              <a:solidFill>
                <a:schemeClr val="bg1"/>
              </a:solidFill>
              <a:latin typeface="Montserrat" panose="00000500000000000000" pitchFamily="2" charset="0"/>
            </a:rPr>
            <a:t>Programma</a:t>
          </a:r>
        </a:p>
      </dgm:t>
    </dgm:pt>
    <dgm:pt modelId="{A4923522-18BC-4C80-9372-3BC36E1D3BDA}" type="parTrans" cxnId="{5ECAF91D-B715-4410-842F-987B400D3B9A}">
      <dgm:prSet/>
      <dgm:spPr/>
      <dgm:t>
        <a:bodyPr/>
        <a:lstStyle/>
        <a:p>
          <a:endParaRPr lang="nl-NL" sz="3200" b="1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F28F9687-830A-4948-92B6-B2F59DA975F3}" type="sibTrans" cxnId="{5ECAF91D-B715-4410-842F-987B400D3B9A}">
      <dgm:prSet/>
      <dgm:spPr/>
      <dgm:t>
        <a:bodyPr/>
        <a:lstStyle/>
        <a:p>
          <a:endParaRPr lang="nl-NL" sz="3200" b="1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BF15701B-72FC-4896-8622-FE423359BC03}">
      <dgm:prSet phldrT="[Tekst]" custT="1"/>
      <dgm:spPr/>
      <dgm:t>
        <a:bodyPr/>
        <a:lstStyle/>
        <a:p>
          <a:r>
            <a:rPr lang="nl-NL" sz="2000" b="1">
              <a:solidFill>
                <a:schemeClr val="bg1"/>
              </a:solidFill>
              <a:latin typeface="Montserrat" panose="00000500000000000000" pitchFamily="2" charset="0"/>
            </a:rPr>
            <a:t>Architectuur</a:t>
          </a:r>
        </a:p>
      </dgm:t>
    </dgm:pt>
    <dgm:pt modelId="{D99C077D-670D-4C18-AD88-4C43D9EE16D8}" type="parTrans" cxnId="{D59E2832-41B9-404B-92AC-84DF676DB6E7}">
      <dgm:prSet/>
      <dgm:spPr/>
      <dgm:t>
        <a:bodyPr/>
        <a:lstStyle/>
        <a:p>
          <a:endParaRPr lang="nl-NL" sz="3200" b="1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A923CAF1-63BA-4731-84A1-6D9C7BABA8F4}" type="sibTrans" cxnId="{D59E2832-41B9-404B-92AC-84DF676DB6E7}">
      <dgm:prSet/>
      <dgm:spPr/>
      <dgm:t>
        <a:bodyPr/>
        <a:lstStyle/>
        <a:p>
          <a:endParaRPr lang="nl-NL" sz="3200" b="1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6C79D105-34AD-4B9E-92B5-FC1A8C348D39}" type="pres">
      <dgm:prSet presAssocID="{8FF5CF3D-B595-4D6A-8FF8-6DFC0D0A5F8D}" presName="compositeShape" presStyleCnt="0">
        <dgm:presLayoutVars>
          <dgm:chMax val="7"/>
          <dgm:dir/>
          <dgm:resizeHandles val="exact"/>
        </dgm:presLayoutVars>
      </dgm:prSet>
      <dgm:spPr/>
    </dgm:pt>
    <dgm:pt modelId="{CF4ECCC5-C0F7-4860-910E-E395FE6EA086}" type="pres">
      <dgm:prSet presAssocID="{BF15701B-72FC-4896-8622-FE423359BC03}" presName="circ1" presStyleLbl="vennNode1" presStyleIdx="0" presStyleCnt="3"/>
      <dgm:spPr/>
    </dgm:pt>
    <dgm:pt modelId="{45AD0AC6-C3C0-41E0-A7BA-464C03BB0A9C}" type="pres">
      <dgm:prSet presAssocID="{BF15701B-72FC-4896-8622-FE423359BC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36F776-845C-4D7F-B8AC-8ADF2CEFD89A}" type="pres">
      <dgm:prSet presAssocID="{43E43846-BD5B-4B2D-A93E-E3089474AB92}" presName="circ2" presStyleLbl="vennNode1" presStyleIdx="1" presStyleCnt="3"/>
      <dgm:spPr/>
    </dgm:pt>
    <dgm:pt modelId="{44257B7B-B3BF-4B7B-B2A3-32640F057E9C}" type="pres">
      <dgm:prSet presAssocID="{43E43846-BD5B-4B2D-A93E-E3089474AB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426E59-1B0B-4964-85C8-74761D980BE4}" type="pres">
      <dgm:prSet presAssocID="{E971807D-F9EC-4342-B1AC-4692618620EE}" presName="circ3" presStyleLbl="vennNode1" presStyleIdx="2" presStyleCnt="3"/>
      <dgm:spPr/>
    </dgm:pt>
    <dgm:pt modelId="{25D36F5D-0F14-4939-BB52-1F6EF0E39FCC}" type="pres">
      <dgm:prSet presAssocID="{E971807D-F9EC-4342-B1AC-4692618620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C8E603-6B53-45C6-A7DA-A8633E3329D8}" type="presOf" srcId="{43E43846-BD5B-4B2D-A93E-E3089474AB92}" destId="{D236F776-845C-4D7F-B8AC-8ADF2CEFD89A}" srcOrd="0" destOrd="0" presId="urn:microsoft.com/office/officeart/2005/8/layout/venn1"/>
    <dgm:cxn modelId="{5ECAF91D-B715-4410-842F-987B400D3B9A}" srcId="{8FF5CF3D-B595-4D6A-8FF8-6DFC0D0A5F8D}" destId="{E971807D-F9EC-4342-B1AC-4692618620EE}" srcOrd="2" destOrd="0" parTransId="{A4923522-18BC-4C80-9372-3BC36E1D3BDA}" sibTransId="{F28F9687-830A-4948-92B6-B2F59DA975F3}"/>
    <dgm:cxn modelId="{29F63830-2D93-40F9-868D-8FFACD55E794}" srcId="{8FF5CF3D-B595-4D6A-8FF8-6DFC0D0A5F8D}" destId="{43E43846-BD5B-4B2D-A93E-E3089474AB92}" srcOrd="1" destOrd="0" parTransId="{FF76758D-97AF-40B5-85C3-355D73D035B2}" sibTransId="{5C3382F3-A5A7-4ECD-B283-D35416920255}"/>
    <dgm:cxn modelId="{D59E2832-41B9-404B-92AC-84DF676DB6E7}" srcId="{8FF5CF3D-B595-4D6A-8FF8-6DFC0D0A5F8D}" destId="{BF15701B-72FC-4896-8622-FE423359BC03}" srcOrd="0" destOrd="0" parTransId="{D99C077D-670D-4C18-AD88-4C43D9EE16D8}" sibTransId="{A923CAF1-63BA-4731-84A1-6D9C7BABA8F4}"/>
    <dgm:cxn modelId="{4431C278-39B8-4A0F-8392-9A1A220F96F0}" type="presOf" srcId="{BF15701B-72FC-4896-8622-FE423359BC03}" destId="{45AD0AC6-C3C0-41E0-A7BA-464C03BB0A9C}" srcOrd="1" destOrd="0" presId="urn:microsoft.com/office/officeart/2005/8/layout/venn1"/>
    <dgm:cxn modelId="{1A3AF87E-B128-4A0B-9E41-61B4A527EC4E}" type="presOf" srcId="{43E43846-BD5B-4B2D-A93E-E3089474AB92}" destId="{44257B7B-B3BF-4B7B-B2A3-32640F057E9C}" srcOrd="1" destOrd="0" presId="urn:microsoft.com/office/officeart/2005/8/layout/venn1"/>
    <dgm:cxn modelId="{28EBA6B5-170F-48D9-AEF9-12FF5660402F}" type="presOf" srcId="{BF15701B-72FC-4896-8622-FE423359BC03}" destId="{CF4ECCC5-C0F7-4860-910E-E395FE6EA086}" srcOrd="0" destOrd="0" presId="urn:microsoft.com/office/officeart/2005/8/layout/venn1"/>
    <dgm:cxn modelId="{4698C8C4-7FAD-4159-9E84-E3C81F65B609}" type="presOf" srcId="{8FF5CF3D-B595-4D6A-8FF8-6DFC0D0A5F8D}" destId="{6C79D105-34AD-4B9E-92B5-FC1A8C348D39}" srcOrd="0" destOrd="0" presId="urn:microsoft.com/office/officeart/2005/8/layout/venn1"/>
    <dgm:cxn modelId="{157303F8-6C9B-4F50-8208-1FCF654E7E16}" type="presOf" srcId="{E971807D-F9EC-4342-B1AC-4692618620EE}" destId="{D0426E59-1B0B-4964-85C8-74761D980BE4}" srcOrd="0" destOrd="0" presId="urn:microsoft.com/office/officeart/2005/8/layout/venn1"/>
    <dgm:cxn modelId="{00AE77F9-0A3E-4A51-ADFA-55EA49533853}" type="presOf" srcId="{E971807D-F9EC-4342-B1AC-4692618620EE}" destId="{25D36F5D-0F14-4939-BB52-1F6EF0E39FCC}" srcOrd="1" destOrd="0" presId="urn:microsoft.com/office/officeart/2005/8/layout/venn1"/>
    <dgm:cxn modelId="{231A8C21-7920-4101-8F81-98877AD5372F}" type="presParOf" srcId="{6C79D105-34AD-4B9E-92B5-FC1A8C348D39}" destId="{CF4ECCC5-C0F7-4860-910E-E395FE6EA086}" srcOrd="0" destOrd="0" presId="urn:microsoft.com/office/officeart/2005/8/layout/venn1"/>
    <dgm:cxn modelId="{7C3622BA-40A7-4AE8-8FD2-7C6F43458CBE}" type="presParOf" srcId="{6C79D105-34AD-4B9E-92B5-FC1A8C348D39}" destId="{45AD0AC6-C3C0-41E0-A7BA-464C03BB0A9C}" srcOrd="1" destOrd="0" presId="urn:microsoft.com/office/officeart/2005/8/layout/venn1"/>
    <dgm:cxn modelId="{449E78A9-4ECF-4A63-9FC4-FD2472632414}" type="presParOf" srcId="{6C79D105-34AD-4B9E-92B5-FC1A8C348D39}" destId="{D236F776-845C-4D7F-B8AC-8ADF2CEFD89A}" srcOrd="2" destOrd="0" presId="urn:microsoft.com/office/officeart/2005/8/layout/venn1"/>
    <dgm:cxn modelId="{6A4F7E9B-1A8C-4C76-8EF0-2D0D35466334}" type="presParOf" srcId="{6C79D105-34AD-4B9E-92B5-FC1A8C348D39}" destId="{44257B7B-B3BF-4B7B-B2A3-32640F057E9C}" srcOrd="3" destOrd="0" presId="urn:microsoft.com/office/officeart/2005/8/layout/venn1"/>
    <dgm:cxn modelId="{C09445D0-18C0-422D-B45C-E4CC8D326A30}" type="presParOf" srcId="{6C79D105-34AD-4B9E-92B5-FC1A8C348D39}" destId="{D0426E59-1B0B-4964-85C8-74761D980BE4}" srcOrd="4" destOrd="0" presId="urn:microsoft.com/office/officeart/2005/8/layout/venn1"/>
    <dgm:cxn modelId="{4F405F2F-5DB3-4D67-BEFD-9E254674E491}" type="presParOf" srcId="{6C79D105-34AD-4B9E-92B5-FC1A8C348D39}" destId="{25D36F5D-0F14-4939-BB52-1F6EF0E39F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ECCC5-C0F7-4860-910E-E395FE6EA086}">
      <dsp:nvSpPr>
        <dsp:cNvPr id="0" name=""/>
        <dsp:cNvSpPr/>
      </dsp:nvSpPr>
      <dsp:spPr>
        <a:xfrm>
          <a:off x="3138773" y="56081"/>
          <a:ext cx="2691909" cy="2691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Montserrat" panose="00000500000000000000" pitchFamily="2" charset="0"/>
            </a:rPr>
            <a:t>Architectuur</a:t>
          </a:r>
        </a:p>
      </dsp:txBody>
      <dsp:txXfrm>
        <a:off x="3497694" y="527165"/>
        <a:ext cx="1974067" cy="1211359"/>
      </dsp:txXfrm>
    </dsp:sp>
    <dsp:sp modelId="{D236F776-845C-4D7F-B8AC-8ADF2CEFD89A}">
      <dsp:nvSpPr>
        <dsp:cNvPr id="0" name=""/>
        <dsp:cNvSpPr/>
      </dsp:nvSpPr>
      <dsp:spPr>
        <a:xfrm>
          <a:off x="4110103" y="1738524"/>
          <a:ext cx="2691909" cy="2691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Montserrat" panose="00000500000000000000" pitchFamily="2" charset="0"/>
            </a:rPr>
            <a:t>Onderwijs</a:t>
          </a:r>
          <a:br>
            <a:rPr lang="nl-NL" sz="2000" b="1" kern="1200">
              <a:solidFill>
                <a:schemeClr val="bg1"/>
              </a:solidFill>
              <a:latin typeface="Montserrat" panose="00000500000000000000" pitchFamily="2" charset="0"/>
            </a:rPr>
          </a:br>
          <a:r>
            <a:rPr lang="nl-NL" sz="2000" b="1" kern="1200">
              <a:solidFill>
                <a:schemeClr val="bg1"/>
              </a:solidFill>
              <a:latin typeface="Montserrat" panose="00000500000000000000" pitchFamily="2" charset="0"/>
            </a:rPr>
            <a:t>Sector</a:t>
          </a:r>
        </a:p>
      </dsp:txBody>
      <dsp:txXfrm>
        <a:off x="4933379" y="2433934"/>
        <a:ext cx="1615145" cy="1480550"/>
      </dsp:txXfrm>
    </dsp:sp>
    <dsp:sp modelId="{D0426E59-1B0B-4964-85C8-74761D980BE4}">
      <dsp:nvSpPr>
        <dsp:cNvPr id="0" name=""/>
        <dsp:cNvSpPr/>
      </dsp:nvSpPr>
      <dsp:spPr>
        <a:xfrm>
          <a:off x="2167442" y="1738524"/>
          <a:ext cx="2691909" cy="26919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bg1"/>
              </a:solidFill>
              <a:latin typeface="Montserrat" panose="00000500000000000000" pitchFamily="2" charset="0"/>
            </a:rPr>
            <a:t>Programma</a:t>
          </a:r>
        </a:p>
      </dsp:txBody>
      <dsp:txXfrm>
        <a:off x="2420930" y="2433934"/>
        <a:ext cx="1615145" cy="1480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0FB4-7D23-4DDE-AA0A-EE043B615173}" type="datetimeFigureOut">
              <a:t>7-3-2024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AF70-24A3-41EB-9EFB-4814252150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2835B-2EDB-05F2-4ACD-FC95FF049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2B995-0F47-4264-45ED-D62756BDB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3D108-112B-5A63-4412-A950AC7E4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D603A-E08E-E189-74C0-80175FD6C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DAF70-24A3-41EB-9EFB-4814252150D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71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DAF70-24A3-41EB-9EFB-4814252150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7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FA225-3287-AE36-8081-58CF70723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96200F-6A42-3D91-1039-F8BB972DA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771B1-C207-7C2E-5F1B-27592915C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64399-EF0E-D533-F937-612A32F47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DAF70-24A3-41EB-9EFB-4814252150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2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pic>
        <p:nvPicPr>
          <p:cNvPr id="17" name="Google Shape;17;p34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47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Inhoud met bijschrif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4421F90-E085-4F95-89B6-5B3FE5EA2325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1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3" descr="\\fileserver\users$\dommisse01\Edustandaard\Edustandaard logo vrijstaan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8033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tedenbouwkunde, Flatgebouw, Metropoolregio, gebouw&#10;&#10;Automatisch gegenereerde beschrijving">
            <a:extLst>
              <a:ext uri="{FF2B5EF4-FFF2-40B4-BE49-F238E27FC236}">
                <a16:creationId xmlns:a16="http://schemas.microsoft.com/office/drawing/2014/main" id="{5C37519C-85FA-4E9B-B6D8-B00BC802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9"/>
          <a:stretch/>
        </p:blipFill>
        <p:spPr>
          <a:xfrm>
            <a:off x="0" y="-707922"/>
            <a:ext cx="12192000" cy="75659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F2577C-E89B-E50E-159E-C57E4A05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02570"/>
            <a:ext cx="12192000" cy="1442591"/>
          </a:xfrm>
        </p:spPr>
        <p:txBody>
          <a:bodyPr/>
          <a:lstStyle/>
          <a:p>
            <a:r>
              <a:rPr lang="nl-NL" sz="3200"/>
              <a:t>2</a:t>
            </a:r>
            <a:r>
              <a:rPr lang="nl-NL" sz="3200" baseline="30000"/>
              <a:t>e</a:t>
            </a:r>
            <a:r>
              <a:rPr lang="nl-NL" sz="3200"/>
              <a:t> </a:t>
            </a:r>
            <a:r>
              <a:rPr lang="nl-NL"/>
              <a:t>a</a:t>
            </a:r>
            <a:r>
              <a:rPr lang="nl-NL" sz="3200"/>
              <a:t>rchitectuurdag Groeifondstrajecten</a:t>
            </a:r>
            <a:br>
              <a:rPr lang="nl-NL" sz="3200"/>
            </a:br>
            <a:r>
              <a:rPr lang="nl-NL" sz="3200"/>
              <a:t>1 februari 2024</a:t>
            </a:r>
            <a:br>
              <a:rPr lang="nl-NL" sz="3200"/>
            </a:br>
            <a:r>
              <a:rPr lang="nl-NL" sz="1600"/>
              <a:t>Samenvatting opbrengst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3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E418-E46F-ED7D-0960-451469B5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Samenvatting: aanbevelingen voor samenwerking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D9BF-5DF1-C043-ABAA-776A5E93F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5033"/>
            <a:ext cx="10972800" cy="4971132"/>
          </a:xfrm>
        </p:spPr>
        <p:txBody>
          <a:bodyPr/>
          <a:lstStyle/>
          <a:p>
            <a:pPr marL="508000" indent="-457200">
              <a:buFont typeface="+mj-lt"/>
              <a:buAutoNum type="arabicPeriod" startAt="4"/>
            </a:pPr>
            <a:r>
              <a:rPr lang="nl-NL" sz="2000"/>
              <a:t>Bewaken samenhang op thema LLO</a:t>
            </a:r>
          </a:p>
          <a:p>
            <a:pPr lvl="1"/>
            <a:r>
              <a:rPr lang="nl-NL" sz="1800"/>
              <a:t>Sturen op samenhang rond LLO, zowel inhoudelijk als beleidsmatig</a:t>
            </a:r>
          </a:p>
          <a:p>
            <a:pPr lvl="1"/>
            <a:endParaRPr lang="nl-NL" sz="1800"/>
          </a:p>
          <a:p>
            <a:pPr marL="508000" indent="-457200">
              <a:buFont typeface="+mj-lt"/>
              <a:buAutoNum type="arabicPeriod" startAt="4"/>
            </a:pPr>
            <a:r>
              <a:rPr lang="nl-NL" sz="2000"/>
              <a:t>Sturen op eenduidigheid gegevensdefinities en referentiecomponenten</a:t>
            </a:r>
          </a:p>
          <a:p>
            <a:pPr lvl="1"/>
            <a:r>
              <a:rPr lang="nl-NL" sz="1800"/>
              <a:t>Meer aandacht in werkgroep Samenhang, RIO of eventueel een nieuwe werkgroep Regie op gegevens</a:t>
            </a:r>
          </a:p>
          <a:p>
            <a:pPr lvl="1"/>
            <a:endParaRPr lang="nl-NL" sz="1800"/>
          </a:p>
          <a:p>
            <a:pPr marL="508000" indent="-457200">
              <a:buFont typeface="+mj-lt"/>
              <a:buAutoNum type="arabicPeriod" startAt="4"/>
            </a:pPr>
            <a:r>
              <a:rPr lang="nl-NL" sz="2000"/>
              <a:t>Samenhangende gegevensmodellering</a:t>
            </a:r>
          </a:p>
          <a:p>
            <a:pPr lvl="1"/>
            <a:r>
              <a:rPr lang="nl-NL" sz="1800"/>
              <a:t>Naast definties ook samenhangende gegevensmodellering. Nu versnipperd in bijv. RIO en OOAPI.</a:t>
            </a:r>
          </a:p>
          <a:p>
            <a:pPr lvl="1"/>
            <a:endParaRPr lang="nl-NL" sz="1800"/>
          </a:p>
          <a:p>
            <a:pPr marL="508000" indent="-457200">
              <a:buFont typeface="+mj-lt"/>
              <a:buAutoNum type="arabicPeriod" startAt="4"/>
            </a:pPr>
            <a:r>
              <a:rPr lang="nl-NL" sz="2000"/>
              <a:t>Sturen op afspraken over metadateren leermaterialen</a:t>
            </a:r>
          </a:p>
          <a:p>
            <a:pPr lvl="1"/>
            <a:r>
              <a:rPr lang="nl-NL" sz="1800"/>
              <a:t>Sector-overstijgende afspraken voor bericht- en koppelvlakspecificaties in een nieuwe werkgroep Leermaterialen</a:t>
            </a:r>
            <a:endParaRPr lang="nl-NL" sz="1600"/>
          </a:p>
          <a:p>
            <a:pPr lvl="1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53481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4706A8E-723B-FD12-8835-4F1AFD08E53B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/>
              <a:t>Toelichting opbrengsten 2e architectuurdag Groeifondstrajecten, 1 februari 2024</a:t>
            </a:r>
          </a:p>
          <a:p>
            <a:r>
              <a:rPr lang="en-GB" b="1"/>
              <a:t>voor de Standaardisatieraad</a:t>
            </a:r>
          </a:p>
          <a:p>
            <a:endParaRPr lang="en-GB" b="1"/>
          </a:p>
          <a:p>
            <a:r>
              <a:rPr lang="en-GB" b="1"/>
              <a:t>7 maart 2024</a:t>
            </a:r>
          </a:p>
          <a:p>
            <a:endParaRPr lang="en-GB" b="1"/>
          </a:p>
          <a:p>
            <a:r>
              <a:rPr lang="en-GB" b="1"/>
              <a:t>Bas Kruiswijk</a:t>
            </a:r>
            <a:endParaRPr lang="nl-NL" b="1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FFDEB7-1F1B-4890-7046-18A3D8C4C8CE}"/>
              </a:ext>
            </a:extLst>
          </p:cNvPr>
          <p:cNvSpPr/>
          <p:nvPr/>
        </p:nvSpPr>
        <p:spPr>
          <a:xfrm>
            <a:off x="0" y="6292645"/>
            <a:ext cx="2556387" cy="555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latin typeface="Montserrat" panose="00000500000000000000" pitchFamily="2" charset="0"/>
              </a:rPr>
              <a:t>Colofon</a:t>
            </a:r>
          </a:p>
        </p:txBody>
      </p:sp>
    </p:spTree>
    <p:extLst>
      <p:ext uri="{BB962C8B-B14F-4D97-AF65-F5344CB8AC3E}">
        <p14:creationId xmlns:p14="http://schemas.microsoft.com/office/powerpoint/2010/main" val="44351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519F-B243-8A2D-76C3-9F985605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Aanleiding, doel, opdracht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B816-EC8F-D1B4-0A96-B292CD233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/>
              <a:t>Aanleiding</a:t>
            </a:r>
          </a:p>
          <a:p>
            <a:pPr lvl="1"/>
            <a:r>
              <a:rPr lang="en-GB" sz="1800"/>
              <a:t>Verschillende groeifondsprogramma’s</a:t>
            </a:r>
          </a:p>
          <a:p>
            <a:pPr lvl="1"/>
            <a:r>
              <a:rPr lang="en-GB" sz="1800"/>
              <a:t>Zorgen over overlap en afhankelijkheden</a:t>
            </a:r>
          </a:p>
          <a:p>
            <a:pPr lvl="1"/>
            <a:r>
              <a:rPr lang="en-GB" sz="1800"/>
              <a:t>Goede onderlinge afstemming is cruciaal</a:t>
            </a:r>
          </a:p>
          <a:p>
            <a:r>
              <a:rPr lang="en-GB" sz="2000"/>
              <a:t>Doel architectuurdag</a:t>
            </a:r>
          </a:p>
          <a:p>
            <a:pPr lvl="1"/>
            <a:r>
              <a:rPr lang="en-GB" sz="1800"/>
              <a:t>Breng raakvlakken en afhankelijkheden tussen de groeifondsprogramma’s in kaart</a:t>
            </a:r>
          </a:p>
          <a:p>
            <a:pPr lvl="1"/>
            <a:r>
              <a:rPr lang="en-GB" sz="1800"/>
              <a:t>Identificeer onderwerpen</a:t>
            </a:r>
          </a:p>
          <a:p>
            <a:pPr lvl="2"/>
            <a:r>
              <a:rPr lang="en-GB" sz="1600"/>
              <a:t>Waar is er een gemeenschappelijke basis, en kunnen we elkaar versterken?</a:t>
            </a:r>
          </a:p>
          <a:p>
            <a:pPr lvl="2"/>
            <a:r>
              <a:rPr lang="en-GB" sz="1600"/>
              <a:t>Waar zijn er mogelijk tegengestelde of conflicterende verschillen</a:t>
            </a:r>
          </a:p>
          <a:p>
            <a:r>
              <a:rPr lang="en-GB" sz="2000"/>
              <a:t>Ambitie</a:t>
            </a:r>
          </a:p>
          <a:p>
            <a:pPr lvl="1"/>
            <a:r>
              <a:rPr lang="en-GB" sz="1800"/>
              <a:t>Nu vooral inventariseren</a:t>
            </a:r>
          </a:p>
          <a:p>
            <a:pPr lvl="1"/>
            <a:r>
              <a:rPr lang="en-GB" sz="1800"/>
              <a:t>Later vertalen naar acties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38079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4178-51E6-90CD-02A0-1A935F67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Aanpak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2DE37-8C2A-752B-A124-AE1C255DE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Vergelijkingsraamwerk</a:t>
            </a:r>
          </a:p>
          <a:p>
            <a:pPr lvl="1"/>
            <a:r>
              <a:rPr lang="en-GB"/>
              <a:t>Standaardmethode om programma’s te vergelijken op groot aantal aspecten </a:t>
            </a:r>
            <a:r>
              <a:rPr lang="en-GB" sz="2000"/>
              <a:t>(projectfase, werkingsgebied, ketendomeinen, privacy, informatiebeveiliging, interoperabiliteit, IAA, M2M-interactie, H2M-interacties, realisatie/implementatie/uitrol, beheer, governance)</a:t>
            </a:r>
          </a:p>
          <a:p>
            <a:pPr lvl="1"/>
            <a:r>
              <a:rPr lang="en-GB"/>
              <a:t>Vooraf ingevuld, leidraad voor gesprek over overeenkomsten en verschillen</a:t>
            </a:r>
          </a:p>
          <a:p>
            <a:endParaRPr lang="en-GB"/>
          </a:p>
          <a:p>
            <a:r>
              <a:rPr lang="en-GB"/>
              <a:t>In kaart brengen en conclusies trekken t.a.v. overeenkomsten en verschillen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38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C864A-843A-7F49-B0D5-ACCB39D4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Deelnemers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A347318-C5ED-29C6-72EF-C65D030C5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477789"/>
              </p:ext>
            </p:extLst>
          </p:nvPr>
        </p:nvGraphicFramePr>
        <p:xfrm>
          <a:off x="-1436877" y="1258529"/>
          <a:ext cx="8969456" cy="448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31D0EA73-BD60-9E93-E86F-DA4B88DEF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737" y="1130710"/>
            <a:ext cx="5967662" cy="5727289"/>
          </a:xfrm>
        </p:spPr>
        <p:txBody>
          <a:bodyPr/>
          <a:lstStyle/>
          <a:p>
            <a:r>
              <a:rPr lang="nl-NL" sz="2400"/>
              <a:t>Leden van programma’s</a:t>
            </a:r>
          </a:p>
          <a:p>
            <a:pPr lvl="1"/>
            <a:r>
              <a:rPr lang="nl-NL" sz="2000"/>
              <a:t>Edu-V</a:t>
            </a:r>
          </a:p>
          <a:p>
            <a:pPr lvl="1"/>
            <a:r>
              <a:rPr lang="nl-NL" sz="2000"/>
              <a:t>Npuls</a:t>
            </a:r>
          </a:p>
          <a:p>
            <a:pPr lvl="1"/>
            <a:r>
              <a:rPr lang="nl-NL" sz="2000"/>
              <a:t>LLO Katalysator</a:t>
            </a:r>
          </a:p>
          <a:p>
            <a:pPr lvl="1"/>
            <a:r>
              <a:rPr lang="nl-NL" sz="2000"/>
              <a:t>Leeroverzicht</a:t>
            </a:r>
          </a:p>
          <a:p>
            <a:pPr lvl="1"/>
            <a:r>
              <a:rPr lang="nl-NL" sz="2000"/>
              <a:t>Impuls Open Leermateriaal</a:t>
            </a:r>
          </a:p>
          <a:p>
            <a:r>
              <a:rPr lang="nl-NL" sz="2400"/>
              <a:t>Leden van sectorale architectuur-communities</a:t>
            </a:r>
          </a:p>
          <a:p>
            <a:pPr lvl="1"/>
            <a:r>
              <a:rPr lang="nl-NL" sz="2000"/>
              <a:t>Surf (HORA, HOSA)</a:t>
            </a:r>
          </a:p>
          <a:p>
            <a:pPr lvl="1"/>
            <a:r>
              <a:rPr lang="nl-NL" sz="2000"/>
              <a:t>MBO Digitaal (MORA, MOSA)</a:t>
            </a:r>
          </a:p>
          <a:p>
            <a:pPr lvl="1"/>
            <a:r>
              <a:rPr lang="nl-NL" sz="2000"/>
              <a:t>Kennisnet (ROSA, FORA)</a:t>
            </a:r>
          </a:p>
          <a:p>
            <a:r>
              <a:rPr lang="nl-NL" sz="2400"/>
              <a:t>Leden van EduStandaard</a:t>
            </a:r>
          </a:p>
          <a:p>
            <a:pPr lvl="1"/>
            <a:r>
              <a:rPr lang="nl-NL" sz="2000"/>
              <a:t>Kennisnet</a:t>
            </a:r>
          </a:p>
          <a:p>
            <a:pPr lvl="1"/>
            <a:r>
              <a:rPr lang="nl-NL" sz="2000"/>
              <a:t>DUO</a:t>
            </a:r>
          </a:p>
        </p:txBody>
      </p:sp>
    </p:spTree>
    <p:extLst>
      <p:ext uri="{BB962C8B-B14F-4D97-AF65-F5344CB8AC3E}">
        <p14:creationId xmlns:p14="http://schemas.microsoft.com/office/powerpoint/2010/main" val="37820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C2F68-542F-6837-5480-E97F3E119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22D0-B38B-FAA3-A958-C86C8415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Doel en doelgroep</a:t>
            </a:r>
            <a:endParaRPr lang="nl-NL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46B255-EB33-0054-F442-8183BB009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19040"/>
              </p:ext>
            </p:extLst>
          </p:nvPr>
        </p:nvGraphicFramePr>
        <p:xfrm>
          <a:off x="335360" y="1256518"/>
          <a:ext cx="1152128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752">
                  <a:extLst>
                    <a:ext uri="{9D8B030D-6E8A-4147-A177-3AD203B41FA5}">
                      <a16:colId xmlns:a16="http://schemas.microsoft.com/office/drawing/2014/main" val="2784908749"/>
                    </a:ext>
                  </a:extLst>
                </a:gridCol>
                <a:gridCol w="5974962">
                  <a:extLst>
                    <a:ext uri="{9D8B030D-6E8A-4147-A177-3AD203B41FA5}">
                      <a16:colId xmlns:a16="http://schemas.microsoft.com/office/drawing/2014/main" val="2375741679"/>
                    </a:ext>
                  </a:extLst>
                </a:gridCol>
                <a:gridCol w="3065566">
                  <a:extLst>
                    <a:ext uri="{9D8B030D-6E8A-4147-A177-3AD203B41FA5}">
                      <a16:colId xmlns:a16="http://schemas.microsoft.com/office/drawing/2014/main" val="3755937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Programma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Kenmerken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Sectoren</a:t>
                      </a:r>
                      <a:endParaRPr lang="nl-N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Edu-V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publiek-private samenwerking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pre-competatieve afspraken met leveranciers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afspraken met leveranciers ook handhaven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Po, vo, (v)so en mbo</a:t>
                      </a:r>
                      <a:endParaRPr lang="nl-N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1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Npuls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breed, publiek programma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realisatie publieke, landelijke voorziening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een platform, een publieke infrastructuur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Mbo en ho</a:t>
                      </a:r>
                      <a:endParaRPr lang="nl-N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0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Impuls Open Leermateriaal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gericht op verbeteren en verder ontwikkelen van open leermateriaal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ontwikkeling van platform, standaarden en afspraken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Po en vo</a:t>
                      </a:r>
                      <a:endParaRPr lang="nl-N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5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Leeroverzicht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gericht op stimuleren regie op eigen loopbaar en vergroten arbeidsmobiliteit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realisatie publieke opleidingswebsite voor LLO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Mbo, ho en non-formeel onderwijs</a:t>
                      </a:r>
                      <a:endParaRPr lang="nl-N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0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LLO-katalysator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samenwerking onderwijs en bedrijfsleven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opschalen LLO-interventies, geen realisatie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Mbo, ho en non-formeel onderwijs</a:t>
                      </a:r>
                      <a:endParaRPr lang="nl-N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7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75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7B5B-2F52-D6D7-F464-BE391983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Informatiehuishouding en gegevensuitwisseling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F02C-91B1-122D-E76B-20AEAECC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7327"/>
            <a:ext cx="10972800" cy="4858838"/>
          </a:xfrm>
        </p:spPr>
        <p:txBody>
          <a:bodyPr/>
          <a:lstStyle/>
          <a:p>
            <a:r>
              <a:rPr lang="en-GB" sz="2000" b="1"/>
              <a:t>Leeroverzicht</a:t>
            </a:r>
            <a:r>
              <a:rPr lang="en-GB" sz="2000"/>
              <a:t> is vooral afhankelijk van aanlevering door anderen: Opleidingsinformatie van RIO,  Skills van CompetentNL, Financieringsmogelijkheden via inwinning</a:t>
            </a:r>
          </a:p>
          <a:p>
            <a:r>
              <a:rPr lang="en-GB" sz="2000" b="1"/>
              <a:t>LLO-katalysator</a:t>
            </a:r>
            <a:r>
              <a:rPr lang="en-GB" sz="2000"/>
              <a:t> is ook afhankelijk van derden, o.a. voor datasets, onderwijsaanbod en skills</a:t>
            </a:r>
          </a:p>
          <a:p>
            <a:r>
              <a:rPr lang="en-GB" sz="2000" b="1"/>
              <a:t>Impuls Open Leermateriaal </a:t>
            </a:r>
            <a:r>
              <a:rPr lang="en-GB" sz="2000"/>
              <a:t>is vooral afhankelijk van meta-data standaarden ontwikkeld door o.a. SLO, SBB en SURF</a:t>
            </a:r>
          </a:p>
          <a:p>
            <a:r>
              <a:rPr lang="en-GB" sz="2000" b="1"/>
              <a:t>Edu-V</a:t>
            </a:r>
            <a:r>
              <a:rPr lang="en-GB" sz="2000"/>
              <a:t> baseert zich op gegevensdefinities ROSA, om te zorgen voor semantische interoperabiliteit</a:t>
            </a:r>
          </a:p>
          <a:p>
            <a:r>
              <a:rPr lang="en-GB" sz="2000" b="1"/>
              <a:t>Npuls</a:t>
            </a:r>
            <a:r>
              <a:rPr lang="en-GB" sz="2000"/>
              <a:t> richt zicht op de realisatie van een gemeenschappelijk platform, waarop alle partijen kunnen aansluiten. Afspraken en standaarden zijn daarbij cruciaal</a:t>
            </a:r>
          </a:p>
        </p:txBody>
      </p:sp>
    </p:spTree>
    <p:extLst>
      <p:ext uri="{BB962C8B-B14F-4D97-AF65-F5344CB8AC3E}">
        <p14:creationId xmlns:p14="http://schemas.microsoft.com/office/powerpoint/2010/main" val="242848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E24A-E7F0-41D4-9FC4-945E1B4C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6513"/>
            <a:ext cx="11521280" cy="706090"/>
          </a:xfrm>
        </p:spPr>
        <p:txBody>
          <a:bodyPr/>
          <a:lstStyle/>
          <a:p>
            <a:r>
              <a:rPr lang="en-GB"/>
              <a:t>Gemeenschappelijke behoefte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EE86D-2DB4-DE5C-4793-A45863A7C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4"/>
          </a:xfrm>
        </p:spPr>
        <p:txBody>
          <a:bodyPr/>
          <a:lstStyle/>
          <a:p>
            <a:r>
              <a:rPr lang="en-GB" sz="2000"/>
              <a:t>Aandachtspunten</a:t>
            </a:r>
          </a:p>
          <a:p>
            <a:pPr lvl="1"/>
            <a:r>
              <a:rPr lang="en-GB" sz="1800"/>
              <a:t>Afspraken en standaarden die meerdere groeifondstrajecten raken</a:t>
            </a:r>
          </a:p>
          <a:p>
            <a:pPr lvl="1"/>
            <a:r>
              <a:rPr lang="en-GB" sz="1800"/>
              <a:t>Gemeenschappelijke begrippen en definities</a:t>
            </a:r>
          </a:p>
          <a:p>
            <a:pPr lvl="1"/>
            <a:r>
              <a:rPr lang="en-GB" sz="1800"/>
              <a:t>Samenhangende gegevensmodellering</a:t>
            </a:r>
          </a:p>
          <a:p>
            <a:pPr lvl="1"/>
            <a:r>
              <a:rPr lang="en-GB" sz="1800"/>
              <a:t>Internationale standaarden</a:t>
            </a:r>
          </a:p>
          <a:p>
            <a:pPr lvl="1"/>
            <a:r>
              <a:rPr lang="en-GB" sz="1800"/>
              <a:t>Metadateren van leermaterialen</a:t>
            </a:r>
          </a:p>
          <a:p>
            <a:endParaRPr lang="en-GB" sz="2000"/>
          </a:p>
          <a:p>
            <a:r>
              <a:rPr lang="en-GB" sz="2000"/>
              <a:t>Conclusie</a:t>
            </a:r>
          </a:p>
          <a:p>
            <a:pPr lvl="1"/>
            <a:r>
              <a:rPr lang="en-GB" sz="1800"/>
              <a:t>Krachten bundelen m.b.t. afspraken die meerdere groeifondstrajecten raken</a:t>
            </a:r>
          </a:p>
          <a:p>
            <a:pPr lvl="1"/>
            <a:r>
              <a:rPr lang="en-GB" sz="1800"/>
              <a:t>Rol voor Edustandaard: afspraken beheren en publiceren, inzicht in (internationale) standaarden en hun toepassingsgebied</a:t>
            </a:r>
          </a:p>
          <a:p>
            <a:pPr lvl="1"/>
            <a:r>
              <a:rPr lang="en-GB" sz="1800"/>
              <a:t>Zodra toepassingsgebied breder is dan eigen programma: participeren in Edustandaard werkgroep</a:t>
            </a:r>
          </a:p>
          <a:p>
            <a:pPr lvl="1"/>
            <a:r>
              <a:rPr lang="en-GB" sz="1800"/>
              <a:t>Waar de ontwikkeling plaatsvindt staat daar los van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01173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1752B-4865-EF6C-8297-5738B9A7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3746-2D28-3B3C-C823-63287DA3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Identity and Access Management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24A5-3A87-950E-726E-19820D62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7327"/>
            <a:ext cx="10972800" cy="4858838"/>
          </a:xfrm>
        </p:spPr>
        <p:txBody>
          <a:bodyPr/>
          <a:lstStyle/>
          <a:p>
            <a:r>
              <a:rPr lang="en-GB" sz="2400"/>
              <a:t>Voor </a:t>
            </a:r>
            <a:r>
              <a:rPr lang="en-GB" sz="2400" b="1"/>
              <a:t>Npuls</a:t>
            </a:r>
            <a:r>
              <a:rPr lang="en-GB" sz="2400"/>
              <a:t> is een instellingsoverstijgende identiteit cruciaal, waarbij lerende eigenaar is van eigen identiteit</a:t>
            </a:r>
          </a:p>
          <a:p>
            <a:r>
              <a:rPr lang="en-GB" sz="2400"/>
              <a:t>Voor </a:t>
            </a:r>
            <a:r>
              <a:rPr lang="en-GB" sz="2400" b="1"/>
              <a:t>Edu-V</a:t>
            </a:r>
            <a:r>
              <a:rPr lang="en-GB" sz="2400"/>
              <a:t> is SSO toegang in combinatie met uniforme ketenidentifiers cruciaal</a:t>
            </a:r>
          </a:p>
          <a:p>
            <a:r>
              <a:rPr lang="en-GB" sz="2400" b="1"/>
              <a:t>Leeroverzicht</a:t>
            </a:r>
            <a:r>
              <a:rPr lang="en-GB" sz="2400"/>
              <a:t> is een openbare voorziening, waarbij de identiteit van de gebruiker in principe geen rol speelt</a:t>
            </a:r>
          </a:p>
          <a:p>
            <a:r>
              <a:rPr lang="en-GB" sz="2400"/>
              <a:t>Voor </a:t>
            </a:r>
            <a:r>
              <a:rPr lang="en-GB" sz="2400" b="1"/>
              <a:t>Impuls Open Leermateriaal </a:t>
            </a:r>
            <a:r>
              <a:rPr lang="en-GB" sz="2400"/>
              <a:t>is beheer (en het beherend account)  op de langere termijn van belang</a:t>
            </a:r>
          </a:p>
          <a:p>
            <a:r>
              <a:rPr lang="en-GB" sz="2400"/>
              <a:t>Voor </a:t>
            </a:r>
            <a:r>
              <a:rPr lang="en-GB" sz="2400" b="1"/>
              <a:t>LLO-katalysator</a:t>
            </a:r>
            <a:r>
              <a:rPr lang="en-GB" sz="2400"/>
              <a:t> strekt identity management zich ook uit over bedrijven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1807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602FE-3361-C6F4-DF70-A70EB66B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ACE5-7FF0-C6E8-53EB-F257836E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Samenvatting: aanbevelingen voor samenwerking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85788-7090-009C-89A6-5F2C9C317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5033"/>
            <a:ext cx="10972800" cy="4971132"/>
          </a:xfrm>
        </p:spPr>
        <p:txBody>
          <a:bodyPr/>
          <a:lstStyle/>
          <a:p>
            <a:pPr marL="508000" indent="-457200">
              <a:buFont typeface="+mj-lt"/>
              <a:buAutoNum type="arabicPeriod"/>
            </a:pPr>
            <a:r>
              <a:rPr lang="en-GB" sz="2400"/>
              <a:t>Gemeenschappelijke architectuur</a:t>
            </a:r>
          </a:p>
          <a:p>
            <a:pPr lvl="1"/>
            <a:r>
              <a:rPr lang="en-GB" sz="2000"/>
              <a:t>We denken vanuit één gezamenlijke architectuur</a:t>
            </a:r>
          </a:p>
          <a:p>
            <a:pPr lvl="1"/>
            <a:endParaRPr lang="en-GB" sz="2000"/>
          </a:p>
          <a:p>
            <a:pPr marL="508000" indent="-457200">
              <a:buFont typeface="+mj-lt"/>
              <a:buAutoNum type="arabicPeriod"/>
            </a:pPr>
            <a:r>
              <a:rPr lang="en-GB" sz="2400"/>
              <a:t>Delen van informatie</a:t>
            </a:r>
          </a:p>
          <a:p>
            <a:pPr lvl="1"/>
            <a:r>
              <a:rPr lang="en-GB" sz="2000"/>
              <a:t>We delen informatie over ontwikkelingen, afspraken en standaarden</a:t>
            </a:r>
          </a:p>
          <a:p>
            <a:pPr lvl="1"/>
            <a:endParaRPr lang="en-GB" sz="2000"/>
          </a:p>
          <a:p>
            <a:pPr marL="508000" indent="-457200">
              <a:buFont typeface="+mj-lt"/>
              <a:buAutoNum type="arabicPeriod"/>
            </a:pPr>
            <a:r>
              <a:rPr lang="en-GB" sz="2400"/>
              <a:t>Samenwerken in Edustandaard</a:t>
            </a:r>
          </a:p>
          <a:p>
            <a:pPr lvl="1"/>
            <a:r>
              <a:rPr lang="en-GB" sz="2000"/>
              <a:t>We werken samen in de Edustandaard werkgroepen (Edukoppeling, Toegang, Uniforme beveiligingsvoorschriftem, IBP en RIO)</a:t>
            </a:r>
          </a:p>
          <a:p>
            <a:pPr lvl="1"/>
            <a:r>
              <a:rPr lang="en-GB" sz="2000"/>
              <a:t>Streven naar technische interoperabiliteit door pro-actief samen te werken</a:t>
            </a:r>
          </a:p>
          <a:p>
            <a:pPr lvl="1"/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761892221"/>
      </p:ext>
    </p:extLst>
  </p:cSld>
  <p:clrMapOvr>
    <a:masterClrMapping/>
  </p:clrMapOvr>
</p:sld>
</file>

<file path=ppt/theme/theme1.xml><?xml version="1.0" encoding="utf-8"?>
<a:theme xmlns:a="http://schemas.openxmlformats.org/drawingml/2006/main" name="Edustandaard">
  <a:themeElements>
    <a:clrScheme name="Edustandaard">
      <a:dk1>
        <a:srgbClr val="1C1C22"/>
      </a:dk1>
      <a:lt1>
        <a:srgbClr val="FFFFFF"/>
      </a:lt1>
      <a:dk2>
        <a:srgbClr val="1C1C22"/>
      </a:dk2>
      <a:lt2>
        <a:srgbClr val="FFFFFF"/>
      </a:lt2>
      <a:accent1>
        <a:srgbClr val="0FA67E"/>
      </a:accent1>
      <a:accent2>
        <a:srgbClr val="EDEDE5"/>
      </a:accent2>
      <a:accent3>
        <a:srgbClr val="84B496"/>
      </a:accent3>
      <a:accent4>
        <a:srgbClr val="5C7373"/>
      </a:accent4>
      <a:accent5>
        <a:srgbClr val="4A7A5C"/>
      </a:accent5>
      <a:accent6>
        <a:srgbClr val="ABAA84"/>
      </a:accent6>
      <a:hlink>
        <a:srgbClr val="718E8D"/>
      </a:hlink>
      <a:folHlink>
        <a:srgbClr val="0FA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standaard" id="{5067ECD2-29F3-4E30-8A1A-EA84840A594B}" vid="{70763739-9299-462F-BE8C-44AA4D2D7E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8e3964-0583-4d76-8741-ab414fa70b15" xsi:nil="true"/>
    <lcf76f155ced4ddcb4097134ff3c332f xmlns="7d65efcd-a0e8-46e5-8fce-0a0c8062aa6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789EBA4FE004CB1A47FE84E6C0BD2" ma:contentTypeVersion="11" ma:contentTypeDescription="Een nieuw document maken." ma:contentTypeScope="" ma:versionID="e93a62e334a7542f0b2c321e94862723">
  <xsd:schema xmlns:xsd="http://www.w3.org/2001/XMLSchema" xmlns:xs="http://www.w3.org/2001/XMLSchema" xmlns:p="http://schemas.microsoft.com/office/2006/metadata/properties" xmlns:ns2="7d65efcd-a0e8-46e5-8fce-0a0c8062aa65" xmlns:ns3="ab8e3964-0583-4d76-8741-ab414fa70b15" targetNamespace="http://schemas.microsoft.com/office/2006/metadata/properties" ma:root="true" ma:fieldsID="6188ff504dd5288031a640ed33e91a97" ns2:_="" ns3:_="">
    <xsd:import namespace="7d65efcd-a0e8-46e5-8fce-0a0c8062aa65"/>
    <xsd:import namespace="ab8e3964-0583-4d76-8741-ab414fa70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5efcd-a0e8-46e5-8fce-0a0c8062a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e3964-0583-4d76-8741-ab414fa70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c7853f7-d37c-4107-97cb-635d54fdb30a}" ma:internalName="TaxCatchAll" ma:showField="CatchAllData" ma:web="ab8e3964-0583-4d76-8741-ab414fa70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CA1D4-4129-4F54-9773-53478E402673}">
  <ds:schemaRefs>
    <ds:schemaRef ds:uri="7d65efcd-a0e8-46e5-8fce-0a0c8062aa65"/>
    <ds:schemaRef ds:uri="ab8e3964-0583-4d76-8741-ab414fa70b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0A55A7-794C-45FE-B021-2E92FE9AD0D2}">
  <ds:schemaRefs>
    <ds:schemaRef ds:uri="7d65efcd-a0e8-46e5-8fce-0a0c8062aa65"/>
    <ds:schemaRef ds:uri="ab8e3964-0583-4d76-8741-ab414fa70b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C53227-C4B3-48BD-8863-32E9125504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683</Words>
  <Application>Microsoft Office PowerPoint</Application>
  <PresentationFormat>Widescreen</PresentationFormat>
  <Paragraphs>120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</vt:lpstr>
      <vt:lpstr>Edustandaard</vt:lpstr>
      <vt:lpstr>2e architectuurdag Groeifondstrajecten 1 februari 2024 Samenvatting opbrengst </vt:lpstr>
      <vt:lpstr>Aanleiding, doel, opdracht</vt:lpstr>
      <vt:lpstr>Aanpak</vt:lpstr>
      <vt:lpstr>Deelnemers</vt:lpstr>
      <vt:lpstr>Doel en doelgroep</vt:lpstr>
      <vt:lpstr>Informatiehuishouding en gegevensuitwisseling</vt:lpstr>
      <vt:lpstr>Gemeenschappelijke behoefte</vt:lpstr>
      <vt:lpstr>Identity and Access Management</vt:lpstr>
      <vt:lpstr>Samenvatting: aanbevelingen voor samenwerking</vt:lpstr>
      <vt:lpstr>Samenvatting: aanbevelingen voor samenwerking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Sparren met ROSA Beheerteam over: overzicht en inzicht internationale standaardisatie</dc:title>
  <dc:creator>Henk Nijstad</dc:creator>
  <cp:lastModifiedBy>Bas</cp:lastModifiedBy>
  <cp:revision>3</cp:revision>
  <dcterms:created xsi:type="dcterms:W3CDTF">2023-05-16T06:35:12Z</dcterms:created>
  <dcterms:modified xsi:type="dcterms:W3CDTF">2024-03-07T15:01:09Z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0x0101004D2789EBA4FE004CB1A47FE84E6C0BD2</vt:lpwstr>
  </property>
  <property fmtid="{D5CDD505-2E9C-101B-9397-08002B2CF9AE}" pid="4" name="MSIP_Label_95225633-f92c-4cc3-8039-da610ec32b8c_Enabled">
    <vt:lpwstr>true</vt:lpwstr>
  </property>
  <property fmtid="{D5CDD505-2E9C-101B-9397-08002B2CF9AE}" pid="5" name="MSIP_Label_95225633-f92c-4cc3-8039-da610ec32b8c_SetDate">
    <vt:lpwstr>2023-09-05T14:12:12Z</vt:lpwstr>
  </property>
  <property fmtid="{D5CDD505-2E9C-101B-9397-08002B2CF9AE}" pid="6" name="MSIP_Label_95225633-f92c-4cc3-8039-da610ec32b8c_Method">
    <vt:lpwstr>Standard</vt:lpwstr>
  </property>
  <property fmtid="{D5CDD505-2E9C-101B-9397-08002B2CF9AE}" pid="7" name="MSIP_Label_95225633-f92c-4cc3-8039-da610ec32b8c_Name">
    <vt:lpwstr>95225633-f92c-4cc3-8039-da610ec32b8c</vt:lpwstr>
  </property>
  <property fmtid="{D5CDD505-2E9C-101B-9397-08002B2CF9AE}" pid="8" name="MSIP_Label_95225633-f92c-4cc3-8039-da610ec32b8c_SiteId">
    <vt:lpwstr>039901df-31e4-4a23-b00c-1f9800e5961c</vt:lpwstr>
  </property>
  <property fmtid="{D5CDD505-2E9C-101B-9397-08002B2CF9AE}" pid="9" name="MSIP_Label_95225633-f92c-4cc3-8039-da610ec32b8c_ActionId">
    <vt:lpwstr>95af4e86-46a0-48ca-ad98-d05b6fd75acb</vt:lpwstr>
  </property>
  <property fmtid="{D5CDD505-2E9C-101B-9397-08002B2CF9AE}" pid="10" name="MSIP_Label_95225633-f92c-4cc3-8039-da610ec32b8c_ContentBits">
    <vt:lpwstr>0</vt:lpwstr>
  </property>
</Properties>
</file>