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5"/>
  </p:notesMasterIdLst>
  <p:sldIdLst>
    <p:sldId id="266" r:id="rId5"/>
    <p:sldId id="294" r:id="rId6"/>
    <p:sldId id="258" r:id="rId7"/>
    <p:sldId id="278" r:id="rId8"/>
    <p:sldId id="279" r:id="rId9"/>
    <p:sldId id="280" r:id="rId10"/>
    <p:sldId id="293" r:id="rId11"/>
    <p:sldId id="292" r:id="rId12"/>
    <p:sldId id="260" r:id="rId13"/>
    <p:sldId id="281" r:id="rId14"/>
    <p:sldId id="261" r:id="rId15"/>
    <p:sldId id="282" r:id="rId16"/>
    <p:sldId id="262" r:id="rId17"/>
    <p:sldId id="283" r:id="rId18"/>
    <p:sldId id="263" r:id="rId19"/>
    <p:sldId id="284" r:id="rId20"/>
    <p:sldId id="271" r:id="rId21"/>
    <p:sldId id="285" r:id="rId22"/>
    <p:sldId id="275" r:id="rId23"/>
    <p:sldId id="286" r:id="rId24"/>
    <p:sldId id="269" r:id="rId25"/>
    <p:sldId id="287" r:id="rId26"/>
    <p:sldId id="270" r:id="rId27"/>
    <p:sldId id="288" r:id="rId28"/>
    <p:sldId id="272" r:id="rId29"/>
    <p:sldId id="289" r:id="rId30"/>
    <p:sldId id="273" r:id="rId31"/>
    <p:sldId id="290" r:id="rId32"/>
    <p:sldId id="276" r:id="rId33"/>
    <p:sldId id="291" r:id="rId3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D7C2F2-9680-4005-B069-2624351E8A0D}" v="14" dt="2024-01-15T12:09:44.182"/>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57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ri van Es" userId="0ed0ab33-b5f7-429c-b023-64231d4a41c2" providerId="ADAL" clId="{0BE39106-7BC9-407D-90A0-3D154A4B01D9}"/>
    <pc:docChg chg="undo custSel addSld delSld modSld modMainMaster">
      <pc:chgData name="Joeri van Es" userId="0ed0ab33-b5f7-429c-b023-64231d4a41c2" providerId="ADAL" clId="{0BE39106-7BC9-407D-90A0-3D154A4B01D9}" dt="2023-06-09T14:30:51.165" v="1529" actId="20577"/>
      <pc:docMkLst>
        <pc:docMk/>
      </pc:docMkLst>
      <pc:sldChg chg="modSp mod">
        <pc:chgData name="Joeri van Es" userId="0ed0ab33-b5f7-429c-b023-64231d4a41c2" providerId="ADAL" clId="{0BE39106-7BC9-407D-90A0-3D154A4B01D9}" dt="2023-06-09T14:23:11.582" v="1485"/>
        <pc:sldMkLst>
          <pc:docMk/>
          <pc:sldMk cId="0" sldId="258"/>
        </pc:sldMkLst>
        <pc:spChg chg="mod">
          <ac:chgData name="Joeri van Es" userId="0ed0ab33-b5f7-429c-b023-64231d4a41c2" providerId="ADAL" clId="{0BE39106-7BC9-407D-90A0-3D154A4B01D9}" dt="2023-06-09T14:23:11.582" v="1485"/>
          <ac:spMkLst>
            <pc:docMk/>
            <pc:sldMk cId="0" sldId="258"/>
            <ac:spMk id="4" creationId="{2F62AB1C-8C65-E8B2-27E2-6F5684DBA212}"/>
          </ac:spMkLst>
        </pc:spChg>
        <pc:spChg chg="mod">
          <ac:chgData name="Joeri van Es" userId="0ed0ab33-b5f7-429c-b023-64231d4a41c2" providerId="ADAL" clId="{0BE39106-7BC9-407D-90A0-3D154A4B01D9}" dt="2023-06-09T12:59:45.675" v="128" actId="20577"/>
          <ac:spMkLst>
            <pc:docMk/>
            <pc:sldMk cId="0" sldId="258"/>
            <ac:spMk id="205" creationId="{00000000-0000-0000-0000-000000000000}"/>
          </ac:spMkLst>
        </pc:spChg>
        <pc:graphicFrameChg chg="mod modGraphic">
          <ac:chgData name="Joeri van Es" userId="0ed0ab33-b5f7-429c-b023-64231d4a41c2" providerId="ADAL" clId="{0BE39106-7BC9-407D-90A0-3D154A4B01D9}" dt="2023-06-09T12:56:32.943" v="86"/>
          <ac:graphicFrameMkLst>
            <pc:docMk/>
            <pc:sldMk cId="0" sldId="258"/>
            <ac:graphicFrameMk id="206" creationId="{00000000-0000-0000-0000-000000000000}"/>
          </ac:graphicFrameMkLst>
        </pc:graphicFrameChg>
      </pc:sldChg>
      <pc:sldChg chg="addSp modSp mod modNotesTx">
        <pc:chgData name="Joeri van Es" userId="0ed0ab33-b5f7-429c-b023-64231d4a41c2" providerId="ADAL" clId="{0BE39106-7BC9-407D-90A0-3D154A4B01D9}" dt="2023-06-09T14:23:27.723" v="1498" actId="113"/>
        <pc:sldMkLst>
          <pc:docMk/>
          <pc:sldMk cId="0" sldId="260"/>
        </pc:sldMkLst>
        <pc:spChg chg="add mod">
          <ac:chgData name="Joeri van Es" userId="0ed0ab33-b5f7-429c-b023-64231d4a41c2" providerId="ADAL" clId="{0BE39106-7BC9-407D-90A0-3D154A4B01D9}" dt="2023-06-09T13:37:23.888" v="366" actId="14861"/>
          <ac:spMkLst>
            <pc:docMk/>
            <pc:sldMk cId="0" sldId="260"/>
            <ac:spMk id="2" creationId="{CC27ED28-5C29-2039-2361-1809AD713DB5}"/>
          </ac:spMkLst>
        </pc:spChg>
        <pc:spChg chg="mod">
          <ac:chgData name="Joeri van Es" userId="0ed0ab33-b5f7-429c-b023-64231d4a41c2" providerId="ADAL" clId="{0BE39106-7BC9-407D-90A0-3D154A4B01D9}" dt="2023-06-09T14:23:11.582" v="1485"/>
          <ac:spMkLst>
            <pc:docMk/>
            <pc:sldMk cId="0" sldId="260"/>
            <ac:spMk id="3" creationId="{9C79A73F-71FD-6BCD-DC54-BEFFAF0E167E}"/>
          </ac:spMkLst>
        </pc:spChg>
        <pc:spChg chg="add mod">
          <ac:chgData name="Joeri van Es" userId="0ed0ab33-b5f7-429c-b023-64231d4a41c2" providerId="ADAL" clId="{0BE39106-7BC9-407D-90A0-3D154A4B01D9}" dt="2023-06-09T13:37:28.973" v="368" actId="1076"/>
          <ac:spMkLst>
            <pc:docMk/>
            <pc:sldMk cId="0" sldId="260"/>
            <ac:spMk id="4" creationId="{E4B859D2-EA8F-8CD7-6EEE-7D2EBA5B219E}"/>
          </ac:spMkLst>
        </pc:spChg>
        <pc:spChg chg="add mod">
          <ac:chgData name="Joeri van Es" userId="0ed0ab33-b5f7-429c-b023-64231d4a41c2" providerId="ADAL" clId="{0BE39106-7BC9-407D-90A0-3D154A4B01D9}" dt="2023-06-09T13:37:31.365" v="370" actId="1076"/>
          <ac:spMkLst>
            <pc:docMk/>
            <pc:sldMk cId="0" sldId="260"/>
            <ac:spMk id="5" creationId="{21B3422D-1C8A-002B-12F4-841C4831D6DA}"/>
          </ac:spMkLst>
        </pc:spChg>
        <pc:spChg chg="add mod">
          <ac:chgData name="Joeri van Es" userId="0ed0ab33-b5f7-429c-b023-64231d4a41c2" providerId="ADAL" clId="{0BE39106-7BC9-407D-90A0-3D154A4B01D9}" dt="2023-06-09T13:37:34.135" v="372" actId="1076"/>
          <ac:spMkLst>
            <pc:docMk/>
            <pc:sldMk cId="0" sldId="260"/>
            <ac:spMk id="6" creationId="{42D3EB55-DE39-9F5F-5F4F-F987C1E7BED7}"/>
          </ac:spMkLst>
        </pc:spChg>
        <pc:spChg chg="add mod">
          <ac:chgData name="Joeri van Es" userId="0ed0ab33-b5f7-429c-b023-64231d4a41c2" providerId="ADAL" clId="{0BE39106-7BC9-407D-90A0-3D154A4B01D9}" dt="2023-06-09T13:37:41.279" v="374" actId="1076"/>
          <ac:spMkLst>
            <pc:docMk/>
            <pc:sldMk cId="0" sldId="260"/>
            <ac:spMk id="7" creationId="{10D6D63D-3511-D07F-DA8F-D39C163A6C77}"/>
          </ac:spMkLst>
        </pc:spChg>
        <pc:spChg chg="add mod">
          <ac:chgData name="Joeri van Es" userId="0ed0ab33-b5f7-429c-b023-64231d4a41c2" providerId="ADAL" clId="{0BE39106-7BC9-407D-90A0-3D154A4B01D9}" dt="2023-06-09T13:37:45.824" v="376" actId="1076"/>
          <ac:spMkLst>
            <pc:docMk/>
            <pc:sldMk cId="0" sldId="260"/>
            <ac:spMk id="8" creationId="{F50DF0DF-0D59-E756-871A-1C6F8BAB71E3}"/>
          </ac:spMkLst>
        </pc:spChg>
        <pc:spChg chg="add mod">
          <ac:chgData name="Joeri van Es" userId="0ed0ab33-b5f7-429c-b023-64231d4a41c2" providerId="ADAL" clId="{0BE39106-7BC9-407D-90A0-3D154A4B01D9}" dt="2023-06-09T13:37:49.832" v="378" actId="1076"/>
          <ac:spMkLst>
            <pc:docMk/>
            <pc:sldMk cId="0" sldId="260"/>
            <ac:spMk id="9" creationId="{F09E4528-F8C9-5F75-6482-847C88EB18B5}"/>
          </ac:spMkLst>
        </pc:spChg>
        <pc:spChg chg="add mod">
          <ac:chgData name="Joeri van Es" userId="0ed0ab33-b5f7-429c-b023-64231d4a41c2" providerId="ADAL" clId="{0BE39106-7BC9-407D-90A0-3D154A4B01D9}" dt="2023-06-09T13:38:35.581" v="385" actId="14100"/>
          <ac:spMkLst>
            <pc:docMk/>
            <pc:sldMk cId="0" sldId="260"/>
            <ac:spMk id="10" creationId="{A5BE3DE1-D3F7-7F90-B2DC-EF529DDF7A32}"/>
          </ac:spMkLst>
        </pc:spChg>
        <pc:spChg chg="add mod">
          <ac:chgData name="Joeri van Es" userId="0ed0ab33-b5f7-429c-b023-64231d4a41c2" providerId="ADAL" clId="{0BE39106-7BC9-407D-90A0-3D154A4B01D9}" dt="2023-06-09T13:38:32.153" v="384" actId="14100"/>
          <ac:spMkLst>
            <pc:docMk/>
            <pc:sldMk cId="0" sldId="260"/>
            <ac:spMk id="11" creationId="{3F71667A-A2BB-7EDC-D727-BCB7EED54650}"/>
          </ac:spMkLst>
        </pc:spChg>
        <pc:spChg chg="add mod">
          <ac:chgData name="Joeri van Es" userId="0ed0ab33-b5f7-429c-b023-64231d4a41c2" providerId="ADAL" clId="{0BE39106-7BC9-407D-90A0-3D154A4B01D9}" dt="2023-06-09T13:38:22.582" v="382" actId="1076"/>
          <ac:spMkLst>
            <pc:docMk/>
            <pc:sldMk cId="0" sldId="260"/>
            <ac:spMk id="12" creationId="{E69980BD-81A4-6488-073F-8DEEC91D24A4}"/>
          </ac:spMkLst>
        </pc:spChg>
        <pc:spChg chg="add mod">
          <ac:chgData name="Joeri van Es" userId="0ed0ab33-b5f7-429c-b023-64231d4a41c2" providerId="ADAL" clId="{0BE39106-7BC9-407D-90A0-3D154A4B01D9}" dt="2023-06-09T13:38:50.753" v="388" actId="14100"/>
          <ac:spMkLst>
            <pc:docMk/>
            <pc:sldMk cId="0" sldId="260"/>
            <ac:spMk id="13" creationId="{58681950-4042-61A5-62ED-7CA3B422C838}"/>
          </ac:spMkLst>
        </pc:spChg>
        <pc:spChg chg="add mod">
          <ac:chgData name="Joeri van Es" userId="0ed0ab33-b5f7-429c-b023-64231d4a41c2" providerId="ADAL" clId="{0BE39106-7BC9-407D-90A0-3D154A4B01D9}" dt="2023-06-09T13:38:56.289" v="389" actId="14100"/>
          <ac:spMkLst>
            <pc:docMk/>
            <pc:sldMk cId="0" sldId="260"/>
            <ac:spMk id="14" creationId="{F257B02C-CAC4-0888-D125-9EB6C8132E5C}"/>
          </ac:spMkLst>
        </pc:spChg>
        <pc:spChg chg="mod">
          <ac:chgData name="Joeri van Es" userId="0ed0ab33-b5f7-429c-b023-64231d4a41c2" providerId="ADAL" clId="{0BE39106-7BC9-407D-90A0-3D154A4B01D9}" dt="2023-06-09T14:23:27.723" v="1498" actId="113"/>
          <ac:spMkLst>
            <pc:docMk/>
            <pc:sldMk cId="0" sldId="260"/>
            <ac:spMk id="219" creationId="{00000000-0000-0000-0000-000000000000}"/>
          </ac:spMkLst>
        </pc:spChg>
        <pc:graphicFrameChg chg="mod modGraphic">
          <ac:chgData name="Joeri van Es" userId="0ed0ab33-b5f7-429c-b023-64231d4a41c2" providerId="ADAL" clId="{0BE39106-7BC9-407D-90A0-3D154A4B01D9}" dt="2023-06-09T13:35:18.347" v="358" actId="113"/>
          <ac:graphicFrameMkLst>
            <pc:docMk/>
            <pc:sldMk cId="0" sldId="260"/>
            <ac:graphicFrameMk id="220" creationId="{00000000-0000-0000-0000-000000000000}"/>
          </ac:graphicFrameMkLst>
        </pc:graphicFrameChg>
      </pc:sldChg>
      <pc:sldChg chg="addSp modSp mod">
        <pc:chgData name="Joeri van Es" userId="0ed0ab33-b5f7-429c-b023-64231d4a41c2" providerId="ADAL" clId="{0BE39106-7BC9-407D-90A0-3D154A4B01D9}" dt="2023-06-09T14:23:11.582" v="1485"/>
        <pc:sldMkLst>
          <pc:docMk/>
          <pc:sldMk cId="0" sldId="261"/>
        </pc:sldMkLst>
        <pc:spChg chg="mod">
          <ac:chgData name="Joeri van Es" userId="0ed0ab33-b5f7-429c-b023-64231d4a41c2" providerId="ADAL" clId="{0BE39106-7BC9-407D-90A0-3D154A4B01D9}" dt="2023-06-09T14:23:11.582" v="1485"/>
          <ac:spMkLst>
            <pc:docMk/>
            <pc:sldMk cId="0" sldId="261"/>
            <ac:spMk id="2" creationId="{B046AD52-72CB-5A33-F9A3-AE82E9005C20}"/>
          </ac:spMkLst>
        </pc:spChg>
        <pc:spChg chg="add mod">
          <ac:chgData name="Joeri van Es" userId="0ed0ab33-b5f7-429c-b023-64231d4a41c2" providerId="ADAL" clId="{0BE39106-7BC9-407D-90A0-3D154A4B01D9}" dt="2023-06-09T13:42:41.077" v="400" actId="14100"/>
          <ac:spMkLst>
            <pc:docMk/>
            <pc:sldMk cId="0" sldId="261"/>
            <ac:spMk id="4" creationId="{A6BCA73C-93BD-0F44-AADB-F595FC4D885B}"/>
          </ac:spMkLst>
        </pc:spChg>
        <pc:spChg chg="mod">
          <ac:chgData name="Joeri van Es" userId="0ed0ab33-b5f7-429c-b023-64231d4a41c2" providerId="ADAL" clId="{0BE39106-7BC9-407D-90A0-3D154A4B01D9}" dt="2023-06-09T13:44:25.212" v="419" actId="12"/>
          <ac:spMkLst>
            <pc:docMk/>
            <pc:sldMk cId="0" sldId="261"/>
            <ac:spMk id="226" creationId="{00000000-0000-0000-0000-000000000000}"/>
          </ac:spMkLst>
        </pc:spChg>
        <pc:spChg chg="mod">
          <ac:chgData name="Joeri van Es" userId="0ed0ab33-b5f7-429c-b023-64231d4a41c2" providerId="ADAL" clId="{0BE39106-7BC9-407D-90A0-3D154A4B01D9}" dt="2023-06-09T13:29:53.857" v="335" actId="20577"/>
          <ac:spMkLst>
            <pc:docMk/>
            <pc:sldMk cId="0" sldId="261"/>
            <ac:spMk id="227" creationId="{00000000-0000-0000-0000-000000000000}"/>
          </ac:spMkLst>
        </pc:spChg>
        <pc:picChg chg="mod">
          <ac:chgData name="Joeri van Es" userId="0ed0ab33-b5f7-429c-b023-64231d4a41c2" providerId="ADAL" clId="{0BE39106-7BC9-407D-90A0-3D154A4B01D9}" dt="2023-06-09T13:41:35.503" v="391" actId="1076"/>
          <ac:picMkLst>
            <pc:docMk/>
            <pc:sldMk cId="0" sldId="261"/>
            <ac:picMk id="3" creationId="{21C0B4F4-EC1E-4E2A-8D18-C610A74E0BCB}"/>
          </ac:picMkLst>
        </pc:picChg>
      </pc:sldChg>
      <pc:sldChg chg="modSp mod">
        <pc:chgData name="Joeri van Es" userId="0ed0ab33-b5f7-429c-b023-64231d4a41c2" providerId="ADAL" clId="{0BE39106-7BC9-407D-90A0-3D154A4B01D9}" dt="2023-06-09T14:26:13.109" v="1515" actId="20577"/>
        <pc:sldMkLst>
          <pc:docMk/>
          <pc:sldMk cId="0" sldId="262"/>
        </pc:sldMkLst>
        <pc:spChg chg="mod">
          <ac:chgData name="Joeri van Es" userId="0ed0ab33-b5f7-429c-b023-64231d4a41c2" providerId="ADAL" clId="{0BE39106-7BC9-407D-90A0-3D154A4B01D9}" dt="2023-06-09T14:23:11.582" v="1485"/>
          <ac:spMkLst>
            <pc:docMk/>
            <pc:sldMk cId="0" sldId="262"/>
            <ac:spMk id="2" creationId="{F7ACCD48-7805-6A68-33BB-327A0FC81905}"/>
          </ac:spMkLst>
        </pc:spChg>
        <pc:spChg chg="mod">
          <ac:chgData name="Joeri van Es" userId="0ed0ab33-b5f7-429c-b023-64231d4a41c2" providerId="ADAL" clId="{0BE39106-7BC9-407D-90A0-3D154A4B01D9}" dt="2023-06-09T13:30:04.564" v="336"/>
          <ac:spMkLst>
            <pc:docMk/>
            <pc:sldMk cId="0" sldId="262"/>
            <ac:spMk id="233" creationId="{00000000-0000-0000-0000-000000000000}"/>
          </ac:spMkLst>
        </pc:spChg>
        <pc:spChg chg="mod">
          <ac:chgData name="Joeri van Es" userId="0ed0ab33-b5f7-429c-b023-64231d4a41c2" providerId="ADAL" clId="{0BE39106-7BC9-407D-90A0-3D154A4B01D9}" dt="2023-06-09T14:26:13.109" v="1515" actId="20577"/>
          <ac:spMkLst>
            <pc:docMk/>
            <pc:sldMk cId="0" sldId="262"/>
            <ac:spMk id="234" creationId="{00000000-0000-0000-0000-000000000000}"/>
          </ac:spMkLst>
        </pc:spChg>
      </pc:sldChg>
      <pc:sldChg chg="modSp mod">
        <pc:chgData name="Joeri van Es" userId="0ed0ab33-b5f7-429c-b023-64231d4a41c2" providerId="ADAL" clId="{0BE39106-7BC9-407D-90A0-3D154A4B01D9}" dt="2023-06-09T14:23:11.582" v="1485"/>
        <pc:sldMkLst>
          <pc:docMk/>
          <pc:sldMk cId="0" sldId="263"/>
        </pc:sldMkLst>
        <pc:spChg chg="mod">
          <ac:chgData name="Joeri van Es" userId="0ed0ab33-b5f7-429c-b023-64231d4a41c2" providerId="ADAL" clId="{0BE39106-7BC9-407D-90A0-3D154A4B01D9}" dt="2023-06-09T14:23:11.582" v="1485"/>
          <ac:spMkLst>
            <pc:docMk/>
            <pc:sldMk cId="0" sldId="263"/>
            <ac:spMk id="2" creationId="{D5EAC3C3-7436-7E01-BF93-C4764624EA99}"/>
          </ac:spMkLst>
        </pc:spChg>
        <pc:spChg chg="mod">
          <ac:chgData name="Joeri van Es" userId="0ed0ab33-b5f7-429c-b023-64231d4a41c2" providerId="ADAL" clId="{0BE39106-7BC9-407D-90A0-3D154A4B01D9}" dt="2023-06-09T13:30:08.192" v="337"/>
          <ac:spMkLst>
            <pc:docMk/>
            <pc:sldMk cId="0" sldId="263"/>
            <ac:spMk id="240" creationId="{00000000-0000-0000-0000-000000000000}"/>
          </ac:spMkLst>
        </pc:spChg>
        <pc:spChg chg="mod">
          <ac:chgData name="Joeri van Es" userId="0ed0ab33-b5f7-429c-b023-64231d4a41c2" providerId="ADAL" clId="{0BE39106-7BC9-407D-90A0-3D154A4B01D9}" dt="2023-06-09T13:47:24.036" v="611" actId="20577"/>
          <ac:spMkLst>
            <pc:docMk/>
            <pc:sldMk cId="0" sldId="263"/>
            <ac:spMk id="241" creationId="{00000000-0000-0000-0000-000000000000}"/>
          </ac:spMkLst>
        </pc:spChg>
      </pc:sldChg>
      <pc:sldChg chg="modSp mod">
        <pc:chgData name="Joeri van Es" userId="0ed0ab33-b5f7-429c-b023-64231d4a41c2" providerId="ADAL" clId="{0BE39106-7BC9-407D-90A0-3D154A4B01D9}" dt="2023-06-09T14:23:11.582" v="1485"/>
        <pc:sldMkLst>
          <pc:docMk/>
          <pc:sldMk cId="1099589000" sldId="266"/>
        </pc:sldMkLst>
        <pc:spChg chg="mod">
          <ac:chgData name="Joeri van Es" userId="0ed0ab33-b5f7-429c-b023-64231d4a41c2" providerId="ADAL" clId="{0BE39106-7BC9-407D-90A0-3D154A4B01D9}" dt="2023-06-09T14:23:11.582" v="1485"/>
          <ac:spMkLst>
            <pc:docMk/>
            <pc:sldMk cId="1099589000" sldId="266"/>
            <ac:spMk id="2" creationId="{801E7AB0-1B76-21CC-2C6E-9A910D71B38D}"/>
          </ac:spMkLst>
        </pc:spChg>
        <pc:spChg chg="mod">
          <ac:chgData name="Joeri van Es" userId="0ed0ab33-b5f7-429c-b023-64231d4a41c2" providerId="ADAL" clId="{0BE39106-7BC9-407D-90A0-3D154A4B01D9}" dt="2023-06-09T12:57:29.339" v="127" actId="20577"/>
          <ac:spMkLst>
            <pc:docMk/>
            <pc:sldMk cId="1099589000" sldId="266"/>
            <ac:spMk id="3" creationId="{066B2671-EC06-57E2-4289-6E8E75F8824F}"/>
          </ac:spMkLst>
        </pc:spChg>
      </pc:sldChg>
      <pc:sldChg chg="del">
        <pc:chgData name="Joeri van Es" userId="0ed0ab33-b5f7-429c-b023-64231d4a41c2" providerId="ADAL" clId="{0BE39106-7BC9-407D-90A0-3D154A4B01D9}" dt="2023-06-09T12:54:55.040" v="22" actId="47"/>
        <pc:sldMkLst>
          <pc:docMk/>
          <pc:sldMk cId="2302764492" sldId="267"/>
        </pc:sldMkLst>
      </pc:sldChg>
      <pc:sldChg chg="modSp mod">
        <pc:chgData name="Joeri van Es" userId="0ed0ab33-b5f7-429c-b023-64231d4a41c2" providerId="ADAL" clId="{0BE39106-7BC9-407D-90A0-3D154A4B01D9}" dt="2023-06-09T14:23:11.582" v="1485"/>
        <pc:sldMkLst>
          <pc:docMk/>
          <pc:sldMk cId="2652367244" sldId="269"/>
        </pc:sldMkLst>
        <pc:spChg chg="mod">
          <ac:chgData name="Joeri van Es" userId="0ed0ab33-b5f7-429c-b023-64231d4a41c2" providerId="ADAL" clId="{0BE39106-7BC9-407D-90A0-3D154A4B01D9}" dt="2023-06-09T13:30:15.574" v="339"/>
          <ac:spMkLst>
            <pc:docMk/>
            <pc:sldMk cId="2652367244" sldId="269"/>
            <ac:spMk id="2" creationId="{D5505C4C-A917-A0E8-4F0D-C0F131F83718}"/>
          </ac:spMkLst>
        </pc:spChg>
        <pc:spChg chg="mod">
          <ac:chgData name="Joeri van Es" userId="0ed0ab33-b5f7-429c-b023-64231d4a41c2" providerId="ADAL" clId="{0BE39106-7BC9-407D-90A0-3D154A4B01D9}" dt="2023-06-09T14:23:11.582" v="1485"/>
          <ac:spMkLst>
            <pc:docMk/>
            <pc:sldMk cId="2652367244" sldId="269"/>
            <ac:spMk id="5" creationId="{E27DFDF1-E9B4-2EF6-A794-8EF7CD17E63D}"/>
          </ac:spMkLst>
        </pc:spChg>
      </pc:sldChg>
      <pc:sldChg chg="modSp mod">
        <pc:chgData name="Joeri van Es" userId="0ed0ab33-b5f7-429c-b023-64231d4a41c2" providerId="ADAL" clId="{0BE39106-7BC9-407D-90A0-3D154A4B01D9}" dt="2023-06-09T14:23:11.582" v="1485"/>
        <pc:sldMkLst>
          <pc:docMk/>
          <pc:sldMk cId="667655409" sldId="270"/>
        </pc:sldMkLst>
        <pc:spChg chg="mod">
          <ac:chgData name="Joeri van Es" userId="0ed0ab33-b5f7-429c-b023-64231d4a41c2" providerId="ADAL" clId="{0BE39106-7BC9-407D-90A0-3D154A4B01D9}" dt="2023-06-09T14:21:33.495" v="1481"/>
          <ac:spMkLst>
            <pc:docMk/>
            <pc:sldMk cId="667655409" sldId="270"/>
            <ac:spMk id="2" creationId="{D5505C4C-A917-A0E8-4F0D-C0F131F83718}"/>
          </ac:spMkLst>
        </pc:spChg>
        <pc:spChg chg="mod">
          <ac:chgData name="Joeri van Es" userId="0ed0ab33-b5f7-429c-b023-64231d4a41c2" providerId="ADAL" clId="{0BE39106-7BC9-407D-90A0-3D154A4B01D9}" dt="2023-06-09T14:03:48.419" v="798" actId="20577"/>
          <ac:spMkLst>
            <pc:docMk/>
            <pc:sldMk cId="667655409" sldId="270"/>
            <ac:spMk id="4" creationId="{DB5F42F4-4287-B19B-10B2-6A1E06BF1F0A}"/>
          </ac:spMkLst>
        </pc:spChg>
        <pc:spChg chg="mod">
          <ac:chgData name="Joeri van Es" userId="0ed0ab33-b5f7-429c-b023-64231d4a41c2" providerId="ADAL" clId="{0BE39106-7BC9-407D-90A0-3D154A4B01D9}" dt="2023-06-09T14:23:11.582" v="1485"/>
          <ac:spMkLst>
            <pc:docMk/>
            <pc:sldMk cId="667655409" sldId="270"/>
            <ac:spMk id="5" creationId="{5311BE0C-9471-3153-279A-D4CE2D8CB839}"/>
          </ac:spMkLst>
        </pc:spChg>
      </pc:sldChg>
      <pc:sldChg chg="modSp mod">
        <pc:chgData name="Joeri van Es" userId="0ed0ab33-b5f7-429c-b023-64231d4a41c2" providerId="ADAL" clId="{0BE39106-7BC9-407D-90A0-3D154A4B01D9}" dt="2023-06-09T14:23:11.582" v="1485"/>
        <pc:sldMkLst>
          <pc:docMk/>
          <pc:sldMk cId="1810921910" sldId="271"/>
        </pc:sldMkLst>
        <pc:spChg chg="mod">
          <ac:chgData name="Joeri van Es" userId="0ed0ab33-b5f7-429c-b023-64231d4a41c2" providerId="ADAL" clId="{0BE39106-7BC9-407D-90A0-3D154A4B01D9}" dt="2023-06-09T13:30:11.575" v="338"/>
          <ac:spMkLst>
            <pc:docMk/>
            <pc:sldMk cId="1810921910" sldId="271"/>
            <ac:spMk id="2" creationId="{D5505C4C-A917-A0E8-4F0D-C0F131F83718}"/>
          </ac:spMkLst>
        </pc:spChg>
        <pc:spChg chg="mod">
          <ac:chgData name="Joeri van Es" userId="0ed0ab33-b5f7-429c-b023-64231d4a41c2" providerId="ADAL" clId="{0BE39106-7BC9-407D-90A0-3D154A4B01D9}" dt="2023-06-09T13:50:33.872" v="747" actId="20577"/>
          <ac:spMkLst>
            <pc:docMk/>
            <pc:sldMk cId="1810921910" sldId="271"/>
            <ac:spMk id="4" creationId="{DA5D1AA6-E628-6043-F09D-5681584C62FD}"/>
          </ac:spMkLst>
        </pc:spChg>
        <pc:spChg chg="mod">
          <ac:chgData name="Joeri van Es" userId="0ed0ab33-b5f7-429c-b023-64231d4a41c2" providerId="ADAL" clId="{0BE39106-7BC9-407D-90A0-3D154A4B01D9}" dt="2023-06-09T14:23:11.582" v="1485"/>
          <ac:spMkLst>
            <pc:docMk/>
            <pc:sldMk cId="1810921910" sldId="271"/>
            <ac:spMk id="5" creationId="{C8FDBD97-94EA-6558-7E57-2F57C99E9571}"/>
          </ac:spMkLst>
        </pc:spChg>
      </pc:sldChg>
      <pc:sldChg chg="modSp add mod">
        <pc:chgData name="Joeri van Es" userId="0ed0ab33-b5f7-429c-b023-64231d4a41c2" providerId="ADAL" clId="{0BE39106-7BC9-407D-90A0-3D154A4B01D9}" dt="2023-06-09T14:23:11.582" v="1485"/>
        <pc:sldMkLst>
          <pc:docMk/>
          <pc:sldMk cId="1100192374" sldId="272"/>
        </pc:sldMkLst>
        <pc:spChg chg="mod">
          <ac:chgData name="Joeri van Es" userId="0ed0ab33-b5f7-429c-b023-64231d4a41c2" providerId="ADAL" clId="{0BE39106-7BC9-407D-90A0-3D154A4B01D9}" dt="2023-06-09T14:21:36.553" v="1482"/>
          <ac:spMkLst>
            <pc:docMk/>
            <pc:sldMk cId="1100192374" sldId="272"/>
            <ac:spMk id="2" creationId="{D5505C4C-A917-A0E8-4F0D-C0F131F83718}"/>
          </ac:spMkLst>
        </pc:spChg>
        <pc:spChg chg="mod">
          <ac:chgData name="Joeri van Es" userId="0ed0ab33-b5f7-429c-b023-64231d4a41c2" providerId="ADAL" clId="{0BE39106-7BC9-407D-90A0-3D154A4B01D9}" dt="2023-06-09T14:06:31.327" v="814" actId="20577"/>
          <ac:spMkLst>
            <pc:docMk/>
            <pc:sldMk cId="1100192374" sldId="272"/>
            <ac:spMk id="4" creationId="{DB5F42F4-4287-B19B-10B2-6A1E06BF1F0A}"/>
          </ac:spMkLst>
        </pc:spChg>
        <pc:spChg chg="mod">
          <ac:chgData name="Joeri van Es" userId="0ed0ab33-b5f7-429c-b023-64231d4a41c2" providerId="ADAL" clId="{0BE39106-7BC9-407D-90A0-3D154A4B01D9}" dt="2023-06-09T14:23:11.582" v="1485"/>
          <ac:spMkLst>
            <pc:docMk/>
            <pc:sldMk cId="1100192374" sldId="272"/>
            <ac:spMk id="5" creationId="{5311BE0C-9471-3153-279A-D4CE2D8CB839}"/>
          </ac:spMkLst>
        </pc:spChg>
      </pc:sldChg>
      <pc:sldChg chg="modSp add mod">
        <pc:chgData name="Joeri van Es" userId="0ed0ab33-b5f7-429c-b023-64231d4a41c2" providerId="ADAL" clId="{0BE39106-7BC9-407D-90A0-3D154A4B01D9}" dt="2023-06-09T14:30:51.165" v="1529" actId="20577"/>
        <pc:sldMkLst>
          <pc:docMk/>
          <pc:sldMk cId="639405940" sldId="273"/>
        </pc:sldMkLst>
        <pc:spChg chg="mod">
          <ac:chgData name="Joeri van Es" userId="0ed0ab33-b5f7-429c-b023-64231d4a41c2" providerId="ADAL" clId="{0BE39106-7BC9-407D-90A0-3D154A4B01D9}" dt="2023-06-09T14:21:39.290" v="1483"/>
          <ac:spMkLst>
            <pc:docMk/>
            <pc:sldMk cId="639405940" sldId="273"/>
            <ac:spMk id="2" creationId="{D5505C4C-A917-A0E8-4F0D-C0F131F83718}"/>
          </ac:spMkLst>
        </pc:spChg>
        <pc:spChg chg="mod">
          <ac:chgData name="Joeri van Es" userId="0ed0ab33-b5f7-429c-b023-64231d4a41c2" providerId="ADAL" clId="{0BE39106-7BC9-407D-90A0-3D154A4B01D9}" dt="2023-06-09T14:30:51.165" v="1529" actId="20577"/>
          <ac:spMkLst>
            <pc:docMk/>
            <pc:sldMk cId="639405940" sldId="273"/>
            <ac:spMk id="4" creationId="{DB5F42F4-4287-B19B-10B2-6A1E06BF1F0A}"/>
          </ac:spMkLst>
        </pc:spChg>
        <pc:spChg chg="mod">
          <ac:chgData name="Joeri van Es" userId="0ed0ab33-b5f7-429c-b023-64231d4a41c2" providerId="ADAL" clId="{0BE39106-7BC9-407D-90A0-3D154A4B01D9}" dt="2023-06-09T14:23:11.582" v="1485"/>
          <ac:spMkLst>
            <pc:docMk/>
            <pc:sldMk cId="639405940" sldId="273"/>
            <ac:spMk id="5" creationId="{5311BE0C-9471-3153-279A-D4CE2D8CB839}"/>
          </ac:spMkLst>
        </pc:spChg>
      </pc:sldChg>
      <pc:sldChg chg="modSp add del mod">
        <pc:chgData name="Joeri van Es" userId="0ed0ab33-b5f7-429c-b023-64231d4a41c2" providerId="ADAL" clId="{0BE39106-7BC9-407D-90A0-3D154A4B01D9}" dt="2023-06-09T14:20:18.252" v="1480" actId="47"/>
        <pc:sldMkLst>
          <pc:docMk/>
          <pc:sldMk cId="2429113656" sldId="274"/>
        </pc:sldMkLst>
        <pc:spChg chg="mod">
          <ac:chgData name="Joeri van Es" userId="0ed0ab33-b5f7-429c-b023-64231d4a41c2" providerId="ADAL" clId="{0BE39106-7BC9-407D-90A0-3D154A4B01D9}" dt="2023-06-09T13:55:33.674" v="770"/>
          <ac:spMkLst>
            <pc:docMk/>
            <pc:sldMk cId="2429113656" sldId="274"/>
            <ac:spMk id="2" creationId="{D5505C4C-A917-A0E8-4F0D-C0F131F83718}"/>
          </ac:spMkLst>
        </pc:spChg>
        <pc:spChg chg="mod">
          <ac:chgData name="Joeri van Es" userId="0ed0ab33-b5f7-429c-b023-64231d4a41c2" providerId="ADAL" clId="{0BE39106-7BC9-407D-90A0-3D154A4B01D9}" dt="2023-06-09T14:08:18.122" v="916" actId="20577"/>
          <ac:spMkLst>
            <pc:docMk/>
            <pc:sldMk cId="2429113656" sldId="274"/>
            <ac:spMk id="4" creationId="{DB5F42F4-4287-B19B-10B2-6A1E06BF1F0A}"/>
          </ac:spMkLst>
        </pc:spChg>
      </pc:sldChg>
      <pc:sldChg chg="modSp mod">
        <pc:chgData name="Joeri van Es" userId="0ed0ab33-b5f7-429c-b023-64231d4a41c2" providerId="ADAL" clId="{0BE39106-7BC9-407D-90A0-3D154A4B01D9}" dt="2023-06-09T14:25:39.544" v="1499" actId="108"/>
        <pc:sldMkLst>
          <pc:docMk/>
          <pc:sldMk cId="1115687706" sldId="275"/>
        </pc:sldMkLst>
        <pc:spChg chg="mod">
          <ac:chgData name="Joeri van Es" userId="0ed0ab33-b5f7-429c-b023-64231d4a41c2" providerId="ADAL" clId="{0BE39106-7BC9-407D-90A0-3D154A4B01D9}" dt="2023-06-09T14:25:39.544" v="1499" actId="108"/>
          <ac:spMkLst>
            <pc:docMk/>
            <pc:sldMk cId="1115687706" sldId="275"/>
            <ac:spMk id="4" creationId="{DA5D1AA6-E628-6043-F09D-5681584C62FD}"/>
          </ac:spMkLst>
        </pc:spChg>
        <pc:spChg chg="mod">
          <ac:chgData name="Joeri van Es" userId="0ed0ab33-b5f7-429c-b023-64231d4a41c2" providerId="ADAL" clId="{0BE39106-7BC9-407D-90A0-3D154A4B01D9}" dt="2023-06-09T14:23:11.582" v="1485"/>
          <ac:spMkLst>
            <pc:docMk/>
            <pc:sldMk cId="1115687706" sldId="275"/>
            <ac:spMk id="5" creationId="{C8FDBD97-94EA-6558-7E57-2F57C99E9571}"/>
          </ac:spMkLst>
        </pc:spChg>
      </pc:sldChg>
      <pc:sldChg chg="modSp add del mod">
        <pc:chgData name="Joeri van Es" userId="0ed0ab33-b5f7-429c-b023-64231d4a41c2" providerId="ADAL" clId="{0BE39106-7BC9-407D-90A0-3D154A4B01D9}" dt="2023-06-09T14:20:18.252" v="1480" actId="47"/>
        <pc:sldMkLst>
          <pc:docMk/>
          <pc:sldMk cId="3654558859" sldId="276"/>
        </pc:sldMkLst>
        <pc:spChg chg="mod">
          <ac:chgData name="Joeri van Es" userId="0ed0ab33-b5f7-429c-b023-64231d4a41c2" providerId="ADAL" clId="{0BE39106-7BC9-407D-90A0-3D154A4B01D9}" dt="2023-06-09T13:56:12.062" v="772"/>
          <ac:spMkLst>
            <pc:docMk/>
            <pc:sldMk cId="3654558859" sldId="276"/>
            <ac:spMk id="2" creationId="{D5505C4C-A917-A0E8-4F0D-C0F131F83718}"/>
          </ac:spMkLst>
        </pc:spChg>
        <pc:spChg chg="mod">
          <ac:chgData name="Joeri van Es" userId="0ed0ab33-b5f7-429c-b023-64231d4a41c2" providerId="ADAL" clId="{0BE39106-7BC9-407D-90A0-3D154A4B01D9}" dt="2023-06-09T14:15:11.778" v="1324" actId="20577"/>
          <ac:spMkLst>
            <pc:docMk/>
            <pc:sldMk cId="3654558859" sldId="276"/>
            <ac:spMk id="4" creationId="{DB5F42F4-4287-B19B-10B2-6A1E06BF1F0A}"/>
          </ac:spMkLst>
        </pc:spChg>
      </pc:sldChg>
      <pc:sldChg chg="modSp add del mod">
        <pc:chgData name="Joeri van Es" userId="0ed0ab33-b5f7-429c-b023-64231d4a41c2" providerId="ADAL" clId="{0BE39106-7BC9-407D-90A0-3D154A4B01D9}" dt="2023-06-09T14:20:18.252" v="1480" actId="47"/>
        <pc:sldMkLst>
          <pc:docMk/>
          <pc:sldMk cId="3276077876" sldId="277"/>
        </pc:sldMkLst>
        <pc:spChg chg="mod">
          <ac:chgData name="Joeri van Es" userId="0ed0ab33-b5f7-429c-b023-64231d4a41c2" providerId="ADAL" clId="{0BE39106-7BC9-407D-90A0-3D154A4B01D9}" dt="2023-06-09T13:56:26.410" v="774"/>
          <ac:spMkLst>
            <pc:docMk/>
            <pc:sldMk cId="3276077876" sldId="277"/>
            <ac:spMk id="2" creationId="{D5505C4C-A917-A0E8-4F0D-C0F131F83718}"/>
          </ac:spMkLst>
        </pc:spChg>
        <pc:spChg chg="mod">
          <ac:chgData name="Joeri van Es" userId="0ed0ab33-b5f7-429c-b023-64231d4a41c2" providerId="ADAL" clId="{0BE39106-7BC9-407D-90A0-3D154A4B01D9}" dt="2023-06-09T14:15:58.973" v="1475" actId="20577"/>
          <ac:spMkLst>
            <pc:docMk/>
            <pc:sldMk cId="3276077876" sldId="277"/>
            <ac:spMk id="4" creationId="{DB5F42F4-4287-B19B-10B2-6A1E06BF1F0A}"/>
          </ac:spMkLst>
        </pc:spChg>
      </pc:sldChg>
      <pc:sldChg chg="new del">
        <pc:chgData name="Joeri van Es" userId="0ed0ab33-b5f7-429c-b023-64231d4a41c2" providerId="ADAL" clId="{0BE39106-7BC9-407D-90A0-3D154A4B01D9}" dt="2023-06-09T14:16:27.921" v="1477" actId="47"/>
        <pc:sldMkLst>
          <pc:docMk/>
          <pc:sldMk cId="1774505908" sldId="278"/>
        </pc:sldMkLst>
      </pc:sldChg>
      <pc:sldMasterChg chg="modSldLayout">
        <pc:chgData name="Joeri van Es" userId="0ed0ab33-b5f7-429c-b023-64231d4a41c2" providerId="ADAL" clId="{0BE39106-7BC9-407D-90A0-3D154A4B01D9}" dt="2023-06-09T13:11:05.516" v="133" actId="478"/>
        <pc:sldMasterMkLst>
          <pc:docMk/>
          <pc:sldMasterMk cId="2583216702" sldId="2147483660"/>
        </pc:sldMasterMkLst>
        <pc:sldLayoutChg chg="delSp mod">
          <pc:chgData name="Joeri van Es" userId="0ed0ab33-b5f7-429c-b023-64231d4a41c2" providerId="ADAL" clId="{0BE39106-7BC9-407D-90A0-3D154A4B01D9}" dt="2023-06-09T13:10:44.013" v="129" actId="478"/>
          <pc:sldLayoutMkLst>
            <pc:docMk/>
            <pc:sldMasterMk cId="2583216702" sldId="2147483660"/>
            <pc:sldLayoutMk cId="2190403577" sldId="2147483661"/>
          </pc:sldLayoutMkLst>
          <pc:picChg chg="del">
            <ac:chgData name="Joeri van Es" userId="0ed0ab33-b5f7-429c-b023-64231d4a41c2" providerId="ADAL" clId="{0BE39106-7BC9-407D-90A0-3D154A4B01D9}" dt="2023-06-09T13:10:44.013" v="129" actId="478"/>
            <ac:picMkLst>
              <pc:docMk/>
              <pc:sldMasterMk cId="2583216702" sldId="2147483660"/>
              <pc:sldLayoutMk cId="2190403577" sldId="2147483661"/>
              <ac:picMk id="3" creationId="{05AB4029-6930-46EB-A0FC-1103BC689D8B}"/>
            </ac:picMkLst>
          </pc:picChg>
        </pc:sldLayoutChg>
        <pc:sldLayoutChg chg="delSp modSp mod">
          <pc:chgData name="Joeri van Es" userId="0ed0ab33-b5f7-429c-b023-64231d4a41c2" providerId="ADAL" clId="{0BE39106-7BC9-407D-90A0-3D154A4B01D9}" dt="2023-06-09T13:10:59.434" v="131" actId="478"/>
          <pc:sldLayoutMkLst>
            <pc:docMk/>
            <pc:sldMasterMk cId="2583216702" sldId="2147483660"/>
            <pc:sldLayoutMk cId="2947747794" sldId="2147483662"/>
          </pc:sldLayoutMkLst>
          <pc:spChg chg="del mod">
            <ac:chgData name="Joeri van Es" userId="0ed0ab33-b5f7-429c-b023-64231d4a41c2" providerId="ADAL" clId="{0BE39106-7BC9-407D-90A0-3D154A4B01D9}" dt="2023-06-09T13:10:59.434" v="131" actId="478"/>
            <ac:spMkLst>
              <pc:docMk/>
              <pc:sldMasterMk cId="2583216702" sldId="2147483660"/>
              <pc:sldLayoutMk cId="2947747794" sldId="2147483662"/>
              <ac:spMk id="4" creationId="{D0DECC09-3E06-6BE6-183D-B62DE8AB2F7E}"/>
            </ac:spMkLst>
          </pc:spChg>
          <pc:spChg chg="mod">
            <ac:chgData name="Joeri van Es" userId="0ed0ab33-b5f7-429c-b023-64231d4a41c2" providerId="ADAL" clId="{0BE39106-7BC9-407D-90A0-3D154A4B01D9}" dt="2023-06-09T12:53:58.648" v="1" actId="1076"/>
            <ac:spMkLst>
              <pc:docMk/>
              <pc:sldMasterMk cId="2583216702" sldId="2147483660"/>
              <pc:sldLayoutMk cId="2947747794" sldId="2147483662"/>
              <ac:spMk id="5" creationId="{9D3DDADD-9D00-1BDB-D3F7-8F0A885A7B88}"/>
            </ac:spMkLst>
          </pc:spChg>
          <pc:spChg chg="mod">
            <ac:chgData name="Joeri van Es" userId="0ed0ab33-b5f7-429c-b023-64231d4a41c2" providerId="ADAL" clId="{0BE39106-7BC9-407D-90A0-3D154A4B01D9}" dt="2023-06-09T12:54:27.347" v="21" actId="14100"/>
            <ac:spMkLst>
              <pc:docMk/>
              <pc:sldMasterMk cId="2583216702" sldId="2147483660"/>
              <pc:sldLayoutMk cId="2947747794" sldId="2147483662"/>
              <ac:spMk id="8" creationId="{07137872-9B91-E5F6-ACD5-F89E1558C670}"/>
            </ac:spMkLst>
          </pc:spChg>
          <pc:picChg chg="del">
            <ac:chgData name="Joeri van Es" userId="0ed0ab33-b5f7-429c-b023-64231d4a41c2" providerId="ADAL" clId="{0BE39106-7BC9-407D-90A0-3D154A4B01D9}" dt="2023-06-09T13:10:55.573" v="130" actId="478"/>
            <ac:picMkLst>
              <pc:docMk/>
              <pc:sldMasterMk cId="2583216702" sldId="2147483660"/>
              <pc:sldLayoutMk cId="2947747794" sldId="2147483662"/>
              <ac:picMk id="3" creationId="{5400DA34-5414-F856-FBB4-BC10503B12CF}"/>
            </ac:picMkLst>
          </pc:picChg>
        </pc:sldLayoutChg>
        <pc:sldLayoutChg chg="delSp mod">
          <pc:chgData name="Joeri van Es" userId="0ed0ab33-b5f7-429c-b023-64231d4a41c2" providerId="ADAL" clId="{0BE39106-7BC9-407D-90A0-3D154A4B01D9}" dt="2023-06-09T13:11:05.516" v="133" actId="478"/>
          <pc:sldLayoutMkLst>
            <pc:docMk/>
            <pc:sldMasterMk cId="2583216702" sldId="2147483660"/>
            <pc:sldLayoutMk cId="3419513035" sldId="2147483666"/>
          </pc:sldLayoutMkLst>
          <pc:spChg chg="del">
            <ac:chgData name="Joeri van Es" userId="0ed0ab33-b5f7-429c-b023-64231d4a41c2" providerId="ADAL" clId="{0BE39106-7BC9-407D-90A0-3D154A4B01D9}" dt="2023-06-09T13:11:05.003" v="132" actId="478"/>
            <ac:spMkLst>
              <pc:docMk/>
              <pc:sldMasterMk cId="2583216702" sldId="2147483660"/>
              <pc:sldLayoutMk cId="3419513035" sldId="2147483666"/>
              <ac:spMk id="4" creationId="{D0DECC09-3E06-6BE6-183D-B62DE8AB2F7E}"/>
            </ac:spMkLst>
          </pc:spChg>
          <pc:picChg chg="del">
            <ac:chgData name="Joeri van Es" userId="0ed0ab33-b5f7-429c-b023-64231d4a41c2" providerId="ADAL" clId="{0BE39106-7BC9-407D-90A0-3D154A4B01D9}" dt="2023-06-09T13:11:05.516" v="133" actId="478"/>
            <ac:picMkLst>
              <pc:docMk/>
              <pc:sldMasterMk cId="2583216702" sldId="2147483660"/>
              <pc:sldLayoutMk cId="3419513035" sldId="2147483666"/>
              <ac:picMk id="3" creationId="{5400DA34-5414-F856-FBB4-BC10503B12CF}"/>
            </ac:picMkLst>
          </pc:picChg>
        </pc:sldLayoutChg>
      </pc:sldMasterChg>
    </pc:docChg>
  </pc:docChgLst>
  <pc:docChgLst>
    <pc:chgData name="Joeri van Es" userId="S::j.vanes@kennisnet.nl::0ed0ab33-b5f7-429c-b023-64231d4a41c2" providerId="AD" clId="Web-{8C5E130E-D116-4413-D598-35D312690E9A}"/>
    <pc:docChg chg="modSld sldOrd">
      <pc:chgData name="Joeri van Es" userId="S::j.vanes@kennisnet.nl::0ed0ab33-b5f7-429c-b023-64231d4a41c2" providerId="AD" clId="Web-{8C5E130E-D116-4413-D598-35D312690E9A}" dt="2023-02-01T10:55:38.054" v="34"/>
      <pc:docMkLst>
        <pc:docMk/>
      </pc:docMkLst>
      <pc:sldChg chg="modSp">
        <pc:chgData name="Joeri van Es" userId="S::j.vanes@kennisnet.nl::0ed0ab33-b5f7-429c-b023-64231d4a41c2" providerId="AD" clId="Web-{8C5E130E-D116-4413-D598-35D312690E9A}" dt="2023-02-01T10:17:46.719" v="25"/>
        <pc:sldMkLst>
          <pc:docMk/>
          <pc:sldMk cId="0" sldId="258"/>
        </pc:sldMkLst>
        <pc:graphicFrameChg chg="mod modGraphic">
          <ac:chgData name="Joeri van Es" userId="S::j.vanes@kennisnet.nl::0ed0ab33-b5f7-429c-b023-64231d4a41c2" providerId="AD" clId="Web-{8C5E130E-D116-4413-D598-35D312690E9A}" dt="2023-02-01T10:17:46.719" v="25"/>
          <ac:graphicFrameMkLst>
            <pc:docMk/>
            <pc:sldMk cId="0" sldId="258"/>
            <ac:graphicFrameMk id="206" creationId="{00000000-0000-0000-0000-000000000000}"/>
          </ac:graphicFrameMkLst>
        </pc:graphicFrameChg>
      </pc:sldChg>
      <pc:sldChg chg="modSp">
        <pc:chgData name="Joeri van Es" userId="S::j.vanes@kennisnet.nl::0ed0ab33-b5f7-429c-b023-64231d4a41c2" providerId="AD" clId="Web-{8C5E130E-D116-4413-D598-35D312690E9A}" dt="2023-02-01T10:41:10.983" v="27" actId="20577"/>
        <pc:sldMkLst>
          <pc:docMk/>
          <pc:sldMk cId="0" sldId="261"/>
        </pc:sldMkLst>
        <pc:spChg chg="mod">
          <ac:chgData name="Joeri van Es" userId="S::j.vanes@kennisnet.nl::0ed0ab33-b5f7-429c-b023-64231d4a41c2" providerId="AD" clId="Web-{8C5E130E-D116-4413-D598-35D312690E9A}" dt="2023-02-01T10:41:10.983" v="27" actId="20577"/>
          <ac:spMkLst>
            <pc:docMk/>
            <pc:sldMk cId="0" sldId="261"/>
            <ac:spMk id="226" creationId="{00000000-0000-0000-0000-000000000000}"/>
          </ac:spMkLst>
        </pc:spChg>
      </pc:sldChg>
      <pc:sldChg chg="modSp">
        <pc:chgData name="Joeri van Es" userId="S::j.vanes@kennisnet.nl::0ed0ab33-b5f7-429c-b023-64231d4a41c2" providerId="AD" clId="Web-{8C5E130E-D116-4413-D598-35D312690E9A}" dt="2023-02-01T10:55:21.256" v="30" actId="20577"/>
        <pc:sldMkLst>
          <pc:docMk/>
          <pc:sldMk cId="0" sldId="262"/>
        </pc:sldMkLst>
        <pc:spChg chg="mod">
          <ac:chgData name="Joeri van Es" userId="S::j.vanes@kennisnet.nl::0ed0ab33-b5f7-429c-b023-64231d4a41c2" providerId="AD" clId="Web-{8C5E130E-D116-4413-D598-35D312690E9A}" dt="2023-02-01T10:55:21.256" v="30" actId="20577"/>
          <ac:spMkLst>
            <pc:docMk/>
            <pc:sldMk cId="0" sldId="262"/>
            <ac:spMk id="234" creationId="{00000000-0000-0000-0000-000000000000}"/>
          </ac:spMkLst>
        </pc:spChg>
      </pc:sldChg>
      <pc:sldChg chg="modSp">
        <pc:chgData name="Joeri van Es" userId="S::j.vanes@kennisnet.nl::0ed0ab33-b5f7-429c-b023-64231d4a41c2" providerId="AD" clId="Web-{8C5E130E-D116-4413-D598-35D312690E9A}" dt="2023-02-01T10:55:24.756" v="33" actId="20577"/>
        <pc:sldMkLst>
          <pc:docMk/>
          <pc:sldMk cId="0" sldId="263"/>
        </pc:sldMkLst>
        <pc:spChg chg="mod">
          <ac:chgData name="Joeri van Es" userId="S::j.vanes@kennisnet.nl::0ed0ab33-b5f7-429c-b023-64231d4a41c2" providerId="AD" clId="Web-{8C5E130E-D116-4413-D598-35D312690E9A}" dt="2023-02-01T10:55:24.756" v="33" actId="20577"/>
          <ac:spMkLst>
            <pc:docMk/>
            <pc:sldMk cId="0" sldId="263"/>
            <ac:spMk id="241" creationId="{00000000-0000-0000-0000-000000000000}"/>
          </ac:spMkLst>
        </pc:spChg>
      </pc:sldChg>
      <pc:sldChg chg="modSp">
        <pc:chgData name="Joeri van Es" userId="S::j.vanes@kennisnet.nl::0ed0ab33-b5f7-429c-b023-64231d4a41c2" providerId="AD" clId="Web-{8C5E130E-D116-4413-D598-35D312690E9A}" dt="2023-02-01T10:17:27.515" v="24"/>
        <pc:sldMkLst>
          <pc:docMk/>
          <pc:sldMk cId="2302764492" sldId="267"/>
        </pc:sldMkLst>
        <pc:graphicFrameChg chg="mod modGraphic">
          <ac:chgData name="Joeri van Es" userId="S::j.vanes@kennisnet.nl::0ed0ab33-b5f7-429c-b023-64231d4a41c2" providerId="AD" clId="Web-{8C5E130E-D116-4413-D598-35D312690E9A}" dt="2023-02-01T10:17:27.515" v="24"/>
          <ac:graphicFrameMkLst>
            <pc:docMk/>
            <pc:sldMk cId="2302764492" sldId="267"/>
            <ac:graphicFrameMk id="206" creationId="{00000000-0000-0000-0000-000000000000}"/>
          </ac:graphicFrameMkLst>
        </pc:graphicFrameChg>
      </pc:sldChg>
      <pc:sldChg chg="ord">
        <pc:chgData name="Joeri van Es" userId="S::j.vanes@kennisnet.nl::0ed0ab33-b5f7-429c-b023-64231d4a41c2" providerId="AD" clId="Web-{8C5E130E-D116-4413-D598-35D312690E9A}" dt="2023-02-01T10:55:38.054" v="34"/>
        <pc:sldMkLst>
          <pc:docMk/>
          <pc:sldMk cId="2285814347" sldId="272"/>
        </pc:sldMkLst>
      </pc:sldChg>
    </pc:docChg>
  </pc:docChgLst>
  <pc:docChgLst>
    <pc:chgData name="Remco de Boer" userId="S::r.deboer@kennisnet.nl::8acc6a2c-1466-4c04-b231-8e0e18e599af" providerId="AD" clId="Web-{9BA1A976-D1BD-7343-071B-10CF6AB0543B}"/>
    <pc:docChg chg="addSld modSld">
      <pc:chgData name="Remco de Boer" userId="S::r.deboer@kennisnet.nl::8acc6a2c-1466-4c04-b231-8e0e18e599af" providerId="AD" clId="Web-{9BA1A976-D1BD-7343-071B-10CF6AB0543B}" dt="2023-06-09T14:41:11.068" v="1800" actId="20577"/>
      <pc:docMkLst>
        <pc:docMk/>
      </pc:docMkLst>
      <pc:sldChg chg="modSp">
        <pc:chgData name="Remco de Boer" userId="S::r.deboer@kennisnet.nl::8acc6a2c-1466-4c04-b231-8e0e18e599af" providerId="AD" clId="Web-{9BA1A976-D1BD-7343-071B-10CF6AB0543B}" dt="2023-06-09T13:43:01.867" v="101" actId="20577"/>
        <pc:sldMkLst>
          <pc:docMk/>
          <pc:sldMk cId="0" sldId="261"/>
        </pc:sldMkLst>
        <pc:spChg chg="mod">
          <ac:chgData name="Remco de Boer" userId="S::r.deboer@kennisnet.nl::8acc6a2c-1466-4c04-b231-8e0e18e599af" providerId="AD" clId="Web-{9BA1A976-D1BD-7343-071B-10CF6AB0543B}" dt="2023-06-09T13:43:01.867" v="101" actId="20577"/>
          <ac:spMkLst>
            <pc:docMk/>
            <pc:sldMk cId="0" sldId="261"/>
            <ac:spMk id="226" creationId="{00000000-0000-0000-0000-000000000000}"/>
          </ac:spMkLst>
        </pc:spChg>
      </pc:sldChg>
      <pc:sldChg chg="addSp modSp">
        <pc:chgData name="Remco de Boer" userId="S::r.deboer@kennisnet.nl::8acc6a2c-1466-4c04-b231-8e0e18e599af" providerId="AD" clId="Web-{9BA1A976-D1BD-7343-071B-10CF6AB0543B}" dt="2023-06-09T14:11:55.077" v="1291" actId="20577"/>
        <pc:sldMkLst>
          <pc:docMk/>
          <pc:sldMk cId="0" sldId="262"/>
        </pc:sldMkLst>
        <pc:spChg chg="mod">
          <ac:chgData name="Remco de Boer" userId="S::r.deboer@kennisnet.nl::8acc6a2c-1466-4c04-b231-8e0e18e599af" providerId="AD" clId="Web-{9BA1A976-D1BD-7343-071B-10CF6AB0543B}" dt="2023-06-09T14:11:55.077" v="1291" actId="20577"/>
          <ac:spMkLst>
            <pc:docMk/>
            <pc:sldMk cId="0" sldId="262"/>
            <ac:spMk id="234" creationId="{00000000-0000-0000-0000-000000000000}"/>
          </ac:spMkLst>
        </pc:spChg>
        <pc:picChg chg="add mod">
          <ac:chgData name="Remco de Boer" userId="S::r.deboer@kennisnet.nl::8acc6a2c-1466-4c04-b231-8e0e18e599af" providerId="AD" clId="Web-{9BA1A976-D1BD-7343-071B-10CF6AB0543B}" dt="2023-06-09T13:41:19.753" v="90" actId="1076"/>
          <ac:picMkLst>
            <pc:docMk/>
            <pc:sldMk cId="0" sldId="262"/>
            <ac:picMk id="3" creationId="{896EE58A-3DCD-8D3B-9AEE-98C901AA1A7D}"/>
          </ac:picMkLst>
        </pc:picChg>
      </pc:sldChg>
      <pc:sldChg chg="modSp">
        <pc:chgData name="Remco de Boer" userId="S::r.deboer@kennisnet.nl::8acc6a2c-1466-4c04-b231-8e0e18e599af" providerId="AD" clId="Web-{9BA1A976-D1BD-7343-071B-10CF6AB0543B}" dt="2023-06-09T14:24:59.889" v="1502" actId="20577"/>
        <pc:sldMkLst>
          <pc:docMk/>
          <pc:sldMk cId="0" sldId="263"/>
        </pc:sldMkLst>
        <pc:spChg chg="mod">
          <ac:chgData name="Remco de Boer" userId="S::r.deboer@kennisnet.nl::8acc6a2c-1466-4c04-b231-8e0e18e599af" providerId="AD" clId="Web-{9BA1A976-D1BD-7343-071B-10CF6AB0543B}" dt="2023-06-09T14:24:59.889" v="1502" actId="20577"/>
          <ac:spMkLst>
            <pc:docMk/>
            <pc:sldMk cId="0" sldId="263"/>
            <ac:spMk id="241" creationId="{00000000-0000-0000-0000-000000000000}"/>
          </ac:spMkLst>
        </pc:spChg>
      </pc:sldChg>
      <pc:sldChg chg="modSp">
        <pc:chgData name="Remco de Boer" userId="S::r.deboer@kennisnet.nl::8acc6a2c-1466-4c04-b231-8e0e18e599af" providerId="AD" clId="Web-{9BA1A976-D1BD-7343-071B-10CF6AB0543B}" dt="2023-06-09T14:03:27.697" v="1032" actId="20577"/>
        <pc:sldMkLst>
          <pc:docMk/>
          <pc:sldMk cId="2652367244" sldId="269"/>
        </pc:sldMkLst>
        <pc:spChg chg="mod">
          <ac:chgData name="Remco de Boer" userId="S::r.deboer@kennisnet.nl::8acc6a2c-1466-4c04-b231-8e0e18e599af" providerId="AD" clId="Web-{9BA1A976-D1BD-7343-071B-10CF6AB0543B}" dt="2023-06-09T14:03:27.697" v="1032" actId="20577"/>
          <ac:spMkLst>
            <pc:docMk/>
            <pc:sldMk cId="2652367244" sldId="269"/>
            <ac:spMk id="4" creationId="{4D6E319F-91F5-8A86-281A-0C9509D09631}"/>
          </ac:spMkLst>
        </pc:spChg>
      </pc:sldChg>
      <pc:sldChg chg="modSp">
        <pc:chgData name="Remco de Boer" userId="S::r.deboer@kennisnet.nl::8acc6a2c-1466-4c04-b231-8e0e18e599af" providerId="AD" clId="Web-{9BA1A976-D1BD-7343-071B-10CF6AB0543B}" dt="2023-06-09T14:29:01.492" v="1634" actId="20577"/>
        <pc:sldMkLst>
          <pc:docMk/>
          <pc:sldMk cId="667655409" sldId="270"/>
        </pc:sldMkLst>
        <pc:spChg chg="mod">
          <ac:chgData name="Remco de Boer" userId="S::r.deboer@kennisnet.nl::8acc6a2c-1466-4c04-b231-8e0e18e599af" providerId="AD" clId="Web-{9BA1A976-D1BD-7343-071B-10CF6AB0543B}" dt="2023-06-09T14:29:01.492" v="1634" actId="20577"/>
          <ac:spMkLst>
            <pc:docMk/>
            <pc:sldMk cId="667655409" sldId="270"/>
            <ac:spMk id="4" creationId="{DB5F42F4-4287-B19B-10B2-6A1E06BF1F0A}"/>
          </ac:spMkLst>
        </pc:spChg>
      </pc:sldChg>
      <pc:sldChg chg="modSp">
        <pc:chgData name="Remco de Boer" userId="S::r.deboer@kennisnet.nl::8acc6a2c-1466-4c04-b231-8e0e18e599af" providerId="AD" clId="Web-{9BA1A976-D1BD-7343-071B-10CF6AB0543B}" dt="2023-06-09T13:52:47.703" v="531" actId="20577"/>
        <pc:sldMkLst>
          <pc:docMk/>
          <pc:sldMk cId="1810921910" sldId="271"/>
        </pc:sldMkLst>
        <pc:spChg chg="mod">
          <ac:chgData name="Remco de Boer" userId="S::r.deboer@kennisnet.nl::8acc6a2c-1466-4c04-b231-8e0e18e599af" providerId="AD" clId="Web-{9BA1A976-D1BD-7343-071B-10CF6AB0543B}" dt="2023-06-09T13:52:47.703" v="531" actId="20577"/>
          <ac:spMkLst>
            <pc:docMk/>
            <pc:sldMk cId="1810921910" sldId="271"/>
            <ac:spMk id="4" creationId="{DA5D1AA6-E628-6043-F09D-5681584C62FD}"/>
          </ac:spMkLst>
        </pc:spChg>
      </pc:sldChg>
      <pc:sldChg chg="modSp">
        <pc:chgData name="Remco de Boer" userId="S::r.deboer@kennisnet.nl::8acc6a2c-1466-4c04-b231-8e0e18e599af" providerId="AD" clId="Web-{9BA1A976-D1BD-7343-071B-10CF6AB0543B}" dt="2023-06-09T14:30:49.153" v="1696" actId="20577"/>
        <pc:sldMkLst>
          <pc:docMk/>
          <pc:sldMk cId="1100192374" sldId="272"/>
        </pc:sldMkLst>
        <pc:spChg chg="mod">
          <ac:chgData name="Remco de Boer" userId="S::r.deboer@kennisnet.nl::8acc6a2c-1466-4c04-b231-8e0e18e599af" providerId="AD" clId="Web-{9BA1A976-D1BD-7343-071B-10CF6AB0543B}" dt="2023-06-09T14:30:49.153" v="1696" actId="20577"/>
          <ac:spMkLst>
            <pc:docMk/>
            <pc:sldMk cId="1100192374" sldId="272"/>
            <ac:spMk id="4" creationId="{DB5F42F4-4287-B19B-10B2-6A1E06BF1F0A}"/>
          </ac:spMkLst>
        </pc:spChg>
      </pc:sldChg>
      <pc:sldChg chg="modSp">
        <pc:chgData name="Remco de Boer" userId="S::r.deboer@kennisnet.nl::8acc6a2c-1466-4c04-b231-8e0e18e599af" providerId="AD" clId="Web-{9BA1A976-D1BD-7343-071B-10CF6AB0543B}" dt="2023-06-09T14:34:38.975" v="1715" actId="20577"/>
        <pc:sldMkLst>
          <pc:docMk/>
          <pc:sldMk cId="639405940" sldId="273"/>
        </pc:sldMkLst>
        <pc:spChg chg="mod">
          <ac:chgData name="Remco de Boer" userId="S::r.deboer@kennisnet.nl::8acc6a2c-1466-4c04-b231-8e0e18e599af" providerId="AD" clId="Web-{9BA1A976-D1BD-7343-071B-10CF6AB0543B}" dt="2023-06-09T14:34:38.975" v="1715" actId="20577"/>
          <ac:spMkLst>
            <pc:docMk/>
            <pc:sldMk cId="639405940" sldId="273"/>
            <ac:spMk id="4" creationId="{DB5F42F4-4287-B19B-10B2-6A1E06BF1F0A}"/>
          </ac:spMkLst>
        </pc:spChg>
      </pc:sldChg>
      <pc:sldChg chg="modSp add replId">
        <pc:chgData name="Remco de Boer" userId="S::r.deboer@kennisnet.nl::8acc6a2c-1466-4c04-b231-8e0e18e599af" providerId="AD" clId="Web-{9BA1A976-D1BD-7343-071B-10CF6AB0543B}" dt="2023-06-09T14:26:32.221" v="1562" actId="20577"/>
        <pc:sldMkLst>
          <pc:docMk/>
          <pc:sldMk cId="1115687706" sldId="275"/>
        </pc:sldMkLst>
        <pc:spChg chg="mod">
          <ac:chgData name="Remco de Boer" userId="S::r.deboer@kennisnet.nl::8acc6a2c-1466-4c04-b231-8e0e18e599af" providerId="AD" clId="Web-{9BA1A976-D1BD-7343-071B-10CF6AB0543B}" dt="2023-06-09T14:26:32.221" v="1562" actId="20577"/>
          <ac:spMkLst>
            <pc:docMk/>
            <pc:sldMk cId="1115687706" sldId="275"/>
            <ac:spMk id="4" creationId="{DA5D1AA6-E628-6043-F09D-5681584C62FD}"/>
          </ac:spMkLst>
        </pc:spChg>
      </pc:sldChg>
      <pc:sldChg chg="modSp add replId">
        <pc:chgData name="Remco de Boer" userId="S::r.deboer@kennisnet.nl::8acc6a2c-1466-4c04-b231-8e0e18e599af" providerId="AD" clId="Web-{9BA1A976-D1BD-7343-071B-10CF6AB0543B}" dt="2023-06-09T14:41:11.068" v="1800" actId="20577"/>
        <pc:sldMkLst>
          <pc:docMk/>
          <pc:sldMk cId="3530785029" sldId="276"/>
        </pc:sldMkLst>
        <pc:spChg chg="mod">
          <ac:chgData name="Remco de Boer" userId="S::r.deboer@kennisnet.nl::8acc6a2c-1466-4c04-b231-8e0e18e599af" providerId="AD" clId="Web-{9BA1A976-D1BD-7343-071B-10CF6AB0543B}" dt="2023-06-09T14:36:46.698" v="1717" actId="20577"/>
          <ac:spMkLst>
            <pc:docMk/>
            <pc:sldMk cId="3530785029" sldId="276"/>
            <ac:spMk id="2" creationId="{D5505C4C-A917-A0E8-4F0D-C0F131F83718}"/>
          </ac:spMkLst>
        </pc:spChg>
        <pc:spChg chg="mod">
          <ac:chgData name="Remco de Boer" userId="S::r.deboer@kennisnet.nl::8acc6a2c-1466-4c04-b231-8e0e18e599af" providerId="AD" clId="Web-{9BA1A976-D1BD-7343-071B-10CF6AB0543B}" dt="2023-06-09T14:41:11.068" v="1800" actId="20577"/>
          <ac:spMkLst>
            <pc:docMk/>
            <pc:sldMk cId="3530785029" sldId="276"/>
            <ac:spMk id="4" creationId="{DB5F42F4-4287-B19B-10B2-6A1E06BF1F0A}"/>
          </ac:spMkLst>
        </pc:spChg>
      </pc:sldChg>
    </pc:docChg>
  </pc:docChgLst>
  <pc:docChgLst>
    <pc:chgData name="Henk Nijstad" userId="S::h.nijstad@kennisnet.nl::d3c9760c-ddc2-47a8-89b0-ad7e373290da" providerId="AD" clId="Web-{9A286B1D-7815-908C-BBD0-28DA2B5CFD2B}"/>
    <pc:docChg chg="modSld">
      <pc:chgData name="Henk Nijstad" userId="S::h.nijstad@kennisnet.nl::d3c9760c-ddc2-47a8-89b0-ad7e373290da" providerId="AD" clId="Web-{9A286B1D-7815-908C-BBD0-28DA2B5CFD2B}" dt="2023-06-15T07:28:13.210" v="46" actId="20577"/>
      <pc:docMkLst>
        <pc:docMk/>
      </pc:docMkLst>
      <pc:sldChg chg="modSp">
        <pc:chgData name="Henk Nijstad" userId="S::h.nijstad@kennisnet.nl::d3c9760c-ddc2-47a8-89b0-ad7e373290da" providerId="AD" clId="Web-{9A286B1D-7815-908C-BBD0-28DA2B5CFD2B}" dt="2023-06-15T07:28:13.210" v="46" actId="20577"/>
        <pc:sldMkLst>
          <pc:docMk/>
          <pc:sldMk cId="2846841578" sldId="294"/>
        </pc:sldMkLst>
        <pc:spChg chg="mod">
          <ac:chgData name="Henk Nijstad" userId="S::h.nijstad@kennisnet.nl::d3c9760c-ddc2-47a8-89b0-ad7e373290da" providerId="AD" clId="Web-{9A286B1D-7815-908C-BBD0-28DA2B5CFD2B}" dt="2023-06-15T07:28:13.210" v="46" actId="20577"/>
          <ac:spMkLst>
            <pc:docMk/>
            <pc:sldMk cId="2846841578" sldId="294"/>
            <ac:spMk id="2" creationId="{E6DEC841-B69D-EB75-2752-1608483438B7}"/>
          </ac:spMkLst>
        </pc:spChg>
      </pc:sldChg>
    </pc:docChg>
  </pc:docChgLst>
  <pc:docChgLst>
    <pc:chgData name="Remco de Boer" userId="S::r.deboer@kennisnet.nl::8acc6a2c-1466-4c04-b231-8e0e18e599af" providerId="AD" clId="Web-{81F4E44D-93D9-C94B-0ADA-B9FF30360CCF}"/>
    <pc:docChg chg="modSld">
      <pc:chgData name="Remco de Boer" userId="S::r.deboer@kennisnet.nl::8acc6a2c-1466-4c04-b231-8e0e18e599af" providerId="AD" clId="Web-{81F4E44D-93D9-C94B-0ADA-B9FF30360CCF}" dt="2023-06-09T13:33:44.016" v="946" actId="20577"/>
      <pc:docMkLst>
        <pc:docMk/>
      </pc:docMkLst>
      <pc:sldChg chg="modSp">
        <pc:chgData name="Remco de Boer" userId="S::r.deboer@kennisnet.nl::8acc6a2c-1466-4c04-b231-8e0e18e599af" providerId="AD" clId="Web-{81F4E44D-93D9-C94B-0ADA-B9FF30360CCF}" dt="2023-06-09T13:29:58.999" v="900"/>
        <pc:sldMkLst>
          <pc:docMk/>
          <pc:sldMk cId="0" sldId="260"/>
        </pc:sldMkLst>
        <pc:graphicFrameChg chg="mod modGraphic">
          <ac:chgData name="Remco de Boer" userId="S::r.deboer@kennisnet.nl::8acc6a2c-1466-4c04-b231-8e0e18e599af" providerId="AD" clId="Web-{81F4E44D-93D9-C94B-0ADA-B9FF30360CCF}" dt="2023-06-09T13:29:58.999" v="900"/>
          <ac:graphicFrameMkLst>
            <pc:docMk/>
            <pc:sldMk cId="0" sldId="260"/>
            <ac:graphicFrameMk id="220" creationId="{00000000-0000-0000-0000-000000000000}"/>
          </ac:graphicFrameMkLst>
        </pc:graphicFrameChg>
      </pc:sldChg>
      <pc:sldChg chg="addSp modSp">
        <pc:chgData name="Remco de Boer" userId="S::r.deboer@kennisnet.nl::8acc6a2c-1466-4c04-b231-8e0e18e599af" providerId="AD" clId="Web-{81F4E44D-93D9-C94B-0ADA-B9FF30360CCF}" dt="2023-06-09T13:33:44.016" v="946" actId="20577"/>
        <pc:sldMkLst>
          <pc:docMk/>
          <pc:sldMk cId="0" sldId="261"/>
        </pc:sldMkLst>
        <pc:spChg chg="mod">
          <ac:chgData name="Remco de Boer" userId="S::r.deboer@kennisnet.nl::8acc6a2c-1466-4c04-b231-8e0e18e599af" providerId="AD" clId="Web-{81F4E44D-93D9-C94B-0ADA-B9FF30360CCF}" dt="2023-06-09T13:33:44.016" v="946" actId="20577"/>
          <ac:spMkLst>
            <pc:docMk/>
            <pc:sldMk cId="0" sldId="261"/>
            <ac:spMk id="226" creationId="{00000000-0000-0000-0000-000000000000}"/>
          </ac:spMkLst>
        </pc:spChg>
        <pc:picChg chg="add mod">
          <ac:chgData name="Remco de Boer" userId="S::r.deboer@kennisnet.nl::8acc6a2c-1466-4c04-b231-8e0e18e599af" providerId="AD" clId="Web-{81F4E44D-93D9-C94B-0ADA-B9FF30360CCF}" dt="2023-06-09T13:32:32.932" v="927" actId="1076"/>
          <ac:picMkLst>
            <pc:docMk/>
            <pc:sldMk cId="0" sldId="261"/>
            <ac:picMk id="3" creationId="{21C0B4F4-EC1E-4E2A-8D18-C610A74E0BCB}"/>
          </ac:picMkLst>
        </pc:picChg>
      </pc:sldChg>
    </pc:docChg>
  </pc:docChgLst>
  <pc:docChgLst>
    <pc:chgData name="Dennis Heringa" userId="dc046adc-36fe-4c4e-a301-2a976055db18" providerId="ADAL" clId="{69D7C2F2-9680-4005-B069-2624351E8A0D}"/>
    <pc:docChg chg="custSel modSld">
      <pc:chgData name="Dennis Heringa" userId="dc046adc-36fe-4c4e-a301-2a976055db18" providerId="ADAL" clId="{69D7C2F2-9680-4005-B069-2624351E8A0D}" dt="2024-01-15T12:13:57.018" v="2464" actId="20577"/>
      <pc:docMkLst>
        <pc:docMk/>
      </pc:docMkLst>
      <pc:sldChg chg="modSp mod">
        <pc:chgData name="Dennis Heringa" userId="dc046adc-36fe-4c4e-a301-2a976055db18" providerId="ADAL" clId="{69D7C2F2-9680-4005-B069-2624351E8A0D}" dt="2024-01-08T12:47:44.002" v="0" actId="14100"/>
        <pc:sldMkLst>
          <pc:docMk/>
          <pc:sldMk cId="0" sldId="262"/>
        </pc:sldMkLst>
        <pc:spChg chg="mod">
          <ac:chgData name="Dennis Heringa" userId="dc046adc-36fe-4c4e-a301-2a976055db18" providerId="ADAL" clId="{69D7C2F2-9680-4005-B069-2624351E8A0D}" dt="2024-01-08T12:47:44.002" v="0" actId="14100"/>
          <ac:spMkLst>
            <pc:docMk/>
            <pc:sldMk cId="0" sldId="262"/>
            <ac:spMk id="4" creationId="{CB2B0024-A3E2-4E75-15E8-3C928DC23FC9}"/>
          </ac:spMkLst>
        </pc:spChg>
      </pc:sldChg>
      <pc:sldChg chg="modSp mod">
        <pc:chgData name="Dennis Heringa" userId="dc046adc-36fe-4c4e-a301-2a976055db18" providerId="ADAL" clId="{69D7C2F2-9680-4005-B069-2624351E8A0D}" dt="2024-01-12T10:45:15.267" v="1858" actId="2711"/>
        <pc:sldMkLst>
          <pc:docMk/>
          <pc:sldMk cId="0" sldId="263"/>
        </pc:sldMkLst>
        <pc:spChg chg="mod">
          <ac:chgData name="Dennis Heringa" userId="dc046adc-36fe-4c4e-a301-2a976055db18" providerId="ADAL" clId="{69D7C2F2-9680-4005-B069-2624351E8A0D}" dt="2024-01-12T10:45:15.267" v="1858" actId="2711"/>
          <ac:spMkLst>
            <pc:docMk/>
            <pc:sldMk cId="0" sldId="263"/>
            <ac:spMk id="241" creationId="{00000000-0000-0000-0000-000000000000}"/>
          </ac:spMkLst>
        </pc:spChg>
      </pc:sldChg>
      <pc:sldChg chg="modSp mod">
        <pc:chgData name="Dennis Heringa" userId="dc046adc-36fe-4c4e-a301-2a976055db18" providerId="ADAL" clId="{69D7C2F2-9680-4005-B069-2624351E8A0D}" dt="2024-01-15T09:34:50.377" v="2251" actId="255"/>
        <pc:sldMkLst>
          <pc:docMk/>
          <pc:sldMk cId="1810921910" sldId="271"/>
        </pc:sldMkLst>
        <pc:spChg chg="mod">
          <ac:chgData name="Dennis Heringa" userId="dc046adc-36fe-4c4e-a301-2a976055db18" providerId="ADAL" clId="{69D7C2F2-9680-4005-B069-2624351E8A0D}" dt="2024-01-15T09:34:50.377" v="2251" actId="255"/>
          <ac:spMkLst>
            <pc:docMk/>
            <pc:sldMk cId="1810921910" sldId="271"/>
            <ac:spMk id="4" creationId="{DA5D1AA6-E628-6043-F09D-5681584C62FD}"/>
          </ac:spMkLst>
        </pc:spChg>
      </pc:sldChg>
      <pc:sldChg chg="modSp mod">
        <pc:chgData name="Dennis Heringa" userId="dc046adc-36fe-4c4e-a301-2a976055db18" providerId="ADAL" clId="{69D7C2F2-9680-4005-B069-2624351E8A0D}" dt="2024-01-12T10:59:39.074" v="2115" actId="20577"/>
        <pc:sldMkLst>
          <pc:docMk/>
          <pc:sldMk cId="639405940" sldId="273"/>
        </pc:sldMkLst>
        <pc:spChg chg="mod">
          <ac:chgData name="Dennis Heringa" userId="dc046adc-36fe-4c4e-a301-2a976055db18" providerId="ADAL" clId="{69D7C2F2-9680-4005-B069-2624351E8A0D}" dt="2024-01-12T10:59:39.074" v="2115" actId="20577"/>
          <ac:spMkLst>
            <pc:docMk/>
            <pc:sldMk cId="639405940" sldId="273"/>
            <ac:spMk id="4" creationId="{DB5F42F4-4287-B19B-10B2-6A1E06BF1F0A}"/>
          </ac:spMkLst>
        </pc:spChg>
      </pc:sldChg>
      <pc:sldChg chg="modSp mod">
        <pc:chgData name="Dennis Heringa" userId="dc046adc-36fe-4c4e-a301-2a976055db18" providerId="ADAL" clId="{69D7C2F2-9680-4005-B069-2624351E8A0D}" dt="2024-01-15T12:05:02.404" v="2409" actId="20577"/>
        <pc:sldMkLst>
          <pc:docMk/>
          <pc:sldMk cId="1115687706" sldId="275"/>
        </pc:sldMkLst>
        <pc:spChg chg="mod">
          <ac:chgData name="Dennis Heringa" userId="dc046adc-36fe-4c4e-a301-2a976055db18" providerId="ADAL" clId="{69D7C2F2-9680-4005-B069-2624351E8A0D}" dt="2024-01-15T12:05:02.404" v="2409" actId="20577"/>
          <ac:spMkLst>
            <pc:docMk/>
            <pc:sldMk cId="1115687706" sldId="275"/>
            <ac:spMk id="4" creationId="{DA5D1AA6-E628-6043-F09D-5681584C62FD}"/>
          </ac:spMkLst>
        </pc:spChg>
      </pc:sldChg>
      <pc:sldChg chg="modSp mod">
        <pc:chgData name="Dennis Heringa" userId="dc046adc-36fe-4c4e-a301-2a976055db18" providerId="ADAL" clId="{69D7C2F2-9680-4005-B069-2624351E8A0D}" dt="2024-01-15T12:13:57.018" v="2464" actId="20577"/>
        <pc:sldMkLst>
          <pc:docMk/>
          <pc:sldMk cId="3530785029" sldId="276"/>
        </pc:sldMkLst>
        <pc:spChg chg="mod">
          <ac:chgData name="Dennis Heringa" userId="dc046adc-36fe-4c4e-a301-2a976055db18" providerId="ADAL" clId="{69D7C2F2-9680-4005-B069-2624351E8A0D}" dt="2024-01-15T12:13:57.018" v="2464" actId="20577"/>
          <ac:spMkLst>
            <pc:docMk/>
            <pc:sldMk cId="3530785029" sldId="276"/>
            <ac:spMk id="4" creationId="{DB5F42F4-4287-B19B-10B2-6A1E06BF1F0A}"/>
          </ac:spMkLst>
        </pc:spChg>
      </pc:sldChg>
      <pc:sldChg chg="modSp mod">
        <pc:chgData name="Dennis Heringa" userId="dc046adc-36fe-4c4e-a301-2a976055db18" providerId="ADAL" clId="{69D7C2F2-9680-4005-B069-2624351E8A0D}" dt="2024-01-15T09:33:17.280" v="2248" actId="20577"/>
        <pc:sldMkLst>
          <pc:docMk/>
          <pc:sldMk cId="353172043" sldId="278"/>
        </pc:sldMkLst>
        <pc:graphicFrameChg chg="modGraphic">
          <ac:chgData name="Dennis Heringa" userId="dc046adc-36fe-4c4e-a301-2a976055db18" providerId="ADAL" clId="{69D7C2F2-9680-4005-B069-2624351E8A0D}" dt="2024-01-15T09:33:17.280" v="2248" actId="20577"/>
          <ac:graphicFrameMkLst>
            <pc:docMk/>
            <pc:sldMk cId="353172043" sldId="278"/>
            <ac:graphicFrameMk id="206" creationId="{00000000-0000-0000-0000-000000000000}"/>
          </ac:graphicFrameMkLst>
        </pc:graphicFrameChg>
      </pc:sldChg>
      <pc:sldChg chg="modSp mod">
        <pc:chgData name="Dennis Heringa" userId="dc046adc-36fe-4c4e-a301-2a976055db18" providerId="ADAL" clId="{69D7C2F2-9680-4005-B069-2624351E8A0D}" dt="2024-01-15T11:52:26.992" v="2252" actId="6549"/>
        <pc:sldMkLst>
          <pc:docMk/>
          <pc:sldMk cId="1712906289" sldId="279"/>
        </pc:sldMkLst>
        <pc:graphicFrameChg chg="modGraphic">
          <ac:chgData name="Dennis Heringa" userId="dc046adc-36fe-4c4e-a301-2a976055db18" providerId="ADAL" clId="{69D7C2F2-9680-4005-B069-2624351E8A0D}" dt="2024-01-15T11:52:26.992" v="2252" actId="6549"/>
          <ac:graphicFrameMkLst>
            <pc:docMk/>
            <pc:sldMk cId="1712906289" sldId="279"/>
            <ac:graphicFrameMk id="206" creationId="{00000000-0000-0000-0000-000000000000}"/>
          </ac:graphicFrameMkLst>
        </pc:graphicFrameChg>
      </pc:sldChg>
      <pc:sldChg chg="modSp mod">
        <pc:chgData name="Dennis Heringa" userId="dc046adc-36fe-4c4e-a301-2a976055db18" providerId="ADAL" clId="{69D7C2F2-9680-4005-B069-2624351E8A0D}" dt="2024-01-15T11:58:59.893" v="2386" actId="20577"/>
        <pc:sldMkLst>
          <pc:docMk/>
          <pc:sldMk cId="1385853684" sldId="280"/>
        </pc:sldMkLst>
        <pc:graphicFrameChg chg="mod modGraphic">
          <ac:chgData name="Dennis Heringa" userId="dc046adc-36fe-4c4e-a301-2a976055db18" providerId="ADAL" clId="{69D7C2F2-9680-4005-B069-2624351E8A0D}" dt="2024-01-15T11:58:59.893" v="2386" actId="20577"/>
          <ac:graphicFrameMkLst>
            <pc:docMk/>
            <pc:sldMk cId="1385853684" sldId="280"/>
            <ac:graphicFrameMk id="206" creationId="{00000000-0000-0000-0000-000000000000}"/>
          </ac:graphicFrameMkLst>
        </pc:graphicFrameChg>
      </pc:sldChg>
      <pc:sldChg chg="modSp mod">
        <pc:chgData name="Dennis Heringa" userId="dc046adc-36fe-4c4e-a301-2a976055db18" providerId="ADAL" clId="{69D7C2F2-9680-4005-B069-2624351E8A0D}" dt="2024-01-12T10:42:42.353" v="1769" actId="20577"/>
        <pc:sldMkLst>
          <pc:docMk/>
          <pc:sldMk cId="2844937801" sldId="283"/>
        </pc:sldMkLst>
        <pc:graphicFrameChg chg="modGraphic">
          <ac:chgData name="Dennis Heringa" userId="dc046adc-36fe-4c4e-a301-2a976055db18" providerId="ADAL" clId="{69D7C2F2-9680-4005-B069-2624351E8A0D}" dt="2024-01-12T10:42:42.353" v="1769" actId="20577"/>
          <ac:graphicFrameMkLst>
            <pc:docMk/>
            <pc:sldMk cId="2844937801" sldId="283"/>
            <ac:graphicFrameMk id="206" creationId="{00000000-0000-0000-0000-000000000000}"/>
          </ac:graphicFrameMkLst>
        </pc:graphicFrameChg>
      </pc:sldChg>
      <pc:sldChg chg="modSp mod">
        <pc:chgData name="Dennis Heringa" userId="dc046adc-36fe-4c4e-a301-2a976055db18" providerId="ADAL" clId="{69D7C2F2-9680-4005-B069-2624351E8A0D}" dt="2024-01-09T14:52:48.673" v="675" actId="20577"/>
        <pc:sldMkLst>
          <pc:docMk/>
          <pc:sldMk cId="1220216085" sldId="284"/>
        </pc:sldMkLst>
        <pc:graphicFrameChg chg="modGraphic">
          <ac:chgData name="Dennis Heringa" userId="dc046adc-36fe-4c4e-a301-2a976055db18" providerId="ADAL" clId="{69D7C2F2-9680-4005-B069-2624351E8A0D}" dt="2024-01-09T14:52:48.673" v="675" actId="20577"/>
          <ac:graphicFrameMkLst>
            <pc:docMk/>
            <pc:sldMk cId="1220216085" sldId="284"/>
            <ac:graphicFrameMk id="206" creationId="{00000000-0000-0000-0000-000000000000}"/>
          </ac:graphicFrameMkLst>
        </pc:graphicFrameChg>
      </pc:sldChg>
      <pc:sldChg chg="modSp mod">
        <pc:chgData name="Dennis Heringa" userId="dc046adc-36fe-4c4e-a301-2a976055db18" providerId="ADAL" clId="{69D7C2F2-9680-4005-B069-2624351E8A0D}" dt="2024-01-15T12:09:46.104" v="2455" actId="108"/>
        <pc:sldMkLst>
          <pc:docMk/>
          <pc:sldMk cId="507053324" sldId="287"/>
        </pc:sldMkLst>
        <pc:graphicFrameChg chg="mod modGraphic">
          <ac:chgData name="Dennis Heringa" userId="dc046adc-36fe-4c4e-a301-2a976055db18" providerId="ADAL" clId="{69D7C2F2-9680-4005-B069-2624351E8A0D}" dt="2024-01-15T12:09:46.104" v="2455" actId="108"/>
          <ac:graphicFrameMkLst>
            <pc:docMk/>
            <pc:sldMk cId="507053324" sldId="287"/>
            <ac:graphicFrameMk id="206" creationId="{00000000-0000-0000-0000-000000000000}"/>
          </ac:graphicFrameMkLst>
        </pc:graphicFrameChg>
      </pc:sldChg>
      <pc:sldChg chg="modSp mod">
        <pc:chgData name="Dennis Heringa" userId="dc046adc-36fe-4c4e-a301-2a976055db18" providerId="ADAL" clId="{69D7C2F2-9680-4005-B069-2624351E8A0D}" dt="2024-01-15T12:10:44.021" v="2457" actId="20577"/>
        <pc:sldMkLst>
          <pc:docMk/>
          <pc:sldMk cId="2161455796" sldId="288"/>
        </pc:sldMkLst>
        <pc:graphicFrameChg chg="modGraphic">
          <ac:chgData name="Dennis Heringa" userId="dc046adc-36fe-4c4e-a301-2a976055db18" providerId="ADAL" clId="{69D7C2F2-9680-4005-B069-2624351E8A0D}" dt="2024-01-15T12:10:44.021" v="2457" actId="20577"/>
          <ac:graphicFrameMkLst>
            <pc:docMk/>
            <pc:sldMk cId="2161455796" sldId="288"/>
            <ac:graphicFrameMk id="206" creationId="{00000000-0000-0000-0000-000000000000}"/>
          </ac:graphicFrameMkLst>
        </pc:graphicFrameChg>
      </pc:sldChg>
      <pc:sldChg chg="modSp mod">
        <pc:chgData name="Dennis Heringa" userId="dc046adc-36fe-4c4e-a301-2a976055db18" providerId="ADAL" clId="{69D7C2F2-9680-4005-B069-2624351E8A0D}" dt="2024-01-15T12:12:22.583" v="2460" actId="20577"/>
        <pc:sldMkLst>
          <pc:docMk/>
          <pc:sldMk cId="2098929090" sldId="289"/>
        </pc:sldMkLst>
        <pc:graphicFrameChg chg="modGraphic">
          <ac:chgData name="Dennis Heringa" userId="dc046adc-36fe-4c4e-a301-2a976055db18" providerId="ADAL" clId="{69D7C2F2-9680-4005-B069-2624351E8A0D}" dt="2024-01-15T12:12:22.583" v="2460" actId="20577"/>
          <ac:graphicFrameMkLst>
            <pc:docMk/>
            <pc:sldMk cId="2098929090" sldId="289"/>
            <ac:graphicFrameMk id="206" creationId="{00000000-0000-0000-0000-000000000000}"/>
          </ac:graphicFrameMkLst>
        </pc:graphicFrameChg>
      </pc:sldChg>
      <pc:sldChg chg="modSp mod">
        <pc:chgData name="Dennis Heringa" userId="dc046adc-36fe-4c4e-a301-2a976055db18" providerId="ADAL" clId="{69D7C2F2-9680-4005-B069-2624351E8A0D}" dt="2024-01-15T09:25:45.256" v="2245" actId="20577"/>
        <pc:sldMkLst>
          <pc:docMk/>
          <pc:sldMk cId="1646559113" sldId="290"/>
        </pc:sldMkLst>
        <pc:graphicFrameChg chg="mod modGraphic">
          <ac:chgData name="Dennis Heringa" userId="dc046adc-36fe-4c4e-a301-2a976055db18" providerId="ADAL" clId="{69D7C2F2-9680-4005-B069-2624351E8A0D}" dt="2024-01-15T09:25:45.256" v="2245" actId="20577"/>
          <ac:graphicFrameMkLst>
            <pc:docMk/>
            <pc:sldMk cId="1646559113" sldId="290"/>
            <ac:graphicFrameMk id="206" creationId="{00000000-0000-0000-0000-000000000000}"/>
          </ac:graphicFrameMkLst>
        </pc:graphicFrameChg>
      </pc:sldChg>
    </pc:docChg>
  </pc:docChgLst>
  <pc:docChgLst>
    <pc:chgData name="Henk Nijstad" userId="S::h.nijstad@kennisnet.nl::d3c9760c-ddc2-47a8-89b0-ad7e373290da" providerId="AD" clId="Web-{D4ECF576-ACE5-4644-234A-A061480FA118}"/>
    <pc:docChg chg="modSld">
      <pc:chgData name="Henk Nijstad" userId="S::h.nijstad@kennisnet.nl::d3c9760c-ddc2-47a8-89b0-ad7e373290da" providerId="AD" clId="Web-{D4ECF576-ACE5-4644-234A-A061480FA118}" dt="2023-06-13T06:56:50.640" v="93" actId="20577"/>
      <pc:docMkLst>
        <pc:docMk/>
      </pc:docMkLst>
      <pc:sldChg chg="addSp delSp modSp">
        <pc:chgData name="Henk Nijstad" userId="S::h.nijstad@kennisnet.nl::d3c9760c-ddc2-47a8-89b0-ad7e373290da" providerId="AD" clId="Web-{D4ECF576-ACE5-4644-234A-A061480FA118}" dt="2023-06-13T06:56:50.640" v="93" actId="20577"/>
        <pc:sldMkLst>
          <pc:docMk/>
          <pc:sldMk cId="426099949" sldId="277"/>
        </pc:sldMkLst>
        <pc:spChg chg="mod">
          <ac:chgData name="Henk Nijstad" userId="S::h.nijstad@kennisnet.nl::d3c9760c-ddc2-47a8-89b0-ad7e373290da" providerId="AD" clId="Web-{D4ECF576-ACE5-4644-234A-A061480FA118}" dt="2023-06-13T06:48:20.872" v="24" actId="20577"/>
          <ac:spMkLst>
            <pc:docMk/>
            <pc:sldMk cId="426099949" sldId="277"/>
            <ac:spMk id="3" creationId="{648F0707-2785-51D5-010F-F35D26FEA0A2}"/>
          </ac:spMkLst>
        </pc:spChg>
        <pc:spChg chg="add mod">
          <ac:chgData name="Henk Nijstad" userId="S::h.nijstad@kennisnet.nl::d3c9760c-ddc2-47a8-89b0-ad7e373290da" providerId="AD" clId="Web-{D4ECF576-ACE5-4644-234A-A061480FA118}" dt="2023-06-13T06:56:50.640" v="93" actId="20577"/>
          <ac:spMkLst>
            <pc:docMk/>
            <pc:sldMk cId="426099949" sldId="277"/>
            <ac:spMk id="5" creationId="{2A94AC40-752C-CD07-F5C3-0C5A2B4D5D1B}"/>
          </ac:spMkLst>
        </pc:spChg>
        <pc:spChg chg="add del">
          <ac:chgData name="Henk Nijstad" userId="S::h.nijstad@kennisnet.nl::d3c9760c-ddc2-47a8-89b0-ad7e373290da" providerId="AD" clId="Web-{D4ECF576-ACE5-4644-234A-A061480FA118}" dt="2023-06-13T06:49:24.343" v="47"/>
          <ac:spMkLst>
            <pc:docMk/>
            <pc:sldMk cId="426099949" sldId="277"/>
            <ac:spMk id="6" creationId="{FDA95589-746A-BBA6-674F-BFDD4359B6FA}"/>
          </ac:spMkLst>
        </pc:spChg>
      </pc:sldChg>
    </pc:docChg>
  </pc:docChgLst>
  <pc:docChgLst>
    <pc:chgData name="Jan-Bart de Vreede" userId="85861732-c7fa-41e1-8761-d16ab32ee7cb" providerId="ADAL" clId="{3873AC40-C5DD-F24D-9BB2-74F6B4A6AECE}"/>
    <pc:docChg chg="modSld">
      <pc:chgData name="Jan-Bart de Vreede" userId="85861732-c7fa-41e1-8761-d16ab32ee7cb" providerId="ADAL" clId="{3873AC40-C5DD-F24D-9BB2-74F6B4A6AECE}" dt="2024-01-13T11:26:26.387" v="544" actId="20577"/>
      <pc:docMkLst>
        <pc:docMk/>
      </pc:docMkLst>
      <pc:sldChg chg="modSp mod">
        <pc:chgData name="Jan-Bart de Vreede" userId="85861732-c7fa-41e1-8761-d16ab32ee7cb" providerId="ADAL" clId="{3873AC40-C5DD-F24D-9BB2-74F6B4A6AECE}" dt="2024-01-13T11:26:26.387" v="544" actId="20577"/>
        <pc:sldMkLst>
          <pc:docMk/>
          <pc:sldMk cId="3530785029" sldId="276"/>
        </pc:sldMkLst>
        <pc:spChg chg="mod">
          <ac:chgData name="Jan-Bart de Vreede" userId="85861732-c7fa-41e1-8761-d16ab32ee7cb" providerId="ADAL" clId="{3873AC40-C5DD-F24D-9BB2-74F6B4A6AECE}" dt="2024-01-13T11:26:26.387" v="544" actId="20577"/>
          <ac:spMkLst>
            <pc:docMk/>
            <pc:sldMk cId="3530785029" sldId="276"/>
            <ac:spMk id="4" creationId="{DB5F42F4-4287-B19B-10B2-6A1E06BF1F0A}"/>
          </ac:spMkLst>
        </pc:spChg>
      </pc:sldChg>
      <pc:sldChg chg="modSp mod">
        <pc:chgData name="Jan-Bart de Vreede" userId="85861732-c7fa-41e1-8761-d16ab32ee7cb" providerId="ADAL" clId="{3873AC40-C5DD-F24D-9BB2-74F6B4A6AECE}" dt="2024-01-12T13:00:07.998" v="109" actId="20577"/>
        <pc:sldMkLst>
          <pc:docMk/>
          <pc:sldMk cId="353172043" sldId="278"/>
        </pc:sldMkLst>
        <pc:graphicFrameChg chg="modGraphic">
          <ac:chgData name="Jan-Bart de Vreede" userId="85861732-c7fa-41e1-8761-d16ab32ee7cb" providerId="ADAL" clId="{3873AC40-C5DD-F24D-9BB2-74F6B4A6AECE}" dt="2024-01-12T13:00:07.998" v="109" actId="20577"/>
          <ac:graphicFrameMkLst>
            <pc:docMk/>
            <pc:sldMk cId="353172043" sldId="278"/>
            <ac:graphicFrameMk id="206" creationId="{00000000-0000-0000-0000-000000000000}"/>
          </ac:graphicFrameMkLst>
        </pc:graphicFrameChg>
      </pc:sldChg>
      <pc:sldChg chg="modSp mod">
        <pc:chgData name="Jan-Bart de Vreede" userId="85861732-c7fa-41e1-8761-d16ab32ee7cb" providerId="ADAL" clId="{3873AC40-C5DD-F24D-9BB2-74F6B4A6AECE}" dt="2024-01-12T13:01:13.753" v="220" actId="20577"/>
        <pc:sldMkLst>
          <pc:docMk/>
          <pc:sldMk cId="1712906289" sldId="279"/>
        </pc:sldMkLst>
        <pc:graphicFrameChg chg="modGraphic">
          <ac:chgData name="Jan-Bart de Vreede" userId="85861732-c7fa-41e1-8761-d16ab32ee7cb" providerId="ADAL" clId="{3873AC40-C5DD-F24D-9BB2-74F6B4A6AECE}" dt="2024-01-12T13:01:13.753" v="220" actId="20577"/>
          <ac:graphicFrameMkLst>
            <pc:docMk/>
            <pc:sldMk cId="1712906289" sldId="279"/>
            <ac:graphicFrameMk id="206" creationId="{00000000-0000-0000-0000-000000000000}"/>
          </ac:graphicFrameMkLst>
        </pc:graphicFrameChg>
      </pc:sldChg>
    </pc:docChg>
  </pc:docChgLst>
  <pc:docChgLst>
    <pc:chgData name="Henk Nijstad" userId="S::h.nijstad@kennisnet.nl::d3c9760c-ddc2-47a8-89b0-ad7e373290da" providerId="AD" clId="Web-{4178F45E-6B6A-5227-90B5-85603C41FE2A}"/>
    <pc:docChg chg="modSld">
      <pc:chgData name="Henk Nijstad" userId="S::h.nijstad@kennisnet.nl::d3c9760c-ddc2-47a8-89b0-ad7e373290da" providerId="AD" clId="Web-{4178F45E-6B6A-5227-90B5-85603C41FE2A}" dt="2023-06-14T13:49:54.959" v="3"/>
      <pc:docMkLst>
        <pc:docMk/>
      </pc:docMkLst>
      <pc:sldChg chg="modSp">
        <pc:chgData name="Henk Nijstad" userId="S::h.nijstad@kennisnet.nl::d3c9760c-ddc2-47a8-89b0-ad7e373290da" providerId="AD" clId="Web-{4178F45E-6B6A-5227-90B5-85603C41FE2A}" dt="2023-06-14T13:45:20.325" v="1"/>
        <pc:sldMkLst>
          <pc:docMk/>
          <pc:sldMk cId="1712906289" sldId="279"/>
        </pc:sldMkLst>
        <pc:graphicFrameChg chg="mod modGraphic">
          <ac:chgData name="Henk Nijstad" userId="S::h.nijstad@kennisnet.nl::d3c9760c-ddc2-47a8-89b0-ad7e373290da" providerId="AD" clId="Web-{4178F45E-6B6A-5227-90B5-85603C41FE2A}" dt="2023-06-14T13:45:20.325" v="1"/>
          <ac:graphicFrameMkLst>
            <pc:docMk/>
            <pc:sldMk cId="1712906289" sldId="279"/>
            <ac:graphicFrameMk id="206" creationId="{00000000-0000-0000-0000-000000000000}"/>
          </ac:graphicFrameMkLst>
        </pc:graphicFrameChg>
      </pc:sldChg>
      <pc:sldChg chg="modSp">
        <pc:chgData name="Henk Nijstad" userId="S::h.nijstad@kennisnet.nl::d3c9760c-ddc2-47a8-89b0-ad7e373290da" providerId="AD" clId="Web-{4178F45E-6B6A-5227-90B5-85603C41FE2A}" dt="2023-06-14T13:49:54.959" v="3"/>
        <pc:sldMkLst>
          <pc:docMk/>
          <pc:sldMk cId="1385853684" sldId="280"/>
        </pc:sldMkLst>
        <pc:graphicFrameChg chg="mod modGraphic">
          <ac:chgData name="Henk Nijstad" userId="S::h.nijstad@kennisnet.nl::d3c9760c-ddc2-47a8-89b0-ad7e373290da" providerId="AD" clId="Web-{4178F45E-6B6A-5227-90B5-85603C41FE2A}" dt="2023-06-14T13:49:54.959" v="3"/>
          <ac:graphicFrameMkLst>
            <pc:docMk/>
            <pc:sldMk cId="1385853684" sldId="280"/>
            <ac:graphicFrameMk id="206" creationId="{00000000-0000-0000-0000-000000000000}"/>
          </ac:graphicFrameMkLst>
        </pc:graphicFrameChg>
      </pc:sldChg>
    </pc:docChg>
  </pc:docChgLst>
  <pc:docChgLst>
    <pc:chgData name="Joeri van Es" userId="S::j.vanes@kennisnet.nl::0ed0ab33-b5f7-429c-b023-64231d4a41c2" providerId="AD" clId="Web-{9957B043-8952-700F-A884-30C50BEC031E}"/>
    <pc:docChg chg="delSld">
      <pc:chgData name="Joeri van Es" userId="S::j.vanes@kennisnet.nl::0ed0ab33-b5f7-429c-b023-64231d4a41c2" providerId="AD" clId="Web-{9957B043-8952-700F-A884-30C50BEC031E}" dt="2023-06-09T12:52:41.826" v="0"/>
      <pc:docMkLst>
        <pc:docMk/>
      </pc:docMkLst>
      <pc:sldChg chg="del">
        <pc:chgData name="Joeri van Es" userId="S::j.vanes@kennisnet.nl::0ed0ab33-b5f7-429c-b023-64231d4a41c2" providerId="AD" clId="Web-{9957B043-8952-700F-A884-30C50BEC031E}" dt="2023-06-09T12:52:41.826" v="0"/>
        <pc:sldMkLst>
          <pc:docMk/>
          <pc:sldMk cId="2285814347" sldId="272"/>
        </pc:sldMkLst>
      </pc:sldChg>
    </pc:docChg>
  </pc:docChgLst>
  <pc:docChgLst>
    <pc:chgData name="Menno Scheers" userId="S::menno.scheers_surf.nl#ext#@365kennisnet.onmicrosoft.com::697f83f9-7fd9-41b6-8364-7d7fc71b748a" providerId="AD" clId="Web-{D2F0D517-2B23-9D31-5DCC-3203970CD36C}"/>
    <pc:docChg chg="addSld modSld">
      <pc:chgData name="Menno Scheers" userId="S::menno.scheers_surf.nl#ext#@365kennisnet.onmicrosoft.com::697f83f9-7fd9-41b6-8364-7d7fc71b748a" providerId="AD" clId="Web-{D2F0D517-2B23-9D31-5DCC-3203970CD36C}" dt="2023-06-12T11:52:22.604" v="453" actId="20577"/>
      <pc:docMkLst>
        <pc:docMk/>
      </pc:docMkLst>
      <pc:sldChg chg="modSp new">
        <pc:chgData name="Menno Scheers" userId="S::menno.scheers_surf.nl#ext#@365kennisnet.onmicrosoft.com::697f83f9-7fd9-41b6-8364-7d7fc71b748a" providerId="AD" clId="Web-{D2F0D517-2B23-9D31-5DCC-3203970CD36C}" dt="2023-06-12T11:52:22.604" v="453" actId="20577"/>
        <pc:sldMkLst>
          <pc:docMk/>
          <pc:sldMk cId="426099949" sldId="277"/>
        </pc:sldMkLst>
        <pc:spChg chg="mod">
          <ac:chgData name="Menno Scheers" userId="S::menno.scheers_surf.nl#ext#@365kennisnet.onmicrosoft.com::697f83f9-7fd9-41b6-8364-7d7fc71b748a" providerId="AD" clId="Web-{D2F0D517-2B23-9D31-5DCC-3203970CD36C}" dt="2023-06-12T11:52:22.604" v="453" actId="20577"/>
          <ac:spMkLst>
            <pc:docMk/>
            <pc:sldMk cId="426099949" sldId="277"/>
            <ac:spMk id="3" creationId="{648F0707-2785-51D5-010F-F35D26FEA0A2}"/>
          </ac:spMkLst>
        </pc:spChg>
      </pc:sldChg>
    </pc:docChg>
  </pc:docChgLst>
  <pc:docChgLst>
    <pc:chgData name="Joeri van Es" userId="S::j.vanes@kennisnet.nl::0ed0ab33-b5f7-429c-b023-64231d4a41c2" providerId="AD" clId="Web-{264C3A28-6852-8894-3CD4-695D902B059F}"/>
    <pc:docChg chg="addSld delSld">
      <pc:chgData name="Joeri van Es" userId="S::j.vanes@kennisnet.nl::0ed0ab33-b5f7-429c-b023-64231d4a41c2" providerId="AD" clId="Web-{264C3A28-6852-8894-3CD4-695D902B059F}" dt="2023-02-01T09:51:17.484" v="1"/>
      <pc:docMkLst>
        <pc:docMk/>
      </pc:docMkLst>
      <pc:sldChg chg="del">
        <pc:chgData name="Joeri van Es" userId="S::j.vanes@kennisnet.nl::0ed0ab33-b5f7-429c-b023-64231d4a41c2" providerId="AD" clId="Web-{264C3A28-6852-8894-3CD4-695D902B059F}" dt="2023-02-01T09:51:17.484" v="1"/>
        <pc:sldMkLst>
          <pc:docMk/>
          <pc:sldMk cId="3268627903" sldId="268"/>
        </pc:sldMkLst>
      </pc:sldChg>
      <pc:sldChg chg="add">
        <pc:chgData name="Joeri van Es" userId="S::j.vanes@kennisnet.nl::0ed0ab33-b5f7-429c-b023-64231d4a41c2" providerId="AD" clId="Web-{264C3A28-6852-8894-3CD4-695D902B059F}" dt="2023-02-01T09:51:14.718" v="0"/>
        <pc:sldMkLst>
          <pc:docMk/>
          <pc:sldMk cId="2285814347" sldId="272"/>
        </pc:sldMkLst>
      </pc:sldChg>
    </pc:docChg>
  </pc:docChgLst>
  <pc:docChgLst>
    <pc:chgData name="Dennis Heringa" userId="dc046adc-36fe-4c4e-a301-2a976055db18" providerId="ADAL" clId="{29CB17D1-6D14-484E-BECF-A59E114B243E}"/>
    <pc:docChg chg="custSel modSld">
      <pc:chgData name="Dennis Heringa" userId="dc046adc-36fe-4c4e-a301-2a976055db18" providerId="ADAL" clId="{29CB17D1-6D14-484E-BECF-A59E114B243E}" dt="2023-12-19T13:49:14.910" v="319" actId="1076"/>
      <pc:docMkLst>
        <pc:docMk/>
      </pc:docMkLst>
      <pc:sldChg chg="modSp mod">
        <pc:chgData name="Dennis Heringa" userId="dc046adc-36fe-4c4e-a301-2a976055db18" providerId="ADAL" clId="{29CB17D1-6D14-484E-BECF-A59E114B243E}" dt="2023-12-19T12:57:46.361" v="314" actId="255"/>
        <pc:sldMkLst>
          <pc:docMk/>
          <pc:sldMk cId="0" sldId="258"/>
        </pc:sldMkLst>
        <pc:graphicFrameChg chg="mod modGraphic">
          <ac:chgData name="Dennis Heringa" userId="dc046adc-36fe-4c4e-a301-2a976055db18" providerId="ADAL" clId="{29CB17D1-6D14-484E-BECF-A59E114B243E}" dt="2023-12-19T12:57:46.361" v="314" actId="255"/>
          <ac:graphicFrameMkLst>
            <pc:docMk/>
            <pc:sldMk cId="0" sldId="258"/>
            <ac:graphicFrameMk id="206" creationId="{00000000-0000-0000-0000-000000000000}"/>
          </ac:graphicFrameMkLst>
        </pc:graphicFrameChg>
      </pc:sldChg>
      <pc:sldChg chg="addSp delSp modSp mod">
        <pc:chgData name="Dennis Heringa" userId="dc046adc-36fe-4c4e-a301-2a976055db18" providerId="ADAL" clId="{29CB17D1-6D14-484E-BECF-A59E114B243E}" dt="2023-12-19T13:49:14.910" v="319" actId="1076"/>
        <pc:sldMkLst>
          <pc:docMk/>
          <pc:sldMk cId="0" sldId="260"/>
        </pc:sldMkLst>
        <pc:spChg chg="mod">
          <ac:chgData name="Dennis Heringa" userId="dc046adc-36fe-4c4e-a301-2a976055db18" providerId="ADAL" clId="{29CB17D1-6D14-484E-BECF-A59E114B243E}" dt="2023-12-19T12:25:47.450" v="211" actId="14100"/>
          <ac:spMkLst>
            <pc:docMk/>
            <pc:sldMk cId="0" sldId="260"/>
            <ac:spMk id="6" creationId="{42D3EB55-DE39-9F5F-5F4F-F987C1E7BED7}"/>
          </ac:spMkLst>
        </pc:spChg>
        <pc:spChg chg="add mod">
          <ac:chgData name="Dennis Heringa" userId="dc046adc-36fe-4c4e-a301-2a976055db18" providerId="ADAL" clId="{29CB17D1-6D14-484E-BECF-A59E114B243E}" dt="2023-12-19T13:49:14.910" v="319" actId="1076"/>
          <ac:spMkLst>
            <pc:docMk/>
            <pc:sldMk cId="0" sldId="260"/>
            <ac:spMk id="15" creationId="{C3C9619D-4C9B-84F4-5A98-590CA94F3D38}"/>
          </ac:spMkLst>
        </pc:spChg>
        <pc:spChg chg="add mod">
          <ac:chgData name="Dennis Heringa" userId="dc046adc-36fe-4c4e-a301-2a976055db18" providerId="ADAL" clId="{29CB17D1-6D14-484E-BECF-A59E114B243E}" dt="2023-12-19T12:24:42.215" v="202" actId="1076"/>
          <ac:spMkLst>
            <pc:docMk/>
            <pc:sldMk cId="0" sldId="260"/>
            <ac:spMk id="16" creationId="{C7D6AFAE-18C5-8524-1007-9C65C59772BB}"/>
          </ac:spMkLst>
        </pc:spChg>
        <pc:spChg chg="add mod">
          <ac:chgData name="Dennis Heringa" userId="dc046adc-36fe-4c4e-a301-2a976055db18" providerId="ADAL" clId="{29CB17D1-6D14-484E-BECF-A59E114B243E}" dt="2023-12-19T12:24:04.095" v="199" actId="1076"/>
          <ac:spMkLst>
            <pc:docMk/>
            <pc:sldMk cId="0" sldId="260"/>
            <ac:spMk id="17" creationId="{657FF5C5-6AE1-4727-F7BD-BA02874251EC}"/>
          </ac:spMkLst>
        </pc:spChg>
        <pc:spChg chg="add mod">
          <ac:chgData name="Dennis Heringa" userId="dc046adc-36fe-4c4e-a301-2a976055db18" providerId="ADAL" clId="{29CB17D1-6D14-484E-BECF-A59E114B243E}" dt="2023-12-19T12:23:26.355" v="195" actId="14100"/>
          <ac:spMkLst>
            <pc:docMk/>
            <pc:sldMk cId="0" sldId="260"/>
            <ac:spMk id="18" creationId="{8584E977-13EE-30E8-C548-81E9A1BA5856}"/>
          </ac:spMkLst>
        </pc:spChg>
        <pc:spChg chg="add mod">
          <ac:chgData name="Dennis Heringa" userId="dc046adc-36fe-4c4e-a301-2a976055db18" providerId="ADAL" clId="{29CB17D1-6D14-484E-BECF-A59E114B243E}" dt="2023-12-19T12:23:38.078" v="197" actId="14100"/>
          <ac:spMkLst>
            <pc:docMk/>
            <pc:sldMk cId="0" sldId="260"/>
            <ac:spMk id="19" creationId="{11543BE3-D065-5F48-4879-BAC56E36BB73}"/>
          </ac:spMkLst>
        </pc:spChg>
        <pc:spChg chg="add mod">
          <ac:chgData name="Dennis Heringa" userId="dc046adc-36fe-4c4e-a301-2a976055db18" providerId="ADAL" clId="{29CB17D1-6D14-484E-BECF-A59E114B243E}" dt="2023-12-19T13:48:28.538" v="316" actId="1076"/>
          <ac:spMkLst>
            <pc:docMk/>
            <pc:sldMk cId="0" sldId="260"/>
            <ac:spMk id="20" creationId="{015E58AD-61B4-C0C6-0EC8-5EB16CDDE298}"/>
          </ac:spMkLst>
        </pc:spChg>
        <pc:spChg chg="add mod">
          <ac:chgData name="Dennis Heringa" userId="dc046adc-36fe-4c4e-a301-2a976055db18" providerId="ADAL" clId="{29CB17D1-6D14-484E-BECF-A59E114B243E}" dt="2023-12-19T12:22:18.636" v="189" actId="1076"/>
          <ac:spMkLst>
            <pc:docMk/>
            <pc:sldMk cId="0" sldId="260"/>
            <ac:spMk id="21" creationId="{963DD647-8DC7-209C-B2C2-B6C24662ABBB}"/>
          </ac:spMkLst>
        </pc:spChg>
        <pc:spChg chg="add mod">
          <ac:chgData name="Dennis Heringa" userId="dc046adc-36fe-4c4e-a301-2a976055db18" providerId="ADAL" clId="{29CB17D1-6D14-484E-BECF-A59E114B243E}" dt="2023-12-19T13:46:51.124" v="315" actId="1076"/>
          <ac:spMkLst>
            <pc:docMk/>
            <pc:sldMk cId="0" sldId="260"/>
            <ac:spMk id="22" creationId="{2400E24D-033D-5461-D909-E8CBCD441C21}"/>
          </ac:spMkLst>
        </pc:spChg>
        <pc:spChg chg="add mod">
          <ac:chgData name="Dennis Heringa" userId="dc046adc-36fe-4c4e-a301-2a976055db18" providerId="ADAL" clId="{29CB17D1-6D14-484E-BECF-A59E114B243E}" dt="2023-12-19T12:25:01.255" v="204" actId="1076"/>
          <ac:spMkLst>
            <pc:docMk/>
            <pc:sldMk cId="0" sldId="260"/>
            <ac:spMk id="23" creationId="{5EAD2FA1-DC76-E01E-C850-224ACA7E3C88}"/>
          </ac:spMkLst>
        </pc:spChg>
        <pc:spChg chg="add mod">
          <ac:chgData name="Dennis Heringa" userId="dc046adc-36fe-4c4e-a301-2a976055db18" providerId="ADAL" clId="{29CB17D1-6D14-484E-BECF-A59E114B243E}" dt="2023-12-19T12:25:27.415" v="207" actId="14100"/>
          <ac:spMkLst>
            <pc:docMk/>
            <pc:sldMk cId="0" sldId="260"/>
            <ac:spMk id="24" creationId="{56E68DAB-CE18-44F8-E74B-B1402583B7BD}"/>
          </ac:spMkLst>
        </pc:spChg>
        <pc:spChg chg="add mod">
          <ac:chgData name="Dennis Heringa" userId="dc046adc-36fe-4c4e-a301-2a976055db18" providerId="ADAL" clId="{29CB17D1-6D14-484E-BECF-A59E114B243E}" dt="2023-12-19T13:48:45.153" v="317" actId="1076"/>
          <ac:spMkLst>
            <pc:docMk/>
            <pc:sldMk cId="0" sldId="260"/>
            <ac:spMk id="25" creationId="{26A9997C-B5BA-1DE8-60C7-EE9F49EC6C83}"/>
          </ac:spMkLst>
        </pc:spChg>
        <pc:spChg chg="add mod">
          <ac:chgData name="Dennis Heringa" userId="dc046adc-36fe-4c4e-a301-2a976055db18" providerId="ADAL" clId="{29CB17D1-6D14-484E-BECF-A59E114B243E}" dt="2023-12-19T12:26:12.945" v="213" actId="1076"/>
          <ac:spMkLst>
            <pc:docMk/>
            <pc:sldMk cId="0" sldId="260"/>
            <ac:spMk id="26" creationId="{1C6A8407-3A62-27E0-A6CE-C14A55AB81B5}"/>
          </ac:spMkLst>
        </pc:spChg>
        <pc:spChg chg="add del mod">
          <ac:chgData name="Dennis Heringa" userId="dc046adc-36fe-4c4e-a301-2a976055db18" providerId="ADAL" clId="{29CB17D1-6D14-484E-BECF-A59E114B243E}" dt="2023-12-19T12:26:43.747" v="216" actId="478"/>
          <ac:spMkLst>
            <pc:docMk/>
            <pc:sldMk cId="0" sldId="260"/>
            <ac:spMk id="27" creationId="{C02B90C7-9BE7-1584-279E-8A974E404F36}"/>
          </ac:spMkLst>
        </pc:spChg>
      </pc:sldChg>
      <pc:sldChg chg="addSp modSp mod">
        <pc:chgData name="Dennis Heringa" userId="dc046adc-36fe-4c4e-a301-2a976055db18" providerId="ADAL" clId="{29CB17D1-6D14-484E-BECF-A59E114B243E}" dt="2023-12-19T12:27:23.989" v="221" actId="14100"/>
        <pc:sldMkLst>
          <pc:docMk/>
          <pc:sldMk cId="0" sldId="261"/>
        </pc:sldMkLst>
        <pc:spChg chg="add mod">
          <ac:chgData name="Dennis Heringa" userId="dc046adc-36fe-4c4e-a301-2a976055db18" providerId="ADAL" clId="{29CB17D1-6D14-484E-BECF-A59E114B243E}" dt="2023-12-19T12:27:23.989" v="221" actId="14100"/>
          <ac:spMkLst>
            <pc:docMk/>
            <pc:sldMk cId="0" sldId="261"/>
            <ac:spMk id="5" creationId="{014CF1CF-E38C-30A5-1FB6-D1D41411939D}"/>
          </ac:spMkLst>
        </pc:spChg>
      </pc:sldChg>
      <pc:sldChg chg="addSp modSp mod">
        <pc:chgData name="Dennis Heringa" userId="dc046adc-36fe-4c4e-a301-2a976055db18" providerId="ADAL" clId="{29CB17D1-6D14-484E-BECF-A59E114B243E}" dt="2023-12-19T12:28:35.628" v="233" actId="1076"/>
        <pc:sldMkLst>
          <pc:docMk/>
          <pc:sldMk cId="0" sldId="262"/>
        </pc:sldMkLst>
        <pc:spChg chg="add mod">
          <ac:chgData name="Dennis Heringa" userId="dc046adc-36fe-4c4e-a301-2a976055db18" providerId="ADAL" clId="{29CB17D1-6D14-484E-BECF-A59E114B243E}" dt="2023-12-19T12:28:07.871" v="228" actId="14100"/>
          <ac:spMkLst>
            <pc:docMk/>
            <pc:sldMk cId="0" sldId="262"/>
            <ac:spMk id="4" creationId="{CB2B0024-A3E2-4E75-15E8-3C928DC23FC9}"/>
          </ac:spMkLst>
        </pc:spChg>
        <pc:spChg chg="add mod">
          <ac:chgData name="Dennis Heringa" userId="dc046adc-36fe-4c4e-a301-2a976055db18" providerId="ADAL" clId="{29CB17D1-6D14-484E-BECF-A59E114B243E}" dt="2023-12-19T12:28:28.994" v="231" actId="14100"/>
          <ac:spMkLst>
            <pc:docMk/>
            <pc:sldMk cId="0" sldId="262"/>
            <ac:spMk id="5" creationId="{B6ABB279-BFDC-FE98-681E-CA24187C8C53}"/>
          </ac:spMkLst>
        </pc:spChg>
        <pc:spChg chg="add mod">
          <ac:chgData name="Dennis Heringa" userId="dc046adc-36fe-4c4e-a301-2a976055db18" providerId="ADAL" clId="{29CB17D1-6D14-484E-BECF-A59E114B243E}" dt="2023-12-19T12:28:35.628" v="233" actId="1076"/>
          <ac:spMkLst>
            <pc:docMk/>
            <pc:sldMk cId="0" sldId="262"/>
            <ac:spMk id="6" creationId="{DA7F130A-9110-4648-64A2-0C7BEE1C6E07}"/>
          </ac:spMkLst>
        </pc:spChg>
      </pc:sldChg>
      <pc:sldChg chg="modSp mod">
        <pc:chgData name="Dennis Heringa" userId="dc046adc-36fe-4c4e-a301-2a976055db18" providerId="ADAL" clId="{29CB17D1-6D14-484E-BECF-A59E114B243E}" dt="2023-12-14T10:44:01.494" v="86" actId="20577"/>
        <pc:sldMkLst>
          <pc:docMk/>
          <pc:sldMk cId="1099589000" sldId="266"/>
        </pc:sldMkLst>
        <pc:spChg chg="mod">
          <ac:chgData name="Dennis Heringa" userId="dc046adc-36fe-4c4e-a301-2a976055db18" providerId="ADAL" clId="{29CB17D1-6D14-484E-BECF-A59E114B243E}" dt="2023-12-14T10:42:54.726" v="24" actId="20577"/>
          <ac:spMkLst>
            <pc:docMk/>
            <pc:sldMk cId="1099589000" sldId="266"/>
            <ac:spMk id="2" creationId="{801E7AB0-1B76-21CC-2C6E-9A910D71B38D}"/>
          </ac:spMkLst>
        </pc:spChg>
        <pc:spChg chg="mod">
          <ac:chgData name="Dennis Heringa" userId="dc046adc-36fe-4c4e-a301-2a976055db18" providerId="ADAL" clId="{29CB17D1-6D14-484E-BECF-A59E114B243E}" dt="2023-12-14T10:44:01.494" v="86" actId="20577"/>
          <ac:spMkLst>
            <pc:docMk/>
            <pc:sldMk cId="1099589000" sldId="266"/>
            <ac:spMk id="3" creationId="{066B2671-EC06-57E2-4289-6E8E75F8824F}"/>
          </ac:spMkLst>
        </pc:spChg>
      </pc:sldChg>
      <pc:sldChg chg="modSp mod">
        <pc:chgData name="Dennis Heringa" userId="dc046adc-36fe-4c4e-a301-2a976055db18" providerId="ADAL" clId="{29CB17D1-6D14-484E-BECF-A59E114B243E}" dt="2023-12-19T12:49:50.329" v="254" actId="20577"/>
        <pc:sldMkLst>
          <pc:docMk/>
          <pc:sldMk cId="353172043" sldId="278"/>
        </pc:sldMkLst>
        <pc:graphicFrameChg chg="modGraphic">
          <ac:chgData name="Dennis Heringa" userId="dc046adc-36fe-4c4e-a301-2a976055db18" providerId="ADAL" clId="{29CB17D1-6D14-484E-BECF-A59E114B243E}" dt="2023-12-19T12:49:50.329" v="254" actId="20577"/>
          <ac:graphicFrameMkLst>
            <pc:docMk/>
            <pc:sldMk cId="353172043" sldId="278"/>
            <ac:graphicFrameMk id="206" creationId="{00000000-0000-0000-0000-000000000000}"/>
          </ac:graphicFrameMkLst>
        </pc:graphicFrameChg>
      </pc:sldChg>
      <pc:sldChg chg="modSp mod">
        <pc:chgData name="Dennis Heringa" userId="dc046adc-36fe-4c4e-a301-2a976055db18" providerId="ADAL" clId="{29CB17D1-6D14-484E-BECF-A59E114B243E}" dt="2023-12-19T12:18:20.413" v="156" actId="20577"/>
        <pc:sldMkLst>
          <pc:docMk/>
          <pc:sldMk cId="1712906289" sldId="279"/>
        </pc:sldMkLst>
        <pc:graphicFrameChg chg="modGraphic">
          <ac:chgData name="Dennis Heringa" userId="dc046adc-36fe-4c4e-a301-2a976055db18" providerId="ADAL" clId="{29CB17D1-6D14-484E-BECF-A59E114B243E}" dt="2023-12-19T12:18:20.413" v="156" actId="20577"/>
          <ac:graphicFrameMkLst>
            <pc:docMk/>
            <pc:sldMk cId="1712906289" sldId="279"/>
            <ac:graphicFrameMk id="206" creationId="{00000000-0000-0000-0000-000000000000}"/>
          </ac:graphicFrameMkLst>
        </pc:graphicFrameChg>
      </pc:sldChg>
      <pc:sldChg chg="modSp mod">
        <pc:chgData name="Dennis Heringa" userId="dc046adc-36fe-4c4e-a301-2a976055db18" providerId="ADAL" clId="{29CB17D1-6D14-484E-BECF-A59E114B243E}" dt="2023-12-19T12:53:39.056" v="309" actId="20577"/>
        <pc:sldMkLst>
          <pc:docMk/>
          <pc:sldMk cId="1385853684" sldId="280"/>
        </pc:sldMkLst>
        <pc:graphicFrameChg chg="modGraphic">
          <ac:chgData name="Dennis Heringa" userId="dc046adc-36fe-4c4e-a301-2a976055db18" providerId="ADAL" clId="{29CB17D1-6D14-484E-BECF-A59E114B243E}" dt="2023-12-19T12:53:39.056" v="309" actId="20577"/>
          <ac:graphicFrameMkLst>
            <pc:docMk/>
            <pc:sldMk cId="1385853684" sldId="280"/>
            <ac:graphicFrameMk id="206" creationId="{00000000-0000-0000-0000-000000000000}"/>
          </ac:graphicFrameMkLst>
        </pc:graphicFrameChg>
      </pc:sldChg>
      <pc:sldChg chg="modSp mod">
        <pc:chgData name="Dennis Heringa" userId="dc046adc-36fe-4c4e-a301-2a976055db18" providerId="ADAL" clId="{29CB17D1-6D14-484E-BECF-A59E114B243E}" dt="2023-12-19T12:20:00.235" v="172" actId="20577"/>
        <pc:sldMkLst>
          <pc:docMk/>
          <pc:sldMk cId="3117609428" sldId="293"/>
        </pc:sldMkLst>
        <pc:graphicFrameChg chg="modGraphic">
          <ac:chgData name="Dennis Heringa" userId="dc046adc-36fe-4c4e-a301-2a976055db18" providerId="ADAL" clId="{29CB17D1-6D14-484E-BECF-A59E114B243E}" dt="2023-12-19T12:20:00.235" v="172" actId="20577"/>
          <ac:graphicFrameMkLst>
            <pc:docMk/>
            <pc:sldMk cId="3117609428" sldId="293"/>
            <ac:graphicFrameMk id="206" creationId="{00000000-0000-0000-0000-000000000000}"/>
          </ac:graphicFrameMkLst>
        </pc:graphicFrameChg>
      </pc:sldChg>
    </pc:docChg>
  </pc:docChgLst>
  <pc:docChgLst>
    <pc:chgData name="Jan-Bart de Vreede" userId="S::j.devreede@kennisnet.nl::85861732-c7fa-41e1-8761-d16ab32ee7cb" providerId="AD" clId="Web-{E60C6634-0942-44CD-A23D-ED26424CE2C0}"/>
    <pc:docChg chg="modSld">
      <pc:chgData name="Jan-Bart de Vreede" userId="S::j.devreede@kennisnet.nl::85861732-c7fa-41e1-8761-d16ab32ee7cb" providerId="AD" clId="Web-{E60C6634-0942-44CD-A23D-ED26424CE2C0}" dt="2024-01-12T12:58:05.048" v="803"/>
      <pc:docMkLst>
        <pc:docMk/>
      </pc:docMkLst>
      <pc:sldChg chg="modSp">
        <pc:chgData name="Jan-Bart de Vreede" userId="S::j.devreede@kennisnet.nl::85861732-c7fa-41e1-8761-d16ab32ee7cb" providerId="AD" clId="Web-{E60C6634-0942-44CD-A23D-ED26424CE2C0}" dt="2024-01-12T12:55:00.497" v="404"/>
        <pc:sldMkLst>
          <pc:docMk/>
          <pc:sldMk cId="0" sldId="258"/>
        </pc:sldMkLst>
        <pc:spChg chg="mod">
          <ac:chgData name="Jan-Bart de Vreede" userId="S::j.devreede@kennisnet.nl::85861732-c7fa-41e1-8761-d16ab32ee7cb" providerId="AD" clId="Web-{E60C6634-0942-44CD-A23D-ED26424CE2C0}" dt="2024-01-12T12:50:44.429" v="20" actId="20577"/>
          <ac:spMkLst>
            <pc:docMk/>
            <pc:sldMk cId="0" sldId="258"/>
            <ac:spMk id="4" creationId="{2F62AB1C-8C65-E8B2-27E2-6F5684DBA212}"/>
          </ac:spMkLst>
        </pc:spChg>
        <pc:graphicFrameChg chg="mod modGraphic">
          <ac:chgData name="Jan-Bart de Vreede" userId="S::j.devreede@kennisnet.nl::85861732-c7fa-41e1-8761-d16ab32ee7cb" providerId="AD" clId="Web-{E60C6634-0942-44CD-A23D-ED26424CE2C0}" dt="2024-01-12T12:55:00.497" v="404"/>
          <ac:graphicFrameMkLst>
            <pc:docMk/>
            <pc:sldMk cId="0" sldId="258"/>
            <ac:graphicFrameMk id="206" creationId="{00000000-0000-0000-0000-000000000000}"/>
          </ac:graphicFrameMkLst>
        </pc:graphicFrameChg>
      </pc:sldChg>
      <pc:sldChg chg="modSp">
        <pc:chgData name="Jan-Bart de Vreede" userId="S::j.devreede@kennisnet.nl::85861732-c7fa-41e1-8761-d16ab32ee7cb" providerId="AD" clId="Web-{E60C6634-0942-44CD-A23D-ED26424CE2C0}" dt="2024-01-12T12:58:05.048" v="803"/>
        <pc:sldMkLst>
          <pc:docMk/>
          <pc:sldMk cId="353172043" sldId="278"/>
        </pc:sldMkLst>
        <pc:graphicFrameChg chg="mod modGraphic">
          <ac:chgData name="Jan-Bart de Vreede" userId="S::j.devreede@kennisnet.nl::85861732-c7fa-41e1-8761-d16ab32ee7cb" providerId="AD" clId="Web-{E60C6634-0942-44CD-A23D-ED26424CE2C0}" dt="2024-01-12T12:58:05.048" v="803"/>
          <ac:graphicFrameMkLst>
            <pc:docMk/>
            <pc:sldMk cId="353172043" sldId="278"/>
            <ac:graphicFrameMk id="206" creationId="{00000000-0000-0000-0000-000000000000}"/>
          </ac:graphicFrameMkLst>
        </pc:graphicFrameChg>
      </pc:sldChg>
      <pc:sldChg chg="modSp">
        <pc:chgData name="Jan-Bart de Vreede" userId="S::j.devreede@kennisnet.nl::85861732-c7fa-41e1-8761-d16ab32ee7cb" providerId="AD" clId="Web-{E60C6634-0942-44CD-A23D-ED26424CE2C0}" dt="2024-01-12T12:50:39.445" v="19" actId="20577"/>
        <pc:sldMkLst>
          <pc:docMk/>
          <pc:sldMk cId="2846841578" sldId="294"/>
        </pc:sldMkLst>
        <pc:spChg chg="mod">
          <ac:chgData name="Jan-Bart de Vreede" userId="S::j.devreede@kennisnet.nl::85861732-c7fa-41e1-8761-d16ab32ee7cb" providerId="AD" clId="Web-{E60C6634-0942-44CD-A23D-ED26424CE2C0}" dt="2024-01-12T12:50:39.445" v="19" actId="20577"/>
          <ac:spMkLst>
            <pc:docMk/>
            <pc:sldMk cId="2846841578" sldId="294"/>
            <ac:spMk id="4" creationId="{2F62AB1C-8C65-E8B2-27E2-6F5684DBA212}"/>
          </ac:spMkLst>
        </pc:spChg>
      </pc:sldChg>
    </pc:docChg>
  </pc:docChgLst>
  <pc:docChgLst>
    <pc:chgData name="Joël de Bruijn" userId="c77c35a1-0a4a-4d47-95d4-064cc51fda78" providerId="ADAL" clId="{CAEB4F0F-BCA6-46AF-B9DC-22DAEB50EC25}"/>
    <pc:docChg chg="undo redo custSel addSld delSld modSld sldOrd">
      <pc:chgData name="Joël de Bruijn" userId="c77c35a1-0a4a-4d47-95d4-064cc51fda78" providerId="ADAL" clId="{CAEB4F0F-BCA6-46AF-B9DC-22DAEB50EC25}" dt="2023-06-14T21:13:50.771" v="2517" actId="20577"/>
      <pc:docMkLst>
        <pc:docMk/>
      </pc:docMkLst>
      <pc:sldChg chg="modSp mod ord">
        <pc:chgData name="Joël de Bruijn" userId="c77c35a1-0a4a-4d47-95d4-064cc51fda78" providerId="ADAL" clId="{CAEB4F0F-BCA6-46AF-B9DC-22DAEB50EC25}" dt="2023-06-14T20:55:54.702" v="715"/>
        <pc:sldMkLst>
          <pc:docMk/>
          <pc:sldMk cId="0" sldId="258"/>
        </pc:sldMkLst>
        <pc:graphicFrameChg chg="mod modGraphic">
          <ac:chgData name="Joël de Bruijn" userId="c77c35a1-0a4a-4d47-95d4-064cc51fda78" providerId="ADAL" clId="{CAEB4F0F-BCA6-46AF-B9DC-22DAEB50EC25}" dt="2023-06-14T10:29:03.689" v="86"/>
          <ac:graphicFrameMkLst>
            <pc:docMk/>
            <pc:sldMk cId="0" sldId="258"/>
            <ac:graphicFrameMk id="206" creationId="{00000000-0000-0000-0000-000000000000}"/>
          </ac:graphicFrameMkLst>
        </pc:graphicFrameChg>
      </pc:sldChg>
      <pc:sldChg chg="modSp del mod">
        <pc:chgData name="Joël de Bruijn" userId="c77c35a1-0a4a-4d47-95d4-064cc51fda78" providerId="ADAL" clId="{CAEB4F0F-BCA6-46AF-B9DC-22DAEB50EC25}" dt="2023-06-14T10:37:37.434" v="231" actId="47"/>
        <pc:sldMkLst>
          <pc:docMk/>
          <pc:sldMk cId="426099949" sldId="277"/>
        </pc:sldMkLst>
        <pc:spChg chg="mod">
          <ac:chgData name="Joël de Bruijn" userId="c77c35a1-0a4a-4d47-95d4-064cc51fda78" providerId="ADAL" clId="{CAEB4F0F-BCA6-46AF-B9DC-22DAEB50EC25}" dt="2023-06-14T10:36:36.577" v="224" actId="6549"/>
          <ac:spMkLst>
            <pc:docMk/>
            <pc:sldMk cId="426099949" sldId="277"/>
            <ac:spMk id="3" creationId="{648F0707-2785-51D5-010F-F35D26FEA0A2}"/>
          </ac:spMkLst>
        </pc:spChg>
        <pc:spChg chg="mod">
          <ac:chgData name="Joël de Bruijn" userId="c77c35a1-0a4a-4d47-95d4-064cc51fda78" providerId="ADAL" clId="{CAEB4F0F-BCA6-46AF-B9DC-22DAEB50EC25}" dt="2023-06-14T10:30:32.028" v="98" actId="21"/>
          <ac:spMkLst>
            <pc:docMk/>
            <pc:sldMk cId="426099949" sldId="277"/>
            <ac:spMk id="5" creationId="{2A94AC40-752C-CD07-F5C3-0C5A2B4D5D1B}"/>
          </ac:spMkLst>
        </pc:spChg>
      </pc:sldChg>
      <pc:sldChg chg="modSp add mod">
        <pc:chgData name="Joël de Bruijn" userId="c77c35a1-0a4a-4d47-95d4-064cc51fda78" providerId="ADAL" clId="{CAEB4F0F-BCA6-46AF-B9DC-22DAEB50EC25}" dt="2023-06-14T10:33:49.368" v="144" actId="313"/>
        <pc:sldMkLst>
          <pc:docMk/>
          <pc:sldMk cId="353172043" sldId="278"/>
        </pc:sldMkLst>
        <pc:graphicFrameChg chg="mod modGraphic">
          <ac:chgData name="Joël de Bruijn" userId="c77c35a1-0a4a-4d47-95d4-064cc51fda78" providerId="ADAL" clId="{CAEB4F0F-BCA6-46AF-B9DC-22DAEB50EC25}" dt="2023-06-14T10:33:49.368" v="144" actId="313"/>
          <ac:graphicFrameMkLst>
            <pc:docMk/>
            <pc:sldMk cId="353172043" sldId="278"/>
            <ac:graphicFrameMk id="206" creationId="{00000000-0000-0000-0000-000000000000}"/>
          </ac:graphicFrameMkLst>
        </pc:graphicFrameChg>
      </pc:sldChg>
      <pc:sldChg chg="modSp add mod">
        <pc:chgData name="Joël de Bruijn" userId="c77c35a1-0a4a-4d47-95d4-064cc51fda78" providerId="ADAL" clId="{CAEB4F0F-BCA6-46AF-B9DC-22DAEB50EC25}" dt="2023-06-14T10:36:13.931" v="223" actId="14100"/>
        <pc:sldMkLst>
          <pc:docMk/>
          <pc:sldMk cId="1712906289" sldId="279"/>
        </pc:sldMkLst>
        <pc:graphicFrameChg chg="mod modGraphic">
          <ac:chgData name="Joël de Bruijn" userId="c77c35a1-0a4a-4d47-95d4-064cc51fda78" providerId="ADAL" clId="{CAEB4F0F-BCA6-46AF-B9DC-22DAEB50EC25}" dt="2023-06-14T10:36:13.931" v="223" actId="14100"/>
          <ac:graphicFrameMkLst>
            <pc:docMk/>
            <pc:sldMk cId="1712906289" sldId="279"/>
            <ac:graphicFrameMk id="206" creationId="{00000000-0000-0000-0000-000000000000}"/>
          </ac:graphicFrameMkLst>
        </pc:graphicFrameChg>
      </pc:sldChg>
      <pc:sldChg chg="modSp add mod">
        <pc:chgData name="Joël de Bruijn" userId="c77c35a1-0a4a-4d47-95d4-064cc51fda78" providerId="ADAL" clId="{CAEB4F0F-BCA6-46AF-B9DC-22DAEB50EC25}" dt="2023-06-14T14:40:33.353" v="634" actId="6549"/>
        <pc:sldMkLst>
          <pc:docMk/>
          <pc:sldMk cId="1385853684" sldId="280"/>
        </pc:sldMkLst>
        <pc:graphicFrameChg chg="mod modGraphic">
          <ac:chgData name="Joël de Bruijn" userId="c77c35a1-0a4a-4d47-95d4-064cc51fda78" providerId="ADAL" clId="{CAEB4F0F-BCA6-46AF-B9DC-22DAEB50EC25}" dt="2023-06-14T14:40:33.353" v="634" actId="6549"/>
          <ac:graphicFrameMkLst>
            <pc:docMk/>
            <pc:sldMk cId="1385853684" sldId="280"/>
            <ac:graphicFrameMk id="206" creationId="{00000000-0000-0000-0000-000000000000}"/>
          </ac:graphicFrameMkLst>
        </pc:graphicFrameChg>
      </pc:sldChg>
      <pc:sldChg chg="modSp add mod">
        <pc:chgData name="Joël de Bruijn" userId="c77c35a1-0a4a-4d47-95d4-064cc51fda78" providerId="ADAL" clId="{CAEB4F0F-BCA6-46AF-B9DC-22DAEB50EC25}" dt="2023-06-14T10:39:01.341" v="244" actId="6549"/>
        <pc:sldMkLst>
          <pc:docMk/>
          <pc:sldMk cId="2106203444" sldId="281"/>
        </pc:sldMkLst>
        <pc:spChg chg="mod">
          <ac:chgData name="Joël de Bruijn" userId="c77c35a1-0a4a-4d47-95d4-064cc51fda78" providerId="ADAL" clId="{CAEB4F0F-BCA6-46AF-B9DC-22DAEB50EC25}" dt="2023-06-14T10:38:57.009" v="243" actId="20577"/>
          <ac:spMkLst>
            <pc:docMk/>
            <pc:sldMk cId="2106203444" sldId="281"/>
            <ac:spMk id="205" creationId="{00000000-0000-0000-0000-000000000000}"/>
          </ac:spMkLst>
        </pc:spChg>
        <pc:graphicFrameChg chg="modGraphic">
          <ac:chgData name="Joël de Bruijn" userId="c77c35a1-0a4a-4d47-95d4-064cc51fda78" providerId="ADAL" clId="{CAEB4F0F-BCA6-46AF-B9DC-22DAEB50EC25}" dt="2023-06-14T10:39:01.341" v="244" actId="6549"/>
          <ac:graphicFrameMkLst>
            <pc:docMk/>
            <pc:sldMk cId="2106203444" sldId="281"/>
            <ac:graphicFrameMk id="206" creationId="{00000000-0000-0000-0000-000000000000}"/>
          </ac:graphicFrameMkLst>
        </pc:graphicFrameChg>
      </pc:sldChg>
      <pc:sldChg chg="add del">
        <pc:chgData name="Joël de Bruijn" userId="c77c35a1-0a4a-4d47-95d4-064cc51fda78" providerId="ADAL" clId="{CAEB4F0F-BCA6-46AF-B9DC-22DAEB50EC25}" dt="2023-06-14T10:36:56.035" v="228"/>
        <pc:sldMkLst>
          <pc:docMk/>
          <pc:sldMk cId="4003204245" sldId="281"/>
        </pc:sldMkLst>
      </pc:sldChg>
      <pc:sldChg chg="add">
        <pc:chgData name="Joël de Bruijn" userId="c77c35a1-0a4a-4d47-95d4-064cc51fda78" providerId="ADAL" clId="{CAEB4F0F-BCA6-46AF-B9DC-22DAEB50EC25}" dt="2023-06-14T10:39:07.477" v="245"/>
        <pc:sldMkLst>
          <pc:docMk/>
          <pc:sldMk cId="3599329091" sldId="282"/>
        </pc:sldMkLst>
      </pc:sldChg>
      <pc:sldChg chg="add">
        <pc:chgData name="Joël de Bruijn" userId="c77c35a1-0a4a-4d47-95d4-064cc51fda78" providerId="ADAL" clId="{CAEB4F0F-BCA6-46AF-B9DC-22DAEB50EC25}" dt="2023-06-14T10:39:14.431" v="246"/>
        <pc:sldMkLst>
          <pc:docMk/>
          <pc:sldMk cId="2844937801" sldId="283"/>
        </pc:sldMkLst>
      </pc:sldChg>
      <pc:sldChg chg="add">
        <pc:chgData name="Joël de Bruijn" userId="c77c35a1-0a4a-4d47-95d4-064cc51fda78" providerId="ADAL" clId="{CAEB4F0F-BCA6-46AF-B9DC-22DAEB50EC25}" dt="2023-06-14T10:39:26.440" v="247"/>
        <pc:sldMkLst>
          <pc:docMk/>
          <pc:sldMk cId="1220216085" sldId="284"/>
        </pc:sldMkLst>
      </pc:sldChg>
      <pc:sldChg chg="add">
        <pc:chgData name="Joël de Bruijn" userId="c77c35a1-0a4a-4d47-95d4-064cc51fda78" providerId="ADAL" clId="{CAEB4F0F-BCA6-46AF-B9DC-22DAEB50EC25}" dt="2023-06-14T10:39:33.534" v="248"/>
        <pc:sldMkLst>
          <pc:docMk/>
          <pc:sldMk cId="1450305461" sldId="285"/>
        </pc:sldMkLst>
      </pc:sldChg>
      <pc:sldChg chg="add">
        <pc:chgData name="Joël de Bruijn" userId="c77c35a1-0a4a-4d47-95d4-064cc51fda78" providerId="ADAL" clId="{CAEB4F0F-BCA6-46AF-B9DC-22DAEB50EC25}" dt="2023-06-14T10:39:49.816" v="249"/>
        <pc:sldMkLst>
          <pc:docMk/>
          <pc:sldMk cId="3114888186" sldId="286"/>
        </pc:sldMkLst>
      </pc:sldChg>
      <pc:sldChg chg="add">
        <pc:chgData name="Joël de Bruijn" userId="c77c35a1-0a4a-4d47-95d4-064cc51fda78" providerId="ADAL" clId="{CAEB4F0F-BCA6-46AF-B9DC-22DAEB50EC25}" dt="2023-06-14T10:39:55.892" v="250"/>
        <pc:sldMkLst>
          <pc:docMk/>
          <pc:sldMk cId="507053324" sldId="287"/>
        </pc:sldMkLst>
      </pc:sldChg>
      <pc:sldChg chg="add">
        <pc:chgData name="Joël de Bruijn" userId="c77c35a1-0a4a-4d47-95d4-064cc51fda78" providerId="ADAL" clId="{CAEB4F0F-BCA6-46AF-B9DC-22DAEB50EC25}" dt="2023-06-14T10:40:00.981" v="251"/>
        <pc:sldMkLst>
          <pc:docMk/>
          <pc:sldMk cId="2161455796" sldId="288"/>
        </pc:sldMkLst>
      </pc:sldChg>
      <pc:sldChg chg="add">
        <pc:chgData name="Joël de Bruijn" userId="c77c35a1-0a4a-4d47-95d4-064cc51fda78" providerId="ADAL" clId="{CAEB4F0F-BCA6-46AF-B9DC-22DAEB50EC25}" dt="2023-06-14T10:40:11.214" v="252"/>
        <pc:sldMkLst>
          <pc:docMk/>
          <pc:sldMk cId="2098929090" sldId="289"/>
        </pc:sldMkLst>
      </pc:sldChg>
      <pc:sldChg chg="add">
        <pc:chgData name="Joël de Bruijn" userId="c77c35a1-0a4a-4d47-95d4-064cc51fda78" providerId="ADAL" clId="{CAEB4F0F-BCA6-46AF-B9DC-22DAEB50EC25}" dt="2023-06-14T10:40:16.146" v="253"/>
        <pc:sldMkLst>
          <pc:docMk/>
          <pc:sldMk cId="1646559113" sldId="290"/>
        </pc:sldMkLst>
      </pc:sldChg>
      <pc:sldChg chg="add">
        <pc:chgData name="Joël de Bruijn" userId="c77c35a1-0a4a-4d47-95d4-064cc51fda78" providerId="ADAL" clId="{CAEB4F0F-BCA6-46AF-B9DC-22DAEB50EC25}" dt="2023-06-14T10:40:23.544" v="254"/>
        <pc:sldMkLst>
          <pc:docMk/>
          <pc:sldMk cId="2940801497" sldId="291"/>
        </pc:sldMkLst>
      </pc:sldChg>
      <pc:sldChg chg="modSp add mod">
        <pc:chgData name="Joël de Bruijn" userId="c77c35a1-0a4a-4d47-95d4-064cc51fda78" providerId="ADAL" clId="{CAEB4F0F-BCA6-46AF-B9DC-22DAEB50EC25}" dt="2023-06-14T14:38:59.206" v="585" actId="20577"/>
        <pc:sldMkLst>
          <pc:docMk/>
          <pc:sldMk cId="214503986" sldId="292"/>
        </pc:sldMkLst>
        <pc:spChg chg="mod">
          <ac:chgData name="Joël de Bruijn" userId="c77c35a1-0a4a-4d47-95d4-064cc51fda78" providerId="ADAL" clId="{CAEB4F0F-BCA6-46AF-B9DC-22DAEB50EC25}" dt="2023-06-14T14:38:59.206" v="585" actId="20577"/>
          <ac:spMkLst>
            <pc:docMk/>
            <pc:sldMk cId="214503986" sldId="292"/>
            <ac:spMk id="205" creationId="{00000000-0000-0000-0000-000000000000}"/>
          </ac:spMkLst>
        </pc:spChg>
        <pc:graphicFrameChg chg="modGraphic">
          <ac:chgData name="Joël de Bruijn" userId="c77c35a1-0a4a-4d47-95d4-064cc51fda78" providerId="ADAL" clId="{CAEB4F0F-BCA6-46AF-B9DC-22DAEB50EC25}" dt="2023-06-14T14:38:47.737" v="561" actId="6549"/>
          <ac:graphicFrameMkLst>
            <pc:docMk/>
            <pc:sldMk cId="214503986" sldId="292"/>
            <ac:graphicFrameMk id="206" creationId="{00000000-0000-0000-0000-000000000000}"/>
          </ac:graphicFrameMkLst>
        </pc:graphicFrameChg>
      </pc:sldChg>
      <pc:sldChg chg="modSp add mod">
        <pc:chgData name="Joël de Bruijn" userId="c77c35a1-0a4a-4d47-95d4-064cc51fda78" providerId="ADAL" clId="{CAEB4F0F-BCA6-46AF-B9DC-22DAEB50EC25}" dt="2023-06-14T14:41:39.999" v="687" actId="114"/>
        <pc:sldMkLst>
          <pc:docMk/>
          <pc:sldMk cId="3117609428" sldId="293"/>
        </pc:sldMkLst>
        <pc:graphicFrameChg chg="modGraphic">
          <ac:chgData name="Joël de Bruijn" userId="c77c35a1-0a4a-4d47-95d4-064cc51fda78" providerId="ADAL" clId="{CAEB4F0F-BCA6-46AF-B9DC-22DAEB50EC25}" dt="2023-06-14T14:41:39.999" v="687" actId="114"/>
          <ac:graphicFrameMkLst>
            <pc:docMk/>
            <pc:sldMk cId="3117609428" sldId="293"/>
            <ac:graphicFrameMk id="206" creationId="{00000000-0000-0000-0000-000000000000}"/>
          </ac:graphicFrameMkLst>
        </pc:graphicFrameChg>
      </pc:sldChg>
      <pc:sldChg chg="addSp delSp modSp add mod">
        <pc:chgData name="Joël de Bruijn" userId="c77c35a1-0a4a-4d47-95d4-064cc51fda78" providerId="ADAL" clId="{CAEB4F0F-BCA6-46AF-B9DC-22DAEB50EC25}" dt="2023-06-14T21:13:50.771" v="2517" actId="20577"/>
        <pc:sldMkLst>
          <pc:docMk/>
          <pc:sldMk cId="2846841578" sldId="294"/>
        </pc:sldMkLst>
        <pc:spChg chg="add mod">
          <ac:chgData name="Joël de Bruijn" userId="c77c35a1-0a4a-4d47-95d4-064cc51fda78" providerId="ADAL" clId="{CAEB4F0F-BCA6-46AF-B9DC-22DAEB50EC25}" dt="2023-06-14T21:13:50.771" v="2517" actId="20577"/>
          <ac:spMkLst>
            <pc:docMk/>
            <pc:sldMk cId="2846841578" sldId="294"/>
            <ac:spMk id="2" creationId="{E6DEC841-B69D-EB75-2752-1608483438B7}"/>
          </ac:spMkLst>
        </pc:spChg>
        <pc:spChg chg="mod">
          <ac:chgData name="Joël de Bruijn" userId="c77c35a1-0a4a-4d47-95d4-064cc51fda78" providerId="ADAL" clId="{CAEB4F0F-BCA6-46AF-B9DC-22DAEB50EC25}" dt="2023-06-14T20:56:19.605" v="779" actId="20577"/>
          <ac:spMkLst>
            <pc:docMk/>
            <pc:sldMk cId="2846841578" sldId="294"/>
            <ac:spMk id="205" creationId="{00000000-0000-0000-0000-000000000000}"/>
          </ac:spMkLst>
        </pc:spChg>
        <pc:graphicFrameChg chg="del">
          <ac:chgData name="Joël de Bruijn" userId="c77c35a1-0a4a-4d47-95d4-064cc51fda78" providerId="ADAL" clId="{CAEB4F0F-BCA6-46AF-B9DC-22DAEB50EC25}" dt="2023-06-14T20:52:34.482" v="706" actId="478"/>
          <ac:graphicFrameMkLst>
            <pc:docMk/>
            <pc:sldMk cId="2846841578" sldId="294"/>
            <ac:graphicFrameMk id="206"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940813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extLst>
      <p:ext uri="{BB962C8B-B14F-4D97-AF65-F5344CB8AC3E}">
        <p14:creationId xmlns:p14="http://schemas.microsoft.com/office/powerpoint/2010/main" val="1471434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15</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18</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20</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22</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24</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26</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28</a:t>
            </a:fld>
            <a:endParaRPr/>
          </a:p>
        </p:txBody>
      </p:sp>
    </p:spTree>
    <p:extLst>
      <p:ext uri="{BB962C8B-B14F-4D97-AF65-F5344CB8AC3E}">
        <p14:creationId xmlns:p14="http://schemas.microsoft.com/office/powerpoint/2010/main" val="5595098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30</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8</a:t>
            </a:fld>
            <a:endParaRPr/>
          </a:p>
        </p:txBody>
      </p:sp>
    </p:spTree>
    <p:extLst>
      <p:ext uri="{BB962C8B-B14F-4D97-AF65-F5344CB8AC3E}">
        <p14:creationId xmlns:p14="http://schemas.microsoft.com/office/powerpoint/2010/main" val="3320943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10</a:t>
            </a:fld>
            <a:endParaRPr/>
          </a:p>
        </p:txBody>
      </p:sp>
    </p:spTree>
    <p:extLst>
      <p:ext uri="{BB962C8B-B14F-4D97-AF65-F5344CB8AC3E}">
        <p14:creationId xmlns:p14="http://schemas.microsoft.com/office/powerpoint/2010/main" val="42638610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‹nr.›</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standaar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ationaalgroeifonds.nl/overzicht-lopende-projecten/thema-onderwijs/impuls-open-leermateriaa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a:t>Presentatie van het keteninitiatief: </a:t>
            </a:r>
            <a:br>
              <a:rPr lang="nl-NL" sz="2800" b="1"/>
            </a:br>
            <a:r>
              <a:rPr lang="nl-NL" sz="2800" b="1"/>
              <a:t>Impuls Open Leermateriaal</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a:t>Dennis Heringa, Wim Muskee</a:t>
            </a:r>
          </a:p>
          <a:p>
            <a:r>
              <a:rPr lang="nl-NL"/>
              <a:t>Kennisnet</a:t>
            </a:r>
          </a:p>
          <a:p>
            <a:endParaRPr lang="nl-NL"/>
          </a:p>
          <a:p>
            <a:r>
              <a:rPr lang="nl-NL" err="1"/>
              <a:t>Architectuurdag</a:t>
            </a:r>
            <a:r>
              <a:rPr lang="nl-NL"/>
              <a:t> Groeifondsprojecten Onderwijs</a:t>
            </a:r>
          </a:p>
          <a:p>
            <a:r>
              <a:rPr lang="nl-NL"/>
              <a:t>1 februari 2024</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221509974"/>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06203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a:latin typeface="+mn-lt"/>
              </a:rPr>
              <a:t>Instructie:</a:t>
            </a:r>
            <a:endParaRPr lang="nl-NL"/>
          </a:p>
          <a:p>
            <a:pPr marL="457200">
              <a:spcBef>
                <a:spcPts val="540"/>
              </a:spcBef>
              <a:buSzPts val="2295"/>
              <a:buFont typeface="Arial" panose="020B0604020202020204" pitchFamily="34" charset="0"/>
              <a:buChar char="•"/>
            </a:pPr>
            <a:r>
              <a:rPr lang="nl-NL" sz="180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a:latin typeface="+mn-lt"/>
              </a:rPr>
              <a:t>Zie afbeelding hieronder voor mogelijke waarden, en </a:t>
            </a:r>
            <a:r>
              <a:rPr lang="nl-NL" sz="1500">
                <a:latin typeface="Arial"/>
                <a:hlinkClick r:id="rId3"/>
              </a:rPr>
              <a:t>https://rosa.wikixl.nl/index.php/Werkingsgebieden</a:t>
            </a:r>
            <a:r>
              <a:rPr lang="nl-NL" sz="1500">
                <a:latin typeface="Arial"/>
              </a:rPr>
              <a:t> voor een toelichting.</a:t>
            </a:r>
          </a:p>
          <a:p>
            <a:pPr marL="457200">
              <a:spcBef>
                <a:spcPts val="540"/>
              </a:spcBef>
              <a:buSzPts val="2295"/>
              <a:buFont typeface="Arial" panose="020B0604020202020204" pitchFamily="34" charset="0"/>
              <a:buChar char="•"/>
            </a:pPr>
            <a:r>
              <a:rPr lang="nl-NL" sz="1800">
                <a:latin typeface="+mn-lt"/>
              </a:rPr>
              <a:t>Geef evt. een toelichting op het werkingsgebied.</a:t>
            </a:r>
            <a:endParaRPr lang="nl-NL" sz="180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b="1"/>
              <a:t>&lt;Naam initiatief&gt;</a:t>
            </a:r>
            <a:endParaRPr lang="nl-NL"/>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4" name="Rechthoek 3">
            <a:extLst>
              <a:ext uri="{FF2B5EF4-FFF2-40B4-BE49-F238E27FC236}">
                <a16:creationId xmlns:a16="http://schemas.microsoft.com/office/drawing/2014/main" id="{A6BCA73C-93BD-0F44-AADB-F595FC4D885B}"/>
              </a:ext>
            </a:extLst>
          </p:cNvPr>
          <p:cNvSpPr/>
          <p:nvPr/>
        </p:nvSpPr>
        <p:spPr>
          <a:xfrm>
            <a:off x="5071000" y="1880681"/>
            <a:ext cx="6725409" cy="3508442"/>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014CF1CF-E38C-30A5-1FB6-D1D41411939D}"/>
              </a:ext>
            </a:extLst>
          </p:cNvPr>
          <p:cNvSpPr/>
          <p:nvPr/>
        </p:nvSpPr>
        <p:spPr>
          <a:xfrm>
            <a:off x="5184843" y="2645922"/>
            <a:ext cx="3083668" cy="1877439"/>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99329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a:latin typeface="+mn-lt"/>
                <a:cs typeface="Arial"/>
              </a:rPr>
              <a:t>Instructie:</a:t>
            </a:r>
          </a:p>
          <a:p>
            <a:pPr marL="285750" indent="-285750">
              <a:spcBef>
                <a:spcPts val="540"/>
              </a:spcBef>
              <a:buFont typeface="Arial" panose="020B0604020202020204" pitchFamily="34" charset="0"/>
              <a:buChar char="•"/>
            </a:pPr>
            <a:r>
              <a:rPr lang="nl-NL" sz="1600">
                <a:latin typeface="+mn-lt"/>
                <a:cs typeface="Arial"/>
              </a:rPr>
              <a:t>Geef aan op welk(e) ketendomein(en) het keteninitiatief zich richt</a:t>
            </a:r>
            <a:endParaRPr lang="en-US" sz="1600">
              <a:latin typeface="+mn-lt"/>
              <a:cs typeface="Arial"/>
            </a:endParaRPr>
          </a:p>
          <a:p>
            <a:pPr marL="628650" lvl="2">
              <a:spcBef>
                <a:spcPts val="540"/>
              </a:spcBef>
              <a:buFont typeface="Arial" panose="020B0604020202020204" pitchFamily="34" charset="0"/>
              <a:buChar char="•"/>
            </a:pPr>
            <a:r>
              <a:rPr lang="nl-NL" sz="130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a:latin typeface="+mn-lt"/>
                <a:cs typeface="Arial"/>
              </a:rPr>
              <a:t>Geef een toelichting wat de relatie is tussen het initiatief en de genoemde ketendomeinen resp. Ketenprocessen</a:t>
            </a:r>
            <a:endParaRPr lang="nl-NL"/>
          </a:p>
          <a:p>
            <a:pPr marL="285750" indent="-285750">
              <a:spcBef>
                <a:spcPts val="540"/>
              </a:spcBef>
              <a:buFont typeface="Arial" panose="020B0604020202020204" pitchFamily="34" charset="0"/>
              <a:buChar char="•"/>
            </a:pPr>
            <a:r>
              <a:rPr lang="nl-NL" sz="1600">
                <a:latin typeface="+mn-lt"/>
                <a:cs typeface="Arial"/>
              </a:rPr>
              <a:t>Zie</a:t>
            </a:r>
            <a:r>
              <a:rPr lang="nl-NL" sz="1600" i="1">
                <a:latin typeface="+mn-lt"/>
                <a:cs typeface="Arial"/>
              </a:rPr>
              <a:t> </a:t>
            </a:r>
            <a:r>
              <a:rPr lang="nl-NL" sz="1600">
                <a:latin typeface="Arial"/>
                <a:cs typeface="Arial"/>
                <a:hlinkClick r:id="rId3"/>
              </a:rPr>
              <a:t>https://rosa.wikixl.nl/index.php/Ketenprocessen</a:t>
            </a:r>
            <a:r>
              <a:rPr lang="nl-NL" sz="160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a:t>&lt;Naam initiatief&gt;</a:t>
            </a:r>
            <a:endParaRPr lang="nl-NL"/>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
        <p:nvSpPr>
          <p:cNvPr id="4" name="Rechthoek 3">
            <a:extLst>
              <a:ext uri="{FF2B5EF4-FFF2-40B4-BE49-F238E27FC236}">
                <a16:creationId xmlns:a16="http://schemas.microsoft.com/office/drawing/2014/main" id="{CB2B0024-A3E2-4E75-15E8-3C928DC23FC9}"/>
              </a:ext>
            </a:extLst>
          </p:cNvPr>
          <p:cNvSpPr/>
          <p:nvPr/>
        </p:nvSpPr>
        <p:spPr>
          <a:xfrm>
            <a:off x="4990288" y="2558374"/>
            <a:ext cx="3933217" cy="680937"/>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B6ABB279-BFDC-FE98-681E-CA24187C8C53}"/>
              </a:ext>
            </a:extLst>
          </p:cNvPr>
          <p:cNvSpPr/>
          <p:nvPr/>
        </p:nvSpPr>
        <p:spPr>
          <a:xfrm>
            <a:off x="4928679" y="4948136"/>
            <a:ext cx="1404027" cy="680937"/>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DA7F130A-9110-4648-64A2-0C7BEE1C6E07}"/>
              </a:ext>
            </a:extLst>
          </p:cNvPr>
          <p:cNvSpPr/>
          <p:nvPr/>
        </p:nvSpPr>
        <p:spPr>
          <a:xfrm>
            <a:off x="8923505" y="4961107"/>
            <a:ext cx="1404027" cy="680937"/>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202691455"/>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Leermiddelketen (open domein)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Bestrijkt de gehele keten van het ontwikkelen tot en met het gebruik en de toepassing van het leermateriaal in het onderwijs. Additioneel en ter ondersteuning aan het reguliere lesmateriaal</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4937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dirty="0">
                <a:latin typeface="Montserrat" panose="00000500000000000000" pitchFamily="2" charset="0"/>
              </a:rPr>
              <a:t>Instructie:</a:t>
            </a:r>
          </a:p>
          <a:p>
            <a:pPr marL="488950" indent="-342900">
              <a:spcBef>
                <a:spcPts val="540"/>
              </a:spcBef>
            </a:pPr>
            <a:r>
              <a:rPr lang="nl-NL" dirty="0">
                <a:latin typeface="Montserrat" panose="00000500000000000000" pitchFamily="2" charset="0"/>
              </a:rPr>
              <a:t>Welke persoonsgegevens worden verwerkt?</a:t>
            </a:r>
          </a:p>
          <a:p>
            <a:pPr marL="831850" lvl="1" indent="-342900">
              <a:spcBef>
                <a:spcPts val="540"/>
              </a:spcBef>
            </a:pPr>
            <a:r>
              <a:rPr lang="nl-NL" dirty="0">
                <a:latin typeface="Montserrat" panose="00000500000000000000" pitchFamily="2" charset="0"/>
              </a:rPr>
              <a:t>Naam en contactgegevens (email)</a:t>
            </a:r>
          </a:p>
          <a:p>
            <a:pPr marL="488950" indent="-342900">
              <a:spcBef>
                <a:spcPts val="540"/>
              </a:spcBef>
            </a:pPr>
            <a:r>
              <a:rPr lang="nl-NL" dirty="0">
                <a:latin typeface="Montserrat" panose="00000500000000000000" pitchFamily="2" charset="0"/>
              </a:rPr>
              <a:t>Wie is/zijn de betrokkene(n)? (Leerling/student, ouder, medewerker)</a:t>
            </a:r>
          </a:p>
          <a:p>
            <a:pPr marL="831850" lvl="1" indent="-342900">
              <a:spcBef>
                <a:spcPts val="540"/>
              </a:spcBef>
            </a:pPr>
            <a:r>
              <a:rPr lang="nl-NL" dirty="0">
                <a:latin typeface="Montserrat" panose="00000500000000000000" pitchFamily="2" charset="0"/>
              </a:rPr>
              <a:t>Docent/auteur</a:t>
            </a:r>
          </a:p>
          <a:p>
            <a:pPr marL="488950" indent="-342900">
              <a:spcBef>
                <a:spcPts val="540"/>
              </a:spcBef>
            </a:pPr>
            <a:r>
              <a:rPr lang="nl-NL" dirty="0">
                <a:latin typeface="Montserrat" panose="00000500000000000000" pitchFamily="2" charset="0"/>
              </a:rPr>
              <a:t>Wat zijn de belangrijkste ontwerpbeslissingen die zijn genomen om deze persoonsgegevens te beschermen?</a:t>
            </a:r>
          </a:p>
          <a:p>
            <a:pPr marL="831850" lvl="1" indent="-342900">
              <a:spcBef>
                <a:spcPts val="540"/>
              </a:spcBef>
            </a:pPr>
            <a:r>
              <a:rPr lang="nl-NL" dirty="0">
                <a:latin typeface="Montserrat" panose="00000500000000000000" pitchFamily="2" charset="0"/>
              </a:rPr>
              <a:t>Zie IAA</a:t>
            </a:r>
          </a:p>
          <a:p>
            <a:pPr marL="488950" indent="-342900">
              <a:spcBef>
                <a:spcPts val="540"/>
              </a:spcBef>
            </a:pPr>
            <a:r>
              <a:rPr lang="nl-NL" dirty="0">
                <a:latin typeface="Montserrat" panose="00000500000000000000" pitchFamily="2" charset="0"/>
              </a:rPr>
              <a:t>Welke belangrijke uitdagingen en design issues staan nog open?</a:t>
            </a:r>
          </a:p>
          <a:p>
            <a:pPr marL="831850" lvl="1" indent="-342900">
              <a:spcBef>
                <a:spcPts val="540"/>
              </a:spcBef>
            </a:pPr>
            <a:r>
              <a:rPr lang="nl-NL" dirty="0">
                <a:latin typeface="Montserrat" panose="00000500000000000000" pitchFamily="2" charset="0"/>
              </a:rPr>
              <a:t>Centraliseren profieldata</a:t>
            </a:r>
          </a:p>
          <a:p>
            <a:pPr marL="274320" indent="-128270">
              <a:spcBef>
                <a:spcPts val="540"/>
              </a:spcBef>
              <a:buNone/>
            </a:pPr>
            <a:endParaRPr lang="nl-NL" dirty="0">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sz="1800" b="1"/>
              <a:t>&lt;Onderwerp&gt;</a:t>
            </a:r>
            <a:endParaRPr lang="nl-N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610184903"/>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Gegevens auteur</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Bevat gegevens van de auteur, zoals naam en email (contactgegevens)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Ontwerpbeslissingen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Zie toelichting bij IAA</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dirty="0"/>
              <a:t>Beschikbaarheid:</a:t>
            </a:r>
          </a:p>
          <a:p>
            <a:pPr marL="0" marR="0">
              <a:spcBef>
                <a:spcPts val="0"/>
              </a:spcBef>
              <a:spcAft>
                <a:spcPts val="0"/>
              </a:spcAft>
            </a:pPr>
            <a:r>
              <a:rPr lang="nl-NL" sz="1600" dirty="0">
                <a:effectLst/>
                <a:latin typeface="Montserrat" panose="00000500000000000000" pitchFamily="2" charset="0"/>
              </a:rPr>
              <a:t>Kwalificatie H/M</a:t>
            </a:r>
          </a:p>
          <a:p>
            <a:pPr marL="0" marR="0">
              <a:spcBef>
                <a:spcPts val="0"/>
              </a:spcBef>
              <a:spcAft>
                <a:spcPts val="0"/>
              </a:spcAft>
            </a:pPr>
            <a:r>
              <a:rPr lang="nl-NL" sz="1600" dirty="0">
                <a:effectLst/>
                <a:latin typeface="Montserrat" panose="00000500000000000000" pitchFamily="2" charset="0"/>
              </a:rPr>
              <a:t>De beschikbaarheid van de diensten is noodzakelijk en door algeheel verlies  of niet beschikbaar zijn van het leermateriaal wordt op dagelijkse basis schade toegebracht aan de continuïteit en de kwaliteit van het dagelijkse onderwijs. Zowel in de ontwikkeling van de inhoud van het onderwijs als het daadwerkelijk uitvoeren van het onderwijs.</a:t>
            </a:r>
          </a:p>
          <a:p>
            <a:pPr marL="38100" indent="0">
              <a:buNone/>
            </a:pPr>
            <a:endParaRPr lang="nl-NL" dirty="0"/>
          </a:p>
          <a:p>
            <a:pPr marL="38100" indent="0">
              <a:buNone/>
            </a:pPr>
            <a:r>
              <a:rPr lang="nl-NL" dirty="0"/>
              <a:t>Integriteit:</a:t>
            </a:r>
          </a:p>
          <a:p>
            <a:pPr marL="0" marR="0">
              <a:spcBef>
                <a:spcPts val="0"/>
              </a:spcBef>
              <a:spcAft>
                <a:spcPts val="0"/>
              </a:spcAft>
            </a:pPr>
            <a:r>
              <a:rPr lang="nl-NL" sz="1600" dirty="0">
                <a:latin typeface="Montserrat" panose="00000500000000000000" pitchFamily="2" charset="0"/>
              </a:rPr>
              <a:t>Kwalificatie M</a:t>
            </a:r>
          </a:p>
          <a:p>
            <a:pPr marL="0" marR="0">
              <a:spcBef>
                <a:spcPts val="0"/>
              </a:spcBef>
              <a:spcAft>
                <a:spcPts val="0"/>
              </a:spcAft>
            </a:pPr>
            <a:r>
              <a:rPr lang="nl-NL" sz="1600" dirty="0">
                <a:latin typeface="Montserrat" panose="00000500000000000000" pitchFamily="2" charset="0"/>
              </a:rPr>
              <a:t>De juistheid en de actualiteit van het leermateriaal is belangrijk met ruimte voor tolerantie. Leermateriaal moet altijd herleidbaar zijn naar de eigenaar en licentie beperkingen moeten worden nageleefd</a:t>
            </a:r>
          </a:p>
          <a:p>
            <a:pPr marL="38100" indent="0">
              <a:buNone/>
            </a:pPr>
            <a:endParaRPr lang="nl-NL" dirty="0"/>
          </a:p>
          <a:p>
            <a:pPr marL="38100" indent="0">
              <a:buNone/>
            </a:pPr>
            <a:r>
              <a:rPr lang="nl-NL" dirty="0"/>
              <a:t>Vertrouwelijkheid:</a:t>
            </a:r>
          </a:p>
          <a:p>
            <a:pPr marL="0" marR="0">
              <a:spcBef>
                <a:spcPts val="0"/>
              </a:spcBef>
              <a:spcAft>
                <a:spcPts val="0"/>
              </a:spcAft>
            </a:pPr>
            <a:r>
              <a:rPr lang="nl-NL" sz="1600" dirty="0">
                <a:latin typeface="Montserrat" panose="00000500000000000000" pitchFamily="2" charset="0"/>
              </a:rPr>
              <a:t>Kwalificatie M</a:t>
            </a:r>
          </a:p>
          <a:p>
            <a:pPr marL="0" marR="0">
              <a:spcBef>
                <a:spcPts val="0"/>
              </a:spcBef>
              <a:spcAft>
                <a:spcPts val="0"/>
              </a:spcAft>
            </a:pPr>
            <a:r>
              <a:rPr lang="nl-NL" sz="1600" dirty="0">
                <a:latin typeface="Montserrat" panose="00000500000000000000" pitchFamily="2" charset="0"/>
              </a:rPr>
              <a:t>Toegankelijkheid tot de informatie is beperkt tot geautoriseerde personen die vanuit hun functie/expertise toegang moeten hebben. Vertrouwelijkheid op persoonsgegevens</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810921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dirty="0"/>
              <a:t>Maatregelen:</a:t>
            </a:r>
          </a:p>
          <a:p>
            <a:pPr marL="488950" indent="-342900">
              <a:spcBef>
                <a:spcPts val="540"/>
              </a:spcBef>
            </a:pPr>
            <a:r>
              <a:rPr lang="nl-NL" sz="1800" dirty="0">
                <a:latin typeface="Montserrat" panose="00000500000000000000" pitchFamily="2" charset="0"/>
              </a:rPr>
              <a:t>Wat zijn de belangrijkste ontwerpbeslissingen die zijn genomen om de eerder genoemde risico's af te dekken? </a:t>
            </a:r>
          </a:p>
          <a:p>
            <a:pPr marL="831850" lvl="1" indent="-342900">
              <a:spcBef>
                <a:spcPts val="540"/>
              </a:spcBef>
            </a:pPr>
            <a:r>
              <a:rPr lang="nl-NL" dirty="0">
                <a:latin typeface="Montserrat" panose="00000500000000000000" pitchFamily="2" charset="0"/>
              </a:rPr>
              <a:t>Authenticatie o.b.v. Entree account zodat toegang plaats vindt o.b.v. de digitale keten identiteit </a:t>
            </a:r>
          </a:p>
          <a:p>
            <a:pPr marL="831850" lvl="1" indent="-342900">
              <a:spcBef>
                <a:spcPts val="540"/>
              </a:spcBef>
            </a:pPr>
            <a:r>
              <a:rPr lang="nl-NL" dirty="0">
                <a:latin typeface="Montserrat" panose="00000500000000000000" pitchFamily="2" charset="0"/>
              </a:rPr>
              <a:t>Centralisatie van gebruikersinformatie m.b.v. profielen die de toegang en de rechten tot de informatieobjecten reguleren door het toepassen van systeemrollen</a:t>
            </a:r>
          </a:p>
          <a:p>
            <a:pPr marL="831850" lvl="1" indent="-342900">
              <a:spcBef>
                <a:spcPts val="540"/>
              </a:spcBef>
            </a:pPr>
            <a:r>
              <a:rPr lang="nl-NL" dirty="0">
                <a:latin typeface="Montserrat" panose="00000500000000000000" pitchFamily="2" charset="0"/>
              </a:rPr>
              <a:t>Reguliere pentesten</a:t>
            </a:r>
          </a:p>
          <a:p>
            <a:pPr marL="488950" indent="-342900">
              <a:spcBef>
                <a:spcPts val="540"/>
              </a:spcBef>
            </a:pPr>
            <a:r>
              <a:rPr lang="nl-NL" sz="1800" dirty="0">
                <a:latin typeface="Montserrat" panose="00000500000000000000" pitchFamily="2" charset="0"/>
              </a:rPr>
              <a:t>Welke belangrijke uitdagingen en design issues staan nog open?</a:t>
            </a:r>
          </a:p>
          <a:p>
            <a:pPr marL="723900" lvl="1" indent="-342900"/>
            <a:r>
              <a:rPr lang="nl-NL" dirty="0">
                <a:latin typeface="Montserrat" panose="00000500000000000000" pitchFamily="2" charset="0"/>
              </a:rPr>
              <a:t>Het in zijn geheel </a:t>
            </a:r>
            <a:r>
              <a:rPr lang="nl-NL" dirty="0" err="1">
                <a:latin typeface="Montserrat" panose="00000500000000000000" pitchFamily="2" charset="0"/>
              </a:rPr>
              <a:t>uitfaseren</a:t>
            </a:r>
            <a:r>
              <a:rPr lang="nl-NL" dirty="0">
                <a:latin typeface="Montserrat" panose="00000500000000000000" pitchFamily="2" charset="0"/>
              </a:rPr>
              <a:t> van legacy profieldata</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15687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a:t>Impuls Open Leermateriaal</a:t>
            </a:r>
            <a:endParaRPr lang="nl-NL" sz="1800"/>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b="1"/>
              <a:t>Doel:</a:t>
            </a:r>
            <a:br>
              <a:rPr lang="nl-NL" b="1"/>
            </a:br>
            <a:r>
              <a:rPr lang="nl-NL"/>
              <a:t>Het vergelijkingsraamwerk is een middel dat bijdraagt aan </a:t>
            </a:r>
            <a:r>
              <a:rPr lang="nl-NL" b="1"/>
              <a:t>inzicht</a:t>
            </a:r>
            <a:r>
              <a:rPr lang="nl-NL"/>
              <a:t> in een keteninitiatief, soms in de vorm van een groeifondstraject. Door bij verschillende initiatieven hetzelfde raamwerk te gebruiken kunnen ‘karakteristieken’ naast elkaar worden gelegd en zo een hulpmiddel zijn bij het creëren van </a:t>
            </a:r>
            <a:r>
              <a:rPr lang="nl-NL" b="1"/>
              <a:t>overzicht</a:t>
            </a:r>
            <a:r>
              <a:rPr lang="nl-NL"/>
              <a:t>. Op basis van overzicht kunnen onderdelen gerelateerd worden om zo de </a:t>
            </a:r>
            <a:r>
              <a:rPr lang="nl-NL" b="1"/>
              <a:t>samenhang </a:t>
            </a:r>
            <a:r>
              <a:rPr lang="nl-NL"/>
              <a:t>te bevorderen.</a:t>
            </a:r>
            <a:br>
              <a:rPr lang="nl-NL"/>
            </a:br>
            <a:endParaRPr lang="nl-NL"/>
          </a:p>
          <a:p>
            <a:pPr marL="285750" indent="-285750">
              <a:buFont typeface="Arial" panose="020B0604020202020204" pitchFamily="34" charset="0"/>
              <a:buChar char="•"/>
            </a:pPr>
            <a:r>
              <a:rPr lang="nl-NL" b="1"/>
              <a:t>Rol van Edustandaard:</a:t>
            </a:r>
            <a:br>
              <a:rPr lang="nl-NL"/>
            </a:br>
            <a:r>
              <a:rPr lang="nl-NL"/>
              <a:t>Faciliteren van de totstandkoming van inzicht, overzicht en samenhang. Dit helpt onnodig dubbel architectuurwerk en tegenstrijdige standaarden of afspraken voorkomen, en bevordert hergebruik en wederzijdse inspiratie.</a:t>
            </a:r>
            <a:br>
              <a:rPr lang="nl-NL"/>
            </a:br>
            <a:endParaRPr lang="nl-NL"/>
          </a:p>
          <a:p>
            <a:pPr marL="285750" indent="-285750">
              <a:buFont typeface="Arial" panose="020B0604020202020204" pitchFamily="34" charset="0"/>
              <a:buChar char="•"/>
            </a:pPr>
            <a:r>
              <a:rPr lang="nl-NL" b="1"/>
              <a:t>Rol van de invuller:</a:t>
            </a:r>
            <a:br>
              <a:rPr lang="nl-NL"/>
            </a:br>
            <a:r>
              <a:rPr lang="nl-NL"/>
              <a:t>De invuller is iemand die de karakteristieken van het initiatief of groeifondstraject kent, deze kan scoren en toelichten.</a:t>
            </a:r>
            <a:br>
              <a:rPr lang="nl-NL"/>
            </a:br>
            <a:endParaRPr lang="nl-NL"/>
          </a:p>
          <a:p>
            <a:pPr marL="285750" indent="-285750">
              <a:buFont typeface="Arial" panose="020B0604020202020204" pitchFamily="34" charset="0"/>
              <a:buChar char="•"/>
            </a:pPr>
            <a:r>
              <a:rPr lang="nl-NL" b="1"/>
              <a:t>Inhoud van het raamwerk:</a:t>
            </a:r>
            <a:br>
              <a:rPr lang="nl-NL"/>
            </a:br>
            <a:r>
              <a:rPr lang="nl-NL"/>
              <a:t>Het vergelijkingsraamwerk kent een open en een meer gesloten deel.</a:t>
            </a:r>
            <a:br>
              <a:rPr lang="nl-NL"/>
            </a:br>
            <a:r>
              <a:rPr lang="nl-NL"/>
              <a:t>Deels is het gebaseerd op de ROSA maar ook daarmee is niet ‘alles’ goed te profileren.</a:t>
            </a:r>
            <a:br>
              <a:rPr lang="nl-NL"/>
            </a:br>
            <a:r>
              <a:rPr lang="nl-NL"/>
              <a:t>Er is daarom ook plaats voor meer open vragen.</a:t>
            </a:r>
            <a:br>
              <a:rPr lang="nl-NL"/>
            </a:br>
            <a:endParaRPr lang="nl-NL"/>
          </a:p>
          <a:p>
            <a:pPr marL="285750" indent="-285750">
              <a:buFont typeface="Arial" panose="020B0604020202020204" pitchFamily="34" charset="0"/>
              <a:buChar char="•"/>
            </a:pPr>
            <a:r>
              <a:rPr lang="nl-NL" b="1"/>
              <a:t>Invullen:</a:t>
            </a:r>
            <a:br>
              <a:rPr lang="nl-NL" b="1"/>
            </a:br>
            <a:r>
              <a:rPr lang="nl-NL"/>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p>
          <a:p>
            <a:pPr marL="285750" indent="-285750">
              <a:buFont typeface="Arial" panose="020B0604020202020204" pitchFamily="34" charset="0"/>
              <a:buChar char="•"/>
            </a:pPr>
            <a:endParaRPr lang="nl-NL"/>
          </a:p>
          <a:p>
            <a:pPr marL="285750" indent="-285750">
              <a:buFont typeface="Arial" panose="020B0604020202020204" pitchFamily="34" charset="0"/>
              <a:buChar char="•"/>
            </a:pPr>
            <a:r>
              <a:rPr lang="nl-NL" b="1"/>
              <a:t>Publicatie:</a:t>
            </a:r>
          </a:p>
          <a:p>
            <a:pPr marL="284400" lvl="5"/>
            <a:r>
              <a:rPr lang="nl-NL"/>
              <a:t>Vanwege de beoogde doelen van dit instrument (inzichtelijk maken samenhang en versterken van de samenwerking) is dit document na goedkeuring door de invuller open toegankelijk en wordt gepubliceerd op </a:t>
            </a:r>
            <a:r>
              <a:rPr lang="nl-NL">
                <a:hlinkClick r:id="rId3"/>
              </a:rPr>
              <a:t>www.edustandaard.nl</a:t>
            </a:r>
            <a:r>
              <a:rPr lang="nl-NL"/>
              <a:t>. </a:t>
            </a:r>
            <a:br>
              <a:rPr lang="nl-NL"/>
            </a:br>
            <a:endParaRPr lang="nl-NL"/>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2652367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dirty="0"/>
              <a:t>Toelichting</a:t>
            </a:r>
            <a:endParaRPr dirty="0"/>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719994133"/>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latin typeface="Montserrat" panose="00000500000000000000" pitchFamily="2" charset="0"/>
                        </a:rPr>
                        <a:t>Technisch</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latin typeface="Montserrat" panose="00000500000000000000" pitchFamily="2" charset="0"/>
                        </a:rPr>
                        <a:t>Toepassen van standaarden OAI-MPH (transport), NL-LOM en schema.org (typering onderwijs leerobjecten)</a:t>
                      </a:r>
                      <a:endParaRPr sz="1400" dirty="0">
                        <a:latin typeface="Montserrat" panose="00000500000000000000" pitchFamily="2"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Montserrat" panose="00000500000000000000" pitchFamily="2" charset="0"/>
                          <a:cs typeface="Arial"/>
                          <a:sym typeface="Arial"/>
                        </a:rPr>
                        <a:t>Semantisch</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latin typeface="Montserrat" panose="00000500000000000000" pitchFamily="2" charset="0"/>
                        </a:rPr>
                        <a:t>Toepassen van onderwijs vocabulaires OBK, SLO en interne onderlinge mapping van de termen t.b.v. het metadateren en de vindbaarheid van het leermateriaal</a:t>
                      </a:r>
                      <a:endParaRPr sz="1400" dirty="0">
                        <a:latin typeface="Montserrat" panose="00000500000000000000" pitchFamily="2"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r>
                        <a:rPr lang="nl-NL" sz="1600" b="1" dirty="0"/>
                        <a:t>Proces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b="0" i="0" u="none" strike="noStrike" cap="none" dirty="0">
                          <a:solidFill>
                            <a:srgbClr val="000000"/>
                          </a:solidFill>
                          <a:latin typeface="Montserrat" panose="00000500000000000000" pitchFamily="2" charset="0"/>
                          <a:cs typeface="Arial"/>
                          <a:sym typeface="Arial"/>
                        </a:rPr>
                        <a:t>Procedureel op de aansluitingen</a:t>
                      </a:r>
                      <a:endParaRPr sz="1400" b="0" i="0" u="none" strike="noStrike" cap="none" dirty="0">
                        <a:solidFill>
                          <a:srgbClr val="000000"/>
                        </a:solidFill>
                        <a:latin typeface="Montserrat" panose="00000500000000000000" pitchFamily="2" charset="0"/>
                        <a:cs typeface="Arial"/>
                        <a:sym typeface="Aria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67655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693362756"/>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Authenticatie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Op basis van de digitale identiteit welke aan de hand van de email </a:t>
                      </a:r>
                      <a:r>
                        <a:rPr lang="nl-NL" sz="1400" dirty="0" err="1"/>
                        <a:t>credentials</a:t>
                      </a:r>
                      <a:r>
                        <a:rPr lang="nl-NL" sz="1400" dirty="0"/>
                        <a:t> zoals in het entree account zijn opgenomen door het toepassen van federatieve toegang (Entree federatie)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Autorisatie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Op basis van de rollen en rechten gedefinieerd in het profiel van de digitale identiteit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00192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015305691"/>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M2M</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Transactiepatroon: pull (</a:t>
                      </a:r>
                      <a:r>
                        <a:rPr lang="nl-NL" sz="1400" dirty="0" err="1"/>
                        <a:t>harvesting</a:t>
                      </a:r>
                      <a:r>
                        <a:rPr lang="nl-NL" sz="1400" dirty="0"/>
                        <a:t>); </a:t>
                      </a:r>
                      <a:r>
                        <a:rPr lang="nl-NL" sz="1400" dirty="0" err="1"/>
                        <a:t>request</a:t>
                      </a:r>
                      <a:r>
                        <a:rPr lang="nl-NL" sz="1400" dirty="0"/>
                        <a:t>-response obv SRU (API koppelvlak)</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Arial"/>
                <a:cs typeface="Arial"/>
              </a:rPr>
              <a:t>Wat zijn de belangrijkste ontwerpbeslissingen die zijn genomen t.a.v. H2M-interactie? Licht daarbij (in ieder geval) toe:</a:t>
            </a:r>
            <a:endParaRPr lang="en-US" dirty="0">
              <a:latin typeface="Arial"/>
              <a:cs typeface="Arial"/>
            </a:endParaRPr>
          </a:p>
          <a:p>
            <a:pPr lvl="1"/>
            <a:r>
              <a:rPr lang="nl-NL" dirty="0">
                <a:latin typeface="Arial"/>
                <a:cs typeface="Arial"/>
              </a:rPr>
              <a:t>Wat de belangrijkste gebruikersinteracties zijn</a:t>
            </a:r>
          </a:p>
          <a:p>
            <a:pPr marL="488950" indent="-342900">
              <a:spcBef>
                <a:spcPts val="540"/>
              </a:spcBef>
            </a:pPr>
            <a:r>
              <a:rPr lang="nl-NL" dirty="0">
                <a:latin typeface="Arial"/>
                <a:cs typeface="Arial"/>
              </a:rPr>
              <a:t>Welke belangrijke uitdagingen en design issues t.a.v. H2M-interactie staan nog open?</a:t>
            </a:r>
            <a:endParaRPr lang="nl-NL" dirty="0"/>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39405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430370207"/>
              </p:ext>
            </p:extLst>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H2M</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latin typeface="Arial"/>
                          <a:cs typeface="Arial"/>
                        </a:rPr>
                        <a:t>Ontsluiting van het Wikiwijs platform volgens een portal architectuur (‘Mijn Wikiwijs’) wat de uniformiteit en van informatie en vormgeving bevordert en de functionele consistentie binnen de user </a:t>
                      </a:r>
                      <a:r>
                        <a:rPr lang="nl-NL" sz="1400" dirty="0" err="1">
                          <a:latin typeface="Arial"/>
                          <a:cs typeface="Arial"/>
                        </a:rPr>
                        <a:t>workflows</a:t>
                      </a:r>
                      <a:r>
                        <a:rPr lang="nl-NL" sz="1400" dirty="0">
                          <a:latin typeface="Arial"/>
                          <a:cs typeface="Arial"/>
                        </a:rPr>
                        <a:t> moet verbeteren.</a:t>
                      </a:r>
                    </a:p>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endParaRPr lang="nl-NL" sz="1400" dirty="0">
                        <a:latin typeface="Arial"/>
                        <a:cs typeface="Arial"/>
                      </a:endParaRPr>
                    </a:p>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latin typeface="Arial"/>
                          <a:cs typeface="Arial"/>
                        </a:rPr>
                        <a:t>Uitdagingen: Technische integratie onderliggende applicatiecomponenten</a:t>
                      </a:r>
                    </a:p>
                    <a:p>
                      <a:pPr marL="165100" lvl="0" indent="0" algn="l" rtl="0">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dirty="0">
                <a:latin typeface="Arial"/>
                <a:cs typeface="Arial"/>
              </a:rPr>
              <a:t>Wat zijn de belangrijkste (ontwerp)beslissingen die zijn genomen t.a.v. Governance? Licht daarbij (in ieder geval) toe:</a:t>
            </a:r>
          </a:p>
          <a:p>
            <a:pPr marL="488950" lvl="1" indent="0">
              <a:spcBef>
                <a:spcPts val="540"/>
              </a:spcBef>
              <a:buNone/>
            </a:pPr>
            <a:endParaRPr lang="nl-NL" dirty="0">
              <a:latin typeface="Arial"/>
              <a:cs typeface="Arial"/>
            </a:endParaRPr>
          </a:p>
          <a:p>
            <a:pPr marL="488950" lvl="1" indent="0">
              <a:spcBef>
                <a:spcPts val="540"/>
              </a:spcBef>
              <a:buNone/>
            </a:pPr>
            <a:r>
              <a:rPr lang="nl-NL" dirty="0">
                <a:latin typeface="Arial"/>
                <a:cs typeface="Arial"/>
              </a:rPr>
              <a:t>Er zijn diverse manieren van aansturing op diverse onderdelen van het programma</a:t>
            </a:r>
          </a:p>
          <a:p>
            <a:pPr marL="1117600" lvl="2">
              <a:spcBef>
                <a:spcPts val="540"/>
              </a:spcBef>
            </a:pPr>
            <a:r>
              <a:rPr lang="nl-NL" sz="1800" dirty="0">
                <a:latin typeface="Arial"/>
                <a:cs typeface="Arial"/>
              </a:rPr>
              <a:t>Vanuit </a:t>
            </a:r>
            <a:r>
              <a:rPr lang="nl-NL" sz="1800" dirty="0" err="1">
                <a:latin typeface="Arial"/>
                <a:cs typeface="Arial"/>
              </a:rPr>
              <a:t>MinOCW</a:t>
            </a:r>
            <a:r>
              <a:rPr lang="nl-NL" sz="1800" dirty="0">
                <a:latin typeface="Arial"/>
                <a:cs typeface="Arial"/>
              </a:rPr>
              <a:t> groeifonds commissie</a:t>
            </a:r>
          </a:p>
          <a:p>
            <a:pPr marL="1117600" lvl="2">
              <a:spcBef>
                <a:spcPts val="540"/>
              </a:spcBef>
            </a:pPr>
            <a:r>
              <a:rPr lang="nl-NL" sz="1800" dirty="0">
                <a:latin typeface="Arial"/>
                <a:cs typeface="Arial"/>
              </a:rPr>
              <a:t>Partners / Partnerpanels</a:t>
            </a:r>
          </a:p>
          <a:p>
            <a:pPr marL="1117600" lvl="2">
              <a:spcBef>
                <a:spcPts val="540"/>
              </a:spcBef>
            </a:pPr>
            <a:r>
              <a:rPr lang="nl-NL" sz="1800" dirty="0">
                <a:latin typeface="Arial"/>
                <a:cs typeface="Arial"/>
              </a:rPr>
              <a:t>Klankbordgroep</a:t>
            </a:r>
          </a:p>
          <a:p>
            <a:pPr marL="488950" lvl="1" indent="0">
              <a:spcBef>
                <a:spcPts val="540"/>
              </a:spcBef>
              <a:buNone/>
            </a:pPr>
            <a:r>
              <a:rPr lang="nl-NL" dirty="0">
                <a:latin typeface="Arial"/>
                <a:cs typeface="Arial"/>
              </a:rPr>
              <a:t>	</a:t>
            </a:r>
            <a:endParaRPr lang="en-US" dirty="0">
              <a:latin typeface="Arial"/>
              <a:cs typeface="Arial"/>
            </a:endParaRPr>
          </a:p>
          <a:p>
            <a:pPr lvl="1"/>
            <a:r>
              <a:rPr lang="nl-NL" dirty="0">
                <a:latin typeface="Arial"/>
                <a:cs typeface="Arial"/>
              </a:rPr>
              <a:t>Hoe de aansluiting met andere keteninitiatieven, werkgroepen en afspraken is georganiseerd</a:t>
            </a:r>
          </a:p>
          <a:p>
            <a:pPr lvl="2"/>
            <a:r>
              <a:rPr lang="nl-NL" sz="1800" dirty="0">
                <a:latin typeface="Arial"/>
                <a:cs typeface="Arial"/>
              </a:rPr>
              <a:t>Routekaart overleg met Surf / </a:t>
            </a:r>
            <a:r>
              <a:rPr lang="nl-NL" sz="1800" dirty="0" err="1">
                <a:latin typeface="Arial"/>
                <a:cs typeface="Arial"/>
              </a:rPr>
              <a:t>nPuls</a:t>
            </a:r>
            <a:endParaRPr lang="nl-NL" sz="1800" dirty="0">
              <a:latin typeface="Arial"/>
              <a:cs typeface="Arial"/>
            </a:endParaRPr>
          </a:p>
          <a:p>
            <a:pPr lvl="2"/>
            <a:r>
              <a:rPr lang="nl-NL" sz="1800" dirty="0">
                <a:latin typeface="Arial"/>
                <a:cs typeface="Arial"/>
              </a:rPr>
              <a:t>Deelname in </a:t>
            </a:r>
            <a:r>
              <a:rPr lang="nl-NL" sz="1800" dirty="0" err="1">
                <a:latin typeface="Arial"/>
                <a:cs typeface="Arial"/>
              </a:rPr>
              <a:t>Edu</a:t>
            </a:r>
            <a:r>
              <a:rPr lang="nl-NL" sz="1800" dirty="0">
                <a:latin typeface="Arial"/>
                <a:cs typeface="Arial"/>
              </a:rPr>
              <a:t>-V</a:t>
            </a:r>
          </a:p>
          <a:p>
            <a:pPr lvl="1"/>
            <a:endParaRPr lang="nl-NL" dirty="0"/>
          </a:p>
          <a:p>
            <a:pPr marL="488950" indent="-342900">
              <a:spcBef>
                <a:spcPts val="540"/>
              </a:spcBef>
            </a:pPr>
            <a:r>
              <a:rPr lang="nl-NL" dirty="0">
                <a:latin typeface="Arial"/>
                <a:cs typeface="Arial"/>
              </a:rPr>
              <a:t>Welke belangrijke uitdagingen en design issues t.a.v. Governance staan nog open?</a:t>
            </a:r>
          </a:p>
          <a:p>
            <a:pPr marL="831850" lvl="1" indent="-342900">
              <a:spcBef>
                <a:spcPts val="540"/>
              </a:spcBef>
            </a:pPr>
            <a:r>
              <a:rPr lang="nl-NL">
                <a:latin typeface="Arial"/>
                <a:cs typeface="Arial"/>
              </a:rPr>
              <a:t>Van alles ;-)</a:t>
            </a:r>
            <a:endParaRPr lang="nl-NL" dirty="0">
              <a:latin typeface="Arial"/>
              <a:cs typeface="Arial"/>
            </a:endParaRPr>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3530785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a:t>Impuls Open Leermateriaal</a:t>
            </a:r>
            <a:endParaRPr lang="en-US"/>
          </a:p>
        </p:txBody>
      </p:sp>
      <p:graphicFrame>
        <p:nvGraphicFramePr>
          <p:cNvPr id="206" name="Google Shape;206;p15"/>
          <p:cNvGraphicFramePr/>
          <p:nvPr>
            <p:extLst>
              <p:ext uri="{D42A27DB-BD31-4B8C-83A1-F6EECF244321}">
                <p14:modId xmlns:p14="http://schemas.microsoft.com/office/powerpoint/2010/main" val="1453843163"/>
              </p:ext>
            </p:extLst>
          </p:nvPr>
        </p:nvGraphicFramePr>
        <p:xfrm>
          <a:off x="335360" y="1153681"/>
          <a:ext cx="11508978" cy="511893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7280870">
                  <a:extLst>
                    <a:ext uri="{9D8B030D-6E8A-4147-A177-3AD203B41FA5}">
                      <a16:colId xmlns:a16="http://schemas.microsoft.com/office/drawing/2014/main" val="20001"/>
                    </a:ext>
                  </a:extLst>
                </a:gridCol>
                <a:gridCol w="1347788">
                  <a:extLst>
                    <a:ext uri="{9D8B030D-6E8A-4147-A177-3AD203B41FA5}">
                      <a16:colId xmlns:a16="http://schemas.microsoft.com/office/drawing/2014/main" val="3295071223"/>
                    </a:ext>
                  </a:extLst>
                </a:gridCol>
              </a:tblGrid>
              <a:tr h="170631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b="0" i="0" u="none" strike="noStrike" cap="none">
                          <a:solidFill>
                            <a:srgbClr val="000000"/>
                          </a:solidFill>
                          <a:effectLst/>
                          <a:latin typeface="Arial"/>
                          <a:ea typeface="Arial"/>
                          <a:cs typeface="Arial"/>
                          <a:sym typeface="Arial"/>
                        </a:rPr>
                        <a:t>Impuls Open Leermateriaal/ </a:t>
                      </a:r>
                      <a:r>
                        <a:rPr lang="nl-NL" sz="1400"/>
                        <a:t>Open-leermiddelen-infrastructuur verbeteren</a:t>
                      </a:r>
                      <a:endParaRPr lang="nl-NL" sz="1400" b="0" i="0" u="none" strike="noStrike" cap="none">
                        <a:solidFill>
                          <a:srgbClr val="000000"/>
                        </a:solidFill>
                        <a:effectLst/>
                        <a:latin typeface="Arial"/>
                        <a:ea typeface="Arial"/>
                        <a:cs typeface="Arial"/>
                        <a:sym typeface="Arial"/>
                      </a:endParaRPr>
                    </a:p>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Bronnen:</a:t>
                      </a:r>
                    </a:p>
                    <a:p>
                      <a:pPr marL="165100" lvl="0" indent="0" algn="l">
                        <a:spcBef>
                          <a:spcPts val="0"/>
                        </a:spcBef>
                        <a:spcAft>
                          <a:spcPts val="0"/>
                        </a:spcAft>
                        <a:buSzPts val="1000"/>
                        <a:buNone/>
                      </a:pPr>
                      <a:r>
                        <a:rPr lang="nl-NL" sz="1400">
                          <a:hlinkClick r:id="rId3"/>
                        </a:rPr>
                        <a:t>Groeifonds Voorstel</a:t>
                      </a:r>
                      <a:endParaRPr lang="nl-NL"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b="0" i="0" u="none" strike="noStrike" cap="none">
                          <a:solidFill>
                            <a:srgbClr val="000000"/>
                          </a:solidFill>
                          <a:effectLst/>
                          <a:latin typeface="Arial"/>
                          <a:ea typeface="Arial"/>
                          <a:cs typeface="Arial"/>
                          <a:sym typeface="Arial"/>
                        </a:rPr>
                        <a:t>Kansengelijkheid en de ontwikkeling van alle talenten om de aansluiting op vervolgopleidingen en beroepspraktijk te verbeteren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Bronnen:</a:t>
                      </a:r>
                    </a:p>
                    <a:p>
                      <a:pPr marL="165100" lvl="0" indent="0" algn="l">
                        <a:lnSpc>
                          <a:spcPct val="120000"/>
                        </a:lnSpc>
                        <a:spcBef>
                          <a:spcPts val="0"/>
                        </a:spcBef>
                        <a:spcAft>
                          <a:spcPts val="0"/>
                        </a:spcAft>
                        <a:buNone/>
                      </a:pPr>
                      <a:r>
                        <a:rPr lang="nl-NL" sz="1400" b="0" i="0" u="none" strike="noStrike" noProof="0">
                          <a:latin typeface="Arial"/>
                          <a:hlinkClick r:id="rId3"/>
                        </a:rPr>
                        <a:t>Groeifonds </a:t>
                      </a:r>
                      <a:endParaRPr lang="nl-NL"/>
                    </a:p>
                    <a:p>
                      <a:pPr marL="165100" lvl="0" indent="0" algn="l">
                        <a:lnSpc>
                          <a:spcPct val="120000"/>
                        </a:lnSpc>
                        <a:spcBef>
                          <a:spcPts val="0"/>
                        </a:spcBef>
                        <a:spcAft>
                          <a:spcPts val="0"/>
                        </a:spcAft>
                        <a:buNone/>
                      </a:pPr>
                      <a:r>
                        <a:rPr lang="nl-NL" sz="1400" b="0" i="0" u="none" strike="noStrike" noProof="0">
                          <a:latin typeface="Arial"/>
                          <a:hlinkClick r:id="rId3"/>
                        </a:rPr>
                        <a:t>Voorstel</a:t>
                      </a:r>
                      <a:endParaRPr lang="nl-NL"/>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a:t>Groeifondsproject om middels open leermateriaal mee in te spelen op de specifieke behoeftes van Leerlingen.</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a:t>Bronnen:</a:t>
                      </a:r>
                    </a:p>
                    <a:p>
                      <a:pPr marL="165100" lvl="0" indent="0" algn="l">
                        <a:lnSpc>
                          <a:spcPct val="120000"/>
                        </a:lnSpc>
                        <a:spcBef>
                          <a:spcPts val="0"/>
                        </a:spcBef>
                        <a:spcAft>
                          <a:spcPts val="0"/>
                        </a:spcAft>
                        <a:buNone/>
                      </a:pPr>
                      <a:r>
                        <a:rPr lang="nl-NL" sz="1400" b="0" i="0" u="none" strike="noStrike" noProof="0">
                          <a:latin typeface="Arial"/>
                          <a:hlinkClick r:id="rId3"/>
                        </a:rPr>
                        <a:t>Groeifonds </a:t>
                      </a:r>
                      <a:endParaRPr lang="nl-NL"/>
                    </a:p>
                    <a:p>
                      <a:pPr marL="165100" lvl="0" indent="0" algn="l">
                        <a:lnSpc>
                          <a:spcPct val="120000"/>
                        </a:lnSpc>
                        <a:spcBef>
                          <a:spcPts val="0"/>
                        </a:spcBef>
                        <a:spcAft>
                          <a:spcPts val="0"/>
                        </a:spcAft>
                        <a:buNone/>
                      </a:pPr>
                      <a:r>
                        <a:rPr lang="nl-NL" sz="1400" b="0" i="0" u="none" strike="noStrike" noProof="0">
                          <a:latin typeface="Arial"/>
                          <a:hlinkClick r:id="rId3"/>
                        </a:rPr>
                        <a:t>Voorstel</a:t>
                      </a:r>
                      <a:endParaRPr lang="nl-NL"/>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nvGraphicFramePr>
        <p:xfrm>
          <a:off x="335360" y="1085850"/>
          <a:ext cx="11521280" cy="5708441"/>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042114616"/>
              </p:ext>
            </p:extLst>
          </p:nvPr>
        </p:nvGraphicFramePr>
        <p:xfrm>
          <a:off x="335360" y="1153681"/>
          <a:ext cx="11521280" cy="6552596"/>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771769">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Scholen</a:t>
                      </a:r>
                    </a:p>
                    <a:p>
                      <a:pPr marL="165100" lvl="0" indent="0" algn="l" rtl="0">
                        <a:spcBef>
                          <a:spcPts val="0"/>
                        </a:spcBef>
                        <a:spcAft>
                          <a:spcPts val="0"/>
                        </a:spcAft>
                        <a:buSzPts val="1000"/>
                        <a:buNone/>
                      </a:pPr>
                      <a:r>
                        <a:rPr lang="nl-NL" sz="1400"/>
                        <a:t>Docenten</a:t>
                      </a:r>
                    </a:p>
                    <a:p>
                      <a:pPr marL="165100" lvl="0" indent="0" algn="l" rtl="0">
                        <a:spcBef>
                          <a:spcPts val="0"/>
                        </a:spcBef>
                        <a:spcAft>
                          <a:spcPts val="0"/>
                        </a:spcAft>
                        <a:buSzPts val="1000"/>
                        <a:buNone/>
                      </a:pPr>
                      <a:r>
                        <a:rPr lang="nl-NL" sz="1400"/>
                        <a:t>Leerlingen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76923">
                <a:tc>
                  <a:txBody>
                    <a:bodyPr/>
                    <a:lstStyle/>
                    <a:p>
                      <a:pPr algn="ctr"/>
                      <a:r>
                        <a:rPr lang="nl-NL" sz="1600" b="1" i="0" u="none" strike="noStrike" cap="none">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en-US" sz="1400"/>
                        <a:t>Het </a:t>
                      </a:r>
                      <a:r>
                        <a:rPr lang="en-US" sz="1400" err="1"/>
                        <a:t>programma</a:t>
                      </a:r>
                      <a:r>
                        <a:rPr lang="en-US" sz="1400"/>
                        <a:t> </a:t>
                      </a:r>
                      <a:r>
                        <a:rPr lang="en-US" sz="1400" err="1"/>
                        <a:t>heeft</a:t>
                      </a:r>
                      <a:r>
                        <a:rPr lang="en-US" sz="1400"/>
                        <a:t> </a:t>
                      </a:r>
                      <a:r>
                        <a:rPr lang="en-US" sz="1400" err="1"/>
                        <a:t>een</a:t>
                      </a:r>
                      <a:r>
                        <a:rPr lang="en-US" sz="1400"/>
                        <a:t> </a:t>
                      </a:r>
                      <a:r>
                        <a:rPr lang="en-US" sz="1400" err="1"/>
                        <a:t>doorlooptijd</a:t>
                      </a:r>
                      <a:r>
                        <a:rPr lang="en-US" sz="1400"/>
                        <a:t> van 8 </a:t>
                      </a:r>
                      <a:r>
                        <a:rPr lang="en-US" sz="1400" err="1"/>
                        <a:t>jaar</a:t>
                      </a:r>
                      <a:r>
                        <a:rPr lang="en-US" sz="1400"/>
                        <a:t>. Maar de </a:t>
                      </a:r>
                      <a:r>
                        <a:rPr lang="en-US" sz="1400" err="1"/>
                        <a:t>onderliggende</a:t>
                      </a:r>
                      <a:r>
                        <a:rPr lang="en-US" sz="1400"/>
                        <a:t> </a:t>
                      </a:r>
                      <a:r>
                        <a:rPr lang="en-US" sz="1400" err="1"/>
                        <a:t>infrastructuur</a:t>
                      </a:r>
                      <a:r>
                        <a:rPr lang="en-US" sz="1400"/>
                        <a:t> </a:t>
                      </a:r>
                      <a:r>
                        <a:rPr lang="en-US" sz="1400" err="1"/>
                        <a:t>blijft</a:t>
                      </a:r>
                      <a:r>
                        <a:rPr lang="en-US" sz="1400"/>
                        <a:t> </a:t>
                      </a:r>
                      <a:r>
                        <a:rPr lang="en-US" sz="1400" err="1"/>
                        <a:t>hierna</a:t>
                      </a:r>
                      <a:r>
                        <a:rPr lang="en-US" sz="1400"/>
                        <a:t> </a:t>
                      </a:r>
                      <a:r>
                        <a:rPr lang="en-US" sz="1400" err="1"/>
                        <a:t>beschikbaar</a:t>
                      </a:r>
                      <a:r>
                        <a:rPr lang="en-US" sz="1400"/>
                        <a:t> en in beheer van Kennisnet</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lnSpc>
                          <a:spcPct val="100000"/>
                        </a:lnSpc>
                        <a:spcBef>
                          <a:spcPts val="0"/>
                        </a:spcBef>
                        <a:spcAft>
                          <a:spcPts val="0"/>
                        </a:spcAft>
                        <a:buNone/>
                      </a:pPr>
                      <a:r>
                        <a:rPr lang="nl-NL" sz="1400" b="0" i="0" u="none" strike="noStrike" noProof="0" dirty="0">
                          <a:latin typeface="Arial"/>
                        </a:rPr>
                        <a:t>Thema 1: Opschaling in gebruik </a:t>
                      </a:r>
                    </a:p>
                    <a:p>
                      <a:pPr lvl="0" algn="l">
                        <a:lnSpc>
                          <a:spcPct val="100000"/>
                        </a:lnSpc>
                        <a:spcBef>
                          <a:spcPts val="0"/>
                        </a:spcBef>
                        <a:spcAft>
                          <a:spcPts val="0"/>
                        </a:spcAft>
                        <a:buNone/>
                      </a:pPr>
                      <a:r>
                        <a:rPr lang="nl-NL" sz="1400" b="0" i="0" u="none" strike="noStrike" noProof="0" dirty="0">
                          <a:latin typeface="Arial"/>
                        </a:rPr>
                        <a:t>     Werkpakket 1: Vernieuwende initiatieven</a:t>
                      </a:r>
                    </a:p>
                    <a:p>
                      <a:pPr lvl="0" algn="l">
                        <a:lnSpc>
                          <a:spcPct val="100000"/>
                        </a:lnSpc>
                        <a:spcBef>
                          <a:spcPts val="0"/>
                        </a:spcBef>
                        <a:spcAft>
                          <a:spcPts val="0"/>
                        </a:spcAft>
                        <a:buNone/>
                      </a:pPr>
                      <a:r>
                        <a:rPr lang="nl-NL" sz="1400" b="0" i="0" u="none" strike="noStrike" noProof="0" dirty="0">
                          <a:latin typeface="Arial"/>
                        </a:rPr>
                        <a:t>     Werkpakket 2: Open </a:t>
                      </a:r>
                      <a:r>
                        <a:rPr lang="nl-NL" sz="1400" b="0" i="0" u="none" strike="noStrike" noProof="0" dirty="0" err="1">
                          <a:latin typeface="Arial"/>
                        </a:rPr>
                        <a:t>LeerProgramma</a:t>
                      </a:r>
                      <a:endParaRPr lang="nl-NL" sz="1050" b="0" i="0" u="none" strike="noStrike" noProof="0" dirty="0">
                        <a:latin typeface="Arial"/>
                      </a:endParaRPr>
                    </a:p>
                    <a:p>
                      <a:pPr lvl="0" algn="l">
                        <a:lnSpc>
                          <a:spcPct val="100000"/>
                        </a:lnSpc>
                        <a:spcBef>
                          <a:spcPts val="0"/>
                        </a:spcBef>
                        <a:spcAft>
                          <a:spcPts val="0"/>
                        </a:spcAft>
                        <a:buNone/>
                      </a:pPr>
                      <a:r>
                        <a:rPr lang="nl-NL" sz="1400" b="0" i="0" u="none" strike="noStrike" noProof="0" dirty="0">
                          <a:latin typeface="Arial"/>
                        </a:rPr>
                        <a:t>     Werkpakket 3: Operatie Vliegwiel</a:t>
                      </a:r>
                      <a:endParaRPr lang="nl-NL" dirty="0"/>
                    </a:p>
                    <a:p>
                      <a:pPr lvl="0" algn="l">
                        <a:lnSpc>
                          <a:spcPct val="100000"/>
                        </a:lnSpc>
                        <a:spcBef>
                          <a:spcPts val="0"/>
                        </a:spcBef>
                        <a:spcAft>
                          <a:spcPts val="0"/>
                        </a:spcAft>
                        <a:buNone/>
                      </a:pPr>
                      <a:r>
                        <a:rPr lang="nl-NL" sz="1400" b="0" i="0" u="none" strike="noStrike" noProof="0" dirty="0">
                          <a:latin typeface="Arial"/>
                        </a:rPr>
                        <a:t>Thema 2: Regie op open</a:t>
                      </a:r>
                      <a:endParaRPr lang="nl-NL" dirty="0"/>
                    </a:p>
                    <a:p>
                      <a:pPr lvl="0" algn="l">
                        <a:lnSpc>
                          <a:spcPct val="100000"/>
                        </a:lnSpc>
                        <a:spcBef>
                          <a:spcPts val="0"/>
                        </a:spcBef>
                        <a:spcAft>
                          <a:spcPts val="0"/>
                        </a:spcAft>
                        <a:buNone/>
                      </a:pPr>
                      <a:r>
                        <a:rPr lang="nl-NL" sz="1400" b="0" i="0" u="none" strike="noStrike" noProof="0" dirty="0">
                          <a:latin typeface="Arial"/>
                        </a:rPr>
                        <a:t>     Werkpakket 4: Portfolio en kwaliteit</a:t>
                      </a:r>
                      <a:endParaRPr lang="nl-NL" dirty="0"/>
                    </a:p>
                    <a:p>
                      <a:pPr lvl="0" algn="l">
                        <a:lnSpc>
                          <a:spcPct val="100000"/>
                        </a:lnSpc>
                        <a:spcBef>
                          <a:spcPts val="0"/>
                        </a:spcBef>
                        <a:spcAft>
                          <a:spcPts val="0"/>
                        </a:spcAft>
                        <a:buNone/>
                      </a:pPr>
                      <a:r>
                        <a:rPr lang="nl-NL" sz="1400" b="0" i="0" u="none" strike="noStrike" noProof="0" dirty="0">
                          <a:latin typeface="Arial"/>
                        </a:rPr>
                        <a:t>     Werkpakket 5: Duurzame businessmodellen</a:t>
                      </a:r>
                      <a:endParaRPr lang="nl-NL" dirty="0"/>
                    </a:p>
                    <a:p>
                      <a:pPr lvl="0" algn="l">
                        <a:lnSpc>
                          <a:spcPct val="100000"/>
                        </a:lnSpc>
                        <a:spcBef>
                          <a:spcPts val="0"/>
                        </a:spcBef>
                        <a:spcAft>
                          <a:spcPts val="0"/>
                        </a:spcAft>
                        <a:buNone/>
                      </a:pPr>
                      <a:r>
                        <a:rPr lang="nl-NL" sz="1400" b="0" i="0" u="none" strike="noStrike" noProof="0" dirty="0">
                          <a:latin typeface="Arial"/>
                        </a:rPr>
                        <a:t>Thema 3: Infrastructuur versterken</a:t>
                      </a:r>
                      <a:endParaRPr lang="nl-NL" dirty="0"/>
                    </a:p>
                    <a:p>
                      <a:pPr lvl="0" algn="l">
                        <a:lnSpc>
                          <a:spcPct val="100000"/>
                        </a:lnSpc>
                        <a:spcBef>
                          <a:spcPts val="0"/>
                        </a:spcBef>
                        <a:spcAft>
                          <a:spcPts val="0"/>
                        </a:spcAft>
                        <a:buNone/>
                      </a:pPr>
                      <a:r>
                        <a:rPr lang="nl-NL" sz="1400" b="0" i="0" u="none" strike="noStrike" noProof="0" dirty="0">
                          <a:latin typeface="Arial"/>
                        </a:rPr>
                        <a:t>     Werkpakket 6: Optimalisatie Wikiwijs</a:t>
                      </a:r>
                      <a:endParaRPr lang="nl-NL" dirty="0"/>
                    </a:p>
                    <a:p>
                      <a:pPr lvl="0" algn="l">
                        <a:lnSpc>
                          <a:spcPct val="100000"/>
                        </a:lnSpc>
                        <a:spcBef>
                          <a:spcPts val="0"/>
                        </a:spcBef>
                        <a:spcAft>
                          <a:spcPts val="0"/>
                        </a:spcAft>
                        <a:buNone/>
                      </a:pPr>
                      <a:r>
                        <a:rPr lang="nl-NL" sz="1400" b="0" i="0" u="none" strike="noStrike" noProof="0" dirty="0">
                          <a:latin typeface="Arial"/>
                        </a:rPr>
                        <a:t>     Werkpakket 7: Ecosysteem distributie</a:t>
                      </a:r>
                      <a:endParaRPr lang="nl-NL" dirty="0"/>
                    </a:p>
                    <a:p>
                      <a:pPr lvl="0" algn="l">
                        <a:lnSpc>
                          <a:spcPct val="100000"/>
                        </a:lnSpc>
                        <a:spcBef>
                          <a:spcPts val="0"/>
                        </a:spcBef>
                        <a:spcAft>
                          <a:spcPts val="0"/>
                        </a:spcAft>
                        <a:buNone/>
                      </a:pPr>
                      <a:r>
                        <a:rPr lang="nl-NL" sz="1400" b="0" i="0" u="none" strike="noStrike" noProof="0" dirty="0">
                          <a:latin typeface="Arial"/>
                        </a:rPr>
                        <a:t>Thema 4: Onderbouwen met kennis en kunde</a:t>
                      </a:r>
                      <a:endParaRPr lang="nl-NL" dirty="0"/>
                    </a:p>
                    <a:p>
                      <a:pPr lvl="0" algn="l">
                        <a:lnSpc>
                          <a:spcPct val="100000"/>
                        </a:lnSpc>
                        <a:spcBef>
                          <a:spcPts val="0"/>
                        </a:spcBef>
                        <a:spcAft>
                          <a:spcPts val="0"/>
                        </a:spcAft>
                        <a:buNone/>
                      </a:pPr>
                      <a:r>
                        <a:rPr lang="nl-NL" sz="1400" b="0" i="0" u="none" strike="noStrike" noProof="0" dirty="0">
                          <a:latin typeface="Arial"/>
                        </a:rPr>
                        <a:t>     Werkpakket 8: </a:t>
                      </a:r>
                      <a:r>
                        <a:rPr lang="nl-NL" sz="1400" b="0" i="0" u="none" strike="noStrike" noProof="0" dirty="0" err="1">
                          <a:latin typeface="Arial"/>
                        </a:rPr>
                        <a:t>Evidence-informed</a:t>
                      </a:r>
                      <a:r>
                        <a:rPr lang="nl-NL" sz="1400" b="0" i="0" u="none" strike="noStrike" noProof="0" dirty="0">
                          <a:latin typeface="Arial"/>
                        </a:rPr>
                        <a:t> werken en beleid ontwikkelen met open leermateriaal</a:t>
                      </a:r>
                      <a:endParaRPr lang="nl-NL" dirty="0"/>
                    </a:p>
                    <a:p>
                      <a:pPr lvl="0" algn="l">
                        <a:lnSpc>
                          <a:spcPct val="100000"/>
                        </a:lnSpc>
                        <a:spcBef>
                          <a:spcPts val="0"/>
                        </a:spcBef>
                        <a:spcAft>
                          <a:spcPts val="0"/>
                        </a:spcAft>
                        <a:buNone/>
                      </a:pPr>
                      <a:r>
                        <a:rPr lang="nl-NL" sz="1400" b="0" i="0" u="none" strike="noStrike" noProof="0" dirty="0">
                          <a:latin typeface="Arial"/>
                        </a:rPr>
                        <a:t>     Werkpakket 9: Open leermateriaal en lerarenopleidingen</a:t>
                      </a:r>
                      <a:endParaRPr lang="nl-NL" dirty="0"/>
                    </a:p>
                    <a:p>
                      <a:pPr marL="165100" lvl="0" indent="0" algn="l">
                        <a:lnSpc>
                          <a:spcPct val="120000"/>
                        </a:lnSpc>
                        <a:spcBef>
                          <a:spcPts val="0"/>
                        </a:spcBef>
                        <a:spcAft>
                          <a:spcPts val="0"/>
                        </a:spcAft>
                        <a:buNone/>
                      </a:pPr>
                      <a:r>
                        <a:rPr lang="nl-NL" sz="1400" b="0" i="0" u="none" strike="noStrike" noProof="0" dirty="0">
                          <a:latin typeface="Arial"/>
                        </a:rPr>
                        <a:t>  Werkpakket 10: Onderbouwen met Kennis en Kunde</a:t>
                      </a:r>
                      <a:endParaRPr lang="nl-NL"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706310">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a:lnSpc>
                          <a:spcPct val="120000"/>
                        </a:lnSpc>
                        <a:spcBef>
                          <a:spcPts val="0"/>
                        </a:spcBef>
                        <a:spcAft>
                          <a:spcPts val="0"/>
                        </a:spcAft>
                        <a:buNone/>
                      </a:pPr>
                      <a:endParaRPr lang="nl-NL"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0649298"/>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1209441446"/>
              </p:ext>
            </p:extLst>
          </p:nvPr>
        </p:nvGraphicFramePr>
        <p:xfrm>
          <a:off x="335360" y="1085850"/>
          <a:ext cx="11521280" cy="57233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a:t>Welke afsprakenkaders zijn nodig en op welke doelgroepen zijn deze gericht?</a:t>
                      </a:r>
                      <a:br>
                        <a:rPr lang="nl-NL" sz="1600" b="1"/>
                      </a:br>
                      <a:br>
                        <a:rPr lang="nl-NL" sz="1600" b="1"/>
                      </a:br>
                      <a:r>
                        <a:rPr lang="nl-NL" sz="1600" b="1"/>
                        <a:t>Bijvoorbeeld </a:t>
                      </a:r>
                      <a:r>
                        <a:rPr lang="nl-NL" sz="1600" b="1" err="1"/>
                        <a:t>techreuzen</a:t>
                      </a:r>
                      <a:r>
                        <a:rPr lang="nl-NL" sz="1600" b="1"/>
                        <a:t>, startups, </a:t>
                      </a:r>
                      <a:r>
                        <a:rPr lang="nl-NL" sz="1600" b="1" err="1"/>
                        <a:t>lerenden</a:t>
                      </a:r>
                      <a:r>
                        <a:rPr lang="nl-NL" sz="1600" b="1"/>
                        <a:t>, instellingen,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Definiëren en toepassen van kwaliteitsmodel</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r>
                        <a:rPr lang="nl-NL" sz="1400" dirty="0"/>
                        <a:t>Herziening metadata structuren voor labelen leermiddelen</a:t>
                      </a:r>
                    </a:p>
                    <a:p>
                      <a:pPr marL="165100" lvl="0" indent="0" algn="l" rtl="0">
                        <a:spcBef>
                          <a:spcPts val="0"/>
                        </a:spcBef>
                        <a:spcAft>
                          <a:spcPts val="0"/>
                        </a:spcAft>
                        <a:buSzPts val="1000"/>
                        <a:buNone/>
                      </a:pPr>
                      <a:endParaRPr lang="nl-NL" sz="1400" dirty="0"/>
                    </a:p>
                    <a:p>
                      <a:pPr marL="165100" lvl="0" indent="0" algn="l" rtl="0">
                        <a:spcBef>
                          <a:spcPts val="0"/>
                        </a:spcBef>
                        <a:spcAft>
                          <a:spcPts val="0"/>
                        </a:spcAft>
                        <a:buSzPts val="1000"/>
                        <a:buNone/>
                      </a:pP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Welke applicatieplatforms worden </a:t>
                      </a:r>
                      <a:r>
                        <a:rPr lang="nl-NL" sz="1600" b="1" i="0" u="none" strike="noStrike" cap="none">
                          <a:solidFill>
                            <a:srgbClr val="000000"/>
                          </a:solidFill>
                          <a:latin typeface="Arial"/>
                          <a:cs typeface="Arial"/>
                        </a:rPr>
                        <a:t>geïntroduceerd</a:t>
                      </a:r>
                      <a:r>
                        <a:rPr lang="nl-NL" sz="1600" b="1" i="0" u="none" strike="noStrike" cap="none">
                          <a:solidFill>
                            <a:srgbClr val="000000"/>
                          </a:solidFill>
                          <a:latin typeface="Arial"/>
                          <a:cs typeface="Arial"/>
                          <a:sym typeface="Arial"/>
                        </a:rPr>
                        <a:t>?</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portals, service bus, </a:t>
                      </a:r>
                      <a:r>
                        <a:rPr lang="nl-NL" sz="1600" b="1" i="0" u="none" strike="noStrike" cap="none" err="1">
                          <a:solidFill>
                            <a:srgbClr val="000000"/>
                          </a:solidFill>
                          <a:latin typeface="Arial"/>
                          <a:cs typeface="Arial"/>
                          <a:sym typeface="Arial"/>
                        </a:rPr>
                        <a:t>wallets</a:t>
                      </a:r>
                      <a:r>
                        <a:rPr lang="nl-NL" sz="1600" b="1" i="0" u="none" strike="noStrike" cap="none">
                          <a:solidFill>
                            <a:srgbClr val="000000"/>
                          </a:solidFill>
                          <a:latin typeface="Arial"/>
                          <a:cs typeface="Arial"/>
                          <a:sym typeface="Arial"/>
                        </a:rPr>
                        <a:t>, IAM, BI &amp; Analytics, </a:t>
                      </a:r>
                      <a:r>
                        <a:rPr lang="nl-NL" sz="1600" b="1" i="0" u="none" strike="noStrike" cap="none" err="1">
                          <a:solidFill>
                            <a:srgbClr val="000000"/>
                          </a:solidFill>
                          <a:latin typeface="Arial"/>
                          <a:cs typeface="Arial"/>
                          <a:sym typeface="Arial"/>
                        </a:rPr>
                        <a:t>etc</a:t>
                      </a: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Diensten:</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Wikiwijs</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Metaplus</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Wikiwijs Toetsen</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Edurep</a:t>
                      </a:r>
                    </a:p>
                    <a:p>
                      <a:pPr marL="450850" lvl="0" indent="-285750" algn="l" rtl="0">
                        <a:lnSpc>
                          <a:spcPct val="120000"/>
                        </a:lnSpc>
                        <a:spcBef>
                          <a:spcPts val="0"/>
                        </a:spcBef>
                        <a:spcAft>
                          <a:spcPts val="0"/>
                        </a:spcAft>
                        <a:buSzPts val="1000"/>
                        <a:buFont typeface="Arial" panose="020B0604020202020204" pitchFamily="34" charset="0"/>
                        <a:buChar char="•"/>
                      </a:pPr>
                      <a:r>
                        <a:rPr lang="nl-NL" sz="1400" dirty="0"/>
                        <a:t>Zoekportal as a service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r>
                        <a:rPr lang="nl-NL" sz="1600" b="1"/>
                        <a:t>Welke infrastructurele voorzieningen zijn nodig?</a:t>
                      </a:r>
                    </a:p>
                    <a:p>
                      <a:pPr marL="0" lvl="0" indent="0" algn="ctr" rtl="0">
                        <a:spcBef>
                          <a:spcPts val="0"/>
                        </a:spcBef>
                        <a:spcAft>
                          <a:spcPts val="0"/>
                        </a:spcAft>
                        <a:buNone/>
                      </a:pPr>
                      <a:endParaRPr lang="nl-NL" sz="1600" b="1"/>
                    </a:p>
                    <a:p>
                      <a:pPr marL="0" lvl="0" indent="0" algn="ctr" rtl="0">
                        <a:spcBef>
                          <a:spcPts val="0"/>
                        </a:spcBef>
                        <a:spcAft>
                          <a:spcPts val="0"/>
                        </a:spcAft>
                        <a:buNone/>
                      </a:pPr>
                      <a:r>
                        <a:rPr lang="nl-NL" sz="1600" b="1"/>
                        <a:t>Bijvoorbeeld ontwikkelstraten, datacenters, voorzieningen voor monitoring,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836599419"/>
              </p:ext>
            </p:extLst>
          </p:nvPr>
        </p:nvGraphicFramePr>
        <p:xfrm>
          <a:off x="335360" y="1085850"/>
          <a:ext cx="11521280" cy="5737132"/>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Dataobjecten:</a:t>
                      </a:r>
                    </a:p>
                    <a:p>
                      <a:pPr marL="450850" lvl="0" indent="-285750" algn="l" rtl="0">
                        <a:spcBef>
                          <a:spcPts val="0"/>
                        </a:spcBef>
                        <a:spcAft>
                          <a:spcPts val="0"/>
                        </a:spcAft>
                        <a:buSzPts val="1000"/>
                        <a:buFont typeface="Arial" panose="020B0604020202020204" pitchFamily="34" charset="0"/>
                        <a:buChar char="•"/>
                      </a:pPr>
                      <a:r>
                        <a:rPr lang="nl-NL" sz="1400" dirty="0"/>
                        <a:t>Leermateriaal, </a:t>
                      </a:r>
                    </a:p>
                    <a:p>
                      <a:pPr marL="450850" marR="0" lvl="0" indent="-285750" algn="l" defTabSz="914400" rtl="0" eaLnBrk="1" fontAlgn="auto" latinLnBrk="0" hangingPunct="1">
                        <a:lnSpc>
                          <a:spcPct val="100000"/>
                        </a:lnSpc>
                        <a:spcBef>
                          <a:spcPts val="0"/>
                        </a:spcBef>
                        <a:spcAft>
                          <a:spcPts val="0"/>
                        </a:spcAft>
                        <a:buClr>
                          <a:srgbClr val="000000"/>
                        </a:buClr>
                        <a:buSzPts val="1000"/>
                        <a:buFont typeface="Arial" panose="020B0604020202020204" pitchFamily="34" charset="0"/>
                        <a:buChar char="•"/>
                        <a:tabLst/>
                        <a:defRPr/>
                      </a:pPr>
                      <a:r>
                        <a:rPr lang="nl-NL" sz="1400" dirty="0"/>
                        <a:t>Leermateriaal-metadata</a:t>
                      </a:r>
                    </a:p>
                    <a:p>
                      <a:pPr marL="450850" marR="0" lvl="2" indent="-285750" algn="l" defTabSz="914400" rtl="0" eaLnBrk="1" fontAlgn="auto" latinLnBrk="0" hangingPunct="1">
                        <a:lnSpc>
                          <a:spcPct val="100000"/>
                        </a:lnSpc>
                        <a:spcBef>
                          <a:spcPts val="0"/>
                        </a:spcBef>
                        <a:spcAft>
                          <a:spcPts val="0"/>
                        </a:spcAft>
                        <a:buClr>
                          <a:srgbClr val="000000"/>
                        </a:buClr>
                        <a:buSzPts val="1000"/>
                        <a:buFont typeface="Arial" panose="020B0604020202020204" pitchFamily="34" charset="0"/>
                        <a:buChar char="•"/>
                        <a:tabLst/>
                        <a:defRPr/>
                      </a:pPr>
                      <a:r>
                        <a:rPr lang="nl-NL" sz="1400" dirty="0"/>
                        <a:t>Vak/niveau/doel</a:t>
                      </a:r>
                    </a:p>
                    <a:p>
                      <a:pPr marL="450850" lvl="0" indent="-285750" algn="l" rtl="0">
                        <a:spcBef>
                          <a:spcPts val="0"/>
                        </a:spcBef>
                        <a:spcAft>
                          <a:spcPts val="0"/>
                        </a:spcAft>
                        <a:buSzPts val="1000"/>
                        <a:buFont typeface="Arial" panose="020B0604020202020204" pitchFamily="34" charset="0"/>
                        <a:buChar char="•"/>
                      </a:pPr>
                      <a:r>
                        <a:rPr lang="nl-NL" sz="1400" dirty="0"/>
                        <a:t>Vocabulaires</a:t>
                      </a:r>
                    </a:p>
                    <a:p>
                      <a:pPr marL="450850" lvl="0" indent="-285750" algn="l" rtl="0">
                        <a:spcBef>
                          <a:spcPts val="0"/>
                        </a:spcBef>
                        <a:spcAft>
                          <a:spcPts val="0"/>
                        </a:spcAft>
                        <a:buSzPts val="1000"/>
                        <a:buFont typeface="Arial" panose="020B0604020202020204" pitchFamily="34" charset="0"/>
                        <a:buChar char="•"/>
                      </a:pPr>
                      <a:r>
                        <a:rPr lang="nl-NL" sz="1400" dirty="0"/>
                        <a:t>Personen/organisaties</a:t>
                      </a:r>
                    </a:p>
                    <a:p>
                      <a:pPr marL="450850" lvl="0" indent="-285750" algn="l" rtl="0">
                        <a:spcBef>
                          <a:spcPts val="0"/>
                        </a:spcBef>
                        <a:spcAft>
                          <a:spcPts val="0"/>
                        </a:spcAft>
                        <a:buSzPts val="1000"/>
                        <a:buFont typeface="Arial" panose="020B0604020202020204" pitchFamily="34" charset="0"/>
                        <a:buChar char="•"/>
                      </a:pPr>
                      <a:r>
                        <a:rPr lang="nl-NL" sz="1400" dirty="0"/>
                        <a:t>Beoordelingen</a:t>
                      </a:r>
                    </a:p>
                    <a:p>
                      <a:pPr marL="450850" lvl="0" indent="-285750" algn="l" rtl="0">
                        <a:spcBef>
                          <a:spcPts val="0"/>
                        </a:spcBef>
                        <a:spcAft>
                          <a:spcPts val="0"/>
                        </a:spcAft>
                        <a:buSzPts val="1000"/>
                        <a:buFont typeface="Arial" panose="020B0604020202020204" pitchFamily="34" charset="0"/>
                        <a:buChar char="•"/>
                      </a:pPr>
                      <a:r>
                        <a:rPr lang="nl-NL" sz="1400" dirty="0"/>
                        <a:t>Verzamelingen/collecties</a:t>
                      </a:r>
                    </a:p>
                    <a:p>
                      <a:pPr marL="450850" lvl="0" indent="-285750" algn="l" rtl="0">
                        <a:spcBef>
                          <a:spcPts val="0"/>
                        </a:spcBef>
                        <a:spcAft>
                          <a:spcPts val="0"/>
                        </a:spcAft>
                        <a:buSzPts val="1000"/>
                        <a:buFont typeface="Arial" panose="020B0604020202020204" pitchFamily="34" charset="0"/>
                        <a:buChar char="•"/>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dirty="0">
                          <a:solidFill>
                            <a:srgbClr val="000000"/>
                          </a:solidFill>
                          <a:latin typeface="Arial"/>
                          <a:cs typeface="Arial"/>
                          <a:sym typeface="Arial"/>
                        </a:rPr>
                        <a:t>Van welke soort architecturen maakt het initiatief gebruik en welke zijn dat dan?</a:t>
                      </a:r>
                    </a:p>
                    <a:p>
                      <a:pPr algn="ctr"/>
                      <a:endParaRPr lang="nl-NL" sz="1600" b="1" i="0" u="none" strike="noStrike" cap="none" dirty="0">
                        <a:solidFill>
                          <a:srgbClr val="000000"/>
                        </a:solidFill>
                        <a:latin typeface="Arial"/>
                        <a:cs typeface="Arial"/>
                        <a:sym typeface="Arial"/>
                      </a:endParaRPr>
                    </a:p>
                    <a:p>
                      <a:pPr algn="ctr"/>
                      <a:r>
                        <a:rPr lang="nl-NL" sz="1600" b="1" i="0" u="none" strike="noStrike" cap="none" dirty="0">
                          <a:solidFill>
                            <a:srgbClr val="000000"/>
                          </a:solidFill>
                          <a:latin typeface="Arial"/>
                          <a:cs typeface="Arial"/>
                          <a:sym typeface="Arial"/>
                        </a:rPr>
                        <a:t>Bijvoorbeeld </a:t>
                      </a:r>
                      <a:r>
                        <a:rPr lang="nl-NL" sz="1600" b="1" i="0" u="none" strike="noStrike" cap="none" dirty="0" err="1">
                          <a:solidFill>
                            <a:srgbClr val="000000"/>
                          </a:solidFill>
                          <a:latin typeface="Arial"/>
                          <a:cs typeface="Arial"/>
                          <a:sym typeface="Arial"/>
                        </a:rPr>
                        <a:t>kaderstellende</a:t>
                      </a:r>
                      <a:r>
                        <a:rPr lang="nl-NL" sz="1600" b="1" i="0" u="none" strike="noStrike" cap="none" dirty="0">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Standaarden:</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OAI-MPH</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NL-LOM</a:t>
                      </a:r>
                    </a:p>
                    <a:p>
                      <a:pPr marL="450850" lvl="0" indent="-285750" algn="l" rtl="0">
                        <a:lnSpc>
                          <a:spcPct val="120000"/>
                        </a:lnSpc>
                        <a:spcBef>
                          <a:spcPts val="0"/>
                        </a:spcBef>
                        <a:spcAft>
                          <a:spcPts val="0"/>
                        </a:spcAft>
                        <a:buClr>
                          <a:schemeClr val="dk1"/>
                        </a:buClr>
                        <a:buSzPts val="1000"/>
                        <a:buFont typeface="Arial" panose="020B0604020202020204" pitchFamily="34" charset="0"/>
                        <a:buChar char="•"/>
                      </a:pPr>
                      <a:r>
                        <a:rPr lang="nl-NL" sz="1400" dirty="0"/>
                        <a:t>Schema.org</a:t>
                      </a:r>
                    </a:p>
                    <a:p>
                      <a:pPr marL="165100" lvl="0" indent="0" algn="l" rtl="0">
                        <a:lnSpc>
                          <a:spcPct val="120000"/>
                        </a:lnSpc>
                        <a:spcBef>
                          <a:spcPts val="0"/>
                        </a:spcBef>
                        <a:spcAft>
                          <a:spcPts val="0"/>
                        </a:spcAft>
                        <a:buClr>
                          <a:schemeClr val="dk1"/>
                        </a:buClr>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950353295"/>
              </p:ext>
            </p:extLst>
          </p:nvPr>
        </p:nvGraphicFramePr>
        <p:xfrm>
          <a:off x="335360" y="1085850"/>
          <a:ext cx="11521280" cy="4836287"/>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Wordt er verbonden met ketens </a:t>
                      </a:r>
                      <a:r>
                        <a:rPr lang="nl-NL" sz="1600" b="1" i="1"/>
                        <a:t>buiten</a:t>
                      </a:r>
                      <a:r>
                        <a:rPr lang="nl-NL" sz="1600" b="1"/>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a:t>Nee</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Overige informatie</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069924560"/>
              </p:ext>
            </p:extLst>
          </p:nvPr>
        </p:nvGraphicFramePr>
        <p:xfrm>
          <a:off x="335360" y="1085850"/>
          <a:ext cx="11521280" cy="5550924"/>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921120">
                <a:tc>
                  <a:txBody>
                    <a:bodyPr/>
                    <a:lstStyle/>
                    <a:p>
                      <a:pPr marL="0" lvl="0" indent="0" algn="ctr" rtl="0">
                        <a:spcBef>
                          <a:spcPts val="0"/>
                        </a:spcBef>
                        <a:spcAft>
                          <a:spcPts val="0"/>
                        </a:spcAft>
                        <a:buNone/>
                      </a:pP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1560">
                <a:tc>
                  <a:txBody>
                    <a:bodyPr/>
                    <a:lstStyle/>
                    <a:p>
                      <a:pPr algn="ct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450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b="1"/>
              <a:t>&lt;Naam initiatief&gt;</a:t>
            </a:r>
            <a:endParaRPr lang="nl-NL"/>
          </a:p>
        </p:txBody>
      </p:sp>
      <p:graphicFrame>
        <p:nvGraphicFramePr>
          <p:cNvPr id="220" name="Google Shape;220;p17"/>
          <p:cNvGraphicFramePr/>
          <p:nvPr>
            <p:extLst>
              <p:ext uri="{D42A27DB-BD31-4B8C-83A1-F6EECF244321}">
                <p14:modId xmlns:p14="http://schemas.microsoft.com/office/powerpoint/2010/main" val="1273753150"/>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tx1"/>
                          </a:solidFill>
                        </a:rPr>
                        <a:t>Afgerond / </a:t>
                      </a:r>
                      <a:r>
                        <a:rPr lang="nl-NL" sz="1000" b="0" err="1">
                          <a:solidFill>
                            <a:schemeClr val="tx1"/>
                          </a:solidFill>
                        </a:rPr>
                        <a:t>inbeheername</a:t>
                      </a:r>
                      <a:endParaRPr sz="1000" b="0" err="1">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Al even op weg</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Prille begin</a:t>
                      </a:r>
                      <a:endParaRPr sz="1000" b="0"/>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Meerdere werkingsgebieden</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a:t>Meerdere </a:t>
                      </a:r>
                      <a:r>
                        <a:rPr lang="nl-NL" sz="1000" b="0" u="none" strike="noStrike" noProof="0"/>
                        <a:t>ketenprocessen in meerdere ketendomeinen</a:t>
                      </a:r>
                      <a:endParaRPr sz="1000" b="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a:t>Gebruikersinteractie door een grote/diverse groep mensen.</a:t>
                      </a:r>
                      <a:endParaRPr sz="1000" b="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a:t>Complex</a:t>
                      </a:r>
                      <a:endParaRPr sz="1000" b="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Nog niet alle belangen in beeld / betrokkenheid belanghebbenden nog niet of onvoldoende georganiseerd.</a:t>
                      </a:r>
                      <a:endParaRPr sz="1000" b="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2" name="Rechthoek 1">
            <a:extLst>
              <a:ext uri="{FF2B5EF4-FFF2-40B4-BE49-F238E27FC236}">
                <a16:creationId xmlns:a16="http://schemas.microsoft.com/office/drawing/2014/main" id="{CC27ED28-5C29-2039-2361-1809AD713DB5}"/>
              </a:ext>
            </a:extLst>
          </p:cNvPr>
          <p:cNvSpPr/>
          <p:nvPr/>
        </p:nvSpPr>
        <p:spPr>
          <a:xfrm>
            <a:off x="6096000" y="980728"/>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extLst>
              <a:ext uri="{FF2B5EF4-FFF2-40B4-BE49-F238E27FC236}">
                <a16:creationId xmlns:a16="http://schemas.microsoft.com/office/drawing/2014/main" id="{E4B859D2-EA8F-8CD7-6EEE-7D2EBA5B219E}"/>
              </a:ext>
            </a:extLst>
          </p:cNvPr>
          <p:cNvSpPr/>
          <p:nvPr/>
        </p:nvSpPr>
        <p:spPr>
          <a:xfrm>
            <a:off x="6095647" y="1413624"/>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6102308"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6102308" y="2326387"/>
            <a:ext cx="3041515" cy="409407"/>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6095646"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F50DF0DF-0D59-E756-871A-1C6F8BAB71E3}"/>
              </a:ext>
            </a:extLst>
          </p:cNvPr>
          <p:cNvSpPr/>
          <p:nvPr/>
        </p:nvSpPr>
        <p:spPr>
          <a:xfrm>
            <a:off x="6095645" y="3192178"/>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09E4528-F8C9-5F75-6482-847C88EB18B5}"/>
              </a:ext>
            </a:extLst>
          </p:cNvPr>
          <p:cNvSpPr/>
          <p:nvPr/>
        </p:nvSpPr>
        <p:spPr>
          <a:xfrm>
            <a:off x="6095644" y="362507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6108972" y="4098717"/>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6108972" y="4589715"/>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6108972"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6108972" y="5598683"/>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6108972" y="6093719"/>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a:extLst>
              <a:ext uri="{FF2B5EF4-FFF2-40B4-BE49-F238E27FC236}">
                <a16:creationId xmlns:a16="http://schemas.microsoft.com/office/drawing/2014/main" id="{C3C9619D-4C9B-84F4-5A98-590CA94F3D38}"/>
              </a:ext>
            </a:extLst>
          </p:cNvPr>
          <p:cNvSpPr/>
          <p:nvPr/>
        </p:nvSpPr>
        <p:spPr>
          <a:xfrm>
            <a:off x="6034034" y="936812"/>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15">
            <a:extLst>
              <a:ext uri="{FF2B5EF4-FFF2-40B4-BE49-F238E27FC236}">
                <a16:creationId xmlns:a16="http://schemas.microsoft.com/office/drawing/2014/main" id="{C7D6AFAE-18C5-8524-1007-9C65C59772BB}"/>
              </a:ext>
            </a:extLst>
          </p:cNvPr>
          <p:cNvSpPr/>
          <p:nvPr/>
        </p:nvSpPr>
        <p:spPr>
          <a:xfrm>
            <a:off x="6050068" y="5118813"/>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a:extLst>
              <a:ext uri="{FF2B5EF4-FFF2-40B4-BE49-F238E27FC236}">
                <a16:creationId xmlns:a16="http://schemas.microsoft.com/office/drawing/2014/main" id="{657FF5C5-6AE1-4727-F7BD-BA02874251EC}"/>
              </a:ext>
            </a:extLst>
          </p:cNvPr>
          <p:cNvSpPr/>
          <p:nvPr/>
        </p:nvSpPr>
        <p:spPr>
          <a:xfrm>
            <a:off x="6050068" y="4098714"/>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a:extLst>
              <a:ext uri="{FF2B5EF4-FFF2-40B4-BE49-F238E27FC236}">
                <a16:creationId xmlns:a16="http://schemas.microsoft.com/office/drawing/2014/main" id="{8584E977-13EE-30E8-C548-81E9A1BA5856}"/>
              </a:ext>
            </a:extLst>
          </p:cNvPr>
          <p:cNvSpPr/>
          <p:nvPr/>
        </p:nvSpPr>
        <p:spPr>
          <a:xfrm>
            <a:off x="9198765" y="3665649"/>
            <a:ext cx="2993235" cy="432896"/>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Rechthoek 18">
            <a:extLst>
              <a:ext uri="{FF2B5EF4-FFF2-40B4-BE49-F238E27FC236}">
                <a16:creationId xmlns:a16="http://schemas.microsoft.com/office/drawing/2014/main" id="{11543BE3-D065-5F48-4879-BAC56E36BB73}"/>
              </a:ext>
            </a:extLst>
          </p:cNvPr>
          <p:cNvSpPr/>
          <p:nvPr/>
        </p:nvSpPr>
        <p:spPr>
          <a:xfrm>
            <a:off x="9212093" y="3157656"/>
            <a:ext cx="2986571" cy="50799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Rechthoek 19">
            <a:extLst>
              <a:ext uri="{FF2B5EF4-FFF2-40B4-BE49-F238E27FC236}">
                <a16:creationId xmlns:a16="http://schemas.microsoft.com/office/drawing/2014/main" id="{015E58AD-61B4-C0C6-0EC8-5EB16CDDE298}"/>
              </a:ext>
            </a:extLst>
          </p:cNvPr>
          <p:cNvSpPr/>
          <p:nvPr/>
        </p:nvSpPr>
        <p:spPr>
          <a:xfrm>
            <a:off x="6053312" y="2729570"/>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Rechthoek 20">
            <a:extLst>
              <a:ext uri="{FF2B5EF4-FFF2-40B4-BE49-F238E27FC236}">
                <a16:creationId xmlns:a16="http://schemas.microsoft.com/office/drawing/2014/main" id="{963DD647-8DC7-209C-B2C2-B6C24662ABBB}"/>
              </a:ext>
            </a:extLst>
          </p:cNvPr>
          <p:cNvSpPr/>
          <p:nvPr/>
        </p:nvSpPr>
        <p:spPr>
          <a:xfrm>
            <a:off x="6040699" y="2285640"/>
            <a:ext cx="3178059" cy="479868"/>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Rechthoek 21">
            <a:extLst>
              <a:ext uri="{FF2B5EF4-FFF2-40B4-BE49-F238E27FC236}">
                <a16:creationId xmlns:a16="http://schemas.microsoft.com/office/drawing/2014/main" id="{2400E24D-033D-5461-D909-E8CBCD441C21}"/>
              </a:ext>
            </a:extLst>
          </p:cNvPr>
          <p:cNvSpPr/>
          <p:nvPr/>
        </p:nvSpPr>
        <p:spPr>
          <a:xfrm>
            <a:off x="9228127" y="4592524"/>
            <a:ext cx="2986571" cy="50799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Rechthoek 22">
            <a:extLst>
              <a:ext uri="{FF2B5EF4-FFF2-40B4-BE49-F238E27FC236}">
                <a16:creationId xmlns:a16="http://schemas.microsoft.com/office/drawing/2014/main" id="{5EAD2FA1-DC76-E01E-C850-224ACA7E3C88}"/>
              </a:ext>
            </a:extLst>
          </p:cNvPr>
          <p:cNvSpPr/>
          <p:nvPr/>
        </p:nvSpPr>
        <p:spPr>
          <a:xfrm>
            <a:off x="3054128" y="5578165"/>
            <a:ext cx="2986571" cy="50799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Rechthoek 23">
            <a:extLst>
              <a:ext uri="{FF2B5EF4-FFF2-40B4-BE49-F238E27FC236}">
                <a16:creationId xmlns:a16="http://schemas.microsoft.com/office/drawing/2014/main" id="{56E68DAB-CE18-44F8-E74B-B1402583B7BD}"/>
              </a:ext>
            </a:extLst>
          </p:cNvPr>
          <p:cNvSpPr/>
          <p:nvPr/>
        </p:nvSpPr>
        <p:spPr>
          <a:xfrm>
            <a:off x="6050068" y="6098044"/>
            <a:ext cx="3178059" cy="759956"/>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Rechthoek 24">
            <a:extLst>
              <a:ext uri="{FF2B5EF4-FFF2-40B4-BE49-F238E27FC236}">
                <a16:creationId xmlns:a16="http://schemas.microsoft.com/office/drawing/2014/main" id="{26A9997C-B5BA-1DE8-60C7-EE9F49EC6C83}"/>
              </a:ext>
            </a:extLst>
          </p:cNvPr>
          <p:cNvSpPr/>
          <p:nvPr/>
        </p:nvSpPr>
        <p:spPr>
          <a:xfrm>
            <a:off x="6050067" y="1396678"/>
            <a:ext cx="3178059" cy="47027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a:extLst>
              <a:ext uri="{FF2B5EF4-FFF2-40B4-BE49-F238E27FC236}">
                <a16:creationId xmlns:a16="http://schemas.microsoft.com/office/drawing/2014/main" id="{1C6A8407-3A62-27E0-A6CE-C14A55AB81B5}"/>
              </a:ext>
            </a:extLst>
          </p:cNvPr>
          <p:cNvSpPr/>
          <p:nvPr/>
        </p:nvSpPr>
        <p:spPr>
          <a:xfrm>
            <a:off x="6040697" y="1832630"/>
            <a:ext cx="3178059" cy="470271"/>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5f1df43-c886-47e3-a4f7-c7eeaf27b7b7">
      <UserInfo>
        <DisplayName>Theo Zijlmans</DisplayName>
        <AccountId>14</AccountId>
        <AccountType/>
      </UserInfo>
      <UserInfo>
        <DisplayName>Office 365 Beheerder Kennisnet</DisplayName>
        <AccountId>12</AccountId>
        <AccountType/>
      </UserInfo>
      <UserInfo>
        <DisplayName>Wikiwijs Maken Publicaties</DisplayName>
        <AccountId>7</AccountId>
        <AccountType/>
      </UserInfo>
    </SharedWithUsers>
    <TaxCatchAll xmlns="c4896f65-2f99-49e0-83a0-7c91d430fffd" xsi:nil="true"/>
    <lcf76f155ced4ddcb4097134ff3c332f xmlns="ed269100-7bf9-49ea-9124-b7f6f9edda1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F5A552BC2F9C40B63171141435E450" ma:contentTypeVersion="17" ma:contentTypeDescription="Een nieuw document maken." ma:contentTypeScope="" ma:versionID="1004ce27d4f464f2f3f466a2f5d27608">
  <xsd:schema xmlns:xsd="http://www.w3.org/2001/XMLSchema" xmlns:xs="http://www.w3.org/2001/XMLSchema" xmlns:p="http://schemas.microsoft.com/office/2006/metadata/properties" xmlns:ns2="ed269100-7bf9-49ea-9124-b7f6f9edda1a" xmlns:ns3="a5f1df43-c886-47e3-a4f7-c7eeaf27b7b7" xmlns:ns4="c4896f65-2f99-49e0-83a0-7c91d430fffd" targetNamespace="http://schemas.microsoft.com/office/2006/metadata/properties" ma:root="true" ma:fieldsID="26f8a8e25512a561ee636087389ccb54" ns2:_="" ns3:_="" ns4:_="">
    <xsd:import namespace="ed269100-7bf9-49ea-9124-b7f6f9edda1a"/>
    <xsd:import namespace="a5f1df43-c886-47e3-a4f7-c7eeaf27b7b7"/>
    <xsd:import namespace="c4896f65-2f99-49e0-83a0-7c91d430fff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269100-7bf9-49ea-9124-b7f6f9edda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f1df43-c886-47e3-a4f7-c7eeaf27b7b7"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896f65-2f99-49e0-83a0-7c91d430fffd"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1f331e9-9218-4684-8826-b17dc77c118d}" ma:internalName="TaxCatchAll" ma:showField="CatchAllData" ma:web="a5f1df43-c886-47e3-a4f7-c7eeaf27b7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2.xml><?xml version="1.0" encoding="utf-8"?>
<ds:datastoreItem xmlns:ds="http://schemas.openxmlformats.org/officeDocument/2006/customXml" ds:itemID="{0E1A6174-0A85-42E3-B517-C5440709FA05}">
  <ds:schemaRefs>
    <ds:schemaRef ds:uri="http://schemas.microsoft.com/office/2006/metadata/properties"/>
    <ds:schemaRef ds:uri="http://purl.org/dc/dcmitype/"/>
    <ds:schemaRef ds:uri="http://schemas.microsoft.com/office/2006/documentManagement/types"/>
    <ds:schemaRef ds:uri="a5f1df43-c886-47e3-a4f7-c7eeaf27b7b7"/>
    <ds:schemaRef ds:uri="c4896f65-2f99-49e0-83a0-7c91d430fffd"/>
    <ds:schemaRef ds:uri="http://purl.org/dc/elements/1.1/"/>
    <ds:schemaRef ds:uri="http://purl.org/dc/terms/"/>
    <ds:schemaRef ds:uri="http://schemas.microsoft.com/office/infopath/2007/PartnerControls"/>
    <ds:schemaRef ds:uri="http://schemas.openxmlformats.org/package/2006/metadata/core-properties"/>
    <ds:schemaRef ds:uri="ed269100-7bf9-49ea-9124-b7f6f9edda1a"/>
    <ds:schemaRef ds:uri="http://www.w3.org/XML/1998/namespace"/>
  </ds:schemaRefs>
</ds:datastoreItem>
</file>

<file path=customXml/itemProps3.xml><?xml version="1.0" encoding="utf-8"?>
<ds:datastoreItem xmlns:ds="http://schemas.openxmlformats.org/officeDocument/2006/customXml" ds:itemID="{4CD93AC8-FDBE-40AF-9C00-E53C286C09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269100-7bf9-49ea-9124-b7f6f9edda1a"/>
    <ds:schemaRef ds:uri="a5f1df43-c886-47e3-a4f7-c7eeaf27b7b7"/>
    <ds:schemaRef ds:uri="c4896f65-2f99-49e0-83a0-7c91d430ff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2084</Words>
  <Application>Microsoft Office PowerPoint</Application>
  <PresentationFormat>Breedbeeld</PresentationFormat>
  <Paragraphs>312</Paragraphs>
  <Slides>30</Slides>
  <Notes>22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30</vt:i4>
      </vt:variant>
    </vt:vector>
  </HeadingPairs>
  <TitlesOfParts>
    <vt:vector size="34" baseType="lpstr">
      <vt:lpstr>Arial</vt:lpstr>
      <vt:lpstr>Calibri</vt:lpstr>
      <vt:lpstr>Montserrat</vt:lpstr>
      <vt:lpstr>Edustandaard</vt:lpstr>
      <vt:lpstr>Presentatie van het keteninitiatief:  Impuls Open Leermateriaal</vt:lpstr>
      <vt:lpstr>Doel en toelichting vergelijkingsraamwerk</vt:lpstr>
      <vt:lpstr>Samenvatting</vt:lpstr>
      <vt:lpstr>Samenvatting</vt:lpstr>
      <vt:lpstr>Samenvatting</vt:lpstr>
      <vt:lpstr>Samenvatting</vt:lpstr>
      <vt:lpstr>Samenvatting</vt:lpstr>
      <vt:lpstr>Overige informatie</vt:lpstr>
      <vt:lpstr>Vergelijkingsraamwerk Overzicht</vt:lpstr>
      <vt:lpstr>Toelichting</vt:lpstr>
      <vt:lpstr>Toelichting Werkingsgebied</vt:lpstr>
      <vt:lpstr>Toelichting</vt:lpstr>
      <vt:lpstr>Toelichting Ketendomeinen</vt:lpstr>
      <vt:lpstr>Toelichting</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Dennis Heringa</cp:lastModifiedBy>
  <cp:revision>1</cp:revision>
  <dcterms:modified xsi:type="dcterms:W3CDTF">2024-01-15T12:14:01Z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0x010100AAF5A552BC2F9C40B63171141435E450</vt:lpwstr>
  </property>
  <property fmtid="{D5CDD505-2E9C-101B-9397-08002B2CF9AE}" pid="3" name="MediaServiceImageTags">
    <vt:lpwstr/>
  </property>
</Properties>
</file>