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36" r:id="rId2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89" autoAdjust="0"/>
    <p:restoredTop sz="96247" autoAdjust="0"/>
  </p:normalViewPr>
  <p:slideViewPr>
    <p:cSldViewPr snapToGrid="0">
      <p:cViewPr varScale="1">
        <p:scale>
          <a:sx n="111" d="100"/>
          <a:sy n="111" d="100"/>
        </p:scale>
        <p:origin x="10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van Bon" userId="4731c9cb-86b1-4150-b0b5-cb44b1f34206" providerId="ADAL" clId="{375EECFE-A377-48B4-976D-BB027D8032F3}"/>
    <pc:docChg chg="delSld modSld">
      <pc:chgData name="Jan van Bon" userId="4731c9cb-86b1-4150-b0b5-cb44b1f34206" providerId="ADAL" clId="{375EECFE-A377-48B4-976D-BB027D8032F3}" dt="2023-12-01T10:41:35.228" v="5" actId="20577"/>
      <pc:docMkLst>
        <pc:docMk/>
      </pc:docMkLst>
      <pc:sldChg chg="del">
        <pc:chgData name="Jan van Bon" userId="4731c9cb-86b1-4150-b0b5-cb44b1f34206" providerId="ADAL" clId="{375EECFE-A377-48B4-976D-BB027D8032F3}" dt="2023-12-01T10:41:06.499" v="0" actId="47"/>
        <pc:sldMkLst>
          <pc:docMk/>
          <pc:sldMk cId="2386802868" sldId="256"/>
        </pc:sldMkLst>
      </pc:sldChg>
      <pc:sldChg chg="del">
        <pc:chgData name="Jan van Bon" userId="4731c9cb-86b1-4150-b0b5-cb44b1f34206" providerId="ADAL" clId="{375EECFE-A377-48B4-976D-BB027D8032F3}" dt="2023-12-01T10:41:15.766" v="1" actId="47"/>
        <pc:sldMkLst>
          <pc:docMk/>
          <pc:sldMk cId="388753963" sldId="3625"/>
        </pc:sldMkLst>
      </pc:sldChg>
      <pc:sldChg chg="del">
        <pc:chgData name="Jan van Bon" userId="4731c9cb-86b1-4150-b0b5-cb44b1f34206" providerId="ADAL" clId="{375EECFE-A377-48B4-976D-BB027D8032F3}" dt="2023-12-01T10:41:15.766" v="1" actId="47"/>
        <pc:sldMkLst>
          <pc:docMk/>
          <pc:sldMk cId="1777042344" sldId="3626"/>
        </pc:sldMkLst>
      </pc:sldChg>
      <pc:sldChg chg="del">
        <pc:chgData name="Jan van Bon" userId="4731c9cb-86b1-4150-b0b5-cb44b1f34206" providerId="ADAL" clId="{375EECFE-A377-48B4-976D-BB027D8032F3}" dt="2023-12-01T10:41:06.499" v="0" actId="47"/>
        <pc:sldMkLst>
          <pc:docMk/>
          <pc:sldMk cId="933994070" sldId="3627"/>
        </pc:sldMkLst>
      </pc:sldChg>
      <pc:sldChg chg="del">
        <pc:chgData name="Jan van Bon" userId="4731c9cb-86b1-4150-b0b5-cb44b1f34206" providerId="ADAL" clId="{375EECFE-A377-48B4-976D-BB027D8032F3}" dt="2023-12-01T10:41:06.499" v="0" actId="47"/>
        <pc:sldMkLst>
          <pc:docMk/>
          <pc:sldMk cId="655015083" sldId="3628"/>
        </pc:sldMkLst>
      </pc:sldChg>
      <pc:sldChg chg="del">
        <pc:chgData name="Jan van Bon" userId="4731c9cb-86b1-4150-b0b5-cb44b1f34206" providerId="ADAL" clId="{375EECFE-A377-48B4-976D-BB027D8032F3}" dt="2023-12-01T10:41:06.499" v="0" actId="47"/>
        <pc:sldMkLst>
          <pc:docMk/>
          <pc:sldMk cId="3013106620" sldId="3629"/>
        </pc:sldMkLst>
      </pc:sldChg>
      <pc:sldChg chg="del">
        <pc:chgData name="Jan van Bon" userId="4731c9cb-86b1-4150-b0b5-cb44b1f34206" providerId="ADAL" clId="{375EECFE-A377-48B4-976D-BB027D8032F3}" dt="2023-12-01T10:41:06.499" v="0" actId="47"/>
        <pc:sldMkLst>
          <pc:docMk/>
          <pc:sldMk cId="3106145116" sldId="3630"/>
        </pc:sldMkLst>
      </pc:sldChg>
      <pc:sldChg chg="del">
        <pc:chgData name="Jan van Bon" userId="4731c9cb-86b1-4150-b0b5-cb44b1f34206" providerId="ADAL" clId="{375EECFE-A377-48B4-976D-BB027D8032F3}" dt="2023-12-01T10:41:15.766" v="1" actId="47"/>
        <pc:sldMkLst>
          <pc:docMk/>
          <pc:sldMk cId="2096828030" sldId="3632"/>
        </pc:sldMkLst>
      </pc:sldChg>
      <pc:sldChg chg="del">
        <pc:chgData name="Jan van Bon" userId="4731c9cb-86b1-4150-b0b5-cb44b1f34206" providerId="ADAL" clId="{375EECFE-A377-48B4-976D-BB027D8032F3}" dt="2023-12-01T10:41:06.499" v="0" actId="47"/>
        <pc:sldMkLst>
          <pc:docMk/>
          <pc:sldMk cId="3302744738" sldId="3633"/>
        </pc:sldMkLst>
      </pc:sldChg>
      <pc:sldChg chg="del">
        <pc:chgData name="Jan van Bon" userId="4731c9cb-86b1-4150-b0b5-cb44b1f34206" providerId="ADAL" clId="{375EECFE-A377-48B4-976D-BB027D8032F3}" dt="2023-12-01T10:41:06.499" v="0" actId="47"/>
        <pc:sldMkLst>
          <pc:docMk/>
          <pc:sldMk cId="3156667596" sldId="3634"/>
        </pc:sldMkLst>
      </pc:sldChg>
      <pc:sldChg chg="del">
        <pc:chgData name="Jan van Bon" userId="4731c9cb-86b1-4150-b0b5-cb44b1f34206" providerId="ADAL" clId="{375EECFE-A377-48B4-976D-BB027D8032F3}" dt="2023-12-01T10:41:06.499" v="0" actId="47"/>
        <pc:sldMkLst>
          <pc:docMk/>
          <pc:sldMk cId="603103443" sldId="3635"/>
        </pc:sldMkLst>
      </pc:sldChg>
      <pc:sldChg chg="modSp mod">
        <pc:chgData name="Jan van Bon" userId="4731c9cb-86b1-4150-b0b5-cb44b1f34206" providerId="ADAL" clId="{375EECFE-A377-48B4-976D-BB027D8032F3}" dt="2023-12-01T10:41:35.228" v="5" actId="20577"/>
        <pc:sldMkLst>
          <pc:docMk/>
          <pc:sldMk cId="591847241" sldId="3636"/>
        </pc:sldMkLst>
        <pc:spChg chg="mod">
          <ac:chgData name="Jan van Bon" userId="4731c9cb-86b1-4150-b0b5-cb44b1f34206" providerId="ADAL" clId="{375EECFE-A377-48B4-976D-BB027D8032F3}" dt="2023-12-01T10:41:35.228" v="5" actId="20577"/>
          <ac:spMkLst>
            <pc:docMk/>
            <pc:sldMk cId="591847241" sldId="3636"/>
            <ac:spMk id="5" creationId="{16DAA3B5-13F8-3338-9936-B10D8721625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3B3FE-AB3A-4711-8B2D-3AD45CDFF216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53C94-56C0-42D1-87A7-383144B639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3732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B621C7-06F8-C8A1-E96E-458B6B6F7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2807E7F-3DB5-A565-FCF5-6A7E202EF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C00E39-02F2-D8C5-2A09-964BB7D6D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AB055B-7A4E-87B1-06BE-EA1B713B2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920628-F03F-5E38-BE94-8B8BFE05C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30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01CEEC-13D6-A4ED-EEA1-9DD3F9DE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92997C8-9A8C-60DB-2144-F7F6E392E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62C27D-5B29-7582-B349-A4218BFDB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408BE8-95BD-C2FE-33E6-7830035FE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45953A-6EC7-7849-38ED-E1D24B01B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35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26D6F88-7B2D-50E2-F711-2D0EB04E1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620F238-8F62-920B-04FF-8B5C40938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A50EBF-941F-52A0-F515-B981E5045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47356D-5B5D-88A0-2E7E-AEA0736BB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C595A1-D5EA-539D-86A0-FF7FF168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47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5AF6E-35B6-AAC7-0BF8-3EAC05392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625475"/>
          </a:xfrm>
        </p:spPr>
        <p:txBody>
          <a:bodyPr/>
          <a:lstStyle>
            <a:lvl1pPr>
              <a:defRPr b="1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47AB75-41B0-ECC3-3F00-F27342510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150"/>
            <a:ext cx="10515600" cy="50101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4641D6-6523-403A-82B0-02491F51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E76047-50BA-F636-0EC2-40B97730E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1A1905-B449-9791-008E-D2AE99C11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73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1C3B3A-AD2F-7009-6973-CAA02D54B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31A9FF-2AD9-AFEF-D2BB-3FB533C08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747B0C-AF3D-8F28-195B-3579BB4B7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FEDED9-B403-A0AE-65B6-508F66A01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A76598-875A-8D89-C26E-5944BE030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03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A665D-4276-D67F-AB61-DA6BC7A49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BD0D98-968D-FEC0-F34A-77D1E8522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727023C-3704-EB79-1695-8496551E8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71DA087-B28B-EF51-FCE3-08BC8D24F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71009B6-660B-6532-D577-3A21C3D55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35A408-2A71-A6E2-9527-F70FE73D9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84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FC024-3B76-70E6-F486-A1F340693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7A394B-C0EA-7B42-4086-5E26DB560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39D872-9659-86B9-0401-6CAEA217E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4CD6BA2-CE7F-DEB2-8B37-18E980227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5E66335-ED9A-6C20-0AB4-FE47135842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149D053-D6A7-DF27-717D-1F9F15B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FA8B741-875C-FB7E-4A22-D808CA4D9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BFE165-BF08-8298-5329-94AF7E24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941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2153B2-A280-2F5A-79C5-EA944140C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2B36BAC-5222-49FA-E400-AD6F8C25C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B501959-7502-ABBA-345E-F1411564C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519958A-B509-3EB2-17B3-BE965DDA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7726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9B00B5C-BB0F-6884-54A8-D08DA6C60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DF90933-ADB6-FEE1-D084-5DD904C17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BBFD653-5FD0-B361-B446-3757A81DD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1366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1D9B6B-2B0C-2E3E-0C96-E1B05F01D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9E424C-4D8A-67C8-4455-37D957862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55004A7-66AC-488B-390F-DEF4F4204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3FB4AC1-D053-C50F-25FD-A415A266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410E33F-90BC-ABF7-E849-8A3BEEAEB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3AF095-2AF4-CE26-5FBB-BF3F02D64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94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ABFF0-7CD3-9692-3875-4F55B286B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2F00F46-72FF-B4A9-FD9B-89C3102C4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3CFFDA3-CF1B-CD80-FB1D-D9A254F8C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9AE375F-C8A3-613C-619B-C0C598BC1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54F2AF7-5093-1335-F3BC-E16A8C69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0CA35C-7F28-CB5B-304B-F36C7B5F4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55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8CF345A-35AB-6FF0-24AC-73AF02BE9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D7E2B92-D93D-9070-6968-831FFF00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1ABC81-CE0E-C2AA-0F67-F582EC890F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D2A5D-D2BC-4654-8B82-44EAD33470DC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0D3D76-25E2-9F70-EEBC-EFE31C668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D529CD-6D7E-4C58-D146-F248BD21C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86BE-07DA-4F64-B522-B56B09DDD7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221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AB99AAE2-3AD7-DC51-8182-BE9D59D2F6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045474"/>
              </p:ext>
            </p:extLst>
          </p:nvPr>
        </p:nvGraphicFramePr>
        <p:xfrm>
          <a:off x="519023" y="717071"/>
          <a:ext cx="11368178" cy="500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04">
                  <a:extLst>
                    <a:ext uri="{9D8B030D-6E8A-4147-A177-3AD203B41FA5}">
                      <a16:colId xmlns:a16="http://schemas.microsoft.com/office/drawing/2014/main" val="3326278860"/>
                    </a:ext>
                  </a:extLst>
                </a:gridCol>
                <a:gridCol w="1799322">
                  <a:extLst>
                    <a:ext uri="{9D8B030D-6E8A-4147-A177-3AD203B41FA5}">
                      <a16:colId xmlns:a16="http://schemas.microsoft.com/office/drawing/2014/main" val="1619610582"/>
                    </a:ext>
                  </a:extLst>
                </a:gridCol>
                <a:gridCol w="4441803">
                  <a:extLst>
                    <a:ext uri="{9D8B030D-6E8A-4147-A177-3AD203B41FA5}">
                      <a16:colId xmlns:a16="http://schemas.microsoft.com/office/drawing/2014/main" val="3144600135"/>
                    </a:ext>
                  </a:extLst>
                </a:gridCol>
                <a:gridCol w="4276649">
                  <a:extLst>
                    <a:ext uri="{9D8B030D-6E8A-4147-A177-3AD203B41FA5}">
                      <a16:colId xmlns:a16="http://schemas.microsoft.com/office/drawing/2014/main" val="2843862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041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P1: TYPERING</a:t>
                      </a:r>
                      <a:r>
                        <a:rPr lang="nl-NL" sz="1400" b="1" dirty="0"/>
                        <a:t> </a:t>
                      </a:r>
                    </a:p>
                    <a:p>
                      <a:r>
                        <a:rPr lang="nl-NL" sz="1000" b="1" dirty="0"/>
                        <a:t>GENUS/DIFFERENTIA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BEGRIP is een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afgeleide</a:t>
                      </a:r>
                      <a:r>
                        <a:rPr lang="nl-NL" sz="1400" dirty="0"/>
                        <a:t> van hoger liggend begrip, met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onderscheidend kenmerk </a:t>
                      </a:r>
                      <a:r>
                        <a:rPr lang="nl-NL" sz="1400" dirty="0"/>
                        <a:t>X (overerving, generalisatie, supertype).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200" i="1" dirty="0"/>
                        <a:t>bles</a:t>
                      </a:r>
                      <a:r>
                        <a:rPr lang="nl-NL" sz="1200" i="0" dirty="0"/>
                        <a:t> - Een paard met een wit voorhoofd.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200" i="1" dirty="0"/>
                        <a:t>Amsterdammer</a:t>
                      </a:r>
                      <a:r>
                        <a:rPr lang="nl-NL" sz="1200" i="0" dirty="0"/>
                        <a:t> - Een Nederlander die in Amsterdam woont.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200" i="1" dirty="0"/>
                        <a:t>vreemdeling</a:t>
                      </a:r>
                      <a:r>
                        <a:rPr lang="nl-NL" sz="1200" i="0" dirty="0"/>
                        <a:t> – Persoon die de Nederlandse nationaliteit niet bezit en niet op grond van een wettelijke bepaling als een Nederlander moet worden behandeld.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542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P2: SAMENSTELLING </a:t>
                      </a:r>
                    </a:p>
                    <a:p>
                      <a:r>
                        <a:rPr lang="nl-NL" sz="1000" b="1" dirty="0"/>
                        <a:t>TOTUM/DIVIDERE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BEGRIP is een </a:t>
                      </a:r>
                      <a:r>
                        <a:rPr lang="nl-NL" sz="1400" b="0" dirty="0">
                          <a:solidFill>
                            <a:schemeClr val="tx1"/>
                          </a:solidFill>
                        </a:rPr>
                        <a:t>geheel</a:t>
                      </a:r>
                      <a:r>
                        <a:rPr lang="nl-NL" sz="1400" dirty="0"/>
                        <a:t> dat is beschreven door de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delen</a:t>
                      </a:r>
                      <a:r>
                        <a:rPr lang="nl-NL" sz="1400" dirty="0"/>
                        <a:t> te beschrijven (hiërarchie, geheel/deel).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200" i="1" dirty="0"/>
                        <a:t>organisatie</a:t>
                      </a:r>
                      <a:r>
                        <a:rPr lang="nl-NL" sz="1200" i="0" dirty="0"/>
                        <a:t> - Een stel mensen die dingen doen met spullen.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200" i="1" dirty="0"/>
                        <a:t>trein</a:t>
                      </a:r>
                      <a:r>
                        <a:rPr lang="nl-NL" sz="1200" i="0" dirty="0"/>
                        <a:t> - Een locomotief met wagons.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200" i="1" dirty="0"/>
                        <a:t>adres</a:t>
                      </a:r>
                      <a:r>
                        <a:rPr lang="nl-NL" sz="1200" i="0" dirty="0"/>
                        <a:t> -  Aanduiding bestaande uit de naam van een openbare ruimte, een nummeraanduiding en de naam van een woonplaats.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250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P3: ONDERDEEL</a:t>
                      </a:r>
                      <a:r>
                        <a:rPr lang="nl-NL" sz="1100" b="1" dirty="0"/>
                        <a:t> </a:t>
                      </a:r>
                    </a:p>
                    <a:p>
                      <a:r>
                        <a:rPr lang="nl-NL" sz="1000" b="1" dirty="0"/>
                        <a:t>PARS</a:t>
                      </a:r>
                      <a:endParaRPr lang="nl-N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BEGRIP is een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onderdeel</a:t>
                      </a:r>
                      <a:r>
                        <a:rPr lang="nl-NL" sz="1400" dirty="0"/>
                        <a:t>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van</a:t>
                      </a:r>
                      <a:r>
                        <a:rPr lang="nl-NL" sz="1400" dirty="0"/>
                        <a:t> een groter geheel, met een specifiek kenmerk.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200" i="1" dirty="0"/>
                        <a:t>vestiging</a:t>
                      </a:r>
                      <a:r>
                        <a:rPr lang="nl-NL" sz="1200" i="0" dirty="0"/>
                        <a:t> - Een onderdeel van een maatschappelijke activiteit die…..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nl-NL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676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P4: RELATIES</a:t>
                      </a:r>
                      <a:r>
                        <a:rPr lang="nl-NL" sz="1100" b="1" dirty="0"/>
                        <a:t> </a:t>
                      </a:r>
                    </a:p>
                    <a:p>
                      <a:r>
                        <a:rPr lang="nl-NL" sz="1000" b="1" dirty="0"/>
                        <a:t>ASSOCIATIO</a:t>
                      </a:r>
                      <a:endParaRPr lang="nl-N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/>
                        <a:t>BEGRIP is een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relatie</a:t>
                      </a:r>
                      <a:r>
                        <a:rPr lang="nl-NL" sz="1400" dirty="0"/>
                        <a:t>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tussen</a:t>
                      </a:r>
                      <a:r>
                        <a:rPr lang="nl-NL" sz="1400" dirty="0"/>
                        <a:t> twee entiteiten (een associatie).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200" i="1" dirty="0"/>
                        <a:t>huwelijk</a:t>
                      </a:r>
                      <a:r>
                        <a:rPr lang="nl-NL" sz="1200" i="0" dirty="0"/>
                        <a:t> - Een juridische relatie tussen twee personen.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80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P5</a:t>
                      </a:r>
                      <a:r>
                        <a:rPr lang="nl-NL" sz="1100" b="1" dirty="0">
                          <a:solidFill>
                            <a:srgbClr val="C00000"/>
                          </a:solidFill>
                        </a:rPr>
                        <a:t>: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KENMERK</a:t>
                      </a:r>
                      <a:r>
                        <a:rPr lang="nl-NL" sz="1100" b="1" dirty="0"/>
                        <a:t> </a:t>
                      </a:r>
                    </a:p>
                    <a:p>
                      <a:r>
                        <a:rPr lang="nl-NL" sz="1000" b="1" dirty="0"/>
                        <a:t>SIGNUM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BEGRIP is een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kenmerk</a:t>
                      </a:r>
                      <a:r>
                        <a:rPr lang="nl-NL" sz="1400" dirty="0"/>
                        <a:t>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van</a:t>
                      </a:r>
                      <a:r>
                        <a:rPr lang="nl-NL" sz="1400" dirty="0"/>
                        <a:t> een entiteit (een eigenschap)).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200" i="1" dirty="0"/>
                        <a:t>juistheid</a:t>
                      </a:r>
                      <a:r>
                        <a:rPr lang="nl-NL" sz="1200" i="0" dirty="0"/>
                        <a:t> - De mate waarin iets z’n echte waarde correct weergeeft.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200" i="1" dirty="0"/>
                        <a:t>beschikbaarheid</a:t>
                      </a:r>
                      <a:r>
                        <a:rPr lang="nl-NL" sz="1200" i="0" dirty="0"/>
                        <a:t> - De mate waarin iets aanwezig is voor de beoogde situatie/doel.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669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P6</a:t>
                      </a:r>
                      <a:r>
                        <a:rPr lang="nl-NL" sz="1100" b="1" dirty="0">
                          <a:solidFill>
                            <a:srgbClr val="C00000"/>
                          </a:solidFill>
                        </a:rPr>
                        <a:t>: 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EXTENSIONEEL</a:t>
                      </a:r>
                      <a:br>
                        <a:rPr lang="nl-NL" sz="1400" b="1" dirty="0">
                          <a:solidFill>
                            <a:srgbClr val="C00000"/>
                          </a:solidFill>
                        </a:rPr>
                      </a:br>
                      <a:r>
                        <a:rPr lang="nl-NL" sz="1000" b="1" dirty="0"/>
                        <a:t>EXTENSIONALIS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/>
                        <a:t>BEGRIP is een </a:t>
                      </a:r>
                      <a:r>
                        <a:rPr lang="nl-NL" sz="1400" b="1" dirty="0">
                          <a:solidFill>
                            <a:srgbClr val="C00000"/>
                          </a:solidFill>
                        </a:rPr>
                        <a:t>opsomming van subtypes</a:t>
                      </a:r>
                      <a:r>
                        <a:rPr lang="nl-NL" sz="1400" dirty="0"/>
                        <a:t>.</a:t>
                      </a:r>
                      <a:endParaRPr lang="nl-NL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200" i="1" dirty="0"/>
                        <a:t>persoon</a:t>
                      </a:r>
                      <a:r>
                        <a:rPr lang="nl-NL" sz="1200" i="0" dirty="0"/>
                        <a:t> - Een natuurlijke persoon of een rechtspersoon.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1200" i="1" dirty="0"/>
                        <a:t>instantie</a:t>
                      </a:r>
                      <a:r>
                        <a:rPr lang="nl-NL" sz="1200" i="0" dirty="0"/>
                        <a:t> - Een binnenlandse instantie of een buitenlandse instantie.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544263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16DAA3B5-13F8-3338-9936-B10D87216255}"/>
              </a:ext>
            </a:extLst>
          </p:cNvPr>
          <p:cNvSpPr txBox="1"/>
          <p:nvPr/>
        </p:nvSpPr>
        <p:spPr>
          <a:xfrm>
            <a:off x="519023" y="241540"/>
            <a:ext cx="39694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/>
              <a:t>Opsomming </a:t>
            </a:r>
            <a:r>
              <a:rPr lang="nl-NL" sz="2000" b="1"/>
              <a:t>van definitiestructuren</a:t>
            </a:r>
            <a:endParaRPr lang="nl-NL" sz="2000" b="1" dirty="0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D0AC89B0-50DE-DDB4-0065-590E0665C577}"/>
              </a:ext>
            </a:extLst>
          </p:cNvPr>
          <p:cNvGrpSpPr/>
          <p:nvPr/>
        </p:nvGrpSpPr>
        <p:grpSpPr>
          <a:xfrm>
            <a:off x="805292" y="1198089"/>
            <a:ext cx="251240" cy="592542"/>
            <a:chOff x="373244" y="1424010"/>
            <a:chExt cx="329480" cy="742056"/>
          </a:xfrm>
        </p:grpSpPr>
        <p:sp>
          <p:nvSpPr>
            <p:cNvPr id="7" name="Stroomdiagram: Verbindingslijn 6">
              <a:extLst>
                <a:ext uri="{FF2B5EF4-FFF2-40B4-BE49-F238E27FC236}">
                  <a16:creationId xmlns:a16="http://schemas.microsoft.com/office/drawing/2014/main" id="{2E78D3E6-46D5-0878-33F1-A6AF36320FFB}"/>
                </a:ext>
              </a:extLst>
            </p:cNvPr>
            <p:cNvSpPr/>
            <p:nvPr/>
          </p:nvSpPr>
          <p:spPr>
            <a:xfrm>
              <a:off x="381471" y="1424010"/>
              <a:ext cx="321253" cy="277803"/>
            </a:xfrm>
            <a:prstGeom prst="flowChartConnector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sp>
          <p:nvSpPr>
            <p:cNvPr id="8" name="Stroomdiagram: Verbindingslijn 7">
              <a:extLst>
                <a:ext uri="{FF2B5EF4-FFF2-40B4-BE49-F238E27FC236}">
                  <a16:creationId xmlns:a16="http://schemas.microsoft.com/office/drawing/2014/main" id="{3FEA6D96-6B6F-130C-C266-4BBEF17E2B27}"/>
                </a:ext>
              </a:extLst>
            </p:cNvPr>
            <p:cNvSpPr/>
            <p:nvPr/>
          </p:nvSpPr>
          <p:spPr>
            <a:xfrm>
              <a:off x="373244" y="1888263"/>
              <a:ext cx="321253" cy="277803"/>
            </a:xfrm>
            <a:prstGeom prst="flowChartConnector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cxnSp>
          <p:nvCxnSpPr>
            <p:cNvPr id="9" name="Rechte verbindingslijn met pijl 8">
              <a:extLst>
                <a:ext uri="{FF2B5EF4-FFF2-40B4-BE49-F238E27FC236}">
                  <a16:creationId xmlns:a16="http://schemas.microsoft.com/office/drawing/2014/main" id="{2437CCA7-A2DF-936B-7DCF-03E0959C6866}"/>
                </a:ext>
              </a:extLst>
            </p:cNvPr>
            <p:cNvCxnSpPr>
              <a:stCxn id="7" idx="4"/>
              <a:endCxn id="8" idx="0"/>
            </p:cNvCxnSpPr>
            <p:nvPr/>
          </p:nvCxnSpPr>
          <p:spPr>
            <a:xfrm flipH="1">
              <a:off x="533871" y="1701813"/>
              <a:ext cx="8227" cy="1864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Stroomdiagram: Of 9">
            <a:extLst>
              <a:ext uri="{FF2B5EF4-FFF2-40B4-BE49-F238E27FC236}">
                <a16:creationId xmlns:a16="http://schemas.microsoft.com/office/drawing/2014/main" id="{60BB285F-6F4D-49F8-5B63-7805CA65A3D9}"/>
              </a:ext>
            </a:extLst>
          </p:cNvPr>
          <p:cNvSpPr/>
          <p:nvPr/>
        </p:nvSpPr>
        <p:spPr>
          <a:xfrm>
            <a:off x="746368" y="2222642"/>
            <a:ext cx="378381" cy="334431"/>
          </a:xfrm>
          <a:prstGeom prst="flowChartOr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/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F89EA6FC-FD99-8B7C-5039-0B904009BB02}"/>
              </a:ext>
            </a:extLst>
          </p:cNvPr>
          <p:cNvGrpSpPr/>
          <p:nvPr/>
        </p:nvGrpSpPr>
        <p:grpSpPr>
          <a:xfrm>
            <a:off x="605287" y="3873903"/>
            <a:ext cx="675926" cy="227534"/>
            <a:chOff x="93381" y="3848842"/>
            <a:chExt cx="1005069" cy="282459"/>
          </a:xfrm>
        </p:grpSpPr>
        <p:sp>
          <p:nvSpPr>
            <p:cNvPr id="12" name="Stroomdiagram: Verbindingslijn 11">
              <a:extLst>
                <a:ext uri="{FF2B5EF4-FFF2-40B4-BE49-F238E27FC236}">
                  <a16:creationId xmlns:a16="http://schemas.microsoft.com/office/drawing/2014/main" id="{A2659D10-C04B-6C9A-8FCE-91B8DB4360C4}"/>
                </a:ext>
              </a:extLst>
            </p:cNvPr>
            <p:cNvSpPr/>
            <p:nvPr/>
          </p:nvSpPr>
          <p:spPr>
            <a:xfrm>
              <a:off x="93381" y="3848842"/>
              <a:ext cx="321253" cy="277803"/>
            </a:xfrm>
            <a:prstGeom prst="flowChartConnector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sp>
          <p:nvSpPr>
            <p:cNvPr id="13" name="Stroomdiagram: Verbindingslijn 12">
              <a:extLst>
                <a:ext uri="{FF2B5EF4-FFF2-40B4-BE49-F238E27FC236}">
                  <a16:creationId xmlns:a16="http://schemas.microsoft.com/office/drawing/2014/main" id="{4B73BED0-7C6F-5142-7227-F28B60DF19BA}"/>
                </a:ext>
              </a:extLst>
            </p:cNvPr>
            <p:cNvSpPr/>
            <p:nvPr/>
          </p:nvSpPr>
          <p:spPr>
            <a:xfrm>
              <a:off x="777197" y="3853498"/>
              <a:ext cx="321253" cy="277803"/>
            </a:xfrm>
            <a:prstGeom prst="flowChartConnector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cxnSp>
          <p:nvCxnSpPr>
            <p:cNvPr id="14" name="Rechte verbindingslijn met pijl 13">
              <a:extLst>
                <a:ext uri="{FF2B5EF4-FFF2-40B4-BE49-F238E27FC236}">
                  <a16:creationId xmlns:a16="http://schemas.microsoft.com/office/drawing/2014/main" id="{73628CA0-7923-142C-270B-14CE765A434A}"/>
                </a:ext>
              </a:extLst>
            </p:cNvPr>
            <p:cNvCxnSpPr>
              <a:cxnSpLocks/>
              <a:endCxn id="13" idx="2"/>
            </p:cNvCxnSpPr>
            <p:nvPr/>
          </p:nvCxnSpPr>
          <p:spPr>
            <a:xfrm>
              <a:off x="413723" y="3991268"/>
              <a:ext cx="363474" cy="1132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ep 14">
            <a:extLst>
              <a:ext uri="{FF2B5EF4-FFF2-40B4-BE49-F238E27FC236}">
                <a16:creationId xmlns:a16="http://schemas.microsoft.com/office/drawing/2014/main" id="{3FB5DF55-DB7D-BC62-DAF3-1C7F6C2165BB}"/>
              </a:ext>
            </a:extLst>
          </p:cNvPr>
          <p:cNvGrpSpPr/>
          <p:nvPr/>
        </p:nvGrpSpPr>
        <p:grpSpPr>
          <a:xfrm>
            <a:off x="593817" y="4391903"/>
            <a:ext cx="622141" cy="596379"/>
            <a:chOff x="155932" y="4972556"/>
            <a:chExt cx="622141" cy="596379"/>
          </a:xfrm>
        </p:grpSpPr>
        <p:sp>
          <p:nvSpPr>
            <p:cNvPr id="16" name="Stroomdiagram: Verbindingslijn 15">
              <a:extLst>
                <a:ext uri="{FF2B5EF4-FFF2-40B4-BE49-F238E27FC236}">
                  <a16:creationId xmlns:a16="http://schemas.microsoft.com/office/drawing/2014/main" id="{CB43475B-C115-4847-6DAB-B57CC8FB88FF}"/>
                </a:ext>
              </a:extLst>
            </p:cNvPr>
            <p:cNvSpPr/>
            <p:nvPr/>
          </p:nvSpPr>
          <p:spPr>
            <a:xfrm>
              <a:off x="155932" y="4972556"/>
              <a:ext cx="321253" cy="277803"/>
            </a:xfrm>
            <a:prstGeom prst="flowChartConnector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sp>
          <p:nvSpPr>
            <p:cNvPr id="17" name="Stroomdiagram: Verbindingslijn 16">
              <a:extLst>
                <a:ext uri="{FF2B5EF4-FFF2-40B4-BE49-F238E27FC236}">
                  <a16:creationId xmlns:a16="http://schemas.microsoft.com/office/drawing/2014/main" id="{BA3AA72A-D91E-0613-BC23-30B240F99804}"/>
                </a:ext>
              </a:extLst>
            </p:cNvPr>
            <p:cNvSpPr/>
            <p:nvPr/>
          </p:nvSpPr>
          <p:spPr>
            <a:xfrm>
              <a:off x="654820" y="5078010"/>
              <a:ext cx="123253" cy="134480"/>
            </a:xfrm>
            <a:prstGeom prst="flowChartConnector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cxnSp>
          <p:nvCxnSpPr>
            <p:cNvPr id="18" name="Rechte verbindingslijn met pijl 17">
              <a:extLst>
                <a:ext uri="{FF2B5EF4-FFF2-40B4-BE49-F238E27FC236}">
                  <a16:creationId xmlns:a16="http://schemas.microsoft.com/office/drawing/2014/main" id="{EEA4C5E6-004F-CA14-B536-C7C7AB9CA403}"/>
                </a:ext>
              </a:extLst>
            </p:cNvPr>
            <p:cNvCxnSpPr>
              <a:cxnSpLocks/>
              <a:stCxn id="16" idx="6"/>
              <a:endCxn id="17" idx="2"/>
            </p:cNvCxnSpPr>
            <p:nvPr/>
          </p:nvCxnSpPr>
          <p:spPr>
            <a:xfrm>
              <a:off x="477185" y="5111458"/>
              <a:ext cx="177635" cy="3379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Stroomdiagram: Verbindingslijn 18">
              <a:extLst>
                <a:ext uri="{FF2B5EF4-FFF2-40B4-BE49-F238E27FC236}">
                  <a16:creationId xmlns:a16="http://schemas.microsoft.com/office/drawing/2014/main" id="{41EEA1EB-7A73-1552-D6F0-AFD0AA1DB84A}"/>
                </a:ext>
              </a:extLst>
            </p:cNvPr>
            <p:cNvSpPr/>
            <p:nvPr/>
          </p:nvSpPr>
          <p:spPr>
            <a:xfrm>
              <a:off x="571244" y="5289805"/>
              <a:ext cx="123253" cy="134480"/>
            </a:xfrm>
            <a:prstGeom prst="flowChartConnector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cxnSp>
          <p:nvCxnSpPr>
            <p:cNvPr id="20" name="Rechte verbindingslijn met pijl 19">
              <a:extLst>
                <a:ext uri="{FF2B5EF4-FFF2-40B4-BE49-F238E27FC236}">
                  <a16:creationId xmlns:a16="http://schemas.microsoft.com/office/drawing/2014/main" id="{E0940B23-4B35-DBEF-0525-349D8AD87DFA}"/>
                </a:ext>
              </a:extLst>
            </p:cNvPr>
            <p:cNvCxnSpPr>
              <a:cxnSpLocks/>
              <a:stCxn id="16" idx="5"/>
              <a:endCxn id="19" idx="1"/>
            </p:cNvCxnSpPr>
            <p:nvPr/>
          </p:nvCxnSpPr>
          <p:spPr>
            <a:xfrm>
              <a:off x="430139" y="5209676"/>
              <a:ext cx="159155" cy="998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Stroomdiagram: Verbindingslijn 20">
              <a:extLst>
                <a:ext uri="{FF2B5EF4-FFF2-40B4-BE49-F238E27FC236}">
                  <a16:creationId xmlns:a16="http://schemas.microsoft.com/office/drawing/2014/main" id="{2FCBC9C0-F8C2-6586-5868-EC91D1263DA8}"/>
                </a:ext>
              </a:extLst>
            </p:cNvPr>
            <p:cNvSpPr/>
            <p:nvPr/>
          </p:nvSpPr>
          <p:spPr>
            <a:xfrm>
              <a:off x="390660" y="5434455"/>
              <a:ext cx="123253" cy="134480"/>
            </a:xfrm>
            <a:prstGeom prst="flowChartConnector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cxnSp>
          <p:nvCxnSpPr>
            <p:cNvPr id="22" name="Rechte verbindingslijn met pijl 21">
              <a:extLst>
                <a:ext uri="{FF2B5EF4-FFF2-40B4-BE49-F238E27FC236}">
                  <a16:creationId xmlns:a16="http://schemas.microsoft.com/office/drawing/2014/main" id="{A7FC4C3D-8F92-8AFC-34A0-B636C10EEBE2}"/>
                </a:ext>
              </a:extLst>
            </p:cNvPr>
            <p:cNvCxnSpPr>
              <a:cxnSpLocks/>
              <a:stCxn id="16" idx="4"/>
              <a:endCxn id="21" idx="1"/>
            </p:cNvCxnSpPr>
            <p:nvPr/>
          </p:nvCxnSpPr>
          <p:spPr>
            <a:xfrm>
              <a:off x="316559" y="5250359"/>
              <a:ext cx="92151" cy="20379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ep 22">
            <a:extLst>
              <a:ext uri="{FF2B5EF4-FFF2-40B4-BE49-F238E27FC236}">
                <a16:creationId xmlns:a16="http://schemas.microsoft.com/office/drawing/2014/main" id="{6034B6F9-D8E1-85BA-EA06-386367273547}"/>
              </a:ext>
            </a:extLst>
          </p:cNvPr>
          <p:cNvGrpSpPr/>
          <p:nvPr/>
        </p:nvGrpSpPr>
        <p:grpSpPr>
          <a:xfrm>
            <a:off x="603123" y="5156814"/>
            <a:ext cx="704434" cy="494730"/>
            <a:chOff x="89903" y="6028622"/>
            <a:chExt cx="1221251" cy="755554"/>
          </a:xfrm>
        </p:grpSpPr>
        <p:sp>
          <p:nvSpPr>
            <p:cNvPr id="24" name="Stroomdiagram: Verbindingslijn 23">
              <a:extLst>
                <a:ext uri="{FF2B5EF4-FFF2-40B4-BE49-F238E27FC236}">
                  <a16:creationId xmlns:a16="http://schemas.microsoft.com/office/drawing/2014/main" id="{63497C8A-A6BC-B4CF-8B1E-88DD3DCC76D2}"/>
                </a:ext>
              </a:extLst>
            </p:cNvPr>
            <p:cNvSpPr/>
            <p:nvPr/>
          </p:nvSpPr>
          <p:spPr>
            <a:xfrm>
              <a:off x="524475" y="6028622"/>
              <a:ext cx="321253" cy="277803"/>
            </a:xfrm>
            <a:prstGeom prst="flowChartConnector">
              <a:avLst/>
            </a:prstGeom>
            <a:solidFill>
              <a:srgbClr val="E7E6E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sp>
          <p:nvSpPr>
            <p:cNvPr id="25" name="Stroomdiagram: Verbindingslijn 24">
              <a:extLst>
                <a:ext uri="{FF2B5EF4-FFF2-40B4-BE49-F238E27FC236}">
                  <a16:creationId xmlns:a16="http://schemas.microsoft.com/office/drawing/2014/main" id="{4B4A6181-7CD7-BBC4-BEFE-17F1CBFB7057}"/>
                </a:ext>
              </a:extLst>
            </p:cNvPr>
            <p:cNvSpPr/>
            <p:nvPr/>
          </p:nvSpPr>
          <p:spPr>
            <a:xfrm>
              <a:off x="516248" y="6492875"/>
              <a:ext cx="321253" cy="277803"/>
            </a:xfrm>
            <a:prstGeom prst="flowChartConnector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cxnSp>
          <p:nvCxnSpPr>
            <p:cNvPr id="26" name="Rechte verbindingslijn met pijl 25">
              <a:extLst>
                <a:ext uri="{FF2B5EF4-FFF2-40B4-BE49-F238E27FC236}">
                  <a16:creationId xmlns:a16="http://schemas.microsoft.com/office/drawing/2014/main" id="{D1D33811-249A-7A5D-C321-BEE8A423CEB0}"/>
                </a:ext>
              </a:extLst>
            </p:cNvPr>
            <p:cNvCxnSpPr>
              <a:stCxn id="24" idx="4"/>
              <a:endCxn id="25" idx="0"/>
            </p:cNvCxnSpPr>
            <p:nvPr/>
          </p:nvCxnSpPr>
          <p:spPr>
            <a:xfrm flipH="1">
              <a:off x="676875" y="6306425"/>
              <a:ext cx="8227" cy="1864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Stroomdiagram: Verbindingslijn 26">
              <a:extLst>
                <a:ext uri="{FF2B5EF4-FFF2-40B4-BE49-F238E27FC236}">
                  <a16:creationId xmlns:a16="http://schemas.microsoft.com/office/drawing/2014/main" id="{4E8ED96E-8405-4232-302C-7D2DABDF2E76}"/>
                </a:ext>
              </a:extLst>
            </p:cNvPr>
            <p:cNvSpPr/>
            <p:nvPr/>
          </p:nvSpPr>
          <p:spPr>
            <a:xfrm>
              <a:off x="89903" y="6506373"/>
              <a:ext cx="321253" cy="277803"/>
            </a:xfrm>
            <a:prstGeom prst="flowChartConnector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sp>
          <p:nvSpPr>
            <p:cNvPr id="28" name="Stroomdiagram: Verbindingslijn 27">
              <a:extLst>
                <a:ext uri="{FF2B5EF4-FFF2-40B4-BE49-F238E27FC236}">
                  <a16:creationId xmlns:a16="http://schemas.microsoft.com/office/drawing/2014/main" id="{AF8A98B4-54B2-FB48-F6FB-AFBEFA12F777}"/>
                </a:ext>
              </a:extLst>
            </p:cNvPr>
            <p:cNvSpPr/>
            <p:nvPr/>
          </p:nvSpPr>
          <p:spPr>
            <a:xfrm>
              <a:off x="989901" y="6506373"/>
              <a:ext cx="321253" cy="277803"/>
            </a:xfrm>
            <a:prstGeom prst="flowChartConnector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cxnSp>
          <p:nvCxnSpPr>
            <p:cNvPr id="29" name="Verbindingslijn: gebogen 28">
              <a:extLst>
                <a:ext uri="{FF2B5EF4-FFF2-40B4-BE49-F238E27FC236}">
                  <a16:creationId xmlns:a16="http://schemas.microsoft.com/office/drawing/2014/main" id="{12448EA4-45C9-5F84-80E8-73B311E74CB2}"/>
                </a:ext>
              </a:extLst>
            </p:cNvPr>
            <p:cNvCxnSpPr>
              <a:stCxn id="24" idx="4"/>
              <a:endCxn id="28" idx="0"/>
            </p:cNvCxnSpPr>
            <p:nvPr/>
          </p:nvCxnSpPr>
          <p:spPr>
            <a:xfrm rot="16200000" flipH="1">
              <a:off x="817841" y="6173686"/>
              <a:ext cx="199948" cy="465426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Verbindingslijn: gebogen 29">
              <a:extLst>
                <a:ext uri="{FF2B5EF4-FFF2-40B4-BE49-F238E27FC236}">
                  <a16:creationId xmlns:a16="http://schemas.microsoft.com/office/drawing/2014/main" id="{69EF8A39-4D5A-CFAE-CADF-89FB7497FC27}"/>
                </a:ext>
              </a:extLst>
            </p:cNvPr>
            <p:cNvCxnSpPr>
              <a:stCxn id="24" idx="4"/>
              <a:endCxn id="27" idx="0"/>
            </p:cNvCxnSpPr>
            <p:nvPr/>
          </p:nvCxnSpPr>
          <p:spPr>
            <a:xfrm rot="5400000">
              <a:off x="367842" y="6189113"/>
              <a:ext cx="199948" cy="434572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E280C7C7-986A-35B8-5236-DF9B200BFCAC}"/>
              </a:ext>
            </a:extLst>
          </p:cNvPr>
          <p:cNvGrpSpPr/>
          <p:nvPr/>
        </p:nvGrpSpPr>
        <p:grpSpPr>
          <a:xfrm>
            <a:off x="766790" y="3179882"/>
            <a:ext cx="369319" cy="412661"/>
            <a:chOff x="7504980" y="2432648"/>
            <a:chExt cx="3450567" cy="3416061"/>
          </a:xfrm>
          <a:solidFill>
            <a:schemeClr val="tx1"/>
          </a:solidFill>
        </p:grpSpPr>
        <p:sp>
          <p:nvSpPr>
            <p:cNvPr id="32" name="Stroomdiagram: Of 31">
              <a:extLst>
                <a:ext uri="{FF2B5EF4-FFF2-40B4-BE49-F238E27FC236}">
                  <a16:creationId xmlns:a16="http://schemas.microsoft.com/office/drawing/2014/main" id="{A35D55C7-AE92-8AEA-8FF4-220E89960E87}"/>
                </a:ext>
              </a:extLst>
            </p:cNvPr>
            <p:cNvSpPr/>
            <p:nvPr/>
          </p:nvSpPr>
          <p:spPr>
            <a:xfrm>
              <a:off x="7504980" y="2432648"/>
              <a:ext cx="3433313" cy="3390181"/>
            </a:xfrm>
            <a:prstGeom prst="flowChartOr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C13E8C8D-9542-59B2-57DB-B856C53901D5}"/>
                </a:ext>
              </a:extLst>
            </p:cNvPr>
            <p:cNvSpPr/>
            <p:nvPr/>
          </p:nvSpPr>
          <p:spPr>
            <a:xfrm>
              <a:off x="9221637" y="4123426"/>
              <a:ext cx="1733910" cy="1725283"/>
            </a:xfrm>
            <a:custGeom>
              <a:avLst/>
              <a:gdLst>
                <a:gd name="connsiteX0" fmla="*/ 0 w 1733910"/>
                <a:gd name="connsiteY0" fmla="*/ 0 h 1725283"/>
                <a:gd name="connsiteX1" fmla="*/ 1733910 w 1733910"/>
                <a:gd name="connsiteY1" fmla="*/ 17253 h 1725283"/>
                <a:gd name="connsiteX2" fmla="*/ 1725283 w 1733910"/>
                <a:gd name="connsiteY2" fmla="*/ 198408 h 1725283"/>
                <a:gd name="connsiteX3" fmla="*/ 1699404 w 1733910"/>
                <a:gd name="connsiteY3" fmla="*/ 379562 h 1725283"/>
                <a:gd name="connsiteX4" fmla="*/ 1630393 w 1733910"/>
                <a:gd name="connsiteY4" fmla="*/ 595223 h 1725283"/>
                <a:gd name="connsiteX5" fmla="*/ 1561381 w 1733910"/>
                <a:gd name="connsiteY5" fmla="*/ 724619 h 1725283"/>
                <a:gd name="connsiteX6" fmla="*/ 1492370 w 1733910"/>
                <a:gd name="connsiteY6" fmla="*/ 897147 h 1725283"/>
                <a:gd name="connsiteX7" fmla="*/ 1397480 w 1733910"/>
                <a:gd name="connsiteY7" fmla="*/ 1009291 h 1725283"/>
                <a:gd name="connsiteX8" fmla="*/ 1302589 w 1733910"/>
                <a:gd name="connsiteY8" fmla="*/ 1181819 h 1725283"/>
                <a:gd name="connsiteX9" fmla="*/ 1199072 w 1733910"/>
                <a:gd name="connsiteY9" fmla="*/ 1250830 h 1725283"/>
                <a:gd name="connsiteX10" fmla="*/ 1009291 w 1733910"/>
                <a:gd name="connsiteY10" fmla="*/ 1414732 h 1725283"/>
                <a:gd name="connsiteX11" fmla="*/ 888521 w 1733910"/>
                <a:gd name="connsiteY11" fmla="*/ 1500996 h 1725283"/>
                <a:gd name="connsiteX12" fmla="*/ 715993 w 1733910"/>
                <a:gd name="connsiteY12" fmla="*/ 1578634 h 1725283"/>
                <a:gd name="connsiteX13" fmla="*/ 491706 w 1733910"/>
                <a:gd name="connsiteY13" fmla="*/ 1656272 h 1725283"/>
                <a:gd name="connsiteX14" fmla="*/ 310551 w 1733910"/>
                <a:gd name="connsiteY14" fmla="*/ 1699404 h 1725283"/>
                <a:gd name="connsiteX15" fmla="*/ 138023 w 1733910"/>
                <a:gd name="connsiteY15" fmla="*/ 1725283 h 1725283"/>
                <a:gd name="connsiteX16" fmla="*/ 25880 w 1733910"/>
                <a:gd name="connsiteY16" fmla="*/ 1708030 h 1725283"/>
                <a:gd name="connsiteX17" fmla="*/ 0 w 1733910"/>
                <a:gd name="connsiteY17" fmla="*/ 0 h 1725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733910" h="1725283">
                  <a:moveTo>
                    <a:pt x="0" y="0"/>
                  </a:moveTo>
                  <a:lnTo>
                    <a:pt x="1733910" y="17253"/>
                  </a:lnTo>
                  <a:lnTo>
                    <a:pt x="1725283" y="198408"/>
                  </a:lnTo>
                  <a:lnTo>
                    <a:pt x="1699404" y="379562"/>
                  </a:lnTo>
                  <a:lnTo>
                    <a:pt x="1630393" y="595223"/>
                  </a:lnTo>
                  <a:lnTo>
                    <a:pt x="1561381" y="724619"/>
                  </a:lnTo>
                  <a:lnTo>
                    <a:pt x="1492370" y="897147"/>
                  </a:lnTo>
                  <a:lnTo>
                    <a:pt x="1397480" y="1009291"/>
                  </a:lnTo>
                  <a:lnTo>
                    <a:pt x="1302589" y="1181819"/>
                  </a:lnTo>
                  <a:lnTo>
                    <a:pt x="1199072" y="1250830"/>
                  </a:lnTo>
                  <a:lnTo>
                    <a:pt x="1009291" y="1414732"/>
                  </a:lnTo>
                  <a:lnTo>
                    <a:pt x="888521" y="1500996"/>
                  </a:lnTo>
                  <a:lnTo>
                    <a:pt x="715993" y="1578634"/>
                  </a:lnTo>
                  <a:lnTo>
                    <a:pt x="491706" y="1656272"/>
                  </a:lnTo>
                  <a:lnTo>
                    <a:pt x="310551" y="1699404"/>
                  </a:lnTo>
                  <a:lnTo>
                    <a:pt x="138023" y="1725283"/>
                  </a:lnTo>
                  <a:lnTo>
                    <a:pt x="25880" y="17080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5918472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136A118B848F43BDE6E55FF7C62F2C" ma:contentTypeVersion="11" ma:contentTypeDescription="Create a new document." ma:contentTypeScope="" ma:versionID="c778438125f61d5931ffdb74df49c96d">
  <xsd:schema xmlns:xsd="http://www.w3.org/2001/XMLSchema" xmlns:xs="http://www.w3.org/2001/XMLSchema" xmlns:p="http://schemas.microsoft.com/office/2006/metadata/properties" xmlns:ns2="b8b5b2e6-9dcf-4e9d-9627-c3e2f3818ef8" xmlns:ns3="2a143c5d-c7a7-4a0b-a76c-f0901bd1a387" targetNamespace="http://schemas.microsoft.com/office/2006/metadata/properties" ma:root="true" ma:fieldsID="411063c5c24faf45644a45f70807ae1c" ns2:_="" ns3:_="">
    <xsd:import namespace="b8b5b2e6-9dcf-4e9d-9627-c3e2f3818ef8"/>
    <xsd:import namespace="2a143c5d-c7a7-4a0b-a76c-f0901bd1a3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b5b2e6-9dcf-4e9d-9627-c3e2f3818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99ab15d-996d-49bb-af37-1ae2e5a914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143c5d-c7a7-4a0b-a76c-f0901bd1a38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9dee852-bf53-440a-8238-999ed6d053ca}" ma:internalName="TaxCatchAll" ma:showField="CatchAllData" ma:web="2a143c5d-c7a7-4a0b-a76c-f0901bd1a3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333429-D6FE-42BE-A72B-12CB1C925F81}"/>
</file>

<file path=customXml/itemProps2.xml><?xml version="1.0" encoding="utf-8"?>
<ds:datastoreItem xmlns:ds="http://schemas.openxmlformats.org/officeDocument/2006/customXml" ds:itemID="{5A56A76A-48DC-4BE7-BF6A-BD04C652379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Breedbeeld</PresentationFormat>
  <Paragraphs>30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NORA Expertgroep Begrippenkader</dc:title>
  <dc:creator>Jan van Bon</dc:creator>
  <cp:lastModifiedBy>Jan van Bon</cp:lastModifiedBy>
  <cp:revision>2</cp:revision>
  <cp:lastPrinted>2023-11-30T07:54:16Z</cp:lastPrinted>
  <dcterms:created xsi:type="dcterms:W3CDTF">2023-11-29T11:51:34Z</dcterms:created>
  <dcterms:modified xsi:type="dcterms:W3CDTF">2023-12-01T10:41:36Z</dcterms:modified>
</cp:coreProperties>
</file>