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75" r:id="rId5"/>
    <p:sldMasterId id="2147483685" r:id="rId6"/>
    <p:sldMasterId id="2147483699" r:id="rId7"/>
  </p:sldMasterIdLst>
  <p:notesMasterIdLst>
    <p:notesMasterId r:id="rId34"/>
  </p:notesMasterIdLst>
  <p:sldIdLst>
    <p:sldId id="506" r:id="rId8"/>
    <p:sldId id="309" r:id="rId9"/>
    <p:sldId id="2443" r:id="rId10"/>
    <p:sldId id="350" r:id="rId11"/>
    <p:sldId id="364" r:id="rId12"/>
    <p:sldId id="367" r:id="rId13"/>
    <p:sldId id="2445" r:id="rId14"/>
    <p:sldId id="2446" r:id="rId15"/>
    <p:sldId id="2447" r:id="rId16"/>
    <p:sldId id="2442" r:id="rId17"/>
    <p:sldId id="2444" r:id="rId18"/>
    <p:sldId id="2448" r:id="rId19"/>
    <p:sldId id="426" r:id="rId20"/>
    <p:sldId id="427" r:id="rId21"/>
    <p:sldId id="428" r:id="rId22"/>
    <p:sldId id="429" r:id="rId23"/>
    <p:sldId id="363" r:id="rId24"/>
    <p:sldId id="313" r:id="rId25"/>
    <p:sldId id="396" r:id="rId26"/>
    <p:sldId id="2422" r:id="rId27"/>
    <p:sldId id="507" r:id="rId28"/>
    <p:sldId id="2437" r:id="rId29"/>
    <p:sldId id="2438" r:id="rId30"/>
    <p:sldId id="2439" r:id="rId31"/>
    <p:sldId id="2440" r:id="rId32"/>
    <p:sldId id="2441" r:id="rId33"/>
  </p:sldIdLst>
  <p:sldSz cx="12192000" cy="6858000"/>
  <p:notesSz cx="6858000" cy="9144000"/>
  <p:embeddedFontLst>
    <p:embeddedFont>
      <p:font typeface="Cooper Black" panose="0208090404030B020404" pitchFamily="18" charset="0"/>
      <p:regular r:id="rId35"/>
    </p:embeddedFont>
    <p:embeddedFont>
      <p:font typeface="COOPER LIGHT BT" panose="0208050304030B020404"/>
      <p:regular r:id="rId36"/>
    </p:embeddedFont>
    <p:embeddedFont>
      <p:font typeface="Cooper Lt BT" panose="0208050304030B020404"/>
      <p:regular r:id="rId37"/>
    </p:embeddedFont>
    <p:embeddedFont>
      <p:font typeface="General Sans" panose="020B0604020202020204" charset="0"/>
      <p:regular r:id="rId38"/>
      <p:bold r:id="rId39"/>
      <p:italic r:id="rId40"/>
      <p:boldItalic r:id="rId41"/>
    </p:embeddedFont>
    <p:embeddedFont>
      <p:font typeface="General Sans Semibold" panose="020B0604020202020204" charset="0"/>
      <p:regular r:id="rId42"/>
      <p:bold r:id="rId43"/>
    </p:embeddedFont>
    <p:embeddedFont>
      <p:font typeface="Segoe UI Light" panose="020B0502040204020203" pitchFamily="34" charset="0"/>
      <p:regular r:id="rId44"/>
      <p:italic r:id="rId45"/>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e architectuurdag" id="{B012F0EB-A09C-46ED-9684-2E697D1B1210}">
          <p14:sldIdLst>
            <p14:sldId id="506"/>
            <p14:sldId id="309"/>
            <p14:sldId id="2443"/>
            <p14:sldId id="350"/>
            <p14:sldId id="364"/>
            <p14:sldId id="367"/>
            <p14:sldId id="2445"/>
            <p14:sldId id="2446"/>
            <p14:sldId id="2447"/>
            <p14:sldId id="2442"/>
            <p14:sldId id="2444"/>
            <p14:sldId id="2448"/>
            <p14:sldId id="426"/>
            <p14:sldId id="427"/>
            <p14:sldId id="428"/>
            <p14:sldId id="429"/>
            <p14:sldId id="363"/>
            <p14:sldId id="313"/>
            <p14:sldId id="396"/>
            <p14:sldId id="2422"/>
            <p14:sldId id="507"/>
            <p14:sldId id="2437"/>
            <p14:sldId id="2438"/>
            <p14:sldId id="2439"/>
            <p14:sldId id="2440"/>
            <p14:sldId id="2441"/>
          </p14:sldIdLst>
        </p14:section>
        <p14:section name="2e architectuurdag (feb 2024)" id="{FC678075-F68E-42D0-A416-E96FB6DF929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9DC"/>
    <a:srgbClr val="3D68EC"/>
    <a:srgbClr val="F4D74B"/>
    <a:srgbClr val="DD784B"/>
    <a:srgbClr val="B7E3E5"/>
    <a:srgbClr val="1C2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02868-EE45-43DB-98D3-725EFE0A8273}" v="23" dt="2024-10-10T06:32:56.942"/>
    <p1510:client id="{88B64EF3-6F99-9D50-A755-15BAEF7CBC88}" v="4" dt="2024-10-09T18:44:48.906"/>
    <p1510:client id="{A64623C8-60D7-4CA0-BA8F-154BF5CB49AE}" v="50" dt="2024-10-09T18:01:23.398"/>
    <p1510:client id="{BE4F9252-EEEB-38A0-6105-040719338936}" v="3" dt="2024-10-09T18:14:22.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de Jong" userId="9352c47d-fe5a-424d-a2bc-3ea16f503c4e" providerId="ADAL" clId="{15F02868-EE45-43DB-98D3-725EFE0A8273}"/>
    <pc:docChg chg="undo custSel addSld delSld modSld sldOrd modSection">
      <pc:chgData name="Jeroen de Jong" userId="9352c47d-fe5a-424d-a2bc-3ea16f503c4e" providerId="ADAL" clId="{15F02868-EE45-43DB-98D3-725EFE0A8273}" dt="2024-10-10T06:44:00.574" v="578"/>
      <pc:docMkLst>
        <pc:docMk/>
      </pc:docMkLst>
      <pc:sldChg chg="addSp modSp add mod">
        <pc:chgData name="Jeroen de Jong" userId="9352c47d-fe5a-424d-a2bc-3ea16f503c4e" providerId="ADAL" clId="{15F02868-EE45-43DB-98D3-725EFE0A8273}" dt="2024-10-10T06:26:03.502" v="49"/>
        <pc:sldMkLst>
          <pc:docMk/>
          <pc:sldMk cId="135571221" sldId="309"/>
        </pc:sldMkLst>
        <pc:spChg chg="mod">
          <ac:chgData name="Jeroen de Jong" userId="9352c47d-fe5a-424d-a2bc-3ea16f503c4e" providerId="ADAL" clId="{15F02868-EE45-43DB-98D3-725EFE0A8273}" dt="2024-10-10T06:25:37.637" v="44"/>
          <ac:spMkLst>
            <pc:docMk/>
            <pc:sldMk cId="135571221" sldId="309"/>
            <ac:spMk id="2" creationId="{32C193B6-6FE9-1FCD-2AC2-E6F0CFADACFA}"/>
          </ac:spMkLst>
        </pc:spChg>
        <pc:spChg chg="mod">
          <ac:chgData name="Jeroen de Jong" userId="9352c47d-fe5a-424d-a2bc-3ea16f503c4e" providerId="ADAL" clId="{15F02868-EE45-43DB-98D3-725EFE0A8273}" dt="2024-10-10T06:25:40.823" v="45" actId="20577"/>
          <ac:spMkLst>
            <pc:docMk/>
            <pc:sldMk cId="135571221" sldId="309"/>
            <ac:spMk id="3" creationId="{BFD998F6-C0D9-D6CF-3C36-CBA877260F96}"/>
          </ac:spMkLst>
        </pc:spChg>
        <pc:picChg chg="add">
          <ac:chgData name="Jeroen de Jong" userId="9352c47d-fe5a-424d-a2bc-3ea16f503c4e" providerId="ADAL" clId="{15F02868-EE45-43DB-98D3-725EFE0A8273}" dt="2024-10-10T06:26:03.502" v="49"/>
          <ac:picMkLst>
            <pc:docMk/>
            <pc:sldMk cId="135571221" sldId="309"/>
            <ac:picMk id="4" creationId="{F245883D-CD02-34EA-B9A1-ADCA606535E4}"/>
          </ac:picMkLst>
        </pc:picChg>
      </pc:sldChg>
      <pc:sldChg chg="modSp add mod">
        <pc:chgData name="Jeroen de Jong" userId="9352c47d-fe5a-424d-a2bc-3ea16f503c4e" providerId="ADAL" clId="{15F02868-EE45-43DB-98D3-725EFE0A8273}" dt="2024-10-10T06:26:28.173" v="51" actId="27636"/>
        <pc:sldMkLst>
          <pc:docMk/>
          <pc:sldMk cId="1748818082" sldId="350"/>
        </pc:sldMkLst>
        <pc:spChg chg="mod">
          <ac:chgData name="Jeroen de Jong" userId="9352c47d-fe5a-424d-a2bc-3ea16f503c4e" providerId="ADAL" clId="{15F02868-EE45-43DB-98D3-725EFE0A8273}" dt="2024-10-10T06:26:28.173" v="51" actId="27636"/>
          <ac:spMkLst>
            <pc:docMk/>
            <pc:sldMk cId="1748818082" sldId="350"/>
            <ac:spMk id="4" creationId="{9956F899-BAA8-3493-8F6A-7C68EF1C47B4}"/>
          </ac:spMkLst>
        </pc:spChg>
      </pc:sldChg>
      <pc:sldChg chg="delSp modSp add del mod">
        <pc:chgData name="Jeroen de Jong" userId="9352c47d-fe5a-424d-a2bc-3ea16f503c4e" providerId="ADAL" clId="{15F02868-EE45-43DB-98D3-725EFE0A8273}" dt="2024-10-10T06:28:33.749" v="84" actId="478"/>
        <pc:sldMkLst>
          <pc:docMk/>
          <pc:sldMk cId="1604675183" sldId="363"/>
        </pc:sldMkLst>
        <pc:spChg chg="mod">
          <ac:chgData name="Jeroen de Jong" userId="9352c47d-fe5a-424d-a2bc-3ea16f503c4e" providerId="ADAL" clId="{15F02868-EE45-43DB-98D3-725EFE0A8273}" dt="2024-10-10T06:28:25.991" v="81" actId="20577"/>
          <ac:spMkLst>
            <pc:docMk/>
            <pc:sldMk cId="1604675183" sldId="363"/>
            <ac:spMk id="2" creationId="{8A20ED65-017F-544B-89F6-136E35849E7D}"/>
          </ac:spMkLst>
        </pc:spChg>
        <pc:spChg chg="del">
          <ac:chgData name="Jeroen de Jong" userId="9352c47d-fe5a-424d-a2bc-3ea16f503c4e" providerId="ADAL" clId="{15F02868-EE45-43DB-98D3-725EFE0A8273}" dt="2024-10-10T06:28:31.322" v="83" actId="478"/>
          <ac:spMkLst>
            <pc:docMk/>
            <pc:sldMk cId="1604675183" sldId="363"/>
            <ac:spMk id="3" creationId="{586A5BCF-E100-5719-BB43-6274983FA636}"/>
          </ac:spMkLst>
        </pc:spChg>
        <pc:spChg chg="del">
          <ac:chgData name="Jeroen de Jong" userId="9352c47d-fe5a-424d-a2bc-3ea16f503c4e" providerId="ADAL" clId="{15F02868-EE45-43DB-98D3-725EFE0A8273}" dt="2024-10-10T06:28:29.057" v="82" actId="478"/>
          <ac:spMkLst>
            <pc:docMk/>
            <pc:sldMk cId="1604675183" sldId="363"/>
            <ac:spMk id="4" creationId="{7478E5B5-807C-6A2D-6954-DC558068FE15}"/>
          </ac:spMkLst>
        </pc:spChg>
        <pc:spChg chg="del">
          <ac:chgData name="Jeroen de Jong" userId="9352c47d-fe5a-424d-a2bc-3ea16f503c4e" providerId="ADAL" clId="{15F02868-EE45-43DB-98D3-725EFE0A8273}" dt="2024-10-10T06:28:33.749" v="84" actId="478"/>
          <ac:spMkLst>
            <pc:docMk/>
            <pc:sldMk cId="1604675183" sldId="363"/>
            <ac:spMk id="5" creationId="{F90DCD2F-7EAB-7824-CB22-43F999ABC736}"/>
          </ac:spMkLst>
        </pc:spChg>
      </pc:sldChg>
      <pc:sldChg chg="add">
        <pc:chgData name="Jeroen de Jong" userId="9352c47d-fe5a-424d-a2bc-3ea16f503c4e" providerId="ADAL" clId="{15F02868-EE45-43DB-98D3-725EFE0A8273}" dt="2024-10-10T06:26:42.028" v="52"/>
        <pc:sldMkLst>
          <pc:docMk/>
          <pc:sldMk cId="1567178297" sldId="364"/>
        </pc:sldMkLst>
      </pc:sldChg>
      <pc:sldChg chg="modSp add mod">
        <pc:chgData name="Jeroen de Jong" userId="9352c47d-fe5a-424d-a2bc-3ea16f503c4e" providerId="ADAL" clId="{15F02868-EE45-43DB-98D3-725EFE0A8273}" dt="2024-10-10T06:27:01.731" v="54" actId="27636"/>
        <pc:sldMkLst>
          <pc:docMk/>
          <pc:sldMk cId="19565364" sldId="367"/>
        </pc:sldMkLst>
        <pc:spChg chg="mod">
          <ac:chgData name="Jeroen de Jong" userId="9352c47d-fe5a-424d-a2bc-3ea16f503c4e" providerId="ADAL" clId="{15F02868-EE45-43DB-98D3-725EFE0A8273}" dt="2024-10-10T06:27:01.731" v="54" actId="27636"/>
          <ac:spMkLst>
            <pc:docMk/>
            <pc:sldMk cId="19565364" sldId="367"/>
            <ac:spMk id="5" creationId="{9604C88A-A44E-0719-91C5-A55AB607DFD4}"/>
          </ac:spMkLst>
        </pc:spChg>
      </pc:sldChg>
      <pc:sldChg chg="delSp mod ord">
        <pc:chgData name="Jeroen de Jong" userId="9352c47d-fe5a-424d-a2bc-3ea16f503c4e" providerId="ADAL" clId="{15F02868-EE45-43DB-98D3-725EFE0A8273}" dt="2024-10-10T06:44:00.574" v="578"/>
        <pc:sldMkLst>
          <pc:docMk/>
          <pc:sldMk cId="4260425434" sldId="426"/>
        </pc:sldMkLst>
        <pc:spChg chg="del">
          <ac:chgData name="Jeroen de Jong" userId="9352c47d-fe5a-424d-a2bc-3ea16f503c4e" providerId="ADAL" clId="{15F02868-EE45-43DB-98D3-725EFE0A8273}" dt="2024-10-10T06:31:48.383" v="102" actId="478"/>
          <ac:spMkLst>
            <pc:docMk/>
            <pc:sldMk cId="4260425434" sldId="426"/>
            <ac:spMk id="3" creationId="{CDA3B7F9-C52D-E77F-EDDF-73E6CF927812}"/>
          </ac:spMkLst>
        </pc:spChg>
      </pc:sldChg>
      <pc:sldChg chg="delSp mod">
        <pc:chgData name="Jeroen de Jong" userId="9352c47d-fe5a-424d-a2bc-3ea16f503c4e" providerId="ADAL" clId="{15F02868-EE45-43DB-98D3-725EFE0A8273}" dt="2024-10-10T06:31:29.138" v="97" actId="478"/>
        <pc:sldMkLst>
          <pc:docMk/>
          <pc:sldMk cId="3232009389" sldId="427"/>
        </pc:sldMkLst>
        <pc:spChg chg="del">
          <ac:chgData name="Jeroen de Jong" userId="9352c47d-fe5a-424d-a2bc-3ea16f503c4e" providerId="ADAL" clId="{15F02868-EE45-43DB-98D3-725EFE0A8273}" dt="2024-10-10T06:31:29.138" v="97" actId="478"/>
          <ac:spMkLst>
            <pc:docMk/>
            <pc:sldMk cId="3232009389" sldId="427"/>
            <ac:spMk id="3" creationId="{2EC2B56D-9EA0-5BC3-933D-FB24ABBEC46F}"/>
          </ac:spMkLst>
        </pc:spChg>
      </pc:sldChg>
      <pc:sldChg chg="delSp mod">
        <pc:chgData name="Jeroen de Jong" userId="9352c47d-fe5a-424d-a2bc-3ea16f503c4e" providerId="ADAL" clId="{15F02868-EE45-43DB-98D3-725EFE0A8273}" dt="2024-10-10T06:43:53.805" v="576" actId="478"/>
        <pc:sldMkLst>
          <pc:docMk/>
          <pc:sldMk cId="1906504642" sldId="428"/>
        </pc:sldMkLst>
        <pc:spChg chg="del">
          <ac:chgData name="Jeroen de Jong" userId="9352c47d-fe5a-424d-a2bc-3ea16f503c4e" providerId="ADAL" clId="{15F02868-EE45-43DB-98D3-725EFE0A8273}" dt="2024-10-10T06:31:44.244" v="101" actId="478"/>
          <ac:spMkLst>
            <pc:docMk/>
            <pc:sldMk cId="1906504642" sldId="428"/>
            <ac:spMk id="3" creationId="{2EC2B56D-9EA0-5BC3-933D-FB24ABBEC46F}"/>
          </ac:spMkLst>
        </pc:spChg>
        <pc:spChg chg="del">
          <ac:chgData name="Jeroen de Jong" userId="9352c47d-fe5a-424d-a2bc-3ea16f503c4e" providerId="ADAL" clId="{15F02868-EE45-43DB-98D3-725EFE0A8273}" dt="2024-10-10T06:43:53.805" v="576" actId="478"/>
          <ac:spMkLst>
            <pc:docMk/>
            <pc:sldMk cId="1906504642" sldId="428"/>
            <ac:spMk id="15" creationId="{47F94F35-30B9-2C14-7146-3CBD1457F777}"/>
          </ac:spMkLst>
        </pc:spChg>
      </pc:sldChg>
      <pc:sldChg chg="delSp mod">
        <pc:chgData name="Jeroen de Jong" userId="9352c47d-fe5a-424d-a2bc-3ea16f503c4e" providerId="ADAL" clId="{15F02868-EE45-43DB-98D3-725EFE0A8273}" dt="2024-10-10T06:31:40.878" v="100" actId="478"/>
        <pc:sldMkLst>
          <pc:docMk/>
          <pc:sldMk cId="1246337733" sldId="429"/>
        </pc:sldMkLst>
        <pc:spChg chg="del">
          <ac:chgData name="Jeroen de Jong" userId="9352c47d-fe5a-424d-a2bc-3ea16f503c4e" providerId="ADAL" clId="{15F02868-EE45-43DB-98D3-725EFE0A8273}" dt="2024-10-10T06:31:40.878" v="100" actId="478"/>
          <ac:spMkLst>
            <pc:docMk/>
            <pc:sldMk cId="1246337733" sldId="429"/>
            <ac:spMk id="3" creationId="{2EC2B56D-9EA0-5BC3-933D-FB24ABBEC46F}"/>
          </ac:spMkLst>
        </pc:spChg>
      </pc:sldChg>
      <pc:sldChg chg="del">
        <pc:chgData name="Jeroen de Jong" userId="9352c47d-fe5a-424d-a2bc-3ea16f503c4e" providerId="ADAL" clId="{15F02868-EE45-43DB-98D3-725EFE0A8273}" dt="2024-10-10T06:31:24.627" v="96" actId="2696"/>
        <pc:sldMkLst>
          <pc:docMk/>
          <pc:sldMk cId="1871374416" sldId="2436"/>
        </pc:sldMkLst>
      </pc:sldChg>
      <pc:sldChg chg="add del">
        <pc:chgData name="Jeroen de Jong" userId="9352c47d-fe5a-424d-a2bc-3ea16f503c4e" providerId="ADAL" clId="{15F02868-EE45-43DB-98D3-725EFE0A8273}" dt="2024-10-10T06:26:03.316" v="48"/>
        <pc:sldMkLst>
          <pc:docMk/>
          <pc:sldMk cId="2228771687" sldId="2442"/>
        </pc:sldMkLst>
      </pc:sldChg>
      <pc:sldChg chg="add">
        <pc:chgData name="Jeroen de Jong" userId="9352c47d-fe5a-424d-a2bc-3ea16f503c4e" providerId="ADAL" clId="{15F02868-EE45-43DB-98D3-725EFE0A8273}" dt="2024-10-10T06:27:29.007" v="55"/>
        <pc:sldMkLst>
          <pc:docMk/>
          <pc:sldMk cId="2558332719" sldId="2442"/>
        </pc:sldMkLst>
      </pc:sldChg>
      <pc:sldChg chg="modSp new del mod">
        <pc:chgData name="Jeroen de Jong" userId="9352c47d-fe5a-424d-a2bc-3ea16f503c4e" providerId="ADAL" clId="{15F02868-EE45-43DB-98D3-725EFE0A8273}" dt="2024-10-10T06:25:44.904" v="46" actId="2696"/>
        <pc:sldMkLst>
          <pc:docMk/>
          <pc:sldMk cId="3167931481" sldId="2442"/>
        </pc:sldMkLst>
        <pc:spChg chg="mod">
          <ac:chgData name="Jeroen de Jong" userId="9352c47d-fe5a-424d-a2bc-3ea16f503c4e" providerId="ADAL" clId="{15F02868-EE45-43DB-98D3-725EFE0A8273}" dt="2024-10-10T06:23:23.155" v="40" actId="20577"/>
          <ac:spMkLst>
            <pc:docMk/>
            <pc:sldMk cId="3167931481" sldId="2442"/>
            <ac:spMk id="2" creationId="{7610010C-9674-50CD-04CC-37F8C24DCA62}"/>
          </ac:spMkLst>
        </pc:spChg>
      </pc:sldChg>
      <pc:sldChg chg="add del">
        <pc:chgData name="Jeroen de Jong" userId="9352c47d-fe5a-424d-a2bc-3ea16f503c4e" providerId="ADAL" clId="{15F02868-EE45-43DB-98D3-725EFE0A8273}" dt="2024-10-10T06:28:42.432" v="86"/>
        <pc:sldMkLst>
          <pc:docMk/>
          <pc:sldMk cId="1036453131" sldId="2444"/>
        </pc:sldMkLst>
      </pc:sldChg>
      <pc:sldChg chg="modSp mod">
        <pc:chgData name="Jeroen de Jong" userId="9352c47d-fe5a-424d-a2bc-3ea16f503c4e" providerId="ADAL" clId="{15F02868-EE45-43DB-98D3-725EFE0A8273}" dt="2024-10-10T06:28:49.964" v="95" actId="20577"/>
        <pc:sldMkLst>
          <pc:docMk/>
          <pc:sldMk cId="1677495919" sldId="2444"/>
        </pc:sldMkLst>
        <pc:spChg chg="mod">
          <ac:chgData name="Jeroen de Jong" userId="9352c47d-fe5a-424d-a2bc-3ea16f503c4e" providerId="ADAL" clId="{15F02868-EE45-43DB-98D3-725EFE0A8273}" dt="2024-10-10T06:28:49.964" v="95" actId="20577"/>
          <ac:spMkLst>
            <pc:docMk/>
            <pc:sldMk cId="1677495919" sldId="2444"/>
            <ac:spMk id="2" creationId="{8A20ED65-017F-544B-89F6-136E35849E7D}"/>
          </ac:spMkLst>
        </pc:spChg>
      </pc:sldChg>
      <pc:sldChg chg="modSp add del mod">
        <pc:chgData name="Jeroen de Jong" userId="9352c47d-fe5a-424d-a2bc-3ea16f503c4e" providerId="ADAL" clId="{15F02868-EE45-43DB-98D3-725EFE0A8273}" dt="2024-10-10T06:32:54.037" v="106"/>
        <pc:sldMkLst>
          <pc:docMk/>
          <pc:sldMk cId="570959926" sldId="2448"/>
        </pc:sldMkLst>
        <pc:spChg chg="mod">
          <ac:chgData name="Jeroen de Jong" userId="9352c47d-fe5a-424d-a2bc-3ea16f503c4e" providerId="ADAL" clId="{15F02868-EE45-43DB-98D3-725EFE0A8273}" dt="2024-10-10T06:32:54.037" v="106"/>
          <ac:spMkLst>
            <pc:docMk/>
            <pc:sldMk cId="570959926" sldId="2448"/>
            <ac:spMk id="3" creationId="{4FF4465B-0C93-425A-B122-47E652964B69}"/>
          </ac:spMkLst>
        </pc:spChg>
      </pc:sldChg>
      <pc:sldChg chg="addSp modSp mod">
        <pc:chgData name="Jeroen de Jong" userId="9352c47d-fe5a-424d-a2bc-3ea16f503c4e" providerId="ADAL" clId="{15F02868-EE45-43DB-98D3-725EFE0A8273}" dt="2024-10-10T06:43:13.866" v="575" actId="1076"/>
        <pc:sldMkLst>
          <pc:docMk/>
          <pc:sldMk cId="1243700877" sldId="2448"/>
        </pc:sldMkLst>
        <pc:spChg chg="mod">
          <ac:chgData name="Jeroen de Jong" userId="9352c47d-fe5a-424d-a2bc-3ea16f503c4e" providerId="ADAL" clId="{15F02868-EE45-43DB-98D3-725EFE0A8273}" dt="2024-10-10T06:33:00.759" v="115" actId="20577"/>
          <ac:spMkLst>
            <pc:docMk/>
            <pc:sldMk cId="1243700877" sldId="2448"/>
            <ac:spMk id="2" creationId="{DD3F8ADC-7AB1-47B3-B769-2113313E7D85}"/>
          </ac:spMkLst>
        </pc:spChg>
        <pc:spChg chg="mod">
          <ac:chgData name="Jeroen de Jong" userId="9352c47d-fe5a-424d-a2bc-3ea16f503c4e" providerId="ADAL" clId="{15F02868-EE45-43DB-98D3-725EFE0A8273}" dt="2024-10-10T06:43:06.563" v="572" actId="20577"/>
          <ac:spMkLst>
            <pc:docMk/>
            <pc:sldMk cId="1243700877" sldId="2448"/>
            <ac:spMk id="3" creationId="{4FF4465B-0C93-425A-B122-47E652964B69}"/>
          </ac:spMkLst>
        </pc:spChg>
        <pc:picChg chg="add mod">
          <ac:chgData name="Jeroen de Jong" userId="9352c47d-fe5a-424d-a2bc-3ea16f503c4e" providerId="ADAL" clId="{15F02868-EE45-43DB-98D3-725EFE0A8273}" dt="2024-10-10T06:43:13.866" v="575" actId="1076"/>
          <ac:picMkLst>
            <pc:docMk/>
            <pc:sldMk cId="1243700877" sldId="2448"/>
            <ac:picMk id="5" creationId="{FBE7EC85-2280-F35B-A8B0-854C5FE689A7}"/>
          </ac:picMkLst>
        </pc:picChg>
      </pc:sldChg>
      <pc:sldChg chg="add del">
        <pc:chgData name="Jeroen de Jong" userId="9352c47d-fe5a-424d-a2bc-3ea16f503c4e" providerId="ADAL" clId="{15F02868-EE45-43DB-98D3-725EFE0A8273}" dt="2024-10-10T06:31:37.021" v="99"/>
        <pc:sldMkLst>
          <pc:docMk/>
          <pc:sldMk cId="3467390607" sldId="2448"/>
        </pc:sldMkLst>
      </pc:sldChg>
      <pc:sldChg chg="add del">
        <pc:chgData name="Jeroen de Jong" userId="9352c47d-fe5a-424d-a2bc-3ea16f503c4e" providerId="ADAL" clId="{15F02868-EE45-43DB-98D3-725EFE0A8273}" dt="2024-10-10T06:31:37.021" v="99"/>
        <pc:sldMkLst>
          <pc:docMk/>
          <pc:sldMk cId="3717497505" sldId="2449"/>
        </pc:sldMkLst>
      </pc:sldChg>
      <pc:sldChg chg="add del">
        <pc:chgData name="Jeroen de Jong" userId="9352c47d-fe5a-424d-a2bc-3ea16f503c4e" providerId="ADAL" clId="{15F02868-EE45-43DB-98D3-725EFE0A8273}" dt="2024-10-10T06:31:37.021" v="99"/>
        <pc:sldMkLst>
          <pc:docMk/>
          <pc:sldMk cId="743692242" sldId="2450"/>
        </pc:sldMkLst>
      </pc:sldChg>
      <pc:sldChg chg="add del">
        <pc:chgData name="Jeroen de Jong" userId="9352c47d-fe5a-424d-a2bc-3ea16f503c4e" providerId="ADAL" clId="{15F02868-EE45-43DB-98D3-725EFE0A8273}" dt="2024-10-10T06:31:37.021" v="99"/>
        <pc:sldMkLst>
          <pc:docMk/>
          <pc:sldMk cId="450335578" sldId="2451"/>
        </pc:sldMkLst>
      </pc:sldChg>
    </pc:docChg>
  </pc:docChgLst>
  <pc:docChgLst>
    <pc:chgData name="Patrick van der Veer" userId="9bb9f971-94d1-4524-be13-704116bc2dc7" providerId="ADAL" clId="{A75B44AC-2E61-4043-8D13-5CCB4605AB50}"/>
    <pc:docChg chg="delSld delMainMaster modSection">
      <pc:chgData name="Patrick van der Veer" userId="9bb9f971-94d1-4524-be13-704116bc2dc7" providerId="ADAL" clId="{A75B44AC-2E61-4043-8D13-5CCB4605AB50}" dt="2024-10-10T13:14:25.004" v="0" actId="2696"/>
      <pc:docMkLst>
        <pc:docMk/>
      </pc:docMkLst>
      <pc:sldChg chg="del">
        <pc:chgData name="Patrick van der Veer" userId="9bb9f971-94d1-4524-be13-704116bc2dc7" providerId="ADAL" clId="{A75B44AC-2E61-4043-8D13-5CCB4605AB50}" dt="2024-10-10T13:14:25.004" v="0" actId="2696"/>
        <pc:sldMkLst>
          <pc:docMk/>
          <pc:sldMk cId="920115666" sldId="256"/>
        </pc:sldMkLst>
      </pc:sldChg>
      <pc:sldChg chg="del">
        <pc:chgData name="Patrick van der Veer" userId="9bb9f971-94d1-4524-be13-704116bc2dc7" providerId="ADAL" clId="{A75B44AC-2E61-4043-8D13-5CCB4605AB50}" dt="2024-10-10T13:14:25.004" v="0" actId="2696"/>
        <pc:sldMkLst>
          <pc:docMk/>
          <pc:sldMk cId="3503342165" sldId="258"/>
        </pc:sldMkLst>
      </pc:sldChg>
      <pc:sldChg chg="del">
        <pc:chgData name="Patrick van der Veer" userId="9bb9f971-94d1-4524-be13-704116bc2dc7" providerId="ADAL" clId="{A75B44AC-2E61-4043-8D13-5CCB4605AB50}" dt="2024-10-10T13:14:25.004" v="0" actId="2696"/>
        <pc:sldMkLst>
          <pc:docMk/>
          <pc:sldMk cId="3160772785" sldId="259"/>
        </pc:sldMkLst>
      </pc:sldChg>
      <pc:sldChg chg="del">
        <pc:chgData name="Patrick van der Veer" userId="9bb9f971-94d1-4524-be13-704116bc2dc7" providerId="ADAL" clId="{A75B44AC-2E61-4043-8D13-5CCB4605AB50}" dt="2024-10-10T13:14:25.004" v="0" actId="2696"/>
        <pc:sldMkLst>
          <pc:docMk/>
          <pc:sldMk cId="0" sldId="260"/>
        </pc:sldMkLst>
      </pc:sldChg>
      <pc:sldChg chg="del">
        <pc:chgData name="Patrick van der Veer" userId="9bb9f971-94d1-4524-be13-704116bc2dc7" providerId="ADAL" clId="{A75B44AC-2E61-4043-8D13-5CCB4605AB50}" dt="2024-10-10T13:14:25.004" v="0" actId="2696"/>
        <pc:sldMkLst>
          <pc:docMk/>
          <pc:sldMk cId="0" sldId="261"/>
        </pc:sldMkLst>
      </pc:sldChg>
      <pc:sldChg chg="del">
        <pc:chgData name="Patrick van der Veer" userId="9bb9f971-94d1-4524-be13-704116bc2dc7" providerId="ADAL" clId="{A75B44AC-2E61-4043-8D13-5CCB4605AB50}" dt="2024-10-10T13:14:25.004" v="0" actId="2696"/>
        <pc:sldMkLst>
          <pc:docMk/>
          <pc:sldMk cId="0" sldId="262"/>
        </pc:sldMkLst>
      </pc:sldChg>
      <pc:sldChg chg="del">
        <pc:chgData name="Patrick van der Veer" userId="9bb9f971-94d1-4524-be13-704116bc2dc7" providerId="ADAL" clId="{A75B44AC-2E61-4043-8D13-5CCB4605AB50}" dt="2024-10-10T13:14:25.004" v="0" actId="2696"/>
        <pc:sldMkLst>
          <pc:docMk/>
          <pc:sldMk cId="1712906289" sldId="279"/>
        </pc:sldMkLst>
      </pc:sldChg>
      <pc:sldChg chg="del">
        <pc:chgData name="Patrick van der Veer" userId="9bb9f971-94d1-4524-be13-704116bc2dc7" providerId="ADAL" clId="{A75B44AC-2E61-4043-8D13-5CCB4605AB50}" dt="2024-10-10T13:14:25.004" v="0" actId="2696"/>
        <pc:sldMkLst>
          <pc:docMk/>
          <pc:sldMk cId="611839767" sldId="379"/>
        </pc:sldMkLst>
      </pc:sldChg>
      <pc:sldChg chg="del">
        <pc:chgData name="Patrick van der Veer" userId="9bb9f971-94d1-4524-be13-704116bc2dc7" providerId="ADAL" clId="{A75B44AC-2E61-4043-8D13-5CCB4605AB50}" dt="2024-10-10T13:14:25.004" v="0" actId="2696"/>
        <pc:sldMkLst>
          <pc:docMk/>
          <pc:sldMk cId="371214606" sldId="481"/>
        </pc:sldMkLst>
      </pc:sldChg>
      <pc:sldChg chg="del">
        <pc:chgData name="Patrick van der Veer" userId="9bb9f971-94d1-4524-be13-704116bc2dc7" providerId="ADAL" clId="{A75B44AC-2E61-4043-8D13-5CCB4605AB50}" dt="2024-10-10T13:14:25.004" v="0" actId="2696"/>
        <pc:sldMkLst>
          <pc:docMk/>
          <pc:sldMk cId="682135300" sldId="485"/>
        </pc:sldMkLst>
      </pc:sldChg>
      <pc:sldChg chg="del">
        <pc:chgData name="Patrick van der Veer" userId="9bb9f971-94d1-4524-be13-704116bc2dc7" providerId="ADAL" clId="{A75B44AC-2E61-4043-8D13-5CCB4605AB50}" dt="2024-10-10T13:14:25.004" v="0" actId="2696"/>
        <pc:sldMkLst>
          <pc:docMk/>
          <pc:sldMk cId="3573158907" sldId="486"/>
        </pc:sldMkLst>
      </pc:sldChg>
      <pc:sldChg chg="del">
        <pc:chgData name="Patrick van der Veer" userId="9bb9f971-94d1-4524-be13-704116bc2dc7" providerId="ADAL" clId="{A75B44AC-2E61-4043-8D13-5CCB4605AB50}" dt="2024-10-10T13:14:25.004" v="0" actId="2696"/>
        <pc:sldMkLst>
          <pc:docMk/>
          <pc:sldMk cId="3549024550" sldId="487"/>
        </pc:sldMkLst>
      </pc:sldChg>
      <pc:sldChg chg="del">
        <pc:chgData name="Patrick van der Veer" userId="9bb9f971-94d1-4524-be13-704116bc2dc7" providerId="ADAL" clId="{A75B44AC-2E61-4043-8D13-5CCB4605AB50}" dt="2024-10-10T13:14:25.004" v="0" actId="2696"/>
        <pc:sldMkLst>
          <pc:docMk/>
          <pc:sldMk cId="2043222391" sldId="488"/>
        </pc:sldMkLst>
      </pc:sldChg>
      <pc:sldChg chg="del">
        <pc:chgData name="Patrick van der Veer" userId="9bb9f971-94d1-4524-be13-704116bc2dc7" providerId="ADAL" clId="{A75B44AC-2E61-4043-8D13-5CCB4605AB50}" dt="2024-10-10T13:14:25.004" v="0" actId="2696"/>
        <pc:sldMkLst>
          <pc:docMk/>
          <pc:sldMk cId="876665504" sldId="489"/>
        </pc:sldMkLst>
      </pc:sldChg>
      <pc:sldChg chg="del">
        <pc:chgData name="Patrick van der Veer" userId="9bb9f971-94d1-4524-be13-704116bc2dc7" providerId="ADAL" clId="{A75B44AC-2E61-4043-8D13-5CCB4605AB50}" dt="2024-10-10T13:14:25.004" v="0" actId="2696"/>
        <pc:sldMkLst>
          <pc:docMk/>
          <pc:sldMk cId="3690913529" sldId="490"/>
        </pc:sldMkLst>
      </pc:sldChg>
      <pc:sldChg chg="del">
        <pc:chgData name="Patrick van der Veer" userId="9bb9f971-94d1-4524-be13-704116bc2dc7" providerId="ADAL" clId="{A75B44AC-2E61-4043-8D13-5CCB4605AB50}" dt="2024-10-10T13:14:25.004" v="0" actId="2696"/>
        <pc:sldMkLst>
          <pc:docMk/>
          <pc:sldMk cId="2835719678" sldId="494"/>
        </pc:sldMkLst>
      </pc:sldChg>
      <pc:sldChg chg="del">
        <pc:chgData name="Patrick van der Veer" userId="9bb9f971-94d1-4524-be13-704116bc2dc7" providerId="ADAL" clId="{A75B44AC-2E61-4043-8D13-5CCB4605AB50}" dt="2024-10-10T13:14:25.004" v="0" actId="2696"/>
        <pc:sldMkLst>
          <pc:docMk/>
          <pc:sldMk cId="2992644968" sldId="501"/>
        </pc:sldMkLst>
      </pc:sldChg>
      <pc:sldChg chg="del">
        <pc:chgData name="Patrick van der Veer" userId="9bb9f971-94d1-4524-be13-704116bc2dc7" providerId="ADAL" clId="{A75B44AC-2E61-4043-8D13-5CCB4605AB50}" dt="2024-10-10T13:14:25.004" v="0" actId="2696"/>
        <pc:sldMkLst>
          <pc:docMk/>
          <pc:sldMk cId="681564523" sldId="502"/>
        </pc:sldMkLst>
      </pc:sldChg>
      <pc:sldChg chg="del">
        <pc:chgData name="Patrick van der Veer" userId="9bb9f971-94d1-4524-be13-704116bc2dc7" providerId="ADAL" clId="{A75B44AC-2E61-4043-8D13-5CCB4605AB50}" dt="2024-10-10T13:14:25.004" v="0" actId="2696"/>
        <pc:sldMkLst>
          <pc:docMk/>
          <pc:sldMk cId="3289164775" sldId="503"/>
        </pc:sldMkLst>
      </pc:sldChg>
      <pc:sldChg chg="del">
        <pc:chgData name="Patrick van der Veer" userId="9bb9f971-94d1-4524-be13-704116bc2dc7" providerId="ADAL" clId="{A75B44AC-2E61-4043-8D13-5CCB4605AB50}" dt="2024-10-10T13:14:25.004" v="0" actId="2696"/>
        <pc:sldMkLst>
          <pc:docMk/>
          <pc:sldMk cId="3503613420" sldId="504"/>
        </pc:sldMkLst>
      </pc:sldChg>
      <pc:sldMasterChg chg="delSldLayout">
        <pc:chgData name="Patrick van der Veer" userId="9bb9f971-94d1-4524-be13-704116bc2dc7" providerId="ADAL" clId="{A75B44AC-2E61-4043-8D13-5CCB4605AB50}" dt="2024-10-10T13:14:25.004" v="0" actId="2696"/>
        <pc:sldMasterMkLst>
          <pc:docMk/>
          <pc:sldMasterMk cId="4258596104" sldId="2147483648"/>
        </pc:sldMasterMkLst>
        <pc:sldLayoutChg chg="del">
          <pc:chgData name="Patrick van der Veer" userId="9bb9f971-94d1-4524-be13-704116bc2dc7" providerId="ADAL" clId="{A75B44AC-2E61-4043-8D13-5CCB4605AB50}" dt="2024-10-10T13:14:25.004" v="0" actId="2696"/>
          <pc:sldLayoutMkLst>
            <pc:docMk/>
            <pc:sldMasterMk cId="4258596104" sldId="2147483648"/>
            <pc:sldLayoutMk cId="561640612" sldId="2147483662"/>
          </pc:sldLayoutMkLst>
        </pc:sldLayoutChg>
        <pc:sldLayoutChg chg="del">
          <pc:chgData name="Patrick van der Veer" userId="9bb9f971-94d1-4524-be13-704116bc2dc7" providerId="ADAL" clId="{A75B44AC-2E61-4043-8D13-5CCB4605AB50}" dt="2024-10-10T13:14:25.004" v="0" actId="2696"/>
          <pc:sldLayoutMkLst>
            <pc:docMk/>
            <pc:sldMasterMk cId="4258596104" sldId="2147483648"/>
            <pc:sldLayoutMk cId="3084875123" sldId="2147483663"/>
          </pc:sldLayoutMkLst>
        </pc:sldLayoutChg>
        <pc:sldLayoutChg chg="del">
          <pc:chgData name="Patrick van der Veer" userId="9bb9f971-94d1-4524-be13-704116bc2dc7" providerId="ADAL" clId="{A75B44AC-2E61-4043-8D13-5CCB4605AB50}" dt="2024-10-10T13:14:25.004" v="0" actId="2696"/>
          <pc:sldLayoutMkLst>
            <pc:docMk/>
            <pc:sldMasterMk cId="4258596104" sldId="2147483648"/>
            <pc:sldLayoutMk cId="2801223157" sldId="2147483664"/>
          </pc:sldLayoutMkLst>
        </pc:sldLayoutChg>
      </pc:sldMasterChg>
      <pc:sldMasterChg chg="del delSldLayout">
        <pc:chgData name="Patrick van der Veer" userId="9bb9f971-94d1-4524-be13-704116bc2dc7" providerId="ADAL" clId="{A75B44AC-2E61-4043-8D13-5CCB4605AB50}" dt="2024-10-10T13:14:25.004" v="0" actId="2696"/>
        <pc:sldMasterMkLst>
          <pc:docMk/>
          <pc:sldMasterMk cId="531651137" sldId="2147483665"/>
        </pc:sldMasterMkLst>
        <pc:sldLayoutChg chg="del">
          <pc:chgData name="Patrick van der Veer" userId="9bb9f971-94d1-4524-be13-704116bc2dc7" providerId="ADAL" clId="{A75B44AC-2E61-4043-8D13-5CCB4605AB50}" dt="2024-10-10T13:14:25.004" v="0" actId="2696"/>
          <pc:sldLayoutMkLst>
            <pc:docMk/>
            <pc:sldMasterMk cId="531651137" sldId="2147483665"/>
            <pc:sldLayoutMk cId="1639265082" sldId="2147483666"/>
          </pc:sldLayoutMkLst>
        </pc:sldLayoutChg>
        <pc:sldLayoutChg chg="del">
          <pc:chgData name="Patrick van der Veer" userId="9bb9f971-94d1-4524-be13-704116bc2dc7" providerId="ADAL" clId="{A75B44AC-2E61-4043-8D13-5CCB4605AB50}" dt="2024-10-10T13:14:25.004" v="0" actId="2696"/>
          <pc:sldLayoutMkLst>
            <pc:docMk/>
            <pc:sldMasterMk cId="531651137" sldId="2147483665"/>
            <pc:sldLayoutMk cId="2373596657" sldId="2147483667"/>
          </pc:sldLayoutMkLst>
        </pc:sldLayoutChg>
        <pc:sldLayoutChg chg="del">
          <pc:chgData name="Patrick van der Veer" userId="9bb9f971-94d1-4524-be13-704116bc2dc7" providerId="ADAL" clId="{A75B44AC-2E61-4043-8D13-5CCB4605AB50}" dt="2024-10-10T13:14:25.004" v="0" actId="2696"/>
          <pc:sldLayoutMkLst>
            <pc:docMk/>
            <pc:sldMasterMk cId="531651137" sldId="2147483665"/>
            <pc:sldLayoutMk cId="3066009556" sldId="214748366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B53C7-CE2A-49BE-8865-F13D7033872D}" type="doc">
      <dgm:prSet loTypeId="urn:microsoft.com/office/officeart/2005/8/layout/process1" loCatId="process" qsTypeId="urn:microsoft.com/office/officeart/2005/8/quickstyle/simple3" qsCatId="simple" csTypeId="urn:microsoft.com/office/officeart/2005/8/colors/colorful4" csCatId="colorful" phldr="1"/>
      <dgm:spPr/>
    </dgm:pt>
    <dgm:pt modelId="{95E27E03-04EC-4116-B180-51C67CC0F554}">
      <dgm:prSet phldrT="[Text]"/>
      <dgm:spPr/>
      <dgm:t>
        <a:bodyPr/>
        <a:lstStyle/>
        <a:p>
          <a:r>
            <a:rPr lang="en-US"/>
            <a:t>User Story/Persona</a:t>
          </a:r>
          <a:endParaRPr lang="nl-NL"/>
        </a:p>
      </dgm:t>
    </dgm:pt>
    <dgm:pt modelId="{75BA4D01-64AF-4D53-B1F2-A194CE30808A}" type="parTrans" cxnId="{215963E1-0938-41C4-882D-8DD08614D60B}">
      <dgm:prSet/>
      <dgm:spPr/>
      <dgm:t>
        <a:bodyPr/>
        <a:lstStyle/>
        <a:p>
          <a:endParaRPr lang="nl-NL"/>
        </a:p>
      </dgm:t>
    </dgm:pt>
    <dgm:pt modelId="{B2C3DF68-9A81-4FA0-ABD0-B57D8A956692}" type="sibTrans" cxnId="{215963E1-0938-41C4-882D-8DD08614D60B}">
      <dgm:prSet/>
      <dgm:spPr/>
      <dgm:t>
        <a:bodyPr/>
        <a:lstStyle/>
        <a:p>
          <a:endParaRPr lang="nl-NL"/>
        </a:p>
      </dgm:t>
    </dgm:pt>
    <dgm:pt modelId="{4976182B-F3F8-4A4D-98C4-47D0E0F3BBF8}">
      <dgm:prSet phldrT="[Text]"/>
      <dgm:spPr/>
      <dgm:t>
        <a:bodyPr/>
        <a:lstStyle/>
        <a:p>
          <a:r>
            <a:rPr lang="en-US" err="1"/>
            <a:t>Bedrijfsservices</a:t>
          </a:r>
          <a:endParaRPr lang="nl-NL"/>
        </a:p>
      </dgm:t>
    </dgm:pt>
    <dgm:pt modelId="{38240DE6-D18C-4584-87FC-8CC4D87F0895}" type="parTrans" cxnId="{607D0DA8-9665-4308-BD7E-376155976F47}">
      <dgm:prSet/>
      <dgm:spPr/>
      <dgm:t>
        <a:bodyPr/>
        <a:lstStyle/>
        <a:p>
          <a:endParaRPr lang="nl-NL"/>
        </a:p>
      </dgm:t>
    </dgm:pt>
    <dgm:pt modelId="{AC72BDA2-76E5-4F14-B03E-079DB0CC3FD1}" type="sibTrans" cxnId="{607D0DA8-9665-4308-BD7E-376155976F47}">
      <dgm:prSet/>
      <dgm:spPr/>
      <dgm:t>
        <a:bodyPr/>
        <a:lstStyle/>
        <a:p>
          <a:endParaRPr lang="nl-NL"/>
        </a:p>
      </dgm:t>
    </dgm:pt>
    <dgm:pt modelId="{1CCAAE57-9FC2-4145-B634-A010017188DB}">
      <dgm:prSet phldrT="[Text]"/>
      <dgm:spPr/>
      <dgm:t>
        <a:bodyPr/>
        <a:lstStyle/>
        <a:p>
          <a:r>
            <a:rPr lang="en-US" err="1"/>
            <a:t>Processen</a:t>
          </a:r>
          <a:endParaRPr lang="nl-NL"/>
        </a:p>
      </dgm:t>
    </dgm:pt>
    <dgm:pt modelId="{FD9D9108-253C-415E-8C4D-B24396976F2E}" type="parTrans" cxnId="{AD972612-779B-49D2-AE3A-5AE9DE15D100}">
      <dgm:prSet/>
      <dgm:spPr/>
      <dgm:t>
        <a:bodyPr/>
        <a:lstStyle/>
        <a:p>
          <a:endParaRPr lang="nl-NL"/>
        </a:p>
      </dgm:t>
    </dgm:pt>
    <dgm:pt modelId="{FF1EF649-99D7-4C85-89AB-01A728E3E90D}" type="sibTrans" cxnId="{AD972612-779B-49D2-AE3A-5AE9DE15D100}">
      <dgm:prSet/>
      <dgm:spPr/>
      <dgm:t>
        <a:bodyPr/>
        <a:lstStyle/>
        <a:p>
          <a:endParaRPr lang="nl-NL"/>
        </a:p>
      </dgm:t>
    </dgm:pt>
    <dgm:pt modelId="{5BE6BF10-F24D-4891-AC0F-B93151AF249E}">
      <dgm:prSet phldrT="[Text]"/>
      <dgm:spPr/>
      <dgm:t>
        <a:bodyPr/>
        <a:lstStyle/>
        <a:p>
          <a:r>
            <a:rPr lang="en-US" err="1"/>
            <a:t>Klantreis</a:t>
          </a:r>
          <a:endParaRPr lang="nl-NL"/>
        </a:p>
      </dgm:t>
    </dgm:pt>
    <dgm:pt modelId="{B9CA2643-8D43-43B1-A20F-61CF34528E83}" type="parTrans" cxnId="{D382955B-EBA3-4B95-B9EA-96255E338278}">
      <dgm:prSet/>
      <dgm:spPr/>
      <dgm:t>
        <a:bodyPr/>
        <a:lstStyle/>
        <a:p>
          <a:endParaRPr lang="nl-NL"/>
        </a:p>
      </dgm:t>
    </dgm:pt>
    <dgm:pt modelId="{DF960C26-B980-4766-8835-BDFD1F48C16C}" type="sibTrans" cxnId="{D382955B-EBA3-4B95-B9EA-96255E338278}">
      <dgm:prSet/>
      <dgm:spPr/>
      <dgm:t>
        <a:bodyPr/>
        <a:lstStyle/>
        <a:p>
          <a:endParaRPr lang="nl-NL"/>
        </a:p>
      </dgm:t>
    </dgm:pt>
    <dgm:pt modelId="{A7820F9A-6698-4197-82D7-6FB8B4CB891E}">
      <dgm:prSet phldrT="[Text]"/>
      <dgm:spPr/>
      <dgm:t>
        <a:bodyPr/>
        <a:lstStyle/>
        <a:p>
          <a:r>
            <a:rPr lang="en-US" err="1"/>
            <a:t>Ketenprocessen</a:t>
          </a:r>
          <a:endParaRPr lang="nl-NL"/>
        </a:p>
      </dgm:t>
    </dgm:pt>
    <dgm:pt modelId="{F844F59F-D665-467C-9F13-F2343285430E}" type="parTrans" cxnId="{7F1ADBEB-63C8-4850-98B5-FA2534D5A21B}">
      <dgm:prSet/>
      <dgm:spPr/>
      <dgm:t>
        <a:bodyPr/>
        <a:lstStyle/>
        <a:p>
          <a:endParaRPr lang="nl-NL"/>
        </a:p>
      </dgm:t>
    </dgm:pt>
    <dgm:pt modelId="{32B06543-2733-4399-92D2-825FD2B3685B}" type="sibTrans" cxnId="{7F1ADBEB-63C8-4850-98B5-FA2534D5A21B}">
      <dgm:prSet/>
      <dgm:spPr/>
      <dgm:t>
        <a:bodyPr/>
        <a:lstStyle/>
        <a:p>
          <a:endParaRPr lang="nl-NL"/>
        </a:p>
      </dgm:t>
    </dgm:pt>
    <dgm:pt modelId="{063B4C6E-0CD5-4986-94F5-DE6AD47EE41D}">
      <dgm:prSet phldrT="[Text]"/>
      <dgm:spPr/>
      <dgm:t>
        <a:bodyPr/>
        <a:lstStyle/>
        <a:p>
          <a:r>
            <a:rPr lang="en-US" err="1"/>
            <a:t>Platformprocessen</a:t>
          </a:r>
          <a:endParaRPr lang="nl-NL"/>
        </a:p>
      </dgm:t>
    </dgm:pt>
    <dgm:pt modelId="{1B47FEED-A317-4605-A787-4C6F42A72ABD}" type="parTrans" cxnId="{DB261E9A-3AE7-4955-AE6F-E2A99BA09EFC}">
      <dgm:prSet/>
      <dgm:spPr/>
      <dgm:t>
        <a:bodyPr/>
        <a:lstStyle/>
        <a:p>
          <a:endParaRPr lang="nl-NL"/>
        </a:p>
      </dgm:t>
    </dgm:pt>
    <dgm:pt modelId="{CD7478E9-B94E-45D9-B74C-74A98D56434A}" type="sibTrans" cxnId="{DB261E9A-3AE7-4955-AE6F-E2A99BA09EFC}">
      <dgm:prSet/>
      <dgm:spPr/>
      <dgm:t>
        <a:bodyPr/>
        <a:lstStyle/>
        <a:p>
          <a:endParaRPr lang="nl-NL"/>
        </a:p>
      </dgm:t>
    </dgm:pt>
    <dgm:pt modelId="{F20CBF73-801A-468E-96E3-5777AD670F71}">
      <dgm:prSet phldrT="[Text]"/>
      <dgm:spPr/>
      <dgm:t>
        <a:bodyPr/>
        <a:lstStyle/>
        <a:p>
          <a:r>
            <a:rPr lang="en-US" err="1"/>
            <a:t>Bedrijfsobjecten</a:t>
          </a:r>
          <a:endParaRPr lang="nl-NL"/>
        </a:p>
      </dgm:t>
    </dgm:pt>
    <dgm:pt modelId="{91D24F70-D409-4621-9738-4CB1E7E86027}" type="parTrans" cxnId="{9DFF515C-1A99-43BC-BA70-7FC22E10004F}">
      <dgm:prSet/>
      <dgm:spPr/>
      <dgm:t>
        <a:bodyPr/>
        <a:lstStyle/>
        <a:p>
          <a:endParaRPr lang="nl-NL"/>
        </a:p>
      </dgm:t>
    </dgm:pt>
    <dgm:pt modelId="{FA7080E0-C656-415F-8F78-442099794240}" type="sibTrans" cxnId="{9DFF515C-1A99-43BC-BA70-7FC22E10004F}">
      <dgm:prSet/>
      <dgm:spPr/>
      <dgm:t>
        <a:bodyPr/>
        <a:lstStyle/>
        <a:p>
          <a:endParaRPr lang="nl-NL"/>
        </a:p>
      </dgm:t>
    </dgm:pt>
    <dgm:pt modelId="{82534EBC-B4E0-4F5B-AACA-403065A431DB}">
      <dgm:prSet phldrT="[Text]"/>
      <dgm:spPr/>
      <dgm:t>
        <a:bodyPr/>
        <a:lstStyle/>
        <a:p>
          <a:r>
            <a:rPr lang="en-US" err="1"/>
            <a:t>Bouwstenen</a:t>
          </a:r>
          <a:endParaRPr lang="nl-NL"/>
        </a:p>
      </dgm:t>
    </dgm:pt>
    <dgm:pt modelId="{B7549C09-F041-4311-88DA-3F8E6C3218FC}" type="parTrans" cxnId="{4BF328F5-1C5B-45E6-974B-7C988DB3466D}">
      <dgm:prSet/>
      <dgm:spPr/>
      <dgm:t>
        <a:bodyPr/>
        <a:lstStyle/>
        <a:p>
          <a:endParaRPr lang="nl-NL"/>
        </a:p>
      </dgm:t>
    </dgm:pt>
    <dgm:pt modelId="{480B9B53-93B0-41CE-AA28-A20A4A875AAF}" type="sibTrans" cxnId="{4BF328F5-1C5B-45E6-974B-7C988DB3466D}">
      <dgm:prSet/>
      <dgm:spPr/>
      <dgm:t>
        <a:bodyPr/>
        <a:lstStyle/>
        <a:p>
          <a:endParaRPr lang="nl-NL"/>
        </a:p>
      </dgm:t>
    </dgm:pt>
    <dgm:pt modelId="{82764AA0-BA49-4AED-AF7D-31106B96EB5A}" type="pres">
      <dgm:prSet presAssocID="{5CDB53C7-CE2A-49BE-8865-F13D7033872D}" presName="Name0" presStyleCnt="0">
        <dgm:presLayoutVars>
          <dgm:dir/>
          <dgm:resizeHandles val="exact"/>
        </dgm:presLayoutVars>
      </dgm:prSet>
      <dgm:spPr/>
    </dgm:pt>
    <dgm:pt modelId="{BE3F354E-363C-4A74-8937-03692FF165F8}" type="pres">
      <dgm:prSet presAssocID="{95E27E03-04EC-4116-B180-51C67CC0F554}" presName="node" presStyleLbl="node1" presStyleIdx="0" presStyleCnt="6">
        <dgm:presLayoutVars>
          <dgm:bulletEnabled val="1"/>
        </dgm:presLayoutVars>
      </dgm:prSet>
      <dgm:spPr/>
    </dgm:pt>
    <dgm:pt modelId="{A35BAD44-258B-4D32-AE6D-0CD2F12BBD78}" type="pres">
      <dgm:prSet presAssocID="{B2C3DF68-9A81-4FA0-ABD0-B57D8A956692}" presName="sibTrans" presStyleLbl="sibTrans2D1" presStyleIdx="0" presStyleCnt="5"/>
      <dgm:spPr/>
    </dgm:pt>
    <dgm:pt modelId="{3185255F-9DDD-4119-B6A0-CDC4B217FF4E}" type="pres">
      <dgm:prSet presAssocID="{B2C3DF68-9A81-4FA0-ABD0-B57D8A956692}" presName="connectorText" presStyleLbl="sibTrans2D1" presStyleIdx="0" presStyleCnt="5"/>
      <dgm:spPr/>
    </dgm:pt>
    <dgm:pt modelId="{FCB25D87-2B5E-4DEF-9641-62701D423218}" type="pres">
      <dgm:prSet presAssocID="{5BE6BF10-F24D-4891-AC0F-B93151AF249E}" presName="node" presStyleLbl="node1" presStyleIdx="1" presStyleCnt="6">
        <dgm:presLayoutVars>
          <dgm:bulletEnabled val="1"/>
        </dgm:presLayoutVars>
      </dgm:prSet>
      <dgm:spPr/>
    </dgm:pt>
    <dgm:pt modelId="{F5C896D0-9C2A-485C-A582-930364A2C842}" type="pres">
      <dgm:prSet presAssocID="{DF960C26-B980-4766-8835-BDFD1F48C16C}" presName="sibTrans" presStyleLbl="sibTrans2D1" presStyleIdx="1" presStyleCnt="5"/>
      <dgm:spPr/>
    </dgm:pt>
    <dgm:pt modelId="{2F650F87-D600-4862-8E7A-2DF68551244F}" type="pres">
      <dgm:prSet presAssocID="{DF960C26-B980-4766-8835-BDFD1F48C16C}" presName="connectorText" presStyleLbl="sibTrans2D1" presStyleIdx="1" presStyleCnt="5"/>
      <dgm:spPr/>
    </dgm:pt>
    <dgm:pt modelId="{B3159137-95D4-4947-B77A-9400799879D0}" type="pres">
      <dgm:prSet presAssocID="{4976182B-F3F8-4A4D-98C4-47D0E0F3BBF8}" presName="node" presStyleLbl="node1" presStyleIdx="2" presStyleCnt="6">
        <dgm:presLayoutVars>
          <dgm:bulletEnabled val="1"/>
        </dgm:presLayoutVars>
      </dgm:prSet>
      <dgm:spPr/>
    </dgm:pt>
    <dgm:pt modelId="{01160034-D420-4FD5-B8A6-379FD0BD2324}" type="pres">
      <dgm:prSet presAssocID="{AC72BDA2-76E5-4F14-B03E-079DB0CC3FD1}" presName="sibTrans" presStyleLbl="sibTrans2D1" presStyleIdx="2" presStyleCnt="5"/>
      <dgm:spPr/>
    </dgm:pt>
    <dgm:pt modelId="{8F993675-D170-4A92-A3A4-595C3D73EB96}" type="pres">
      <dgm:prSet presAssocID="{AC72BDA2-76E5-4F14-B03E-079DB0CC3FD1}" presName="connectorText" presStyleLbl="sibTrans2D1" presStyleIdx="2" presStyleCnt="5"/>
      <dgm:spPr/>
    </dgm:pt>
    <dgm:pt modelId="{DD22B62E-8321-40E3-9770-3D21C420AD37}" type="pres">
      <dgm:prSet presAssocID="{1CCAAE57-9FC2-4145-B634-A010017188DB}" presName="node" presStyleLbl="node1" presStyleIdx="3" presStyleCnt="6">
        <dgm:presLayoutVars>
          <dgm:bulletEnabled val="1"/>
        </dgm:presLayoutVars>
      </dgm:prSet>
      <dgm:spPr/>
    </dgm:pt>
    <dgm:pt modelId="{36C04081-8C9D-4678-B1D1-B118D07E0F60}" type="pres">
      <dgm:prSet presAssocID="{FF1EF649-99D7-4C85-89AB-01A728E3E90D}" presName="sibTrans" presStyleLbl="sibTrans2D1" presStyleIdx="3" presStyleCnt="5"/>
      <dgm:spPr/>
    </dgm:pt>
    <dgm:pt modelId="{2A602DA3-5CEC-421D-A297-A9A0A1F777C0}" type="pres">
      <dgm:prSet presAssocID="{FF1EF649-99D7-4C85-89AB-01A728E3E90D}" presName="connectorText" presStyleLbl="sibTrans2D1" presStyleIdx="3" presStyleCnt="5"/>
      <dgm:spPr/>
    </dgm:pt>
    <dgm:pt modelId="{04517AA1-D3E1-4FF2-B20B-DD28E79614DC}" type="pres">
      <dgm:prSet presAssocID="{F20CBF73-801A-468E-96E3-5777AD670F71}" presName="node" presStyleLbl="node1" presStyleIdx="4" presStyleCnt="6">
        <dgm:presLayoutVars>
          <dgm:bulletEnabled val="1"/>
        </dgm:presLayoutVars>
      </dgm:prSet>
      <dgm:spPr/>
    </dgm:pt>
    <dgm:pt modelId="{F5FD9B21-88FF-4434-89C5-C911C296780E}" type="pres">
      <dgm:prSet presAssocID="{FA7080E0-C656-415F-8F78-442099794240}" presName="sibTrans" presStyleLbl="sibTrans2D1" presStyleIdx="4" presStyleCnt="5"/>
      <dgm:spPr/>
    </dgm:pt>
    <dgm:pt modelId="{F7C03DC3-F319-44D8-AF23-2649B9A45442}" type="pres">
      <dgm:prSet presAssocID="{FA7080E0-C656-415F-8F78-442099794240}" presName="connectorText" presStyleLbl="sibTrans2D1" presStyleIdx="4" presStyleCnt="5"/>
      <dgm:spPr/>
    </dgm:pt>
    <dgm:pt modelId="{9BE51EF0-E6F7-475B-B37A-CC92D81DF223}" type="pres">
      <dgm:prSet presAssocID="{82534EBC-B4E0-4F5B-AACA-403065A431DB}" presName="node" presStyleLbl="node1" presStyleIdx="5" presStyleCnt="6">
        <dgm:presLayoutVars>
          <dgm:bulletEnabled val="1"/>
        </dgm:presLayoutVars>
      </dgm:prSet>
      <dgm:spPr/>
    </dgm:pt>
  </dgm:ptLst>
  <dgm:cxnLst>
    <dgm:cxn modelId="{79EF370C-420D-4415-A9DF-3E27750AB38B}" type="presOf" srcId="{063B4C6E-0CD5-4986-94F5-DE6AD47EE41D}" destId="{DD22B62E-8321-40E3-9770-3D21C420AD37}" srcOrd="0" destOrd="2" presId="urn:microsoft.com/office/officeart/2005/8/layout/process1"/>
    <dgm:cxn modelId="{0D72E10C-2766-491E-AB63-7510365AE20E}" type="presOf" srcId="{FF1EF649-99D7-4C85-89AB-01A728E3E90D}" destId="{2A602DA3-5CEC-421D-A297-A9A0A1F777C0}" srcOrd="1" destOrd="0" presId="urn:microsoft.com/office/officeart/2005/8/layout/process1"/>
    <dgm:cxn modelId="{AD972612-779B-49D2-AE3A-5AE9DE15D100}" srcId="{5CDB53C7-CE2A-49BE-8865-F13D7033872D}" destId="{1CCAAE57-9FC2-4145-B634-A010017188DB}" srcOrd="3" destOrd="0" parTransId="{FD9D9108-253C-415E-8C4D-B24396976F2E}" sibTransId="{FF1EF649-99D7-4C85-89AB-01A728E3E90D}"/>
    <dgm:cxn modelId="{12058214-4704-4D35-8617-AA2A228A12E8}" type="presOf" srcId="{4976182B-F3F8-4A4D-98C4-47D0E0F3BBF8}" destId="{B3159137-95D4-4947-B77A-9400799879D0}" srcOrd="0" destOrd="0" presId="urn:microsoft.com/office/officeart/2005/8/layout/process1"/>
    <dgm:cxn modelId="{21DEA51A-D14E-4FDE-B620-42FF432F81D7}" type="presOf" srcId="{F20CBF73-801A-468E-96E3-5777AD670F71}" destId="{04517AA1-D3E1-4FF2-B20B-DD28E79614DC}" srcOrd="0" destOrd="0" presId="urn:microsoft.com/office/officeart/2005/8/layout/process1"/>
    <dgm:cxn modelId="{FA309021-8960-453F-90DB-B30FB66B9103}" type="presOf" srcId="{FA7080E0-C656-415F-8F78-442099794240}" destId="{F7C03DC3-F319-44D8-AF23-2649B9A45442}" srcOrd="1" destOrd="0" presId="urn:microsoft.com/office/officeart/2005/8/layout/process1"/>
    <dgm:cxn modelId="{894E5D32-736B-45B7-85EB-50EB1CF3A561}" type="presOf" srcId="{DF960C26-B980-4766-8835-BDFD1F48C16C}" destId="{2F650F87-D600-4862-8E7A-2DF68551244F}" srcOrd="1" destOrd="0" presId="urn:microsoft.com/office/officeart/2005/8/layout/process1"/>
    <dgm:cxn modelId="{D382955B-EBA3-4B95-B9EA-96255E338278}" srcId="{5CDB53C7-CE2A-49BE-8865-F13D7033872D}" destId="{5BE6BF10-F24D-4891-AC0F-B93151AF249E}" srcOrd="1" destOrd="0" parTransId="{B9CA2643-8D43-43B1-A20F-61CF34528E83}" sibTransId="{DF960C26-B980-4766-8835-BDFD1F48C16C}"/>
    <dgm:cxn modelId="{9DFF515C-1A99-43BC-BA70-7FC22E10004F}" srcId="{5CDB53C7-CE2A-49BE-8865-F13D7033872D}" destId="{F20CBF73-801A-468E-96E3-5777AD670F71}" srcOrd="4" destOrd="0" parTransId="{91D24F70-D409-4621-9738-4CB1E7E86027}" sibTransId="{FA7080E0-C656-415F-8F78-442099794240}"/>
    <dgm:cxn modelId="{FC636144-1174-47C5-8231-5692BAA84E12}" type="presOf" srcId="{FA7080E0-C656-415F-8F78-442099794240}" destId="{F5FD9B21-88FF-4434-89C5-C911C296780E}" srcOrd="0" destOrd="0" presId="urn:microsoft.com/office/officeart/2005/8/layout/process1"/>
    <dgm:cxn modelId="{40350D4E-9F3D-4C15-AFA1-0388DB5483DB}" type="presOf" srcId="{AC72BDA2-76E5-4F14-B03E-079DB0CC3FD1}" destId="{01160034-D420-4FD5-B8A6-379FD0BD2324}" srcOrd="0" destOrd="0" presId="urn:microsoft.com/office/officeart/2005/8/layout/process1"/>
    <dgm:cxn modelId="{F0A18C87-4C4F-4EFB-AEE0-286D4CCA72B5}" type="presOf" srcId="{DF960C26-B980-4766-8835-BDFD1F48C16C}" destId="{F5C896D0-9C2A-485C-A582-930364A2C842}" srcOrd="0" destOrd="0" presId="urn:microsoft.com/office/officeart/2005/8/layout/process1"/>
    <dgm:cxn modelId="{E9CD8898-7364-4276-96BF-EC2CCD0FF766}" type="presOf" srcId="{5CDB53C7-CE2A-49BE-8865-F13D7033872D}" destId="{82764AA0-BA49-4AED-AF7D-31106B96EB5A}" srcOrd="0" destOrd="0" presId="urn:microsoft.com/office/officeart/2005/8/layout/process1"/>
    <dgm:cxn modelId="{DB261E9A-3AE7-4955-AE6F-E2A99BA09EFC}" srcId="{1CCAAE57-9FC2-4145-B634-A010017188DB}" destId="{063B4C6E-0CD5-4986-94F5-DE6AD47EE41D}" srcOrd="1" destOrd="0" parTransId="{1B47FEED-A317-4605-A787-4C6F42A72ABD}" sibTransId="{CD7478E9-B94E-45D9-B74C-74A98D56434A}"/>
    <dgm:cxn modelId="{2E6D7D9B-114E-4010-BA80-B0FA4AD983F9}" type="presOf" srcId="{82534EBC-B4E0-4F5B-AACA-403065A431DB}" destId="{9BE51EF0-E6F7-475B-B37A-CC92D81DF223}" srcOrd="0" destOrd="0" presId="urn:microsoft.com/office/officeart/2005/8/layout/process1"/>
    <dgm:cxn modelId="{3C920EA4-93F2-4A2A-B910-F07A2D86C506}" type="presOf" srcId="{1CCAAE57-9FC2-4145-B634-A010017188DB}" destId="{DD22B62E-8321-40E3-9770-3D21C420AD37}" srcOrd="0" destOrd="0" presId="urn:microsoft.com/office/officeart/2005/8/layout/process1"/>
    <dgm:cxn modelId="{607D0DA8-9665-4308-BD7E-376155976F47}" srcId="{5CDB53C7-CE2A-49BE-8865-F13D7033872D}" destId="{4976182B-F3F8-4A4D-98C4-47D0E0F3BBF8}" srcOrd="2" destOrd="0" parTransId="{38240DE6-D18C-4584-87FC-8CC4D87F0895}" sibTransId="{AC72BDA2-76E5-4F14-B03E-079DB0CC3FD1}"/>
    <dgm:cxn modelId="{C5E844A9-A690-4CBA-B7AC-76C60EC2AE26}" type="presOf" srcId="{AC72BDA2-76E5-4F14-B03E-079DB0CC3FD1}" destId="{8F993675-D170-4A92-A3A4-595C3D73EB96}" srcOrd="1" destOrd="0" presId="urn:microsoft.com/office/officeart/2005/8/layout/process1"/>
    <dgm:cxn modelId="{773F11B7-DFF8-464E-8CF7-BC9F68F84A22}" type="presOf" srcId="{B2C3DF68-9A81-4FA0-ABD0-B57D8A956692}" destId="{A35BAD44-258B-4D32-AE6D-0CD2F12BBD78}" srcOrd="0" destOrd="0" presId="urn:microsoft.com/office/officeart/2005/8/layout/process1"/>
    <dgm:cxn modelId="{50B826C1-8E60-402F-A4B8-38E551D77C1A}" type="presOf" srcId="{A7820F9A-6698-4197-82D7-6FB8B4CB891E}" destId="{DD22B62E-8321-40E3-9770-3D21C420AD37}" srcOrd="0" destOrd="1" presId="urn:microsoft.com/office/officeart/2005/8/layout/process1"/>
    <dgm:cxn modelId="{615BE3C8-8F72-4CCB-92EB-054DEEF2171B}" type="presOf" srcId="{95E27E03-04EC-4116-B180-51C67CC0F554}" destId="{BE3F354E-363C-4A74-8937-03692FF165F8}" srcOrd="0" destOrd="0" presId="urn:microsoft.com/office/officeart/2005/8/layout/process1"/>
    <dgm:cxn modelId="{112CD5CF-864A-492A-A357-D2FD9004D70F}" type="presOf" srcId="{FF1EF649-99D7-4C85-89AB-01A728E3E90D}" destId="{36C04081-8C9D-4678-B1D1-B118D07E0F60}" srcOrd="0" destOrd="0" presId="urn:microsoft.com/office/officeart/2005/8/layout/process1"/>
    <dgm:cxn modelId="{215963E1-0938-41C4-882D-8DD08614D60B}" srcId="{5CDB53C7-CE2A-49BE-8865-F13D7033872D}" destId="{95E27E03-04EC-4116-B180-51C67CC0F554}" srcOrd="0" destOrd="0" parTransId="{75BA4D01-64AF-4D53-B1F2-A194CE30808A}" sibTransId="{B2C3DF68-9A81-4FA0-ABD0-B57D8A956692}"/>
    <dgm:cxn modelId="{D8A803EA-663E-41B8-94E9-87FF2B0740FD}" type="presOf" srcId="{B2C3DF68-9A81-4FA0-ABD0-B57D8A956692}" destId="{3185255F-9DDD-4119-B6A0-CDC4B217FF4E}" srcOrd="1" destOrd="0" presId="urn:microsoft.com/office/officeart/2005/8/layout/process1"/>
    <dgm:cxn modelId="{7F1ADBEB-63C8-4850-98B5-FA2534D5A21B}" srcId="{1CCAAE57-9FC2-4145-B634-A010017188DB}" destId="{A7820F9A-6698-4197-82D7-6FB8B4CB891E}" srcOrd="0" destOrd="0" parTransId="{F844F59F-D665-467C-9F13-F2343285430E}" sibTransId="{32B06543-2733-4399-92D2-825FD2B3685B}"/>
    <dgm:cxn modelId="{AFDA9DED-FCCE-46DD-B9E1-840728C2EF04}" type="presOf" srcId="{5BE6BF10-F24D-4891-AC0F-B93151AF249E}" destId="{FCB25D87-2B5E-4DEF-9641-62701D423218}" srcOrd="0" destOrd="0" presId="urn:microsoft.com/office/officeart/2005/8/layout/process1"/>
    <dgm:cxn modelId="{4BF328F5-1C5B-45E6-974B-7C988DB3466D}" srcId="{5CDB53C7-CE2A-49BE-8865-F13D7033872D}" destId="{82534EBC-B4E0-4F5B-AACA-403065A431DB}" srcOrd="5" destOrd="0" parTransId="{B7549C09-F041-4311-88DA-3F8E6C3218FC}" sibTransId="{480B9B53-93B0-41CE-AA28-A20A4A875AAF}"/>
    <dgm:cxn modelId="{2EC66762-B0C7-4757-8B2E-FFB00C424BC6}" type="presParOf" srcId="{82764AA0-BA49-4AED-AF7D-31106B96EB5A}" destId="{BE3F354E-363C-4A74-8937-03692FF165F8}" srcOrd="0" destOrd="0" presId="urn:microsoft.com/office/officeart/2005/8/layout/process1"/>
    <dgm:cxn modelId="{FC073486-C65A-4CCB-ABCD-A35DC3274C2D}" type="presParOf" srcId="{82764AA0-BA49-4AED-AF7D-31106B96EB5A}" destId="{A35BAD44-258B-4D32-AE6D-0CD2F12BBD78}" srcOrd="1" destOrd="0" presId="urn:microsoft.com/office/officeart/2005/8/layout/process1"/>
    <dgm:cxn modelId="{02731DBC-6572-4601-AAED-588125CD6919}" type="presParOf" srcId="{A35BAD44-258B-4D32-AE6D-0CD2F12BBD78}" destId="{3185255F-9DDD-4119-B6A0-CDC4B217FF4E}" srcOrd="0" destOrd="0" presId="urn:microsoft.com/office/officeart/2005/8/layout/process1"/>
    <dgm:cxn modelId="{9677F5F0-25A2-4EE8-BF2C-C07F5D099648}" type="presParOf" srcId="{82764AA0-BA49-4AED-AF7D-31106B96EB5A}" destId="{FCB25D87-2B5E-4DEF-9641-62701D423218}" srcOrd="2" destOrd="0" presId="urn:microsoft.com/office/officeart/2005/8/layout/process1"/>
    <dgm:cxn modelId="{D0FF946B-A4A1-4794-BE50-3C18C92999F6}" type="presParOf" srcId="{82764AA0-BA49-4AED-AF7D-31106B96EB5A}" destId="{F5C896D0-9C2A-485C-A582-930364A2C842}" srcOrd="3" destOrd="0" presId="urn:microsoft.com/office/officeart/2005/8/layout/process1"/>
    <dgm:cxn modelId="{030BC6A4-AD19-4312-9AAD-CFADF5C3FD5A}" type="presParOf" srcId="{F5C896D0-9C2A-485C-A582-930364A2C842}" destId="{2F650F87-D600-4862-8E7A-2DF68551244F}" srcOrd="0" destOrd="0" presId="urn:microsoft.com/office/officeart/2005/8/layout/process1"/>
    <dgm:cxn modelId="{7B87EA8A-90A5-4CAF-B4B3-EEF1619C498A}" type="presParOf" srcId="{82764AA0-BA49-4AED-AF7D-31106B96EB5A}" destId="{B3159137-95D4-4947-B77A-9400799879D0}" srcOrd="4" destOrd="0" presId="urn:microsoft.com/office/officeart/2005/8/layout/process1"/>
    <dgm:cxn modelId="{504A078D-51BA-40A2-8625-16068EF6CE6C}" type="presParOf" srcId="{82764AA0-BA49-4AED-AF7D-31106B96EB5A}" destId="{01160034-D420-4FD5-B8A6-379FD0BD2324}" srcOrd="5" destOrd="0" presId="urn:microsoft.com/office/officeart/2005/8/layout/process1"/>
    <dgm:cxn modelId="{C3FE7356-A39A-4988-80CF-1ED2B81D10BC}" type="presParOf" srcId="{01160034-D420-4FD5-B8A6-379FD0BD2324}" destId="{8F993675-D170-4A92-A3A4-595C3D73EB96}" srcOrd="0" destOrd="0" presId="urn:microsoft.com/office/officeart/2005/8/layout/process1"/>
    <dgm:cxn modelId="{B2982E33-8EF6-48B0-A1AF-9DDA1E88DF48}" type="presParOf" srcId="{82764AA0-BA49-4AED-AF7D-31106B96EB5A}" destId="{DD22B62E-8321-40E3-9770-3D21C420AD37}" srcOrd="6" destOrd="0" presId="urn:microsoft.com/office/officeart/2005/8/layout/process1"/>
    <dgm:cxn modelId="{B8ACFD16-47A1-4D71-A959-F6A3E9939F36}" type="presParOf" srcId="{82764AA0-BA49-4AED-AF7D-31106B96EB5A}" destId="{36C04081-8C9D-4678-B1D1-B118D07E0F60}" srcOrd="7" destOrd="0" presId="urn:microsoft.com/office/officeart/2005/8/layout/process1"/>
    <dgm:cxn modelId="{415A50EA-5617-4B59-B105-48AC790A6A7E}" type="presParOf" srcId="{36C04081-8C9D-4678-B1D1-B118D07E0F60}" destId="{2A602DA3-5CEC-421D-A297-A9A0A1F777C0}" srcOrd="0" destOrd="0" presId="urn:microsoft.com/office/officeart/2005/8/layout/process1"/>
    <dgm:cxn modelId="{C4FC076E-324B-4B27-9D84-66680D500745}" type="presParOf" srcId="{82764AA0-BA49-4AED-AF7D-31106B96EB5A}" destId="{04517AA1-D3E1-4FF2-B20B-DD28E79614DC}" srcOrd="8" destOrd="0" presId="urn:microsoft.com/office/officeart/2005/8/layout/process1"/>
    <dgm:cxn modelId="{0947F6A2-AA31-4ED7-9ED4-2C6502DBAE89}" type="presParOf" srcId="{82764AA0-BA49-4AED-AF7D-31106B96EB5A}" destId="{F5FD9B21-88FF-4434-89C5-C911C296780E}" srcOrd="9" destOrd="0" presId="urn:microsoft.com/office/officeart/2005/8/layout/process1"/>
    <dgm:cxn modelId="{7FADDD5D-EB37-43A6-A2EE-E1C72445FABA}" type="presParOf" srcId="{F5FD9B21-88FF-4434-89C5-C911C296780E}" destId="{F7C03DC3-F319-44D8-AF23-2649B9A45442}" srcOrd="0" destOrd="0" presId="urn:microsoft.com/office/officeart/2005/8/layout/process1"/>
    <dgm:cxn modelId="{9FAD3FF9-2970-4ACD-8350-A3CF7A49C2ED}" type="presParOf" srcId="{82764AA0-BA49-4AED-AF7D-31106B96EB5A}" destId="{9BE51EF0-E6F7-475B-B37A-CC92D81DF223}"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F354E-363C-4A74-8937-03692FF165F8}">
      <dsp:nvSpPr>
        <dsp:cNvPr id="0" name=""/>
        <dsp:cNvSpPr/>
      </dsp:nvSpPr>
      <dsp:spPr>
        <a:xfrm>
          <a:off x="0" y="2289934"/>
          <a:ext cx="1397997" cy="83879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User Story/Persona</a:t>
          </a:r>
          <a:endParaRPr lang="nl-NL" sz="1400" kern="1200"/>
        </a:p>
      </dsp:txBody>
      <dsp:txXfrm>
        <a:off x="24568" y="2314502"/>
        <a:ext cx="1348861" cy="789662"/>
      </dsp:txXfrm>
    </dsp:sp>
    <dsp:sp modelId="{A35BAD44-258B-4D32-AE6D-0CD2F12BBD78}">
      <dsp:nvSpPr>
        <dsp:cNvPr id="0" name=""/>
        <dsp:cNvSpPr/>
      </dsp:nvSpPr>
      <dsp:spPr>
        <a:xfrm>
          <a:off x="1537796" y="2535981"/>
          <a:ext cx="296375" cy="346703"/>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1537796" y="2605322"/>
        <a:ext cx="207463" cy="208021"/>
      </dsp:txXfrm>
    </dsp:sp>
    <dsp:sp modelId="{FCB25D87-2B5E-4DEF-9641-62701D423218}">
      <dsp:nvSpPr>
        <dsp:cNvPr id="0" name=""/>
        <dsp:cNvSpPr/>
      </dsp:nvSpPr>
      <dsp:spPr>
        <a:xfrm>
          <a:off x="1957195" y="2289934"/>
          <a:ext cx="1397997" cy="838798"/>
        </a:xfrm>
        <a:prstGeom prst="roundRect">
          <a:avLst>
            <a:gd name="adj" fmla="val 1000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Klantreis</a:t>
          </a:r>
          <a:endParaRPr lang="nl-NL" sz="1400" kern="1200"/>
        </a:p>
      </dsp:txBody>
      <dsp:txXfrm>
        <a:off x="1981763" y="2314502"/>
        <a:ext cx="1348861" cy="789662"/>
      </dsp:txXfrm>
    </dsp:sp>
    <dsp:sp modelId="{F5C896D0-9C2A-485C-A582-930364A2C842}">
      <dsp:nvSpPr>
        <dsp:cNvPr id="0" name=""/>
        <dsp:cNvSpPr/>
      </dsp:nvSpPr>
      <dsp:spPr>
        <a:xfrm>
          <a:off x="3494992" y="2535981"/>
          <a:ext cx="296375" cy="346703"/>
        </a:xfrm>
        <a:prstGeom prst="rightArrow">
          <a:avLst>
            <a:gd name="adj1" fmla="val 60000"/>
            <a:gd name="adj2" fmla="val 50000"/>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3494992" y="2605322"/>
        <a:ext cx="207463" cy="208021"/>
      </dsp:txXfrm>
    </dsp:sp>
    <dsp:sp modelId="{B3159137-95D4-4947-B77A-9400799879D0}">
      <dsp:nvSpPr>
        <dsp:cNvPr id="0" name=""/>
        <dsp:cNvSpPr/>
      </dsp:nvSpPr>
      <dsp:spPr>
        <a:xfrm>
          <a:off x="3914391" y="2289934"/>
          <a:ext cx="1397997" cy="838798"/>
        </a:xfrm>
        <a:prstGeom prst="roundRect">
          <a:avLst>
            <a:gd name="adj" fmla="val 1000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Bedrijfsservices</a:t>
          </a:r>
          <a:endParaRPr lang="nl-NL" sz="1400" kern="1200"/>
        </a:p>
      </dsp:txBody>
      <dsp:txXfrm>
        <a:off x="3938959" y="2314502"/>
        <a:ext cx="1348861" cy="789662"/>
      </dsp:txXfrm>
    </dsp:sp>
    <dsp:sp modelId="{01160034-D420-4FD5-B8A6-379FD0BD2324}">
      <dsp:nvSpPr>
        <dsp:cNvPr id="0" name=""/>
        <dsp:cNvSpPr/>
      </dsp:nvSpPr>
      <dsp:spPr>
        <a:xfrm>
          <a:off x="5452188" y="2535981"/>
          <a:ext cx="296375" cy="346703"/>
        </a:xfrm>
        <a:prstGeom prst="rightArrow">
          <a:avLst>
            <a:gd name="adj1" fmla="val 60000"/>
            <a:gd name="adj2" fmla="val 5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5452188" y="2605322"/>
        <a:ext cx="207463" cy="208021"/>
      </dsp:txXfrm>
    </dsp:sp>
    <dsp:sp modelId="{DD22B62E-8321-40E3-9770-3D21C420AD37}">
      <dsp:nvSpPr>
        <dsp:cNvPr id="0" name=""/>
        <dsp:cNvSpPr/>
      </dsp:nvSpPr>
      <dsp:spPr>
        <a:xfrm>
          <a:off x="5871587" y="2289934"/>
          <a:ext cx="1397997" cy="838798"/>
        </a:xfrm>
        <a:prstGeom prst="roundRect">
          <a:avLst>
            <a:gd name="adj" fmla="val 1000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err="1"/>
            <a:t>Processen</a:t>
          </a:r>
          <a:endParaRPr lang="nl-NL" sz="1400" kern="1200"/>
        </a:p>
        <a:p>
          <a:pPr marL="57150" lvl="1" indent="-57150" algn="l" defTabSz="488950">
            <a:lnSpc>
              <a:spcPct val="90000"/>
            </a:lnSpc>
            <a:spcBef>
              <a:spcPct val="0"/>
            </a:spcBef>
            <a:spcAft>
              <a:spcPct val="15000"/>
            </a:spcAft>
            <a:buChar char="•"/>
          </a:pPr>
          <a:r>
            <a:rPr lang="en-US" sz="1100" kern="1200" err="1"/>
            <a:t>Ketenprocessen</a:t>
          </a:r>
          <a:endParaRPr lang="nl-NL" sz="1100" kern="1200"/>
        </a:p>
        <a:p>
          <a:pPr marL="57150" lvl="1" indent="-57150" algn="l" defTabSz="488950">
            <a:lnSpc>
              <a:spcPct val="90000"/>
            </a:lnSpc>
            <a:spcBef>
              <a:spcPct val="0"/>
            </a:spcBef>
            <a:spcAft>
              <a:spcPct val="15000"/>
            </a:spcAft>
            <a:buChar char="•"/>
          </a:pPr>
          <a:r>
            <a:rPr lang="en-US" sz="1100" kern="1200" err="1"/>
            <a:t>Platformprocessen</a:t>
          </a:r>
          <a:endParaRPr lang="nl-NL" sz="1100" kern="1200"/>
        </a:p>
      </dsp:txBody>
      <dsp:txXfrm>
        <a:off x="5896155" y="2314502"/>
        <a:ext cx="1348861" cy="789662"/>
      </dsp:txXfrm>
    </dsp:sp>
    <dsp:sp modelId="{36C04081-8C9D-4678-B1D1-B118D07E0F60}">
      <dsp:nvSpPr>
        <dsp:cNvPr id="0" name=""/>
        <dsp:cNvSpPr/>
      </dsp:nvSpPr>
      <dsp:spPr>
        <a:xfrm>
          <a:off x="7409384" y="2535981"/>
          <a:ext cx="296375" cy="346703"/>
        </a:xfrm>
        <a:prstGeom prst="rightArrow">
          <a:avLst>
            <a:gd name="adj1" fmla="val 60000"/>
            <a:gd name="adj2" fmla="val 50000"/>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7409384" y="2605322"/>
        <a:ext cx="207463" cy="208021"/>
      </dsp:txXfrm>
    </dsp:sp>
    <dsp:sp modelId="{04517AA1-D3E1-4FF2-B20B-DD28E79614DC}">
      <dsp:nvSpPr>
        <dsp:cNvPr id="0" name=""/>
        <dsp:cNvSpPr/>
      </dsp:nvSpPr>
      <dsp:spPr>
        <a:xfrm>
          <a:off x="7828783" y="2289934"/>
          <a:ext cx="1397997" cy="838798"/>
        </a:xfrm>
        <a:prstGeom prst="roundRect">
          <a:avLst>
            <a:gd name="adj" fmla="val 1000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Bedrijfsobjecten</a:t>
          </a:r>
          <a:endParaRPr lang="nl-NL" sz="1400" kern="1200"/>
        </a:p>
      </dsp:txBody>
      <dsp:txXfrm>
        <a:off x="7853351" y="2314502"/>
        <a:ext cx="1348861" cy="789662"/>
      </dsp:txXfrm>
    </dsp:sp>
    <dsp:sp modelId="{F5FD9B21-88FF-4434-89C5-C911C296780E}">
      <dsp:nvSpPr>
        <dsp:cNvPr id="0" name=""/>
        <dsp:cNvSpPr/>
      </dsp:nvSpPr>
      <dsp:spPr>
        <a:xfrm>
          <a:off x="9366580" y="2535981"/>
          <a:ext cx="296375" cy="346703"/>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9366580" y="2605322"/>
        <a:ext cx="207463" cy="208021"/>
      </dsp:txXfrm>
    </dsp:sp>
    <dsp:sp modelId="{9BE51EF0-E6F7-475B-B37A-CC92D81DF223}">
      <dsp:nvSpPr>
        <dsp:cNvPr id="0" name=""/>
        <dsp:cNvSpPr/>
      </dsp:nvSpPr>
      <dsp:spPr>
        <a:xfrm>
          <a:off x="9785979" y="2289934"/>
          <a:ext cx="1397997" cy="838798"/>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Bouwstenen</a:t>
          </a:r>
          <a:endParaRPr lang="nl-NL" sz="1400" kern="1200"/>
        </a:p>
      </dsp:txBody>
      <dsp:txXfrm>
        <a:off x="9810547" y="2314502"/>
        <a:ext cx="1348861" cy="7896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5AA-EE18-D64B-84B5-693315E94ED4}" type="datetimeFigureOut">
              <a:rPr lang="en-NL" smtClean="0"/>
              <a:t>10/10/2024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CB3-9E55-884A-AA79-4908DC64D40D}" type="slidenum">
              <a:rPr lang="en-NL" smtClean="0"/>
              <a:t>‹#›</a:t>
            </a:fld>
            <a:endParaRPr lang="en-NL"/>
          </a:p>
        </p:txBody>
      </p:sp>
    </p:spTree>
    <p:extLst>
      <p:ext uri="{BB962C8B-B14F-4D97-AF65-F5344CB8AC3E}">
        <p14:creationId xmlns:p14="http://schemas.microsoft.com/office/powerpoint/2010/main" val="161031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Een </a:t>
            </a:r>
            <a:r>
              <a:rPr lang="nl-NL" err="1"/>
              <a:t>transformatiehub</a:t>
            </a:r>
            <a:r>
              <a:rPr lang="nl-NL"/>
              <a:t> is een gemeenschap van docenten, </a:t>
            </a:r>
            <a:r>
              <a:rPr lang="nl-NL" err="1"/>
              <a:t>lerenden</a:t>
            </a:r>
            <a:r>
              <a:rPr lang="nl-NL"/>
              <a:t>, onderzoekers, werknemers, werkgevers en leveranciers die zich met een van de thema’s uit het programma bezighouden. Samen lossen ze complexe vraagstukken in de onderwijspraktijk op.</a:t>
            </a:r>
            <a:endParaRPr lang="en-US"/>
          </a:p>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47CB3-9E55-884A-AA79-4908DC64D40D}" type="slidenum">
              <a:rPr kumimoji="0" lang="en-NL" sz="1200" b="0" i="0" u="none" strike="noStrike" kern="1200" cap="none" spc="0" normalizeH="0" baseline="0" noProof="0" smtClean="0">
                <a:ln>
                  <a:noFill/>
                </a:ln>
                <a:solidFill>
                  <a:srgbClr val="000000"/>
                </a:solidFill>
                <a:effectLst/>
                <a:uLnTx/>
                <a:uFillTx/>
                <a:latin typeface="Genera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L" sz="1200" b="0" i="0" u="none" strike="noStrike" kern="1200" cap="none" spc="0" normalizeH="0" baseline="0" noProof="0">
              <a:ln>
                <a:noFill/>
              </a:ln>
              <a:solidFill>
                <a:srgbClr val="000000"/>
              </a:solidFill>
              <a:effectLst/>
              <a:uLnTx/>
              <a:uFillTx/>
              <a:latin typeface="General Sans"/>
              <a:ea typeface="+mn-ea"/>
              <a:cs typeface="+mn-cs"/>
            </a:endParaRPr>
          </a:p>
        </p:txBody>
      </p:sp>
    </p:spTree>
    <p:extLst>
      <p:ext uri="{BB962C8B-B14F-4D97-AF65-F5344CB8AC3E}">
        <p14:creationId xmlns:p14="http://schemas.microsoft.com/office/powerpoint/2010/main" val="313793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De sectorale </a:t>
            </a:r>
            <a:r>
              <a:rPr lang="nl-NL" err="1"/>
              <a:t>ict</a:t>
            </a:r>
            <a:r>
              <a:rPr lang="nl-NL"/>
              <a:t>-infrastructuur dient als een wegennet voor alle </a:t>
            </a:r>
            <a:r>
              <a:rPr lang="nl-NL" err="1"/>
              <a:t>ict</a:t>
            </a:r>
            <a:r>
              <a:rPr lang="nl-NL"/>
              <a:t>-voorzieningen die </a:t>
            </a:r>
            <a:r>
              <a:rPr lang="nl-NL" err="1"/>
              <a:t>lerenden</a:t>
            </a:r>
            <a:r>
              <a:rPr lang="nl-NL"/>
              <a:t> en docenten nodig hebben. De infrastructuur zorgt ervoor dat de </a:t>
            </a:r>
            <a:r>
              <a:rPr lang="nl-NL" err="1"/>
              <a:t>ict</a:t>
            </a:r>
            <a:r>
              <a:rPr lang="nl-NL"/>
              <a:t>-voorzieningen op elkaar aansluiten. Dat maakt samenwerking mogelijk, met elkaar en met de arbeidsmarkt en samenleving.</a:t>
            </a:r>
            <a:endParaRPr lang="en-US"/>
          </a:p>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47CB3-9E55-884A-AA79-4908DC64D40D}" type="slidenum">
              <a:rPr kumimoji="0" lang="en-NL" sz="1200" b="0" i="0" u="none" strike="noStrike" kern="1200" cap="none" spc="0" normalizeH="0" baseline="0" noProof="0" smtClean="0">
                <a:ln>
                  <a:noFill/>
                </a:ln>
                <a:solidFill>
                  <a:srgbClr val="000000"/>
                </a:solidFill>
                <a:effectLst/>
                <a:uLnTx/>
                <a:uFillTx/>
                <a:latin typeface="Genera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L" sz="1200" b="0" i="0" u="none" strike="noStrike" kern="1200" cap="none" spc="0" normalizeH="0" baseline="0" noProof="0">
              <a:ln>
                <a:noFill/>
              </a:ln>
              <a:solidFill>
                <a:srgbClr val="000000"/>
              </a:solidFill>
              <a:effectLst/>
              <a:uLnTx/>
              <a:uFillTx/>
              <a:latin typeface="General Sans"/>
              <a:ea typeface="+mn-ea"/>
              <a:cs typeface="+mn-cs"/>
            </a:endParaRPr>
          </a:p>
        </p:txBody>
      </p:sp>
    </p:spTree>
    <p:extLst>
      <p:ext uri="{BB962C8B-B14F-4D97-AF65-F5344CB8AC3E}">
        <p14:creationId xmlns:p14="http://schemas.microsoft.com/office/powerpoint/2010/main" val="144871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Een gedeelde kennisinfrastructuur is een manier om bestaande en nieuwe kennis over onderwijsinnovatie te delen zodat docenten er echt iets aan hebben. Via één vindplaats krijg je toegang tot alle kennis. Met de gedeelde kennisinfrastructuur willen we de hoeveelheid kennis vergroten en vooral ook zorgen dat iedereen weet waar die te vinden is. Kennis gaat pas leven als het wordt uitgewisseld en geduid door mensen in de praktijk. Daarom investeren we flink in kennisnetwerken en bijeenkomsten.</a:t>
            </a:r>
            <a:endParaRPr lang="en-US"/>
          </a:p>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47CB3-9E55-884A-AA79-4908DC64D40D}" type="slidenum">
              <a:rPr kumimoji="0" lang="en-NL" sz="1200" b="0" i="0" u="none" strike="noStrike" kern="1200" cap="none" spc="0" normalizeH="0" baseline="0" noProof="0" smtClean="0">
                <a:ln>
                  <a:noFill/>
                </a:ln>
                <a:solidFill>
                  <a:srgbClr val="000000"/>
                </a:solidFill>
                <a:effectLst/>
                <a:uLnTx/>
                <a:uFillTx/>
                <a:latin typeface="Genera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srgbClr val="000000"/>
              </a:solidFill>
              <a:effectLst/>
              <a:uLnTx/>
              <a:uFillTx/>
              <a:latin typeface="General Sans"/>
              <a:ea typeface="+mn-ea"/>
              <a:cs typeface="+mn-cs"/>
            </a:endParaRPr>
          </a:p>
        </p:txBody>
      </p:sp>
    </p:spTree>
    <p:extLst>
      <p:ext uri="{BB962C8B-B14F-4D97-AF65-F5344CB8AC3E}">
        <p14:creationId xmlns:p14="http://schemas.microsoft.com/office/powerpoint/2010/main" val="252039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7F65-5299-4383-99A9-3EF851E1080D}" type="slidenum">
              <a:rPr kumimoji="0" lang="nl-NL"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47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7F65-5299-4383-99A9-3EF851E1080D}" type="slidenum">
              <a:rPr kumimoji="0" lang="nl-NL"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239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4.svg"/><Relationship Id="rId2" Type="http://schemas.openxmlformats.org/officeDocument/2006/relationships/image" Target="../media/image15.png"/><Relationship Id="rId16"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0.svg"/><Relationship Id="rId3" Type="http://schemas.openxmlformats.org/officeDocument/2006/relationships/image" Target="../media/image26.svg"/><Relationship Id="rId7" Type="http://schemas.openxmlformats.org/officeDocument/2006/relationships/image" Target="../media/image36.svg"/><Relationship Id="rId12"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35.png"/><Relationship Id="rId11" Type="http://schemas.openxmlformats.org/officeDocument/2006/relationships/image" Target="../media/image30.svg"/><Relationship Id="rId5" Type="http://schemas.openxmlformats.org/officeDocument/2006/relationships/image" Target="../media/image28.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3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1.pn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nl-NL"/>
              <a:t>Klik om stijl te bewerken</a:t>
            </a:r>
            <a:endParaRPr lang="en-NL"/>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latin typeface="COOPER LIGHT BT" panose="0208050304030B020404" pitchFamily="18" charset="0"/>
              </a:rPr>
              <a:t>1 </a:t>
            </a:r>
            <a:r>
              <a:rPr lang="en-US" sz="1800" dirty="0" err="1">
                <a:solidFill>
                  <a:schemeClr val="tx1"/>
                </a:solidFill>
                <a:latin typeface="COOPER LIGHT BT" panose="0208050304030B020404" pitchFamily="18" charset="0"/>
              </a:rPr>
              <a:t>februari</a:t>
            </a:r>
            <a:r>
              <a:rPr lang="en-US" sz="1800" dirty="0">
                <a:solidFill>
                  <a:schemeClr val="tx1"/>
                </a:solidFill>
                <a:latin typeface="COOPER LIGHT BT" panose="0208050304030B020404" pitchFamily="18" charset="0"/>
              </a:rPr>
              <a:t> 2024</a:t>
            </a:r>
            <a:endParaRPr lang="en-NL" sz="1800" dirty="0">
              <a:solidFill>
                <a:schemeClr val="tx1"/>
              </a:solidFill>
              <a:latin typeface="Cooper Black" panose="0208090404030B020404" pitchFamily="18" charset="77"/>
            </a:endParaRPr>
          </a:p>
        </p:txBody>
      </p:sp>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850" y="713168"/>
            <a:ext cx="1713795" cy="584249"/>
          </a:xfrm>
          <a:prstGeom prst="rect">
            <a:avLst/>
          </a:prstGeom>
        </p:spPr>
      </p:pic>
      <p:pic>
        <p:nvPicPr>
          <p:cNvPr id="3" name="Graphic 2">
            <a:extLst>
              <a:ext uri="{FF2B5EF4-FFF2-40B4-BE49-F238E27FC236}">
                <a16:creationId xmlns:a16="http://schemas.microsoft.com/office/drawing/2014/main" id="{225BD760-EEC3-D62A-0EBA-9C253CA8C9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8948" y="4764948"/>
            <a:ext cx="2093052" cy="2093052"/>
          </a:xfrm>
          <a:prstGeom prst="rect">
            <a:avLst/>
          </a:prstGeom>
        </p:spPr>
      </p:pic>
    </p:spTree>
    <p:extLst>
      <p:ext uri="{BB962C8B-B14F-4D97-AF65-F5344CB8AC3E}">
        <p14:creationId xmlns:p14="http://schemas.microsoft.com/office/powerpoint/2010/main" val="276540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KST DIA (100%)">
    <p:spTree>
      <p:nvGrpSpPr>
        <p:cNvPr id="1" name=""/>
        <p:cNvGrpSpPr/>
        <p:nvPr/>
      </p:nvGrpSpPr>
      <p:grpSpPr>
        <a:xfrm>
          <a:off x="0" y="0"/>
          <a:ext cx="0" cy="0"/>
          <a:chOff x="0" y="0"/>
          <a:chExt cx="0" cy="0"/>
        </a:xfrm>
      </p:grpSpPr>
      <p:sp>
        <p:nvSpPr>
          <p:cNvPr id="27" name="Onder balkje">
            <a:extLst>
              <a:ext uri="{FF2B5EF4-FFF2-40B4-BE49-F238E27FC236}">
                <a16:creationId xmlns:a16="http://schemas.microsoft.com/office/drawing/2014/main" id="{EC338F84-A3AF-48F4-A412-8D1363198E1A}"/>
              </a:ext>
            </a:extLst>
          </p:cNvPr>
          <p:cNvSpPr>
            <a:spLocks/>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282E6B19-C172-4760-8A97-D66BFBC0201A}" type="datetime1">
              <a:rPr lang="nl-NL" smtClean="0"/>
              <a:t>10-10-2024</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518899" y="272177"/>
            <a:ext cx="11149188" cy="600744"/>
          </a:xfrm>
        </p:spPr>
        <p:txBody>
          <a:bodyPr tIns="72000"/>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807" y="1400483"/>
            <a:ext cx="8974163"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a:extLst>
              <a:ext uri="{FF2B5EF4-FFF2-40B4-BE49-F238E27FC236}">
                <a16:creationId xmlns:a16="http://schemas.microsoft.com/office/drawing/2014/main" id="{A6DE5EA5-27BD-42F3-BD1D-C1E35D802DEE}"/>
              </a:ext>
            </a:extLst>
          </p:cNvPr>
          <p:cNvSpPr txBox="1">
            <a:spLocks/>
          </p:cNvSpPr>
          <p:nvPr userDrawn="1"/>
        </p:nvSpPr>
        <p:spPr>
          <a:xfrm>
            <a:off x="5035995" y="-885712"/>
            <a:ext cx="212004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DIA (100%)</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a:t>
            </a:r>
          </a:p>
        </p:txBody>
      </p:sp>
      <p:sp>
        <p:nvSpPr>
          <p:cNvPr id="26" name="Tijdelijke aanduiding voor dianummer 5">
            <a:extLst>
              <a:ext uri="{FF2B5EF4-FFF2-40B4-BE49-F238E27FC236}">
                <a16:creationId xmlns:a16="http://schemas.microsoft.com/office/drawing/2014/main" id="{77CA6B8A-BEB2-49FD-AE28-FD442722680E}"/>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a:t>
            </a:fld>
            <a:endParaRPr lang="nl-NL"/>
          </a:p>
        </p:txBody>
      </p:sp>
    </p:spTree>
    <p:extLst>
      <p:ext uri="{BB962C8B-B14F-4D97-AF65-F5344CB8AC3E}">
        <p14:creationId xmlns:p14="http://schemas.microsoft.com/office/powerpoint/2010/main" val="375662720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nhou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11387784-1A9C-8D8F-8557-96F929ED8E23}"/>
              </a:ext>
            </a:extLst>
          </p:cNvPr>
          <p:cNvSpPr>
            <a:spLocks noGrp="1"/>
          </p:cNvSpPr>
          <p:nvPr>
            <p:ph type="body" sz="quarter" idx="13"/>
          </p:nvPr>
        </p:nvSpPr>
        <p:spPr>
          <a:xfrm>
            <a:off x="5582992" y="2006598"/>
            <a:ext cx="5545383" cy="4287600"/>
          </a:xfrm>
        </p:spPr>
        <p:txBody>
          <a:bodyPr>
            <a:normAutofit/>
          </a:bodyPr>
          <a:lstStyle>
            <a:lvl1pPr marL="457200" indent="-457200">
              <a:buClr>
                <a:schemeClr val="bg1">
                  <a:lumMod val="75000"/>
                </a:schemeClr>
              </a:buClr>
              <a:buFont typeface="+mj-lt"/>
              <a:buAutoNum type="arabicPeriod"/>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nl-NL"/>
              <a:t>Klikken om de tekststijl van het model te bewerken</a:t>
            </a:r>
          </a:p>
        </p:txBody>
      </p:sp>
      <p:sp>
        <p:nvSpPr>
          <p:cNvPr id="11" name="Titel 10">
            <a:extLst>
              <a:ext uri="{FF2B5EF4-FFF2-40B4-BE49-F238E27FC236}">
                <a16:creationId xmlns:a16="http://schemas.microsoft.com/office/drawing/2014/main" id="{3952F1FC-3600-16B7-1FD2-E805D6E198EE}"/>
              </a:ext>
            </a:extLst>
          </p:cNvPr>
          <p:cNvSpPr>
            <a:spLocks noGrp="1"/>
          </p:cNvSpPr>
          <p:nvPr>
            <p:ph type="title"/>
          </p:nvPr>
        </p:nvSpPr>
        <p:spPr>
          <a:xfrm>
            <a:off x="5582991" y="901700"/>
            <a:ext cx="5545383" cy="1107996"/>
          </a:xfrm>
        </p:spPr>
        <p:txBody>
          <a:bodyPr wrap="square">
            <a:spAutoFit/>
          </a:bodyPr>
          <a:lstStyle/>
          <a:p>
            <a:r>
              <a:rPr lang="nl-NL"/>
              <a:t>Klik om stijl te bewerken</a:t>
            </a:r>
          </a:p>
        </p:txBody>
      </p:sp>
      <p:pic>
        <p:nvPicPr>
          <p:cNvPr id="7" name="Graphic 6">
            <a:extLst>
              <a:ext uri="{FF2B5EF4-FFF2-40B4-BE49-F238E27FC236}">
                <a16:creationId xmlns:a16="http://schemas.microsoft.com/office/drawing/2014/main" id="{99E3B6CB-0BA3-C57E-345C-4DB984E31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37894"/>
            <a:ext cx="4720107" cy="4720107"/>
          </a:xfrm>
          <a:prstGeom prst="rect">
            <a:avLst/>
          </a:prstGeom>
        </p:spPr>
      </p:pic>
      <p:pic>
        <p:nvPicPr>
          <p:cNvPr id="8" name="Logo">
            <a:extLst>
              <a:ext uri="{FF2B5EF4-FFF2-40B4-BE49-F238E27FC236}">
                <a16:creationId xmlns:a16="http://schemas.microsoft.com/office/drawing/2014/main" id="{2538871D-F3B2-CE5A-292A-2737A84136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126805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klein - 2 koloms">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626599"/>
            <a:ext cx="9540000" cy="4287600"/>
          </a:xfrm>
        </p:spPr>
        <p:txBody>
          <a:bodyPr numCol="2" spcCol="468000">
            <a:normAutofit/>
          </a:bodyPr>
          <a:lstStyle>
            <a:lvl1pPr marL="0" indent="0">
              <a:lnSpc>
                <a:spcPct val="112000"/>
              </a:lnSpc>
              <a:spcBef>
                <a:spcPts val="0"/>
              </a:spcBef>
              <a:buNone/>
              <a:defRPr sz="1200"/>
            </a:lvl1pPr>
            <a:lvl2pPr>
              <a:lnSpc>
                <a:spcPct val="112000"/>
              </a:lnSpc>
              <a:spcBef>
                <a:spcPts val="0"/>
              </a:spcBef>
              <a:defRPr sz="1200"/>
            </a:lvl2pPr>
            <a:lvl3pPr>
              <a:lnSpc>
                <a:spcPct val="112000"/>
              </a:lnSpc>
              <a:spcBef>
                <a:spcPts val="0"/>
              </a:spcBef>
              <a:defRPr sz="1200"/>
            </a:lvl3pPr>
            <a:lvl4pPr>
              <a:lnSpc>
                <a:spcPct val="112000"/>
              </a:lnSpc>
              <a:spcBef>
                <a:spcPts val="0"/>
              </a:spcBef>
              <a:defRPr sz="1200"/>
            </a:lvl4pPr>
            <a:lvl5pPr>
              <a:lnSpc>
                <a:spcPct val="112000"/>
              </a:lnSpc>
              <a:spcBef>
                <a:spcPts val="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0" name="Titel 9">
            <a:extLst>
              <a:ext uri="{FF2B5EF4-FFF2-40B4-BE49-F238E27FC236}">
                <a16:creationId xmlns:a16="http://schemas.microsoft.com/office/drawing/2014/main" id="{D02CE955-AB00-7AE7-3A79-53D1BB30376A}"/>
              </a:ext>
            </a:extLst>
          </p:cNvPr>
          <p:cNvSpPr>
            <a:spLocks noGrp="1"/>
          </p:cNvSpPr>
          <p:nvPr>
            <p:ph type="title"/>
          </p:nvPr>
        </p:nvSpPr>
        <p:spPr/>
        <p:txBody>
          <a:bodyPr/>
          <a:lstStyle/>
          <a:p>
            <a:r>
              <a:rPr lang="nl-NL"/>
              <a:t>Klik om stijl te bewerken</a:t>
            </a:r>
          </a:p>
        </p:txBody>
      </p:sp>
      <p:pic>
        <p:nvPicPr>
          <p:cNvPr id="6" name="Graphic 5">
            <a:extLst>
              <a:ext uri="{FF2B5EF4-FFF2-40B4-BE49-F238E27FC236}">
                <a16:creationId xmlns:a16="http://schemas.microsoft.com/office/drawing/2014/main" id="{509C9145-66C2-1E0F-37EA-53258FF1E9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205260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809750"/>
            <a:ext cx="9540000" cy="4287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6" name="Titel 5">
            <a:extLst>
              <a:ext uri="{FF2B5EF4-FFF2-40B4-BE49-F238E27FC236}">
                <a16:creationId xmlns:a16="http://schemas.microsoft.com/office/drawing/2014/main" id="{9EDC4490-254F-A3CD-E1E5-8C4FCC5117B1}"/>
              </a:ext>
            </a:extLst>
          </p:cNvPr>
          <p:cNvSpPr>
            <a:spLocks noGrp="1"/>
          </p:cNvSpPr>
          <p:nvPr>
            <p:ph type="title"/>
          </p:nvPr>
        </p:nvSpPr>
        <p:spPr/>
        <p:txBody>
          <a:bodyPr/>
          <a:lstStyle/>
          <a:p>
            <a:r>
              <a:rPr lang="nl-NL"/>
              <a:t>Klik om stijl te bewerken</a:t>
            </a:r>
          </a:p>
        </p:txBody>
      </p:sp>
      <p:pic>
        <p:nvPicPr>
          <p:cNvPr id="4" name="Graphic 3">
            <a:extLst>
              <a:ext uri="{FF2B5EF4-FFF2-40B4-BE49-F238E27FC236}">
                <a16:creationId xmlns:a16="http://schemas.microsoft.com/office/drawing/2014/main" id="{59729F6B-8412-AC4C-F2A6-CB7A01359F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337195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AA2195-3BB3-6E88-1D7C-DAFD5067176E}"/>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AC3AD2EE-DF8A-7E2B-4D7D-4320319B0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0000" y="510292"/>
            <a:ext cx="1728000" cy="589680"/>
          </a:xfrm>
          <a:prstGeom prst="rect">
            <a:avLst/>
          </a:prstGeom>
        </p:spPr>
      </p:pic>
      <p:pic>
        <p:nvPicPr>
          <p:cNvPr id="3" name="Graphic 2">
            <a:extLst>
              <a:ext uri="{FF2B5EF4-FFF2-40B4-BE49-F238E27FC236}">
                <a16:creationId xmlns:a16="http://schemas.microsoft.com/office/drawing/2014/main" id="{2C60D9CA-EB49-A582-53B5-846A965F1E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15481" y="4781481"/>
            <a:ext cx="2076519" cy="2076519"/>
          </a:xfrm>
          <a:prstGeom prst="rect">
            <a:avLst/>
          </a:prstGeom>
        </p:spPr>
      </p:pic>
      <p:sp>
        <p:nvSpPr>
          <p:cNvPr id="6" name="Title 1">
            <a:extLst>
              <a:ext uri="{FF2B5EF4-FFF2-40B4-BE49-F238E27FC236}">
                <a16:creationId xmlns:a16="http://schemas.microsoft.com/office/drawing/2014/main" id="{BC054AA3-B848-E889-B39C-CB90E6035AA6}"/>
              </a:ext>
            </a:extLst>
          </p:cNvPr>
          <p:cNvSpPr>
            <a:spLocks noGrp="1"/>
          </p:cNvSpPr>
          <p:nvPr>
            <p:ph type="ctrTitle" hasCustomPrompt="1"/>
          </p:nvPr>
        </p:nvSpPr>
        <p:spPr>
          <a:xfrm>
            <a:off x="900000" y="1433623"/>
            <a:ext cx="8144775" cy="2758635"/>
          </a:xfrm>
          <a:prstGeom prst="rect">
            <a:avLst/>
          </a:prstGeom>
        </p:spPr>
        <p:txBody>
          <a:bodyPr anchor="b">
            <a:normAutofit/>
          </a:bodyPr>
          <a:lstStyle>
            <a:lvl1pPr algn="l">
              <a:defRPr sz="6600">
                <a:solidFill>
                  <a:schemeClr val="tx2"/>
                </a:solidFill>
              </a:defRPr>
            </a:lvl1pPr>
          </a:lstStyle>
          <a:p>
            <a:r>
              <a:rPr lang="en-GB"/>
              <a:t>[</a:t>
            </a:r>
            <a:r>
              <a:rPr lang="en-GB" err="1"/>
              <a:t>titel</a:t>
            </a:r>
            <a:r>
              <a:rPr lang="en-GB"/>
              <a:t>]</a:t>
            </a:r>
            <a:endParaRPr lang="en-NL"/>
          </a:p>
        </p:txBody>
      </p:sp>
      <p:sp>
        <p:nvSpPr>
          <p:cNvPr id="7" name="Ondertitel 2">
            <a:extLst>
              <a:ext uri="{FF2B5EF4-FFF2-40B4-BE49-F238E27FC236}">
                <a16:creationId xmlns:a16="http://schemas.microsoft.com/office/drawing/2014/main" id="{501B8DBE-BB73-AC27-CA33-875C23536034}"/>
              </a:ext>
            </a:extLst>
          </p:cNvPr>
          <p:cNvSpPr>
            <a:spLocks noGrp="1"/>
          </p:cNvSpPr>
          <p:nvPr>
            <p:ph type="subTitle" idx="1" hasCustomPrompt="1"/>
          </p:nvPr>
        </p:nvSpPr>
        <p:spPr>
          <a:xfrm>
            <a:off x="950353" y="5502779"/>
            <a:ext cx="8144775" cy="584250"/>
          </a:xfrm>
        </p:spPr>
        <p:txBody>
          <a:bodyPr>
            <a:normAutofit/>
          </a:bodyPr>
          <a:lstStyle>
            <a:lvl1pPr marL="0" indent="0" algn="l">
              <a:buNone/>
              <a:defRPr sz="1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p:txBody>
      </p:sp>
      <p:sp>
        <p:nvSpPr>
          <p:cNvPr id="13" name="Tijdelijke aanduiding voor tekst 12">
            <a:extLst>
              <a:ext uri="{FF2B5EF4-FFF2-40B4-BE49-F238E27FC236}">
                <a16:creationId xmlns:a16="http://schemas.microsoft.com/office/drawing/2014/main" id="{6FA6C80D-8DE6-ADAB-C7BA-07AFD945F0F6}"/>
              </a:ext>
            </a:extLst>
          </p:cNvPr>
          <p:cNvSpPr>
            <a:spLocks noGrp="1"/>
          </p:cNvSpPr>
          <p:nvPr>
            <p:ph type="body" sz="quarter" idx="10" hasCustomPrompt="1"/>
          </p:nvPr>
        </p:nvSpPr>
        <p:spPr>
          <a:xfrm>
            <a:off x="940306" y="4330545"/>
            <a:ext cx="8104470" cy="584200"/>
          </a:xfrm>
        </p:spPr>
        <p:txBody>
          <a:bodyPr/>
          <a:lstStyle>
            <a:lvl1pPr marL="0" indent="0">
              <a:buNone/>
              <a:defRPr>
                <a:solidFill>
                  <a:schemeClr val="tx2"/>
                </a:solidFill>
              </a:defRPr>
            </a:lvl1pPr>
          </a:lstStyle>
          <a:p>
            <a:pPr lvl="0"/>
            <a:r>
              <a:rPr lang="nl-NL"/>
              <a:t>[ondertitel]</a:t>
            </a:r>
          </a:p>
        </p:txBody>
      </p:sp>
      <p:sp>
        <p:nvSpPr>
          <p:cNvPr id="16" name="Tijdelijke aanduiding voor tekst 15">
            <a:extLst>
              <a:ext uri="{FF2B5EF4-FFF2-40B4-BE49-F238E27FC236}">
                <a16:creationId xmlns:a16="http://schemas.microsoft.com/office/drawing/2014/main" id="{E3E24751-2E07-7697-543D-BC17DE7BA637}"/>
              </a:ext>
            </a:extLst>
          </p:cNvPr>
          <p:cNvSpPr>
            <a:spLocks noGrp="1"/>
          </p:cNvSpPr>
          <p:nvPr>
            <p:ph type="body" sz="quarter" idx="11" hasCustomPrompt="1"/>
          </p:nvPr>
        </p:nvSpPr>
        <p:spPr>
          <a:xfrm>
            <a:off x="950353" y="5965872"/>
            <a:ext cx="2221843" cy="584250"/>
          </a:xfrm>
        </p:spPr>
        <p:txBody>
          <a:bodyPr>
            <a:normAutofit/>
          </a:bodyPr>
          <a:lstStyle>
            <a:lvl1pPr marL="0" indent="0">
              <a:buNone/>
              <a:defRPr sz="1800">
                <a:latin typeface="Cooper Lt BT" panose="0208050304030B020404" pitchFamily="18" charset="0"/>
              </a:defRPr>
            </a:lvl1pPr>
          </a:lstStyle>
          <a:p>
            <a:pPr lvl="0"/>
            <a:r>
              <a:rPr lang="nl-NL"/>
              <a:t>[datum]</a:t>
            </a:r>
          </a:p>
        </p:txBody>
      </p:sp>
    </p:spTree>
    <p:extLst>
      <p:ext uri="{BB962C8B-B14F-4D97-AF65-F5344CB8AC3E}">
        <p14:creationId xmlns:p14="http://schemas.microsoft.com/office/powerpoint/2010/main" val="2364327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hasCustomPrompt="1"/>
          </p:nvPr>
        </p:nvSpPr>
        <p:spPr>
          <a:xfrm>
            <a:off x="3923326" y="1219200"/>
            <a:ext cx="6566873" cy="2232391"/>
          </a:xfrm>
          <a:prstGeom prst="rect">
            <a:avLst/>
          </a:prstGeom>
        </p:spPr>
        <p:txBody>
          <a:bodyPr anchor="b">
            <a:noAutofit/>
          </a:bodyPr>
          <a:lstStyle>
            <a:lvl1pPr algn="l">
              <a:lnSpc>
                <a:spcPct val="100000"/>
              </a:lnSpc>
              <a:defRPr sz="4800">
                <a:solidFill>
                  <a:schemeClr val="tx1"/>
                </a:solidFill>
              </a:defRPr>
            </a:lvl1pPr>
          </a:lstStyle>
          <a:p>
            <a:r>
              <a:rPr lang="nl-NL"/>
              <a:t>[titel 1]</a:t>
            </a:r>
            <a:endParaRPr lang="en-NL"/>
          </a:p>
        </p:txBody>
      </p:sp>
      <p:sp>
        <p:nvSpPr>
          <p:cNvPr id="4" name="Ondertitel 2">
            <a:extLst>
              <a:ext uri="{FF2B5EF4-FFF2-40B4-BE49-F238E27FC236}">
                <a16:creationId xmlns:a16="http://schemas.microsoft.com/office/drawing/2014/main" id="{B873B73A-1A14-C1D5-2D89-25F18DB04E82}"/>
              </a:ext>
            </a:extLst>
          </p:cNvPr>
          <p:cNvSpPr>
            <a:spLocks noGrp="1"/>
          </p:cNvSpPr>
          <p:nvPr>
            <p:ph type="subTitle" idx="1" hasCustomPrompt="1"/>
          </p:nvPr>
        </p:nvSpPr>
        <p:spPr>
          <a:xfrm>
            <a:off x="3923326" y="4759850"/>
            <a:ext cx="6566873" cy="584250"/>
          </a:xfrm>
        </p:spPr>
        <p:txBody>
          <a:bodyPr>
            <a:normAutofit/>
          </a:bodyPr>
          <a:lstStyle>
            <a:lvl1pPr marL="0" indent="0" algn="l">
              <a:spcBef>
                <a:spcPts val="0"/>
              </a:spcBef>
              <a:buNone/>
              <a:defRPr sz="2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Ondertitel[ondertitel of datum]</a:t>
            </a:r>
          </a:p>
        </p:txBody>
      </p:sp>
      <p:sp>
        <p:nvSpPr>
          <p:cNvPr id="14" name="Tijdelijke aanduiding voor tekst 13">
            <a:extLst>
              <a:ext uri="{FF2B5EF4-FFF2-40B4-BE49-F238E27FC236}">
                <a16:creationId xmlns:a16="http://schemas.microsoft.com/office/drawing/2014/main" id="{FD1BCABA-47E0-A310-F24B-7453565F0792}"/>
              </a:ext>
            </a:extLst>
          </p:cNvPr>
          <p:cNvSpPr>
            <a:spLocks noGrp="1"/>
          </p:cNvSpPr>
          <p:nvPr>
            <p:ph type="body" sz="quarter" idx="12" hasCustomPrompt="1"/>
          </p:nvPr>
        </p:nvSpPr>
        <p:spPr>
          <a:xfrm>
            <a:off x="3922713" y="3513068"/>
            <a:ext cx="6566400" cy="1107996"/>
          </a:xfrm>
        </p:spPr>
        <p:txBody>
          <a:bodyPr>
            <a:spAutoFit/>
          </a:bodyPr>
          <a:lstStyle>
            <a:lvl1pPr marL="0" indent="0">
              <a:buNone/>
              <a:defRPr sz="7200">
                <a:solidFill>
                  <a:schemeClr val="tx2"/>
                </a:solidFill>
                <a:latin typeface="+mj-lt"/>
              </a:defRPr>
            </a:lvl1pPr>
          </a:lstStyle>
          <a:p>
            <a:pPr lvl="0"/>
            <a:r>
              <a:rPr lang="nl-NL"/>
              <a:t>[titel 2]</a:t>
            </a:r>
          </a:p>
        </p:txBody>
      </p:sp>
      <p:sp>
        <p:nvSpPr>
          <p:cNvPr id="12" name="Tijdelijke aanduiding voor afbeelding 11">
            <a:extLst>
              <a:ext uri="{FF2B5EF4-FFF2-40B4-BE49-F238E27FC236}">
                <a16:creationId xmlns:a16="http://schemas.microsoft.com/office/drawing/2014/main" id="{3721FC4A-C6B8-F27F-946C-C457AE2883A4}"/>
              </a:ext>
            </a:extLst>
          </p:cNvPr>
          <p:cNvSpPr>
            <a:spLocks noGrp="1"/>
          </p:cNvSpPr>
          <p:nvPr>
            <p:ph type="pic" sz="quarter" idx="13"/>
          </p:nvPr>
        </p:nvSpPr>
        <p:spPr>
          <a:xfrm>
            <a:off x="1" y="0"/>
            <a:ext cx="3411767" cy="6858000"/>
          </a:xfrm>
          <a:custGeom>
            <a:avLst/>
            <a:gdLst>
              <a:gd name="connsiteX0" fmla="*/ 7826 w 3411767"/>
              <a:gd name="connsiteY0" fmla="*/ 0 h 6858000"/>
              <a:gd name="connsiteX1" fmla="*/ 3411767 w 3411767"/>
              <a:gd name="connsiteY1" fmla="*/ 3429000 h 6858000"/>
              <a:gd name="connsiteX2" fmla="*/ 7826 w 3411767"/>
              <a:gd name="connsiteY2" fmla="*/ 6858000 h 6858000"/>
              <a:gd name="connsiteX3" fmla="*/ 0 w 3411767"/>
              <a:gd name="connsiteY3" fmla="*/ 6850116 h 6858000"/>
              <a:gd name="connsiteX4" fmla="*/ 0 w 3411767"/>
              <a:gd name="connsiteY4" fmla="*/ 788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767" h="6858000">
                <a:moveTo>
                  <a:pt x="7826" y="0"/>
                </a:moveTo>
                <a:lnTo>
                  <a:pt x="3411767" y="3429000"/>
                </a:lnTo>
                <a:lnTo>
                  <a:pt x="7826" y="6858000"/>
                </a:lnTo>
                <a:lnTo>
                  <a:pt x="0" y="6850116"/>
                </a:lnTo>
                <a:lnTo>
                  <a:pt x="0" y="7884"/>
                </a:lnTo>
                <a:close/>
              </a:path>
            </a:pathLst>
          </a:custGeom>
          <a:solidFill>
            <a:schemeClr val="accent2">
              <a:lumMod val="10000"/>
              <a:lumOff val="90000"/>
            </a:schemeClr>
          </a:solidFill>
        </p:spPr>
        <p:txBody>
          <a:bodyPr wrap="square" lIns="108000" bIns="1476000" anchor="ctr" anchorCtr="0">
            <a:noAutofit/>
          </a:bodyPr>
          <a:lstStyle>
            <a:lvl1pPr marL="0" indent="0">
              <a:buFontTx/>
              <a:buNone/>
              <a:defRPr sz="1600"/>
            </a:lvl1pPr>
          </a:lstStyle>
          <a:p>
            <a:endParaRPr lang="nl-NL"/>
          </a:p>
        </p:txBody>
      </p:sp>
      <p:pic>
        <p:nvPicPr>
          <p:cNvPr id="5" name="Logo">
            <a:extLst>
              <a:ext uri="{FF2B5EF4-FFF2-40B4-BE49-F238E27FC236}">
                <a16:creationId xmlns:a16="http://schemas.microsoft.com/office/drawing/2014/main" id="{E56B361B-B13A-16AB-9DAB-8FC5CE4BB6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1500" y="481717"/>
            <a:ext cx="1728000" cy="589680"/>
          </a:xfrm>
          <a:prstGeom prst="rect">
            <a:avLst/>
          </a:prstGeom>
        </p:spPr>
      </p:pic>
    </p:spTree>
    <p:extLst>
      <p:ext uri="{BB962C8B-B14F-4D97-AF65-F5344CB8AC3E}">
        <p14:creationId xmlns:p14="http://schemas.microsoft.com/office/powerpoint/2010/main" val="2135362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endParaRPr lang="nl-NL"/>
          </a:p>
        </p:txBody>
      </p:sp>
      <p:pic>
        <p:nvPicPr>
          <p:cNvPr id="4" name="Graphic 3">
            <a:extLst>
              <a:ext uri="{FF2B5EF4-FFF2-40B4-BE49-F238E27FC236}">
                <a16:creationId xmlns:a16="http://schemas.microsoft.com/office/drawing/2014/main" id="{C98EEACF-EFAF-96BD-919F-35795F14ED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8799" y="3422319"/>
            <a:ext cx="3435681" cy="3435681"/>
          </a:xfrm>
          <a:prstGeom prst="rect">
            <a:avLst/>
          </a:prstGeom>
        </p:spPr>
      </p:pic>
      <p:pic>
        <p:nvPicPr>
          <p:cNvPr id="7" name="Graphic 6">
            <a:extLst>
              <a:ext uri="{FF2B5EF4-FFF2-40B4-BE49-F238E27FC236}">
                <a16:creationId xmlns:a16="http://schemas.microsoft.com/office/drawing/2014/main" id="{7218C0DF-6B04-9D21-9920-A28E4F598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16745" y="-15803"/>
            <a:ext cx="3435681" cy="3435681"/>
          </a:xfrm>
          <a:prstGeom prst="rect">
            <a:avLst/>
          </a:prstGeom>
        </p:spPr>
      </p:pic>
    </p:spTree>
    <p:extLst>
      <p:ext uri="{BB962C8B-B14F-4D97-AF65-F5344CB8AC3E}">
        <p14:creationId xmlns:p14="http://schemas.microsoft.com/office/powerpoint/2010/main" val="3954771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hasCustomPrompt="1"/>
          </p:nvPr>
        </p:nvSpPr>
        <p:spPr>
          <a:xfrm>
            <a:off x="2278743" y="1542228"/>
            <a:ext cx="7712810" cy="3310079"/>
          </a:xfrm>
        </p:spPr>
        <p:txBody>
          <a:bodyPr anchor="ctr" anchorCtr="0">
            <a:normAutofit/>
          </a:bodyPr>
          <a:lstStyle>
            <a:lvl1pPr marL="0" indent="0">
              <a:lnSpc>
                <a:spcPct val="107000"/>
              </a:lnSpc>
              <a:spcBef>
                <a:spcPts val="0"/>
              </a:spcBef>
              <a:buNone/>
              <a:defRPr sz="4000">
                <a:solidFill>
                  <a:schemeClr val="tx1"/>
                </a:solidFill>
                <a:latin typeface="Cooper Lt BT" panose="0208050304030B020404" pitchFamily="18" charset="0"/>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[quote]</a:t>
            </a:r>
          </a:p>
        </p:txBody>
      </p:sp>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4" name="Graphic 3">
            <a:extLst>
              <a:ext uri="{FF2B5EF4-FFF2-40B4-BE49-F238E27FC236}">
                <a16:creationId xmlns:a16="http://schemas.microsoft.com/office/drawing/2014/main" id="{127F536F-B51A-8D36-F0DE-C5DB140686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pic>
        <p:nvPicPr>
          <p:cNvPr id="7" name="Logo">
            <a:extLst>
              <a:ext uri="{FF2B5EF4-FFF2-40B4-BE49-F238E27FC236}">
                <a16:creationId xmlns:a16="http://schemas.microsoft.com/office/drawing/2014/main" id="{BB5098CC-1014-CBD4-5381-42045D0F14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4256632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p:nvPr>
        </p:nvSpPr>
        <p:spPr>
          <a:xfrm>
            <a:off x="4522381" y="-6538"/>
            <a:ext cx="7669619" cy="6864537"/>
          </a:xfrm>
          <a:prstGeom prst="rect">
            <a:avLst/>
          </a:prstGeom>
          <a:solidFill>
            <a:schemeClr val="accent2">
              <a:lumMod val="10000"/>
              <a:lumOff val="90000"/>
            </a:schemeClr>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2" name="Tijdelijke aanduiding voor dianummer 1">
            <a:extLst>
              <a:ext uri="{FF2B5EF4-FFF2-40B4-BE49-F238E27FC236}">
                <a16:creationId xmlns:a16="http://schemas.microsoft.com/office/drawing/2014/main" id="{D62976FA-3DAF-2CC5-B631-AE73A38B9CC4}"/>
              </a:ext>
            </a:extLst>
          </p:cNvPr>
          <p:cNvSpPr>
            <a:spLocks noGrp="1"/>
          </p:cNvSpPr>
          <p:nvPr>
            <p:ph type="sldNum" sz="quarter" idx="15"/>
          </p:nvPr>
        </p:nvSpPr>
        <p:spPr>
          <a:xfrm>
            <a:off x="476045" y="6370918"/>
            <a:ext cx="360000" cy="184666"/>
          </a:xfrm>
        </p:spPr>
        <p:txBody>
          <a:bodyPr/>
          <a:lstStyle>
            <a:lvl1pPr>
              <a:defRPr>
                <a:solidFill>
                  <a:schemeClr val="tx1"/>
                </a:solidFill>
              </a:defRPr>
            </a:lvl1pPr>
          </a:lstStyle>
          <a:p>
            <a:fld id="{51C5D536-50B7-4CE6-B44E-3B56F0A7BD1A}" type="slidenum">
              <a:rPr lang="nl-NL" smtClean="0"/>
              <a:pPr/>
              <a:t>‹#›</a:t>
            </a:fld>
            <a:endParaRPr lang="nl-NL"/>
          </a:p>
        </p:txBody>
      </p:sp>
      <p:sp>
        <p:nvSpPr>
          <p:cNvPr id="7" name="Tekstvak 6">
            <a:extLst>
              <a:ext uri="{FF2B5EF4-FFF2-40B4-BE49-F238E27FC236}">
                <a16:creationId xmlns:a16="http://schemas.microsoft.com/office/drawing/2014/main" id="{BB34A02B-BFFA-A885-2477-10F9028A17BF}"/>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over het tekstdeel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9" name="Tijdelijke aanduiding voor tekst 8">
            <a:extLst>
              <a:ext uri="{FF2B5EF4-FFF2-40B4-BE49-F238E27FC236}">
                <a16:creationId xmlns:a16="http://schemas.microsoft.com/office/drawing/2014/main" id="{0CB0E648-8ABB-7D43-2D05-23D0A312BE1B}"/>
              </a:ext>
            </a:extLst>
          </p:cNvPr>
          <p:cNvSpPr>
            <a:spLocks noGrp="1"/>
          </p:cNvSpPr>
          <p:nvPr>
            <p:ph type="body" sz="quarter" idx="16"/>
          </p:nvPr>
        </p:nvSpPr>
        <p:spPr>
          <a:xfrm>
            <a:off x="449944" y="1800225"/>
            <a:ext cx="3547270" cy="4019550"/>
          </a:xfr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0" name="Titel 9">
            <a:extLst>
              <a:ext uri="{FF2B5EF4-FFF2-40B4-BE49-F238E27FC236}">
                <a16:creationId xmlns:a16="http://schemas.microsoft.com/office/drawing/2014/main" id="{CEED97D7-B613-8457-6DD7-9845D6D9A34D}"/>
              </a:ext>
            </a:extLst>
          </p:cNvPr>
          <p:cNvSpPr>
            <a:spLocks noGrp="1"/>
          </p:cNvSpPr>
          <p:nvPr>
            <p:ph type="title"/>
          </p:nvPr>
        </p:nvSpPr>
        <p:spPr>
          <a:xfrm>
            <a:off x="449944" y="660400"/>
            <a:ext cx="3547270" cy="1030288"/>
          </a:xfrm>
          <a:prstGeom prst="rect">
            <a:avLst/>
          </a:prstGeom>
        </p:spPr>
        <p:txBody>
          <a:bodyPr/>
          <a:lstStyle>
            <a:lvl1pPr>
              <a:defRPr>
                <a:solidFill>
                  <a:schemeClr val="tx1"/>
                </a:solidFill>
              </a:defRPr>
            </a:lvl1pPr>
          </a:lstStyle>
          <a:p>
            <a:r>
              <a:rPr lang="nl-NL"/>
              <a:t>Klik om stijl te bewerken</a:t>
            </a:r>
          </a:p>
        </p:txBody>
      </p:sp>
    </p:spTree>
    <p:extLst>
      <p:ext uri="{BB962C8B-B14F-4D97-AF65-F5344CB8AC3E}">
        <p14:creationId xmlns:p14="http://schemas.microsoft.com/office/powerpoint/2010/main" val="309010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scheider">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8BBE2B1-E710-785E-AD2E-2DC622062DCA}"/>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4" name="Titel 1">
            <a:extLst>
              <a:ext uri="{FF2B5EF4-FFF2-40B4-BE49-F238E27FC236}">
                <a16:creationId xmlns:a16="http://schemas.microsoft.com/office/drawing/2014/main" id="{3620CD77-6FD8-B9DB-73E9-6A75BD5D8D04}"/>
              </a:ext>
            </a:extLst>
          </p:cNvPr>
          <p:cNvSpPr>
            <a:spLocks noGrp="1"/>
          </p:cNvSpPr>
          <p:nvPr>
            <p:ph type="title" hasCustomPrompt="1"/>
          </p:nvPr>
        </p:nvSpPr>
        <p:spPr>
          <a:xfrm>
            <a:off x="900000" y="726962"/>
            <a:ext cx="10515860" cy="276999"/>
          </a:xfrm>
        </p:spPr>
        <p:txBody>
          <a:bodyPr/>
          <a:lstStyle>
            <a:lvl1pPr>
              <a:defRPr sz="2000">
                <a:latin typeface="+mn-lt"/>
              </a:defRPr>
            </a:lvl1pPr>
          </a:lstStyle>
          <a:p>
            <a:r>
              <a:rPr lang="nl-NL"/>
              <a:t>[Gebruik deze dia als sectiescheider]</a:t>
            </a:r>
          </a:p>
        </p:txBody>
      </p:sp>
      <p:pic>
        <p:nvPicPr>
          <p:cNvPr id="5" name="Graphic 4">
            <a:extLst>
              <a:ext uri="{FF2B5EF4-FFF2-40B4-BE49-F238E27FC236}">
                <a16:creationId xmlns:a16="http://schemas.microsoft.com/office/drawing/2014/main" id="{009C80A9-D8F6-0496-BB6B-3C751A9FC5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
        <p:nvSpPr>
          <p:cNvPr id="6" name="Tijdelijke aanduiding voor tekst 8">
            <a:extLst>
              <a:ext uri="{FF2B5EF4-FFF2-40B4-BE49-F238E27FC236}">
                <a16:creationId xmlns:a16="http://schemas.microsoft.com/office/drawing/2014/main" id="{4D47FE1F-C2EC-4370-2154-CAA9FEB42C01}"/>
              </a:ext>
            </a:extLst>
          </p:cNvPr>
          <p:cNvSpPr>
            <a:spLocks noGrp="1"/>
          </p:cNvSpPr>
          <p:nvPr>
            <p:ph type="body" sz="quarter" idx="11" hasCustomPrompt="1"/>
          </p:nvPr>
        </p:nvSpPr>
        <p:spPr>
          <a:xfrm>
            <a:off x="900000" y="2820959"/>
            <a:ext cx="7712810" cy="3310079"/>
          </a:xfrm>
        </p:spPr>
        <p:txBody>
          <a:bodyPr anchor="ctr" anchorCtr="0">
            <a:normAutofit/>
          </a:bodyPr>
          <a:lstStyle>
            <a:lvl1pPr marL="0" indent="0">
              <a:lnSpc>
                <a:spcPct val="107000"/>
              </a:lnSpc>
              <a:spcBef>
                <a:spcPts val="0"/>
              </a:spcBef>
              <a:buNone/>
              <a:defRPr sz="4000">
                <a:solidFill>
                  <a:schemeClr val="tx1"/>
                </a:solidFill>
                <a:latin typeface="+mj-lt"/>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[Titel]</a:t>
            </a:r>
          </a:p>
        </p:txBody>
      </p:sp>
    </p:spTree>
    <p:extLst>
      <p:ext uri="{BB962C8B-B14F-4D97-AF65-F5344CB8AC3E}">
        <p14:creationId xmlns:p14="http://schemas.microsoft.com/office/powerpoint/2010/main" val="14691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nl-NL"/>
              <a:t>Klik om stijl te bewerken</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8038" y="4780652"/>
            <a:ext cx="2083960" cy="2077345"/>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10 October 2024</a:t>
            </a:fld>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711733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dia">
    <p:bg>
      <p:bgPr>
        <a:solidFill>
          <a:schemeClr val="bg1"/>
        </a:solidFill>
        <a:effectLst/>
      </p:bgPr>
    </p:bg>
    <p:spTree>
      <p:nvGrpSpPr>
        <p:cNvPr id="1" name=""/>
        <p:cNvGrpSpPr/>
        <p:nvPr/>
      </p:nvGrpSpPr>
      <p:grpSpPr>
        <a:xfrm>
          <a:off x="0" y="0"/>
          <a:ext cx="0" cy="0"/>
          <a:chOff x="0" y="0"/>
          <a:chExt cx="0" cy="0"/>
        </a:xfrm>
      </p:grpSpPr>
      <p:sp>
        <p:nvSpPr>
          <p:cNvPr id="7" name="Tips">
            <a:extLst>
              <a:ext uri="{FF2B5EF4-FFF2-40B4-BE49-F238E27FC236}">
                <a16:creationId xmlns:a16="http://schemas.microsoft.com/office/drawing/2014/main" id="{CF4BFBB2-A9DF-6ED0-B6DE-D72DE6A0263B}"/>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links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0B68CAB0-07A3-F472-F8E5-B4B58ED251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2602423"/>
            <a:ext cx="4825119" cy="1646572"/>
          </a:xfrm>
          <a:prstGeom prst="rect">
            <a:avLst/>
          </a:prstGeom>
        </p:spPr>
      </p:pic>
      <p:pic>
        <p:nvPicPr>
          <p:cNvPr id="9" name="Graphic 8">
            <a:extLst>
              <a:ext uri="{FF2B5EF4-FFF2-40B4-BE49-F238E27FC236}">
                <a16:creationId xmlns:a16="http://schemas.microsoft.com/office/drawing/2014/main" id="{451AAA51-25AB-ECAE-D3D9-8A9E96BD40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28382" y="5841634"/>
            <a:ext cx="2253211" cy="751773"/>
          </a:xfrm>
          <a:prstGeom prst="rect">
            <a:avLst/>
          </a:prstGeom>
        </p:spPr>
      </p:pic>
      <p:pic>
        <p:nvPicPr>
          <p:cNvPr id="2" name="Graphic 1">
            <a:extLst>
              <a:ext uri="{FF2B5EF4-FFF2-40B4-BE49-F238E27FC236}">
                <a16:creationId xmlns:a16="http://schemas.microsoft.com/office/drawing/2014/main" id="{CF2E618E-E055-424C-CA81-DF8A45DF4D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58315" y="2268456"/>
            <a:ext cx="2285999" cy="2285999"/>
          </a:xfrm>
          <a:prstGeom prst="rect">
            <a:avLst/>
          </a:prstGeom>
        </p:spPr>
      </p:pic>
      <p:pic>
        <p:nvPicPr>
          <p:cNvPr id="4" name="Graphic 3">
            <a:extLst>
              <a:ext uri="{FF2B5EF4-FFF2-40B4-BE49-F238E27FC236}">
                <a16:creationId xmlns:a16="http://schemas.microsoft.com/office/drawing/2014/main" id="{2553FFCF-056A-BD7B-9674-1B3A1F74152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70601" y="2500"/>
            <a:ext cx="2278673" cy="2286934"/>
          </a:xfrm>
          <a:prstGeom prst="rect">
            <a:avLst/>
          </a:prstGeom>
        </p:spPr>
      </p:pic>
      <p:pic>
        <p:nvPicPr>
          <p:cNvPr id="10" name="Graphic 9">
            <a:extLst>
              <a:ext uri="{FF2B5EF4-FFF2-40B4-BE49-F238E27FC236}">
                <a16:creationId xmlns:a16="http://schemas.microsoft.com/office/drawing/2014/main" id="{AE5603BF-9608-A171-78EE-5C2D3DA68A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5830" y="2288500"/>
            <a:ext cx="2294453" cy="2294453"/>
          </a:xfrm>
          <a:prstGeom prst="rect">
            <a:avLst/>
          </a:prstGeom>
        </p:spPr>
      </p:pic>
      <p:pic>
        <p:nvPicPr>
          <p:cNvPr id="12" name="Graphic 11">
            <a:extLst>
              <a:ext uri="{FF2B5EF4-FFF2-40B4-BE49-F238E27FC236}">
                <a16:creationId xmlns:a16="http://schemas.microsoft.com/office/drawing/2014/main" id="{C6C3EAE3-3DF1-83A1-B6E0-7B006083EE5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4519" y="4528206"/>
            <a:ext cx="2311830" cy="2329813"/>
          </a:xfrm>
          <a:prstGeom prst="rect">
            <a:avLst/>
          </a:prstGeom>
        </p:spPr>
      </p:pic>
      <p:pic>
        <p:nvPicPr>
          <p:cNvPr id="18" name="Graphic 17">
            <a:extLst>
              <a:ext uri="{FF2B5EF4-FFF2-40B4-BE49-F238E27FC236}">
                <a16:creationId xmlns:a16="http://schemas.microsoft.com/office/drawing/2014/main" id="{A1983F7C-C190-F9F8-C12C-4AC8143C53B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4519" y="-6610"/>
            <a:ext cx="2301829" cy="2303932"/>
          </a:xfrm>
          <a:prstGeom prst="rect">
            <a:avLst/>
          </a:prstGeom>
        </p:spPr>
      </p:pic>
      <p:pic>
        <p:nvPicPr>
          <p:cNvPr id="20" name="Graphic 19">
            <a:extLst>
              <a:ext uri="{FF2B5EF4-FFF2-40B4-BE49-F238E27FC236}">
                <a16:creationId xmlns:a16="http://schemas.microsoft.com/office/drawing/2014/main" id="{5DD4B32C-A470-465F-617B-20C5688E40D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266646" y="4529232"/>
            <a:ext cx="2278673" cy="2328768"/>
          </a:xfrm>
          <a:prstGeom prst="rect">
            <a:avLst/>
          </a:prstGeom>
        </p:spPr>
      </p:pic>
    </p:spTree>
    <p:extLst>
      <p:ext uri="{BB962C8B-B14F-4D97-AF65-F5344CB8AC3E}">
        <p14:creationId xmlns:p14="http://schemas.microsoft.com/office/powerpoint/2010/main" val="21915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pic>
        <p:nvPicPr>
          <p:cNvPr id="7" name="Graphic 6">
            <a:extLst>
              <a:ext uri="{FF2B5EF4-FFF2-40B4-BE49-F238E27FC236}">
                <a16:creationId xmlns:a16="http://schemas.microsoft.com/office/drawing/2014/main" id="{A0459D6C-7624-C723-3F98-60C0C2BF55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2505451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en-US"/>
              <a:t>Click to edit Master title style</a:t>
            </a:r>
            <a:endParaRPr lang="en-NL"/>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2645327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AA2195-3BB3-6E88-1D7C-DAFD5067176E}"/>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AC3AD2EE-DF8A-7E2B-4D7D-4320319B0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0000" y="510292"/>
            <a:ext cx="1728000" cy="589680"/>
          </a:xfrm>
          <a:prstGeom prst="rect">
            <a:avLst/>
          </a:prstGeom>
        </p:spPr>
      </p:pic>
      <p:pic>
        <p:nvPicPr>
          <p:cNvPr id="6" name="Graphic 5">
            <a:extLst>
              <a:ext uri="{FF2B5EF4-FFF2-40B4-BE49-F238E27FC236}">
                <a16:creationId xmlns:a16="http://schemas.microsoft.com/office/drawing/2014/main" id="{2B4CE1D8-3338-C7E7-FAD4-E460C41C03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6017" y="4902017"/>
            <a:ext cx="1955983" cy="1955983"/>
          </a:xfrm>
          <a:prstGeom prst="rect">
            <a:avLst/>
          </a:prstGeom>
        </p:spPr>
      </p:pic>
      <p:sp>
        <p:nvSpPr>
          <p:cNvPr id="2" name="Title 1">
            <a:extLst>
              <a:ext uri="{FF2B5EF4-FFF2-40B4-BE49-F238E27FC236}">
                <a16:creationId xmlns:a16="http://schemas.microsoft.com/office/drawing/2014/main" id="{74CEC27C-C3E7-A662-B74E-0BBDDF138EDB}"/>
              </a:ext>
            </a:extLst>
          </p:cNvPr>
          <p:cNvSpPr>
            <a:spLocks noGrp="1"/>
          </p:cNvSpPr>
          <p:nvPr>
            <p:ph type="ctrTitle" hasCustomPrompt="1"/>
          </p:nvPr>
        </p:nvSpPr>
        <p:spPr>
          <a:xfrm>
            <a:off x="900000" y="1433623"/>
            <a:ext cx="8144775" cy="2758635"/>
          </a:xfrm>
          <a:prstGeom prst="rect">
            <a:avLst/>
          </a:prstGeom>
        </p:spPr>
        <p:txBody>
          <a:bodyPr anchor="b">
            <a:normAutofit/>
          </a:bodyPr>
          <a:lstStyle>
            <a:lvl1pPr algn="l">
              <a:defRPr sz="6600">
                <a:solidFill>
                  <a:schemeClr val="tx2"/>
                </a:solidFill>
              </a:defRPr>
            </a:lvl1pPr>
          </a:lstStyle>
          <a:p>
            <a:r>
              <a:rPr lang="en-GB"/>
              <a:t>[</a:t>
            </a:r>
            <a:r>
              <a:rPr lang="en-GB" err="1"/>
              <a:t>titel</a:t>
            </a:r>
            <a:r>
              <a:rPr lang="en-GB"/>
              <a:t>]</a:t>
            </a:r>
            <a:endParaRPr lang="en-NL"/>
          </a:p>
        </p:txBody>
      </p:sp>
      <p:sp>
        <p:nvSpPr>
          <p:cNvPr id="3" name="Ondertitel 2">
            <a:extLst>
              <a:ext uri="{FF2B5EF4-FFF2-40B4-BE49-F238E27FC236}">
                <a16:creationId xmlns:a16="http://schemas.microsoft.com/office/drawing/2014/main" id="{4D7293B7-4B2E-195A-030B-217A2D1FCB5F}"/>
              </a:ext>
            </a:extLst>
          </p:cNvPr>
          <p:cNvSpPr>
            <a:spLocks noGrp="1"/>
          </p:cNvSpPr>
          <p:nvPr>
            <p:ph type="subTitle" idx="1" hasCustomPrompt="1"/>
          </p:nvPr>
        </p:nvSpPr>
        <p:spPr>
          <a:xfrm>
            <a:off x="950353" y="5502779"/>
            <a:ext cx="8144775" cy="584250"/>
          </a:xfrm>
        </p:spPr>
        <p:txBody>
          <a:bodyPr>
            <a:normAutofit/>
          </a:bodyPr>
          <a:lstStyle>
            <a:lvl1pPr marL="0" indent="0" algn="l">
              <a:buNone/>
              <a:defRPr sz="1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p:txBody>
      </p:sp>
      <p:sp>
        <p:nvSpPr>
          <p:cNvPr id="4" name="Tijdelijke aanduiding voor tekst 12">
            <a:extLst>
              <a:ext uri="{FF2B5EF4-FFF2-40B4-BE49-F238E27FC236}">
                <a16:creationId xmlns:a16="http://schemas.microsoft.com/office/drawing/2014/main" id="{94A98B35-375B-1819-CE2A-8C2C445F810F}"/>
              </a:ext>
            </a:extLst>
          </p:cNvPr>
          <p:cNvSpPr>
            <a:spLocks noGrp="1"/>
          </p:cNvSpPr>
          <p:nvPr>
            <p:ph type="body" sz="quarter" idx="10" hasCustomPrompt="1"/>
          </p:nvPr>
        </p:nvSpPr>
        <p:spPr>
          <a:xfrm>
            <a:off x="940306" y="4330545"/>
            <a:ext cx="8104470" cy="584200"/>
          </a:xfrm>
        </p:spPr>
        <p:txBody>
          <a:bodyPr/>
          <a:lstStyle>
            <a:lvl1pPr marL="0" indent="0">
              <a:buNone/>
              <a:defRPr>
                <a:solidFill>
                  <a:schemeClr val="tx2"/>
                </a:solidFill>
              </a:defRPr>
            </a:lvl1pPr>
          </a:lstStyle>
          <a:p>
            <a:pPr lvl="0"/>
            <a:r>
              <a:rPr lang="nl-NL"/>
              <a:t>[ondertitel]</a:t>
            </a:r>
          </a:p>
        </p:txBody>
      </p:sp>
      <p:sp>
        <p:nvSpPr>
          <p:cNvPr id="12" name="Tijdelijke aanduiding voor tekst 15">
            <a:extLst>
              <a:ext uri="{FF2B5EF4-FFF2-40B4-BE49-F238E27FC236}">
                <a16:creationId xmlns:a16="http://schemas.microsoft.com/office/drawing/2014/main" id="{839DC652-DEDD-7AEA-1CDB-EEE04E55D1DD}"/>
              </a:ext>
            </a:extLst>
          </p:cNvPr>
          <p:cNvSpPr>
            <a:spLocks noGrp="1"/>
          </p:cNvSpPr>
          <p:nvPr>
            <p:ph type="body" sz="quarter" idx="11" hasCustomPrompt="1"/>
          </p:nvPr>
        </p:nvSpPr>
        <p:spPr>
          <a:xfrm>
            <a:off x="950353" y="5965872"/>
            <a:ext cx="2221843" cy="584250"/>
          </a:xfrm>
        </p:spPr>
        <p:txBody>
          <a:bodyPr>
            <a:normAutofit/>
          </a:bodyPr>
          <a:lstStyle>
            <a:lvl1pPr marL="0" indent="0">
              <a:buNone/>
              <a:defRPr sz="1800">
                <a:latin typeface="Cooper Lt BT" panose="0208050304030B020404" pitchFamily="18" charset="0"/>
              </a:defRPr>
            </a:lvl1pPr>
          </a:lstStyle>
          <a:p>
            <a:pPr lvl="0"/>
            <a:r>
              <a:rPr lang="nl-NL"/>
              <a:t>[datum]</a:t>
            </a:r>
          </a:p>
        </p:txBody>
      </p:sp>
    </p:spTree>
    <p:extLst>
      <p:ext uri="{BB962C8B-B14F-4D97-AF65-F5344CB8AC3E}">
        <p14:creationId xmlns:p14="http://schemas.microsoft.com/office/powerpoint/2010/main" val="198598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hou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11387784-1A9C-8D8F-8557-96F929ED8E23}"/>
              </a:ext>
            </a:extLst>
          </p:cNvPr>
          <p:cNvSpPr>
            <a:spLocks noGrp="1"/>
          </p:cNvSpPr>
          <p:nvPr>
            <p:ph type="body" sz="quarter" idx="13"/>
          </p:nvPr>
        </p:nvSpPr>
        <p:spPr>
          <a:xfrm>
            <a:off x="5582992" y="2006598"/>
            <a:ext cx="5545383" cy="4287600"/>
          </a:xfrm>
        </p:spPr>
        <p:txBody>
          <a:bodyPr>
            <a:normAutofit/>
          </a:bodyPr>
          <a:lstStyle>
            <a:lvl1pPr marL="457200" indent="-457200">
              <a:buClr>
                <a:schemeClr val="bg1">
                  <a:lumMod val="75000"/>
                </a:schemeClr>
              </a:buClr>
              <a:buFont typeface="+mj-lt"/>
              <a:buAutoNum type="arabicPeriod"/>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nl-NL"/>
              <a:t>Klikken om de tekststijl van het model te bewerken</a:t>
            </a:r>
          </a:p>
        </p:txBody>
      </p:sp>
      <p:sp>
        <p:nvSpPr>
          <p:cNvPr id="11" name="Titel 10">
            <a:extLst>
              <a:ext uri="{FF2B5EF4-FFF2-40B4-BE49-F238E27FC236}">
                <a16:creationId xmlns:a16="http://schemas.microsoft.com/office/drawing/2014/main" id="{3952F1FC-3600-16B7-1FD2-E805D6E198EE}"/>
              </a:ext>
            </a:extLst>
          </p:cNvPr>
          <p:cNvSpPr>
            <a:spLocks noGrp="1"/>
          </p:cNvSpPr>
          <p:nvPr>
            <p:ph type="title"/>
          </p:nvPr>
        </p:nvSpPr>
        <p:spPr>
          <a:xfrm>
            <a:off x="5582991" y="901700"/>
            <a:ext cx="5545383" cy="1107996"/>
          </a:xfrm>
        </p:spPr>
        <p:txBody>
          <a:bodyPr wrap="square">
            <a:spAutoFit/>
          </a:bodyPr>
          <a:lstStyle/>
          <a:p>
            <a:r>
              <a:rPr lang="nl-NL"/>
              <a:t>Klik om stijl te bewerken</a:t>
            </a:r>
          </a:p>
        </p:txBody>
      </p:sp>
      <p:pic>
        <p:nvPicPr>
          <p:cNvPr id="7" name="Graphic 6">
            <a:extLst>
              <a:ext uri="{FF2B5EF4-FFF2-40B4-BE49-F238E27FC236}">
                <a16:creationId xmlns:a16="http://schemas.microsoft.com/office/drawing/2014/main" id="{99E3B6CB-0BA3-C57E-345C-4DB984E31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37894"/>
            <a:ext cx="4720107" cy="4720107"/>
          </a:xfrm>
          <a:prstGeom prst="rect">
            <a:avLst/>
          </a:prstGeom>
        </p:spPr>
      </p:pic>
      <p:pic>
        <p:nvPicPr>
          <p:cNvPr id="8" name="Logo">
            <a:extLst>
              <a:ext uri="{FF2B5EF4-FFF2-40B4-BE49-F238E27FC236}">
                <a16:creationId xmlns:a16="http://schemas.microsoft.com/office/drawing/2014/main" id="{2538871D-F3B2-CE5A-292A-2737A84136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3100511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809750"/>
            <a:ext cx="9540000" cy="4287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6" name="Titel 5">
            <a:extLst>
              <a:ext uri="{FF2B5EF4-FFF2-40B4-BE49-F238E27FC236}">
                <a16:creationId xmlns:a16="http://schemas.microsoft.com/office/drawing/2014/main" id="{9EDC4490-254F-A3CD-E1E5-8C4FCC5117B1}"/>
              </a:ext>
            </a:extLst>
          </p:cNvPr>
          <p:cNvSpPr>
            <a:spLocks noGrp="1"/>
          </p:cNvSpPr>
          <p:nvPr>
            <p:ph type="title"/>
          </p:nvPr>
        </p:nvSpPr>
        <p:spPr/>
        <p:txBody>
          <a:bodyPr/>
          <a:lstStyle/>
          <a:p>
            <a:r>
              <a:rPr lang="nl-NL"/>
              <a:t>Klik om stijl te bewerken</a:t>
            </a:r>
          </a:p>
        </p:txBody>
      </p:sp>
      <p:pic>
        <p:nvPicPr>
          <p:cNvPr id="4" name="Graphic 3">
            <a:extLst>
              <a:ext uri="{FF2B5EF4-FFF2-40B4-BE49-F238E27FC236}">
                <a16:creationId xmlns:a16="http://schemas.microsoft.com/office/drawing/2014/main" id="{59729F6B-8412-AC4C-F2A6-CB7A01359F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1097336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klein - 2 koloms">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626599"/>
            <a:ext cx="9540000" cy="4287600"/>
          </a:xfrm>
        </p:spPr>
        <p:txBody>
          <a:bodyPr numCol="2" spcCol="468000">
            <a:normAutofit/>
          </a:bodyPr>
          <a:lstStyle>
            <a:lvl1pPr marL="0" indent="0">
              <a:lnSpc>
                <a:spcPct val="112000"/>
              </a:lnSpc>
              <a:spcBef>
                <a:spcPts val="0"/>
              </a:spcBef>
              <a:buNone/>
              <a:defRPr sz="1200"/>
            </a:lvl1pPr>
            <a:lvl2pPr>
              <a:lnSpc>
                <a:spcPct val="112000"/>
              </a:lnSpc>
              <a:spcBef>
                <a:spcPts val="0"/>
              </a:spcBef>
              <a:defRPr sz="1200"/>
            </a:lvl2pPr>
            <a:lvl3pPr>
              <a:lnSpc>
                <a:spcPct val="112000"/>
              </a:lnSpc>
              <a:spcBef>
                <a:spcPts val="0"/>
              </a:spcBef>
              <a:defRPr sz="1200"/>
            </a:lvl3pPr>
            <a:lvl4pPr>
              <a:lnSpc>
                <a:spcPct val="112000"/>
              </a:lnSpc>
              <a:spcBef>
                <a:spcPts val="0"/>
              </a:spcBef>
              <a:defRPr sz="1200"/>
            </a:lvl4pPr>
            <a:lvl5pPr>
              <a:lnSpc>
                <a:spcPct val="112000"/>
              </a:lnSpc>
              <a:spcBef>
                <a:spcPts val="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0" name="Titel 9">
            <a:extLst>
              <a:ext uri="{FF2B5EF4-FFF2-40B4-BE49-F238E27FC236}">
                <a16:creationId xmlns:a16="http://schemas.microsoft.com/office/drawing/2014/main" id="{D02CE955-AB00-7AE7-3A79-53D1BB30376A}"/>
              </a:ext>
            </a:extLst>
          </p:cNvPr>
          <p:cNvSpPr>
            <a:spLocks noGrp="1"/>
          </p:cNvSpPr>
          <p:nvPr>
            <p:ph type="title"/>
          </p:nvPr>
        </p:nvSpPr>
        <p:spPr/>
        <p:txBody>
          <a:bodyPr/>
          <a:lstStyle/>
          <a:p>
            <a:r>
              <a:rPr lang="nl-NL"/>
              <a:t>Klik om stijl te bewerken</a:t>
            </a:r>
          </a:p>
        </p:txBody>
      </p:sp>
      <p:pic>
        <p:nvPicPr>
          <p:cNvPr id="6" name="Graphic 5">
            <a:extLst>
              <a:ext uri="{FF2B5EF4-FFF2-40B4-BE49-F238E27FC236}">
                <a16:creationId xmlns:a16="http://schemas.microsoft.com/office/drawing/2014/main" id="{509C9145-66C2-1E0F-37EA-53258FF1E9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331339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86D88-BE89-4831-9B90-7D9EC10F0501}"/>
              </a:ext>
            </a:extLst>
          </p:cNvPr>
          <p:cNvSpPr>
            <a:spLocks noGrp="1"/>
          </p:cNvSpPr>
          <p:nvPr>
            <p:ph type="title"/>
          </p:nvPr>
        </p:nvSpPr>
        <p:spPr>
          <a:xfrm>
            <a:off x="900000" y="901700"/>
            <a:ext cx="9422417" cy="55399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0E9875-161D-D875-D621-D1FBF154DC57}"/>
              </a:ext>
            </a:extLst>
          </p:cNvPr>
          <p:cNvSpPr>
            <a:spLocks noGrp="1"/>
          </p:cNvSpPr>
          <p:nvPr>
            <p:ph sz="half" idx="1"/>
          </p:nvPr>
        </p:nvSpPr>
        <p:spPr>
          <a:xfrm>
            <a:off x="838200"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1BDC9B8-A484-A5C8-3997-42D7E4031856}"/>
              </a:ext>
            </a:extLst>
          </p:cNvPr>
          <p:cNvSpPr>
            <a:spLocks noGrp="1"/>
          </p:cNvSpPr>
          <p:nvPr>
            <p:ph sz="half" idx="2"/>
          </p:nvPr>
        </p:nvSpPr>
        <p:spPr>
          <a:xfrm>
            <a:off x="5669924"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2527F140-E89B-F499-401D-2DAD723D6393}"/>
              </a:ext>
            </a:extLst>
          </p:cNvPr>
          <p:cNvSpPr>
            <a:spLocks noGrp="1"/>
          </p:cNvSpPr>
          <p:nvPr>
            <p:ph type="sldNum" sz="quarter" idx="12"/>
          </p:nvPr>
        </p:nvSpPr>
        <p:spPr/>
        <p:txBody>
          <a:bodyPr/>
          <a:lstStyle/>
          <a:p>
            <a:fld id="{B00A88DA-2B99-48E0-A5D8-C1B42E06451B}" type="slidenum">
              <a:rPr lang="nl-NL" smtClean="0"/>
              <a:t>‹#›</a:t>
            </a:fld>
            <a:endParaRPr lang="nl-NL"/>
          </a:p>
        </p:txBody>
      </p:sp>
      <p:pic>
        <p:nvPicPr>
          <p:cNvPr id="8" name="Graphic 7">
            <a:extLst>
              <a:ext uri="{FF2B5EF4-FFF2-40B4-BE49-F238E27FC236}">
                <a16:creationId xmlns:a16="http://schemas.microsoft.com/office/drawing/2014/main" id="{1767A1E9-3F88-4F0D-BD5D-92E94F659F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2197105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en afbeelding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8E4099-0694-C524-03CE-0656BCE9B6E4}"/>
              </a:ext>
            </a:extLst>
          </p:cNvPr>
          <p:cNvSpPr>
            <a:spLocks noGrp="1"/>
          </p:cNvSpPr>
          <p:nvPr>
            <p:ph type="pic" idx="1"/>
          </p:nvPr>
        </p:nvSpPr>
        <p:spPr>
          <a:xfrm>
            <a:off x="6407888" y="765544"/>
            <a:ext cx="5018569" cy="5330455"/>
          </a:xfrm>
          <a:prstGeom prst="roundRect">
            <a:avLst>
              <a:gd name="adj" fmla="val 5791"/>
            </a:avLst>
          </a:prstGeom>
          <a:solidFill>
            <a:srgbClr val="F4D9DC"/>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NL"/>
          </a:p>
        </p:txBody>
      </p:sp>
      <p:sp>
        <p:nvSpPr>
          <p:cNvPr id="5" name="Tijdelijke aanduiding voor dianummer 4">
            <a:extLst>
              <a:ext uri="{FF2B5EF4-FFF2-40B4-BE49-F238E27FC236}">
                <a16:creationId xmlns:a16="http://schemas.microsoft.com/office/drawing/2014/main" id="{FCCBD762-5884-7A00-9D82-7B15DC44D403}"/>
              </a:ext>
            </a:extLst>
          </p:cNvPr>
          <p:cNvSpPr>
            <a:spLocks noGrp="1"/>
          </p:cNvSpPr>
          <p:nvPr>
            <p:ph type="sldNum" sz="quarter" idx="10"/>
          </p:nvPr>
        </p:nvSpPr>
        <p:spPr>
          <a:xfrm>
            <a:off x="1638115" y="6375004"/>
            <a:ext cx="360000" cy="184666"/>
          </a:xfrm>
        </p:spPr>
        <p:txBody>
          <a:bodyPr/>
          <a:lstStyle/>
          <a:p>
            <a:fld id="{51C5D536-50B7-4CE6-B44E-3B56F0A7BD1A}" type="slidenum">
              <a:rPr lang="nl-NL" smtClean="0"/>
              <a:pPr/>
              <a:t>‹#›</a:t>
            </a:fld>
            <a:endParaRPr lang="nl-NL"/>
          </a:p>
        </p:txBody>
      </p:sp>
      <p:sp>
        <p:nvSpPr>
          <p:cNvPr id="8" name="Tekstvak 7">
            <a:extLst>
              <a:ext uri="{FF2B5EF4-FFF2-40B4-BE49-F238E27FC236}">
                <a16:creationId xmlns:a16="http://schemas.microsoft.com/office/drawing/2014/main" id="{9FC4AC9D-AABE-64F5-895E-CBC6C9D6BDFA}"/>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tel 7">
            <a:extLst>
              <a:ext uri="{FF2B5EF4-FFF2-40B4-BE49-F238E27FC236}">
                <a16:creationId xmlns:a16="http://schemas.microsoft.com/office/drawing/2014/main" id="{02029F12-835A-7674-1418-0103C14231D9}"/>
              </a:ext>
            </a:extLst>
          </p:cNvPr>
          <p:cNvSpPr>
            <a:spLocks noGrp="1"/>
          </p:cNvSpPr>
          <p:nvPr>
            <p:ph type="title"/>
          </p:nvPr>
        </p:nvSpPr>
        <p:spPr>
          <a:xfrm>
            <a:off x="772123" y="822923"/>
            <a:ext cx="5018568" cy="1030288"/>
          </a:xfrm>
          <a:prstGeom prst="rect">
            <a:avLst/>
          </a:prstGeom>
        </p:spPr>
        <p:txBody>
          <a:bodyPr/>
          <a:lstStyle/>
          <a:p>
            <a:r>
              <a:rPr lang="nl-NL"/>
              <a:t>Klik om stijl te bewerken</a:t>
            </a:r>
          </a:p>
        </p:txBody>
      </p:sp>
      <p:sp>
        <p:nvSpPr>
          <p:cNvPr id="16" name="Tijdelijke aanduiding voor tekst 8">
            <a:extLst>
              <a:ext uri="{FF2B5EF4-FFF2-40B4-BE49-F238E27FC236}">
                <a16:creationId xmlns:a16="http://schemas.microsoft.com/office/drawing/2014/main" id="{4FDC1ACC-7E36-50AC-E0B8-7C9882B7A2A2}"/>
              </a:ext>
            </a:extLst>
          </p:cNvPr>
          <p:cNvSpPr>
            <a:spLocks noGrp="1"/>
          </p:cNvSpPr>
          <p:nvPr>
            <p:ph type="body" sz="quarter" idx="15"/>
          </p:nvPr>
        </p:nvSpPr>
        <p:spPr>
          <a:xfrm>
            <a:off x="772122" y="1972273"/>
            <a:ext cx="5018568" cy="2971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82257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en afbeelding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FB6C9DFA-51F2-9A14-4371-2BC452EA8D59}"/>
              </a:ext>
            </a:extLst>
          </p:cNvPr>
          <p:cNvSpPr>
            <a:spLocks noGrp="1"/>
          </p:cNvSpPr>
          <p:nvPr>
            <p:ph type="pic" idx="13"/>
          </p:nvPr>
        </p:nvSpPr>
        <p:spPr>
          <a:xfrm>
            <a:off x="839788" y="712382"/>
            <a:ext cx="5018569" cy="5330455"/>
          </a:xfrm>
          <a:prstGeom prst="roundRect">
            <a:avLst>
              <a:gd name="adj" fmla="val 5791"/>
            </a:avLst>
          </a:prstGeom>
          <a:solidFill>
            <a:srgbClr val="F4D9DC"/>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NL"/>
          </a:p>
        </p:txBody>
      </p:sp>
      <p:sp>
        <p:nvSpPr>
          <p:cNvPr id="3" name="Tijdelijke aanduiding voor dianummer 2">
            <a:extLst>
              <a:ext uri="{FF2B5EF4-FFF2-40B4-BE49-F238E27FC236}">
                <a16:creationId xmlns:a16="http://schemas.microsoft.com/office/drawing/2014/main" id="{53328D32-D514-0893-242F-AE37AA33EE27}"/>
              </a:ext>
            </a:extLst>
          </p:cNvPr>
          <p:cNvSpPr>
            <a:spLocks noGrp="1"/>
          </p:cNvSpPr>
          <p:nvPr>
            <p:ph type="sldNum" sz="quarter" idx="14"/>
          </p:nvPr>
        </p:nvSpPr>
        <p:spPr/>
        <p:txBody>
          <a:bodyPr/>
          <a:lstStyle/>
          <a:p>
            <a:fld id="{51C5D536-50B7-4CE6-B44E-3B56F0A7BD1A}" type="slidenum">
              <a:rPr lang="nl-NL" smtClean="0"/>
              <a:pPr/>
              <a:t>‹#›</a:t>
            </a:fld>
            <a:endParaRPr lang="nl-NL"/>
          </a:p>
        </p:txBody>
      </p:sp>
      <p:sp>
        <p:nvSpPr>
          <p:cNvPr id="8" name="Titel 7">
            <a:extLst>
              <a:ext uri="{FF2B5EF4-FFF2-40B4-BE49-F238E27FC236}">
                <a16:creationId xmlns:a16="http://schemas.microsoft.com/office/drawing/2014/main" id="{0B2B25DC-E81D-39AB-54C1-99089AA8EF6A}"/>
              </a:ext>
            </a:extLst>
          </p:cNvPr>
          <p:cNvSpPr>
            <a:spLocks noGrp="1"/>
          </p:cNvSpPr>
          <p:nvPr>
            <p:ph type="title"/>
          </p:nvPr>
        </p:nvSpPr>
        <p:spPr>
          <a:xfrm>
            <a:off x="6407888" y="660400"/>
            <a:ext cx="5018568" cy="1030288"/>
          </a:xfrm>
          <a:prstGeom prst="rect">
            <a:avLst/>
          </a:prstGeom>
        </p:spPr>
        <p:txBody>
          <a:bodyPr/>
          <a:lstStyle/>
          <a:p>
            <a:r>
              <a:rPr lang="nl-NL"/>
              <a:t>Klik om stijl te bewerken</a:t>
            </a:r>
          </a:p>
        </p:txBody>
      </p:sp>
      <p:sp>
        <p:nvSpPr>
          <p:cNvPr id="9" name="Tijdelijke aanduiding voor tekst 8">
            <a:extLst>
              <a:ext uri="{FF2B5EF4-FFF2-40B4-BE49-F238E27FC236}">
                <a16:creationId xmlns:a16="http://schemas.microsoft.com/office/drawing/2014/main" id="{9C846342-5708-F691-55DC-8890FD1295B8}"/>
              </a:ext>
            </a:extLst>
          </p:cNvPr>
          <p:cNvSpPr>
            <a:spLocks noGrp="1"/>
          </p:cNvSpPr>
          <p:nvPr>
            <p:ph type="body" sz="quarter" idx="15"/>
          </p:nvPr>
        </p:nvSpPr>
        <p:spPr>
          <a:xfrm>
            <a:off x="6407887" y="1809750"/>
            <a:ext cx="5018568" cy="2971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ekstvak 9">
            <a:extLst>
              <a:ext uri="{FF2B5EF4-FFF2-40B4-BE49-F238E27FC236}">
                <a16:creationId xmlns:a16="http://schemas.microsoft.com/office/drawing/2014/main" id="{4121D0CB-2473-F073-E195-3D2F277A74AA}"/>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Tree>
    <p:extLst>
      <p:ext uri="{BB962C8B-B14F-4D97-AF65-F5344CB8AC3E}">
        <p14:creationId xmlns:p14="http://schemas.microsoft.com/office/powerpoint/2010/main" val="95918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sp>
        <p:nvSpPr>
          <p:cNvPr id="12" name="TextBox 11">
            <a:extLst>
              <a:ext uri="{FF2B5EF4-FFF2-40B4-BE49-F238E27FC236}">
                <a16:creationId xmlns:a16="http://schemas.microsoft.com/office/drawing/2014/main" id="{8E09C9F8-6767-6280-CFE2-C9285709AA2C}"/>
              </a:ext>
            </a:extLst>
          </p:cNvPr>
          <p:cNvSpPr txBox="1"/>
          <p:nvPr userDrawn="1"/>
        </p:nvSpPr>
        <p:spPr>
          <a:xfrm>
            <a:off x="6436034" y="834760"/>
            <a:ext cx="1391728" cy="341064"/>
          </a:xfrm>
          <a:prstGeom prst="rect">
            <a:avLst/>
          </a:prstGeom>
          <a:noFill/>
        </p:spPr>
        <p:txBody>
          <a:bodyPr wrap="square">
            <a:spAutoFit/>
          </a:bodyPr>
          <a:lstStyle/>
          <a:p>
            <a:r>
              <a:rPr lang="en-GB" sz="1600" b="0" i="0" err="1">
                <a:solidFill>
                  <a:srgbClr val="000000"/>
                </a:solidFill>
                <a:effectLst/>
                <a:latin typeface="General Sans" pitchFamily="2" charset="77"/>
              </a:rPr>
              <a:t>Inhoud</a:t>
            </a:r>
            <a:endParaRPr lang="en-GB" sz="1600" b="0" i="0">
              <a:solidFill>
                <a:srgbClr val="000000"/>
              </a:solidFill>
              <a:effectLst/>
              <a:latin typeface="General Sans" pitchFamily="2" charset="77"/>
            </a:endParaRPr>
          </a:p>
        </p:txBody>
      </p:sp>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kst en vorm-blokk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1" name="Tijdelijke aanduiding voor tekst 8">
            <a:extLst>
              <a:ext uri="{FF2B5EF4-FFF2-40B4-BE49-F238E27FC236}">
                <a16:creationId xmlns:a16="http://schemas.microsoft.com/office/drawing/2014/main" id="{83D14173-2CD4-890E-EE80-8638CC9F4062}"/>
              </a:ext>
            </a:extLst>
          </p:cNvPr>
          <p:cNvSpPr>
            <a:spLocks noGrp="1"/>
          </p:cNvSpPr>
          <p:nvPr>
            <p:ph type="body" sz="quarter" idx="17"/>
          </p:nvPr>
        </p:nvSpPr>
        <p:spPr>
          <a:xfrm>
            <a:off x="900113" y="1809750"/>
            <a:ext cx="6257771" cy="398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ianummer 13">
            <a:extLst>
              <a:ext uri="{FF2B5EF4-FFF2-40B4-BE49-F238E27FC236}">
                <a16:creationId xmlns:a16="http://schemas.microsoft.com/office/drawing/2014/main" id="{C0B807FF-4407-BC93-D943-1B6AF3166558}"/>
              </a:ext>
            </a:extLst>
          </p:cNvPr>
          <p:cNvSpPr>
            <a:spLocks noGrp="1"/>
          </p:cNvSpPr>
          <p:nvPr>
            <p:ph type="sldNum" sz="quarter" idx="18"/>
          </p:nvPr>
        </p:nvSpPr>
        <p:spPr/>
        <p:txBody>
          <a:bodyPr/>
          <a:lstStyle/>
          <a:p>
            <a:fld id="{51C5D536-50B7-4CE6-B44E-3B56F0A7BD1A}" type="slidenum">
              <a:rPr lang="nl-NL" smtClean="0"/>
              <a:pPr/>
              <a:t>‹#›</a:t>
            </a:fld>
            <a:endParaRPr lang="nl-NL"/>
          </a:p>
        </p:txBody>
      </p:sp>
      <p:sp>
        <p:nvSpPr>
          <p:cNvPr id="15" name="Titel 14">
            <a:extLst>
              <a:ext uri="{FF2B5EF4-FFF2-40B4-BE49-F238E27FC236}">
                <a16:creationId xmlns:a16="http://schemas.microsoft.com/office/drawing/2014/main" id="{B0FF9C61-FA47-4C8A-128D-7B90B2103CCF}"/>
              </a:ext>
            </a:extLst>
          </p:cNvPr>
          <p:cNvSpPr>
            <a:spLocks noGrp="1"/>
          </p:cNvSpPr>
          <p:nvPr>
            <p:ph type="title"/>
          </p:nvPr>
        </p:nvSpPr>
        <p:spPr>
          <a:xfrm>
            <a:off x="900000" y="901700"/>
            <a:ext cx="6257771" cy="553998"/>
          </a:xfrm>
        </p:spPr>
        <p:txBody>
          <a:bodyPr/>
          <a:lstStyle/>
          <a:p>
            <a:r>
              <a:rPr lang="nl-NL"/>
              <a:t>Klik om stijl te bewerken</a:t>
            </a:r>
          </a:p>
        </p:txBody>
      </p:sp>
      <p:pic>
        <p:nvPicPr>
          <p:cNvPr id="5" name="Graphic 4">
            <a:extLst>
              <a:ext uri="{FF2B5EF4-FFF2-40B4-BE49-F238E27FC236}">
                <a16:creationId xmlns:a16="http://schemas.microsoft.com/office/drawing/2014/main" id="{AAF971B3-DD08-A737-430D-E5CD90CA7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18507" y="-935"/>
            <a:ext cx="2285999" cy="2285999"/>
          </a:xfrm>
          <a:prstGeom prst="rect">
            <a:avLst/>
          </a:prstGeom>
        </p:spPr>
      </p:pic>
      <p:pic>
        <p:nvPicPr>
          <p:cNvPr id="9" name="Graphic 8">
            <a:extLst>
              <a:ext uri="{FF2B5EF4-FFF2-40B4-BE49-F238E27FC236}">
                <a16:creationId xmlns:a16="http://schemas.microsoft.com/office/drawing/2014/main" id="{E60B8CA3-D0E8-D4AE-7886-1141CA324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2264" y="0"/>
            <a:ext cx="2285998" cy="2285998"/>
          </a:xfrm>
          <a:prstGeom prst="rect">
            <a:avLst/>
          </a:prstGeom>
        </p:spPr>
      </p:pic>
      <p:pic>
        <p:nvPicPr>
          <p:cNvPr id="13" name="Graphic 12">
            <a:extLst>
              <a:ext uri="{FF2B5EF4-FFF2-40B4-BE49-F238E27FC236}">
                <a16:creationId xmlns:a16="http://schemas.microsoft.com/office/drawing/2014/main" id="{DB0AB541-F90D-30FF-9532-3A02CE96CB5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19477" y="2285994"/>
            <a:ext cx="2284130" cy="2284130"/>
          </a:xfrm>
          <a:prstGeom prst="rect">
            <a:avLst/>
          </a:prstGeom>
        </p:spPr>
      </p:pic>
      <p:pic>
        <p:nvPicPr>
          <p:cNvPr id="16" name="Graphic 15">
            <a:extLst>
              <a:ext uri="{FF2B5EF4-FFF2-40B4-BE49-F238E27FC236}">
                <a16:creationId xmlns:a16="http://schemas.microsoft.com/office/drawing/2014/main" id="{E78E047D-626E-DAC7-A4F0-B4B59F6485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01141" y="2279107"/>
            <a:ext cx="2287769" cy="2287769"/>
          </a:xfrm>
          <a:prstGeom prst="rect">
            <a:avLst/>
          </a:prstGeom>
        </p:spPr>
      </p:pic>
      <p:pic>
        <p:nvPicPr>
          <p:cNvPr id="18" name="Graphic 17">
            <a:extLst>
              <a:ext uri="{FF2B5EF4-FFF2-40B4-BE49-F238E27FC236}">
                <a16:creationId xmlns:a16="http://schemas.microsoft.com/office/drawing/2014/main" id="{C2F0633E-0B18-A3A1-0886-A69CEDD85A7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17012" y="4563547"/>
            <a:ext cx="2294453" cy="2294453"/>
          </a:xfrm>
          <a:prstGeom prst="rect">
            <a:avLst/>
          </a:prstGeom>
        </p:spPr>
      </p:pic>
      <p:pic>
        <p:nvPicPr>
          <p:cNvPr id="12" name="Graphic 11">
            <a:extLst>
              <a:ext uri="{FF2B5EF4-FFF2-40B4-BE49-F238E27FC236}">
                <a16:creationId xmlns:a16="http://schemas.microsoft.com/office/drawing/2014/main" id="{14DCEC65-39BC-BB32-62EE-CC724E43164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903607" y="4566171"/>
            <a:ext cx="2294971" cy="2294971"/>
          </a:xfrm>
          <a:prstGeom prst="rect">
            <a:avLst/>
          </a:prstGeom>
        </p:spPr>
      </p:pic>
    </p:spTree>
    <p:extLst>
      <p:ext uri="{BB962C8B-B14F-4D97-AF65-F5344CB8AC3E}">
        <p14:creationId xmlns:p14="http://schemas.microsoft.com/office/powerpoint/2010/main" val="1265749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pic>
        <p:nvPicPr>
          <p:cNvPr id="4" name="Graphic 3">
            <a:extLst>
              <a:ext uri="{FF2B5EF4-FFF2-40B4-BE49-F238E27FC236}">
                <a16:creationId xmlns:a16="http://schemas.microsoft.com/office/drawing/2014/main" id="{DEF692E1-B0B6-874D-22C6-4E2CE8F3B6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30754" y="6681"/>
            <a:ext cx="3422319" cy="3422319"/>
          </a:xfrm>
          <a:prstGeom prst="rect">
            <a:avLst/>
          </a:prstGeom>
        </p:spPr>
      </p:pic>
      <p:pic>
        <p:nvPicPr>
          <p:cNvPr id="5" name="Graphic 4">
            <a:extLst>
              <a:ext uri="{FF2B5EF4-FFF2-40B4-BE49-F238E27FC236}">
                <a16:creationId xmlns:a16="http://schemas.microsoft.com/office/drawing/2014/main" id="{D10B13FF-1F7E-1657-6683-C0C5677A1C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8799" y="3435681"/>
            <a:ext cx="3422319" cy="3422319"/>
          </a:xfrm>
          <a:prstGeom prst="rect">
            <a:avLst/>
          </a:prstGeom>
        </p:spPr>
      </p:pic>
    </p:spTree>
    <p:extLst>
      <p:ext uri="{BB962C8B-B14F-4D97-AF65-F5344CB8AC3E}">
        <p14:creationId xmlns:p14="http://schemas.microsoft.com/office/powerpoint/2010/main" val="676499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hasCustomPrompt="1"/>
          </p:nvPr>
        </p:nvSpPr>
        <p:spPr>
          <a:xfrm>
            <a:off x="2278743" y="1542228"/>
            <a:ext cx="7712810" cy="3310079"/>
          </a:xfrm>
        </p:spPr>
        <p:txBody>
          <a:bodyPr anchor="ctr" anchorCtr="0">
            <a:normAutofit/>
          </a:bodyPr>
          <a:lstStyle>
            <a:lvl1pPr marL="0" indent="0">
              <a:lnSpc>
                <a:spcPct val="107000"/>
              </a:lnSpc>
              <a:spcBef>
                <a:spcPts val="0"/>
              </a:spcBef>
              <a:buNone/>
              <a:defRPr sz="4000">
                <a:solidFill>
                  <a:schemeClr val="tx1"/>
                </a:solidFill>
                <a:latin typeface="Cooper Lt BT" panose="0208050304030B020404" pitchFamily="18" charset="0"/>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[quote]</a:t>
            </a:r>
          </a:p>
        </p:txBody>
      </p:sp>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4" name="Graphic 3">
            <a:extLst>
              <a:ext uri="{FF2B5EF4-FFF2-40B4-BE49-F238E27FC236}">
                <a16:creationId xmlns:a16="http://schemas.microsoft.com/office/drawing/2014/main" id="{49174CDC-8052-FFBA-877F-942B35AB9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pic>
        <p:nvPicPr>
          <p:cNvPr id="6" name="Logo">
            <a:extLst>
              <a:ext uri="{FF2B5EF4-FFF2-40B4-BE49-F238E27FC236}">
                <a16:creationId xmlns:a16="http://schemas.microsoft.com/office/drawing/2014/main" id="{F735F1B6-FD39-5B14-05FC-B5EC9A754A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2693299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ppen">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F3CBD7B-4E02-DC08-0627-028D8E2F2CDA}"/>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6" name="Tekstvak 5">
            <a:extLst>
              <a:ext uri="{FF2B5EF4-FFF2-40B4-BE49-F238E27FC236}">
                <a16:creationId xmlns:a16="http://schemas.microsoft.com/office/drawing/2014/main" id="{BF84485D-D36B-47FA-E030-96B8CFBD8FF7}"/>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links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7" name="Titel 6">
            <a:extLst>
              <a:ext uri="{FF2B5EF4-FFF2-40B4-BE49-F238E27FC236}">
                <a16:creationId xmlns:a16="http://schemas.microsoft.com/office/drawing/2014/main" id="{B6C3B928-45CC-1139-BCEA-69F47ED8F48E}"/>
              </a:ext>
            </a:extLst>
          </p:cNvPr>
          <p:cNvSpPr>
            <a:spLocks noGrp="1"/>
          </p:cNvSpPr>
          <p:nvPr>
            <p:ph type="title" hasCustomPrompt="1"/>
          </p:nvPr>
        </p:nvSpPr>
        <p:spPr>
          <a:xfrm>
            <a:off x="5562600" y="901700"/>
            <a:ext cx="5638800" cy="553998"/>
          </a:xfrm>
        </p:spPr>
        <p:txBody>
          <a:bodyPr/>
          <a:lstStyle>
            <a:lvl1pPr>
              <a:defRPr/>
            </a:lvl1pPr>
          </a:lstStyle>
          <a:p>
            <a:r>
              <a:rPr lang="nl-NL"/>
              <a:t>[titel]</a:t>
            </a:r>
          </a:p>
        </p:txBody>
      </p:sp>
      <p:sp>
        <p:nvSpPr>
          <p:cNvPr id="9" name="Tijdelijke aanduiding voor tekst 8">
            <a:extLst>
              <a:ext uri="{FF2B5EF4-FFF2-40B4-BE49-F238E27FC236}">
                <a16:creationId xmlns:a16="http://schemas.microsoft.com/office/drawing/2014/main" id="{4F07B35C-E7A5-73EB-7FE1-840DF1C52B33}"/>
              </a:ext>
            </a:extLst>
          </p:cNvPr>
          <p:cNvSpPr>
            <a:spLocks noGrp="1"/>
          </p:cNvSpPr>
          <p:nvPr>
            <p:ph type="body" sz="quarter" idx="13"/>
          </p:nvPr>
        </p:nvSpPr>
        <p:spPr>
          <a:xfrm>
            <a:off x="5502275" y="1578688"/>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1" name="Tijdelijke aanduiding voor afbeelding 10">
            <a:extLst>
              <a:ext uri="{FF2B5EF4-FFF2-40B4-BE49-F238E27FC236}">
                <a16:creationId xmlns:a16="http://schemas.microsoft.com/office/drawing/2014/main" id="{546C9DEF-02B6-6394-986C-51709E0BFCD4}"/>
              </a:ext>
            </a:extLst>
          </p:cNvPr>
          <p:cNvSpPr>
            <a:spLocks noGrp="1"/>
          </p:cNvSpPr>
          <p:nvPr>
            <p:ph type="pic" sz="quarter" idx="14" hasCustomPrompt="1"/>
          </p:nvPr>
        </p:nvSpPr>
        <p:spPr>
          <a:xfrm>
            <a:off x="5670596" y="1686719"/>
            <a:ext cx="874504" cy="792000"/>
          </a:xfrm>
        </p:spPr>
        <p:txBody>
          <a:bodyPr>
            <a:normAutofit/>
          </a:bodyPr>
          <a:lstStyle>
            <a:lvl1pPr marL="0" indent="0" algn="ctr">
              <a:buNone/>
              <a:defRPr sz="1400"/>
            </a:lvl1pPr>
          </a:lstStyle>
          <a:p>
            <a:r>
              <a:rPr lang="nl-NL"/>
              <a:t>icon</a:t>
            </a:r>
          </a:p>
        </p:txBody>
      </p:sp>
      <p:sp>
        <p:nvSpPr>
          <p:cNvPr id="12" name="Tijdelijke aanduiding voor tekst 8">
            <a:extLst>
              <a:ext uri="{FF2B5EF4-FFF2-40B4-BE49-F238E27FC236}">
                <a16:creationId xmlns:a16="http://schemas.microsoft.com/office/drawing/2014/main" id="{F4EC8C2E-FF8E-A6A4-5B04-CDF621D85DC0}"/>
              </a:ext>
            </a:extLst>
          </p:cNvPr>
          <p:cNvSpPr>
            <a:spLocks noGrp="1"/>
          </p:cNvSpPr>
          <p:nvPr>
            <p:ph type="body" sz="quarter" idx="15"/>
          </p:nvPr>
        </p:nvSpPr>
        <p:spPr>
          <a:xfrm>
            <a:off x="5502275" y="2840077"/>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4" name="Tijdelijke aanduiding voor tekst 8">
            <a:extLst>
              <a:ext uri="{FF2B5EF4-FFF2-40B4-BE49-F238E27FC236}">
                <a16:creationId xmlns:a16="http://schemas.microsoft.com/office/drawing/2014/main" id="{64DCBBF4-CBEC-FDAF-5F3B-12AC37FADAA1}"/>
              </a:ext>
            </a:extLst>
          </p:cNvPr>
          <p:cNvSpPr>
            <a:spLocks noGrp="1"/>
          </p:cNvSpPr>
          <p:nvPr>
            <p:ph type="body" sz="quarter" idx="17"/>
          </p:nvPr>
        </p:nvSpPr>
        <p:spPr>
          <a:xfrm>
            <a:off x="5502275" y="410146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5" name="Tijdelijke aanduiding voor afbeelding 10">
            <a:extLst>
              <a:ext uri="{FF2B5EF4-FFF2-40B4-BE49-F238E27FC236}">
                <a16:creationId xmlns:a16="http://schemas.microsoft.com/office/drawing/2014/main" id="{36758B46-503D-FB72-F122-FC14CF759242}"/>
              </a:ext>
            </a:extLst>
          </p:cNvPr>
          <p:cNvSpPr>
            <a:spLocks noGrp="1"/>
          </p:cNvSpPr>
          <p:nvPr>
            <p:ph type="pic" sz="quarter" idx="18" hasCustomPrompt="1"/>
          </p:nvPr>
        </p:nvSpPr>
        <p:spPr>
          <a:xfrm>
            <a:off x="5658748" y="4209497"/>
            <a:ext cx="886352" cy="792000"/>
          </a:xfrm>
        </p:spPr>
        <p:txBody>
          <a:bodyPr>
            <a:normAutofit/>
          </a:bodyPr>
          <a:lstStyle>
            <a:lvl1pPr marL="0" indent="0" algn="ctr">
              <a:buNone/>
              <a:defRPr sz="1400"/>
            </a:lvl1pPr>
          </a:lstStyle>
          <a:p>
            <a:r>
              <a:rPr lang="nl-NL"/>
              <a:t>icon</a:t>
            </a:r>
          </a:p>
        </p:txBody>
      </p:sp>
      <p:sp>
        <p:nvSpPr>
          <p:cNvPr id="16" name="Tijdelijke aanduiding voor tekst 8">
            <a:extLst>
              <a:ext uri="{FF2B5EF4-FFF2-40B4-BE49-F238E27FC236}">
                <a16:creationId xmlns:a16="http://schemas.microsoft.com/office/drawing/2014/main" id="{93D2FE1D-B7AC-B75D-8293-1C1F3ADBA5FC}"/>
              </a:ext>
            </a:extLst>
          </p:cNvPr>
          <p:cNvSpPr>
            <a:spLocks noGrp="1"/>
          </p:cNvSpPr>
          <p:nvPr>
            <p:ph type="body" sz="quarter" idx="19"/>
          </p:nvPr>
        </p:nvSpPr>
        <p:spPr>
          <a:xfrm>
            <a:off x="5502275" y="536285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7" name="Tijdelijke aanduiding voor afbeelding 10">
            <a:extLst>
              <a:ext uri="{FF2B5EF4-FFF2-40B4-BE49-F238E27FC236}">
                <a16:creationId xmlns:a16="http://schemas.microsoft.com/office/drawing/2014/main" id="{230CE660-38CB-7751-DD66-1F4F15A017B6}"/>
              </a:ext>
            </a:extLst>
          </p:cNvPr>
          <p:cNvSpPr>
            <a:spLocks noGrp="1"/>
          </p:cNvSpPr>
          <p:nvPr>
            <p:ph type="pic" sz="quarter" idx="20" hasCustomPrompt="1"/>
          </p:nvPr>
        </p:nvSpPr>
        <p:spPr>
          <a:xfrm>
            <a:off x="5658748" y="5470887"/>
            <a:ext cx="886352" cy="792000"/>
          </a:xfrm>
        </p:spPr>
        <p:txBody>
          <a:bodyPr>
            <a:normAutofit/>
          </a:bodyPr>
          <a:lstStyle>
            <a:lvl1pPr marL="0" indent="0" algn="ctr">
              <a:buNone/>
              <a:defRPr sz="1400"/>
            </a:lvl1pPr>
          </a:lstStyle>
          <a:p>
            <a:r>
              <a:rPr lang="nl-NL"/>
              <a:t>icon</a:t>
            </a:r>
          </a:p>
        </p:txBody>
      </p:sp>
      <p:sp>
        <p:nvSpPr>
          <p:cNvPr id="2" name="Tijdelijke aanduiding voor afbeelding 10">
            <a:extLst>
              <a:ext uri="{FF2B5EF4-FFF2-40B4-BE49-F238E27FC236}">
                <a16:creationId xmlns:a16="http://schemas.microsoft.com/office/drawing/2014/main" id="{7F0ECBE5-06A9-283B-0AE8-D046347B8914}"/>
              </a:ext>
            </a:extLst>
          </p:cNvPr>
          <p:cNvSpPr>
            <a:spLocks noGrp="1"/>
          </p:cNvSpPr>
          <p:nvPr>
            <p:ph type="pic" sz="quarter" idx="21" hasCustomPrompt="1"/>
          </p:nvPr>
        </p:nvSpPr>
        <p:spPr>
          <a:xfrm>
            <a:off x="5658748" y="2948108"/>
            <a:ext cx="874504" cy="792000"/>
          </a:xfrm>
        </p:spPr>
        <p:txBody>
          <a:bodyPr>
            <a:normAutofit/>
          </a:bodyPr>
          <a:lstStyle>
            <a:lvl1pPr marL="0" indent="0" algn="ctr">
              <a:buNone/>
              <a:defRPr sz="1400"/>
            </a:lvl1pPr>
          </a:lstStyle>
          <a:p>
            <a:r>
              <a:rPr lang="nl-NL"/>
              <a:t>icon</a:t>
            </a:r>
          </a:p>
        </p:txBody>
      </p:sp>
      <p:pic>
        <p:nvPicPr>
          <p:cNvPr id="10" name="Graphic 9">
            <a:extLst>
              <a:ext uri="{FF2B5EF4-FFF2-40B4-BE49-F238E27FC236}">
                <a16:creationId xmlns:a16="http://schemas.microsoft.com/office/drawing/2014/main" id="{12A9EE8A-5F9B-7080-01C8-5E7132F7B6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800172"/>
            <a:ext cx="4611472" cy="4602587"/>
          </a:xfrm>
          <a:prstGeom prst="rect">
            <a:avLst/>
          </a:prstGeom>
        </p:spPr>
      </p:pic>
      <p:pic>
        <p:nvPicPr>
          <p:cNvPr id="4" name="Logo">
            <a:extLst>
              <a:ext uri="{FF2B5EF4-FFF2-40B4-BE49-F238E27FC236}">
                <a16:creationId xmlns:a16="http://schemas.microsoft.com/office/drawing/2014/main" id="{EF2E285B-F244-A22E-7F24-8783419E89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4223567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32D3B33-F547-A729-3BD4-B54118CA12BD}"/>
              </a:ext>
            </a:extLst>
          </p:cNvPr>
          <p:cNvSpPr>
            <a:spLocks noGrp="1"/>
          </p:cNvSpPr>
          <p:nvPr>
            <p:ph type="sldNum" sz="quarter" idx="10"/>
          </p:nvPr>
        </p:nvSpPr>
        <p:spPr/>
        <p:txBody>
          <a:bodyPr/>
          <a:lstStyle/>
          <a:p>
            <a:fld id="{51C5D536-50B7-4CE6-B44E-3B56F0A7BD1A}" type="slidenum">
              <a:rPr lang="nl-NL" smtClean="0"/>
              <a:pPr/>
              <a:t>‹#›</a:t>
            </a:fld>
            <a:endParaRPr lang="nl-NL"/>
          </a:p>
        </p:txBody>
      </p:sp>
      <p:sp>
        <p:nvSpPr>
          <p:cNvPr id="4" name="Titel 3">
            <a:extLst>
              <a:ext uri="{FF2B5EF4-FFF2-40B4-BE49-F238E27FC236}">
                <a16:creationId xmlns:a16="http://schemas.microsoft.com/office/drawing/2014/main" id="{9F96FDB8-90F8-8E3A-EE13-D1385A791BCA}"/>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309829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nerslid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D1969A5-A398-7E16-ECF7-BFB3F16D194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3" name="Tijdelijke aanduiding voor dianummer 2">
            <a:extLst>
              <a:ext uri="{FF2B5EF4-FFF2-40B4-BE49-F238E27FC236}">
                <a16:creationId xmlns:a16="http://schemas.microsoft.com/office/drawing/2014/main" id="{66EE441F-77FB-75AD-6B1A-0F17F6DDA103}"/>
              </a:ext>
            </a:extLst>
          </p:cNvPr>
          <p:cNvSpPr>
            <a:spLocks noGrp="1"/>
          </p:cNvSpPr>
          <p:nvPr>
            <p:ph type="sldNum" sz="quarter" idx="10"/>
          </p:nvPr>
        </p:nvSpPr>
        <p:spPr/>
        <p:txBody>
          <a:bodyPr/>
          <a:lstStyle/>
          <a:p>
            <a:fld id="{51C5D536-50B7-4CE6-B44E-3B56F0A7BD1A}" type="slidenum">
              <a:rPr lang="nl-NL" smtClean="0"/>
              <a:pPr/>
              <a:t>‹#›</a:t>
            </a:fld>
            <a:endParaRPr lang="nl-NL"/>
          </a:p>
        </p:txBody>
      </p:sp>
      <p:pic>
        <p:nvPicPr>
          <p:cNvPr id="5" name="Afbeelding 4" descr="Afbeelding met zwart, duisternis&#10;&#10;Automatisch gegenereerde beschrijving">
            <a:extLst>
              <a:ext uri="{FF2B5EF4-FFF2-40B4-BE49-F238E27FC236}">
                <a16:creationId xmlns:a16="http://schemas.microsoft.com/office/drawing/2014/main" id="{1D03909B-CFF5-7B12-9FC6-6A6CF44876A9}"/>
              </a:ext>
            </a:extLst>
          </p:cNvPr>
          <p:cNvPicPr>
            <a:picLocks noChangeAspect="1"/>
          </p:cNvPicPr>
          <p:nvPr userDrawn="1"/>
        </p:nvPicPr>
        <p:blipFill>
          <a:blip r:embed="rId2"/>
          <a:stretch>
            <a:fillRect/>
          </a:stretch>
        </p:blipFill>
        <p:spPr>
          <a:xfrm>
            <a:off x="7136224" y="2698432"/>
            <a:ext cx="4281714" cy="1461135"/>
          </a:xfrm>
          <a:prstGeom prst="rect">
            <a:avLst/>
          </a:prstGeom>
        </p:spPr>
      </p:pic>
      <p:pic>
        <p:nvPicPr>
          <p:cNvPr id="7" name="Graphic 6">
            <a:extLst>
              <a:ext uri="{FF2B5EF4-FFF2-40B4-BE49-F238E27FC236}">
                <a16:creationId xmlns:a16="http://schemas.microsoft.com/office/drawing/2014/main" id="{431A78B4-DD8B-CED3-9390-FF735F89D2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1685" y="4977685"/>
            <a:ext cx="1880315" cy="1880315"/>
          </a:xfrm>
          <a:prstGeom prst="rect">
            <a:avLst/>
          </a:prstGeom>
        </p:spPr>
      </p:pic>
      <p:sp>
        <p:nvSpPr>
          <p:cNvPr id="8" name="Ovaal 7">
            <a:extLst>
              <a:ext uri="{FF2B5EF4-FFF2-40B4-BE49-F238E27FC236}">
                <a16:creationId xmlns:a16="http://schemas.microsoft.com/office/drawing/2014/main" id="{20F142C1-5C23-3B73-5E6A-3A31855F59CC}"/>
              </a:ext>
            </a:extLst>
          </p:cNvPr>
          <p:cNvSpPr>
            <a:spLocks noGrp="1" noRot="1" noMove="1" noResize="1" noEditPoints="1" noAdjustHandles="1" noChangeArrowheads="1" noChangeShapeType="1"/>
          </p:cNvSpPr>
          <p:nvPr userDrawn="1"/>
        </p:nvSpPr>
        <p:spPr>
          <a:xfrm>
            <a:off x="638175" y="1106250"/>
            <a:ext cx="4645500" cy="46455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15" name="Tijdelijke aanduiding voor inhoud 14">
            <a:extLst>
              <a:ext uri="{FF2B5EF4-FFF2-40B4-BE49-F238E27FC236}">
                <a16:creationId xmlns:a16="http://schemas.microsoft.com/office/drawing/2014/main" id="{FDFC43D0-75D8-1FAE-58A3-B4E13448EB43}"/>
              </a:ext>
            </a:extLst>
          </p:cNvPr>
          <p:cNvSpPr>
            <a:spLocks noGrp="1"/>
          </p:cNvSpPr>
          <p:nvPr>
            <p:ph sz="quarter" idx="11" hasCustomPrompt="1"/>
          </p:nvPr>
        </p:nvSpPr>
        <p:spPr>
          <a:xfrm>
            <a:off x="166483" y="2871957"/>
            <a:ext cx="5067300" cy="914400"/>
          </a:xfrm>
        </p:spPr>
        <p:txBody>
          <a:bodyPr>
            <a:normAutofit/>
          </a:bodyPr>
          <a:lstStyle>
            <a:lvl1pPr algn="ctr">
              <a:defRPr sz="1800"/>
            </a:lvl1pPr>
          </a:lstStyle>
          <a:p>
            <a:pPr lvl="0"/>
            <a:r>
              <a:rPr lang="en-GB" err="1"/>
              <a:t>Voeg</a:t>
            </a:r>
            <a:r>
              <a:rPr lang="en-GB"/>
              <a:t> </a:t>
            </a:r>
            <a:r>
              <a:rPr lang="en-GB" err="1"/>
              <a:t>hier</a:t>
            </a:r>
            <a:r>
              <a:rPr lang="en-GB"/>
              <a:t> de </a:t>
            </a:r>
          </a:p>
          <a:p>
            <a:pPr lvl="0"/>
            <a:r>
              <a:rPr lang="en-GB" err="1"/>
              <a:t>afbeelding</a:t>
            </a:r>
            <a:r>
              <a:rPr lang="en-GB"/>
              <a:t> van de partner toe</a:t>
            </a:r>
            <a:endParaRPr lang="nl-NL"/>
          </a:p>
        </p:txBody>
      </p:sp>
      <p:sp>
        <p:nvSpPr>
          <p:cNvPr id="2" name="Rechthoek 1">
            <a:extLst>
              <a:ext uri="{FF2B5EF4-FFF2-40B4-BE49-F238E27FC236}">
                <a16:creationId xmlns:a16="http://schemas.microsoft.com/office/drawing/2014/main" id="{BEE6D581-5BF2-26FE-8B53-8CC47BC9FFC7}"/>
              </a:ext>
            </a:extLst>
          </p:cNvPr>
          <p:cNvSpPr/>
          <p:nvPr userDrawn="1"/>
        </p:nvSpPr>
        <p:spPr>
          <a:xfrm>
            <a:off x="0" y="0"/>
            <a:ext cx="6096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Tree>
    <p:extLst>
      <p:ext uri="{BB962C8B-B14F-4D97-AF65-F5344CB8AC3E}">
        <p14:creationId xmlns:p14="http://schemas.microsoft.com/office/powerpoint/2010/main" val="2784361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5" name="Tijdelijke aanduiding voor tekst 94">
            <a:extLst>
              <a:ext uri="{FF2B5EF4-FFF2-40B4-BE49-F238E27FC236}">
                <a16:creationId xmlns:a16="http://schemas.microsoft.com/office/drawing/2014/main" id="{D5EB670C-4B0C-7E82-F545-042998B8833A}"/>
              </a:ext>
            </a:extLst>
          </p:cNvPr>
          <p:cNvSpPr>
            <a:spLocks noGrp="1"/>
          </p:cNvSpPr>
          <p:nvPr>
            <p:ph type="body" sz="quarter" idx="19" hasCustomPrompt="1"/>
          </p:nvPr>
        </p:nvSpPr>
        <p:spPr>
          <a:xfrm>
            <a:off x="0" y="0"/>
            <a:ext cx="12213960" cy="6858000"/>
          </a:xfrm>
          <a:custGeom>
            <a:avLst/>
            <a:gdLst>
              <a:gd name="connsiteX0" fmla="*/ 0 w 12213960"/>
              <a:gd name="connsiteY0" fmla="*/ 0 h 6858000"/>
              <a:gd name="connsiteX1" fmla="*/ 12213960 w 12213960"/>
              <a:gd name="connsiteY1" fmla="*/ 0 h 6858000"/>
              <a:gd name="connsiteX2" fmla="*/ 12213960 w 12213960"/>
              <a:gd name="connsiteY2" fmla="*/ 6858000 h 6858000"/>
              <a:gd name="connsiteX3" fmla="*/ 0 w 122139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3960" h="6858000">
                <a:moveTo>
                  <a:pt x="0" y="0"/>
                </a:moveTo>
                <a:lnTo>
                  <a:pt x="12213960" y="0"/>
                </a:lnTo>
                <a:lnTo>
                  <a:pt x="12213960" y="6858000"/>
                </a:lnTo>
                <a:lnTo>
                  <a:pt x="0" y="6858000"/>
                </a:lnTo>
                <a:close/>
              </a:path>
            </a:pathLst>
          </a:custGeom>
          <a:solidFill>
            <a:schemeClr val="accent1"/>
          </a:solidFill>
        </p:spPr>
        <p:txBody>
          <a:bodyPr wrap="square">
            <a:noAutofit/>
          </a:bodyPr>
          <a:lstStyle>
            <a:lvl1pPr>
              <a:defRPr sz="100"/>
            </a:lvl1pPr>
          </a:lstStyle>
          <a:p>
            <a:pPr lvl="0"/>
            <a:r>
              <a:rPr lang="en-GB" dirty="0"/>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spTree>
    <p:extLst>
      <p:ext uri="{BB962C8B-B14F-4D97-AF65-F5344CB8AC3E}">
        <p14:creationId xmlns:p14="http://schemas.microsoft.com/office/powerpoint/2010/main" val="39210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 + Image">
    <p:spTree>
      <p:nvGrpSpPr>
        <p:cNvPr id="1" name=""/>
        <p:cNvGrpSpPr/>
        <p:nvPr/>
      </p:nvGrpSpPr>
      <p:grpSpPr>
        <a:xfrm>
          <a:off x="0" y="0"/>
          <a:ext cx="0" cy="0"/>
          <a:chOff x="0" y="0"/>
          <a:chExt cx="0" cy="0"/>
        </a:xfrm>
      </p:grpSpPr>
      <p:sp>
        <p:nvSpPr>
          <p:cNvPr id="87" name="Tijdelijke aanduiding voor afbeelding 86">
            <a:extLst>
              <a:ext uri="{FF2B5EF4-FFF2-40B4-BE49-F238E27FC236}">
                <a16:creationId xmlns:a16="http://schemas.microsoft.com/office/drawing/2014/main" id="{2BD5BBE9-822C-7C9A-BB92-1547A0379E82}"/>
              </a:ext>
            </a:extLst>
          </p:cNvPr>
          <p:cNvSpPr>
            <a:spLocks noGrp="1"/>
          </p:cNvSpPr>
          <p:nvPr>
            <p:ph type="pic" sz="quarter" idx="13" hasCustomPrompt="1"/>
          </p:nvPr>
        </p:nvSpPr>
        <p:spPr>
          <a:xfrm>
            <a:off x="0" y="-367937"/>
            <a:ext cx="12192001" cy="7225935"/>
          </a:xfrm>
          <a:custGeom>
            <a:avLst/>
            <a:gdLst>
              <a:gd name="connsiteX0" fmla="*/ 11291829 w 12192001"/>
              <a:gd name="connsiteY0" fmla="*/ 0 h 7225935"/>
              <a:gd name="connsiteX1" fmla="*/ 12093104 w 12192001"/>
              <a:gd name="connsiteY1" fmla="*/ 0 h 7225935"/>
              <a:gd name="connsiteX2" fmla="*/ 12192000 w 12192001"/>
              <a:gd name="connsiteY2" fmla="*/ 98896 h 7225935"/>
              <a:gd name="connsiteX3" fmla="*/ 12192000 w 12192001"/>
              <a:gd name="connsiteY3" fmla="*/ 367937 h 7225935"/>
              <a:gd name="connsiteX4" fmla="*/ 12192001 w 12192001"/>
              <a:gd name="connsiteY4" fmla="*/ 367937 h 7225935"/>
              <a:gd name="connsiteX5" fmla="*/ 12192001 w 12192001"/>
              <a:gd name="connsiteY5" fmla="*/ 7225935 h 7225935"/>
              <a:gd name="connsiteX6" fmla="*/ 0 w 12192001"/>
              <a:gd name="connsiteY6" fmla="*/ 7225935 h 7225935"/>
              <a:gd name="connsiteX7" fmla="*/ 0 w 12192001"/>
              <a:gd name="connsiteY7" fmla="*/ 367937 h 7225935"/>
              <a:gd name="connsiteX8" fmla="*/ 11192933 w 12192001"/>
              <a:gd name="connsiteY8" fmla="*/ 367937 h 7225935"/>
              <a:gd name="connsiteX9" fmla="*/ 11192933 w 12192001"/>
              <a:gd name="connsiteY9" fmla="*/ 98896 h 7225935"/>
              <a:gd name="connsiteX10" fmla="*/ 11291829 w 12192001"/>
              <a:gd name="connsiteY10" fmla="*/ 0 h 72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7225935">
                <a:moveTo>
                  <a:pt x="11291829" y="0"/>
                </a:moveTo>
                <a:lnTo>
                  <a:pt x="12093104" y="0"/>
                </a:lnTo>
                <a:cubicBezTo>
                  <a:pt x="12147723" y="0"/>
                  <a:pt x="12192000" y="44277"/>
                  <a:pt x="12192000" y="98896"/>
                </a:cubicBezTo>
                <a:lnTo>
                  <a:pt x="12192000" y="367937"/>
                </a:lnTo>
                <a:lnTo>
                  <a:pt x="12192001" y="367937"/>
                </a:lnTo>
                <a:lnTo>
                  <a:pt x="12192001" y="7225935"/>
                </a:lnTo>
                <a:lnTo>
                  <a:pt x="0" y="7225935"/>
                </a:lnTo>
                <a:lnTo>
                  <a:pt x="0" y="367937"/>
                </a:lnTo>
                <a:lnTo>
                  <a:pt x="11192933" y="367937"/>
                </a:lnTo>
                <a:lnTo>
                  <a:pt x="11192933" y="98896"/>
                </a:lnTo>
                <a:cubicBezTo>
                  <a:pt x="11192933" y="44277"/>
                  <a:pt x="11237210" y="0"/>
                  <a:pt x="1129182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 + image</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grpSp>
        <p:nvGrpSpPr>
          <p:cNvPr id="3" name="INSTRUCTION">
            <a:extLst>
              <a:ext uri="{FF2B5EF4-FFF2-40B4-BE49-F238E27FC236}">
                <a16:creationId xmlns:a16="http://schemas.microsoft.com/office/drawing/2014/main" id="{3E2F00E1-7C5F-33B1-C892-04F71C9A79FF}"/>
              </a:ext>
            </a:extLst>
          </p:cNvPr>
          <p:cNvGrpSpPr/>
          <p:nvPr userDrawn="1"/>
        </p:nvGrpSpPr>
        <p:grpSpPr>
          <a:xfrm>
            <a:off x="12377595" y="0"/>
            <a:ext cx="3693114" cy="6236923"/>
            <a:chOff x="-3786165" y="0"/>
            <a:chExt cx="3693114" cy="6236923"/>
          </a:xfrm>
        </p:grpSpPr>
        <p:sp>
          <p:nvSpPr>
            <p:cNvPr id="4" name="Rechthoek 3">
              <a:extLst>
                <a:ext uri="{FF2B5EF4-FFF2-40B4-BE49-F238E27FC236}">
                  <a16:creationId xmlns:a16="http://schemas.microsoft.com/office/drawing/2014/main" id="{98FCD9F8-4484-F611-BBEF-E895C4730E6C}"/>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FA1E0B54-A26A-9667-5119-BE326265948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DD330616-92B7-6A9C-0710-76BE1F3A5C60}"/>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8A6A246D-4C85-A736-7B91-88600AD18E7A}"/>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260243AF-4D0E-FEF5-847F-A0C4896A032B}"/>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B25EF5BD-9873-29A1-C548-7711444B0095}"/>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3F083158-70B6-1730-7F3E-BD868196D4C2}"/>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1708BA81-7B91-81D1-6882-6767C72BCBFC}"/>
                </a:ext>
              </a:extLst>
            </p:cNvPr>
            <p:cNvGrpSpPr/>
            <p:nvPr userDrawn="1"/>
          </p:nvGrpSpPr>
          <p:grpSpPr>
            <a:xfrm>
              <a:off x="-3314821" y="3054865"/>
              <a:ext cx="1558053" cy="563933"/>
              <a:chOff x="-3314821" y="2981448"/>
              <a:chExt cx="1558053" cy="563933"/>
            </a:xfrm>
          </p:grpSpPr>
          <p:sp>
            <p:nvSpPr>
              <p:cNvPr id="50" name="Rechthoek 49">
                <a:extLst>
                  <a:ext uri="{FF2B5EF4-FFF2-40B4-BE49-F238E27FC236}">
                    <a16:creationId xmlns:a16="http://schemas.microsoft.com/office/drawing/2014/main" id="{821AAE0C-F2C1-B93E-8DC1-5CE57368E2C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E8318BF0-27A8-6D18-54B9-8093D0C4970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2" name="Tekstvak 51">
                <a:extLst>
                  <a:ext uri="{FF2B5EF4-FFF2-40B4-BE49-F238E27FC236}">
                    <a16:creationId xmlns:a16="http://schemas.microsoft.com/office/drawing/2014/main" id="{752434D0-F5E4-CD22-2799-CB81FE9E326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3" name="Tekstvak 52">
                <a:extLst>
                  <a:ext uri="{FF2B5EF4-FFF2-40B4-BE49-F238E27FC236}">
                    <a16:creationId xmlns:a16="http://schemas.microsoft.com/office/drawing/2014/main" id="{446B8ECC-C5E7-206B-0FAE-EE2D7C4EEE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4" name="Vrije vorm: vorm 53">
                <a:extLst>
                  <a:ext uri="{FF2B5EF4-FFF2-40B4-BE49-F238E27FC236}">
                    <a16:creationId xmlns:a16="http://schemas.microsoft.com/office/drawing/2014/main" id="{E618B80E-365B-2EF0-161A-81ACA3DFDCC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5" name="Gelijkbenige driehoek 54">
                <a:extLst>
                  <a:ext uri="{FF2B5EF4-FFF2-40B4-BE49-F238E27FC236}">
                    <a16:creationId xmlns:a16="http://schemas.microsoft.com/office/drawing/2014/main" id="{6344C871-412D-49C7-B4C0-1855039E1AD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CFDFE063-C8F4-ED5F-23CC-9393891B2AAC}"/>
                  </a:ext>
                </a:extLst>
              </p:cNvPr>
              <p:cNvGrpSpPr/>
              <p:nvPr userDrawn="1"/>
            </p:nvGrpSpPr>
            <p:grpSpPr>
              <a:xfrm>
                <a:off x="-3257052" y="3032066"/>
                <a:ext cx="182309" cy="163794"/>
                <a:chOff x="12832541" y="3162395"/>
                <a:chExt cx="219532" cy="197236"/>
              </a:xfrm>
            </p:grpSpPr>
            <p:sp>
              <p:nvSpPr>
                <p:cNvPr id="61" name="Rechthoek 60">
                  <a:extLst>
                    <a:ext uri="{FF2B5EF4-FFF2-40B4-BE49-F238E27FC236}">
                      <a16:creationId xmlns:a16="http://schemas.microsoft.com/office/drawing/2014/main" id="{0A117020-0F35-DC33-6F65-D5F72B54FC9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51F910F-4FA8-A3F0-B977-754ABA0FA5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FEAC9879-18A3-CCF2-A9BF-2CE62BF0AA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6154CCFD-067C-C1EE-24D3-85E7DA6AE27D}"/>
                  </a:ext>
                </a:extLst>
              </p:cNvPr>
              <p:cNvGrpSpPr/>
              <p:nvPr userDrawn="1"/>
            </p:nvGrpSpPr>
            <p:grpSpPr>
              <a:xfrm>
                <a:off x="-3257053" y="3276580"/>
                <a:ext cx="182309" cy="163794"/>
                <a:chOff x="12832541" y="3162395"/>
                <a:chExt cx="219532" cy="197236"/>
              </a:xfrm>
            </p:grpSpPr>
            <p:sp>
              <p:nvSpPr>
                <p:cNvPr id="58" name="Rechthoek 57">
                  <a:extLst>
                    <a:ext uri="{FF2B5EF4-FFF2-40B4-BE49-F238E27FC236}">
                      <a16:creationId xmlns:a16="http://schemas.microsoft.com/office/drawing/2014/main" id="{D5623047-6135-7EAC-3BA5-D09B45035D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09D5A97-AD6C-C912-4661-EAB74ABD391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31651751-8345-1C87-9289-31EC5E4B460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3726CC16-A516-D68E-8A9C-E912870983D9}"/>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38467C64-9E1A-114E-B42A-E11A70B1D5C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72ED52BE-E1FA-0982-FBBA-FD880BD86F8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61622F7-7D7B-7273-ACB6-8EDA7A3FDC67}"/>
                </a:ext>
              </a:extLst>
            </p:cNvPr>
            <p:cNvGrpSpPr/>
            <p:nvPr userDrawn="1"/>
          </p:nvGrpSpPr>
          <p:grpSpPr>
            <a:xfrm>
              <a:off x="-3426605" y="4716809"/>
              <a:ext cx="514284" cy="506545"/>
              <a:chOff x="12617641" y="3403239"/>
              <a:chExt cx="752963" cy="741634"/>
            </a:xfrm>
          </p:grpSpPr>
          <p:grpSp>
            <p:nvGrpSpPr>
              <p:cNvPr id="34" name="Groep 33">
                <a:extLst>
                  <a:ext uri="{FF2B5EF4-FFF2-40B4-BE49-F238E27FC236}">
                    <a16:creationId xmlns:a16="http://schemas.microsoft.com/office/drawing/2014/main" id="{CDD560A0-2B07-7662-5388-5FC372A58F46}"/>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723AFA3F-F112-020A-9296-54CFE8A84897}"/>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1ECD14B4-236C-228E-8051-F5AB8CCADAD7}"/>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D16F7CBA-F14C-20AB-F4CC-F85C12F90F1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84FD2C3-83E7-6E22-CC9F-41BE68F56E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3D5AC1FB-5F3E-E5BE-468C-3AE55E3E985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E1036129-F207-8CBC-50D8-4235B0F1C1E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8B7423D6-D8B5-8168-10E7-8F2A6DFA3CC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F948E953-2A36-74EF-BBB1-E90F9320223B}"/>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54E78F4A-CE47-5007-89DD-B60BC2FBB1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E611EE0-6B39-72D1-754E-825F744D61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84DAD40-41A0-0440-9515-7205FF2FE48C}"/>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5164DD4D-6807-3B3B-94D5-359D7954D1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48B5B36B-8C46-7089-7307-76937D1F5F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73484AD3-0AA3-CC3D-CB7C-41FE65FE5F5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D06396DD-9105-9971-FD3F-E7397BED503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51E37C4-5C36-CDBB-7D5D-4462903E0E2F}"/>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6E2BEC58-943B-9094-B3BA-CD0EEE93FAC3}"/>
                </a:ext>
              </a:extLst>
            </p:cNvPr>
            <p:cNvGrpSpPr/>
            <p:nvPr userDrawn="1"/>
          </p:nvGrpSpPr>
          <p:grpSpPr>
            <a:xfrm>
              <a:off x="-376736" y="5282697"/>
              <a:ext cx="283685" cy="283685"/>
              <a:chOff x="-510741" y="5913713"/>
              <a:chExt cx="267555" cy="267555"/>
            </a:xfrm>
          </p:grpSpPr>
          <p:sp>
            <p:nvSpPr>
              <p:cNvPr id="32" name="Ovaal 31">
                <a:extLst>
                  <a:ext uri="{FF2B5EF4-FFF2-40B4-BE49-F238E27FC236}">
                    <a16:creationId xmlns:a16="http://schemas.microsoft.com/office/drawing/2014/main" id="{52D478C8-A8F6-A04C-062C-42BD7AC7FF9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3139BC65-C225-7BA4-B1E3-F293CB06D8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C8ED223F-12FC-D951-8B18-813542A492F4}"/>
                </a:ext>
              </a:extLst>
            </p:cNvPr>
            <p:cNvGrpSpPr/>
            <p:nvPr userDrawn="1"/>
          </p:nvGrpSpPr>
          <p:grpSpPr>
            <a:xfrm>
              <a:off x="-938434" y="5546300"/>
              <a:ext cx="627798" cy="576693"/>
              <a:chOff x="-938434" y="4570310"/>
              <a:chExt cx="627798" cy="576693"/>
            </a:xfrm>
          </p:grpSpPr>
          <p:grpSp>
            <p:nvGrpSpPr>
              <p:cNvPr id="27" name="Inspireren">
                <a:extLst>
                  <a:ext uri="{FF2B5EF4-FFF2-40B4-BE49-F238E27FC236}">
                    <a16:creationId xmlns:a16="http://schemas.microsoft.com/office/drawing/2014/main" id="{92B15405-D3D2-0CBC-3A1F-B6A516EE5D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E7B7A8D4-B6BA-1766-3519-09147194E20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0" name="Freeform 13">
                  <a:extLst>
                    <a:ext uri="{FF2B5EF4-FFF2-40B4-BE49-F238E27FC236}">
                      <a16:creationId xmlns:a16="http://schemas.microsoft.com/office/drawing/2014/main" id="{46E4A57F-BF31-FDCA-B156-5E5BF14FA1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4">
                  <a:extLst>
                    <a:ext uri="{FF2B5EF4-FFF2-40B4-BE49-F238E27FC236}">
                      <a16:creationId xmlns:a16="http://schemas.microsoft.com/office/drawing/2014/main" id="{E6CC8CEF-30B8-0A8F-22A1-392C28F4831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 name="Tekstvak 27">
                <a:extLst>
                  <a:ext uri="{FF2B5EF4-FFF2-40B4-BE49-F238E27FC236}">
                    <a16:creationId xmlns:a16="http://schemas.microsoft.com/office/drawing/2014/main" id="{8876518C-4D43-6F80-48F2-893DB69A18B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762B64F2-22A3-3192-F2B0-A9A03493C4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5F86D77-E6AF-D76F-AB9E-D8F40F914721}"/>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F17A359B-1B6D-17A7-8BC5-E2333246D01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4" name="Groep 23">
                  <a:extLst>
                    <a:ext uri="{FF2B5EF4-FFF2-40B4-BE49-F238E27FC236}">
                      <a16:creationId xmlns:a16="http://schemas.microsoft.com/office/drawing/2014/main" id="{116AA964-9F13-70EC-6EAF-A317B1EEF94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1677E41-364D-340D-4985-354E8BA8480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6" name="Vrije vorm: vorm 25">
                    <a:extLst>
                      <a:ext uri="{FF2B5EF4-FFF2-40B4-BE49-F238E27FC236}">
                        <a16:creationId xmlns:a16="http://schemas.microsoft.com/office/drawing/2014/main" id="{AE492D64-B863-F9AC-0349-0A968E89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61648DB0-3D23-22CC-E97E-8E6C2E430DA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grpSp>
        <p:nvGrpSpPr>
          <p:cNvPr id="88" name="INSTRUCTION">
            <a:extLst>
              <a:ext uri="{FF2B5EF4-FFF2-40B4-BE49-F238E27FC236}">
                <a16:creationId xmlns:a16="http://schemas.microsoft.com/office/drawing/2014/main" id="{D4E8BBDD-E14F-D2A9-37AB-D2D0BE359A3E}"/>
              </a:ext>
            </a:extLst>
          </p:cNvPr>
          <p:cNvGrpSpPr/>
          <p:nvPr userDrawn="1"/>
        </p:nvGrpSpPr>
        <p:grpSpPr>
          <a:xfrm>
            <a:off x="12274716" y="-1581150"/>
            <a:ext cx="3695970" cy="1397380"/>
            <a:chOff x="-3889316" y="-1581150"/>
            <a:chExt cx="3695970" cy="1397380"/>
          </a:xfrm>
        </p:grpSpPr>
        <p:sp>
          <p:nvSpPr>
            <p:cNvPr id="89" name="Rechthoek 88">
              <a:extLst>
                <a:ext uri="{FF2B5EF4-FFF2-40B4-BE49-F238E27FC236}">
                  <a16:creationId xmlns:a16="http://schemas.microsoft.com/office/drawing/2014/main" id="{ABE1FF78-56C9-5310-DB3D-76DAB6340794}"/>
                </a:ext>
              </a:extLst>
            </p:cNvPr>
            <p:cNvSpPr/>
            <p:nvPr userDrawn="1"/>
          </p:nvSpPr>
          <p:spPr>
            <a:xfrm>
              <a:off x="-3786437" y="-1581150"/>
              <a:ext cx="3593091" cy="139738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 an image</a:t>
              </a:r>
            </a:p>
          </p:txBody>
        </p:sp>
        <p:sp>
          <p:nvSpPr>
            <p:cNvPr id="90" name="Rechthoek 89">
              <a:extLst>
                <a:ext uri="{FF2B5EF4-FFF2-40B4-BE49-F238E27FC236}">
                  <a16:creationId xmlns:a16="http://schemas.microsoft.com/office/drawing/2014/main" id="{D10E0633-75E5-4A25-C563-A4BB77BBF660}"/>
                </a:ext>
              </a:extLst>
            </p:cNvPr>
            <p:cNvSpPr/>
            <p:nvPr userDrawn="1"/>
          </p:nvSpPr>
          <p:spPr>
            <a:xfrm>
              <a:off x="-3603859" y="-1143000"/>
              <a:ext cx="3229126" cy="80682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If necessary, delete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existing image 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1" name="Gelijkbenige driehoek 90">
              <a:extLst>
                <a:ext uri="{FF2B5EF4-FFF2-40B4-BE49-F238E27FC236}">
                  <a16:creationId xmlns:a16="http://schemas.microsoft.com/office/drawing/2014/main" id="{F82E3781-B4EC-1ABD-74F5-F09C90343BDB}"/>
                </a:ext>
              </a:extLst>
            </p:cNvPr>
            <p:cNvSpPr/>
            <p:nvPr userDrawn="1"/>
          </p:nvSpPr>
          <p:spPr>
            <a:xfrm rot="16200000" flipH="1">
              <a:off x="-3925504" y="-351896"/>
              <a:ext cx="175255" cy="10287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1367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dirty="0"/>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10 October, 2024</a:t>
            </a:fld>
            <a:endParaRPr lang="en-GB" dirty="0"/>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p:spPr>
        <p:txBody>
          <a:bodyPr anchor="b"/>
          <a:lstStyle>
            <a:lvl1pPr>
              <a:lnSpc>
                <a:spcPct val="80000"/>
              </a:lnSpc>
              <a:defRPr sz="4600" b="1" baseline="0">
                <a:solidFill>
                  <a:schemeClr val="bg1"/>
                </a:solidFill>
                <a:latin typeface="+mj-lt"/>
              </a:defRPr>
            </a:lvl1pPr>
          </a:lstStyle>
          <a:p>
            <a:r>
              <a:rPr lang="en-GB" dirty="0"/>
              <a:t>Place the title of the presentation</a:t>
            </a:r>
          </a:p>
        </p:txBody>
      </p:sp>
    </p:spTree>
    <p:extLst>
      <p:ext uri="{BB962C8B-B14F-4D97-AF65-F5344CB8AC3E}">
        <p14:creationId xmlns:p14="http://schemas.microsoft.com/office/powerpoint/2010/main" val="75909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3"/>
            <a:ext cx="3939328" cy="4213225"/>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5271109" y="2106637"/>
            <a:ext cx="5400000" cy="276999"/>
          </a:xfrm>
        </p:spPr>
        <p:txBody>
          <a:bodyPr>
            <a:spAutoFit/>
          </a:bodyPr>
          <a:lstStyle>
            <a:lvl1pPr marL="0" indent="0">
              <a:buFontTx/>
              <a:buNone/>
              <a:defRPr sz="20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5271109" y="3437571"/>
            <a:ext cx="5400000" cy="2080570"/>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Mauris et orci.</a:t>
            </a:r>
          </a:p>
          <a:p>
            <a:pPr lvl="0"/>
            <a:endParaRPr lang="en-GB" noProof="0" dirty="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5271108" y="2600252"/>
            <a:ext cx="5400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5271109" y="2862061"/>
            <a:ext cx="5400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5271109" y="1696003"/>
            <a:ext cx="5400000" cy="443198"/>
          </a:xfrm>
        </p:spPr>
        <p:txBody>
          <a:bodyPr>
            <a:spAutoFit/>
          </a:bodyPr>
          <a:lstStyle>
            <a:lvl1pPr marL="0" indent="0">
              <a:buFontTx/>
              <a:buNone/>
              <a:defRPr sz="32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5656309" y="2089997"/>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3786164" y="0"/>
            <a:ext cx="3693113" cy="5054643"/>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7835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4654" y="4780654"/>
            <a:ext cx="2077345" cy="2077345"/>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393997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duction 2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2x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2676150"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2676150" y="3081427"/>
            <a:ext cx="3096000" cy="2591479"/>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a:t>
            </a:r>
            <a:r>
              <a:rPr lang="en-GB" noProof="0" dirty="0" err="1"/>
              <a:t>pede</a:t>
            </a:r>
            <a:r>
              <a:rPr lang="en-GB" noProof="0" dirty="0"/>
              <a:t>.</a:t>
            </a:r>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2676149"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2676150"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2676150"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3061350"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sp>
        <p:nvSpPr>
          <p:cNvPr id="22" name="Tijdelijke aanduiding voor afbeelding 32">
            <a:extLst>
              <a:ext uri="{FF2B5EF4-FFF2-40B4-BE49-F238E27FC236}">
                <a16:creationId xmlns:a16="http://schemas.microsoft.com/office/drawing/2014/main" id="{64DA3BED-7543-E31E-0382-BAF408BE0356}"/>
              </a:ext>
            </a:extLst>
          </p:cNvPr>
          <p:cNvSpPr>
            <a:spLocks noGrp="1"/>
          </p:cNvSpPr>
          <p:nvPr>
            <p:ph type="pic" sz="quarter" idx="84" hasCustomPrompt="1"/>
          </p:nvPr>
        </p:nvSpPr>
        <p:spPr>
          <a:xfrm>
            <a:off x="6383338"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23" name="Tijdelijke aanduiding voor tekst 26">
            <a:extLst>
              <a:ext uri="{FF2B5EF4-FFF2-40B4-BE49-F238E27FC236}">
                <a16:creationId xmlns:a16="http://schemas.microsoft.com/office/drawing/2014/main" id="{9BCA8E9C-E1F1-823E-31FE-36E3A3A1B6DA}"/>
              </a:ext>
            </a:extLst>
          </p:cNvPr>
          <p:cNvSpPr>
            <a:spLocks noGrp="1"/>
          </p:cNvSpPr>
          <p:nvPr>
            <p:ph type="body" sz="quarter" idx="85" hasCustomPrompt="1"/>
          </p:nvPr>
        </p:nvSpPr>
        <p:spPr>
          <a:xfrm>
            <a:off x="8351281"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24" name="Tijdelijke aanduiding voor tekst 8">
            <a:extLst>
              <a:ext uri="{FF2B5EF4-FFF2-40B4-BE49-F238E27FC236}">
                <a16:creationId xmlns:a16="http://schemas.microsoft.com/office/drawing/2014/main" id="{8DE6BA3C-C128-CD98-6400-BDFFE67BE862}"/>
              </a:ext>
            </a:extLst>
          </p:cNvPr>
          <p:cNvSpPr>
            <a:spLocks noGrp="1"/>
          </p:cNvSpPr>
          <p:nvPr>
            <p:ph type="body" sz="quarter" idx="86" hasCustomPrompt="1"/>
          </p:nvPr>
        </p:nvSpPr>
        <p:spPr>
          <a:xfrm>
            <a:off x="8351281" y="3081427"/>
            <a:ext cx="3096000" cy="2966966"/>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a:t>
            </a:r>
          </a:p>
          <a:p>
            <a:pPr lvl="0"/>
            <a:endParaRPr lang="en-GB" noProof="0" dirty="0"/>
          </a:p>
        </p:txBody>
      </p:sp>
      <p:sp>
        <p:nvSpPr>
          <p:cNvPr id="26" name="Tijdelijke aanduiding voor tekst 8">
            <a:extLst>
              <a:ext uri="{FF2B5EF4-FFF2-40B4-BE49-F238E27FC236}">
                <a16:creationId xmlns:a16="http://schemas.microsoft.com/office/drawing/2014/main" id="{CD3E537A-4E4F-BBC9-8897-E4AC3A1DF234}"/>
              </a:ext>
            </a:extLst>
          </p:cNvPr>
          <p:cNvSpPr>
            <a:spLocks noGrp="1"/>
          </p:cNvSpPr>
          <p:nvPr>
            <p:ph type="body" sz="quarter" idx="87" hasCustomPrompt="1"/>
          </p:nvPr>
        </p:nvSpPr>
        <p:spPr>
          <a:xfrm>
            <a:off x="8351280"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27" name="Tijdelijke aanduiding voor tekst 8">
            <a:extLst>
              <a:ext uri="{FF2B5EF4-FFF2-40B4-BE49-F238E27FC236}">
                <a16:creationId xmlns:a16="http://schemas.microsoft.com/office/drawing/2014/main" id="{D929EFC6-95D4-FEFE-52A5-84EFDA73B353}"/>
              </a:ext>
            </a:extLst>
          </p:cNvPr>
          <p:cNvSpPr>
            <a:spLocks noGrp="1"/>
          </p:cNvSpPr>
          <p:nvPr>
            <p:ph type="body" sz="quarter" idx="88" hasCustomPrompt="1"/>
          </p:nvPr>
        </p:nvSpPr>
        <p:spPr>
          <a:xfrm>
            <a:off x="8351281"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9" name="Tijdelijke aanduiding voor tekst 26">
            <a:extLst>
              <a:ext uri="{FF2B5EF4-FFF2-40B4-BE49-F238E27FC236}">
                <a16:creationId xmlns:a16="http://schemas.microsoft.com/office/drawing/2014/main" id="{10DDCA41-E81E-6F3D-BC74-FE21584902E3}"/>
              </a:ext>
            </a:extLst>
          </p:cNvPr>
          <p:cNvSpPr>
            <a:spLocks noGrp="1"/>
          </p:cNvSpPr>
          <p:nvPr>
            <p:ph type="body" sz="quarter" idx="89" hasCustomPrompt="1"/>
          </p:nvPr>
        </p:nvSpPr>
        <p:spPr>
          <a:xfrm>
            <a:off x="8351281"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30" name="Tijdelijke aanduiding voor tekst 12">
            <a:extLst>
              <a:ext uri="{FF2B5EF4-FFF2-40B4-BE49-F238E27FC236}">
                <a16:creationId xmlns:a16="http://schemas.microsoft.com/office/drawing/2014/main" id="{E612AEAB-7474-B4ED-9445-49B9292E6AE9}"/>
              </a:ext>
            </a:extLst>
          </p:cNvPr>
          <p:cNvSpPr>
            <a:spLocks noGrp="1"/>
          </p:cNvSpPr>
          <p:nvPr>
            <p:ph type="body" sz="quarter" idx="90" hasCustomPrompt="1"/>
          </p:nvPr>
        </p:nvSpPr>
        <p:spPr>
          <a:xfrm rot="16200000">
            <a:off x="8736481"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81" name="INSTRUCTION">
            <a:extLst>
              <a:ext uri="{FF2B5EF4-FFF2-40B4-BE49-F238E27FC236}">
                <a16:creationId xmlns:a16="http://schemas.microsoft.com/office/drawing/2014/main" id="{818F1287-1959-9A2F-CE3B-5F87016998B2}"/>
              </a:ext>
            </a:extLst>
          </p:cNvPr>
          <p:cNvGrpSpPr/>
          <p:nvPr userDrawn="1"/>
        </p:nvGrpSpPr>
        <p:grpSpPr>
          <a:xfrm>
            <a:off x="-3786164" y="0"/>
            <a:ext cx="3693113" cy="5054643"/>
            <a:chOff x="-3786164" y="0"/>
            <a:chExt cx="3693113" cy="5054643"/>
          </a:xfrm>
        </p:grpSpPr>
        <p:sp>
          <p:nvSpPr>
            <p:cNvPr id="82" name="Rechthoek 81">
              <a:extLst>
                <a:ext uri="{FF2B5EF4-FFF2-40B4-BE49-F238E27FC236}">
                  <a16:creationId xmlns:a16="http://schemas.microsoft.com/office/drawing/2014/main" id="{9273C37B-7314-75CE-753E-17804B8902D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3" name="Rechthoek 82">
              <a:extLst>
                <a:ext uri="{FF2B5EF4-FFF2-40B4-BE49-F238E27FC236}">
                  <a16:creationId xmlns:a16="http://schemas.microsoft.com/office/drawing/2014/main" id="{D4BCD244-254E-5794-954D-4E7D5AD941F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4" name="Ovaal 83">
              <a:extLst>
                <a:ext uri="{FF2B5EF4-FFF2-40B4-BE49-F238E27FC236}">
                  <a16:creationId xmlns:a16="http://schemas.microsoft.com/office/drawing/2014/main" id="{33F09A51-6541-C4F4-B668-3C4BCBD560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71D4D274-BC77-DAEE-41B7-566DBF990D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FB36-FC63-2314-0830-ECD67A31D4F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6A433E16-D55F-6A26-E221-E1FE49BB653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Rechthoek 87">
              <a:extLst>
                <a:ext uri="{FF2B5EF4-FFF2-40B4-BE49-F238E27FC236}">
                  <a16:creationId xmlns:a16="http://schemas.microsoft.com/office/drawing/2014/main" id="{1DEC845A-700D-53AC-D941-196B6962B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9" name="Ovaal 88">
              <a:extLst>
                <a:ext uri="{FF2B5EF4-FFF2-40B4-BE49-F238E27FC236}">
                  <a16:creationId xmlns:a16="http://schemas.microsoft.com/office/drawing/2014/main" id="{DA1CEFC5-651A-B9C0-96EB-904A660BB2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C33C1B6E-3531-DE60-5AE4-6C1D4BD14FB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1" name="Groep 90">
              <a:extLst>
                <a:ext uri="{FF2B5EF4-FFF2-40B4-BE49-F238E27FC236}">
                  <a16:creationId xmlns:a16="http://schemas.microsoft.com/office/drawing/2014/main" id="{7B7F83E2-7C20-2E11-9D89-BB70C2455D74}"/>
                </a:ext>
              </a:extLst>
            </p:cNvPr>
            <p:cNvGrpSpPr/>
            <p:nvPr userDrawn="1"/>
          </p:nvGrpSpPr>
          <p:grpSpPr>
            <a:xfrm>
              <a:off x="-3414453" y="3534339"/>
              <a:ext cx="514284" cy="506545"/>
              <a:chOff x="12617641" y="3403239"/>
              <a:chExt cx="752963" cy="741634"/>
            </a:xfrm>
          </p:grpSpPr>
          <p:grpSp>
            <p:nvGrpSpPr>
              <p:cNvPr id="108" name="Groep 107">
                <a:extLst>
                  <a:ext uri="{FF2B5EF4-FFF2-40B4-BE49-F238E27FC236}">
                    <a16:creationId xmlns:a16="http://schemas.microsoft.com/office/drawing/2014/main" id="{29AAA67C-F223-73A4-D5E0-02A7558D8672}"/>
                  </a:ext>
                </a:extLst>
              </p:cNvPr>
              <p:cNvGrpSpPr/>
              <p:nvPr userDrawn="1"/>
            </p:nvGrpSpPr>
            <p:grpSpPr>
              <a:xfrm>
                <a:off x="12771530" y="3403239"/>
                <a:ext cx="467176" cy="448491"/>
                <a:chOff x="12782157" y="3403239"/>
                <a:chExt cx="467176" cy="448491"/>
              </a:xfrm>
            </p:grpSpPr>
            <p:grpSp>
              <p:nvGrpSpPr>
                <p:cNvPr id="111" name="Groep 110">
                  <a:extLst>
                    <a:ext uri="{FF2B5EF4-FFF2-40B4-BE49-F238E27FC236}">
                      <a16:creationId xmlns:a16="http://schemas.microsoft.com/office/drawing/2014/main" id="{FB95DE48-3F92-48AD-A67E-94BFEBC11F92}"/>
                    </a:ext>
                  </a:extLst>
                </p:cNvPr>
                <p:cNvGrpSpPr/>
                <p:nvPr userDrawn="1"/>
              </p:nvGrpSpPr>
              <p:grpSpPr>
                <a:xfrm>
                  <a:off x="12782157" y="3403239"/>
                  <a:ext cx="412976" cy="396132"/>
                  <a:chOff x="13554906" y="3320109"/>
                  <a:chExt cx="443917" cy="425811"/>
                </a:xfrm>
              </p:grpSpPr>
              <p:grpSp>
                <p:nvGrpSpPr>
                  <p:cNvPr id="118" name="Groep 117">
                    <a:extLst>
                      <a:ext uri="{FF2B5EF4-FFF2-40B4-BE49-F238E27FC236}">
                        <a16:creationId xmlns:a16="http://schemas.microsoft.com/office/drawing/2014/main" id="{D4BC56F4-19AA-DDC2-F434-E9C553EAEB96}"/>
                      </a:ext>
                    </a:extLst>
                  </p:cNvPr>
                  <p:cNvGrpSpPr/>
                  <p:nvPr userDrawn="1"/>
                </p:nvGrpSpPr>
                <p:grpSpPr>
                  <a:xfrm>
                    <a:off x="13554906" y="3320109"/>
                    <a:ext cx="443917" cy="425811"/>
                    <a:chOff x="12909684" y="1276143"/>
                    <a:chExt cx="443917" cy="425811"/>
                  </a:xfrm>
                </p:grpSpPr>
                <p:sp>
                  <p:nvSpPr>
                    <p:cNvPr id="121" name="Rechthoek 120">
                      <a:extLst>
                        <a:ext uri="{FF2B5EF4-FFF2-40B4-BE49-F238E27FC236}">
                          <a16:creationId xmlns:a16="http://schemas.microsoft.com/office/drawing/2014/main" id="{E0C5DCC0-EC3F-1D09-C102-6862775BA71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26F2554D-7F66-99C1-3ECF-00CC96DF4A0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3" name="Ovaal 122">
                      <a:extLst>
                        <a:ext uri="{FF2B5EF4-FFF2-40B4-BE49-F238E27FC236}">
                          <a16:creationId xmlns:a16="http://schemas.microsoft.com/office/drawing/2014/main" id="{5D737FB5-2818-78EB-ABC1-364E6216EE9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9" name="Afbeelding 118">
                    <a:extLst>
                      <a:ext uri="{FF2B5EF4-FFF2-40B4-BE49-F238E27FC236}">
                        <a16:creationId xmlns:a16="http://schemas.microsoft.com/office/drawing/2014/main" id="{C39DE5DF-3A5E-BE33-AB01-29BA644668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0" name="Afbeelding 119">
                    <a:extLst>
                      <a:ext uri="{FF2B5EF4-FFF2-40B4-BE49-F238E27FC236}">
                        <a16:creationId xmlns:a16="http://schemas.microsoft.com/office/drawing/2014/main" id="{078BAA7B-89A5-2344-E6DD-21A272A548C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2" name="Groep 111">
                  <a:extLst>
                    <a:ext uri="{FF2B5EF4-FFF2-40B4-BE49-F238E27FC236}">
                      <a16:creationId xmlns:a16="http://schemas.microsoft.com/office/drawing/2014/main" id="{0157301A-237C-3636-20E9-A52E40E6DE76}"/>
                    </a:ext>
                  </a:extLst>
                </p:cNvPr>
                <p:cNvGrpSpPr/>
                <p:nvPr userDrawn="1"/>
              </p:nvGrpSpPr>
              <p:grpSpPr>
                <a:xfrm>
                  <a:off x="13103513" y="3705268"/>
                  <a:ext cx="145820" cy="146462"/>
                  <a:chOff x="13096169" y="3602278"/>
                  <a:chExt cx="145820" cy="146462"/>
                </a:xfrm>
              </p:grpSpPr>
              <p:sp>
                <p:nvSpPr>
                  <p:cNvPr id="116" name="Rechthoek 115">
                    <a:extLst>
                      <a:ext uri="{FF2B5EF4-FFF2-40B4-BE49-F238E27FC236}">
                        <a16:creationId xmlns:a16="http://schemas.microsoft.com/office/drawing/2014/main" id="{0283DDA1-6703-C48C-4CFB-F68486C667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A52BBAE9-8E15-C56A-F221-593B9EA9BE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0C1DC9EF-78CF-C5BA-EE14-9B82E2874B49}"/>
                    </a:ext>
                  </a:extLst>
                </p:cNvPr>
                <p:cNvGrpSpPr/>
                <p:nvPr userDrawn="1"/>
              </p:nvGrpSpPr>
              <p:grpSpPr>
                <a:xfrm rot="10800000">
                  <a:off x="13061402" y="3665637"/>
                  <a:ext cx="145820" cy="146462"/>
                  <a:chOff x="13096169" y="3602278"/>
                  <a:chExt cx="145820" cy="146462"/>
                </a:xfrm>
              </p:grpSpPr>
              <p:sp>
                <p:nvSpPr>
                  <p:cNvPr id="114" name="Rechthoek 113">
                    <a:extLst>
                      <a:ext uri="{FF2B5EF4-FFF2-40B4-BE49-F238E27FC236}">
                        <a16:creationId xmlns:a16="http://schemas.microsoft.com/office/drawing/2014/main" id="{562592FC-E0FA-25C7-ADDF-6744B7706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AF5DA0F-CDD1-101A-0DB1-52CEB747F7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9" name="Rechthoek 108">
                <a:extLst>
                  <a:ext uri="{FF2B5EF4-FFF2-40B4-BE49-F238E27FC236}">
                    <a16:creationId xmlns:a16="http://schemas.microsoft.com/office/drawing/2014/main" id="{51927BA5-7D2B-62D4-1EEC-25D9822B25F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0" name="Gelijkbenige driehoek 109">
                <a:extLst>
                  <a:ext uri="{FF2B5EF4-FFF2-40B4-BE49-F238E27FC236}">
                    <a16:creationId xmlns:a16="http://schemas.microsoft.com/office/drawing/2014/main" id="{9C4DB5B9-C29B-F554-1AE1-ED0B62499D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27B7C24-7556-B2FC-42EF-CFFB93449A7D}"/>
                </a:ext>
              </a:extLst>
            </p:cNvPr>
            <p:cNvGrpSpPr/>
            <p:nvPr userDrawn="1"/>
          </p:nvGrpSpPr>
          <p:grpSpPr>
            <a:xfrm>
              <a:off x="-376736" y="4055594"/>
              <a:ext cx="283685" cy="283685"/>
              <a:chOff x="-510741" y="5913713"/>
              <a:chExt cx="267555" cy="267555"/>
            </a:xfrm>
          </p:grpSpPr>
          <p:sp>
            <p:nvSpPr>
              <p:cNvPr id="106" name="Ovaal 105">
                <a:extLst>
                  <a:ext uri="{FF2B5EF4-FFF2-40B4-BE49-F238E27FC236}">
                    <a16:creationId xmlns:a16="http://schemas.microsoft.com/office/drawing/2014/main" id="{F850452E-F6C9-FDC9-49D3-F0F1AA9A012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A1B2C89E-F339-0F64-1409-250611504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73919E27-6C9C-61C4-2E75-C9A91B9F772E}"/>
                </a:ext>
              </a:extLst>
            </p:cNvPr>
            <p:cNvGrpSpPr/>
            <p:nvPr userDrawn="1"/>
          </p:nvGrpSpPr>
          <p:grpSpPr>
            <a:xfrm>
              <a:off x="-938434" y="4364020"/>
              <a:ext cx="627798" cy="576693"/>
              <a:chOff x="-938434" y="4570310"/>
              <a:chExt cx="627798" cy="576693"/>
            </a:xfrm>
          </p:grpSpPr>
          <p:grpSp>
            <p:nvGrpSpPr>
              <p:cNvPr id="101" name="Inspireren">
                <a:extLst>
                  <a:ext uri="{FF2B5EF4-FFF2-40B4-BE49-F238E27FC236}">
                    <a16:creationId xmlns:a16="http://schemas.microsoft.com/office/drawing/2014/main" id="{A56FEAC9-F456-2161-DBCB-BC2601F88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3" name="Freeform 12">
                  <a:extLst>
                    <a:ext uri="{FF2B5EF4-FFF2-40B4-BE49-F238E27FC236}">
                      <a16:creationId xmlns:a16="http://schemas.microsoft.com/office/drawing/2014/main" id="{408E73D9-E73A-323A-680E-675C427C26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4" name="Freeform 13">
                  <a:extLst>
                    <a:ext uri="{FF2B5EF4-FFF2-40B4-BE49-F238E27FC236}">
                      <a16:creationId xmlns:a16="http://schemas.microsoft.com/office/drawing/2014/main" id="{4120C98E-DE1E-3BDC-4F89-D23A5396B9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5" name="Freeform 14">
                  <a:extLst>
                    <a:ext uri="{FF2B5EF4-FFF2-40B4-BE49-F238E27FC236}">
                      <a16:creationId xmlns:a16="http://schemas.microsoft.com/office/drawing/2014/main" id="{BEAC32AD-2E47-C8BC-E9BB-892F1C8C3D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02" name="Tekstvak 101">
                <a:extLst>
                  <a:ext uri="{FF2B5EF4-FFF2-40B4-BE49-F238E27FC236}">
                    <a16:creationId xmlns:a16="http://schemas.microsoft.com/office/drawing/2014/main" id="{A20B88DA-28C4-047C-E1AD-E6F25954D89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4" name="Groep 93">
              <a:extLst>
                <a:ext uri="{FF2B5EF4-FFF2-40B4-BE49-F238E27FC236}">
                  <a16:creationId xmlns:a16="http://schemas.microsoft.com/office/drawing/2014/main" id="{8FCFFDDF-CC44-2763-481A-7B82EE994F83}"/>
                </a:ext>
              </a:extLst>
            </p:cNvPr>
            <p:cNvGrpSpPr/>
            <p:nvPr userDrawn="1"/>
          </p:nvGrpSpPr>
          <p:grpSpPr>
            <a:xfrm>
              <a:off x="-3365484" y="1226982"/>
              <a:ext cx="446937" cy="406485"/>
              <a:chOff x="-3563526" y="1409294"/>
              <a:chExt cx="354190" cy="322133"/>
            </a:xfrm>
          </p:grpSpPr>
          <p:grpSp>
            <p:nvGrpSpPr>
              <p:cNvPr id="95" name="Groep 94">
                <a:extLst>
                  <a:ext uri="{FF2B5EF4-FFF2-40B4-BE49-F238E27FC236}">
                    <a16:creationId xmlns:a16="http://schemas.microsoft.com/office/drawing/2014/main" id="{D546A845-3E31-12D3-FF3E-79FEAD059E0C}"/>
                  </a:ext>
                </a:extLst>
              </p:cNvPr>
              <p:cNvGrpSpPr/>
              <p:nvPr userDrawn="1"/>
            </p:nvGrpSpPr>
            <p:grpSpPr>
              <a:xfrm>
                <a:off x="-3499992" y="1409294"/>
                <a:ext cx="225195" cy="195499"/>
                <a:chOff x="8987389" y="1361199"/>
                <a:chExt cx="2200275" cy="1914525"/>
              </a:xfrm>
            </p:grpSpPr>
            <p:sp>
              <p:nvSpPr>
                <p:cNvPr id="97" name="Vrije vorm: vorm 96">
                  <a:extLst>
                    <a:ext uri="{FF2B5EF4-FFF2-40B4-BE49-F238E27FC236}">
                      <a16:creationId xmlns:a16="http://schemas.microsoft.com/office/drawing/2014/main" id="{5FE1300F-258F-D081-A223-17087BF1D2A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8" name="Groep 97">
                  <a:extLst>
                    <a:ext uri="{FF2B5EF4-FFF2-40B4-BE49-F238E27FC236}">
                      <a16:creationId xmlns:a16="http://schemas.microsoft.com/office/drawing/2014/main" id="{FC6C973D-E1AD-29D5-8112-8104F5A5F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9" name="Vrije vorm: vorm 98">
                    <a:extLst>
                      <a:ext uri="{FF2B5EF4-FFF2-40B4-BE49-F238E27FC236}">
                        <a16:creationId xmlns:a16="http://schemas.microsoft.com/office/drawing/2014/main" id="{121C7409-EF24-39F1-B6DC-6C64655051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00" name="Vrije vorm: vorm 99">
                    <a:extLst>
                      <a:ext uri="{FF2B5EF4-FFF2-40B4-BE49-F238E27FC236}">
                        <a16:creationId xmlns:a16="http://schemas.microsoft.com/office/drawing/2014/main" id="{A456A402-D2A3-8D47-61E7-D02222839B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96" name="Tekstvak 95">
                <a:extLst>
                  <a:ext uri="{FF2B5EF4-FFF2-40B4-BE49-F238E27FC236}">
                    <a16:creationId xmlns:a16="http://schemas.microsoft.com/office/drawing/2014/main" id="{BE573346-F228-F936-4C34-78F7BCB72B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8011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6x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26675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7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7x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dirty="0"/>
              <a:t>Place the title of the slide here</a:t>
            </a:r>
          </a:p>
        </p:txBody>
      </p:sp>
    </p:spTree>
    <p:extLst>
      <p:ext uri="{BB962C8B-B14F-4D97-AF65-F5344CB8AC3E}">
        <p14:creationId xmlns:p14="http://schemas.microsoft.com/office/powerpoint/2010/main" val="358076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32" name="Tijdelijke aanduiding voor titel 1">
            <a:extLst>
              <a:ext uri="{FF2B5EF4-FFF2-40B4-BE49-F238E27FC236}">
                <a16:creationId xmlns:a16="http://schemas.microsoft.com/office/drawing/2014/main" id="{A6B795BF-57C2-A3A8-E59F-B5742A8C8175}"/>
              </a:ext>
            </a:extLst>
          </p:cNvPr>
          <p:cNvSpPr>
            <a:spLocks noGrp="1"/>
          </p:cNvSpPr>
          <p:nvPr>
            <p:ph type="title" hasCustomPrompt="1"/>
          </p:nvPr>
        </p:nvSpPr>
        <p:spPr>
          <a:xfrm>
            <a:off x="0" y="-342024"/>
            <a:ext cx="1247248" cy="244800"/>
          </a:xfrm>
          <a:prstGeom prst="rect">
            <a:avLst/>
          </a:prstGeom>
        </p:spPr>
        <p:txBody>
          <a:bodyPr vert="horz" lIns="0" tIns="0" rIns="0" bIns="0" rtlCol="0" anchor="t">
            <a:noAutofit/>
          </a:bodyPr>
          <a:lstStyle>
            <a:lvl1pPr>
              <a:defRPr sz="1600">
                <a:solidFill>
                  <a:schemeClr val="accent1"/>
                </a:solidFill>
              </a:defRPr>
            </a:lvl1pPr>
          </a:lstStyle>
          <a:p>
            <a:r>
              <a:rPr lang="en-GB" noProof="0" dirty="0"/>
              <a:t>Closing slide</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endParaRPr lang="en-GB" dirty="0"/>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dirty="0"/>
          </a:p>
        </p:txBody>
      </p:sp>
      <p:sp>
        <p:nvSpPr>
          <p:cNvPr id="24" name="Tijdelijke aanduiding voor tekst 23">
            <a:extLst>
              <a:ext uri="{FF2B5EF4-FFF2-40B4-BE49-F238E27FC236}">
                <a16:creationId xmlns:a16="http://schemas.microsoft.com/office/drawing/2014/main" id="{263584D2-CEF1-B0B8-B165-B329A45D8CF1}"/>
              </a:ext>
            </a:extLst>
          </p:cNvPr>
          <p:cNvSpPr>
            <a:spLocks noGrp="1"/>
          </p:cNvSpPr>
          <p:nvPr>
            <p:ph type="body" sz="quarter" idx="41" hasCustomPrompt="1"/>
          </p:nvPr>
        </p:nvSpPr>
        <p:spPr>
          <a:xfrm>
            <a:off x="8070226" y="2675331"/>
            <a:ext cx="3402829" cy="3141400"/>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2"/>
          </a:solidFill>
        </p:spPr>
        <p:txBody>
          <a:bodyPr wrap="square">
            <a:noAutofit/>
          </a:bodyPr>
          <a:lstStyle>
            <a:lvl1pPr>
              <a:defRPr sz="100"/>
            </a:lvl1pPr>
          </a:lstStyle>
          <a:p>
            <a:pPr lvl="0"/>
            <a:r>
              <a:rPr lang="en-GB" dirty="0"/>
              <a:t>  </a:t>
            </a:r>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grpSp>
        <p:nvGrpSpPr>
          <p:cNvPr id="2" name="INSTRUCTION">
            <a:extLst>
              <a:ext uri="{FF2B5EF4-FFF2-40B4-BE49-F238E27FC236}">
                <a16:creationId xmlns:a16="http://schemas.microsoft.com/office/drawing/2014/main" id="{50302162-EC80-86E9-D4F9-57C4E24270DD}"/>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19E4100C-337F-9960-D218-CF253794DC0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3173C417-D0D5-86C4-EE77-769E4525CB7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62976DFF-2C5C-8CD6-5D7D-429B0D7A77AE}"/>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3C48D467-8701-213E-6A42-D93DEA01265C}"/>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B81CE4AF-6F22-2DF8-926F-27A8F427648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6C1C6C81-EE73-4282-3AC4-7901E7DC8613}"/>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5E01723E-6443-AE66-151A-5322861BF5A5}"/>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86B0FD42-105C-28B3-2A1D-21CCB544DFAA}"/>
                </a:ext>
              </a:extLst>
            </p:cNvPr>
            <p:cNvGrpSpPr/>
            <p:nvPr userDrawn="1"/>
          </p:nvGrpSpPr>
          <p:grpSpPr>
            <a:xfrm>
              <a:off x="-3314821" y="3054865"/>
              <a:ext cx="1558053" cy="563933"/>
              <a:chOff x="-3314821" y="2981448"/>
              <a:chExt cx="1558053" cy="563933"/>
            </a:xfrm>
          </p:grpSpPr>
          <p:sp>
            <p:nvSpPr>
              <p:cNvPr id="54" name="Rechthoek 53">
                <a:extLst>
                  <a:ext uri="{FF2B5EF4-FFF2-40B4-BE49-F238E27FC236}">
                    <a16:creationId xmlns:a16="http://schemas.microsoft.com/office/drawing/2014/main" id="{1DECF516-21EE-DBFA-320C-4F92F5A9D17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4239F1D-A06F-40A7-333C-F5F3624FEC5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Tekstvak 55">
                <a:extLst>
                  <a:ext uri="{FF2B5EF4-FFF2-40B4-BE49-F238E27FC236}">
                    <a16:creationId xmlns:a16="http://schemas.microsoft.com/office/drawing/2014/main" id="{76080A31-95C6-E169-7EA5-F8259D6768C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7" name="Tekstvak 56">
                <a:extLst>
                  <a:ext uri="{FF2B5EF4-FFF2-40B4-BE49-F238E27FC236}">
                    <a16:creationId xmlns:a16="http://schemas.microsoft.com/office/drawing/2014/main" id="{11E59F87-880D-735E-09C4-75F23009F611}"/>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8" name="Vrije vorm: vorm 57">
                <a:extLst>
                  <a:ext uri="{FF2B5EF4-FFF2-40B4-BE49-F238E27FC236}">
                    <a16:creationId xmlns:a16="http://schemas.microsoft.com/office/drawing/2014/main" id="{0F533101-7D8B-2B1B-BE80-DA273A0644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688F69F4-C25D-E48A-0C74-531BF4C3E4F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1F988BC2-C05B-FB05-0433-38A762DE136F}"/>
                  </a:ext>
                </a:extLst>
              </p:cNvPr>
              <p:cNvGrpSpPr/>
              <p:nvPr userDrawn="1"/>
            </p:nvGrpSpPr>
            <p:grpSpPr>
              <a:xfrm>
                <a:off x="-3257052" y="3032066"/>
                <a:ext cx="182309" cy="163794"/>
                <a:chOff x="12832541" y="3162395"/>
                <a:chExt cx="219532" cy="197236"/>
              </a:xfrm>
            </p:grpSpPr>
            <p:sp>
              <p:nvSpPr>
                <p:cNvPr id="65" name="Rechthoek 64">
                  <a:extLst>
                    <a:ext uri="{FF2B5EF4-FFF2-40B4-BE49-F238E27FC236}">
                      <a16:creationId xmlns:a16="http://schemas.microsoft.com/office/drawing/2014/main" id="{484B9BA5-C86D-183F-34D7-1BFC14B7B8D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24390AF-D7E7-9148-4827-17D43D9CF73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A3BEBF0-EBEA-2199-693E-FE86502FCE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F2573A70-6790-02F3-A2AE-4C0AAF9C3394}"/>
                  </a:ext>
                </a:extLst>
              </p:cNvPr>
              <p:cNvGrpSpPr/>
              <p:nvPr userDrawn="1"/>
            </p:nvGrpSpPr>
            <p:grpSpPr>
              <a:xfrm>
                <a:off x="-3257053" y="3276580"/>
                <a:ext cx="182309" cy="163794"/>
                <a:chOff x="12832541" y="3162395"/>
                <a:chExt cx="219532" cy="197236"/>
              </a:xfrm>
            </p:grpSpPr>
            <p:sp>
              <p:nvSpPr>
                <p:cNvPr id="62" name="Rechthoek 61">
                  <a:extLst>
                    <a:ext uri="{FF2B5EF4-FFF2-40B4-BE49-F238E27FC236}">
                      <a16:creationId xmlns:a16="http://schemas.microsoft.com/office/drawing/2014/main" id="{959697EC-E75A-A4D8-AA29-BC917A85B0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635CD35-3DD0-A02A-3CD4-8A466A2BE07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DD4983A-BA50-382F-033F-D92ABCE75CC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DDE9969F-CA2B-0D97-B0AB-8F3652E774B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C20140E9-7FFC-F328-CB1D-28E52050778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94F67C58-0332-F6F7-140F-CBF0F26496A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36FB7E2-BDCD-999F-8A58-F241714B4393}"/>
                </a:ext>
              </a:extLst>
            </p:cNvPr>
            <p:cNvGrpSpPr/>
            <p:nvPr userDrawn="1"/>
          </p:nvGrpSpPr>
          <p:grpSpPr>
            <a:xfrm>
              <a:off x="-3426605" y="4716809"/>
              <a:ext cx="514284" cy="506545"/>
              <a:chOff x="12617641" y="3403239"/>
              <a:chExt cx="752963" cy="741634"/>
            </a:xfrm>
          </p:grpSpPr>
          <p:grpSp>
            <p:nvGrpSpPr>
              <p:cNvPr id="38" name="Groep 37">
                <a:extLst>
                  <a:ext uri="{FF2B5EF4-FFF2-40B4-BE49-F238E27FC236}">
                    <a16:creationId xmlns:a16="http://schemas.microsoft.com/office/drawing/2014/main" id="{24909B57-28ED-FE2A-73F5-95AE62B9C693}"/>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CABF7257-0EE8-EB4C-4514-6DF2CC84F001}"/>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783342AA-CF4E-C875-FF70-5D43A8134968}"/>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32039EE-1D42-A2D9-09A1-7A578FE782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09C97BB-1EB6-EBD2-3BC8-9D7BA82653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A407F756-3125-16A5-ACBA-C78D2DEAE7E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F0E9DC77-0C84-A07B-4905-BAB827EB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4CA586A3-118F-1D61-A891-6A0C6FB560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19B225F9-8C3F-E719-6E7A-4D442AABD174}"/>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E6BB0144-0EF1-E29E-039C-9B84C29BC0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8C199943-B5DA-77DC-A44C-45CE20DFA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23F9C44-B45F-43A8-854A-043A462472D7}"/>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9D944211-623B-75BD-FD8E-D23D1044A8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7F641E-66D0-839D-691D-FFD4C29DE2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D5F8629F-2601-49E2-12E7-5A511A75D53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75BCB956-E511-D82C-3E44-8FA0D0100A0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41F4BF8-88B1-CEB6-26F8-CF767E166ACD}"/>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0703FE29-7EA2-7002-EC3D-F00FD911B5C4}"/>
                </a:ext>
              </a:extLst>
            </p:cNvPr>
            <p:cNvGrpSpPr/>
            <p:nvPr userDrawn="1"/>
          </p:nvGrpSpPr>
          <p:grpSpPr>
            <a:xfrm>
              <a:off x="-376736" y="5282697"/>
              <a:ext cx="283685" cy="283685"/>
              <a:chOff x="-510741" y="5913713"/>
              <a:chExt cx="267555" cy="267555"/>
            </a:xfrm>
          </p:grpSpPr>
          <p:sp>
            <p:nvSpPr>
              <p:cNvPr id="34" name="Ovaal 33">
                <a:extLst>
                  <a:ext uri="{FF2B5EF4-FFF2-40B4-BE49-F238E27FC236}">
                    <a16:creationId xmlns:a16="http://schemas.microsoft.com/office/drawing/2014/main" id="{EE22F7F2-F61B-E7A8-4A44-21F26580D8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057B1A0F-CF2A-0D6C-FA36-A8D1F4A302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F66F524D-6FD3-D971-487E-ADB6EBC09C64}"/>
                </a:ext>
              </a:extLst>
            </p:cNvPr>
            <p:cNvGrpSpPr/>
            <p:nvPr userDrawn="1"/>
          </p:nvGrpSpPr>
          <p:grpSpPr>
            <a:xfrm>
              <a:off x="-938434" y="5546300"/>
              <a:ext cx="627798" cy="576693"/>
              <a:chOff x="-938434" y="4570310"/>
              <a:chExt cx="627798" cy="576693"/>
            </a:xfrm>
          </p:grpSpPr>
          <p:grpSp>
            <p:nvGrpSpPr>
              <p:cNvPr id="28" name="Inspireren">
                <a:extLst>
                  <a:ext uri="{FF2B5EF4-FFF2-40B4-BE49-F238E27FC236}">
                    <a16:creationId xmlns:a16="http://schemas.microsoft.com/office/drawing/2014/main" id="{93BBB9B8-81DA-0463-74C9-BABB07240D1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0" name="Freeform 12">
                  <a:extLst>
                    <a:ext uri="{FF2B5EF4-FFF2-40B4-BE49-F238E27FC236}">
                      <a16:creationId xmlns:a16="http://schemas.microsoft.com/office/drawing/2014/main" id="{EF001E99-D3BD-039C-D85D-A0C8BE5DE0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3">
                  <a:extLst>
                    <a:ext uri="{FF2B5EF4-FFF2-40B4-BE49-F238E27FC236}">
                      <a16:creationId xmlns:a16="http://schemas.microsoft.com/office/drawing/2014/main" id="{DB77EF3C-2793-C4BE-B4EC-B7A11FE0FB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8CFAD4D-4DBE-140D-35E5-D59F330ED7E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9" name="Tekstvak 28">
                <a:extLst>
                  <a:ext uri="{FF2B5EF4-FFF2-40B4-BE49-F238E27FC236}">
                    <a16:creationId xmlns:a16="http://schemas.microsoft.com/office/drawing/2014/main" id="{860A7AE4-5B05-555B-7809-797C2133BEF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D2B6DE87-DB6E-3588-E089-342BD94C26E6}"/>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B1FA945-4FA2-6AFF-9EF5-5ECD69F69639}"/>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DD8A5481-5045-CC2D-F1F5-0DA6891388C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5" name="Groep 24">
                  <a:extLst>
                    <a:ext uri="{FF2B5EF4-FFF2-40B4-BE49-F238E27FC236}">
                      <a16:creationId xmlns:a16="http://schemas.microsoft.com/office/drawing/2014/main" id="{E09296EF-488E-A2F6-EBA4-48D74FABF1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6" name="Vrije vorm: vorm 25">
                    <a:extLst>
                      <a:ext uri="{FF2B5EF4-FFF2-40B4-BE49-F238E27FC236}">
                        <a16:creationId xmlns:a16="http://schemas.microsoft.com/office/drawing/2014/main" id="{987572B1-99FD-6A08-0C92-1A5CDFE913B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7" name="Vrije vorm: vorm 26">
                    <a:extLst>
                      <a:ext uri="{FF2B5EF4-FFF2-40B4-BE49-F238E27FC236}">
                        <a16:creationId xmlns:a16="http://schemas.microsoft.com/office/drawing/2014/main" id="{01876C32-00ED-2488-1EFD-5682CE35DDB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A28FC0F6-9544-ACF1-9ABD-0809B88BE6C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214556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Empty</a:t>
            </a:r>
          </a:p>
        </p:txBody>
      </p:sp>
    </p:spTree>
    <p:extLst>
      <p:ext uri="{BB962C8B-B14F-4D97-AF65-F5344CB8AC3E}">
        <p14:creationId xmlns:p14="http://schemas.microsoft.com/office/powerpoint/2010/main" val="726694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9" name="Tijdelijke aanduiding voor afbeelding 16">
            <a:extLst>
              <a:ext uri="{FF2B5EF4-FFF2-40B4-BE49-F238E27FC236}">
                <a16:creationId xmlns:a16="http://schemas.microsoft.com/office/drawing/2014/main" id="{B58464CF-AC46-0CF5-9A03-942DFB9749B7}"/>
              </a:ext>
            </a:extLst>
          </p:cNvPr>
          <p:cNvSpPr>
            <a:spLocks noGrp="1"/>
          </p:cNvSpPr>
          <p:nvPr>
            <p:ph type="pic" sz="quarter" idx="13" hasCustomPrompt="1"/>
          </p:nvPr>
        </p:nvSpPr>
        <p:spPr>
          <a:xfrm>
            <a:off x="0" y="2"/>
            <a:ext cx="12192001" cy="685799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8946" y="5710306"/>
            <a:ext cx="5136349" cy="395785"/>
          </a:xfrm>
        </p:spPr>
        <p:txBody>
          <a:bodyPr anchor="t"/>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718946" y="6195358"/>
            <a:ext cx="2933400" cy="151790"/>
          </a:xfrm>
          <a:prstGeom prst="rect">
            <a:avLst/>
          </a:prstGeom>
        </p:spPr>
        <p:txBody>
          <a:bodyPr vert="horz" lIns="0" tIns="0" rIns="0" bIns="0" rtlCol="0" anchor="ctr">
            <a:noAutofit/>
          </a:bodyPr>
          <a:lstStyle>
            <a:lvl1pPr algn="l">
              <a:defRPr sz="1600">
                <a:solidFill>
                  <a:schemeClr val="tx1"/>
                </a:solidFill>
              </a:defRPr>
            </a:lvl1pPr>
          </a:lstStyle>
          <a:p>
            <a:fld id="{CF97DA82-84C5-4972-A41D-D2D51EA09891}" type="datetime3">
              <a:rPr lang="en-GB" smtClean="0"/>
              <a:t>10 October, 2024</a:t>
            </a:fld>
            <a:endParaRPr lang="en-GB" dirty="0"/>
          </a:p>
        </p:txBody>
      </p:sp>
      <p:sp>
        <p:nvSpPr>
          <p:cNvPr id="5" name="Tijdelijke aanduiding voor titel 1">
            <a:extLst>
              <a:ext uri="{FF2B5EF4-FFF2-40B4-BE49-F238E27FC236}">
                <a16:creationId xmlns:a16="http://schemas.microsoft.com/office/drawing/2014/main" id="{4F234B24-83D3-7CC9-76C9-6555FFA155AD}"/>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a:t>
            </a:r>
          </a:p>
        </p:txBody>
      </p:sp>
      <p:sp>
        <p:nvSpPr>
          <p:cNvPr id="9" name="Tijdelijke aanduiding voor tekst 8">
            <a:extLst>
              <a:ext uri="{FF2B5EF4-FFF2-40B4-BE49-F238E27FC236}">
                <a16:creationId xmlns:a16="http://schemas.microsoft.com/office/drawing/2014/main" id="{4FD4B358-1033-FC99-149E-62875FBFF322}"/>
              </a:ext>
            </a:extLst>
          </p:cNvPr>
          <p:cNvSpPr>
            <a:spLocks noGrp="1"/>
          </p:cNvSpPr>
          <p:nvPr>
            <p:ph type="body" sz="quarter" idx="19" hasCustomPrompt="1"/>
          </p:nvPr>
        </p:nvSpPr>
        <p:spPr>
          <a:xfrm>
            <a:off x="721632" y="3438798"/>
            <a:ext cx="5133663" cy="2117352"/>
          </a:xfrm>
        </p:spPr>
        <p:txBody>
          <a:bodyPr anchor="b"/>
          <a:lstStyle>
            <a:lvl1pPr>
              <a:defRPr sz="5000" b="1">
                <a:solidFill>
                  <a:schemeClr val="accent3"/>
                </a:solidFill>
                <a:latin typeface="+mj-lt"/>
              </a:defRPr>
            </a:lvl1pPr>
          </a:lstStyle>
          <a:p>
            <a:pPr lvl="0"/>
            <a:r>
              <a:rPr lang="en-US" dirty="0"/>
              <a:t>The title of the presentation can be placed here</a:t>
            </a:r>
          </a:p>
        </p:txBody>
      </p:sp>
    </p:spTree>
    <p:extLst>
      <p:ext uri="{BB962C8B-B14F-4D97-AF65-F5344CB8AC3E}">
        <p14:creationId xmlns:p14="http://schemas.microsoft.com/office/powerpoint/2010/main" val="8550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0">
                                            <p:txEl>
                                              <p:pRg st="0" end="0"/>
                                            </p:txEl>
                                          </p:spTgt>
                                        </p:tgtEl>
                                        <p:attrNameLst>
                                          <p:attrName>style.visibility</p:attrName>
                                        </p:attrNameLst>
                                      </p:cBhvr>
                                      <p:to>
                                        <p:strVal val="visible"/>
                                      </p:to>
                                    </p:set>
                                    <p:animEffect transition="in" filter="fade">
                                      <p:cBhvr>
                                        <p:cTn id="15" dur="75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sp>
        <p:nvSpPr>
          <p:cNvPr id="88" name="Tijdelijke aanduiding voor tekst 10">
            <a:extLst>
              <a:ext uri="{FF2B5EF4-FFF2-40B4-BE49-F238E27FC236}">
                <a16:creationId xmlns:a16="http://schemas.microsoft.com/office/drawing/2014/main" id="{4F355F90-7B3D-D76D-A38B-5F63BAFE37E3}"/>
              </a:ext>
            </a:extLst>
          </p:cNvPr>
          <p:cNvSpPr txBox="1">
            <a:spLocks/>
          </p:cNvSpPr>
          <p:nvPr userDrawn="1"/>
        </p:nvSpPr>
        <p:spPr>
          <a:xfrm>
            <a:off x="714375" y="1385455"/>
            <a:ext cx="7810987" cy="4420752"/>
          </a:xfrm>
          <a:prstGeom prst="roundRect">
            <a:avLst>
              <a:gd name="adj" fmla="val 3563"/>
            </a:avLst>
          </a:prstGeom>
          <a:solidFill>
            <a:schemeClr val="accent1">
              <a:alpha val="20000"/>
            </a:schemeClr>
          </a:solidFill>
          <a:ln>
            <a:noFill/>
          </a:ln>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65162" y="1592263"/>
            <a:ext cx="7488000" cy="40603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9" name="Rechthoek: afgeronde hoeken 8">
            <a:extLst>
              <a:ext uri="{FF2B5EF4-FFF2-40B4-BE49-F238E27FC236}">
                <a16:creationId xmlns:a16="http://schemas.microsoft.com/office/drawing/2014/main" id="{E48AD39F-D1BD-4A94-927C-E2D6B75091D7}"/>
              </a:ext>
            </a:extLst>
          </p:cNvPr>
          <p:cNvSpPr/>
          <p:nvPr userDrawn="1"/>
        </p:nvSpPr>
        <p:spPr>
          <a:xfrm>
            <a:off x="0" y="-367937"/>
            <a:ext cx="60099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#1</a:t>
            </a:r>
          </a:p>
        </p:txBody>
      </p:sp>
      <p:sp>
        <p:nvSpPr>
          <p:cNvPr id="11" name="Tijdelijke aanduiding voor tekst 15">
            <a:extLst>
              <a:ext uri="{FF2B5EF4-FFF2-40B4-BE49-F238E27FC236}">
                <a16:creationId xmlns:a16="http://schemas.microsoft.com/office/drawing/2014/main" id="{44E27EC2-81EE-5DE0-2BEB-2F38F88501FB}"/>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grpSp>
        <p:nvGrpSpPr>
          <p:cNvPr id="2" name="Groep 1">
            <a:extLst>
              <a:ext uri="{FF2B5EF4-FFF2-40B4-BE49-F238E27FC236}">
                <a16:creationId xmlns:a16="http://schemas.microsoft.com/office/drawing/2014/main" id="{8C2A2AEE-5359-9D37-F574-D8BA9EB8ABAF}"/>
              </a:ext>
            </a:extLst>
          </p:cNvPr>
          <p:cNvGrpSpPr/>
          <p:nvPr userDrawn="1"/>
        </p:nvGrpSpPr>
        <p:grpSpPr>
          <a:xfrm>
            <a:off x="-3786437" y="0"/>
            <a:ext cx="3693386" cy="5359349"/>
            <a:chOff x="-3786437" y="0"/>
            <a:chExt cx="3693386" cy="5359349"/>
          </a:xfrm>
        </p:grpSpPr>
        <p:sp>
          <p:nvSpPr>
            <p:cNvPr id="17" name="Rechthoek 16">
              <a:extLst>
                <a:ext uri="{FF2B5EF4-FFF2-40B4-BE49-F238E27FC236}">
                  <a16:creationId xmlns:a16="http://schemas.microsoft.com/office/drawing/2014/main" id="{AEC801A7-CD77-DC9C-35E8-F0D82BBF21F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18" name="Ovaal 17">
              <a:extLst>
                <a:ext uri="{FF2B5EF4-FFF2-40B4-BE49-F238E27FC236}">
                  <a16:creationId xmlns:a16="http://schemas.microsoft.com/office/drawing/2014/main" id="{EC32DEA1-37C0-153F-ECEC-8E2561DD5BB1}"/>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B2470D4D-5D69-C310-EE72-C7284A7DAE4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20" name="Ovaal 19">
              <a:extLst>
                <a:ext uri="{FF2B5EF4-FFF2-40B4-BE49-F238E27FC236}">
                  <a16:creationId xmlns:a16="http://schemas.microsoft.com/office/drawing/2014/main" id="{EA75816C-B6E9-535F-6F82-BD816F742CB2}"/>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3C0BD5A8-AD75-645D-36DF-980A2EBE594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2" name="Rechthoek 21">
              <a:extLst>
                <a:ext uri="{FF2B5EF4-FFF2-40B4-BE49-F238E27FC236}">
                  <a16:creationId xmlns:a16="http://schemas.microsoft.com/office/drawing/2014/main" id="{36E69F2A-4458-6480-DF51-3AA49596961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3" name="Ovaal 22">
              <a:extLst>
                <a:ext uri="{FF2B5EF4-FFF2-40B4-BE49-F238E27FC236}">
                  <a16:creationId xmlns:a16="http://schemas.microsoft.com/office/drawing/2014/main" id="{FB172FCF-D3CF-5A3C-F2D3-C260D82C51E3}"/>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B39C16B7-5F01-5049-5CA6-DBDCA946C3E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25" name="Ovaal 24">
              <a:extLst>
                <a:ext uri="{FF2B5EF4-FFF2-40B4-BE49-F238E27FC236}">
                  <a16:creationId xmlns:a16="http://schemas.microsoft.com/office/drawing/2014/main" id="{C9ADB1DD-147A-8765-3292-01114FF0E535}"/>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6E06AFC8-2840-7638-2886-69EA29D6F5B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7" name="Ovaal 26">
              <a:extLst>
                <a:ext uri="{FF2B5EF4-FFF2-40B4-BE49-F238E27FC236}">
                  <a16:creationId xmlns:a16="http://schemas.microsoft.com/office/drawing/2014/main" id="{FDA3FF58-C8F2-4375-26D3-0BD4419D83B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8" name="Rechthoek 27">
              <a:extLst>
                <a:ext uri="{FF2B5EF4-FFF2-40B4-BE49-F238E27FC236}">
                  <a16:creationId xmlns:a16="http://schemas.microsoft.com/office/drawing/2014/main" id="{5440E46E-C76B-D0D5-6014-A7AE738A70C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9" name="Ovaal 28">
              <a:extLst>
                <a:ext uri="{FF2B5EF4-FFF2-40B4-BE49-F238E27FC236}">
                  <a16:creationId xmlns:a16="http://schemas.microsoft.com/office/drawing/2014/main" id="{32429077-61EB-161E-BA64-A4AB8B7E5151}"/>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30" name="Rechthoek 29">
              <a:extLst>
                <a:ext uri="{FF2B5EF4-FFF2-40B4-BE49-F238E27FC236}">
                  <a16:creationId xmlns:a16="http://schemas.microsoft.com/office/drawing/2014/main" id="{9CA277CC-0E95-A1FB-68A9-5A6DE544654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31" name="Ovaal 30">
              <a:extLst>
                <a:ext uri="{FF2B5EF4-FFF2-40B4-BE49-F238E27FC236}">
                  <a16:creationId xmlns:a16="http://schemas.microsoft.com/office/drawing/2014/main" id="{B66AE4C4-EA4A-6A49-B919-7EB4AE8D708B}"/>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2" name="Rechthoek 31">
              <a:extLst>
                <a:ext uri="{FF2B5EF4-FFF2-40B4-BE49-F238E27FC236}">
                  <a16:creationId xmlns:a16="http://schemas.microsoft.com/office/drawing/2014/main" id="{EBF6671C-7E0D-39E4-65F0-169C8F354B4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33" name="Ovaal 32">
              <a:extLst>
                <a:ext uri="{FF2B5EF4-FFF2-40B4-BE49-F238E27FC236}">
                  <a16:creationId xmlns:a16="http://schemas.microsoft.com/office/drawing/2014/main" id="{85148620-D719-9692-0B38-28671413E411}"/>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4" name="Rechthoek 33">
              <a:extLst>
                <a:ext uri="{FF2B5EF4-FFF2-40B4-BE49-F238E27FC236}">
                  <a16:creationId xmlns:a16="http://schemas.microsoft.com/office/drawing/2014/main" id="{66157BFF-78C4-C062-B5BF-B5200B57D82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5" name="Ovaal 34">
              <a:extLst>
                <a:ext uri="{FF2B5EF4-FFF2-40B4-BE49-F238E27FC236}">
                  <a16:creationId xmlns:a16="http://schemas.microsoft.com/office/drawing/2014/main" id="{A1E16169-2E11-C4CB-7CBE-66EEB5CB1392}"/>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6" name="Rechthoek 35">
              <a:extLst>
                <a:ext uri="{FF2B5EF4-FFF2-40B4-BE49-F238E27FC236}">
                  <a16:creationId xmlns:a16="http://schemas.microsoft.com/office/drawing/2014/main" id="{A7210AFC-6C88-D1B8-785D-A5BB55253C4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7" name="Rechthoek 36">
              <a:extLst>
                <a:ext uri="{FF2B5EF4-FFF2-40B4-BE49-F238E27FC236}">
                  <a16:creationId xmlns:a16="http://schemas.microsoft.com/office/drawing/2014/main" id="{9D622EA7-57FE-6516-B6F4-784DFB690A0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8" name="ICOON_info">
              <a:extLst>
                <a:ext uri="{FF2B5EF4-FFF2-40B4-BE49-F238E27FC236}">
                  <a16:creationId xmlns:a16="http://schemas.microsoft.com/office/drawing/2014/main" id="{0E644F45-B1A6-D228-9390-D85236334186}"/>
                </a:ext>
              </a:extLst>
            </p:cNvPr>
            <p:cNvGrpSpPr/>
            <p:nvPr userDrawn="1"/>
          </p:nvGrpSpPr>
          <p:grpSpPr>
            <a:xfrm>
              <a:off x="-376736" y="4400186"/>
              <a:ext cx="283685" cy="283685"/>
              <a:chOff x="-510741" y="5913713"/>
              <a:chExt cx="267555" cy="267555"/>
            </a:xfrm>
          </p:grpSpPr>
          <p:sp>
            <p:nvSpPr>
              <p:cNvPr id="86" name="Ovaal 85">
                <a:extLst>
                  <a:ext uri="{FF2B5EF4-FFF2-40B4-BE49-F238E27FC236}">
                    <a16:creationId xmlns:a16="http://schemas.microsoft.com/office/drawing/2014/main" id="{D47C9EC2-2874-9AF9-C26D-E30C34ED17D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87C42117-8745-906A-5784-DF04B902DB6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9" name="VOORBEELD">
              <a:extLst>
                <a:ext uri="{FF2B5EF4-FFF2-40B4-BE49-F238E27FC236}">
                  <a16:creationId xmlns:a16="http://schemas.microsoft.com/office/drawing/2014/main" id="{9A915EF8-6172-0D2A-E50C-D1D45EA3D689}"/>
                </a:ext>
              </a:extLst>
            </p:cNvPr>
            <p:cNvGrpSpPr/>
            <p:nvPr userDrawn="1"/>
          </p:nvGrpSpPr>
          <p:grpSpPr>
            <a:xfrm>
              <a:off x="-3605171" y="458674"/>
              <a:ext cx="3234311" cy="558875"/>
              <a:chOff x="-3605171" y="458674"/>
              <a:chExt cx="3234311" cy="558875"/>
            </a:xfrm>
          </p:grpSpPr>
          <p:sp>
            <p:nvSpPr>
              <p:cNvPr id="46" name="Rechthoek 45">
                <a:extLst>
                  <a:ext uri="{FF2B5EF4-FFF2-40B4-BE49-F238E27FC236}">
                    <a16:creationId xmlns:a16="http://schemas.microsoft.com/office/drawing/2014/main" id="{40B470D1-81BB-3C3D-63AE-F6D23B7CB0B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7" name="Rechthoek 46">
                <a:extLst>
                  <a:ext uri="{FF2B5EF4-FFF2-40B4-BE49-F238E27FC236}">
                    <a16:creationId xmlns:a16="http://schemas.microsoft.com/office/drawing/2014/main" id="{1004428F-807D-F849-0B22-055A45436B0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0A2D791E-D8FF-B415-EB90-CA031EAB126E}"/>
                  </a:ext>
                </a:extLst>
              </p:cNvPr>
              <p:cNvGrpSpPr/>
              <p:nvPr userDrawn="1"/>
            </p:nvGrpSpPr>
            <p:grpSpPr>
              <a:xfrm>
                <a:off x="-3386247" y="830871"/>
                <a:ext cx="139423" cy="109566"/>
                <a:chOff x="-2866744" y="827071"/>
                <a:chExt cx="168701" cy="132575"/>
              </a:xfrm>
            </p:grpSpPr>
            <p:grpSp>
              <p:nvGrpSpPr>
                <p:cNvPr id="79" name="Groep 78">
                  <a:extLst>
                    <a:ext uri="{FF2B5EF4-FFF2-40B4-BE49-F238E27FC236}">
                      <a16:creationId xmlns:a16="http://schemas.microsoft.com/office/drawing/2014/main" id="{D8BDF583-0A7B-9C7C-7C65-3603123DB414}"/>
                    </a:ext>
                  </a:extLst>
                </p:cNvPr>
                <p:cNvGrpSpPr/>
                <p:nvPr userDrawn="1"/>
              </p:nvGrpSpPr>
              <p:grpSpPr>
                <a:xfrm>
                  <a:off x="-2866744" y="827071"/>
                  <a:ext cx="168701" cy="132575"/>
                  <a:chOff x="-2866744" y="827071"/>
                  <a:chExt cx="168701" cy="132575"/>
                </a:xfrm>
              </p:grpSpPr>
              <p:cxnSp>
                <p:nvCxnSpPr>
                  <p:cNvPr id="81" name="Rechte verbindingslijn 80">
                    <a:extLst>
                      <a:ext uri="{FF2B5EF4-FFF2-40B4-BE49-F238E27FC236}">
                        <a16:creationId xmlns:a16="http://schemas.microsoft.com/office/drawing/2014/main" id="{9F718984-9393-C90D-4446-DD4C3195D9A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9847AC27-DB6C-1645-D5F7-A42023BADD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8D1A8727-99EE-2916-5557-DB36CC4F584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A1B5FAE2-3092-2EF4-DADF-252F9E75529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53662561-1BB6-E9B9-16AC-04EFAF5EA13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0" name="Pijl: rechts 79">
                  <a:extLst>
                    <a:ext uri="{FF2B5EF4-FFF2-40B4-BE49-F238E27FC236}">
                      <a16:creationId xmlns:a16="http://schemas.microsoft.com/office/drawing/2014/main" id="{AE526582-5B2E-9500-B7C2-33EB654BFF8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76A7FF15-AEF8-3C01-56FD-AB7133C8F122}"/>
                  </a:ext>
                </a:extLst>
              </p:cNvPr>
              <p:cNvGrpSpPr/>
              <p:nvPr userDrawn="1"/>
            </p:nvGrpSpPr>
            <p:grpSpPr>
              <a:xfrm>
                <a:off x="-3605171" y="830871"/>
                <a:ext cx="139423" cy="109566"/>
                <a:chOff x="-2866744" y="518074"/>
                <a:chExt cx="168701" cy="132575"/>
              </a:xfrm>
            </p:grpSpPr>
            <p:grpSp>
              <p:nvGrpSpPr>
                <p:cNvPr id="72" name="Groep 71">
                  <a:extLst>
                    <a:ext uri="{FF2B5EF4-FFF2-40B4-BE49-F238E27FC236}">
                      <a16:creationId xmlns:a16="http://schemas.microsoft.com/office/drawing/2014/main" id="{5730C37D-B90C-EA96-7C77-59493DA42ABF}"/>
                    </a:ext>
                  </a:extLst>
                </p:cNvPr>
                <p:cNvGrpSpPr/>
                <p:nvPr userDrawn="1"/>
              </p:nvGrpSpPr>
              <p:grpSpPr>
                <a:xfrm>
                  <a:off x="-2866744" y="518074"/>
                  <a:ext cx="168701" cy="132575"/>
                  <a:chOff x="-2866744" y="518074"/>
                  <a:chExt cx="168701" cy="132575"/>
                </a:xfrm>
              </p:grpSpPr>
              <p:cxnSp>
                <p:nvCxnSpPr>
                  <p:cNvPr id="74" name="Rechte verbindingslijn 73">
                    <a:extLst>
                      <a:ext uri="{FF2B5EF4-FFF2-40B4-BE49-F238E27FC236}">
                        <a16:creationId xmlns:a16="http://schemas.microsoft.com/office/drawing/2014/main" id="{D484AF70-37FA-7C82-2790-C29A23CDF6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04E2BCF-461F-5527-CEB5-B7C3F91481D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5D9DB705-4BFA-B91D-16DA-6B0EB44341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FEF9B804-B6AF-26A7-5A37-D271D97633F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26E375ED-FCD4-7D91-628B-0F0CC1F3983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3" name="Pijl: rechts 72">
                  <a:extLst>
                    <a:ext uri="{FF2B5EF4-FFF2-40B4-BE49-F238E27FC236}">
                      <a16:creationId xmlns:a16="http://schemas.microsoft.com/office/drawing/2014/main" id="{7380B539-DF03-CAE6-1BC7-CB1FD3E1ED5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50" name="Rechte verbindingslijn 49">
                <a:extLst>
                  <a:ext uri="{FF2B5EF4-FFF2-40B4-BE49-F238E27FC236}">
                    <a16:creationId xmlns:a16="http://schemas.microsoft.com/office/drawing/2014/main" id="{9D1264A5-5647-3BF0-E4B7-ED308BFF107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AB86C987-BC73-5CE4-749C-3B1B525382C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2" name="Rechthoek 51">
                <a:extLst>
                  <a:ext uri="{FF2B5EF4-FFF2-40B4-BE49-F238E27FC236}">
                    <a16:creationId xmlns:a16="http://schemas.microsoft.com/office/drawing/2014/main" id="{1233FC3C-C0DB-7F74-80CA-68123B9FE54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53" name="Rechthoek 52">
                <a:extLst>
                  <a:ext uri="{FF2B5EF4-FFF2-40B4-BE49-F238E27FC236}">
                    <a16:creationId xmlns:a16="http://schemas.microsoft.com/office/drawing/2014/main" id="{DDA1B70B-8DE4-1504-E3D2-66845D5D121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54" name="Groep 53">
                <a:extLst>
                  <a:ext uri="{FF2B5EF4-FFF2-40B4-BE49-F238E27FC236}">
                    <a16:creationId xmlns:a16="http://schemas.microsoft.com/office/drawing/2014/main" id="{2DD309D2-BF90-AA37-61CA-2C08F17F3F9E}"/>
                  </a:ext>
                </a:extLst>
              </p:cNvPr>
              <p:cNvGrpSpPr/>
              <p:nvPr userDrawn="1"/>
            </p:nvGrpSpPr>
            <p:grpSpPr>
              <a:xfrm>
                <a:off x="-2916763" y="769168"/>
                <a:ext cx="268738" cy="248381"/>
                <a:chOff x="-2916763" y="769168"/>
                <a:chExt cx="268738" cy="248381"/>
              </a:xfrm>
            </p:grpSpPr>
            <p:sp>
              <p:nvSpPr>
                <p:cNvPr id="64" name="Rechthoek 63">
                  <a:extLst>
                    <a:ext uri="{FF2B5EF4-FFF2-40B4-BE49-F238E27FC236}">
                      <a16:creationId xmlns:a16="http://schemas.microsoft.com/office/drawing/2014/main" id="{F9BC9E34-9F4E-78A6-6665-B70CA2D9008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5" name="Groep 64">
                  <a:extLst>
                    <a:ext uri="{FF2B5EF4-FFF2-40B4-BE49-F238E27FC236}">
                      <a16:creationId xmlns:a16="http://schemas.microsoft.com/office/drawing/2014/main" id="{FFBEF630-4054-6035-3233-46EF9A3FE290}"/>
                    </a:ext>
                  </a:extLst>
                </p:cNvPr>
                <p:cNvGrpSpPr/>
                <p:nvPr userDrawn="1"/>
              </p:nvGrpSpPr>
              <p:grpSpPr>
                <a:xfrm>
                  <a:off x="-2866744" y="827071"/>
                  <a:ext cx="168701" cy="132575"/>
                  <a:chOff x="-2866744" y="827071"/>
                  <a:chExt cx="168701" cy="132575"/>
                </a:xfrm>
              </p:grpSpPr>
              <p:cxnSp>
                <p:nvCxnSpPr>
                  <p:cNvPr id="67" name="Rechte verbindingslijn 66">
                    <a:extLst>
                      <a:ext uri="{FF2B5EF4-FFF2-40B4-BE49-F238E27FC236}">
                        <a16:creationId xmlns:a16="http://schemas.microsoft.com/office/drawing/2014/main" id="{DBE8B864-6BF8-2525-83DB-1A40F99BF8E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881696C0-8780-71BD-1453-147023942B8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14A217C-92F7-2873-1CAF-13270EE4327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738C0E6-9BF5-014C-F3DF-F39E68A52BE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D8AD6033-DF67-391F-B367-E6DCC34721A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6" name="Pijl: rechts 65">
                  <a:extLst>
                    <a:ext uri="{FF2B5EF4-FFF2-40B4-BE49-F238E27FC236}">
                      <a16:creationId xmlns:a16="http://schemas.microsoft.com/office/drawing/2014/main" id="{9E595832-750B-242B-63D3-CE7BCFB1BA7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5" name="Groep 54">
                <a:extLst>
                  <a:ext uri="{FF2B5EF4-FFF2-40B4-BE49-F238E27FC236}">
                    <a16:creationId xmlns:a16="http://schemas.microsoft.com/office/drawing/2014/main" id="{F1689BE8-EC10-802F-2FC9-E1A9DE178486}"/>
                  </a:ext>
                </a:extLst>
              </p:cNvPr>
              <p:cNvGrpSpPr/>
              <p:nvPr userDrawn="1"/>
            </p:nvGrpSpPr>
            <p:grpSpPr>
              <a:xfrm>
                <a:off x="-2916763" y="460171"/>
                <a:ext cx="268738" cy="248381"/>
                <a:chOff x="-2916763" y="460171"/>
                <a:chExt cx="268738" cy="248381"/>
              </a:xfrm>
            </p:grpSpPr>
            <p:sp>
              <p:nvSpPr>
                <p:cNvPr id="56" name="Rechthoek 55">
                  <a:extLst>
                    <a:ext uri="{FF2B5EF4-FFF2-40B4-BE49-F238E27FC236}">
                      <a16:creationId xmlns:a16="http://schemas.microsoft.com/office/drawing/2014/main" id="{642062D8-52C4-EC4C-B1C0-D245B5244EE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A46638D3-9D51-6B9F-BBBA-0D3371E66BE4}"/>
                    </a:ext>
                  </a:extLst>
                </p:cNvPr>
                <p:cNvGrpSpPr/>
                <p:nvPr userDrawn="1"/>
              </p:nvGrpSpPr>
              <p:grpSpPr>
                <a:xfrm>
                  <a:off x="-2866744" y="518074"/>
                  <a:ext cx="168701" cy="132575"/>
                  <a:chOff x="-2866744" y="518074"/>
                  <a:chExt cx="168701" cy="132575"/>
                </a:xfrm>
              </p:grpSpPr>
              <p:cxnSp>
                <p:nvCxnSpPr>
                  <p:cNvPr id="59" name="Rechte verbindingslijn 58">
                    <a:extLst>
                      <a:ext uri="{FF2B5EF4-FFF2-40B4-BE49-F238E27FC236}">
                        <a16:creationId xmlns:a16="http://schemas.microsoft.com/office/drawing/2014/main" id="{B5D0366A-0213-D4A1-2122-6B7690DD35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A43267DF-B8D0-4F6D-8995-67EF6172BB8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1E57CFE2-7BD1-D155-7E67-41BEAC21D82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5472615-955F-F3B8-4C8F-8D7B533996E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0CDA24AF-9361-A0FC-B8FE-9B12C5268C9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8" name="Pijl: rechts 57">
                  <a:extLst>
                    <a:ext uri="{FF2B5EF4-FFF2-40B4-BE49-F238E27FC236}">
                      <a16:creationId xmlns:a16="http://schemas.microsoft.com/office/drawing/2014/main" id="{B15F13EB-DA34-2AC8-0BE4-4F527CC1D9B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40" name="Groep 39">
              <a:extLst>
                <a:ext uri="{FF2B5EF4-FFF2-40B4-BE49-F238E27FC236}">
                  <a16:creationId xmlns:a16="http://schemas.microsoft.com/office/drawing/2014/main" id="{B6433337-FE4E-8E82-E155-F01EDC77C9D4}"/>
                </a:ext>
              </a:extLst>
            </p:cNvPr>
            <p:cNvGrpSpPr/>
            <p:nvPr userDrawn="1"/>
          </p:nvGrpSpPr>
          <p:grpSpPr>
            <a:xfrm>
              <a:off x="-938434" y="4663037"/>
              <a:ext cx="627798" cy="576693"/>
              <a:chOff x="-1753862" y="6112775"/>
              <a:chExt cx="759635" cy="697798"/>
            </a:xfrm>
          </p:grpSpPr>
          <p:grpSp>
            <p:nvGrpSpPr>
              <p:cNvPr id="41" name="Inspireren">
                <a:extLst>
                  <a:ext uri="{FF2B5EF4-FFF2-40B4-BE49-F238E27FC236}">
                    <a16:creationId xmlns:a16="http://schemas.microsoft.com/office/drawing/2014/main" id="{1D1A26CE-CE12-EEC7-B5C7-A86401E5F675}"/>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3" name="Freeform 12">
                  <a:extLst>
                    <a:ext uri="{FF2B5EF4-FFF2-40B4-BE49-F238E27FC236}">
                      <a16:creationId xmlns:a16="http://schemas.microsoft.com/office/drawing/2014/main" id="{2D52FF11-A8AB-6EAA-CF9D-A3DAD0C019C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4" name="Freeform 13">
                  <a:extLst>
                    <a:ext uri="{FF2B5EF4-FFF2-40B4-BE49-F238E27FC236}">
                      <a16:creationId xmlns:a16="http://schemas.microsoft.com/office/drawing/2014/main" id="{AF116837-2550-849B-784E-877A81DE830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4">
                  <a:extLst>
                    <a:ext uri="{FF2B5EF4-FFF2-40B4-BE49-F238E27FC236}">
                      <a16:creationId xmlns:a16="http://schemas.microsoft.com/office/drawing/2014/main" id="{2B6D05E7-3CC3-124B-0696-D519955F723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2" name="Tekstvak 41">
                <a:extLst>
                  <a:ext uri="{FF2B5EF4-FFF2-40B4-BE49-F238E27FC236}">
                    <a16:creationId xmlns:a16="http://schemas.microsoft.com/office/drawing/2014/main" id="{5D166EC5-4D7C-16CC-68ED-AF011A1D64AE}"/>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2" name="Tijdelijke aanduiding voor tekst 12">
            <a:extLst>
              <a:ext uri="{FF2B5EF4-FFF2-40B4-BE49-F238E27FC236}">
                <a16:creationId xmlns:a16="http://schemas.microsoft.com/office/drawing/2014/main" id="{24E34CC7-AE46-F291-A9D4-1A35660FE53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93" name="Tijdelijke aanduiding voor titel 1">
            <a:extLst>
              <a:ext uri="{FF2B5EF4-FFF2-40B4-BE49-F238E27FC236}">
                <a16:creationId xmlns:a16="http://schemas.microsoft.com/office/drawing/2014/main" id="{F9DB1A5B-74FB-7FED-54E6-CE4B949D308C}"/>
              </a:ext>
            </a:extLst>
          </p:cNvPr>
          <p:cNvSpPr>
            <a:spLocks noGrp="1"/>
          </p:cNvSpPr>
          <p:nvPr>
            <p:ph type="title" hasCustomPrompt="1"/>
          </p:nvPr>
        </p:nvSpPr>
        <p:spPr>
          <a:xfrm>
            <a:off x="865162" y="722313"/>
            <a:ext cx="10559000"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104864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lumn 1x + Table">
    <p:spTree>
      <p:nvGrpSpPr>
        <p:cNvPr id="1" name=""/>
        <p:cNvGrpSpPr/>
        <p:nvPr/>
      </p:nvGrpSpPr>
      <p:grpSpPr>
        <a:xfrm>
          <a:off x="0" y="0"/>
          <a:ext cx="0" cy="0"/>
          <a:chOff x="0" y="0"/>
          <a:chExt cx="0" cy="0"/>
        </a:xfrm>
      </p:grpSpPr>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sp>
        <p:nvSpPr>
          <p:cNvPr id="7" name="Tijdelijke aanduiding voor tabel 16">
            <a:extLst>
              <a:ext uri="{FF2B5EF4-FFF2-40B4-BE49-F238E27FC236}">
                <a16:creationId xmlns:a16="http://schemas.microsoft.com/office/drawing/2014/main" id="{B782BF1E-B603-5F30-C7A7-C1B842AA7882}"/>
              </a:ext>
            </a:extLst>
          </p:cNvPr>
          <p:cNvSpPr>
            <a:spLocks noGrp="1"/>
          </p:cNvSpPr>
          <p:nvPr>
            <p:ph type="tbl" sz="quarter" idx="13" hasCustomPrompt="1"/>
          </p:nvPr>
        </p:nvSpPr>
        <p:spPr>
          <a:xfrm>
            <a:off x="4394105" y="1989489"/>
            <a:ext cx="7077600" cy="3816000"/>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table</a:t>
            </a:r>
          </a:p>
        </p:txBody>
      </p:sp>
      <p:grpSp>
        <p:nvGrpSpPr>
          <p:cNvPr id="84" name="INSTRUCTION">
            <a:extLst>
              <a:ext uri="{FF2B5EF4-FFF2-40B4-BE49-F238E27FC236}">
                <a16:creationId xmlns:a16="http://schemas.microsoft.com/office/drawing/2014/main" id="{EB0371F5-9298-885B-CD52-C1FA088510CD}"/>
              </a:ext>
            </a:extLst>
          </p:cNvPr>
          <p:cNvGrpSpPr/>
          <p:nvPr userDrawn="1"/>
        </p:nvGrpSpPr>
        <p:grpSpPr>
          <a:xfrm>
            <a:off x="12377323" y="-12068"/>
            <a:ext cx="3693386" cy="6705423"/>
            <a:chOff x="-3786437" y="-12068"/>
            <a:chExt cx="3693386" cy="6705423"/>
          </a:xfrm>
        </p:grpSpPr>
        <p:grpSp>
          <p:nvGrpSpPr>
            <p:cNvPr id="85" name="Groep 84">
              <a:extLst>
                <a:ext uri="{FF2B5EF4-FFF2-40B4-BE49-F238E27FC236}">
                  <a16:creationId xmlns:a16="http://schemas.microsoft.com/office/drawing/2014/main" id="{EC042CF1-1305-61BD-2C0D-2979A9F28446}"/>
                </a:ext>
              </a:extLst>
            </p:cNvPr>
            <p:cNvGrpSpPr/>
            <p:nvPr userDrawn="1"/>
          </p:nvGrpSpPr>
          <p:grpSpPr>
            <a:xfrm>
              <a:off x="-3784148" y="-12068"/>
              <a:ext cx="3592800" cy="3238700"/>
              <a:chOff x="-3784148" y="-12068"/>
              <a:chExt cx="3592800" cy="3238700"/>
            </a:xfrm>
          </p:grpSpPr>
          <p:sp>
            <p:nvSpPr>
              <p:cNvPr id="157" name="Rechthoek 156">
                <a:extLst>
                  <a:ext uri="{FF2B5EF4-FFF2-40B4-BE49-F238E27FC236}">
                    <a16:creationId xmlns:a16="http://schemas.microsoft.com/office/drawing/2014/main" id="{6D7A8E1A-4750-F8F5-4806-2FA10D8E18D3}"/>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070809"/>
                    </a:solidFill>
                    <a:effectLst/>
                    <a:uLnTx/>
                    <a:uFillTx/>
                    <a:latin typeface="Calibri" panose="020F0502020204030204" pitchFamily="34" charset="0"/>
                    <a:ea typeface="+mn-ea"/>
                    <a:cs typeface="Calibri" panose="020F0502020204030204" pitchFamily="34" charset="0"/>
                  </a:rPr>
                  <a:t>Format Table</a:t>
                </a:r>
              </a:p>
            </p:txBody>
          </p:sp>
          <p:sp>
            <p:nvSpPr>
              <p:cNvPr id="158" name="Ovaal 157">
                <a:extLst>
                  <a:ext uri="{FF2B5EF4-FFF2-40B4-BE49-F238E27FC236}">
                    <a16:creationId xmlns:a16="http://schemas.microsoft.com/office/drawing/2014/main" id="{26AFFC95-BCBC-E8F7-CC80-09D21EB7AA2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59" name="Rechthoek 158">
                <a:extLst>
                  <a:ext uri="{FF2B5EF4-FFF2-40B4-BE49-F238E27FC236}">
                    <a16:creationId xmlns:a16="http://schemas.microsoft.com/office/drawing/2014/main" id="{2696D027-F018-B3F0-C4A1-CD5C7CC0791F}"/>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you want to change the lay-out of the table, select the preferred part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60" name="Groep 159">
                <a:extLst>
                  <a:ext uri="{FF2B5EF4-FFF2-40B4-BE49-F238E27FC236}">
                    <a16:creationId xmlns:a16="http://schemas.microsoft.com/office/drawing/2014/main" id="{BFF923CD-CB6C-CC91-5E12-F44C1B835E85}"/>
                  </a:ext>
                </a:extLst>
              </p:cNvPr>
              <p:cNvGrpSpPr/>
              <p:nvPr userDrawn="1"/>
            </p:nvGrpSpPr>
            <p:grpSpPr>
              <a:xfrm>
                <a:off x="-3312582" y="1060763"/>
                <a:ext cx="576000" cy="246597"/>
                <a:chOff x="-3312582" y="1060763"/>
                <a:chExt cx="576000" cy="246597"/>
              </a:xfrm>
            </p:grpSpPr>
            <p:sp>
              <p:nvSpPr>
                <p:cNvPr id="179" name="Rechthoek 178">
                  <a:extLst>
                    <a:ext uri="{FF2B5EF4-FFF2-40B4-BE49-F238E27FC236}">
                      <a16:creationId xmlns:a16="http://schemas.microsoft.com/office/drawing/2014/main" id="{9ECD85FB-D154-C030-4823-36F3C537A410}"/>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B74629"/>
                      </a:solidFill>
                      <a:effectLst/>
                      <a:uLnTx/>
                      <a:uFillTx/>
                      <a:latin typeface="Calibri" panose="020F0502020204030204" pitchFamily="34" charset="0"/>
                      <a:ea typeface="+mn-ea"/>
                      <a:cs typeface="Calibri" panose="020F0502020204030204" pitchFamily="34" charset="0"/>
                    </a:rPr>
                    <a:t>Format</a:t>
                  </a:r>
                </a:p>
              </p:txBody>
            </p:sp>
            <p:sp>
              <p:nvSpPr>
                <p:cNvPr id="180" name="Rechthoek 179">
                  <a:extLst>
                    <a:ext uri="{FF2B5EF4-FFF2-40B4-BE49-F238E27FC236}">
                      <a16:creationId xmlns:a16="http://schemas.microsoft.com/office/drawing/2014/main" id="{F0F47DE5-E20C-7508-B1BA-B3D19C1A8E7E}"/>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61" name="Ovaal 160">
                <a:extLst>
                  <a:ext uri="{FF2B5EF4-FFF2-40B4-BE49-F238E27FC236}">
                    <a16:creationId xmlns:a16="http://schemas.microsoft.com/office/drawing/2014/main" id="{180762A8-1B37-ED4C-4F20-F9EACE870BF3}"/>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62" name="Rechthoek 161">
                <a:extLst>
                  <a:ext uri="{FF2B5EF4-FFF2-40B4-BE49-F238E27FC236}">
                    <a16:creationId xmlns:a16="http://schemas.microsoft.com/office/drawing/2014/main" id="{329ECA12-55BA-C933-9F22-3718F848EAD7}"/>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 this tab you can choose a different fill colour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‘Shading’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You can choose a border format as well. Find and edit this 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‘Draw borders’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apply this to the table by clicking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‘Borders’.</a:t>
                </a:r>
              </a:p>
            </p:txBody>
          </p:sp>
          <p:grpSp>
            <p:nvGrpSpPr>
              <p:cNvPr id="163" name="Groep 162">
                <a:extLst>
                  <a:ext uri="{FF2B5EF4-FFF2-40B4-BE49-F238E27FC236}">
                    <a16:creationId xmlns:a16="http://schemas.microsoft.com/office/drawing/2014/main" id="{A3E0C04F-CBF8-E6F9-ED71-E558B9755DD1}"/>
                  </a:ext>
                </a:extLst>
              </p:cNvPr>
              <p:cNvGrpSpPr/>
              <p:nvPr userDrawn="1"/>
            </p:nvGrpSpPr>
            <p:grpSpPr>
              <a:xfrm>
                <a:off x="-3314820" y="2412753"/>
                <a:ext cx="1026864" cy="628849"/>
                <a:chOff x="-3314820" y="2412753"/>
                <a:chExt cx="1026864" cy="628849"/>
              </a:xfrm>
            </p:grpSpPr>
            <p:sp>
              <p:nvSpPr>
                <p:cNvPr id="164" name="Rechthoek 163">
                  <a:extLst>
                    <a:ext uri="{FF2B5EF4-FFF2-40B4-BE49-F238E27FC236}">
                      <a16:creationId xmlns:a16="http://schemas.microsoft.com/office/drawing/2014/main" id="{2EBC6E0F-A80D-EED5-C5CC-689740D172DC}"/>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5" name="Rechthoek 164">
                  <a:extLst>
                    <a:ext uri="{FF2B5EF4-FFF2-40B4-BE49-F238E27FC236}">
                      <a16:creationId xmlns:a16="http://schemas.microsoft.com/office/drawing/2014/main" id="{95956083-51A2-90BF-E7C2-6C56A6CD6C39}"/>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6" name="Tekstvak 165">
                  <a:extLst>
                    <a:ext uri="{FF2B5EF4-FFF2-40B4-BE49-F238E27FC236}">
                      <a16:creationId xmlns:a16="http://schemas.microsoft.com/office/drawing/2014/main" id="{B51152D3-9552-C145-4945-D892CAAC4649}"/>
                    </a:ext>
                  </a:extLst>
                </p:cNvPr>
                <p:cNvSpPr txBox="1"/>
                <p:nvPr userDrawn="1"/>
              </p:nvSpPr>
              <p:spPr>
                <a:xfrm>
                  <a:off x="-3083201" y="2494002"/>
                  <a:ext cx="635803"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Shading</a:t>
                  </a:r>
                </a:p>
              </p:txBody>
            </p:sp>
            <p:sp>
              <p:nvSpPr>
                <p:cNvPr id="167" name="Vrije vorm: vorm 166">
                  <a:extLst>
                    <a:ext uri="{FF2B5EF4-FFF2-40B4-BE49-F238E27FC236}">
                      <a16:creationId xmlns:a16="http://schemas.microsoft.com/office/drawing/2014/main" id="{DF58A40B-2390-F3A4-DCF1-0234C59CB7AD}"/>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168" name="Groep 167">
                  <a:extLst>
                    <a:ext uri="{FF2B5EF4-FFF2-40B4-BE49-F238E27FC236}">
                      <a16:creationId xmlns:a16="http://schemas.microsoft.com/office/drawing/2014/main" id="{F6035F5C-FD34-68E0-53A0-7175E8851FF5}"/>
                    </a:ext>
                  </a:extLst>
                </p:cNvPr>
                <p:cNvGrpSpPr/>
                <p:nvPr userDrawn="1"/>
              </p:nvGrpSpPr>
              <p:grpSpPr>
                <a:xfrm>
                  <a:off x="-3243855" y="2463212"/>
                  <a:ext cx="157453" cy="147831"/>
                  <a:chOff x="-899320" y="3037554"/>
                  <a:chExt cx="175977" cy="165227"/>
                </a:xfrm>
              </p:grpSpPr>
              <p:sp>
                <p:nvSpPr>
                  <p:cNvPr id="176" name="Vrije vorm: vorm 175">
                    <a:extLst>
                      <a:ext uri="{FF2B5EF4-FFF2-40B4-BE49-F238E27FC236}">
                        <a16:creationId xmlns:a16="http://schemas.microsoft.com/office/drawing/2014/main" id="{42E7671A-F310-055A-0112-26D7B0A32392}"/>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177" name="Rechthoek: afgeronde hoeken 176">
                    <a:extLst>
                      <a:ext uri="{FF2B5EF4-FFF2-40B4-BE49-F238E27FC236}">
                        <a16:creationId xmlns:a16="http://schemas.microsoft.com/office/drawing/2014/main" id="{FFF6D365-EE18-EEC8-6F29-70F29F86C9C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8" name="Vrije vorm: vorm 177">
                    <a:extLst>
                      <a:ext uri="{FF2B5EF4-FFF2-40B4-BE49-F238E27FC236}">
                        <a16:creationId xmlns:a16="http://schemas.microsoft.com/office/drawing/2014/main" id="{D9E9C4B9-1C9A-454B-13D9-97BEA248B2D3}"/>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69" name="Gelijkbenige driehoek 168">
                  <a:extLst>
                    <a:ext uri="{FF2B5EF4-FFF2-40B4-BE49-F238E27FC236}">
                      <a16:creationId xmlns:a16="http://schemas.microsoft.com/office/drawing/2014/main" id="{02309CA9-F724-4C8F-C93A-5413C4FDDB5D}"/>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170" name="Tekstvak 169">
                  <a:extLst>
                    <a:ext uri="{FF2B5EF4-FFF2-40B4-BE49-F238E27FC236}">
                      <a16:creationId xmlns:a16="http://schemas.microsoft.com/office/drawing/2014/main" id="{7CDAB423-F724-B6BC-130F-83B16D1217B6}"/>
                    </a:ext>
                  </a:extLst>
                </p:cNvPr>
                <p:cNvSpPr txBox="1"/>
                <p:nvPr userDrawn="1"/>
              </p:nvSpPr>
              <p:spPr>
                <a:xfrm>
                  <a:off x="-3083201" y="2750275"/>
                  <a:ext cx="635803"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Borders</a:t>
                  </a:r>
                </a:p>
              </p:txBody>
            </p:sp>
            <p:sp>
              <p:nvSpPr>
                <p:cNvPr id="171" name="Gelijkbenige driehoek 170">
                  <a:extLst>
                    <a:ext uri="{FF2B5EF4-FFF2-40B4-BE49-F238E27FC236}">
                      <a16:creationId xmlns:a16="http://schemas.microsoft.com/office/drawing/2014/main" id="{E6775981-9F6F-1A34-ED0C-DB159AAA27FC}"/>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172" name="Groep 171">
                  <a:extLst>
                    <a:ext uri="{FF2B5EF4-FFF2-40B4-BE49-F238E27FC236}">
                      <a16:creationId xmlns:a16="http://schemas.microsoft.com/office/drawing/2014/main" id="{FA359708-333F-44C4-06D8-2FA928CA6946}"/>
                    </a:ext>
                  </a:extLst>
                </p:cNvPr>
                <p:cNvGrpSpPr/>
                <p:nvPr userDrawn="1"/>
              </p:nvGrpSpPr>
              <p:grpSpPr>
                <a:xfrm>
                  <a:off x="-3250409" y="2732592"/>
                  <a:ext cx="164055" cy="164055"/>
                  <a:chOff x="-3258612" y="2724389"/>
                  <a:chExt cx="180460" cy="180460"/>
                </a:xfrm>
              </p:grpSpPr>
              <p:sp>
                <p:nvSpPr>
                  <p:cNvPr id="173" name="Rechthoek 172">
                    <a:extLst>
                      <a:ext uri="{FF2B5EF4-FFF2-40B4-BE49-F238E27FC236}">
                        <a16:creationId xmlns:a16="http://schemas.microsoft.com/office/drawing/2014/main" id="{1245BDCE-6752-1949-0173-065C752E56C6}"/>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a:ea typeface="+mn-ea"/>
                      <a:cs typeface="+mn-cs"/>
                    </a:endParaRPr>
                  </a:p>
                </p:txBody>
              </p:sp>
              <p:cxnSp>
                <p:nvCxnSpPr>
                  <p:cNvPr id="174" name="Rechte verbindingslijn 173">
                    <a:extLst>
                      <a:ext uri="{FF2B5EF4-FFF2-40B4-BE49-F238E27FC236}">
                        <a16:creationId xmlns:a16="http://schemas.microsoft.com/office/drawing/2014/main" id="{899E0551-10FE-5FC0-7456-665437D02E7D}"/>
                      </a:ext>
                    </a:extLst>
                  </p:cNvPr>
                  <p:cNvCxnSpPr>
                    <a:stCxn id="173" idx="0"/>
                    <a:endCxn id="173"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75" name="Rechte verbindingslijn 174">
                    <a:extLst>
                      <a:ext uri="{FF2B5EF4-FFF2-40B4-BE49-F238E27FC236}">
                        <a16:creationId xmlns:a16="http://schemas.microsoft.com/office/drawing/2014/main" id="{5A78CEA3-9377-B8A7-3274-6F07A8047C77}"/>
                      </a:ext>
                    </a:extLst>
                  </p:cNvPr>
                  <p:cNvCxnSpPr>
                    <a:stCxn id="173" idx="1"/>
                    <a:endCxn id="173"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86" name="Groep 85">
              <a:extLst>
                <a:ext uri="{FF2B5EF4-FFF2-40B4-BE49-F238E27FC236}">
                  <a16:creationId xmlns:a16="http://schemas.microsoft.com/office/drawing/2014/main" id="{A4C58B30-1F71-F0FD-44E6-63BA3882C92A}"/>
                </a:ext>
              </a:extLst>
            </p:cNvPr>
            <p:cNvGrpSpPr/>
            <p:nvPr userDrawn="1"/>
          </p:nvGrpSpPr>
          <p:grpSpPr>
            <a:xfrm>
              <a:off x="-3786437" y="3410167"/>
              <a:ext cx="3693386" cy="3283188"/>
              <a:chOff x="-3786437" y="3410167"/>
              <a:chExt cx="3693386" cy="3283188"/>
            </a:xfrm>
          </p:grpSpPr>
          <p:sp>
            <p:nvSpPr>
              <p:cNvPr id="87" name="Rechthoek 86">
                <a:extLst>
                  <a:ext uri="{FF2B5EF4-FFF2-40B4-BE49-F238E27FC236}">
                    <a16:creationId xmlns:a16="http://schemas.microsoft.com/office/drawing/2014/main" id="{85FAD03D-2536-6BDD-3481-175ACF2DED5D}"/>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070809"/>
                    </a:solidFill>
                    <a:effectLst/>
                    <a:uLnTx/>
                    <a:uFillTx/>
                    <a:latin typeface="Calibri" panose="020F0502020204030204" pitchFamily="34" charset="0"/>
                    <a:ea typeface="+mn-ea"/>
                    <a:cs typeface="Calibri" panose="020F0502020204030204" pitchFamily="34" charset="0"/>
                  </a:rPr>
                  <a:t>Edit table</a:t>
                </a:r>
              </a:p>
            </p:txBody>
          </p:sp>
          <p:sp>
            <p:nvSpPr>
              <p:cNvPr id="88" name="Ovaal 87">
                <a:extLst>
                  <a:ext uri="{FF2B5EF4-FFF2-40B4-BE49-F238E27FC236}">
                    <a16:creationId xmlns:a16="http://schemas.microsoft.com/office/drawing/2014/main" id="{C7FD631D-3AF9-FD53-8488-ECCB1F5FC62F}"/>
                  </a:ext>
                </a:extLst>
              </p:cNvPr>
              <p:cNvSpPr/>
              <p:nvPr userDrawn="1"/>
            </p:nvSpPr>
            <p:spPr>
              <a:xfrm>
                <a:off x="-3603587" y="38747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89" name="Rechthoek 88">
                <a:extLst>
                  <a:ext uri="{FF2B5EF4-FFF2-40B4-BE49-F238E27FC236}">
                    <a16:creationId xmlns:a16="http://schemas.microsoft.com/office/drawing/2014/main" id="{2B950C88-2922-A39A-F6C9-38F9B6045B95}"/>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number of rows and/or columns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‘Layout’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90" name="Rechthoek 89">
                <a:extLst>
                  <a:ext uri="{FF2B5EF4-FFF2-40B4-BE49-F238E27FC236}">
                    <a16:creationId xmlns:a16="http://schemas.microsoft.com/office/drawing/2014/main" id="{73EECB7F-6BD4-BEF0-9A1F-C22CC07AB02F}"/>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nvGrpSpPr>
              <p:cNvPr id="91" name="ICOON_info">
                <a:extLst>
                  <a:ext uri="{FF2B5EF4-FFF2-40B4-BE49-F238E27FC236}">
                    <a16:creationId xmlns:a16="http://schemas.microsoft.com/office/drawing/2014/main" id="{4F46BA53-8A8F-865A-B9D0-D47F6543748F}"/>
                  </a:ext>
                </a:extLst>
              </p:cNvPr>
              <p:cNvGrpSpPr/>
              <p:nvPr userDrawn="1"/>
            </p:nvGrpSpPr>
            <p:grpSpPr>
              <a:xfrm>
                <a:off x="-376736" y="5729337"/>
                <a:ext cx="283685" cy="283685"/>
                <a:chOff x="-510741" y="5913713"/>
                <a:chExt cx="267555" cy="267555"/>
              </a:xfrm>
            </p:grpSpPr>
            <p:sp>
              <p:nvSpPr>
                <p:cNvPr id="155" name="Ovaal 154">
                  <a:extLst>
                    <a:ext uri="{FF2B5EF4-FFF2-40B4-BE49-F238E27FC236}">
                      <a16:creationId xmlns:a16="http://schemas.microsoft.com/office/drawing/2014/main" id="{0EFE1FBB-EB5B-E595-9F9C-4EC87357A39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6" name="Graphic 163" descr="Informatie">
                  <a:extLst>
                    <a:ext uri="{FF2B5EF4-FFF2-40B4-BE49-F238E27FC236}">
                      <a16:creationId xmlns:a16="http://schemas.microsoft.com/office/drawing/2014/main" id="{982CC797-7A48-1ABD-4175-5F36044128C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92" name="Groep 91">
                <a:extLst>
                  <a:ext uri="{FF2B5EF4-FFF2-40B4-BE49-F238E27FC236}">
                    <a16:creationId xmlns:a16="http://schemas.microsoft.com/office/drawing/2014/main" id="{29830ABB-5D3D-DC04-92E3-0090E636D2A5}"/>
                  </a:ext>
                </a:extLst>
              </p:cNvPr>
              <p:cNvGrpSpPr/>
              <p:nvPr userDrawn="1"/>
            </p:nvGrpSpPr>
            <p:grpSpPr>
              <a:xfrm>
                <a:off x="-938434" y="6002732"/>
                <a:ext cx="627798" cy="576693"/>
                <a:chOff x="-938434" y="4570310"/>
                <a:chExt cx="627798" cy="576693"/>
              </a:xfrm>
            </p:grpSpPr>
            <p:grpSp>
              <p:nvGrpSpPr>
                <p:cNvPr id="150" name="Inspireren">
                  <a:extLst>
                    <a:ext uri="{FF2B5EF4-FFF2-40B4-BE49-F238E27FC236}">
                      <a16:creationId xmlns:a16="http://schemas.microsoft.com/office/drawing/2014/main" id="{38C0A04F-0AB1-82DC-0092-310087AFAC0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2" name="Freeform 12">
                    <a:extLst>
                      <a:ext uri="{FF2B5EF4-FFF2-40B4-BE49-F238E27FC236}">
                        <a16:creationId xmlns:a16="http://schemas.microsoft.com/office/drawing/2014/main" id="{95707BD5-2AC2-F13A-44DC-217C9FDCEF5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53" name="Freeform 13">
                    <a:extLst>
                      <a:ext uri="{FF2B5EF4-FFF2-40B4-BE49-F238E27FC236}">
                        <a16:creationId xmlns:a16="http://schemas.microsoft.com/office/drawing/2014/main" id="{5409F0B3-91C5-811F-47DA-2632D954584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54" name="Freeform 14">
                    <a:extLst>
                      <a:ext uri="{FF2B5EF4-FFF2-40B4-BE49-F238E27FC236}">
                        <a16:creationId xmlns:a16="http://schemas.microsoft.com/office/drawing/2014/main" id="{C469B5FD-6B98-6207-968D-A8695F17E72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151" name="Tekstvak 150">
                  <a:extLst>
                    <a:ext uri="{FF2B5EF4-FFF2-40B4-BE49-F238E27FC236}">
                      <a16:creationId xmlns:a16="http://schemas.microsoft.com/office/drawing/2014/main" id="{1EF0AC00-F703-7465-EFEC-C9823F5F485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93" name="Ovaal 92">
                <a:extLst>
                  <a:ext uri="{FF2B5EF4-FFF2-40B4-BE49-F238E27FC236}">
                    <a16:creationId xmlns:a16="http://schemas.microsoft.com/office/drawing/2014/main" id="{783E4607-4843-95A0-0CC8-857D32ADBB5C}"/>
                  </a:ext>
                </a:extLst>
              </p:cNvPr>
              <p:cNvSpPr/>
              <p:nvPr userDrawn="1"/>
            </p:nvSpPr>
            <p:spPr>
              <a:xfrm>
                <a:off x="-3603587" y="4396122"/>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94" name="Rechthoek 93">
                <a:extLst>
                  <a:ext uri="{FF2B5EF4-FFF2-40B4-BE49-F238E27FC236}">
                    <a16:creationId xmlns:a16="http://schemas.microsoft.com/office/drawing/2014/main" id="{FFB881B1-8921-1EF1-CF5B-A7FE3DEE448B}"/>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‘Rows and columns’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you can delete or add rows and columns. Choose from the variety of options:</a:t>
                </a:r>
              </a:p>
            </p:txBody>
          </p:sp>
          <p:grpSp>
            <p:nvGrpSpPr>
              <p:cNvPr id="95" name="Groep 94">
                <a:extLst>
                  <a:ext uri="{FF2B5EF4-FFF2-40B4-BE49-F238E27FC236}">
                    <a16:creationId xmlns:a16="http://schemas.microsoft.com/office/drawing/2014/main" id="{AE3DB660-5411-776E-57D1-CB196F69A799}"/>
                  </a:ext>
                </a:extLst>
              </p:cNvPr>
              <p:cNvGrpSpPr/>
              <p:nvPr userDrawn="1"/>
            </p:nvGrpSpPr>
            <p:grpSpPr>
              <a:xfrm>
                <a:off x="-3415313" y="4996916"/>
                <a:ext cx="3013682" cy="673634"/>
                <a:chOff x="-3415313" y="4996916"/>
                <a:chExt cx="3013682" cy="673634"/>
              </a:xfrm>
            </p:grpSpPr>
            <p:grpSp>
              <p:nvGrpSpPr>
                <p:cNvPr id="96" name="Groep 95">
                  <a:extLst>
                    <a:ext uri="{FF2B5EF4-FFF2-40B4-BE49-F238E27FC236}">
                      <a16:creationId xmlns:a16="http://schemas.microsoft.com/office/drawing/2014/main" id="{0A9189F3-12CD-9174-2748-BEACF340747B}"/>
                    </a:ext>
                  </a:extLst>
                </p:cNvPr>
                <p:cNvGrpSpPr/>
                <p:nvPr userDrawn="1"/>
              </p:nvGrpSpPr>
              <p:grpSpPr>
                <a:xfrm>
                  <a:off x="-3415313" y="5041534"/>
                  <a:ext cx="761481" cy="529523"/>
                  <a:chOff x="-3492543" y="5041534"/>
                  <a:chExt cx="761481" cy="529523"/>
                </a:xfrm>
              </p:grpSpPr>
              <p:grpSp>
                <p:nvGrpSpPr>
                  <p:cNvPr id="141" name="Groep 140">
                    <a:extLst>
                      <a:ext uri="{FF2B5EF4-FFF2-40B4-BE49-F238E27FC236}">
                        <a16:creationId xmlns:a16="http://schemas.microsoft.com/office/drawing/2014/main" id="{5F52844F-EA33-4763-DE76-715F122B7210}"/>
                      </a:ext>
                    </a:extLst>
                  </p:cNvPr>
                  <p:cNvGrpSpPr/>
                  <p:nvPr userDrawn="1"/>
                </p:nvGrpSpPr>
                <p:grpSpPr>
                  <a:xfrm>
                    <a:off x="-3307743" y="5041534"/>
                    <a:ext cx="485596" cy="437045"/>
                    <a:chOff x="-3307743" y="4999319"/>
                    <a:chExt cx="644991" cy="580504"/>
                  </a:xfrm>
                </p:grpSpPr>
                <p:grpSp>
                  <p:nvGrpSpPr>
                    <p:cNvPr id="143" name="Groep 142">
                      <a:extLst>
                        <a:ext uri="{FF2B5EF4-FFF2-40B4-BE49-F238E27FC236}">
                          <a16:creationId xmlns:a16="http://schemas.microsoft.com/office/drawing/2014/main" id="{E8BE4254-ACAA-18FB-801B-DCA0C1737548}"/>
                        </a:ext>
                      </a:extLst>
                    </p:cNvPr>
                    <p:cNvGrpSpPr/>
                    <p:nvPr userDrawn="1"/>
                  </p:nvGrpSpPr>
                  <p:grpSpPr>
                    <a:xfrm>
                      <a:off x="-3307743" y="4999319"/>
                      <a:ext cx="516835" cy="439373"/>
                      <a:chOff x="-3307743" y="4999319"/>
                      <a:chExt cx="516835" cy="439373"/>
                    </a:xfrm>
                  </p:grpSpPr>
                  <p:cxnSp>
                    <p:nvCxnSpPr>
                      <p:cNvPr id="145" name="Rechte verbindingslijn 144">
                        <a:extLst>
                          <a:ext uri="{FF2B5EF4-FFF2-40B4-BE49-F238E27FC236}">
                            <a16:creationId xmlns:a16="http://schemas.microsoft.com/office/drawing/2014/main" id="{86A4C145-9AFF-5667-7156-DB9CFBC96091}"/>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13347BF9-DE03-844C-7DC8-3FC4D0B900B1}"/>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0F252807-8EEF-6906-2B20-CD4B4E8937F2}"/>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a:extLst>
                          <a:ext uri="{FF2B5EF4-FFF2-40B4-BE49-F238E27FC236}">
                            <a16:creationId xmlns:a16="http://schemas.microsoft.com/office/drawing/2014/main" id="{2C02F02A-F312-C0AD-C03C-0443872E03C8}"/>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9" name="Rechthoek 148">
                        <a:extLst>
                          <a:ext uri="{FF2B5EF4-FFF2-40B4-BE49-F238E27FC236}">
                            <a16:creationId xmlns:a16="http://schemas.microsoft.com/office/drawing/2014/main" id="{DCCBC41B-0274-1E33-1F0C-C041EED384A7}"/>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endParaRPr>
                      </a:p>
                    </p:txBody>
                  </p:sp>
                </p:grpSp>
                <p:sp>
                  <p:nvSpPr>
                    <p:cNvPr id="144" name="Vrije vorm: vorm 143">
                      <a:extLst>
                        <a:ext uri="{FF2B5EF4-FFF2-40B4-BE49-F238E27FC236}">
                          <a16:creationId xmlns:a16="http://schemas.microsoft.com/office/drawing/2014/main" id="{9CB653A3-DECB-8670-1E88-1D7442DA768D}"/>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Light"/>
                        <a:ea typeface="+mn-ea"/>
                        <a:cs typeface="+mn-cs"/>
                      </a:endParaRPr>
                    </a:p>
                  </p:txBody>
                </p:sp>
              </p:grpSp>
              <p:sp>
                <p:nvSpPr>
                  <p:cNvPr id="142" name="Tekstvak 141">
                    <a:extLst>
                      <a:ext uri="{FF2B5EF4-FFF2-40B4-BE49-F238E27FC236}">
                        <a16:creationId xmlns:a16="http://schemas.microsoft.com/office/drawing/2014/main" id="{EA2A3A89-3BAE-5318-B8A7-F2ABC9442725}"/>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marR="0" lvl="0" indent="0" algn="ctr"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Delete</a:t>
                    </a:r>
                  </a:p>
                </p:txBody>
              </p:sp>
            </p:grpSp>
            <p:grpSp>
              <p:nvGrpSpPr>
                <p:cNvPr id="97" name="Groep 96">
                  <a:extLst>
                    <a:ext uri="{FF2B5EF4-FFF2-40B4-BE49-F238E27FC236}">
                      <a16:creationId xmlns:a16="http://schemas.microsoft.com/office/drawing/2014/main" id="{7CD03111-9CD4-9838-2479-55CFF919420D}"/>
                    </a:ext>
                  </a:extLst>
                </p:cNvPr>
                <p:cNvGrpSpPr/>
                <p:nvPr userDrawn="1"/>
              </p:nvGrpSpPr>
              <p:grpSpPr>
                <a:xfrm>
                  <a:off x="-2582156" y="4996916"/>
                  <a:ext cx="572112" cy="673634"/>
                  <a:chOff x="-2709168" y="4996916"/>
                  <a:chExt cx="572112" cy="673634"/>
                </a:xfrm>
              </p:grpSpPr>
              <p:grpSp>
                <p:nvGrpSpPr>
                  <p:cNvPr id="131" name="Groep 130">
                    <a:extLst>
                      <a:ext uri="{FF2B5EF4-FFF2-40B4-BE49-F238E27FC236}">
                        <a16:creationId xmlns:a16="http://schemas.microsoft.com/office/drawing/2014/main" id="{B9113468-85A1-BC25-EE97-AA6710881573}"/>
                      </a:ext>
                    </a:extLst>
                  </p:cNvPr>
                  <p:cNvGrpSpPr/>
                  <p:nvPr userDrawn="1"/>
                </p:nvGrpSpPr>
                <p:grpSpPr>
                  <a:xfrm>
                    <a:off x="-2609993" y="4996916"/>
                    <a:ext cx="389111" cy="375410"/>
                    <a:chOff x="-2542178" y="4940055"/>
                    <a:chExt cx="516835" cy="498637"/>
                  </a:xfrm>
                </p:grpSpPr>
                <p:sp>
                  <p:nvSpPr>
                    <p:cNvPr id="133" name="Rechthoek 132">
                      <a:extLst>
                        <a:ext uri="{FF2B5EF4-FFF2-40B4-BE49-F238E27FC236}">
                          <a16:creationId xmlns:a16="http://schemas.microsoft.com/office/drawing/2014/main" id="{3BF4E6CC-0BD5-E8D5-8A73-21BEEF37DF3F}"/>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134" name="Groep 133">
                      <a:extLst>
                        <a:ext uri="{FF2B5EF4-FFF2-40B4-BE49-F238E27FC236}">
                          <a16:creationId xmlns:a16="http://schemas.microsoft.com/office/drawing/2014/main" id="{AC8F06E2-B71A-9D78-1E75-F6D7E5E0B91A}"/>
                        </a:ext>
                      </a:extLst>
                    </p:cNvPr>
                    <p:cNvGrpSpPr/>
                    <p:nvPr userDrawn="1"/>
                  </p:nvGrpSpPr>
                  <p:grpSpPr>
                    <a:xfrm>
                      <a:off x="-2542178" y="4999319"/>
                      <a:ext cx="516835" cy="439373"/>
                      <a:chOff x="-3307743" y="4999319"/>
                      <a:chExt cx="516835" cy="439373"/>
                    </a:xfrm>
                  </p:grpSpPr>
                  <p:cxnSp>
                    <p:nvCxnSpPr>
                      <p:cNvPr id="136" name="Rechte verbindingslijn 135">
                        <a:extLst>
                          <a:ext uri="{FF2B5EF4-FFF2-40B4-BE49-F238E27FC236}">
                            <a16:creationId xmlns:a16="http://schemas.microsoft.com/office/drawing/2014/main" id="{90AC77DF-377C-A125-3470-6E83E53851D9}"/>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70CD70CD-ECC2-F089-41C0-0C10A35D06B9}"/>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3073E37-1D3E-EA27-263C-CBC51516B44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7DB9BBC5-402A-90CE-4D6D-19E1E22DC355}"/>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0" name="Rechthoek 139">
                        <a:extLst>
                          <a:ext uri="{FF2B5EF4-FFF2-40B4-BE49-F238E27FC236}">
                            <a16:creationId xmlns:a16="http://schemas.microsoft.com/office/drawing/2014/main" id="{1ACE93C7-79C3-44F4-975E-237C76E879A2}"/>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endParaRPr>
                      </a:p>
                    </p:txBody>
                  </p:sp>
                </p:grpSp>
                <p:sp>
                  <p:nvSpPr>
                    <p:cNvPr id="135" name="Pijl: rechts 134">
                      <a:extLst>
                        <a:ext uri="{FF2B5EF4-FFF2-40B4-BE49-F238E27FC236}">
                          <a16:creationId xmlns:a16="http://schemas.microsoft.com/office/drawing/2014/main" id="{A327055B-F008-ABE1-4E66-2C880C96C19E}"/>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32" name="Tekstvak 131">
                    <a:extLst>
                      <a:ext uri="{FF2B5EF4-FFF2-40B4-BE49-F238E27FC236}">
                        <a16:creationId xmlns:a16="http://schemas.microsoft.com/office/drawing/2014/main" id="{2C18C06F-2173-3178-776B-E437F8CAA668}"/>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marR="0" lvl="0" indent="0" algn="ctr"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 Above</a:t>
                    </a:r>
                  </a:p>
                </p:txBody>
              </p:sp>
            </p:grpSp>
            <p:grpSp>
              <p:nvGrpSpPr>
                <p:cNvPr id="98" name="Groep 97">
                  <a:extLst>
                    <a:ext uri="{FF2B5EF4-FFF2-40B4-BE49-F238E27FC236}">
                      <a16:creationId xmlns:a16="http://schemas.microsoft.com/office/drawing/2014/main" id="{AA29BCCE-6784-F5AC-5E3F-3874F06E50EB}"/>
                    </a:ext>
                  </a:extLst>
                </p:cNvPr>
                <p:cNvGrpSpPr/>
                <p:nvPr userDrawn="1"/>
              </p:nvGrpSpPr>
              <p:grpSpPr>
                <a:xfrm>
                  <a:off x="-2036147" y="5039725"/>
                  <a:ext cx="572112" cy="630825"/>
                  <a:chOff x="-2099568" y="5039725"/>
                  <a:chExt cx="572112" cy="630825"/>
                </a:xfrm>
              </p:grpSpPr>
              <p:grpSp>
                <p:nvGrpSpPr>
                  <p:cNvPr id="121" name="Groep 120">
                    <a:extLst>
                      <a:ext uri="{FF2B5EF4-FFF2-40B4-BE49-F238E27FC236}">
                        <a16:creationId xmlns:a16="http://schemas.microsoft.com/office/drawing/2014/main" id="{009BA797-BD74-F693-195F-F26E91C40C2C}"/>
                      </a:ext>
                    </a:extLst>
                  </p:cNvPr>
                  <p:cNvGrpSpPr/>
                  <p:nvPr userDrawn="1"/>
                </p:nvGrpSpPr>
                <p:grpSpPr>
                  <a:xfrm rot="10800000">
                    <a:off x="-2004261" y="5039725"/>
                    <a:ext cx="389111" cy="375410"/>
                    <a:chOff x="-2542178" y="4940055"/>
                    <a:chExt cx="516835" cy="498637"/>
                  </a:xfrm>
                </p:grpSpPr>
                <p:sp>
                  <p:nvSpPr>
                    <p:cNvPr id="123" name="Rechthoek 122">
                      <a:extLst>
                        <a:ext uri="{FF2B5EF4-FFF2-40B4-BE49-F238E27FC236}">
                          <a16:creationId xmlns:a16="http://schemas.microsoft.com/office/drawing/2014/main" id="{156A2F23-E786-E2D5-8F24-3C54BD17F633}"/>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124" name="Groep 123">
                      <a:extLst>
                        <a:ext uri="{FF2B5EF4-FFF2-40B4-BE49-F238E27FC236}">
                          <a16:creationId xmlns:a16="http://schemas.microsoft.com/office/drawing/2014/main" id="{7890F8D9-2B7B-BADB-E9FF-E5878A3DFA41}"/>
                        </a:ext>
                      </a:extLst>
                    </p:cNvPr>
                    <p:cNvGrpSpPr/>
                    <p:nvPr userDrawn="1"/>
                  </p:nvGrpSpPr>
                  <p:grpSpPr>
                    <a:xfrm>
                      <a:off x="-2542178" y="4999319"/>
                      <a:ext cx="516835" cy="439373"/>
                      <a:chOff x="-3307743" y="4999319"/>
                      <a:chExt cx="516835" cy="439373"/>
                    </a:xfrm>
                  </p:grpSpPr>
                  <p:cxnSp>
                    <p:nvCxnSpPr>
                      <p:cNvPr id="126" name="Rechte verbindingslijn 125">
                        <a:extLst>
                          <a:ext uri="{FF2B5EF4-FFF2-40B4-BE49-F238E27FC236}">
                            <a16:creationId xmlns:a16="http://schemas.microsoft.com/office/drawing/2014/main" id="{F8A1DE6B-30C9-18BA-1109-73CB5EDA85C8}"/>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4D3A243-3894-E96F-4534-901669721CE8}"/>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EE4F3A30-0D77-114D-FAD1-57A0840E0522}"/>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D8DABA3D-D246-2E9F-9479-1366FBCE8169}"/>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0" name="Rechthoek 129">
                        <a:extLst>
                          <a:ext uri="{FF2B5EF4-FFF2-40B4-BE49-F238E27FC236}">
                            <a16:creationId xmlns:a16="http://schemas.microsoft.com/office/drawing/2014/main" id="{C9B2586A-3EBA-45EF-BA1F-EA3923E649D2}"/>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endParaRPr>
                      </a:p>
                    </p:txBody>
                  </p:sp>
                </p:grpSp>
                <p:sp>
                  <p:nvSpPr>
                    <p:cNvPr id="125" name="Pijl: rechts 124">
                      <a:extLst>
                        <a:ext uri="{FF2B5EF4-FFF2-40B4-BE49-F238E27FC236}">
                          <a16:creationId xmlns:a16="http://schemas.microsoft.com/office/drawing/2014/main" id="{644AAE52-EB53-5224-8CB2-DE76BCF92995}"/>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22" name="Tekstvak 121">
                    <a:extLst>
                      <a:ext uri="{FF2B5EF4-FFF2-40B4-BE49-F238E27FC236}">
                        <a16:creationId xmlns:a16="http://schemas.microsoft.com/office/drawing/2014/main" id="{02AB1E35-DA41-C773-C91F-0C9CEF429ACD}"/>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marR="0" lvl="0" indent="0" algn="ctr"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 Below</a:t>
                    </a:r>
                  </a:p>
                </p:txBody>
              </p:sp>
            </p:grpSp>
            <p:grpSp>
              <p:nvGrpSpPr>
                <p:cNvPr id="99" name="Groep 98">
                  <a:extLst>
                    <a:ext uri="{FF2B5EF4-FFF2-40B4-BE49-F238E27FC236}">
                      <a16:creationId xmlns:a16="http://schemas.microsoft.com/office/drawing/2014/main" id="{3CC91B85-34D3-154B-1C45-30D4DCDDB84E}"/>
                    </a:ext>
                  </a:extLst>
                </p:cNvPr>
                <p:cNvGrpSpPr/>
                <p:nvPr userDrawn="1"/>
              </p:nvGrpSpPr>
              <p:grpSpPr>
                <a:xfrm>
                  <a:off x="-1497156" y="5039725"/>
                  <a:ext cx="572112" cy="630825"/>
                  <a:chOff x="-1501387" y="5039725"/>
                  <a:chExt cx="572112" cy="630825"/>
                </a:xfrm>
              </p:grpSpPr>
              <p:grpSp>
                <p:nvGrpSpPr>
                  <p:cNvPr id="111" name="Groep 110">
                    <a:extLst>
                      <a:ext uri="{FF2B5EF4-FFF2-40B4-BE49-F238E27FC236}">
                        <a16:creationId xmlns:a16="http://schemas.microsoft.com/office/drawing/2014/main" id="{4C84D799-6904-CD02-909D-7ACA8AEFCDB5}"/>
                      </a:ext>
                    </a:extLst>
                  </p:cNvPr>
                  <p:cNvGrpSpPr/>
                  <p:nvPr userDrawn="1"/>
                </p:nvGrpSpPr>
                <p:grpSpPr>
                  <a:xfrm rot="10800000">
                    <a:off x="-1453772" y="5039725"/>
                    <a:ext cx="426738" cy="332849"/>
                    <a:chOff x="-2542179" y="4996586"/>
                    <a:chExt cx="566814" cy="442106"/>
                  </a:xfrm>
                </p:grpSpPr>
                <p:sp>
                  <p:nvSpPr>
                    <p:cNvPr id="113" name="Rechthoek 112">
                      <a:extLst>
                        <a:ext uri="{FF2B5EF4-FFF2-40B4-BE49-F238E27FC236}">
                          <a16:creationId xmlns:a16="http://schemas.microsoft.com/office/drawing/2014/main" id="{957294F5-C163-B1C2-7112-0B8BF77BC0C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114" name="Groep 113">
                      <a:extLst>
                        <a:ext uri="{FF2B5EF4-FFF2-40B4-BE49-F238E27FC236}">
                          <a16:creationId xmlns:a16="http://schemas.microsoft.com/office/drawing/2014/main" id="{EF524450-E9E6-8843-2C29-73294CEE6A10}"/>
                        </a:ext>
                      </a:extLst>
                    </p:cNvPr>
                    <p:cNvGrpSpPr/>
                    <p:nvPr userDrawn="1"/>
                  </p:nvGrpSpPr>
                  <p:grpSpPr>
                    <a:xfrm>
                      <a:off x="-2542179" y="4996586"/>
                      <a:ext cx="516836" cy="442106"/>
                      <a:chOff x="-3307744" y="4996586"/>
                      <a:chExt cx="516836" cy="442106"/>
                    </a:xfrm>
                  </p:grpSpPr>
                  <p:cxnSp>
                    <p:nvCxnSpPr>
                      <p:cNvPr id="116" name="Rechte verbindingslijn 115">
                        <a:extLst>
                          <a:ext uri="{FF2B5EF4-FFF2-40B4-BE49-F238E27FC236}">
                            <a16:creationId xmlns:a16="http://schemas.microsoft.com/office/drawing/2014/main" id="{729C63E4-AA2D-AE0D-0124-469D17512D0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EAB83DCF-F1C6-837D-ACA5-A964D01EF2B0}"/>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77D52749-BF3E-0FE9-E52C-2F4915238549}"/>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4D24A051-8223-D1FE-D00C-5A9CCBDD666B}"/>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20" name="Rechthoek 119">
                        <a:extLst>
                          <a:ext uri="{FF2B5EF4-FFF2-40B4-BE49-F238E27FC236}">
                            <a16:creationId xmlns:a16="http://schemas.microsoft.com/office/drawing/2014/main" id="{E59DAB40-D49E-AC5D-9F86-6FDE8411066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endParaRPr>
                      </a:p>
                    </p:txBody>
                  </p:sp>
                </p:grpSp>
                <p:sp>
                  <p:nvSpPr>
                    <p:cNvPr id="115" name="Pijl: rechts 114">
                      <a:extLst>
                        <a:ext uri="{FF2B5EF4-FFF2-40B4-BE49-F238E27FC236}">
                          <a16:creationId xmlns:a16="http://schemas.microsoft.com/office/drawing/2014/main" id="{1C9F8AC0-6395-EBD1-5FBC-81F6B2FCC4B7}"/>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12" name="Tekstvak 111">
                    <a:extLst>
                      <a:ext uri="{FF2B5EF4-FFF2-40B4-BE49-F238E27FC236}">
                        <a16:creationId xmlns:a16="http://schemas.microsoft.com/office/drawing/2014/main" id="{535B88A9-50E1-F8EC-45E3-36378CD8079C}"/>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marR="0" lvl="0" indent="0" algn="ctr"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 </a:t>
                    </a:r>
                    <a:b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Left</a:t>
                    </a:r>
                  </a:p>
                </p:txBody>
              </p:sp>
            </p:grpSp>
            <p:grpSp>
              <p:nvGrpSpPr>
                <p:cNvPr id="100" name="Groep 99">
                  <a:extLst>
                    <a:ext uri="{FF2B5EF4-FFF2-40B4-BE49-F238E27FC236}">
                      <a16:creationId xmlns:a16="http://schemas.microsoft.com/office/drawing/2014/main" id="{66C0B9D6-444D-5280-E768-AA48D34745B6}"/>
                    </a:ext>
                  </a:extLst>
                </p:cNvPr>
                <p:cNvGrpSpPr/>
                <p:nvPr userDrawn="1"/>
              </p:nvGrpSpPr>
              <p:grpSpPr>
                <a:xfrm>
                  <a:off x="-973743" y="5039725"/>
                  <a:ext cx="572112" cy="630825"/>
                  <a:chOff x="-961551" y="5039725"/>
                  <a:chExt cx="572112" cy="630825"/>
                </a:xfrm>
              </p:grpSpPr>
              <p:grpSp>
                <p:nvGrpSpPr>
                  <p:cNvPr id="101" name="Groep 100">
                    <a:extLst>
                      <a:ext uri="{FF2B5EF4-FFF2-40B4-BE49-F238E27FC236}">
                        <a16:creationId xmlns:a16="http://schemas.microsoft.com/office/drawing/2014/main" id="{4BADE2AB-9B70-81B4-946D-3AA2B9959678}"/>
                      </a:ext>
                    </a:extLst>
                  </p:cNvPr>
                  <p:cNvGrpSpPr/>
                  <p:nvPr userDrawn="1"/>
                </p:nvGrpSpPr>
                <p:grpSpPr>
                  <a:xfrm rot="10800000" flipH="1">
                    <a:off x="-868825" y="5039725"/>
                    <a:ext cx="426738" cy="332849"/>
                    <a:chOff x="-2542179" y="4996586"/>
                    <a:chExt cx="566814" cy="442106"/>
                  </a:xfrm>
                </p:grpSpPr>
                <p:sp>
                  <p:nvSpPr>
                    <p:cNvPr id="103" name="Rechthoek 102">
                      <a:extLst>
                        <a:ext uri="{FF2B5EF4-FFF2-40B4-BE49-F238E27FC236}">
                          <a16:creationId xmlns:a16="http://schemas.microsoft.com/office/drawing/2014/main" id="{AA189F78-BC8F-E835-137D-1F52F32CDC2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104" name="Groep 103">
                      <a:extLst>
                        <a:ext uri="{FF2B5EF4-FFF2-40B4-BE49-F238E27FC236}">
                          <a16:creationId xmlns:a16="http://schemas.microsoft.com/office/drawing/2014/main" id="{15705681-B0A7-4CBE-215C-AC598417374E}"/>
                        </a:ext>
                      </a:extLst>
                    </p:cNvPr>
                    <p:cNvGrpSpPr/>
                    <p:nvPr userDrawn="1"/>
                  </p:nvGrpSpPr>
                  <p:grpSpPr>
                    <a:xfrm>
                      <a:off x="-2542179" y="4996586"/>
                      <a:ext cx="516836" cy="442106"/>
                      <a:chOff x="-3307744" y="4996586"/>
                      <a:chExt cx="516836" cy="442106"/>
                    </a:xfrm>
                  </p:grpSpPr>
                  <p:cxnSp>
                    <p:nvCxnSpPr>
                      <p:cNvPr id="106" name="Rechte verbindingslijn 105">
                        <a:extLst>
                          <a:ext uri="{FF2B5EF4-FFF2-40B4-BE49-F238E27FC236}">
                            <a16:creationId xmlns:a16="http://schemas.microsoft.com/office/drawing/2014/main" id="{C1426DD9-8E48-2369-C405-89CDE1682A0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F523F886-BBD2-96A7-6DBD-A5FE3B67F3E1}"/>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5CBFCF95-43E4-BAE5-DD4D-28D922B00CD2}"/>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795C1471-B35E-4452-5480-006357987A3C}"/>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BBA8A06A-3868-520E-57B0-195C053FA9B0}"/>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endParaRPr>
                      </a:p>
                    </p:txBody>
                  </p:sp>
                </p:grpSp>
                <p:sp>
                  <p:nvSpPr>
                    <p:cNvPr id="105" name="Pijl: rechts 104">
                      <a:extLst>
                        <a:ext uri="{FF2B5EF4-FFF2-40B4-BE49-F238E27FC236}">
                          <a16:creationId xmlns:a16="http://schemas.microsoft.com/office/drawing/2014/main" id="{04BA5DCD-A2B9-E509-F4F5-D17F03E999C3}"/>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02" name="Tekstvak 101">
                    <a:extLst>
                      <a:ext uri="{FF2B5EF4-FFF2-40B4-BE49-F238E27FC236}">
                        <a16:creationId xmlns:a16="http://schemas.microsoft.com/office/drawing/2014/main" id="{5757C8A2-93FB-2533-4BF9-5777949940DB}"/>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marR="0" lvl="0" indent="0" algn="ctr"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b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Right</a:t>
                    </a:r>
                  </a:p>
                </p:txBody>
              </p:sp>
            </p:grpSp>
          </p:grpSp>
        </p:grpSp>
      </p:grpSp>
      <p:grpSp>
        <p:nvGrpSpPr>
          <p:cNvPr id="2" name="Groep 1">
            <a:extLst>
              <a:ext uri="{FF2B5EF4-FFF2-40B4-BE49-F238E27FC236}">
                <a16:creationId xmlns:a16="http://schemas.microsoft.com/office/drawing/2014/main" id="{59A92325-8BE1-F5AA-6378-C75224BCE38E}"/>
              </a:ext>
            </a:extLst>
          </p:cNvPr>
          <p:cNvGrpSpPr/>
          <p:nvPr userDrawn="1"/>
        </p:nvGrpSpPr>
        <p:grpSpPr>
          <a:xfrm>
            <a:off x="-3786437" y="0"/>
            <a:ext cx="3693386" cy="5359349"/>
            <a:chOff x="-3786437" y="0"/>
            <a:chExt cx="3693386" cy="5359349"/>
          </a:xfrm>
        </p:grpSpPr>
        <p:sp>
          <p:nvSpPr>
            <p:cNvPr id="5" name="Rechthoek 4">
              <a:extLst>
                <a:ext uri="{FF2B5EF4-FFF2-40B4-BE49-F238E27FC236}">
                  <a16:creationId xmlns:a16="http://schemas.microsoft.com/office/drawing/2014/main" id="{D0FA9E68-E2CD-D0F4-5AAB-461FFB55DB3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070809"/>
                  </a:solidFill>
                  <a:effectLst/>
                  <a:uLnTx/>
                  <a:uFillTx/>
                  <a:latin typeface="Calibri" panose="020F0502020204030204" pitchFamily="34" charset="0"/>
                  <a:ea typeface="+mn-ea"/>
                  <a:cs typeface="Calibri" panose="020F0502020204030204" pitchFamily="34" charset="0"/>
                </a:rPr>
                <a:t>Choosing text levels</a:t>
              </a:r>
            </a:p>
          </p:txBody>
        </p:sp>
        <p:sp>
          <p:nvSpPr>
            <p:cNvPr id="8" name="Ovaal 7">
              <a:extLst>
                <a:ext uri="{FF2B5EF4-FFF2-40B4-BE49-F238E27FC236}">
                  <a16:creationId xmlns:a16="http://schemas.microsoft.com/office/drawing/2014/main" id="{5389DE13-7A94-7691-7C12-4433A8F98EAB}"/>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9" name="Rechthoek 8">
              <a:extLst>
                <a:ext uri="{FF2B5EF4-FFF2-40B4-BE49-F238E27FC236}">
                  <a16:creationId xmlns:a16="http://schemas.microsoft.com/office/drawing/2014/main" id="{97A41A6C-03FC-ABF8-A91E-F908CDA8612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10" name="Ovaal 9">
              <a:extLst>
                <a:ext uri="{FF2B5EF4-FFF2-40B4-BE49-F238E27FC236}">
                  <a16:creationId xmlns:a16="http://schemas.microsoft.com/office/drawing/2014/main" id="{38597A63-A98D-B9EA-553D-DCEEBCDA4DE6}"/>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1" name="Rechthoek 10">
              <a:extLst>
                <a:ext uri="{FF2B5EF4-FFF2-40B4-BE49-F238E27FC236}">
                  <a16:creationId xmlns:a16="http://schemas.microsoft.com/office/drawing/2014/main" id="{55045227-7644-25FC-8D79-5B60018C80A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from:</a:t>
              </a:r>
            </a:p>
          </p:txBody>
        </p:sp>
        <p:sp>
          <p:nvSpPr>
            <p:cNvPr id="14" name="Rechthoek 13">
              <a:extLst>
                <a:ext uri="{FF2B5EF4-FFF2-40B4-BE49-F238E27FC236}">
                  <a16:creationId xmlns:a16="http://schemas.microsoft.com/office/drawing/2014/main" id="{BB93AF86-190D-9FBD-C641-98802C7B43B8}"/>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#2</a:t>
              </a:r>
            </a:p>
          </p:txBody>
        </p:sp>
        <p:sp>
          <p:nvSpPr>
            <p:cNvPr id="15" name="Ovaal 14">
              <a:extLst>
                <a:ext uri="{FF2B5EF4-FFF2-40B4-BE49-F238E27FC236}">
                  <a16:creationId xmlns:a16="http://schemas.microsoft.com/office/drawing/2014/main" id="{FFA52A81-ADE1-EA55-BC31-65220A0A439F}"/>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6" name="Rechthoek 15">
              <a:extLst>
                <a:ext uri="{FF2B5EF4-FFF2-40B4-BE49-F238E27FC236}">
                  <a16:creationId xmlns:a16="http://schemas.microsoft.com/office/drawing/2014/main" id="{DB0C0E34-9A0E-D908-A03A-B91EA89137BB}"/>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rgbClr val="070809"/>
                  </a:solidFill>
                  <a:effectLst/>
                  <a:uLnTx/>
                  <a:uFillTx/>
                  <a:latin typeface="Calibri" panose="020F0502020204030204" pitchFamily="34" charset="0"/>
                  <a:ea typeface="+mn-ea"/>
                  <a:cs typeface="Calibri" panose="020F0502020204030204" pitchFamily="34" charset="0"/>
                </a:rPr>
                <a:t>Heading #1</a:t>
              </a:r>
            </a:p>
          </p:txBody>
        </p:sp>
        <p:sp>
          <p:nvSpPr>
            <p:cNvPr id="17" name="Ovaal 16">
              <a:extLst>
                <a:ext uri="{FF2B5EF4-FFF2-40B4-BE49-F238E27FC236}">
                  <a16:creationId xmlns:a16="http://schemas.microsoft.com/office/drawing/2014/main" id="{C51F073A-B506-0B32-F3B5-2EB273F27EC7}"/>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8" name="Rechthoek 17">
              <a:extLst>
                <a:ext uri="{FF2B5EF4-FFF2-40B4-BE49-F238E27FC236}">
                  <a16:creationId xmlns:a16="http://schemas.microsoft.com/office/drawing/2014/main" id="{1EAEC97F-9215-C213-100C-9844AB6FB4C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rPr>
                <a:t>Heading #2</a:t>
              </a:r>
            </a:p>
          </p:txBody>
        </p:sp>
        <p:sp>
          <p:nvSpPr>
            <p:cNvPr id="19" name="Ovaal 18">
              <a:extLst>
                <a:ext uri="{FF2B5EF4-FFF2-40B4-BE49-F238E27FC236}">
                  <a16:creationId xmlns:a16="http://schemas.microsoft.com/office/drawing/2014/main" id="{C69EFCF7-9C91-C3FD-0CFD-366646A4948C}"/>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20" name="Rechthoek 19">
              <a:extLst>
                <a:ext uri="{FF2B5EF4-FFF2-40B4-BE49-F238E27FC236}">
                  <a16:creationId xmlns:a16="http://schemas.microsoft.com/office/drawing/2014/main" id="{72AC608B-6B0A-3408-636D-C1DB2E96479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rgbClr val="177ABF"/>
                  </a:solidFill>
                  <a:effectLst/>
                  <a:uLnTx/>
                  <a:uFillTx/>
                  <a:latin typeface="Calibri" panose="020F0502020204030204" pitchFamily="34" charset="0"/>
                  <a:ea typeface="+mn-ea"/>
                  <a:cs typeface="Calibri" panose="020F0502020204030204" pitchFamily="34" charset="0"/>
                </a:rPr>
                <a:t>Heading #3</a:t>
              </a:r>
            </a:p>
          </p:txBody>
        </p:sp>
        <p:sp>
          <p:nvSpPr>
            <p:cNvPr id="21" name="Ovaal 20">
              <a:extLst>
                <a:ext uri="{FF2B5EF4-FFF2-40B4-BE49-F238E27FC236}">
                  <a16:creationId xmlns:a16="http://schemas.microsoft.com/office/drawing/2014/main" id="{8EE4CC80-F8EC-CF46-3C5F-8BB8C3708B35}"/>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22" name="Rechthoek 21">
              <a:extLst>
                <a:ext uri="{FF2B5EF4-FFF2-40B4-BE49-F238E27FC236}">
                  <a16:creationId xmlns:a16="http://schemas.microsoft.com/office/drawing/2014/main" id="{E926F767-F6B3-8709-2252-EAE50CFEE34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Source</a:t>
              </a:r>
            </a:p>
          </p:txBody>
        </p:sp>
        <p:sp>
          <p:nvSpPr>
            <p:cNvPr id="25" name="Ovaal 24">
              <a:extLst>
                <a:ext uri="{FF2B5EF4-FFF2-40B4-BE49-F238E27FC236}">
                  <a16:creationId xmlns:a16="http://schemas.microsoft.com/office/drawing/2014/main" id="{9E730D6F-3ED6-28A3-3E36-BD73EA042C76}"/>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26" name="Rechthoek 25">
              <a:extLst>
                <a:ext uri="{FF2B5EF4-FFF2-40B4-BE49-F238E27FC236}">
                  <a16:creationId xmlns:a16="http://schemas.microsoft.com/office/drawing/2014/main" id="{6D10B11A-AC14-0B14-D84F-DD53209A632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7" name="Ovaal 26">
              <a:extLst>
                <a:ext uri="{FF2B5EF4-FFF2-40B4-BE49-F238E27FC236}">
                  <a16:creationId xmlns:a16="http://schemas.microsoft.com/office/drawing/2014/main" id="{4E6F88D9-D1CE-DEF2-ACA0-8F49C68D4849}"/>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28" name="Rechthoek 27">
              <a:extLst>
                <a:ext uri="{FF2B5EF4-FFF2-40B4-BE49-F238E27FC236}">
                  <a16:creationId xmlns:a16="http://schemas.microsoft.com/office/drawing/2014/main" id="{461C27CB-45DA-1D62-D527-FE2AC3B7199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#2</a:t>
              </a:r>
            </a:p>
          </p:txBody>
        </p:sp>
        <p:sp>
          <p:nvSpPr>
            <p:cNvPr id="29" name="Ovaal 28">
              <a:extLst>
                <a:ext uri="{FF2B5EF4-FFF2-40B4-BE49-F238E27FC236}">
                  <a16:creationId xmlns:a16="http://schemas.microsoft.com/office/drawing/2014/main" id="{911A2ED9-3444-A75B-D1D5-C7608DB28D27}"/>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30" name="Rechthoek 29">
              <a:extLst>
                <a:ext uri="{FF2B5EF4-FFF2-40B4-BE49-F238E27FC236}">
                  <a16:creationId xmlns:a16="http://schemas.microsoft.com/office/drawing/2014/main" id="{C3B43408-C3E7-55C4-3681-B095EA1FD8A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rgbClr val="2CA055"/>
                  </a:solidFill>
                  <a:effectLst/>
                  <a:uLnTx/>
                  <a:uFillTx/>
                  <a:latin typeface="Calibri" panose="020F0502020204030204" pitchFamily="34" charset="0"/>
                  <a:ea typeface="+mn-ea"/>
                  <a:cs typeface="Calibri" panose="020F0502020204030204" pitchFamily="34" charset="0"/>
                </a:rPr>
                <a:t>Heading #4</a:t>
              </a:r>
            </a:p>
          </p:txBody>
        </p:sp>
        <p:sp>
          <p:nvSpPr>
            <p:cNvPr id="31" name="Rechthoek 30">
              <a:extLst>
                <a:ext uri="{FF2B5EF4-FFF2-40B4-BE49-F238E27FC236}">
                  <a16:creationId xmlns:a16="http://schemas.microsoft.com/office/drawing/2014/main" id="{646037AA-82BE-583B-7A8E-9A63373D293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nvGrpSpPr>
            <p:cNvPr id="32" name="ICOON_info">
              <a:extLst>
                <a:ext uri="{FF2B5EF4-FFF2-40B4-BE49-F238E27FC236}">
                  <a16:creationId xmlns:a16="http://schemas.microsoft.com/office/drawing/2014/main" id="{687CC5DE-A210-CEE5-B103-FAE2ABB9653C}"/>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B9E50148-70BA-CCEF-1F8D-071ACB3201A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1" name="Graphic 163" descr="Informatie">
                <a:extLst>
                  <a:ext uri="{FF2B5EF4-FFF2-40B4-BE49-F238E27FC236}">
                    <a16:creationId xmlns:a16="http://schemas.microsoft.com/office/drawing/2014/main" id="{5B2D1316-8EC4-13E0-0B86-1DD72FCC1E4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3" name="VOORBEELD">
              <a:extLst>
                <a:ext uri="{FF2B5EF4-FFF2-40B4-BE49-F238E27FC236}">
                  <a16:creationId xmlns:a16="http://schemas.microsoft.com/office/drawing/2014/main" id="{E4BEE75C-9ECA-AA84-F718-12FB72A0EEEB}"/>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04A040D1-BF2B-ECF4-0C40-5A826459128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Home</a:t>
                </a:r>
              </a:p>
            </p:txBody>
          </p:sp>
          <p:sp>
            <p:nvSpPr>
              <p:cNvPr id="41" name="Rechthoek 40">
                <a:extLst>
                  <a:ext uri="{FF2B5EF4-FFF2-40B4-BE49-F238E27FC236}">
                    <a16:creationId xmlns:a16="http://schemas.microsoft.com/office/drawing/2014/main" id="{83DCC155-32BA-8EB0-D19D-DC1B39C988A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2" name="Groep 41">
                <a:extLst>
                  <a:ext uri="{FF2B5EF4-FFF2-40B4-BE49-F238E27FC236}">
                    <a16:creationId xmlns:a16="http://schemas.microsoft.com/office/drawing/2014/main" id="{DC0C633E-2C15-B6F1-B64D-EFCD882683C7}"/>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0CA07C92-F961-561B-FDAF-185162F8B3EE}"/>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6900D6FF-C415-C3A8-0174-448FB9B77AA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CE66D09D-3775-E8A2-7C7D-A556FC261F4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01AA764C-FB5F-7CEC-402B-E3E0E894368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B36AAC2-9A68-54AC-24C6-FC8BA31768E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05CDBDB8-881B-A545-0040-9ECB3EB3DBB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290C98F1-3644-A5CA-D941-59D4DAEA7B5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3" name="Groep 42">
                <a:extLst>
                  <a:ext uri="{FF2B5EF4-FFF2-40B4-BE49-F238E27FC236}">
                    <a16:creationId xmlns:a16="http://schemas.microsoft.com/office/drawing/2014/main" id="{2262DCD5-B980-BDFE-F474-A5A63D19CFDA}"/>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8EFEC582-E250-E406-88F4-E69B1793C575}"/>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E8093F01-A189-0803-8EE0-322187E31CA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54E526B-3ADF-5BA0-4F02-EB80CD71BC5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BD524DD-A494-D7AE-AADA-B02C13DA802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6524F62-74C5-5F4C-49DC-3CBD03CB4ED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DE154D4E-1F24-A13F-BADD-9EC0A0FE636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59A973A2-20A7-8D70-8106-DF2D65BA349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E929BF67-557E-AD2D-D506-040B56880B8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5C0CDEE9-1156-A6EF-5725-A3D51226BD9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BA127CFC-806A-1EBE-7AF2-97C3A9DF3B8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Text level down</a:t>
                </a:r>
              </a:p>
            </p:txBody>
          </p:sp>
          <p:sp>
            <p:nvSpPr>
              <p:cNvPr id="47" name="Rechthoek 46">
                <a:extLst>
                  <a:ext uri="{FF2B5EF4-FFF2-40B4-BE49-F238E27FC236}">
                    <a16:creationId xmlns:a16="http://schemas.microsoft.com/office/drawing/2014/main" id="{73239C74-F825-1900-EEBC-97955023F1A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Text level up</a:t>
                </a:r>
              </a:p>
            </p:txBody>
          </p:sp>
          <p:grpSp>
            <p:nvGrpSpPr>
              <p:cNvPr id="48" name="Groep 47">
                <a:extLst>
                  <a:ext uri="{FF2B5EF4-FFF2-40B4-BE49-F238E27FC236}">
                    <a16:creationId xmlns:a16="http://schemas.microsoft.com/office/drawing/2014/main" id="{1EC8B1FA-D88C-3FC0-E9D3-31117D3AB79D}"/>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64C36C91-39D4-D55E-198E-E754D065873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9" name="Groep 58">
                  <a:extLst>
                    <a:ext uri="{FF2B5EF4-FFF2-40B4-BE49-F238E27FC236}">
                      <a16:creationId xmlns:a16="http://schemas.microsoft.com/office/drawing/2014/main" id="{682F2492-6D69-3B4D-0B30-3CF7CC1667F6}"/>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203D3D8E-6ADC-3A82-B216-A3FD76A7B98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5EFA9855-1631-F05E-5626-6B92EE2A000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84E8CA1-FEE6-C51B-41E5-FBDB2867FD2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603C013-9114-6E26-AFC5-039DBEFE668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514A3E1-C855-BE1E-F82A-B847F572D34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0D195B57-2785-0C45-94CE-91211518D2A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9" name="Groep 48">
                <a:extLst>
                  <a:ext uri="{FF2B5EF4-FFF2-40B4-BE49-F238E27FC236}">
                    <a16:creationId xmlns:a16="http://schemas.microsoft.com/office/drawing/2014/main" id="{39FFB22E-56F5-B876-4995-166344452D1C}"/>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E8C6CCF9-270A-3B9E-A553-36EBC54C1FA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1" name="Groep 50">
                  <a:extLst>
                    <a:ext uri="{FF2B5EF4-FFF2-40B4-BE49-F238E27FC236}">
                      <a16:creationId xmlns:a16="http://schemas.microsoft.com/office/drawing/2014/main" id="{1779C5C4-1B56-A1A3-5E77-08E8088CC30A}"/>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6426089F-E15E-F2E5-8C21-4A2173B8F8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6A8C2A3-84D1-FC0D-6BBE-B1815C9B939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0EBFCD7A-663E-0B12-0441-C3D5E19EA6E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9500968F-9BED-D0D1-C2F1-EAFE43B09A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5F397FB9-A6DF-3B40-E9B6-3162519034E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D4080BBD-A9BE-D29B-8472-6FCDBDCCCAC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34" name="Groep 33">
              <a:extLst>
                <a:ext uri="{FF2B5EF4-FFF2-40B4-BE49-F238E27FC236}">
                  <a16:creationId xmlns:a16="http://schemas.microsoft.com/office/drawing/2014/main" id="{561EF2AC-DBD7-B175-04F8-02C5E37101D1}"/>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BD4A1696-67A4-DF1E-7D5B-AA318247841F}"/>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5A15912D-835B-54C4-F6E3-C97138C5C17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38" name="Freeform 13">
                  <a:extLst>
                    <a:ext uri="{FF2B5EF4-FFF2-40B4-BE49-F238E27FC236}">
                      <a16:creationId xmlns:a16="http://schemas.microsoft.com/office/drawing/2014/main" id="{6C03F351-0831-4B52-CEE5-DA105119818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39" name="Freeform 14">
                  <a:extLst>
                    <a:ext uri="{FF2B5EF4-FFF2-40B4-BE49-F238E27FC236}">
                      <a16:creationId xmlns:a16="http://schemas.microsoft.com/office/drawing/2014/main" id="{290E1FD2-0074-7B95-C2E0-65F5822B85D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36" name="Tekstvak 35">
                <a:extLst>
                  <a:ext uri="{FF2B5EF4-FFF2-40B4-BE49-F238E27FC236}">
                    <a16:creationId xmlns:a16="http://schemas.microsoft.com/office/drawing/2014/main" id="{C8BEFD53-FD2E-251F-FF85-FB9E675D1B6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2" name="Tijdelijke aanduiding voor datum 91">
            <a:extLst>
              <a:ext uri="{FF2B5EF4-FFF2-40B4-BE49-F238E27FC236}">
                <a16:creationId xmlns:a16="http://schemas.microsoft.com/office/drawing/2014/main" id="{23B6BF7E-CBAE-F451-5515-1E243FC34589}"/>
              </a:ext>
            </a:extLst>
          </p:cNvPr>
          <p:cNvSpPr>
            <a:spLocks noGrp="1"/>
          </p:cNvSpPr>
          <p:nvPr>
            <p:ph type="dt" sz="half" idx="31"/>
          </p:nvPr>
        </p:nvSpPr>
        <p:spPr>
          <a:xfrm>
            <a:off x="8317776" y="6343857"/>
            <a:ext cx="1451700" cy="151789"/>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850F66-D455-4554-99B9-B7E05E7CFDEA}" type="datetime3">
              <a:rPr kumimoji="0" lang="en-GB" sz="1000" b="0" i="0" u="none" strike="noStrike" kern="1200" cap="none" spc="0" normalizeH="0" baseline="0" noProof="0" smtClean="0">
                <a:ln>
                  <a:noFill/>
                </a:ln>
                <a:solidFill>
                  <a:srgbClr val="070809"/>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October, 2024</a:t>
            </a:fld>
            <a:endParaRPr kumimoji="0" lang="en-GB" sz="1000" b="0" i="0" u="none" strike="noStrike" kern="1200" cap="none" spc="0" normalizeH="0" baseline="0" noProof="0" dirty="0">
              <a:ln>
                <a:noFill/>
              </a:ln>
              <a:solidFill>
                <a:srgbClr val="070809"/>
              </a:solidFill>
              <a:effectLst/>
              <a:uLnTx/>
              <a:uFillTx/>
              <a:latin typeface="Calibri Light"/>
              <a:ea typeface="+mn-ea"/>
              <a:cs typeface="+mn-cs"/>
            </a:endParaRPr>
          </a:p>
        </p:txBody>
      </p:sp>
      <p:sp>
        <p:nvSpPr>
          <p:cNvPr id="83" name="Tijdelijke aanduiding voor voettekst 92">
            <a:extLst>
              <a:ext uri="{FF2B5EF4-FFF2-40B4-BE49-F238E27FC236}">
                <a16:creationId xmlns:a16="http://schemas.microsoft.com/office/drawing/2014/main" id="{EE6199CF-6FE9-254B-288D-86E232E9B25A}"/>
              </a:ext>
            </a:extLst>
          </p:cNvPr>
          <p:cNvSpPr>
            <a:spLocks noGrp="1"/>
          </p:cNvSpPr>
          <p:nvPr>
            <p:ph type="ftr" sz="quarter" idx="32"/>
          </p:nvPr>
        </p:nvSpPr>
        <p:spPr>
          <a:xfrm>
            <a:off x="9801225" y="6343856"/>
            <a:ext cx="1658938" cy="151790"/>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Light"/>
                <a:ea typeface="+mn-ea"/>
                <a:cs typeface="+mn-cs"/>
              </a:rPr>
              <a:t>|  Published under cc-by licence</a:t>
            </a:r>
          </a:p>
        </p:txBody>
      </p:sp>
      <p:sp>
        <p:nvSpPr>
          <p:cNvPr id="181" name="Tijdelijke aanduiding voor dianummer 93">
            <a:extLst>
              <a:ext uri="{FF2B5EF4-FFF2-40B4-BE49-F238E27FC236}">
                <a16:creationId xmlns:a16="http://schemas.microsoft.com/office/drawing/2014/main" id="{D8375A8C-E09E-FB04-5437-3B9C9529D7C5}"/>
              </a:ext>
            </a:extLst>
          </p:cNvPr>
          <p:cNvSpPr>
            <a:spLocks noGrp="1"/>
          </p:cNvSpPr>
          <p:nvPr>
            <p:ph type="sldNum" sz="quarter" idx="33"/>
          </p:nvPr>
        </p:nvSpPr>
        <p:spPr>
          <a:xfrm>
            <a:off x="11175566" y="7255814"/>
            <a:ext cx="284597" cy="15179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000" b="1"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1" i="0" u="none" strike="noStrike" kern="1200" cap="none" spc="0" normalizeH="0" baseline="0" noProof="0" dirty="0">
              <a:ln>
                <a:noFill/>
              </a:ln>
              <a:solidFill>
                <a:srgbClr val="000000"/>
              </a:solidFill>
              <a:effectLst/>
              <a:uLnTx/>
              <a:uFillTx/>
              <a:latin typeface="Calibri"/>
              <a:ea typeface="+mn-ea"/>
              <a:cs typeface="+mn-cs"/>
            </a:endParaRPr>
          </a:p>
        </p:txBody>
      </p:sp>
      <p:sp>
        <p:nvSpPr>
          <p:cNvPr id="182" name="Tijdelijke aanduiding voor titel 1">
            <a:extLst>
              <a:ext uri="{FF2B5EF4-FFF2-40B4-BE49-F238E27FC236}">
                <a16:creationId xmlns:a16="http://schemas.microsoft.com/office/drawing/2014/main" id="{81E85968-9D79-3B22-BE12-7ED17437E6CC}"/>
              </a:ext>
            </a:extLst>
          </p:cNvPr>
          <p:cNvSpPr>
            <a:spLocks noGrp="1"/>
          </p:cNvSpPr>
          <p:nvPr>
            <p:ph type="title" hasCustomPrompt="1"/>
          </p:nvPr>
        </p:nvSpPr>
        <p:spPr>
          <a:xfrm>
            <a:off x="-1" y="-367937"/>
            <a:ext cx="2695575"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1x + Table</a:t>
            </a:r>
          </a:p>
        </p:txBody>
      </p:sp>
    </p:spTree>
    <p:extLst>
      <p:ext uri="{BB962C8B-B14F-4D97-AF65-F5344CB8AC3E}">
        <p14:creationId xmlns:p14="http://schemas.microsoft.com/office/powerpoint/2010/main" val="3370839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 Icon instruction">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89943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E7628"/>
                </a:solidFill>
                <a:effectLst/>
                <a:uLnTx/>
                <a:uFillTx/>
                <a:latin typeface="Calibri"/>
                <a:ea typeface="+mn-ea"/>
                <a:cs typeface="+mn-cs"/>
              </a:rPr>
              <a:t>Title + Icon instruction</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INSTRUCTIE">
            <a:extLst>
              <a:ext uri="{FF2B5EF4-FFF2-40B4-BE49-F238E27FC236}">
                <a16:creationId xmlns:a16="http://schemas.microsoft.com/office/drawing/2014/main" id="{27301E8F-2690-34FE-0491-351D4189D0F1}"/>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F15F0C9B-ED32-4675-F5DB-6631D7D95C14}"/>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070809"/>
                  </a:solidFill>
                  <a:effectLst/>
                  <a:uLnTx/>
                  <a:uFillTx/>
                  <a:latin typeface="Calibri" panose="020F0502020204030204" pitchFamily="34" charset="0"/>
                  <a:ea typeface="+mn-ea"/>
                  <a:cs typeface="Calibri" panose="020F0502020204030204" pitchFamily="34" charset="0"/>
                </a:rPr>
                <a:t>Insert/edit an Icon</a:t>
              </a:r>
            </a:p>
          </p:txBody>
        </p:sp>
        <p:sp>
          <p:nvSpPr>
            <p:cNvPr id="4" name="Rechthoek 3">
              <a:extLst>
                <a:ext uri="{FF2B5EF4-FFF2-40B4-BE49-F238E27FC236}">
                  <a16:creationId xmlns:a16="http://schemas.microsoft.com/office/drawing/2014/main" id="{8385148C-FA61-4888-DC5F-79BCD49F78E2}"/>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sp>
          <p:nvSpPr>
            <p:cNvPr id="6" name="Ovaal 5">
              <a:extLst>
                <a:ext uri="{FF2B5EF4-FFF2-40B4-BE49-F238E27FC236}">
                  <a16:creationId xmlns:a16="http://schemas.microsoft.com/office/drawing/2014/main" id="{8F800E00-5DFE-6197-8A54-3294D2ABAA59}"/>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9" name="Rechthoek 8">
              <a:extLst>
                <a:ext uri="{FF2B5EF4-FFF2-40B4-BE49-F238E27FC236}">
                  <a16:creationId xmlns:a16="http://schemas.microsoft.com/office/drawing/2014/main" id="{751D9F3E-67FC-452D-6B43-E44ECAE3877D}"/>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Go to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1" name="Ovaal 10">
              <a:extLst>
                <a:ext uri="{FF2B5EF4-FFF2-40B4-BE49-F238E27FC236}">
                  <a16:creationId xmlns:a16="http://schemas.microsoft.com/office/drawing/2014/main" id="{470CD354-F309-3705-793D-F4A6E614CF92}"/>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2" name="Rechthoek 11">
              <a:extLst>
                <a:ext uri="{FF2B5EF4-FFF2-40B4-BE49-F238E27FC236}">
                  <a16:creationId xmlns:a16="http://schemas.microsoft.com/office/drawing/2014/main" id="{104E7768-A176-E5BD-B1A3-8CF8F3C25A6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3" name="Rechthoek 12">
              <a:extLst>
                <a:ext uri="{FF2B5EF4-FFF2-40B4-BE49-F238E27FC236}">
                  <a16:creationId xmlns:a16="http://schemas.microsoft.com/office/drawing/2014/main" id="{28B6CC47-8726-F032-65AB-DE99F89EAB0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sp>
          <p:nvSpPr>
            <p:cNvPr id="14" name="Ovaal 13">
              <a:extLst>
                <a:ext uri="{FF2B5EF4-FFF2-40B4-BE49-F238E27FC236}">
                  <a16:creationId xmlns:a16="http://schemas.microsoft.com/office/drawing/2014/main" id="{95D93FB0-EDC3-4222-9D34-17E42AACF4E5}"/>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5" name="Rechthoek 14">
              <a:extLst>
                <a:ext uri="{FF2B5EF4-FFF2-40B4-BE49-F238E27FC236}">
                  <a16:creationId xmlns:a16="http://schemas.microsoft.com/office/drawing/2014/main" id="{A9B09610-AE51-83C8-9780-7C7D249F7DF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‘Drawing Tools’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‘Format’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‘Shape Fill’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16" name="ICOON_info">
              <a:extLst>
                <a:ext uri="{FF2B5EF4-FFF2-40B4-BE49-F238E27FC236}">
                  <a16:creationId xmlns:a16="http://schemas.microsoft.com/office/drawing/2014/main" id="{18C0E431-238E-1B94-2638-A17D412C9316}"/>
                </a:ext>
              </a:extLst>
            </p:cNvPr>
            <p:cNvGrpSpPr/>
            <p:nvPr userDrawn="1"/>
          </p:nvGrpSpPr>
          <p:grpSpPr>
            <a:xfrm>
              <a:off x="-376736" y="5210661"/>
              <a:ext cx="283685" cy="283685"/>
              <a:chOff x="-510741" y="5913713"/>
              <a:chExt cx="267555" cy="267555"/>
            </a:xfrm>
          </p:grpSpPr>
          <p:sp>
            <p:nvSpPr>
              <p:cNvPr id="75" name="Ovaal 74">
                <a:extLst>
                  <a:ext uri="{FF2B5EF4-FFF2-40B4-BE49-F238E27FC236}">
                    <a16:creationId xmlns:a16="http://schemas.microsoft.com/office/drawing/2014/main" id="{03C2F0ED-3096-5244-C114-8E65259358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6" name="Graphic 163" descr="Informatie">
                <a:extLst>
                  <a:ext uri="{FF2B5EF4-FFF2-40B4-BE49-F238E27FC236}">
                    <a16:creationId xmlns:a16="http://schemas.microsoft.com/office/drawing/2014/main" id="{E9E6A109-D17E-EF74-E77B-A7C63520AC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 name="Groep 16">
              <a:extLst>
                <a:ext uri="{FF2B5EF4-FFF2-40B4-BE49-F238E27FC236}">
                  <a16:creationId xmlns:a16="http://schemas.microsoft.com/office/drawing/2014/main" id="{A16C703F-6E18-BBA0-7128-710A3D8E187C}"/>
                </a:ext>
              </a:extLst>
            </p:cNvPr>
            <p:cNvGrpSpPr/>
            <p:nvPr userDrawn="1"/>
          </p:nvGrpSpPr>
          <p:grpSpPr>
            <a:xfrm>
              <a:off x="-938434" y="5519087"/>
              <a:ext cx="627798" cy="576693"/>
              <a:chOff x="-938434" y="4570310"/>
              <a:chExt cx="627798" cy="576693"/>
            </a:xfrm>
          </p:grpSpPr>
          <p:grpSp>
            <p:nvGrpSpPr>
              <p:cNvPr id="70" name="Inspireren">
                <a:extLst>
                  <a:ext uri="{FF2B5EF4-FFF2-40B4-BE49-F238E27FC236}">
                    <a16:creationId xmlns:a16="http://schemas.microsoft.com/office/drawing/2014/main" id="{79526D32-3AA3-E967-6366-35BDF8FD2D2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2" name="Freeform 12">
                  <a:extLst>
                    <a:ext uri="{FF2B5EF4-FFF2-40B4-BE49-F238E27FC236}">
                      <a16:creationId xmlns:a16="http://schemas.microsoft.com/office/drawing/2014/main" id="{FE54E9D6-C931-6128-E1B5-D8B0951AEA2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73" name="Freeform 13">
                  <a:extLst>
                    <a:ext uri="{FF2B5EF4-FFF2-40B4-BE49-F238E27FC236}">
                      <a16:creationId xmlns:a16="http://schemas.microsoft.com/office/drawing/2014/main" id="{5FC6A98C-1206-36C2-7C6A-899156BAC04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74" name="Freeform 14">
                  <a:extLst>
                    <a:ext uri="{FF2B5EF4-FFF2-40B4-BE49-F238E27FC236}">
                      <a16:creationId xmlns:a16="http://schemas.microsoft.com/office/drawing/2014/main" id="{C65152A4-DA10-4273-D433-BFB1D22B87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71" name="Tekstvak 70">
                <a:extLst>
                  <a:ext uri="{FF2B5EF4-FFF2-40B4-BE49-F238E27FC236}">
                    <a16:creationId xmlns:a16="http://schemas.microsoft.com/office/drawing/2014/main" id="{761D3C45-ABB3-61D2-8389-97E41A75F64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B1FCE2C9-B43E-A18B-7B83-59F3FE2C68BC}"/>
                </a:ext>
              </a:extLst>
            </p:cNvPr>
            <p:cNvGrpSpPr/>
            <p:nvPr userDrawn="1"/>
          </p:nvGrpSpPr>
          <p:grpSpPr>
            <a:xfrm>
              <a:off x="-3398401" y="1222628"/>
              <a:ext cx="491631" cy="410839"/>
              <a:chOff x="-3241990" y="1222628"/>
              <a:chExt cx="491631" cy="410839"/>
            </a:xfrm>
          </p:grpSpPr>
          <p:sp>
            <p:nvSpPr>
              <p:cNvPr id="57" name="Tekstvak 56">
                <a:extLst>
                  <a:ext uri="{FF2B5EF4-FFF2-40B4-BE49-F238E27FC236}">
                    <a16:creationId xmlns:a16="http://schemas.microsoft.com/office/drawing/2014/main" id="{24782728-0B1D-A4F0-51B6-9EEAF95BB900}"/>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8" name="Groep 57">
                <a:extLst>
                  <a:ext uri="{FF2B5EF4-FFF2-40B4-BE49-F238E27FC236}">
                    <a16:creationId xmlns:a16="http://schemas.microsoft.com/office/drawing/2014/main" id="{3FCFFBDF-9EE5-57DC-7148-BBF7A46799A5}"/>
                  </a:ext>
                </a:extLst>
              </p:cNvPr>
              <p:cNvGrpSpPr/>
              <p:nvPr userDrawn="1"/>
            </p:nvGrpSpPr>
            <p:grpSpPr>
              <a:xfrm>
                <a:off x="-3119153" y="1222628"/>
                <a:ext cx="245956" cy="246691"/>
                <a:chOff x="1314120" y="4794393"/>
                <a:chExt cx="1787447" cy="1792785"/>
              </a:xfrm>
            </p:grpSpPr>
            <p:grpSp>
              <p:nvGrpSpPr>
                <p:cNvPr id="59" name="Groep 58">
                  <a:extLst>
                    <a:ext uri="{FF2B5EF4-FFF2-40B4-BE49-F238E27FC236}">
                      <a16:creationId xmlns:a16="http://schemas.microsoft.com/office/drawing/2014/main" id="{1F625FA4-027E-62AC-C716-2D864C42ACF9}"/>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1" name="Groep 60">
                    <a:extLst>
                      <a:ext uri="{FF2B5EF4-FFF2-40B4-BE49-F238E27FC236}">
                        <a16:creationId xmlns:a16="http://schemas.microsoft.com/office/drawing/2014/main" id="{32622739-AD5A-B781-7192-56C54AD3F027}"/>
                      </a:ext>
                    </a:extLst>
                  </p:cNvPr>
                  <p:cNvGrpSpPr/>
                  <p:nvPr/>
                </p:nvGrpSpPr>
                <p:grpSpPr>
                  <a:xfrm>
                    <a:off x="1314120" y="4794393"/>
                    <a:ext cx="1787447" cy="1792785"/>
                    <a:chOff x="1314120" y="4794393"/>
                    <a:chExt cx="1787447" cy="1792785"/>
                  </a:xfrm>
                  <a:grpFill/>
                </p:grpSpPr>
                <p:sp>
                  <p:nvSpPr>
                    <p:cNvPr id="66" name="Vrije vorm: vorm 65">
                      <a:extLst>
                        <a:ext uri="{FF2B5EF4-FFF2-40B4-BE49-F238E27FC236}">
                          <a16:creationId xmlns:a16="http://schemas.microsoft.com/office/drawing/2014/main" id="{9AB89D3B-2245-79E2-DDFC-5FB4E7809979}"/>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67" name="Vrije vorm: vorm 66">
                      <a:extLst>
                        <a:ext uri="{FF2B5EF4-FFF2-40B4-BE49-F238E27FC236}">
                          <a16:creationId xmlns:a16="http://schemas.microsoft.com/office/drawing/2014/main" id="{B8E5E6CF-D994-A132-7DBE-B7014892DF06}"/>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68" name="Vrije vorm: vorm 67">
                      <a:extLst>
                        <a:ext uri="{FF2B5EF4-FFF2-40B4-BE49-F238E27FC236}">
                          <a16:creationId xmlns:a16="http://schemas.microsoft.com/office/drawing/2014/main" id="{BA6A2CBB-FFDF-35CE-B78D-61703A99E7F1}"/>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69" name="Vrije vorm: vorm 68">
                      <a:extLst>
                        <a:ext uri="{FF2B5EF4-FFF2-40B4-BE49-F238E27FC236}">
                          <a16:creationId xmlns:a16="http://schemas.microsoft.com/office/drawing/2014/main" id="{40231BC3-757C-ADFC-C32B-FBAD1497D879}"/>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grpSp>
              <p:grpSp>
                <p:nvGrpSpPr>
                  <p:cNvPr id="62" name="Groep 61">
                    <a:extLst>
                      <a:ext uri="{FF2B5EF4-FFF2-40B4-BE49-F238E27FC236}">
                        <a16:creationId xmlns:a16="http://schemas.microsoft.com/office/drawing/2014/main" id="{5DE26B81-ED25-9905-1594-E2B6EA0AA019}"/>
                      </a:ext>
                    </a:extLst>
                  </p:cNvPr>
                  <p:cNvGrpSpPr/>
                  <p:nvPr/>
                </p:nvGrpSpPr>
                <p:grpSpPr>
                  <a:xfrm>
                    <a:off x="1544558" y="5023941"/>
                    <a:ext cx="1270519" cy="1329241"/>
                    <a:chOff x="1544558" y="5023941"/>
                    <a:chExt cx="1270519" cy="1329241"/>
                  </a:xfrm>
                  <a:grpFill/>
                </p:grpSpPr>
                <p:sp>
                  <p:nvSpPr>
                    <p:cNvPr id="63" name="Vrije vorm: vorm 62">
                      <a:extLst>
                        <a:ext uri="{FF2B5EF4-FFF2-40B4-BE49-F238E27FC236}">
                          <a16:creationId xmlns:a16="http://schemas.microsoft.com/office/drawing/2014/main" id="{29CDFD7E-7A07-2BF6-B3BB-DCE97B4EF2E1}"/>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64" name="Vrije vorm: vorm 63">
                      <a:extLst>
                        <a:ext uri="{FF2B5EF4-FFF2-40B4-BE49-F238E27FC236}">
                          <a16:creationId xmlns:a16="http://schemas.microsoft.com/office/drawing/2014/main" id="{EE9CB5C2-3029-BB24-2776-75114186E51D}"/>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65" name="Vrije vorm: vorm 64">
                      <a:extLst>
                        <a:ext uri="{FF2B5EF4-FFF2-40B4-BE49-F238E27FC236}">
                          <a16:creationId xmlns:a16="http://schemas.microsoft.com/office/drawing/2014/main" id="{5AFA1DD4-787A-C7B6-A1BD-7C33B2A09494}"/>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grpSp>
            </p:grpSp>
            <p:sp>
              <p:nvSpPr>
                <p:cNvPr id="60" name="Vrije vorm: vorm 59">
                  <a:extLst>
                    <a:ext uri="{FF2B5EF4-FFF2-40B4-BE49-F238E27FC236}">
                      <a16:creationId xmlns:a16="http://schemas.microsoft.com/office/drawing/2014/main" id="{33D5068E-E631-AF0F-C822-193D0122C4B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grpSp>
        </p:grpSp>
        <p:grpSp>
          <p:nvGrpSpPr>
            <p:cNvPr id="19" name="Groep 18">
              <a:extLst>
                <a:ext uri="{FF2B5EF4-FFF2-40B4-BE49-F238E27FC236}">
                  <a16:creationId xmlns:a16="http://schemas.microsoft.com/office/drawing/2014/main" id="{757A3953-63B0-B425-A4C7-111921C4EAEA}"/>
                </a:ext>
              </a:extLst>
            </p:cNvPr>
            <p:cNvGrpSpPr/>
            <p:nvPr userDrawn="1"/>
          </p:nvGrpSpPr>
          <p:grpSpPr>
            <a:xfrm>
              <a:off x="-3314820" y="3391746"/>
              <a:ext cx="1201132" cy="331361"/>
              <a:chOff x="-3314820" y="3391746"/>
              <a:chExt cx="1201132" cy="331361"/>
            </a:xfrm>
          </p:grpSpPr>
          <p:sp>
            <p:nvSpPr>
              <p:cNvPr id="48" name="Rechthoek 47">
                <a:extLst>
                  <a:ext uri="{FF2B5EF4-FFF2-40B4-BE49-F238E27FC236}">
                    <a16:creationId xmlns:a16="http://schemas.microsoft.com/office/drawing/2014/main" id="{7055A213-A9B0-24CF-04CF-3D9E7E8A3626}"/>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9" name="Rechthoek 48">
                <a:extLst>
                  <a:ext uri="{FF2B5EF4-FFF2-40B4-BE49-F238E27FC236}">
                    <a16:creationId xmlns:a16="http://schemas.microsoft.com/office/drawing/2014/main" id="{DDC3A9AC-12B5-4E0A-CDF2-4B1D99547E4B}"/>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 name="Tekstvak 49">
                <a:extLst>
                  <a:ext uri="{FF2B5EF4-FFF2-40B4-BE49-F238E27FC236}">
                    <a16:creationId xmlns:a16="http://schemas.microsoft.com/office/drawing/2014/main" id="{A50A0969-F5AC-BD40-5A65-9F879FF73C4E}"/>
                  </a:ext>
                </a:extLst>
              </p:cNvPr>
              <p:cNvSpPr txBox="1"/>
              <p:nvPr userDrawn="1"/>
            </p:nvSpPr>
            <p:spPr>
              <a:xfrm>
                <a:off x="-3069820" y="3472995"/>
                <a:ext cx="669411" cy="121205"/>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Shape Fill</a:t>
                </a:r>
              </a:p>
            </p:txBody>
          </p:sp>
          <p:sp>
            <p:nvSpPr>
              <p:cNvPr id="51" name="Vrije vorm: vorm 50">
                <a:extLst>
                  <a:ext uri="{FF2B5EF4-FFF2-40B4-BE49-F238E27FC236}">
                    <a16:creationId xmlns:a16="http://schemas.microsoft.com/office/drawing/2014/main" id="{23D5FFEC-CEE3-9561-A821-CB7FD51C7758}"/>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52" name="Groep 51">
                <a:extLst>
                  <a:ext uri="{FF2B5EF4-FFF2-40B4-BE49-F238E27FC236}">
                    <a16:creationId xmlns:a16="http://schemas.microsoft.com/office/drawing/2014/main" id="{F51DFF29-3E16-5D8C-D679-90AAFB862ACD}"/>
                  </a:ext>
                </a:extLst>
              </p:cNvPr>
              <p:cNvGrpSpPr/>
              <p:nvPr userDrawn="1"/>
            </p:nvGrpSpPr>
            <p:grpSpPr>
              <a:xfrm>
                <a:off x="-3243855" y="3446665"/>
                <a:ext cx="157453" cy="147831"/>
                <a:chOff x="-899320" y="3037554"/>
                <a:chExt cx="175977" cy="165227"/>
              </a:xfrm>
            </p:grpSpPr>
            <p:sp>
              <p:nvSpPr>
                <p:cNvPr id="54" name="Vrije vorm: vorm 53">
                  <a:extLst>
                    <a:ext uri="{FF2B5EF4-FFF2-40B4-BE49-F238E27FC236}">
                      <a16:creationId xmlns:a16="http://schemas.microsoft.com/office/drawing/2014/main" id="{3EA2D7E7-F172-6D30-3E98-331EFD9D6FD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55" name="Rechthoek: afgeronde hoeken 54">
                  <a:extLst>
                    <a:ext uri="{FF2B5EF4-FFF2-40B4-BE49-F238E27FC236}">
                      <a16:creationId xmlns:a16="http://schemas.microsoft.com/office/drawing/2014/main" id="{59C70048-0187-5E80-C182-F9ED541313E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Vrije vorm: vorm 55">
                  <a:extLst>
                    <a:ext uri="{FF2B5EF4-FFF2-40B4-BE49-F238E27FC236}">
                      <a16:creationId xmlns:a16="http://schemas.microsoft.com/office/drawing/2014/main" id="{D9B6E005-E9C1-83A0-2322-B4FEDE76044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Gelijkbenige driehoek 52">
                <a:extLst>
                  <a:ext uri="{FF2B5EF4-FFF2-40B4-BE49-F238E27FC236}">
                    <a16:creationId xmlns:a16="http://schemas.microsoft.com/office/drawing/2014/main" id="{942FFD04-010D-3AB6-028D-DA0E622BBD4A}"/>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sp>
          <p:nvSpPr>
            <p:cNvPr id="20" name="Ovaal 19">
              <a:extLst>
                <a:ext uri="{FF2B5EF4-FFF2-40B4-BE49-F238E27FC236}">
                  <a16:creationId xmlns:a16="http://schemas.microsoft.com/office/drawing/2014/main" id="{FB535694-FA8C-FE6E-3B5C-5DA9E9E7FEA7}"/>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21" name="Rechthoek 20">
              <a:extLst>
                <a:ext uri="{FF2B5EF4-FFF2-40B4-BE49-F238E27FC236}">
                  <a16:creationId xmlns:a16="http://schemas.microsoft.com/office/drawing/2014/main" id="{E089C222-6C64-FC77-4C9D-FFDAE61AAD6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one of the theme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colors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the set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colorpallet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22" name="Groep 21">
              <a:extLst>
                <a:ext uri="{FF2B5EF4-FFF2-40B4-BE49-F238E27FC236}">
                  <a16:creationId xmlns:a16="http://schemas.microsoft.com/office/drawing/2014/main" id="{F0D29FB7-EEF8-E665-B1A0-FD2F8E407657}"/>
                </a:ext>
              </a:extLst>
            </p:cNvPr>
            <p:cNvGrpSpPr/>
            <p:nvPr userDrawn="1"/>
          </p:nvGrpSpPr>
          <p:grpSpPr>
            <a:xfrm>
              <a:off x="-3333646" y="4635104"/>
              <a:ext cx="2012897" cy="490702"/>
              <a:chOff x="12731803" y="3562552"/>
              <a:chExt cx="2012897" cy="490702"/>
            </a:xfrm>
          </p:grpSpPr>
          <p:sp>
            <p:nvSpPr>
              <p:cNvPr id="33" name="Rechthoek 32">
                <a:extLst>
                  <a:ext uri="{FF2B5EF4-FFF2-40B4-BE49-F238E27FC236}">
                    <a16:creationId xmlns:a16="http://schemas.microsoft.com/office/drawing/2014/main" id="{732ABA06-4EA5-F269-6B93-749AA0809D0E}"/>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hthoek 33">
                <a:extLst>
                  <a:ext uri="{FF2B5EF4-FFF2-40B4-BE49-F238E27FC236}">
                    <a16:creationId xmlns:a16="http://schemas.microsoft.com/office/drawing/2014/main" id="{68D90262-18DB-7097-C8FD-45EFFDBABF7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5" name="Tekstvak 34">
                <a:extLst>
                  <a:ext uri="{FF2B5EF4-FFF2-40B4-BE49-F238E27FC236}">
                    <a16:creationId xmlns:a16="http://schemas.microsoft.com/office/drawing/2014/main" id="{9C804717-8A6C-AEED-2935-DC972AAA706E}"/>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Colours</a:t>
                </a:r>
              </a:p>
            </p:txBody>
          </p:sp>
          <p:sp>
            <p:nvSpPr>
              <p:cNvPr id="36" name="Rechthoek 35">
                <a:extLst>
                  <a:ext uri="{FF2B5EF4-FFF2-40B4-BE49-F238E27FC236}">
                    <a16:creationId xmlns:a16="http://schemas.microsoft.com/office/drawing/2014/main" id="{79C789DC-789F-F3F6-721F-20671F5D7B5F}"/>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2A5440AC-520A-223C-637C-345BB8136949}"/>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1E27B165-6123-30D5-21F2-0CFA276217CC}"/>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753D1B26-54A6-641F-B149-58E98E516950}"/>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110EC36C-1054-64F1-390C-067FC410894E}"/>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C88D22ED-7BBE-5866-493E-368844452819}"/>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B49B3E2B-48B9-C5FF-6ACF-A972F7D12FA4}"/>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DEC697E8-712E-BFC5-FB21-28C690999AF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ED841C00-0C11-E7AA-D29A-04BD66D4CE7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45" name="Groep 44">
                <a:extLst>
                  <a:ext uri="{FF2B5EF4-FFF2-40B4-BE49-F238E27FC236}">
                    <a16:creationId xmlns:a16="http://schemas.microsoft.com/office/drawing/2014/main" id="{103BBCC8-553B-7BD3-B07A-CC6375D604EE}"/>
                  </a:ext>
                </a:extLst>
              </p:cNvPr>
              <p:cNvGrpSpPr/>
              <p:nvPr userDrawn="1"/>
            </p:nvGrpSpPr>
            <p:grpSpPr>
              <a:xfrm>
                <a:off x="13580316" y="3865836"/>
                <a:ext cx="151508" cy="147961"/>
                <a:chOff x="13580316" y="3865836"/>
                <a:chExt cx="151508" cy="147961"/>
              </a:xfrm>
            </p:grpSpPr>
            <p:sp>
              <p:nvSpPr>
                <p:cNvPr id="46" name="Rechthoek 45">
                  <a:extLst>
                    <a:ext uri="{FF2B5EF4-FFF2-40B4-BE49-F238E27FC236}">
                      <a16:creationId xmlns:a16="http://schemas.microsoft.com/office/drawing/2014/main" id="{EC49CB0E-7CE1-37DB-1A69-90E95BA731E9}"/>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7" name="Rechthoek 46">
                  <a:extLst>
                    <a:ext uri="{FF2B5EF4-FFF2-40B4-BE49-F238E27FC236}">
                      <a16:creationId xmlns:a16="http://schemas.microsoft.com/office/drawing/2014/main" id="{914DA0CC-45E7-DA04-EBC1-23E8CB11D013}"/>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grpSp>
          <p:nvGrpSpPr>
            <p:cNvPr id="23" name="Groep 22">
              <a:extLst>
                <a:ext uri="{FF2B5EF4-FFF2-40B4-BE49-F238E27FC236}">
                  <a16:creationId xmlns:a16="http://schemas.microsoft.com/office/drawing/2014/main" id="{264F1E97-62A1-83FF-0E65-28C438452C2B}"/>
                </a:ext>
              </a:extLst>
            </p:cNvPr>
            <p:cNvGrpSpPr/>
            <p:nvPr userDrawn="1"/>
          </p:nvGrpSpPr>
          <p:grpSpPr>
            <a:xfrm>
              <a:off x="-3314820" y="4363463"/>
              <a:ext cx="1201132" cy="835929"/>
              <a:chOff x="-3314820" y="3391746"/>
              <a:chExt cx="1201132" cy="835929"/>
            </a:xfrm>
          </p:grpSpPr>
          <p:sp>
            <p:nvSpPr>
              <p:cNvPr id="24" name="Rechthoek 23">
                <a:extLst>
                  <a:ext uri="{FF2B5EF4-FFF2-40B4-BE49-F238E27FC236}">
                    <a16:creationId xmlns:a16="http://schemas.microsoft.com/office/drawing/2014/main" id="{FF3C3D46-55D1-6441-48E7-88FD5E8FAB2A}"/>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 name="Rechthoek 24">
                <a:extLst>
                  <a:ext uri="{FF2B5EF4-FFF2-40B4-BE49-F238E27FC236}">
                    <a16:creationId xmlns:a16="http://schemas.microsoft.com/office/drawing/2014/main" id="{DAB2C25C-9EDB-E464-6C24-BA852D8629E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6" name="Tekstvak 25">
                <a:extLst>
                  <a:ext uri="{FF2B5EF4-FFF2-40B4-BE49-F238E27FC236}">
                    <a16:creationId xmlns:a16="http://schemas.microsoft.com/office/drawing/2014/main" id="{08AAB207-FDE4-7875-4D44-DB69AF1764B8}"/>
                  </a:ext>
                </a:extLst>
              </p:cNvPr>
              <p:cNvSpPr txBox="1"/>
              <p:nvPr userDrawn="1"/>
            </p:nvSpPr>
            <p:spPr>
              <a:xfrm>
                <a:off x="-3069820" y="3472995"/>
                <a:ext cx="725510"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Shape Fill</a:t>
                </a:r>
              </a:p>
            </p:txBody>
          </p:sp>
          <p:sp>
            <p:nvSpPr>
              <p:cNvPr id="27" name="Vrije vorm: vorm 26">
                <a:extLst>
                  <a:ext uri="{FF2B5EF4-FFF2-40B4-BE49-F238E27FC236}">
                    <a16:creationId xmlns:a16="http://schemas.microsoft.com/office/drawing/2014/main" id="{4CB9DD2F-C309-1FDF-A868-C822BFF487D9}"/>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28" name="Groep 27">
                <a:extLst>
                  <a:ext uri="{FF2B5EF4-FFF2-40B4-BE49-F238E27FC236}">
                    <a16:creationId xmlns:a16="http://schemas.microsoft.com/office/drawing/2014/main" id="{0D754B0C-15A0-032D-BE2D-FDB17A10A7F7}"/>
                  </a:ext>
                </a:extLst>
              </p:cNvPr>
              <p:cNvGrpSpPr/>
              <p:nvPr userDrawn="1"/>
            </p:nvGrpSpPr>
            <p:grpSpPr>
              <a:xfrm>
                <a:off x="-3243855" y="3446665"/>
                <a:ext cx="157453" cy="147831"/>
                <a:chOff x="-899320" y="3037554"/>
                <a:chExt cx="175977" cy="165227"/>
              </a:xfrm>
            </p:grpSpPr>
            <p:sp>
              <p:nvSpPr>
                <p:cNvPr id="30" name="Vrije vorm: vorm 29">
                  <a:extLst>
                    <a:ext uri="{FF2B5EF4-FFF2-40B4-BE49-F238E27FC236}">
                      <a16:creationId xmlns:a16="http://schemas.microsoft.com/office/drawing/2014/main" id="{77AB00D0-401B-C0D0-D829-12A2D660A201}"/>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31" name="Rechthoek: afgeronde hoeken 30">
                  <a:extLst>
                    <a:ext uri="{FF2B5EF4-FFF2-40B4-BE49-F238E27FC236}">
                      <a16:creationId xmlns:a16="http://schemas.microsoft.com/office/drawing/2014/main" id="{E958A602-4880-D85A-9C5F-8AAA92C2C9B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Vrije vorm: vorm 31">
                  <a:extLst>
                    <a:ext uri="{FF2B5EF4-FFF2-40B4-BE49-F238E27FC236}">
                      <a16:creationId xmlns:a16="http://schemas.microsoft.com/office/drawing/2014/main" id="{4F06197E-2E65-34FF-AC4A-29696D3277CE}"/>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9" name="Gelijkbenige driehoek 28">
                <a:extLst>
                  <a:ext uri="{FF2B5EF4-FFF2-40B4-BE49-F238E27FC236}">
                    <a16:creationId xmlns:a16="http://schemas.microsoft.com/office/drawing/2014/main" id="{646E3AF6-70EE-B18F-7B32-B0D2869BD5F5}"/>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295292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eldia">
    <p:bg>
      <p:bgPr>
        <a:solidFill>
          <a:srgbClr val="F4D9DC"/>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B8475C61-1E44-6C0A-C858-39256C14218F}"/>
              </a:ext>
            </a:extLst>
          </p:cNvPr>
          <p:cNvSpPr txBox="1">
            <a:spLocks/>
          </p:cNvSpPr>
          <p:nvPr userDrawn="1"/>
        </p:nvSpPr>
        <p:spPr>
          <a:xfrm>
            <a:off x="779463" y="5741988"/>
            <a:ext cx="2743200" cy="301625"/>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9A79951-4301-784C-A75E-1C1659806D84}" type="datetime3">
              <a:rPr lang="en-US" sz="1800" smtClean="0">
                <a:solidFill>
                  <a:schemeClr val="tx1"/>
                </a:solidFill>
                <a:latin typeface="COOPER LIGHT BT" panose="0208050304030B020404" pitchFamily="18" charset="0"/>
              </a:rPr>
              <a:pPr fontAlgn="auto">
                <a:spcBef>
                  <a:spcPts val="0"/>
                </a:spcBef>
                <a:spcAft>
                  <a:spcPts val="0"/>
                </a:spcAft>
                <a:defRPr/>
              </a:pPr>
              <a:t>10 October 2024</a:t>
            </a:fld>
            <a:endParaRPr lang="en-NL" sz="1800">
              <a:solidFill>
                <a:schemeClr val="tx1"/>
              </a:solidFill>
              <a:latin typeface="Cooper Black" panose="0208090404030B020404" pitchFamily="18" charset="77"/>
            </a:endParaRPr>
          </a:p>
        </p:txBody>
      </p:sp>
      <p:pic>
        <p:nvPicPr>
          <p:cNvPr id="4" name="Graphic 4">
            <a:extLst>
              <a:ext uri="{FF2B5EF4-FFF2-40B4-BE49-F238E27FC236}">
                <a16:creationId xmlns:a16="http://schemas.microsoft.com/office/drawing/2014/main" id="{903E4FA2-3862-EB2C-C7EB-95FF0322A7B1}"/>
              </a:ext>
            </a:extLst>
          </p:cNvPr>
          <p:cNvPicPr>
            <a:picLocks noChangeAspect="1"/>
          </p:cNvPicPr>
          <p:nvPr userDrawn="1"/>
        </p:nvPicPr>
        <p:blipFill>
          <a:blip r:embed="rId2"/>
          <a:stretch>
            <a:fillRect/>
          </a:stretch>
        </p:blipFill>
        <p:spPr>
          <a:xfrm>
            <a:off x="9251950" y="3917950"/>
            <a:ext cx="2940050" cy="2940050"/>
          </a:xfrm>
          <a:prstGeom prst="rect">
            <a:avLst/>
          </a:prstGeom>
        </p:spPr>
      </p:pic>
      <p:pic>
        <p:nvPicPr>
          <p:cNvPr id="5" name="Graphic 6">
            <a:extLst>
              <a:ext uri="{FF2B5EF4-FFF2-40B4-BE49-F238E27FC236}">
                <a16:creationId xmlns:a16="http://schemas.microsoft.com/office/drawing/2014/main" id="{B5A65D85-C75F-0428-A812-6163E6D21B91}"/>
              </a:ext>
            </a:extLst>
          </p:cNvPr>
          <p:cNvPicPr>
            <a:picLocks noChangeAspect="1"/>
          </p:cNvPicPr>
          <p:nvPr userDrawn="1"/>
        </p:nvPicPr>
        <p:blipFill>
          <a:blip r:embed="rId3"/>
          <a:stretch>
            <a:fillRect/>
          </a:stretch>
        </p:blipFill>
        <p:spPr>
          <a:xfrm>
            <a:off x="831850" y="712788"/>
            <a:ext cx="1714500" cy="584200"/>
          </a:xfrm>
          <a:prstGeom prst="rect">
            <a:avLst/>
          </a:prstGeom>
        </p:spPr>
      </p:pic>
      <p:sp>
        <p:nvSpPr>
          <p:cNvPr id="2" name="Title 1"/>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nl-NL"/>
              <a:t>Klik om stijl te bewerken</a:t>
            </a:r>
            <a:endParaRPr lang="en-NL"/>
          </a:p>
        </p:txBody>
      </p:sp>
    </p:spTree>
    <p:extLst>
      <p:ext uri="{BB962C8B-B14F-4D97-AF65-F5344CB8AC3E}">
        <p14:creationId xmlns:p14="http://schemas.microsoft.com/office/powerpoint/2010/main" val="276764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50/50">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E91495A-6DFC-E9FA-9A2F-19A7D50C10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4654" y="4780654"/>
            <a:ext cx="2077345" cy="2077345"/>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nl-NL"/>
              <a:t>Klik om stijl te bewerken</a:t>
            </a:r>
            <a:endParaRPr lang="en-NL"/>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3526000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1238660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OTO 100% (wit logo)">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a:spLocks/>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100" b="0" baseline="0"/>
            </a:lvl1pPr>
          </a:lstStyle>
          <a:p>
            <a:r>
              <a:rPr lang="nl-NL"/>
              <a:t>Klik op het pictogram hiernaast</a:t>
            </a:r>
            <a:br>
              <a:rPr lang="nl-NL"/>
            </a:br>
            <a:r>
              <a:rPr lang="nl-NL"/>
              <a:t>om een afbeelding in te voegen</a:t>
            </a:r>
            <a:endParaRPr lang="en-GB"/>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4801320" y="-885712"/>
            <a:ext cx="258940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PICTURE 100% (</a:t>
            </a:r>
            <a:r>
              <a:rPr lang="nl-NL" sz="1200" b="0" spc="50" baseline="0" err="1">
                <a:solidFill>
                  <a:srgbClr val="212121"/>
                </a:solidFill>
                <a:latin typeface="+mn-lt"/>
                <a:cs typeface="Calibri" panose="020F0502020204030204" pitchFamily="34" charset="0"/>
              </a:rPr>
              <a:t>white</a:t>
            </a:r>
            <a:r>
              <a:rPr lang="nl-NL" sz="1200" b="0" spc="50" baseline="0">
                <a:solidFill>
                  <a:srgbClr val="212121"/>
                </a:solidFill>
                <a:latin typeface="+mn-lt"/>
                <a:cs typeface="Calibri" panose="020F0502020204030204" pitchFamily="34" charset="0"/>
              </a:rPr>
              <a:t> logo)</a:t>
            </a:r>
          </a:p>
        </p:txBody>
      </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dpi="0" rotWithShape="1">
            <a:blip r:embed="rId2">
              <a:extLst>
                <a:ext uri="{28A0092B-C50C-407E-A947-70E740481C1C}">
                  <a14:useLocalDpi xmlns:a14="http://schemas.microsoft.com/office/drawing/2010/main" val="0"/>
                </a:ext>
              </a:extLst>
            </a:blip>
            <a:srcRect/>
            <a:stretch>
              <a:fillRect/>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10" name="Slide Number Placeholder 9"/>
          <p:cNvSpPr>
            <a:spLocks noGrp="1"/>
          </p:cNvSpPr>
          <p:nvPr>
            <p:ph type="sldNum" sz="quarter" idx="67"/>
          </p:nvPr>
        </p:nvSpPr>
        <p:spPr/>
        <p:txBody>
          <a:bodyPr/>
          <a:lstStyle>
            <a:lvl1pPr>
              <a:defRPr>
                <a:solidFill>
                  <a:srgbClr val="FFFFFF"/>
                </a:solidFill>
              </a:defRPr>
            </a:lvl1pPr>
          </a:lstStyle>
          <a:p>
            <a:fld id="{0E7476D2-0896-4839-9387-ABF8745D58E4}" type="slidenum">
              <a:rPr lang="nl-NL" smtClean="0"/>
              <a:pPr/>
              <a:t>‹#›</a:t>
            </a:fld>
            <a:endParaRPr lang="nl-NL"/>
          </a:p>
        </p:txBody>
      </p:sp>
    </p:spTree>
    <p:extLst>
      <p:ext uri="{BB962C8B-B14F-4D97-AF65-F5344CB8AC3E}">
        <p14:creationId xmlns:p14="http://schemas.microsoft.com/office/powerpoint/2010/main" val="34776098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en-US"/>
              <a:t>Click to edit Master title style</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5255" y="3910642"/>
            <a:ext cx="2956744" cy="2947357"/>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10 October 2024</a:t>
            </a:fld>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575115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Image 50/50">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1A0547D-0B6F-2527-7EFC-B799FD9867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92214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Text 50/50">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56164AC-5867-DEF7-F10A-ADE55F279D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4654" y="4780654"/>
            <a:ext cx="2077345" cy="2077345"/>
          </a:xfrm>
          <a:prstGeom prst="rect">
            <a:avLst/>
          </a:prstGeom>
        </p:spPr>
      </p:pic>
      <p:sp>
        <p:nvSpPr>
          <p:cNvPr id="5" name="Picture Placeholder 2">
            <a:extLst>
              <a:ext uri="{FF2B5EF4-FFF2-40B4-BE49-F238E27FC236}">
                <a16:creationId xmlns:a16="http://schemas.microsoft.com/office/drawing/2014/main" id="{FB6C9DFA-51F2-9A14-4371-2BC452EA8D59}"/>
              </a:ext>
            </a:extLst>
          </p:cNvPr>
          <p:cNvSpPr>
            <a:spLocks noGrp="1"/>
          </p:cNvSpPr>
          <p:nvPr>
            <p:ph type="pic" idx="13" hasCustomPrompt="1"/>
          </p:nvPr>
        </p:nvSpPr>
        <p:spPr>
          <a:xfrm>
            <a:off x="839788" y="712382"/>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6407888" y="712382"/>
            <a:ext cx="4944325" cy="2406501"/>
          </a:xfrm>
        </p:spPr>
        <p:txBody>
          <a:bodyPr anchor="b">
            <a:normAutofit/>
          </a:bodyPr>
          <a:lstStyle>
            <a:lvl1pPr>
              <a:defRPr sz="4000"/>
            </a:lvl1pPr>
          </a:lstStyle>
          <a:p>
            <a:r>
              <a:rPr lang="nl-NL"/>
              <a:t>Klik om stijl te bewerken</a:t>
            </a:r>
            <a:endParaRPr lang="en-NL"/>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6407888" y="3366976"/>
            <a:ext cx="4944325" cy="250201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81096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20/80">
    <p:bg>
      <p:bgPr>
        <a:solidFill>
          <a:srgbClr val="3D68E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lvl1pPr>
              <a:defRPr>
                <a:solidFill>
                  <a:schemeClr val="bg1"/>
                </a:solidFill>
              </a:defRPr>
            </a:lvl1pPr>
          </a:lstStyle>
          <a:p>
            <a:fld id="{D1D5D013-E1B6-7A41-9F62-C7B49A54E7EF}" type="slidenum">
              <a:rPr lang="en-NL" smtClean="0"/>
              <a:pPr/>
              <a:t>‹#›</a:t>
            </a:fld>
            <a:endParaRPr lang="en-NL"/>
          </a:p>
        </p:txBody>
      </p:sp>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hasCustomPrompt="1"/>
          </p:nvPr>
        </p:nvSpPr>
        <p:spPr>
          <a:xfrm>
            <a:off x="4522381" y="-6538"/>
            <a:ext cx="7669619" cy="6864537"/>
          </a:xfrm>
          <a:prstGeom prst="rect">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5" name="Title 1">
            <a:extLst>
              <a:ext uri="{FF2B5EF4-FFF2-40B4-BE49-F238E27FC236}">
                <a16:creationId xmlns:a16="http://schemas.microsoft.com/office/drawing/2014/main" id="{0DB1CFD6-2196-33D6-00ED-DCEC77933190}"/>
              </a:ext>
            </a:extLst>
          </p:cNvPr>
          <p:cNvSpPr>
            <a:spLocks noGrp="1"/>
          </p:cNvSpPr>
          <p:nvPr>
            <p:ph type="title"/>
          </p:nvPr>
        </p:nvSpPr>
        <p:spPr>
          <a:xfrm>
            <a:off x="838200" y="660400"/>
            <a:ext cx="3097823" cy="1030288"/>
          </a:xfrm>
        </p:spPr>
        <p:txBody>
          <a:bodyPr>
            <a:noAutofit/>
          </a:bodyPr>
          <a:lstStyle>
            <a:lvl1pPr>
              <a:defRPr sz="3200">
                <a:solidFill>
                  <a:schemeClr val="bg1"/>
                </a:solidFill>
              </a:defRPr>
            </a:lvl1pPr>
          </a:lstStyle>
          <a:p>
            <a:r>
              <a:rPr lang="nl-NL"/>
              <a:t>Klik om stijl te bewerken</a:t>
            </a:r>
            <a:endParaRPr lang="en-NL"/>
          </a:p>
        </p:txBody>
      </p:sp>
      <p:sp>
        <p:nvSpPr>
          <p:cNvPr id="15" name="Content Placeholder 2">
            <a:extLst>
              <a:ext uri="{FF2B5EF4-FFF2-40B4-BE49-F238E27FC236}">
                <a16:creationId xmlns:a16="http://schemas.microsoft.com/office/drawing/2014/main" id="{BACCB477-2523-A398-9290-FA6CEC49D833}"/>
              </a:ext>
            </a:extLst>
          </p:cNvPr>
          <p:cNvSpPr>
            <a:spLocks noGrp="1"/>
          </p:cNvSpPr>
          <p:nvPr>
            <p:ph idx="1"/>
          </p:nvPr>
        </p:nvSpPr>
        <p:spPr>
          <a:xfrm>
            <a:off x="838200" y="1825625"/>
            <a:ext cx="3097823" cy="39862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pic>
        <p:nvPicPr>
          <p:cNvPr id="4" name="Graphic 3">
            <a:extLst>
              <a:ext uri="{FF2B5EF4-FFF2-40B4-BE49-F238E27FC236}">
                <a16:creationId xmlns:a16="http://schemas.microsoft.com/office/drawing/2014/main" id="{E2535B7F-1228-42E2-4AF7-27CFB5A27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1625" y="3917243"/>
            <a:ext cx="2940756" cy="2940756"/>
          </a:xfrm>
          <a:prstGeom prst="rect">
            <a:avLst/>
          </a:prstGeom>
        </p:spPr>
      </p:pic>
    </p:spTree>
    <p:extLst>
      <p:ext uri="{BB962C8B-B14F-4D97-AF65-F5344CB8AC3E}">
        <p14:creationId xmlns:p14="http://schemas.microsoft.com/office/powerpoint/2010/main" val="197858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4F250ED-5524-7457-B4FA-050D5CA8FAD5}"/>
              </a:ext>
            </a:extLst>
          </p:cNvPr>
          <p:cNvPicPr>
            <a:picLocks noChangeAspect="1"/>
          </p:cNvPicPr>
          <p:nvPr userDrawn="1"/>
        </p:nvPicPr>
        <p:blipFill>
          <a:blip r:embed="rId2"/>
          <a:stretch>
            <a:fillRect/>
          </a:stretch>
        </p:blipFill>
        <p:spPr>
          <a:xfrm>
            <a:off x="-11502" y="-11503"/>
            <a:ext cx="12203502" cy="6875211"/>
          </a:xfrm>
          <a:prstGeom prst="rect">
            <a:avLst/>
          </a:prstGeom>
        </p:spPr>
      </p:pic>
    </p:spTree>
    <p:extLst>
      <p:ext uri="{BB962C8B-B14F-4D97-AF65-F5344CB8AC3E}">
        <p14:creationId xmlns:p14="http://schemas.microsoft.com/office/powerpoint/2010/main" val="225863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 Icon instruction">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89943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E7628"/>
                </a:solidFill>
                <a:effectLst/>
                <a:uLnTx/>
                <a:uFillTx/>
                <a:latin typeface="Calibri"/>
                <a:ea typeface="+mn-ea"/>
                <a:cs typeface="+mn-cs"/>
              </a:rPr>
              <a:t>Title + Icon instruction</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grpSp>
        <p:nvGrpSpPr>
          <p:cNvPr id="2" name="INSTRUCTIE">
            <a:extLst>
              <a:ext uri="{FF2B5EF4-FFF2-40B4-BE49-F238E27FC236}">
                <a16:creationId xmlns:a16="http://schemas.microsoft.com/office/drawing/2014/main" id="{27301E8F-2690-34FE-0491-351D4189D0F1}"/>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F15F0C9B-ED32-4675-F5DB-6631D7D95C14}"/>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a:ln>
                    <a:noFill/>
                  </a:ln>
                  <a:solidFill>
                    <a:srgbClr val="070809"/>
                  </a:solidFill>
                  <a:effectLst/>
                  <a:uLnTx/>
                  <a:uFillTx/>
                  <a:latin typeface="Calibri" panose="020F0502020204030204" pitchFamily="34" charset="0"/>
                  <a:ea typeface="+mn-ea"/>
                  <a:cs typeface="Calibri" panose="020F0502020204030204" pitchFamily="34" charset="0"/>
                </a:rPr>
                <a:t>Insert/edit an Icon</a:t>
              </a:r>
            </a:p>
          </p:txBody>
        </p:sp>
        <p:sp>
          <p:nvSpPr>
            <p:cNvPr id="4" name="Rechthoek 3">
              <a:extLst>
                <a:ext uri="{FF2B5EF4-FFF2-40B4-BE49-F238E27FC236}">
                  <a16:creationId xmlns:a16="http://schemas.microsoft.com/office/drawing/2014/main" id="{8385148C-FA61-4888-DC5F-79BCD49F78E2}"/>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sp>
          <p:nvSpPr>
            <p:cNvPr id="6" name="Ovaal 5">
              <a:extLst>
                <a:ext uri="{FF2B5EF4-FFF2-40B4-BE49-F238E27FC236}">
                  <a16:creationId xmlns:a16="http://schemas.microsoft.com/office/drawing/2014/main" id="{8F800E00-5DFE-6197-8A54-3294D2ABAA59}"/>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9" name="Rechthoek 8">
              <a:extLst>
                <a:ext uri="{FF2B5EF4-FFF2-40B4-BE49-F238E27FC236}">
                  <a16:creationId xmlns:a16="http://schemas.microsoft.com/office/drawing/2014/main" id="{751D9F3E-67FC-452D-6B43-E44ECAE3877D}"/>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Go to</a:t>
              </a:r>
              <a:b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click</a:t>
              </a:r>
              <a:b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1" name="Ovaal 10">
              <a:extLst>
                <a:ext uri="{FF2B5EF4-FFF2-40B4-BE49-F238E27FC236}">
                  <a16:creationId xmlns:a16="http://schemas.microsoft.com/office/drawing/2014/main" id="{470CD354-F309-3705-793D-F4A6E614CF92}"/>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2" name="Rechthoek 11">
              <a:extLst>
                <a:ext uri="{FF2B5EF4-FFF2-40B4-BE49-F238E27FC236}">
                  <a16:creationId xmlns:a16="http://schemas.microsoft.com/office/drawing/2014/main" id="{104E7768-A176-E5BD-B1A3-8CF8F3C25A6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3" name="Rechthoek 12">
              <a:extLst>
                <a:ext uri="{FF2B5EF4-FFF2-40B4-BE49-F238E27FC236}">
                  <a16:creationId xmlns:a16="http://schemas.microsoft.com/office/drawing/2014/main" id="{28B6CC47-8726-F032-65AB-DE99F89EAB0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sp>
          <p:nvSpPr>
            <p:cNvPr id="14" name="Ovaal 13">
              <a:extLst>
                <a:ext uri="{FF2B5EF4-FFF2-40B4-BE49-F238E27FC236}">
                  <a16:creationId xmlns:a16="http://schemas.microsoft.com/office/drawing/2014/main" id="{95D93FB0-EDC3-4222-9D34-17E42AACF4E5}"/>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5" name="Rechthoek 14">
              <a:extLst>
                <a:ext uri="{FF2B5EF4-FFF2-40B4-BE49-F238E27FC236}">
                  <a16:creationId xmlns:a16="http://schemas.microsoft.com/office/drawing/2014/main" id="{A9B09610-AE51-83C8-9780-7C7D249F7DF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‘Drawing Tools’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‘Format’ </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‘Shape Fill’</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16" name="ICOON_info">
              <a:extLst>
                <a:ext uri="{FF2B5EF4-FFF2-40B4-BE49-F238E27FC236}">
                  <a16:creationId xmlns:a16="http://schemas.microsoft.com/office/drawing/2014/main" id="{18C0E431-238E-1B94-2638-A17D412C9316}"/>
                </a:ext>
              </a:extLst>
            </p:cNvPr>
            <p:cNvGrpSpPr/>
            <p:nvPr userDrawn="1"/>
          </p:nvGrpSpPr>
          <p:grpSpPr>
            <a:xfrm>
              <a:off x="-376736" y="5210661"/>
              <a:ext cx="283685" cy="283685"/>
              <a:chOff x="-510741" y="5913713"/>
              <a:chExt cx="267555" cy="267555"/>
            </a:xfrm>
          </p:grpSpPr>
          <p:sp>
            <p:nvSpPr>
              <p:cNvPr id="75" name="Ovaal 74">
                <a:extLst>
                  <a:ext uri="{FF2B5EF4-FFF2-40B4-BE49-F238E27FC236}">
                    <a16:creationId xmlns:a16="http://schemas.microsoft.com/office/drawing/2014/main" id="{03C2F0ED-3096-5244-C114-8E65259358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6" name="Graphic 163" descr="Informatie">
                <a:extLst>
                  <a:ext uri="{FF2B5EF4-FFF2-40B4-BE49-F238E27FC236}">
                    <a16:creationId xmlns:a16="http://schemas.microsoft.com/office/drawing/2014/main" id="{E9E6A109-D17E-EF74-E77B-A7C63520AC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 name="Groep 16">
              <a:extLst>
                <a:ext uri="{FF2B5EF4-FFF2-40B4-BE49-F238E27FC236}">
                  <a16:creationId xmlns:a16="http://schemas.microsoft.com/office/drawing/2014/main" id="{A16C703F-6E18-BBA0-7128-710A3D8E187C}"/>
                </a:ext>
              </a:extLst>
            </p:cNvPr>
            <p:cNvGrpSpPr/>
            <p:nvPr userDrawn="1"/>
          </p:nvGrpSpPr>
          <p:grpSpPr>
            <a:xfrm>
              <a:off x="-938434" y="5519087"/>
              <a:ext cx="627798" cy="576693"/>
              <a:chOff x="-938434" y="4570310"/>
              <a:chExt cx="627798" cy="576693"/>
            </a:xfrm>
          </p:grpSpPr>
          <p:grpSp>
            <p:nvGrpSpPr>
              <p:cNvPr id="70" name="Inspireren">
                <a:extLst>
                  <a:ext uri="{FF2B5EF4-FFF2-40B4-BE49-F238E27FC236}">
                    <a16:creationId xmlns:a16="http://schemas.microsoft.com/office/drawing/2014/main" id="{79526D32-3AA3-E967-6366-35BDF8FD2D2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2" name="Freeform 12">
                  <a:extLst>
                    <a:ext uri="{FF2B5EF4-FFF2-40B4-BE49-F238E27FC236}">
                      <a16:creationId xmlns:a16="http://schemas.microsoft.com/office/drawing/2014/main" id="{FE54E9D6-C931-6128-E1B5-D8B0951AEA2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73" name="Freeform 13">
                  <a:extLst>
                    <a:ext uri="{FF2B5EF4-FFF2-40B4-BE49-F238E27FC236}">
                      <a16:creationId xmlns:a16="http://schemas.microsoft.com/office/drawing/2014/main" id="{5FC6A98C-1206-36C2-7C6A-899156BAC04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74" name="Freeform 14">
                  <a:extLst>
                    <a:ext uri="{FF2B5EF4-FFF2-40B4-BE49-F238E27FC236}">
                      <a16:creationId xmlns:a16="http://schemas.microsoft.com/office/drawing/2014/main" id="{C65152A4-DA10-4273-D433-BFB1D22B87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a typeface="+mn-ea"/>
                    <a:cs typeface="+mn-cs"/>
                  </a:endParaRPr>
                </a:p>
              </p:txBody>
            </p:sp>
          </p:grpSp>
          <p:sp>
            <p:nvSpPr>
              <p:cNvPr id="71" name="Tekstvak 70">
                <a:extLst>
                  <a:ext uri="{FF2B5EF4-FFF2-40B4-BE49-F238E27FC236}">
                    <a16:creationId xmlns:a16="http://schemas.microsoft.com/office/drawing/2014/main" id="{761D3C45-ABB3-61D2-8389-97E41A75F64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B1FCE2C9-B43E-A18B-7B83-59F3FE2C68BC}"/>
                </a:ext>
              </a:extLst>
            </p:cNvPr>
            <p:cNvGrpSpPr/>
            <p:nvPr userDrawn="1"/>
          </p:nvGrpSpPr>
          <p:grpSpPr>
            <a:xfrm>
              <a:off x="-3398401" y="1222628"/>
              <a:ext cx="491631" cy="410839"/>
              <a:chOff x="-3241990" y="1222628"/>
              <a:chExt cx="491631" cy="410839"/>
            </a:xfrm>
          </p:grpSpPr>
          <p:sp>
            <p:nvSpPr>
              <p:cNvPr id="57" name="Tekstvak 56">
                <a:extLst>
                  <a:ext uri="{FF2B5EF4-FFF2-40B4-BE49-F238E27FC236}">
                    <a16:creationId xmlns:a16="http://schemas.microsoft.com/office/drawing/2014/main" id="{24782728-0B1D-A4F0-51B6-9EEAF95BB900}"/>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8" name="Groep 57">
                <a:extLst>
                  <a:ext uri="{FF2B5EF4-FFF2-40B4-BE49-F238E27FC236}">
                    <a16:creationId xmlns:a16="http://schemas.microsoft.com/office/drawing/2014/main" id="{3FCFFBDF-9EE5-57DC-7148-BBF7A46799A5}"/>
                  </a:ext>
                </a:extLst>
              </p:cNvPr>
              <p:cNvGrpSpPr/>
              <p:nvPr userDrawn="1"/>
            </p:nvGrpSpPr>
            <p:grpSpPr>
              <a:xfrm>
                <a:off x="-3119153" y="1222628"/>
                <a:ext cx="245956" cy="246691"/>
                <a:chOff x="1314120" y="4794393"/>
                <a:chExt cx="1787447" cy="1792785"/>
              </a:xfrm>
            </p:grpSpPr>
            <p:grpSp>
              <p:nvGrpSpPr>
                <p:cNvPr id="59" name="Groep 58">
                  <a:extLst>
                    <a:ext uri="{FF2B5EF4-FFF2-40B4-BE49-F238E27FC236}">
                      <a16:creationId xmlns:a16="http://schemas.microsoft.com/office/drawing/2014/main" id="{1F625FA4-027E-62AC-C716-2D864C42ACF9}"/>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1" name="Groep 60">
                    <a:extLst>
                      <a:ext uri="{FF2B5EF4-FFF2-40B4-BE49-F238E27FC236}">
                        <a16:creationId xmlns:a16="http://schemas.microsoft.com/office/drawing/2014/main" id="{32622739-AD5A-B781-7192-56C54AD3F027}"/>
                      </a:ext>
                    </a:extLst>
                  </p:cNvPr>
                  <p:cNvGrpSpPr/>
                  <p:nvPr/>
                </p:nvGrpSpPr>
                <p:grpSpPr>
                  <a:xfrm>
                    <a:off x="1314120" y="4794393"/>
                    <a:ext cx="1787447" cy="1792785"/>
                    <a:chOff x="1314120" y="4794393"/>
                    <a:chExt cx="1787447" cy="1792785"/>
                  </a:xfrm>
                  <a:grpFill/>
                </p:grpSpPr>
                <p:sp>
                  <p:nvSpPr>
                    <p:cNvPr id="66" name="Vrije vorm: vorm 65">
                      <a:extLst>
                        <a:ext uri="{FF2B5EF4-FFF2-40B4-BE49-F238E27FC236}">
                          <a16:creationId xmlns:a16="http://schemas.microsoft.com/office/drawing/2014/main" id="{9AB89D3B-2245-79E2-DDFC-5FB4E7809979}"/>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sp>
                  <p:nvSpPr>
                    <p:cNvPr id="67" name="Vrije vorm: vorm 66">
                      <a:extLst>
                        <a:ext uri="{FF2B5EF4-FFF2-40B4-BE49-F238E27FC236}">
                          <a16:creationId xmlns:a16="http://schemas.microsoft.com/office/drawing/2014/main" id="{B8E5E6CF-D994-A132-7DBE-B7014892DF06}"/>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sp>
                  <p:nvSpPr>
                    <p:cNvPr id="68" name="Vrije vorm: vorm 67">
                      <a:extLst>
                        <a:ext uri="{FF2B5EF4-FFF2-40B4-BE49-F238E27FC236}">
                          <a16:creationId xmlns:a16="http://schemas.microsoft.com/office/drawing/2014/main" id="{BA6A2CBB-FFDF-35CE-B78D-61703A99E7F1}"/>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sp>
                  <p:nvSpPr>
                    <p:cNvPr id="69" name="Vrije vorm: vorm 68">
                      <a:extLst>
                        <a:ext uri="{FF2B5EF4-FFF2-40B4-BE49-F238E27FC236}">
                          <a16:creationId xmlns:a16="http://schemas.microsoft.com/office/drawing/2014/main" id="{40231BC3-757C-ADFC-C32B-FBAD1497D879}"/>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grpSp>
              <p:grpSp>
                <p:nvGrpSpPr>
                  <p:cNvPr id="62" name="Groep 61">
                    <a:extLst>
                      <a:ext uri="{FF2B5EF4-FFF2-40B4-BE49-F238E27FC236}">
                        <a16:creationId xmlns:a16="http://schemas.microsoft.com/office/drawing/2014/main" id="{5DE26B81-ED25-9905-1594-E2B6EA0AA019}"/>
                      </a:ext>
                    </a:extLst>
                  </p:cNvPr>
                  <p:cNvGrpSpPr/>
                  <p:nvPr/>
                </p:nvGrpSpPr>
                <p:grpSpPr>
                  <a:xfrm>
                    <a:off x="1544558" y="5023941"/>
                    <a:ext cx="1270519" cy="1329241"/>
                    <a:chOff x="1544558" y="5023941"/>
                    <a:chExt cx="1270519" cy="1329241"/>
                  </a:xfrm>
                  <a:grpFill/>
                </p:grpSpPr>
                <p:sp>
                  <p:nvSpPr>
                    <p:cNvPr id="63" name="Vrije vorm: vorm 62">
                      <a:extLst>
                        <a:ext uri="{FF2B5EF4-FFF2-40B4-BE49-F238E27FC236}">
                          <a16:creationId xmlns:a16="http://schemas.microsoft.com/office/drawing/2014/main" id="{29CDFD7E-7A07-2BF6-B3BB-DCE97B4EF2E1}"/>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sp>
                  <p:nvSpPr>
                    <p:cNvPr id="64" name="Vrije vorm: vorm 63">
                      <a:extLst>
                        <a:ext uri="{FF2B5EF4-FFF2-40B4-BE49-F238E27FC236}">
                          <a16:creationId xmlns:a16="http://schemas.microsoft.com/office/drawing/2014/main" id="{EE9CB5C2-3029-BB24-2776-75114186E51D}"/>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sp>
                  <p:nvSpPr>
                    <p:cNvPr id="65" name="Vrije vorm: vorm 64">
                      <a:extLst>
                        <a:ext uri="{FF2B5EF4-FFF2-40B4-BE49-F238E27FC236}">
                          <a16:creationId xmlns:a16="http://schemas.microsoft.com/office/drawing/2014/main" id="{5AFA1DD4-787A-C7B6-A1BD-7C33B2A09494}"/>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grpSp>
            </p:grpSp>
            <p:sp>
              <p:nvSpPr>
                <p:cNvPr id="60" name="Vrije vorm: vorm 59">
                  <a:extLst>
                    <a:ext uri="{FF2B5EF4-FFF2-40B4-BE49-F238E27FC236}">
                      <a16:creationId xmlns:a16="http://schemas.microsoft.com/office/drawing/2014/main" id="{33D5068E-E631-AF0F-C822-193D0122C4B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a:ln>
                      <a:noFill/>
                    </a:ln>
                    <a:solidFill>
                      <a:srgbClr val="211F26"/>
                    </a:solidFill>
                    <a:effectLst/>
                    <a:uLnTx/>
                    <a:uFillTx/>
                    <a:latin typeface="Segoe UI Light"/>
                    <a:ea typeface="+mn-ea"/>
                    <a:cs typeface="+mn-cs"/>
                  </a:endParaRPr>
                </a:p>
              </p:txBody>
            </p:sp>
          </p:grpSp>
        </p:grpSp>
        <p:grpSp>
          <p:nvGrpSpPr>
            <p:cNvPr id="19" name="Groep 18">
              <a:extLst>
                <a:ext uri="{FF2B5EF4-FFF2-40B4-BE49-F238E27FC236}">
                  <a16:creationId xmlns:a16="http://schemas.microsoft.com/office/drawing/2014/main" id="{757A3953-63B0-B425-A4C7-111921C4EAEA}"/>
                </a:ext>
              </a:extLst>
            </p:cNvPr>
            <p:cNvGrpSpPr/>
            <p:nvPr userDrawn="1"/>
          </p:nvGrpSpPr>
          <p:grpSpPr>
            <a:xfrm>
              <a:off x="-3314820" y="3391746"/>
              <a:ext cx="1201132" cy="331361"/>
              <a:chOff x="-3314820" y="3391746"/>
              <a:chExt cx="1201132" cy="331361"/>
            </a:xfrm>
          </p:grpSpPr>
          <p:sp>
            <p:nvSpPr>
              <p:cNvPr id="48" name="Rechthoek 47">
                <a:extLst>
                  <a:ext uri="{FF2B5EF4-FFF2-40B4-BE49-F238E27FC236}">
                    <a16:creationId xmlns:a16="http://schemas.microsoft.com/office/drawing/2014/main" id="{7055A213-A9B0-24CF-04CF-3D9E7E8A3626}"/>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9" name="Rechthoek 48">
                <a:extLst>
                  <a:ext uri="{FF2B5EF4-FFF2-40B4-BE49-F238E27FC236}">
                    <a16:creationId xmlns:a16="http://schemas.microsoft.com/office/drawing/2014/main" id="{DDC3A9AC-12B5-4E0A-CDF2-4B1D99547E4B}"/>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0" name="Tekstvak 49">
                <a:extLst>
                  <a:ext uri="{FF2B5EF4-FFF2-40B4-BE49-F238E27FC236}">
                    <a16:creationId xmlns:a16="http://schemas.microsoft.com/office/drawing/2014/main" id="{A50A0969-F5AC-BD40-5A65-9F879FF73C4E}"/>
                  </a:ext>
                </a:extLst>
              </p:cNvPr>
              <p:cNvSpPr txBox="1"/>
              <p:nvPr userDrawn="1"/>
            </p:nvSpPr>
            <p:spPr>
              <a:xfrm>
                <a:off x="-3069820" y="3472995"/>
                <a:ext cx="669411" cy="121205"/>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Shape Fill</a:t>
                </a:r>
              </a:p>
            </p:txBody>
          </p:sp>
          <p:sp>
            <p:nvSpPr>
              <p:cNvPr id="51" name="Vrije vorm: vorm 50">
                <a:extLst>
                  <a:ext uri="{FF2B5EF4-FFF2-40B4-BE49-F238E27FC236}">
                    <a16:creationId xmlns:a16="http://schemas.microsoft.com/office/drawing/2014/main" id="{23D5FFEC-CEE3-9561-A821-CB7FD51C7758}"/>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52" name="Groep 51">
                <a:extLst>
                  <a:ext uri="{FF2B5EF4-FFF2-40B4-BE49-F238E27FC236}">
                    <a16:creationId xmlns:a16="http://schemas.microsoft.com/office/drawing/2014/main" id="{F51DFF29-3E16-5D8C-D679-90AAFB862ACD}"/>
                  </a:ext>
                </a:extLst>
              </p:cNvPr>
              <p:cNvGrpSpPr/>
              <p:nvPr userDrawn="1"/>
            </p:nvGrpSpPr>
            <p:grpSpPr>
              <a:xfrm>
                <a:off x="-3243855" y="3446665"/>
                <a:ext cx="157453" cy="147831"/>
                <a:chOff x="-899320" y="3037554"/>
                <a:chExt cx="175977" cy="165227"/>
              </a:xfrm>
            </p:grpSpPr>
            <p:sp>
              <p:nvSpPr>
                <p:cNvPr id="54" name="Vrije vorm: vorm 53">
                  <a:extLst>
                    <a:ext uri="{FF2B5EF4-FFF2-40B4-BE49-F238E27FC236}">
                      <a16:creationId xmlns:a16="http://schemas.microsoft.com/office/drawing/2014/main" id="{3EA2D7E7-F172-6D30-3E98-331EFD9D6FD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55" name="Rechthoek: afgeronde hoeken 54">
                  <a:extLst>
                    <a:ext uri="{FF2B5EF4-FFF2-40B4-BE49-F238E27FC236}">
                      <a16:creationId xmlns:a16="http://schemas.microsoft.com/office/drawing/2014/main" id="{59C70048-0187-5E80-C182-F9ED541313E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Vrije vorm: vorm 55">
                  <a:extLst>
                    <a:ext uri="{FF2B5EF4-FFF2-40B4-BE49-F238E27FC236}">
                      <a16:creationId xmlns:a16="http://schemas.microsoft.com/office/drawing/2014/main" id="{D9B6E005-E9C1-83A0-2322-B4FEDE76044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Gelijkbenige driehoek 52">
                <a:extLst>
                  <a:ext uri="{FF2B5EF4-FFF2-40B4-BE49-F238E27FC236}">
                    <a16:creationId xmlns:a16="http://schemas.microsoft.com/office/drawing/2014/main" id="{942FFD04-010D-3AB6-028D-DA0E622BBD4A}"/>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sp>
          <p:nvSpPr>
            <p:cNvPr id="20" name="Ovaal 19">
              <a:extLst>
                <a:ext uri="{FF2B5EF4-FFF2-40B4-BE49-F238E27FC236}">
                  <a16:creationId xmlns:a16="http://schemas.microsoft.com/office/drawing/2014/main" id="{FB535694-FA8C-FE6E-3B5C-5DA9E9E7FEA7}"/>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21" name="Rechthoek 20">
              <a:extLst>
                <a:ext uri="{FF2B5EF4-FFF2-40B4-BE49-F238E27FC236}">
                  <a16:creationId xmlns:a16="http://schemas.microsoft.com/office/drawing/2014/main" id="{E089C222-6C64-FC77-4C9D-FFDAE61AAD6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Choose one of the theme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colors</a:t>
              </a:r>
              <a:b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of the set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colorpallet</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22" name="Groep 21">
              <a:extLst>
                <a:ext uri="{FF2B5EF4-FFF2-40B4-BE49-F238E27FC236}">
                  <a16:creationId xmlns:a16="http://schemas.microsoft.com/office/drawing/2014/main" id="{F0D29FB7-EEF8-E665-B1A0-FD2F8E407657}"/>
                </a:ext>
              </a:extLst>
            </p:cNvPr>
            <p:cNvGrpSpPr/>
            <p:nvPr userDrawn="1"/>
          </p:nvGrpSpPr>
          <p:grpSpPr>
            <a:xfrm>
              <a:off x="-3333646" y="4635104"/>
              <a:ext cx="2012897" cy="490702"/>
              <a:chOff x="12731803" y="3562552"/>
              <a:chExt cx="2012897" cy="490702"/>
            </a:xfrm>
          </p:grpSpPr>
          <p:sp>
            <p:nvSpPr>
              <p:cNvPr id="33" name="Rechthoek 32">
                <a:extLst>
                  <a:ext uri="{FF2B5EF4-FFF2-40B4-BE49-F238E27FC236}">
                    <a16:creationId xmlns:a16="http://schemas.microsoft.com/office/drawing/2014/main" id="{732ABA06-4EA5-F269-6B93-749AA0809D0E}"/>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hthoek 33">
                <a:extLst>
                  <a:ext uri="{FF2B5EF4-FFF2-40B4-BE49-F238E27FC236}">
                    <a16:creationId xmlns:a16="http://schemas.microsoft.com/office/drawing/2014/main" id="{68D90262-18DB-7097-C8FD-45EFFDBABF7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5" name="Tekstvak 34">
                <a:extLst>
                  <a:ext uri="{FF2B5EF4-FFF2-40B4-BE49-F238E27FC236}">
                    <a16:creationId xmlns:a16="http://schemas.microsoft.com/office/drawing/2014/main" id="{9C804717-8A6C-AEED-2935-DC972AAA706E}"/>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Colours</a:t>
                </a:r>
              </a:p>
            </p:txBody>
          </p:sp>
          <p:sp>
            <p:nvSpPr>
              <p:cNvPr id="36" name="Rechthoek 35">
                <a:extLst>
                  <a:ext uri="{FF2B5EF4-FFF2-40B4-BE49-F238E27FC236}">
                    <a16:creationId xmlns:a16="http://schemas.microsoft.com/office/drawing/2014/main" id="{79C789DC-789F-F3F6-721F-20671F5D7B5F}"/>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2A5440AC-520A-223C-637C-345BB8136949}"/>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1E27B165-6123-30D5-21F2-0CFA276217CC}"/>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753D1B26-54A6-641F-B149-58E98E516950}"/>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110EC36C-1054-64F1-390C-067FC410894E}"/>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C88D22ED-7BBE-5866-493E-368844452819}"/>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B49B3E2B-48B9-C5FF-6ACF-A972F7D12FA4}"/>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DEC697E8-712E-BFC5-FB21-28C690999AF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ED841C00-0C11-E7AA-D29A-04BD66D4CE7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nvGrpSpPr>
              <p:cNvPr id="45" name="Groep 44">
                <a:extLst>
                  <a:ext uri="{FF2B5EF4-FFF2-40B4-BE49-F238E27FC236}">
                    <a16:creationId xmlns:a16="http://schemas.microsoft.com/office/drawing/2014/main" id="{103BBCC8-553B-7BD3-B07A-CC6375D604EE}"/>
                  </a:ext>
                </a:extLst>
              </p:cNvPr>
              <p:cNvGrpSpPr/>
              <p:nvPr userDrawn="1"/>
            </p:nvGrpSpPr>
            <p:grpSpPr>
              <a:xfrm>
                <a:off x="13580316" y="3865836"/>
                <a:ext cx="151508" cy="147961"/>
                <a:chOff x="13580316" y="3865836"/>
                <a:chExt cx="151508" cy="147961"/>
              </a:xfrm>
            </p:grpSpPr>
            <p:sp>
              <p:nvSpPr>
                <p:cNvPr id="46" name="Rechthoek 45">
                  <a:extLst>
                    <a:ext uri="{FF2B5EF4-FFF2-40B4-BE49-F238E27FC236}">
                      <a16:creationId xmlns:a16="http://schemas.microsoft.com/office/drawing/2014/main" id="{EC49CB0E-7CE1-37DB-1A69-90E95BA731E9}"/>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7" name="Rechthoek 46">
                  <a:extLst>
                    <a:ext uri="{FF2B5EF4-FFF2-40B4-BE49-F238E27FC236}">
                      <a16:creationId xmlns:a16="http://schemas.microsoft.com/office/drawing/2014/main" id="{914DA0CC-45E7-DA04-EBC1-23E8CB11D013}"/>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grpSp>
          <p:nvGrpSpPr>
            <p:cNvPr id="23" name="Groep 22">
              <a:extLst>
                <a:ext uri="{FF2B5EF4-FFF2-40B4-BE49-F238E27FC236}">
                  <a16:creationId xmlns:a16="http://schemas.microsoft.com/office/drawing/2014/main" id="{264F1E97-62A1-83FF-0E65-28C438452C2B}"/>
                </a:ext>
              </a:extLst>
            </p:cNvPr>
            <p:cNvGrpSpPr/>
            <p:nvPr userDrawn="1"/>
          </p:nvGrpSpPr>
          <p:grpSpPr>
            <a:xfrm>
              <a:off x="-3314820" y="4363463"/>
              <a:ext cx="1201132" cy="835929"/>
              <a:chOff x="-3314820" y="3391746"/>
              <a:chExt cx="1201132" cy="835929"/>
            </a:xfrm>
          </p:grpSpPr>
          <p:sp>
            <p:nvSpPr>
              <p:cNvPr id="24" name="Rechthoek 23">
                <a:extLst>
                  <a:ext uri="{FF2B5EF4-FFF2-40B4-BE49-F238E27FC236}">
                    <a16:creationId xmlns:a16="http://schemas.microsoft.com/office/drawing/2014/main" id="{FF3C3D46-55D1-6441-48E7-88FD5E8FAB2A}"/>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 name="Rechthoek 24">
                <a:extLst>
                  <a:ext uri="{FF2B5EF4-FFF2-40B4-BE49-F238E27FC236}">
                    <a16:creationId xmlns:a16="http://schemas.microsoft.com/office/drawing/2014/main" id="{DAB2C25C-9EDB-E464-6C24-BA852D8629E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6" name="Tekstvak 25">
                <a:extLst>
                  <a:ext uri="{FF2B5EF4-FFF2-40B4-BE49-F238E27FC236}">
                    <a16:creationId xmlns:a16="http://schemas.microsoft.com/office/drawing/2014/main" id="{08AAB207-FDE4-7875-4D44-DB69AF1764B8}"/>
                  </a:ext>
                </a:extLst>
              </p:cNvPr>
              <p:cNvSpPr txBox="1"/>
              <p:nvPr userDrawn="1"/>
            </p:nvSpPr>
            <p:spPr>
              <a:xfrm>
                <a:off x="-3069820" y="3472995"/>
                <a:ext cx="725510"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Shape Fill</a:t>
                </a:r>
              </a:p>
            </p:txBody>
          </p:sp>
          <p:sp>
            <p:nvSpPr>
              <p:cNvPr id="27" name="Vrije vorm: vorm 26">
                <a:extLst>
                  <a:ext uri="{FF2B5EF4-FFF2-40B4-BE49-F238E27FC236}">
                    <a16:creationId xmlns:a16="http://schemas.microsoft.com/office/drawing/2014/main" id="{4CB9DD2F-C309-1FDF-A868-C822BFF487D9}"/>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28" name="Groep 27">
                <a:extLst>
                  <a:ext uri="{FF2B5EF4-FFF2-40B4-BE49-F238E27FC236}">
                    <a16:creationId xmlns:a16="http://schemas.microsoft.com/office/drawing/2014/main" id="{0D754B0C-15A0-032D-BE2D-FDB17A10A7F7}"/>
                  </a:ext>
                </a:extLst>
              </p:cNvPr>
              <p:cNvGrpSpPr/>
              <p:nvPr userDrawn="1"/>
            </p:nvGrpSpPr>
            <p:grpSpPr>
              <a:xfrm>
                <a:off x="-3243855" y="3446665"/>
                <a:ext cx="157453" cy="147831"/>
                <a:chOff x="-899320" y="3037554"/>
                <a:chExt cx="175977" cy="165227"/>
              </a:xfrm>
            </p:grpSpPr>
            <p:sp>
              <p:nvSpPr>
                <p:cNvPr id="30" name="Vrije vorm: vorm 29">
                  <a:extLst>
                    <a:ext uri="{FF2B5EF4-FFF2-40B4-BE49-F238E27FC236}">
                      <a16:creationId xmlns:a16="http://schemas.microsoft.com/office/drawing/2014/main" id="{77AB00D0-401B-C0D0-D829-12A2D660A201}"/>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31" name="Rechthoek: afgeronde hoeken 30">
                  <a:extLst>
                    <a:ext uri="{FF2B5EF4-FFF2-40B4-BE49-F238E27FC236}">
                      <a16:creationId xmlns:a16="http://schemas.microsoft.com/office/drawing/2014/main" id="{E958A602-4880-D85A-9C5F-8AAA92C2C9B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Vrije vorm: vorm 31">
                  <a:extLst>
                    <a:ext uri="{FF2B5EF4-FFF2-40B4-BE49-F238E27FC236}">
                      <a16:creationId xmlns:a16="http://schemas.microsoft.com/office/drawing/2014/main" id="{4F06197E-2E65-34FF-AC4A-29696D3277CE}"/>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9" name="Gelijkbenige driehoek 28">
                <a:extLst>
                  <a:ext uri="{FF2B5EF4-FFF2-40B4-BE49-F238E27FC236}">
                    <a16:creationId xmlns:a16="http://schemas.microsoft.com/office/drawing/2014/main" id="{646E3AF6-70EE-B18F-7B32-B0D2869BD5F5}"/>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230815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838200" y="660400"/>
            <a:ext cx="10515600" cy="1030288"/>
          </a:xfrm>
          <a:prstGeom prst="rect">
            <a:avLst/>
          </a:prstGeom>
        </p:spPr>
        <p:txBody>
          <a:bodyPr vert="horz" lIns="91440" tIns="45720" rIns="91440" bIns="45720" rtlCol="0" anchor="ctr">
            <a:normAutofit/>
          </a:bodyPr>
          <a:lstStyle/>
          <a:p>
            <a:r>
              <a:rPr lang="nl-NL"/>
              <a:t>Klik om stijl te bewerken</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838200" y="1825625"/>
            <a:ext cx="10515600" cy="39862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5EDEE6F4-B1FA-D319-CA8F-CC0CD64907BC}"/>
              </a:ext>
            </a:extLst>
          </p:cNvPr>
          <p:cNvSpPr>
            <a:spLocks noGrp="1"/>
          </p:cNvSpPr>
          <p:nvPr>
            <p:ph type="sldNum" sz="quarter" idx="4"/>
          </p:nvPr>
        </p:nvSpPr>
        <p:spPr>
          <a:xfrm>
            <a:off x="838200" y="6088590"/>
            <a:ext cx="2743200" cy="365125"/>
          </a:xfrm>
          <a:prstGeom prst="rect">
            <a:avLst/>
          </a:prstGeom>
        </p:spPr>
        <p:txBody>
          <a:bodyPr vert="horz" lIns="91440" tIns="45720" rIns="91440" bIns="45720" rtlCol="0" anchor="t"/>
          <a:lstStyle>
            <a:lvl1pPr algn="l">
              <a:defRPr sz="1400" b="0" i="0">
                <a:solidFill>
                  <a:schemeClr val="tx1"/>
                </a:solidFill>
                <a:latin typeface="General Sans" pitchFamily="2" charset="77"/>
              </a:defRPr>
            </a:lvl1pPr>
          </a:lstStyle>
          <a:p>
            <a:r>
              <a:rPr lang="en-NL"/>
              <a:t>1.</a:t>
            </a:r>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57" r:id="rId5"/>
    <p:sldLayoutId id="2147483658" r:id="rId6"/>
    <p:sldLayoutId id="2147483661" r:id="rId7"/>
    <p:sldLayoutId id="2147483660" r:id="rId8"/>
    <p:sldLayoutId id="2147483669" r:id="rId9"/>
    <p:sldLayoutId id="2147483671" r:id="rId10"/>
    <p:sldLayoutId id="2147483672" r:id="rId11"/>
    <p:sldLayoutId id="2147483673" r:id="rId12"/>
    <p:sldLayoutId id="2147483674" r:id="rId13"/>
  </p:sldLayoutIdLst>
  <p:hf hdr="0" ftr="0"/>
  <p:txStyles>
    <p:title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nera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era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era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nera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enera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a:t>
            </a:fld>
            <a:endParaRPr lang="nl-NL"/>
          </a:p>
        </p:txBody>
      </p:sp>
    </p:spTree>
    <p:extLst>
      <p:ext uri="{BB962C8B-B14F-4D97-AF65-F5344CB8AC3E}">
        <p14:creationId xmlns:p14="http://schemas.microsoft.com/office/powerpoint/2010/main" val="22029832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nl-NL"/>
              <a:t>Klik om stijl te bewerken</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a:t>
            </a:fld>
            <a:endParaRPr lang="nl-NL"/>
          </a:p>
        </p:txBody>
      </p:sp>
    </p:spTree>
    <p:extLst>
      <p:ext uri="{BB962C8B-B14F-4D97-AF65-F5344CB8AC3E}">
        <p14:creationId xmlns:p14="http://schemas.microsoft.com/office/powerpoint/2010/main" val="37625553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65163" y="722313"/>
            <a:ext cx="10582630" cy="342211"/>
          </a:xfrm>
          <a:prstGeom prst="rect">
            <a:avLst/>
          </a:prstGeom>
        </p:spPr>
        <p:txBody>
          <a:bodyPr vert="horz" lIns="0" tIns="0" rIns="0" bIns="0" rtlCol="0" anchor="t">
            <a:noAutofit/>
          </a:bodyPr>
          <a:lstStyle/>
          <a:p>
            <a:r>
              <a:rPr lang="en-GB" noProof="0" dirty="0"/>
              <a:t>Place the title of the slide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592262"/>
            <a:ext cx="10752000" cy="4213945"/>
          </a:xfrm>
          <a:prstGeom prst="rect">
            <a:avLst/>
          </a:prstGeom>
        </p:spPr>
        <p:txBody>
          <a:bodyPr vert="horz" lIns="0" tIns="0" rIns="0" bIns="0" rtlCol="0">
            <a:noAutofit/>
          </a:body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266793" y="7267316"/>
            <a:ext cx="4114800" cy="151790"/>
          </a:xfrm>
          <a:prstGeom prst="rect">
            <a:avLst/>
          </a:prstGeom>
        </p:spPr>
        <p:txBody>
          <a:bodyPr vert="horz" lIns="0" tIns="0" rIns="0" bIns="0" rtlCol="0" anchor="ctr">
            <a:noAutofit/>
          </a:bodyPr>
          <a:lstStyle>
            <a:lvl1pPr algn="l">
              <a:defRPr sz="1000">
                <a:solidFill>
                  <a:schemeClr val="tx1"/>
                </a:solidFill>
              </a:defRPr>
            </a:lvl1pPr>
          </a:lstStyle>
          <a:p>
            <a:r>
              <a:rPr lang="en-GB"/>
              <a:t>|  Published under cc-by licence</a:t>
            </a:r>
            <a:endParaRPr lang="en-GB" dirty="0"/>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175566" y="7255814"/>
            <a:ext cx="284597" cy="151790"/>
          </a:xfrm>
          <a:prstGeom prst="rect">
            <a:avLst/>
          </a:prstGeom>
        </p:spPr>
        <p:txBody>
          <a:bodyPr vert="horz" lIns="0" tIns="0" rIns="0" bIns="0" rtlCol="0" anchor="ctr">
            <a:noAutofit/>
          </a:bodyPr>
          <a:lstStyle>
            <a:lvl1pPr algn="r">
              <a:defRPr sz="1000" b="1">
                <a:solidFill>
                  <a:schemeClr val="tx1"/>
                </a:solidFill>
                <a:latin typeface="+mj-lt"/>
              </a:defRPr>
            </a:lvl1pPr>
          </a:lstStyle>
          <a:p>
            <a:fld id="{D7B5DC5B-6873-43DB-ADC7-B15ACCE0DFDB}" type="slidenum">
              <a:rPr lang="en-GB" smtClean="0"/>
              <a:pPr/>
              <a:t>‹#›</a:t>
            </a:fld>
            <a:endParaRPr lang="en-GB" dirty="0"/>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20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2026"/>
            <a:ext cx="2129051" cy="150127"/>
          </a:xfrm>
          <a:prstGeom prst="rect">
            <a:avLst/>
          </a:prstGeom>
          <a:noFill/>
        </p:spPr>
        <p:txBody>
          <a:bodyPr wrap="square" lIns="0" tIns="0" rIns="0" bIns="0" rtlCol="0">
            <a:noAutofit/>
          </a:bodyPr>
          <a:lstStyle/>
          <a:p>
            <a:r>
              <a:rPr lang="en-GB" sz="1000" b="0" cap="all" baseline="0" noProof="0" dirty="0">
                <a:latin typeface="+mj-lt"/>
              </a:rPr>
              <a:t>Name of the layout</a:t>
            </a:r>
          </a:p>
        </p:txBody>
      </p:sp>
      <p:sp>
        <p:nvSpPr>
          <p:cNvPr id="4" name="Tijdelijke aanduiding voor datum 3">
            <a:extLst>
              <a:ext uri="{FF2B5EF4-FFF2-40B4-BE49-F238E27FC236}">
                <a16:creationId xmlns:a16="http://schemas.microsoft.com/office/drawing/2014/main" id="{4E8839A4-EDB3-CD18-65F6-1247F05B03F7}"/>
              </a:ext>
            </a:extLst>
          </p:cNvPr>
          <p:cNvSpPr>
            <a:spLocks noGrp="1"/>
          </p:cNvSpPr>
          <p:nvPr>
            <p:ph type="dt" sz="half" idx="2"/>
          </p:nvPr>
        </p:nvSpPr>
        <p:spPr>
          <a:xfrm>
            <a:off x="720000" y="7267317"/>
            <a:ext cx="1451700" cy="151789"/>
          </a:xfrm>
          <a:prstGeom prst="rect">
            <a:avLst/>
          </a:prstGeom>
        </p:spPr>
        <p:txBody>
          <a:bodyPr vert="horz" lIns="0" tIns="0" rIns="0" bIns="0" rtlCol="0" anchor="ctr"/>
          <a:lstStyle>
            <a:lvl1pPr algn="l">
              <a:defRPr sz="1000">
                <a:solidFill>
                  <a:schemeClr val="tx2"/>
                </a:solidFill>
              </a:defRPr>
            </a:lvl1pPr>
          </a:lstStyle>
          <a:p>
            <a:fld id="{35A72ECF-8B84-41B2-B55D-F6FF3126552C}" type="datetime3">
              <a:rPr lang="en-GB" smtClean="0"/>
              <a:t>10 October, 2024</a:t>
            </a:fld>
            <a:endParaRPr lang="en-GB"/>
          </a:p>
        </p:txBody>
      </p:sp>
    </p:spTree>
    <p:extLst>
      <p:ext uri="{BB962C8B-B14F-4D97-AF65-F5344CB8AC3E}">
        <p14:creationId xmlns:p14="http://schemas.microsoft.com/office/powerpoint/2010/main" val="19159395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sldNum="0" hdr="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4"/>
        </a:buClr>
        <a:buSzPct val="100000"/>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p15:clr>
            <a:srgbClr val="F26B43"/>
          </p15:clr>
        </p15:guide>
        <p15:guide id="2" pos="450">
          <p15:clr>
            <a:srgbClr val="F26B43"/>
          </p15:clr>
        </p15:guide>
        <p15:guide id="3" orient="horz" pos="3657">
          <p15:clr>
            <a:srgbClr val="F26B43"/>
          </p15:clr>
        </p15:guide>
        <p15:guide id="4" orient="horz" pos="3997">
          <p15:clr>
            <a:srgbClr val="A4A3A4"/>
          </p15:clr>
        </p15:guide>
        <p15:guide id="5" orient="horz" pos="4092">
          <p15:clr>
            <a:srgbClr val="A4A3A4"/>
          </p15:clr>
        </p15:guide>
        <p15:guide id="6" pos="7219">
          <p15:clr>
            <a:srgbClr val="F26B43"/>
          </p15:clr>
        </p15:guide>
        <p15:guide id="7" orient="horz" pos="669">
          <p15:clr>
            <a:srgbClr val="A4A3A4"/>
          </p15:clr>
        </p15:guide>
        <p15:guide id="8" orient="horz" pos="455">
          <p15:clr>
            <a:srgbClr val="A4A3A4"/>
          </p15:clr>
        </p15:guide>
        <p15:guide id="9" orient="horz" pos="2160">
          <p15:clr>
            <a:srgbClr val="F26B43"/>
          </p15:clr>
        </p15:guide>
        <p15:guide id="10" orient="horz" pos="142">
          <p15:clr>
            <a:srgbClr val="5ACBF0"/>
          </p15:clr>
        </p15:guide>
        <p15:guide id="11" orient="horz" pos="4178">
          <p15:clr>
            <a:srgbClr val="5ACBF0"/>
          </p15:clr>
        </p15:guide>
        <p15:guide id="12" pos="3840">
          <p15:clr>
            <a:srgbClr val="F26B43"/>
          </p15:clr>
        </p15:guide>
        <p15:guide id="13" pos="121">
          <p15:clr>
            <a:srgbClr val="5ACBF0"/>
          </p15:clr>
        </p15:guide>
        <p15:guide id="14" pos="7559">
          <p15:clr>
            <a:srgbClr val="5ACBF0"/>
          </p15:clr>
        </p15:guide>
        <p15:guide id="15" orient="horz">
          <p15:clr>
            <a:srgbClr val="FDE53C"/>
          </p15:clr>
        </p15:guide>
        <p15:guide id="16" pos="7680">
          <p15:clr>
            <a:srgbClr val="FDE53C"/>
          </p15:clr>
        </p15:guide>
        <p15:guide id="17">
          <p15:clr>
            <a:srgbClr val="FDE53C"/>
          </p15:clr>
        </p15:guide>
        <p15:guide id="18" orient="horz" pos="4320">
          <p15:clr>
            <a:srgbClr val="FDE53C"/>
          </p15:clr>
        </p15:guide>
        <p15:guide id="19" pos="4021">
          <p15:clr>
            <a:srgbClr val="F26B43"/>
          </p15:clr>
        </p15:guide>
        <p15:guide id="20" pos="36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image" Target="../media/image41.png"/><Relationship Id="rId1" Type="http://schemas.openxmlformats.org/officeDocument/2006/relationships/slideLayout" Target="../slideLayouts/slideLayout21.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20.svg"/><Relationship Id="rId4" Type="http://schemas.openxmlformats.org/officeDocument/2006/relationships/image" Target="../media/image26.svg"/><Relationship Id="rId9" Type="http://schemas.openxmlformats.org/officeDocument/2006/relationships/image" Target="../media/image19.png"/><Relationship Id="rId14" Type="http://schemas.openxmlformats.org/officeDocument/2006/relationships/image" Target="../media/image34.svg"/></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2.xml"/><Relationship Id="rId4" Type="http://schemas.openxmlformats.org/officeDocument/2006/relationships/image" Target="../media/image60.emf"/></Relationships>
</file>

<file path=ppt/slides/_rels/slide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63.svg"/></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65.svg"/></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E814-4F05-0E37-5641-D4638D3B44D0}"/>
              </a:ext>
            </a:extLst>
          </p:cNvPr>
          <p:cNvSpPr>
            <a:spLocks noGrp="1"/>
          </p:cNvSpPr>
          <p:nvPr>
            <p:ph type="title"/>
          </p:nvPr>
        </p:nvSpPr>
        <p:spPr/>
        <p:txBody>
          <a:bodyPr/>
          <a:lstStyle/>
          <a:p>
            <a:r>
              <a:rPr lang="nl-NL" sz="3600" dirty="0"/>
              <a:t>Presentatie voor </a:t>
            </a:r>
            <a:r>
              <a:rPr lang="nl-NL" sz="3600" dirty="0" err="1"/>
              <a:t>Architectuurdag</a:t>
            </a:r>
            <a:r>
              <a:rPr lang="nl-NL" sz="3600" dirty="0"/>
              <a:t> Groeifondsprojecten Onderwijs </a:t>
            </a:r>
          </a:p>
        </p:txBody>
      </p:sp>
    </p:spTree>
    <p:extLst>
      <p:ext uri="{BB962C8B-B14F-4D97-AF65-F5344CB8AC3E}">
        <p14:creationId xmlns:p14="http://schemas.microsoft.com/office/powerpoint/2010/main" val="102185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6F84D6-9821-960A-91B2-737B5BC0E23D}"/>
              </a:ext>
            </a:extLst>
          </p:cNvPr>
          <p:cNvSpPr>
            <a:spLocks noGrp="1"/>
          </p:cNvSpPr>
          <p:nvPr>
            <p:ph type="sldNum" sz="quarter" idx="10"/>
          </p:nvPr>
        </p:nvSpPr>
        <p:spPr/>
        <p:txBody>
          <a:bodyPr/>
          <a:lstStyle/>
          <a:p>
            <a:fld id="{D1D5D013-E1B6-7A41-9F62-C7B49A54E7EF}" type="slidenum">
              <a:rPr lang="en-NL" smtClean="0"/>
              <a:t>10</a:t>
            </a:fld>
            <a:endParaRPr lang="en-NL"/>
          </a:p>
        </p:txBody>
      </p:sp>
      <p:sp>
        <p:nvSpPr>
          <p:cNvPr id="8" name="Tijdelijke aanduiding voor tekst 7">
            <a:extLst>
              <a:ext uri="{FF2B5EF4-FFF2-40B4-BE49-F238E27FC236}">
                <a16:creationId xmlns:a16="http://schemas.microsoft.com/office/drawing/2014/main" id="{BB7743C3-79AA-2351-6F58-0D3C678C87D4}"/>
              </a:ext>
            </a:extLst>
          </p:cNvPr>
          <p:cNvSpPr>
            <a:spLocks noGrp="1"/>
          </p:cNvSpPr>
          <p:nvPr>
            <p:ph type="body" sz="quarter" idx="11"/>
          </p:nvPr>
        </p:nvSpPr>
        <p:spPr/>
        <p:txBody>
          <a:bodyPr/>
          <a:lstStyle/>
          <a:p>
            <a:endParaRPr lang="nl-NL"/>
          </a:p>
        </p:txBody>
      </p:sp>
      <p:sp>
        <p:nvSpPr>
          <p:cNvPr id="6" name="Titel 5">
            <a:extLst>
              <a:ext uri="{FF2B5EF4-FFF2-40B4-BE49-F238E27FC236}">
                <a16:creationId xmlns:a16="http://schemas.microsoft.com/office/drawing/2014/main" id="{A8183577-F184-45F2-1326-5F8B25F77AE4}"/>
              </a:ext>
            </a:extLst>
          </p:cNvPr>
          <p:cNvSpPr>
            <a:spLocks noGrp="1"/>
          </p:cNvSpPr>
          <p:nvPr>
            <p:ph type="title"/>
          </p:nvPr>
        </p:nvSpPr>
        <p:spPr/>
        <p:txBody>
          <a:bodyPr/>
          <a:lstStyle/>
          <a:p>
            <a:endParaRPr lang="nl-NL"/>
          </a:p>
        </p:txBody>
      </p:sp>
      <p:pic>
        <p:nvPicPr>
          <p:cNvPr id="10" name="Afbeelding 9" descr="Afbeelding met tekst, schermopname, Lettertype, diagram&#10;&#10;Automatisch gegenereerde beschrijving">
            <a:extLst>
              <a:ext uri="{FF2B5EF4-FFF2-40B4-BE49-F238E27FC236}">
                <a16:creationId xmlns:a16="http://schemas.microsoft.com/office/drawing/2014/main" id="{C2DE59C0-FCAD-609C-99EF-61357A4CECC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833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0ED65-017F-544B-89F6-136E35849E7D}"/>
              </a:ext>
            </a:extLst>
          </p:cNvPr>
          <p:cNvSpPr>
            <a:spLocks noGrp="1"/>
          </p:cNvSpPr>
          <p:nvPr>
            <p:ph type="ctrTitle"/>
          </p:nvPr>
        </p:nvSpPr>
        <p:spPr/>
        <p:txBody>
          <a:bodyPr>
            <a:normAutofit/>
          </a:bodyPr>
          <a:lstStyle/>
          <a:p>
            <a:r>
              <a:rPr lang="nl-NL" dirty="0"/>
              <a:t>HOSA/MOSA</a:t>
            </a:r>
            <a:endParaRPr lang="nl-NL" sz="5400" dirty="0"/>
          </a:p>
        </p:txBody>
      </p:sp>
    </p:spTree>
    <p:extLst>
      <p:ext uri="{BB962C8B-B14F-4D97-AF65-F5344CB8AC3E}">
        <p14:creationId xmlns:p14="http://schemas.microsoft.com/office/powerpoint/2010/main" val="167749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F8ADC-7AB1-47B3-B769-2113313E7D85}"/>
              </a:ext>
            </a:extLst>
          </p:cNvPr>
          <p:cNvSpPr>
            <a:spLocks noGrp="1"/>
          </p:cNvSpPr>
          <p:nvPr>
            <p:ph type="title"/>
          </p:nvPr>
        </p:nvSpPr>
        <p:spPr/>
        <p:txBody>
          <a:bodyPr>
            <a:normAutofit fontScale="90000"/>
          </a:bodyPr>
          <a:lstStyle/>
          <a:p>
            <a:r>
              <a:rPr lang="nl-NL" dirty="0"/>
              <a:t>HOSA/MOSA</a:t>
            </a:r>
          </a:p>
        </p:txBody>
      </p:sp>
      <p:sp>
        <p:nvSpPr>
          <p:cNvPr id="3" name="Tijdelijke aanduiding voor verticale tekst 2">
            <a:extLst>
              <a:ext uri="{FF2B5EF4-FFF2-40B4-BE49-F238E27FC236}">
                <a16:creationId xmlns:a16="http://schemas.microsoft.com/office/drawing/2014/main" id="{4FF4465B-0C93-425A-B122-47E652964B69}"/>
              </a:ext>
            </a:extLst>
          </p:cNvPr>
          <p:cNvSpPr>
            <a:spLocks noGrp="1"/>
          </p:cNvSpPr>
          <p:nvPr>
            <p:ph type="body" orient="vert" idx="1"/>
          </p:nvPr>
        </p:nvSpPr>
        <p:spPr>
          <a:xfrm>
            <a:off x="518899" y="1200577"/>
            <a:ext cx="8974163" cy="5033968"/>
          </a:xfrm>
        </p:spPr>
        <p:txBody>
          <a:bodyPr>
            <a:normAutofit/>
          </a:bodyPr>
          <a:lstStyle/>
          <a:p>
            <a:pPr fontAlgn="base"/>
            <a:r>
              <a:rPr lang="nl-NL" sz="1800" dirty="0">
                <a:solidFill>
                  <a:srgbClr val="000000"/>
                </a:solidFill>
                <a:latin typeface="Calibri" panose="020F0502020204030204" pitchFamily="34" charset="0"/>
              </a:rPr>
              <a:t>De Hoger Onderwijs Sector Architectuur (HOSA) en de middelbaar beroepsonderwijs sectorarchitectuur (MOSA) beschrijven informatiestromen tussen onderwijsinstellingen en ketenpartners</a:t>
            </a:r>
          </a:p>
          <a:p>
            <a:pPr fontAlgn="base"/>
            <a:r>
              <a:rPr lang="nl-NL" sz="1800" dirty="0">
                <a:solidFill>
                  <a:srgbClr val="000000"/>
                </a:solidFill>
                <a:latin typeface="Calibri" panose="020F0502020204030204" pitchFamily="34" charset="0"/>
              </a:rPr>
              <a:t>Contrast met HORA en MORA: referentiearchitecturen voor de onderwijsinstelling</a:t>
            </a:r>
          </a:p>
          <a:p>
            <a:pPr fontAlgn="base"/>
            <a:r>
              <a:rPr lang="nl-NL" sz="1800" dirty="0">
                <a:solidFill>
                  <a:srgbClr val="000000"/>
                </a:solidFill>
                <a:latin typeface="Calibri" panose="020F0502020204030204" pitchFamily="34" charset="0"/>
              </a:rPr>
              <a:t>Samenhang tussen HOSA/MOSA en HORA/MORA zelfde metamodel en afstemming op bedrijfsservices</a:t>
            </a:r>
          </a:p>
          <a:p>
            <a:pPr fontAlgn="base"/>
            <a:r>
              <a:rPr lang="nl-NL" sz="1800" dirty="0">
                <a:solidFill>
                  <a:srgbClr val="000000"/>
                </a:solidFill>
                <a:latin typeface="Calibri" panose="020F0502020204030204" pitchFamily="34" charset="0"/>
              </a:rPr>
              <a:t>Belangrijk uitgangspunt: Businessplatforms</a:t>
            </a:r>
          </a:p>
          <a:p>
            <a:pPr fontAlgn="base"/>
            <a:endParaRPr lang="nl-NL" sz="1800" dirty="0">
              <a:solidFill>
                <a:srgbClr val="000000"/>
              </a:solidFill>
              <a:latin typeface="Calibri" panose="020F0502020204030204" pitchFamily="34" charset="0"/>
            </a:endParaRPr>
          </a:p>
        </p:txBody>
      </p:sp>
      <p:sp>
        <p:nvSpPr>
          <p:cNvPr id="8" name="Tijdelijke aanduiding voor tekst 7">
            <a:extLst>
              <a:ext uri="{FF2B5EF4-FFF2-40B4-BE49-F238E27FC236}">
                <a16:creationId xmlns:a16="http://schemas.microsoft.com/office/drawing/2014/main" id="{E0AFCC85-AAC3-496D-B07C-44372CF5D8FE}"/>
              </a:ext>
            </a:extLst>
          </p:cNvPr>
          <p:cNvSpPr>
            <a:spLocks noGrp="1"/>
          </p:cNvSpPr>
          <p:nvPr>
            <p:ph type="body" sz="quarter" idx="65"/>
          </p:nvPr>
        </p:nvSpPr>
        <p:spPr/>
        <p:txBody>
          <a:bodyPr/>
          <a:lstStyle/>
          <a:p>
            <a:endParaRPr lang="nl-NL" dirty="0"/>
          </a:p>
        </p:txBody>
      </p:sp>
      <p:pic>
        <p:nvPicPr>
          <p:cNvPr id="5" name="Afbeelding 4">
            <a:extLst>
              <a:ext uri="{FF2B5EF4-FFF2-40B4-BE49-F238E27FC236}">
                <a16:creationId xmlns:a16="http://schemas.microsoft.com/office/drawing/2014/main" id="{FBE7EC85-2280-F35B-A8B0-854C5FE689A7}"/>
              </a:ext>
            </a:extLst>
          </p:cNvPr>
          <p:cNvPicPr>
            <a:picLocks noChangeAspect="1"/>
          </p:cNvPicPr>
          <p:nvPr/>
        </p:nvPicPr>
        <p:blipFill>
          <a:blip r:embed="rId3"/>
          <a:stretch>
            <a:fillRect/>
          </a:stretch>
        </p:blipFill>
        <p:spPr>
          <a:xfrm>
            <a:off x="5659120" y="2858810"/>
            <a:ext cx="5889087" cy="3703391"/>
          </a:xfrm>
          <a:prstGeom prst="rect">
            <a:avLst/>
          </a:prstGeom>
        </p:spPr>
      </p:pic>
    </p:spTree>
    <p:extLst>
      <p:ext uri="{BB962C8B-B14F-4D97-AF65-F5344CB8AC3E}">
        <p14:creationId xmlns:p14="http://schemas.microsoft.com/office/powerpoint/2010/main" val="124370087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8A22162-E731-C645-4CC4-DFE5AC31B32C}"/>
              </a:ext>
            </a:extLst>
          </p:cNvPr>
          <p:cNvSpPr>
            <a:spLocks noGrp="1"/>
          </p:cNvSpPr>
          <p:nvPr>
            <p:ph type="body" sz="quarter" idx="18"/>
          </p:nvPr>
        </p:nvSpPr>
        <p:spPr/>
        <p:txBody>
          <a:bodyPr/>
          <a:lstStyle/>
          <a:p>
            <a:endParaRPr lang="LID4096"/>
          </a:p>
        </p:txBody>
      </p:sp>
      <p:sp>
        <p:nvSpPr>
          <p:cNvPr id="5" name="Titel 4">
            <a:extLst>
              <a:ext uri="{FF2B5EF4-FFF2-40B4-BE49-F238E27FC236}">
                <a16:creationId xmlns:a16="http://schemas.microsoft.com/office/drawing/2014/main" id="{DAFEEB72-60FC-E63F-8E6E-8AC126A2530E}"/>
              </a:ext>
            </a:extLst>
          </p:cNvPr>
          <p:cNvSpPr>
            <a:spLocks noGrp="1"/>
          </p:cNvSpPr>
          <p:nvPr>
            <p:ph type="title"/>
          </p:nvPr>
        </p:nvSpPr>
        <p:spPr/>
        <p:txBody>
          <a:bodyPr/>
          <a:lstStyle/>
          <a:p>
            <a:r>
              <a:rPr lang="nl-NL" dirty="0"/>
              <a:t>Businessplatforms</a:t>
            </a:r>
            <a:endParaRPr lang="LID4096" dirty="0"/>
          </a:p>
        </p:txBody>
      </p:sp>
      <p:pic>
        <p:nvPicPr>
          <p:cNvPr id="6" name="Afbeelding 5">
            <a:extLst>
              <a:ext uri="{FF2B5EF4-FFF2-40B4-BE49-F238E27FC236}">
                <a16:creationId xmlns:a16="http://schemas.microsoft.com/office/drawing/2014/main" id="{0AB7D00B-5753-9237-E9B7-DCA358A0AD33}"/>
              </a:ext>
            </a:extLst>
          </p:cNvPr>
          <p:cNvPicPr>
            <a:picLocks noChangeAspect="1"/>
          </p:cNvPicPr>
          <p:nvPr/>
        </p:nvPicPr>
        <p:blipFill>
          <a:blip r:embed="rId2"/>
          <a:stretch>
            <a:fillRect/>
          </a:stretch>
        </p:blipFill>
        <p:spPr>
          <a:xfrm>
            <a:off x="1691626" y="1103795"/>
            <a:ext cx="8953911" cy="5460498"/>
          </a:xfrm>
          <a:prstGeom prst="rect">
            <a:avLst/>
          </a:prstGeom>
        </p:spPr>
      </p:pic>
    </p:spTree>
    <p:extLst>
      <p:ext uri="{BB962C8B-B14F-4D97-AF65-F5344CB8AC3E}">
        <p14:creationId xmlns:p14="http://schemas.microsoft.com/office/powerpoint/2010/main" val="426042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92803EB-A196-A957-DDB0-704FA508162B}"/>
              </a:ext>
            </a:extLst>
          </p:cNvPr>
          <p:cNvSpPr>
            <a:spLocks noGrp="1"/>
          </p:cNvSpPr>
          <p:nvPr>
            <p:ph type="body" sz="quarter" idx="18"/>
          </p:nvPr>
        </p:nvSpPr>
        <p:spPr/>
        <p:txBody>
          <a:bodyPr/>
          <a:lstStyle/>
          <a:p>
            <a:endParaRPr lang="LID4096"/>
          </a:p>
        </p:txBody>
      </p:sp>
      <p:sp>
        <p:nvSpPr>
          <p:cNvPr id="5" name="Titel 4">
            <a:extLst>
              <a:ext uri="{FF2B5EF4-FFF2-40B4-BE49-F238E27FC236}">
                <a16:creationId xmlns:a16="http://schemas.microsoft.com/office/drawing/2014/main" id="{68CE7024-B95F-BC23-20AF-BC39491051B5}"/>
              </a:ext>
            </a:extLst>
          </p:cNvPr>
          <p:cNvSpPr>
            <a:spLocks noGrp="1"/>
          </p:cNvSpPr>
          <p:nvPr>
            <p:ph type="title"/>
          </p:nvPr>
        </p:nvSpPr>
        <p:spPr/>
        <p:txBody>
          <a:bodyPr/>
          <a:lstStyle/>
          <a:p>
            <a:r>
              <a:rPr lang="nl-NL" dirty="0"/>
              <a:t>Domeinarchitectuur Onderwijs &amp; flexibilisering</a:t>
            </a:r>
            <a:endParaRPr lang="LID4096" dirty="0"/>
          </a:p>
        </p:txBody>
      </p:sp>
      <p:pic>
        <p:nvPicPr>
          <p:cNvPr id="8" name="Afbeelding 7">
            <a:extLst>
              <a:ext uri="{FF2B5EF4-FFF2-40B4-BE49-F238E27FC236}">
                <a16:creationId xmlns:a16="http://schemas.microsoft.com/office/drawing/2014/main" id="{1695CF6D-D5B7-43EA-ACAA-BD22DB6DF9EB}"/>
              </a:ext>
            </a:extLst>
          </p:cNvPr>
          <p:cNvPicPr>
            <a:picLocks noChangeAspect="1"/>
          </p:cNvPicPr>
          <p:nvPr/>
        </p:nvPicPr>
        <p:blipFill>
          <a:blip r:embed="rId2"/>
          <a:stretch>
            <a:fillRect/>
          </a:stretch>
        </p:blipFill>
        <p:spPr>
          <a:xfrm>
            <a:off x="564720" y="1655682"/>
            <a:ext cx="11207723" cy="2899295"/>
          </a:xfrm>
          <a:prstGeom prst="rect">
            <a:avLst/>
          </a:prstGeom>
        </p:spPr>
      </p:pic>
    </p:spTree>
    <p:extLst>
      <p:ext uri="{BB962C8B-B14F-4D97-AF65-F5344CB8AC3E}">
        <p14:creationId xmlns:p14="http://schemas.microsoft.com/office/powerpoint/2010/main" val="32320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92803EB-A196-A957-DDB0-704FA508162B}"/>
              </a:ext>
            </a:extLst>
          </p:cNvPr>
          <p:cNvSpPr>
            <a:spLocks noGrp="1"/>
          </p:cNvSpPr>
          <p:nvPr>
            <p:ph type="body" sz="quarter" idx="18"/>
          </p:nvPr>
        </p:nvSpPr>
        <p:spPr/>
        <p:txBody>
          <a:bodyPr/>
          <a:lstStyle/>
          <a:p>
            <a:endParaRPr lang="LID4096"/>
          </a:p>
        </p:txBody>
      </p:sp>
      <p:sp>
        <p:nvSpPr>
          <p:cNvPr id="5" name="Titel 4">
            <a:extLst>
              <a:ext uri="{FF2B5EF4-FFF2-40B4-BE49-F238E27FC236}">
                <a16:creationId xmlns:a16="http://schemas.microsoft.com/office/drawing/2014/main" id="{68CE7024-B95F-BC23-20AF-BC39491051B5}"/>
              </a:ext>
            </a:extLst>
          </p:cNvPr>
          <p:cNvSpPr>
            <a:spLocks noGrp="1"/>
          </p:cNvSpPr>
          <p:nvPr>
            <p:ph type="title"/>
          </p:nvPr>
        </p:nvSpPr>
        <p:spPr/>
        <p:txBody>
          <a:bodyPr/>
          <a:lstStyle/>
          <a:p>
            <a:r>
              <a:rPr lang="nl-NL" dirty="0"/>
              <a:t>Scope Digitale leermaterialen</a:t>
            </a:r>
            <a:endParaRPr lang="LID4096" dirty="0"/>
          </a:p>
        </p:txBody>
      </p:sp>
      <p:pic>
        <p:nvPicPr>
          <p:cNvPr id="8" name="Afbeelding 7">
            <a:extLst>
              <a:ext uri="{FF2B5EF4-FFF2-40B4-BE49-F238E27FC236}">
                <a16:creationId xmlns:a16="http://schemas.microsoft.com/office/drawing/2014/main" id="{1695CF6D-D5B7-43EA-ACAA-BD22DB6DF9EB}"/>
              </a:ext>
            </a:extLst>
          </p:cNvPr>
          <p:cNvPicPr>
            <a:picLocks noChangeAspect="1"/>
          </p:cNvPicPr>
          <p:nvPr/>
        </p:nvPicPr>
        <p:blipFill>
          <a:blip r:embed="rId2"/>
          <a:stretch>
            <a:fillRect/>
          </a:stretch>
        </p:blipFill>
        <p:spPr>
          <a:xfrm>
            <a:off x="564720" y="1655682"/>
            <a:ext cx="11207723" cy="2899295"/>
          </a:xfrm>
          <a:prstGeom prst="rect">
            <a:avLst/>
          </a:prstGeom>
        </p:spPr>
      </p:pic>
      <p:sp>
        <p:nvSpPr>
          <p:cNvPr id="2" name="Rechthoek 1">
            <a:extLst>
              <a:ext uri="{FF2B5EF4-FFF2-40B4-BE49-F238E27FC236}">
                <a16:creationId xmlns:a16="http://schemas.microsoft.com/office/drawing/2014/main" id="{B9CEF215-FFB3-9AC7-C373-5338267648A1}"/>
              </a:ext>
            </a:extLst>
          </p:cNvPr>
          <p:cNvSpPr/>
          <p:nvPr/>
        </p:nvSpPr>
        <p:spPr>
          <a:xfrm>
            <a:off x="2763520" y="5262880"/>
            <a:ext cx="7609840" cy="1026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Light"/>
                <a:ea typeface="+mn-ea"/>
                <a:cs typeface="+mn-cs"/>
              </a:rPr>
              <a:t>Digitale Leermaterialen</a:t>
            </a:r>
            <a:endParaRPr kumimoji="0" lang="LID4096" sz="3200" b="1" i="0" u="none" strike="noStrike" kern="1200" cap="none" spc="0" normalizeH="0" baseline="0" noProof="0" dirty="0" err="1">
              <a:ln>
                <a:noFill/>
              </a:ln>
              <a:solidFill>
                <a:srgbClr val="FFFFFF"/>
              </a:solidFill>
              <a:effectLst/>
              <a:uLnTx/>
              <a:uFillTx/>
              <a:latin typeface="Calibri Light"/>
              <a:ea typeface="+mn-ea"/>
              <a:cs typeface="+mn-cs"/>
            </a:endParaRPr>
          </a:p>
        </p:txBody>
      </p:sp>
      <p:cxnSp>
        <p:nvCxnSpPr>
          <p:cNvPr id="9" name="Rechte verbindingslijn met pijl 8">
            <a:extLst>
              <a:ext uri="{FF2B5EF4-FFF2-40B4-BE49-F238E27FC236}">
                <a16:creationId xmlns:a16="http://schemas.microsoft.com/office/drawing/2014/main" id="{409946B5-0378-3A25-A053-848FB996FF31}"/>
              </a:ext>
            </a:extLst>
          </p:cNvPr>
          <p:cNvCxnSpPr/>
          <p:nvPr/>
        </p:nvCxnSpPr>
        <p:spPr>
          <a:xfrm flipH="1" flipV="1">
            <a:off x="2529840" y="3992880"/>
            <a:ext cx="1656080" cy="1463040"/>
          </a:xfrm>
          <a:prstGeom prst="straightConnector1">
            <a:avLst/>
          </a:prstGeom>
          <a:ln w="76200" cap="rnd">
            <a:solidFill>
              <a:srgbClr val="0070C0"/>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D5BC40AC-0A88-FCE0-3D65-119C817868A8}"/>
              </a:ext>
            </a:extLst>
          </p:cNvPr>
          <p:cNvCxnSpPr>
            <a:cxnSpLocks/>
          </p:cNvCxnSpPr>
          <p:nvPr/>
        </p:nvCxnSpPr>
        <p:spPr>
          <a:xfrm flipH="1" flipV="1">
            <a:off x="5049520" y="3992880"/>
            <a:ext cx="873760" cy="1413754"/>
          </a:xfrm>
          <a:prstGeom prst="straightConnector1">
            <a:avLst/>
          </a:prstGeom>
          <a:ln w="76200" cap="rnd">
            <a:solidFill>
              <a:srgbClr val="0070C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FFDBBE7E-379C-CF1F-850F-7E741EFEAEB2}"/>
              </a:ext>
            </a:extLst>
          </p:cNvPr>
          <p:cNvCxnSpPr>
            <a:cxnSpLocks/>
          </p:cNvCxnSpPr>
          <p:nvPr/>
        </p:nvCxnSpPr>
        <p:spPr>
          <a:xfrm flipV="1">
            <a:off x="7752080" y="3992880"/>
            <a:ext cx="528320" cy="1463040"/>
          </a:xfrm>
          <a:prstGeom prst="straightConnector1">
            <a:avLst/>
          </a:prstGeom>
          <a:ln w="76200" cap="rnd">
            <a:solidFill>
              <a:srgbClr val="0070C0"/>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BA8ACCE-980D-0F90-083F-78A125556E4F}"/>
              </a:ext>
            </a:extLst>
          </p:cNvPr>
          <p:cNvCxnSpPr>
            <a:cxnSpLocks/>
          </p:cNvCxnSpPr>
          <p:nvPr/>
        </p:nvCxnSpPr>
        <p:spPr>
          <a:xfrm flipV="1">
            <a:off x="9641840" y="3992880"/>
            <a:ext cx="528320" cy="1463040"/>
          </a:xfrm>
          <a:prstGeom prst="straightConnector1">
            <a:avLst/>
          </a:prstGeom>
          <a:ln w="76200" cap="rnd">
            <a:solidFill>
              <a:srgbClr val="0070C0"/>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92803EB-A196-A957-DDB0-704FA508162B}"/>
              </a:ext>
            </a:extLst>
          </p:cNvPr>
          <p:cNvSpPr>
            <a:spLocks noGrp="1"/>
          </p:cNvSpPr>
          <p:nvPr>
            <p:ph type="body" sz="quarter" idx="18"/>
          </p:nvPr>
        </p:nvSpPr>
        <p:spPr/>
        <p:txBody>
          <a:bodyPr/>
          <a:lstStyle/>
          <a:p>
            <a:endParaRPr lang="LID4096"/>
          </a:p>
        </p:txBody>
      </p:sp>
      <p:sp>
        <p:nvSpPr>
          <p:cNvPr id="5" name="Titel 4">
            <a:extLst>
              <a:ext uri="{FF2B5EF4-FFF2-40B4-BE49-F238E27FC236}">
                <a16:creationId xmlns:a16="http://schemas.microsoft.com/office/drawing/2014/main" id="{68CE7024-B95F-BC23-20AF-BC39491051B5}"/>
              </a:ext>
            </a:extLst>
          </p:cNvPr>
          <p:cNvSpPr>
            <a:spLocks noGrp="1"/>
          </p:cNvSpPr>
          <p:nvPr>
            <p:ph type="title"/>
          </p:nvPr>
        </p:nvSpPr>
        <p:spPr/>
        <p:txBody>
          <a:bodyPr/>
          <a:lstStyle/>
          <a:p>
            <a:r>
              <a:rPr lang="nl-NL" dirty="0"/>
              <a:t>In het </a:t>
            </a:r>
            <a:r>
              <a:rPr lang="nl-NL" dirty="0" err="1"/>
              <a:t>Education</a:t>
            </a:r>
            <a:r>
              <a:rPr lang="nl-NL" dirty="0"/>
              <a:t> Exchange platform zit meer…</a:t>
            </a:r>
            <a:endParaRPr lang="LID4096" dirty="0"/>
          </a:p>
        </p:txBody>
      </p:sp>
      <p:pic>
        <p:nvPicPr>
          <p:cNvPr id="8" name="Afbeelding 7">
            <a:extLst>
              <a:ext uri="{FF2B5EF4-FFF2-40B4-BE49-F238E27FC236}">
                <a16:creationId xmlns:a16="http://schemas.microsoft.com/office/drawing/2014/main" id="{1695CF6D-D5B7-43EA-ACAA-BD22DB6DF9EB}"/>
              </a:ext>
            </a:extLst>
          </p:cNvPr>
          <p:cNvPicPr>
            <a:picLocks noChangeAspect="1"/>
          </p:cNvPicPr>
          <p:nvPr/>
        </p:nvPicPr>
        <p:blipFill>
          <a:blip r:embed="rId2"/>
          <a:stretch>
            <a:fillRect/>
          </a:stretch>
        </p:blipFill>
        <p:spPr>
          <a:xfrm>
            <a:off x="564720" y="1655682"/>
            <a:ext cx="11207723" cy="2899295"/>
          </a:xfrm>
          <a:prstGeom prst="rect">
            <a:avLst/>
          </a:prstGeom>
        </p:spPr>
      </p:pic>
      <p:sp>
        <p:nvSpPr>
          <p:cNvPr id="2" name="Rechthoek 1">
            <a:extLst>
              <a:ext uri="{FF2B5EF4-FFF2-40B4-BE49-F238E27FC236}">
                <a16:creationId xmlns:a16="http://schemas.microsoft.com/office/drawing/2014/main" id="{B9CEF215-FFB3-9AC7-C373-5338267648A1}"/>
              </a:ext>
            </a:extLst>
          </p:cNvPr>
          <p:cNvSpPr/>
          <p:nvPr/>
        </p:nvSpPr>
        <p:spPr>
          <a:xfrm>
            <a:off x="1818640" y="5262880"/>
            <a:ext cx="2499360" cy="1026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Light"/>
                <a:ea typeface="+mn-ea"/>
                <a:cs typeface="+mn-cs"/>
              </a:rPr>
              <a:t>XR</a:t>
            </a:r>
            <a:endParaRPr kumimoji="0" lang="LID4096" sz="3200" b="1" i="0" u="none" strike="noStrike" kern="1200" cap="none" spc="0" normalizeH="0" baseline="0" noProof="0" dirty="0" err="1">
              <a:ln>
                <a:noFill/>
              </a:ln>
              <a:solidFill>
                <a:srgbClr val="FFFFFF"/>
              </a:solidFill>
              <a:effectLst/>
              <a:uLnTx/>
              <a:uFillTx/>
              <a:latin typeface="Calibri Light"/>
              <a:ea typeface="+mn-ea"/>
              <a:cs typeface="+mn-cs"/>
            </a:endParaRPr>
          </a:p>
        </p:txBody>
      </p:sp>
      <p:cxnSp>
        <p:nvCxnSpPr>
          <p:cNvPr id="10" name="Rechte verbindingslijn met pijl 9">
            <a:extLst>
              <a:ext uri="{FF2B5EF4-FFF2-40B4-BE49-F238E27FC236}">
                <a16:creationId xmlns:a16="http://schemas.microsoft.com/office/drawing/2014/main" id="{D5BC40AC-0A88-FCE0-3D65-119C817868A8}"/>
              </a:ext>
            </a:extLst>
          </p:cNvPr>
          <p:cNvCxnSpPr>
            <a:cxnSpLocks/>
          </p:cNvCxnSpPr>
          <p:nvPr/>
        </p:nvCxnSpPr>
        <p:spPr>
          <a:xfrm flipV="1">
            <a:off x="3576320" y="4074160"/>
            <a:ext cx="767080" cy="1259840"/>
          </a:xfrm>
          <a:prstGeom prst="straightConnector1">
            <a:avLst/>
          </a:prstGeom>
          <a:ln w="76200" cap="rnd">
            <a:solidFill>
              <a:srgbClr val="0070C0"/>
            </a:solidFill>
            <a:round/>
            <a:tailEnd type="triangle"/>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9AFE67A9-04DE-2221-18C7-462DB5DA97A2}"/>
              </a:ext>
            </a:extLst>
          </p:cNvPr>
          <p:cNvSpPr/>
          <p:nvPr/>
        </p:nvSpPr>
        <p:spPr>
          <a:xfrm>
            <a:off x="4561840" y="5262880"/>
            <a:ext cx="2499360" cy="1026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Light"/>
                <a:ea typeface="+mn-ea"/>
                <a:cs typeface="+mn-cs"/>
              </a:rPr>
              <a:t>Digitaal toetsen</a:t>
            </a:r>
            <a:endParaRPr kumimoji="0" lang="LID4096" sz="3200" b="1" i="0" u="none" strike="noStrike" kern="1200" cap="none" spc="0" normalizeH="0" baseline="0" noProof="0" dirty="0" err="1">
              <a:ln>
                <a:noFill/>
              </a:ln>
              <a:solidFill>
                <a:srgbClr val="FFFFFF"/>
              </a:solidFill>
              <a:effectLst/>
              <a:uLnTx/>
              <a:uFillTx/>
              <a:latin typeface="Calibri Light"/>
              <a:ea typeface="+mn-ea"/>
              <a:cs typeface="+mn-cs"/>
            </a:endParaRPr>
          </a:p>
        </p:txBody>
      </p:sp>
      <p:sp>
        <p:nvSpPr>
          <p:cNvPr id="7" name="Rechthoek 6">
            <a:extLst>
              <a:ext uri="{FF2B5EF4-FFF2-40B4-BE49-F238E27FC236}">
                <a16:creationId xmlns:a16="http://schemas.microsoft.com/office/drawing/2014/main" id="{75AE28C5-B6D3-8381-1BA9-4B2ADD611719}"/>
              </a:ext>
            </a:extLst>
          </p:cNvPr>
          <p:cNvSpPr/>
          <p:nvPr/>
        </p:nvSpPr>
        <p:spPr>
          <a:xfrm>
            <a:off x="7233920" y="5262880"/>
            <a:ext cx="2499360" cy="1026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r>
              <a:rPr kumimoji="0" lang="nl-NL" sz="3200" b="1" i="0" u="none" strike="noStrike" kern="1200" cap="none" spc="0" normalizeH="0" baseline="0" noProof="0" dirty="0" err="1">
                <a:ln>
                  <a:noFill/>
                </a:ln>
                <a:solidFill>
                  <a:srgbClr val="FFFFFF"/>
                </a:solidFill>
                <a:effectLst/>
                <a:uLnTx/>
                <a:uFillTx/>
                <a:latin typeface="Calibri Light"/>
                <a:ea typeface="+mn-ea"/>
                <a:cs typeface="+mn-cs"/>
              </a:rPr>
              <a:t>Kennishub</a:t>
            </a:r>
            <a:endParaRPr kumimoji="0" lang="LID4096" sz="3200" b="1" i="0" u="none" strike="noStrike" kern="1200" cap="none" spc="0" normalizeH="0" baseline="0" noProof="0" dirty="0" err="1">
              <a:ln>
                <a:noFill/>
              </a:ln>
              <a:solidFill>
                <a:srgbClr val="FFFFFF"/>
              </a:solidFill>
              <a:effectLst/>
              <a:uLnTx/>
              <a:uFillTx/>
              <a:latin typeface="Calibri Light"/>
              <a:ea typeface="+mn-ea"/>
              <a:cs typeface="+mn-cs"/>
            </a:endParaRPr>
          </a:p>
        </p:txBody>
      </p:sp>
      <p:cxnSp>
        <p:nvCxnSpPr>
          <p:cNvPr id="16" name="Rechte verbindingslijn met pijl 15">
            <a:extLst>
              <a:ext uri="{FF2B5EF4-FFF2-40B4-BE49-F238E27FC236}">
                <a16:creationId xmlns:a16="http://schemas.microsoft.com/office/drawing/2014/main" id="{81101AE8-EBD4-6143-7169-7F362225B54F}"/>
              </a:ext>
            </a:extLst>
          </p:cNvPr>
          <p:cNvCxnSpPr>
            <a:cxnSpLocks/>
            <a:stCxn id="6" idx="0"/>
          </p:cNvCxnSpPr>
          <p:nvPr/>
        </p:nvCxnSpPr>
        <p:spPr>
          <a:xfrm flipH="1" flipV="1">
            <a:off x="5201920" y="4145280"/>
            <a:ext cx="609600" cy="1117600"/>
          </a:xfrm>
          <a:prstGeom prst="straightConnector1">
            <a:avLst/>
          </a:prstGeom>
          <a:ln w="76200" cap="rnd">
            <a:solidFill>
              <a:srgbClr val="0070C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85A188F3-E424-82AC-D902-1BA4953EB94E}"/>
              </a:ext>
            </a:extLst>
          </p:cNvPr>
          <p:cNvCxnSpPr>
            <a:cxnSpLocks/>
          </p:cNvCxnSpPr>
          <p:nvPr/>
        </p:nvCxnSpPr>
        <p:spPr>
          <a:xfrm flipH="1" flipV="1">
            <a:off x="5709920" y="4074160"/>
            <a:ext cx="2351200" cy="1330960"/>
          </a:xfrm>
          <a:prstGeom prst="straightConnector1">
            <a:avLst/>
          </a:prstGeom>
          <a:ln w="76200" cap="rnd">
            <a:solidFill>
              <a:srgbClr val="0070C0"/>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33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0ED65-017F-544B-89F6-136E35849E7D}"/>
              </a:ext>
            </a:extLst>
          </p:cNvPr>
          <p:cNvSpPr>
            <a:spLocks noGrp="1"/>
          </p:cNvSpPr>
          <p:nvPr>
            <p:ph type="ctrTitle"/>
          </p:nvPr>
        </p:nvSpPr>
        <p:spPr/>
        <p:txBody>
          <a:bodyPr>
            <a:normAutofit/>
          </a:bodyPr>
          <a:lstStyle/>
          <a:p>
            <a:r>
              <a:rPr lang="nl-NL" dirty="0"/>
              <a:t>Streefarchitectuur</a:t>
            </a:r>
            <a:endParaRPr lang="nl-NL" sz="5400" dirty="0"/>
          </a:p>
        </p:txBody>
      </p:sp>
    </p:spTree>
    <p:extLst>
      <p:ext uri="{BB962C8B-B14F-4D97-AF65-F5344CB8AC3E}">
        <p14:creationId xmlns:p14="http://schemas.microsoft.com/office/powerpoint/2010/main" val="160467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F8ADC-7AB1-47B3-B769-2113313E7D85}"/>
              </a:ext>
            </a:extLst>
          </p:cNvPr>
          <p:cNvSpPr>
            <a:spLocks noGrp="1"/>
          </p:cNvSpPr>
          <p:nvPr>
            <p:ph type="title"/>
          </p:nvPr>
        </p:nvSpPr>
        <p:spPr/>
        <p:txBody>
          <a:bodyPr>
            <a:normAutofit fontScale="90000"/>
          </a:bodyPr>
          <a:lstStyle/>
          <a:p>
            <a:r>
              <a:rPr lang="nl-NL"/>
              <a:t>Wat is een streefarchitectuur</a:t>
            </a:r>
          </a:p>
        </p:txBody>
      </p:sp>
      <p:sp>
        <p:nvSpPr>
          <p:cNvPr id="3" name="Tijdelijke aanduiding voor verticale tekst 2">
            <a:extLst>
              <a:ext uri="{FF2B5EF4-FFF2-40B4-BE49-F238E27FC236}">
                <a16:creationId xmlns:a16="http://schemas.microsoft.com/office/drawing/2014/main" id="{4FF4465B-0C93-425A-B122-47E652964B69}"/>
              </a:ext>
            </a:extLst>
          </p:cNvPr>
          <p:cNvSpPr>
            <a:spLocks noGrp="1"/>
          </p:cNvSpPr>
          <p:nvPr>
            <p:ph type="body" orient="vert" idx="1"/>
          </p:nvPr>
        </p:nvSpPr>
        <p:spPr>
          <a:xfrm>
            <a:off x="518899" y="1200577"/>
            <a:ext cx="8974163" cy="5033968"/>
          </a:xfrm>
        </p:spPr>
        <p:txBody>
          <a:bodyPr>
            <a:normAutofit/>
          </a:bodyPr>
          <a:lstStyle/>
          <a:p>
            <a:pPr fontAlgn="base"/>
            <a:r>
              <a:rPr lang="nl-NL" sz="1800" b="1" dirty="0">
                <a:solidFill>
                  <a:srgbClr val="000000"/>
                </a:solidFill>
                <a:latin typeface="Calibri" panose="020F0502020204030204" pitchFamily="34" charset="0"/>
              </a:rPr>
              <a:t>Een streefarchitectuur </a:t>
            </a:r>
            <a:r>
              <a:rPr lang="nl-NL" sz="1800" dirty="0">
                <a:solidFill>
                  <a:srgbClr val="000000"/>
                </a:solidFill>
                <a:latin typeface="Calibri" panose="020F0502020204030204" pitchFamily="34" charset="0"/>
              </a:rPr>
              <a:t>in de context van de HOSA </a:t>
            </a:r>
            <a:r>
              <a:rPr lang="nl-NL" sz="1800" b="1" dirty="0">
                <a:solidFill>
                  <a:srgbClr val="000000"/>
                </a:solidFill>
                <a:latin typeface="Calibri" panose="020F0502020204030204" pitchFamily="34" charset="0"/>
              </a:rPr>
              <a:t>is een nadere uitwerking van de HOSA domein architectuur Flexibilisering &amp; Onderwijs </a:t>
            </a:r>
            <a:r>
              <a:rPr lang="nl-NL" sz="1800" dirty="0">
                <a:solidFill>
                  <a:srgbClr val="000000"/>
                </a:solidFill>
                <a:latin typeface="Calibri" panose="020F0502020204030204" pitchFamily="34" charset="0"/>
              </a:rPr>
              <a:t>(of een deel daarvan). </a:t>
            </a:r>
          </a:p>
          <a:p>
            <a:pPr fontAlgn="base"/>
            <a:endParaRPr lang="nl-NL" sz="1800" dirty="0">
              <a:solidFill>
                <a:srgbClr val="000000"/>
              </a:solidFill>
              <a:latin typeface="Calibri" panose="020F0502020204030204" pitchFamily="34" charset="0"/>
            </a:endParaRPr>
          </a:p>
          <a:p>
            <a:pPr fontAlgn="base"/>
            <a:r>
              <a:rPr lang="nl-NL" sz="1800" b="1" dirty="0">
                <a:solidFill>
                  <a:srgbClr val="000000"/>
                </a:solidFill>
                <a:latin typeface="Calibri" panose="020F0502020204030204" pitchFamily="34" charset="0"/>
              </a:rPr>
              <a:t>Richting aan de veranderinitiatieven </a:t>
            </a:r>
            <a:r>
              <a:rPr lang="nl-NL" sz="1800" dirty="0">
                <a:solidFill>
                  <a:srgbClr val="000000"/>
                </a:solidFill>
                <a:latin typeface="Calibri" panose="020F0502020204030204" pitchFamily="34" charset="0"/>
              </a:rPr>
              <a:t>die opereren binnen het domein Onderwijs &amp; Flexibilisering van de</a:t>
            </a:r>
            <a:r>
              <a:rPr lang="nl-NL" sz="1800" b="1" dirty="0">
                <a:solidFill>
                  <a:srgbClr val="000000"/>
                </a:solidFill>
                <a:latin typeface="Calibri" panose="020F0502020204030204" pitchFamily="34" charset="0"/>
              </a:rPr>
              <a:t> M&amp;HOSA</a:t>
            </a:r>
            <a:r>
              <a:rPr lang="nl-NL" sz="1800" dirty="0">
                <a:solidFill>
                  <a:srgbClr val="000000"/>
                </a:solidFill>
                <a:latin typeface="Calibri" panose="020F0502020204030204" pitchFamily="34" charset="0"/>
              </a:rPr>
              <a:t>. </a:t>
            </a:r>
          </a:p>
          <a:p>
            <a:pPr fontAlgn="base"/>
            <a:endParaRPr lang="nl-NL" sz="1800" dirty="0">
              <a:solidFill>
                <a:srgbClr val="000000"/>
              </a:solidFill>
              <a:latin typeface="Calibri" panose="020F0502020204030204" pitchFamily="34" charset="0"/>
            </a:endParaRPr>
          </a:p>
          <a:p>
            <a:pPr fontAlgn="base"/>
            <a:r>
              <a:rPr lang="nl-NL" sz="1800" dirty="0">
                <a:solidFill>
                  <a:srgbClr val="000000"/>
                </a:solidFill>
                <a:latin typeface="Calibri" panose="020F0502020204030204" pitchFamily="34" charset="0"/>
              </a:rPr>
              <a:t>Een streefarchitectuur opereert op het niveau </a:t>
            </a:r>
            <a:r>
              <a:rPr lang="nl-NL" sz="1800" b="1" dirty="0">
                <a:solidFill>
                  <a:srgbClr val="000000"/>
                </a:solidFill>
                <a:latin typeface="Calibri" panose="020F0502020204030204" pitchFamily="34" charset="0"/>
              </a:rPr>
              <a:t>tussen de domein architectuur </a:t>
            </a:r>
            <a:r>
              <a:rPr lang="nl-NL" sz="1800" dirty="0">
                <a:solidFill>
                  <a:srgbClr val="000000"/>
                </a:solidFill>
                <a:latin typeface="Calibri" panose="020F0502020204030204" pitchFamily="34" charset="0"/>
              </a:rPr>
              <a:t>en </a:t>
            </a:r>
            <a:r>
              <a:rPr lang="nl-NL" sz="1800" b="1" dirty="0">
                <a:solidFill>
                  <a:srgbClr val="000000"/>
                </a:solidFill>
                <a:latin typeface="Calibri" panose="020F0502020204030204" pitchFamily="34" charset="0"/>
              </a:rPr>
              <a:t>de solution architectuur</a:t>
            </a:r>
            <a:r>
              <a:rPr lang="nl-NL" sz="1800" dirty="0">
                <a:solidFill>
                  <a:srgbClr val="000000"/>
                </a:solidFill>
                <a:latin typeface="Calibri" panose="020F0502020204030204" pitchFamily="34" charset="0"/>
              </a:rPr>
              <a:t>. Op basis van de streefarchitectuur moeten </a:t>
            </a:r>
            <a:r>
              <a:rPr lang="nl-NL" sz="1800" b="1" dirty="0">
                <a:solidFill>
                  <a:srgbClr val="000000"/>
                </a:solidFill>
                <a:latin typeface="Calibri" panose="020F0502020204030204" pitchFamily="34" charset="0"/>
              </a:rPr>
              <a:t>projecten solution architecturen </a:t>
            </a:r>
            <a:r>
              <a:rPr lang="nl-NL" sz="1800" dirty="0">
                <a:solidFill>
                  <a:srgbClr val="000000"/>
                </a:solidFill>
                <a:latin typeface="Calibri" panose="020F0502020204030204" pitchFamily="34" charset="0"/>
              </a:rPr>
              <a:t>kunnen ontwikkelen.</a:t>
            </a:r>
          </a:p>
          <a:p>
            <a:pPr fontAlgn="base"/>
            <a:endParaRPr lang="nl-NL" sz="1800" dirty="0">
              <a:solidFill>
                <a:srgbClr val="000000"/>
              </a:solidFill>
              <a:latin typeface="Calibri" panose="020F0502020204030204" pitchFamily="34" charset="0"/>
            </a:endParaRPr>
          </a:p>
          <a:p>
            <a:pPr fontAlgn="base"/>
            <a:r>
              <a:rPr lang="nl-NL" sz="1800" dirty="0">
                <a:solidFill>
                  <a:srgbClr val="000000"/>
                </a:solidFill>
                <a:latin typeface="Calibri" panose="020F0502020204030204" pitchFamily="34" charset="0"/>
              </a:rPr>
              <a:t>Een streefarchitectuur richt zich op het beschrijven van </a:t>
            </a:r>
            <a:r>
              <a:rPr lang="nl-NL" sz="1800" b="1" dirty="0">
                <a:solidFill>
                  <a:srgbClr val="000000"/>
                </a:solidFill>
                <a:latin typeface="Calibri" panose="020F0502020204030204" pitchFamily="34" charset="0"/>
              </a:rPr>
              <a:t>de bouwstenen en kaders </a:t>
            </a:r>
            <a:r>
              <a:rPr lang="nl-NL" sz="1800" dirty="0">
                <a:solidFill>
                  <a:srgbClr val="000000"/>
                </a:solidFill>
                <a:latin typeface="Calibri" panose="020F0502020204030204" pitchFamily="34" charset="0"/>
              </a:rPr>
              <a:t>van de vier verschillende platformen om deze te kunnen realiseren.  </a:t>
            </a:r>
          </a:p>
          <a:p>
            <a:pPr fontAlgn="base"/>
            <a:endParaRPr lang="nl-NL" sz="1800" dirty="0">
              <a:solidFill>
                <a:srgbClr val="000000"/>
              </a:solidFill>
              <a:latin typeface="Calibri" panose="020F0502020204030204" pitchFamily="34" charset="0"/>
            </a:endParaRPr>
          </a:p>
          <a:p>
            <a:pPr fontAlgn="base"/>
            <a:r>
              <a:rPr lang="nl-NL" sz="1800" dirty="0">
                <a:solidFill>
                  <a:srgbClr val="000000"/>
                </a:solidFill>
                <a:latin typeface="Calibri" panose="020F0502020204030204" pitchFamily="34" charset="0"/>
              </a:rPr>
              <a:t>Het geeft een schets van hoe een </a:t>
            </a:r>
            <a:r>
              <a:rPr lang="nl-NL" sz="1800" b="1" dirty="0">
                <a:solidFill>
                  <a:srgbClr val="000000"/>
                </a:solidFill>
                <a:latin typeface="Calibri" panose="020F0502020204030204" pitchFamily="34" charset="0"/>
              </a:rPr>
              <a:t>samenhangend landschap </a:t>
            </a:r>
            <a:r>
              <a:rPr lang="nl-NL" sz="1800" dirty="0">
                <a:solidFill>
                  <a:srgbClr val="000000"/>
                </a:solidFill>
                <a:latin typeface="Calibri" panose="020F0502020204030204" pitchFamily="34" charset="0"/>
              </a:rPr>
              <a:t>er uiteindelijk uit moet komen te zien </a:t>
            </a:r>
            <a:r>
              <a:rPr lang="nl-NL" sz="1800" b="1" dirty="0">
                <a:solidFill>
                  <a:srgbClr val="000000"/>
                </a:solidFill>
                <a:latin typeface="Calibri" panose="020F0502020204030204" pitchFamily="34" charset="0"/>
              </a:rPr>
              <a:t>op basis van de ambities en doelen van de sector</a:t>
            </a:r>
          </a:p>
          <a:p>
            <a:pPr fontAlgn="base"/>
            <a:endParaRPr lang="nl-NL" sz="1800" dirty="0">
              <a:solidFill>
                <a:srgbClr val="000000"/>
              </a:solidFill>
              <a:latin typeface="Calibri" panose="020F0502020204030204" pitchFamily="34" charset="0"/>
            </a:endParaRPr>
          </a:p>
        </p:txBody>
      </p:sp>
      <p:sp>
        <p:nvSpPr>
          <p:cNvPr id="8" name="Tijdelijke aanduiding voor tekst 7">
            <a:extLst>
              <a:ext uri="{FF2B5EF4-FFF2-40B4-BE49-F238E27FC236}">
                <a16:creationId xmlns:a16="http://schemas.microsoft.com/office/drawing/2014/main" id="{E0AFCC85-AAC3-496D-B07C-44372CF5D8FE}"/>
              </a:ext>
            </a:extLst>
          </p:cNvPr>
          <p:cNvSpPr>
            <a:spLocks noGrp="1"/>
          </p:cNvSpPr>
          <p:nvPr>
            <p:ph type="body" sz="quarter" idx="65"/>
          </p:nvPr>
        </p:nvSpPr>
        <p:spPr/>
        <p:txBody>
          <a:bodyPr/>
          <a:lstStyle/>
          <a:p>
            <a:endParaRPr lang="nl-NL"/>
          </a:p>
        </p:txBody>
      </p:sp>
    </p:spTree>
    <p:extLst>
      <p:ext uri="{BB962C8B-B14F-4D97-AF65-F5344CB8AC3E}">
        <p14:creationId xmlns:p14="http://schemas.microsoft.com/office/powerpoint/2010/main" val="64421024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a:extLst>
              <a:ext uri="{FF2B5EF4-FFF2-40B4-BE49-F238E27FC236}">
                <a16:creationId xmlns:a16="http://schemas.microsoft.com/office/drawing/2014/main" id="{A887906F-43FD-5EF6-B1B0-B113FE655D4A}"/>
              </a:ext>
            </a:extLst>
          </p:cNvPr>
          <p:cNvGraphicFramePr/>
          <p:nvPr/>
        </p:nvGraphicFramePr>
        <p:xfrm>
          <a:off x="504011" y="898602"/>
          <a:ext cx="111839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12">
            <a:extLst>
              <a:ext uri="{FF2B5EF4-FFF2-40B4-BE49-F238E27FC236}">
                <a16:creationId xmlns:a16="http://schemas.microsoft.com/office/drawing/2014/main" id="{1BA33C79-3AEA-8A4B-7722-7D82E0BB6002}"/>
              </a:ext>
            </a:extLst>
          </p:cNvPr>
          <p:cNvSpPr>
            <a:spLocks noGrp="1"/>
          </p:cNvSpPr>
          <p:nvPr>
            <p:ph type="body" sz="quarter" idx="18"/>
          </p:nvPr>
        </p:nvSpPr>
        <p:spPr/>
        <p:txBody>
          <a:bodyPr/>
          <a:lstStyle/>
          <a:p>
            <a:endParaRPr lang="nl-NL"/>
          </a:p>
        </p:txBody>
      </p:sp>
      <p:sp>
        <p:nvSpPr>
          <p:cNvPr id="11" name="Title 10">
            <a:extLst>
              <a:ext uri="{FF2B5EF4-FFF2-40B4-BE49-F238E27FC236}">
                <a16:creationId xmlns:a16="http://schemas.microsoft.com/office/drawing/2014/main" id="{10825D7B-D55D-24F5-6A9F-3694933A6D01}"/>
              </a:ext>
            </a:extLst>
          </p:cNvPr>
          <p:cNvSpPr>
            <a:spLocks noGrp="1"/>
          </p:cNvSpPr>
          <p:nvPr>
            <p:ph type="title"/>
          </p:nvPr>
        </p:nvSpPr>
        <p:spPr/>
        <p:txBody>
          <a:bodyPr/>
          <a:lstStyle/>
          <a:p>
            <a:r>
              <a:rPr lang="en-US" sz="2800" dirty="0"/>
              <a:t>Van </a:t>
            </a:r>
            <a:r>
              <a:rPr lang="en-US" sz="2800" dirty="0" err="1"/>
              <a:t>klantreis</a:t>
            </a:r>
            <a:r>
              <a:rPr lang="en-US" sz="2800" dirty="0"/>
              <a:t> </a:t>
            </a:r>
            <a:r>
              <a:rPr lang="en-US" sz="2800" dirty="0" err="1"/>
              <a:t>naar</a:t>
            </a:r>
            <a:r>
              <a:rPr lang="en-US" sz="2800" dirty="0"/>
              <a:t> </a:t>
            </a:r>
            <a:r>
              <a:rPr lang="en-US" sz="2800" dirty="0" err="1"/>
              <a:t>bouwstenen</a:t>
            </a:r>
            <a:endParaRPr lang="nl-NL" sz="2800" dirty="0"/>
          </a:p>
        </p:txBody>
      </p:sp>
      <p:sp>
        <p:nvSpPr>
          <p:cNvPr id="15" name="Arrow: Down 14">
            <a:extLst>
              <a:ext uri="{FF2B5EF4-FFF2-40B4-BE49-F238E27FC236}">
                <a16:creationId xmlns:a16="http://schemas.microsoft.com/office/drawing/2014/main" id="{36E4798F-89C1-495A-6DF5-605A07B5DCD7}"/>
              </a:ext>
            </a:extLst>
          </p:cNvPr>
          <p:cNvSpPr/>
          <p:nvPr/>
        </p:nvSpPr>
        <p:spPr>
          <a:xfrm>
            <a:off x="8892714" y="4218820"/>
            <a:ext cx="257452" cy="514905"/>
          </a:xfrm>
          <a:prstGeom prst="downArrow">
            <a:avLst/>
          </a:prstGeom>
          <a:gradFill rotWithShape="0">
            <a:gsLst>
              <a:gs pos="0">
                <a:srgbClr val="2CA055">
                  <a:hueOff val="7398120"/>
                  <a:satOff val="-3136"/>
                  <a:lumOff val="-5333"/>
                  <a:alphaOff val="0"/>
                  <a:lumMod val="110000"/>
                  <a:satMod val="105000"/>
                  <a:tint val="67000"/>
                </a:srgbClr>
              </a:gs>
              <a:gs pos="50000">
                <a:srgbClr val="2CA055">
                  <a:hueOff val="7398120"/>
                  <a:satOff val="-3136"/>
                  <a:lumOff val="-5333"/>
                  <a:alphaOff val="0"/>
                  <a:lumMod val="105000"/>
                  <a:satMod val="103000"/>
                  <a:tint val="73000"/>
                </a:srgbClr>
              </a:gs>
              <a:gs pos="100000">
                <a:srgbClr val="2CA055">
                  <a:hueOff val="7398120"/>
                  <a:satOff val="-3136"/>
                  <a:lumOff val="-5333"/>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53340" tIns="53340" rIns="53340" bIns="53340"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6" name="TextBox 15">
            <a:extLst>
              <a:ext uri="{FF2B5EF4-FFF2-40B4-BE49-F238E27FC236}">
                <a16:creationId xmlns:a16="http://schemas.microsoft.com/office/drawing/2014/main" id="{63BD69E3-126A-E737-6446-FF2A518D031F}"/>
              </a:ext>
            </a:extLst>
          </p:cNvPr>
          <p:cNvSpPr txBox="1"/>
          <p:nvPr/>
        </p:nvSpPr>
        <p:spPr>
          <a:xfrm>
            <a:off x="8377808" y="4788102"/>
            <a:ext cx="1296139" cy="204186"/>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Calibri Light"/>
                <a:ea typeface="+mn-ea"/>
                <a:cs typeface="+mn-cs"/>
              </a:rPr>
              <a:t>Informatiemodel</a:t>
            </a:r>
            <a:endParaRPr kumimoji="0" lang="en-US" sz="1200" b="0" i="0" u="none" strike="noStrike" kern="1200" cap="none" spc="0" normalizeH="0" baseline="0" noProof="0">
              <a:ln>
                <a:noFill/>
              </a:ln>
              <a:solidFill>
                <a:srgbClr val="000000"/>
              </a:solidFill>
              <a:effectLst/>
              <a:uLnTx/>
              <a:uFillTx/>
              <a:latin typeface="Calibri Light"/>
              <a:ea typeface="+mn-ea"/>
              <a:cs typeface="+mn-cs"/>
            </a:endParaRPr>
          </a:p>
        </p:txBody>
      </p:sp>
      <p:sp>
        <p:nvSpPr>
          <p:cNvPr id="17" name="Arrow: Down 16">
            <a:extLst>
              <a:ext uri="{FF2B5EF4-FFF2-40B4-BE49-F238E27FC236}">
                <a16:creationId xmlns:a16="http://schemas.microsoft.com/office/drawing/2014/main" id="{3DD35625-910F-F0D1-8728-287BE9265B29}"/>
              </a:ext>
            </a:extLst>
          </p:cNvPr>
          <p:cNvSpPr/>
          <p:nvPr/>
        </p:nvSpPr>
        <p:spPr>
          <a:xfrm>
            <a:off x="5032414" y="4239458"/>
            <a:ext cx="257452" cy="514905"/>
          </a:xfrm>
          <a:prstGeom prst="downArrow">
            <a:avLst/>
          </a:prstGeom>
          <a:gradFill rotWithShape="0">
            <a:gsLst>
              <a:gs pos="0">
                <a:srgbClr val="2CA055">
                  <a:hueOff val="3699060"/>
                  <a:satOff val="-1568"/>
                  <a:lumOff val="-2666"/>
                  <a:alphaOff val="0"/>
                  <a:lumMod val="110000"/>
                  <a:satMod val="105000"/>
                  <a:tint val="67000"/>
                </a:srgbClr>
              </a:gs>
              <a:gs pos="50000">
                <a:srgbClr val="2CA055">
                  <a:hueOff val="3699060"/>
                  <a:satOff val="-1568"/>
                  <a:lumOff val="-2666"/>
                  <a:alphaOff val="0"/>
                  <a:lumMod val="105000"/>
                  <a:satMod val="103000"/>
                  <a:tint val="73000"/>
                </a:srgbClr>
              </a:gs>
              <a:gs pos="100000">
                <a:srgbClr val="2CA055">
                  <a:hueOff val="3699060"/>
                  <a:satOff val="-1568"/>
                  <a:lumOff val="-2666"/>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53340" tIns="53340" rIns="53340" bIns="533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8" name="TextBox 17">
            <a:extLst>
              <a:ext uri="{FF2B5EF4-FFF2-40B4-BE49-F238E27FC236}">
                <a16:creationId xmlns:a16="http://schemas.microsoft.com/office/drawing/2014/main" id="{2EBC540C-099D-9BC8-FF0F-22D0BB1923E0}"/>
              </a:ext>
            </a:extLst>
          </p:cNvPr>
          <p:cNvSpPr txBox="1"/>
          <p:nvPr/>
        </p:nvSpPr>
        <p:spPr>
          <a:xfrm>
            <a:off x="4450926" y="4788102"/>
            <a:ext cx="1296139" cy="204186"/>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Calibri Light"/>
                <a:ea typeface="+mn-ea"/>
                <a:cs typeface="+mn-cs"/>
              </a:rPr>
              <a:t>Bedrijfsservicemodel</a:t>
            </a:r>
            <a:endParaRPr kumimoji="0" lang="nl-NL" sz="12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9" name="Arrow: Down 18">
            <a:extLst>
              <a:ext uri="{FF2B5EF4-FFF2-40B4-BE49-F238E27FC236}">
                <a16:creationId xmlns:a16="http://schemas.microsoft.com/office/drawing/2014/main" id="{2A81C313-F9DC-EC6C-8BF8-B24CFB306772}"/>
              </a:ext>
            </a:extLst>
          </p:cNvPr>
          <p:cNvSpPr/>
          <p:nvPr/>
        </p:nvSpPr>
        <p:spPr>
          <a:xfrm>
            <a:off x="6962564" y="4218820"/>
            <a:ext cx="257452" cy="514905"/>
          </a:xfrm>
          <a:prstGeom prst="downArrow">
            <a:avLst/>
          </a:prstGeom>
          <a:gradFill rotWithShape="0">
            <a:gsLst>
              <a:gs pos="0">
                <a:srgbClr val="2CA055">
                  <a:hueOff val="5548590"/>
                  <a:satOff val="-2352"/>
                  <a:lumOff val="-4000"/>
                  <a:alphaOff val="0"/>
                  <a:lumMod val="110000"/>
                  <a:satMod val="105000"/>
                  <a:tint val="67000"/>
                </a:srgbClr>
              </a:gs>
              <a:gs pos="50000">
                <a:srgbClr val="2CA055">
                  <a:hueOff val="5548590"/>
                  <a:satOff val="-2352"/>
                  <a:lumOff val="-4000"/>
                  <a:alphaOff val="0"/>
                  <a:lumMod val="105000"/>
                  <a:satMod val="103000"/>
                  <a:tint val="73000"/>
                </a:srgbClr>
              </a:gs>
              <a:gs pos="100000">
                <a:srgbClr val="2CA055">
                  <a:hueOff val="5548590"/>
                  <a:satOff val="-2352"/>
                  <a:lumOff val="-400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53340" tIns="53340" rIns="53340" bIns="53340"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0" name="TextBox 19">
            <a:extLst>
              <a:ext uri="{FF2B5EF4-FFF2-40B4-BE49-F238E27FC236}">
                <a16:creationId xmlns:a16="http://schemas.microsoft.com/office/drawing/2014/main" id="{A5D71143-0749-1AF4-7824-BF809AF48062}"/>
              </a:ext>
            </a:extLst>
          </p:cNvPr>
          <p:cNvSpPr txBox="1"/>
          <p:nvPr/>
        </p:nvSpPr>
        <p:spPr>
          <a:xfrm>
            <a:off x="6443220" y="4781686"/>
            <a:ext cx="1296139" cy="204186"/>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Calibri Light"/>
                <a:ea typeface="+mn-ea"/>
                <a:cs typeface="+mn-cs"/>
              </a:rPr>
              <a:t>Procesmodel</a:t>
            </a:r>
            <a:endParaRPr kumimoji="0" lang="nl-NL" sz="12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1" name="Arrow: Down 20">
            <a:extLst>
              <a:ext uri="{FF2B5EF4-FFF2-40B4-BE49-F238E27FC236}">
                <a16:creationId xmlns:a16="http://schemas.microsoft.com/office/drawing/2014/main" id="{C6CA61A3-C9C3-7B79-FF85-3C5AF111A56C}"/>
              </a:ext>
            </a:extLst>
          </p:cNvPr>
          <p:cNvSpPr/>
          <p:nvPr/>
        </p:nvSpPr>
        <p:spPr>
          <a:xfrm>
            <a:off x="3004610" y="4218820"/>
            <a:ext cx="257452" cy="514905"/>
          </a:xfrm>
          <a:prstGeom prst="downArrow">
            <a:avLst/>
          </a:prstGeom>
          <a:gradFill rotWithShape="0">
            <a:gsLst>
              <a:gs pos="0">
                <a:srgbClr val="2CA055">
                  <a:hueOff val="1849530"/>
                  <a:satOff val="-784"/>
                  <a:lumOff val="-1333"/>
                  <a:alphaOff val="0"/>
                  <a:lumMod val="110000"/>
                  <a:satMod val="105000"/>
                  <a:tint val="67000"/>
                </a:srgbClr>
              </a:gs>
              <a:gs pos="50000">
                <a:srgbClr val="2CA055">
                  <a:hueOff val="1849530"/>
                  <a:satOff val="-784"/>
                  <a:lumOff val="-1333"/>
                  <a:alphaOff val="0"/>
                  <a:lumMod val="105000"/>
                  <a:satMod val="103000"/>
                  <a:tint val="73000"/>
                </a:srgbClr>
              </a:gs>
              <a:gs pos="100000">
                <a:srgbClr val="2CA055">
                  <a:hueOff val="1849530"/>
                  <a:satOff val="-784"/>
                  <a:lumOff val="-1333"/>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53340" tIns="53340" rIns="53340" bIns="533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2" name="TextBox 21">
            <a:extLst>
              <a:ext uri="{FF2B5EF4-FFF2-40B4-BE49-F238E27FC236}">
                <a16:creationId xmlns:a16="http://schemas.microsoft.com/office/drawing/2014/main" id="{ED3DEB5E-CF43-B58E-66D2-F4844929F6ED}"/>
              </a:ext>
            </a:extLst>
          </p:cNvPr>
          <p:cNvSpPr txBox="1"/>
          <p:nvPr/>
        </p:nvSpPr>
        <p:spPr>
          <a:xfrm>
            <a:off x="2489704" y="4788102"/>
            <a:ext cx="1296139" cy="340446"/>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Light"/>
                <a:ea typeface="+mn-ea"/>
                <a:cs typeface="+mn-cs"/>
              </a:rPr>
              <a:t>Customer journey</a:t>
            </a:r>
            <a:endParaRPr kumimoji="0" lang="nl-NL" sz="12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3" name="Arrow: Down 22">
            <a:extLst>
              <a:ext uri="{FF2B5EF4-FFF2-40B4-BE49-F238E27FC236}">
                <a16:creationId xmlns:a16="http://schemas.microsoft.com/office/drawing/2014/main" id="{A7689164-E163-1C82-77A4-B8A4A9137667}"/>
              </a:ext>
            </a:extLst>
          </p:cNvPr>
          <p:cNvSpPr/>
          <p:nvPr/>
        </p:nvSpPr>
        <p:spPr>
          <a:xfrm>
            <a:off x="10885008" y="4218821"/>
            <a:ext cx="257452" cy="514905"/>
          </a:xfrm>
          <a:prstGeom prst="downArrow">
            <a:avLst/>
          </a:prstGeom>
          <a:gradFill rotWithShape="0">
            <a:gsLst>
              <a:gs pos="0">
                <a:srgbClr val="2CA055">
                  <a:hueOff val="9247649"/>
                  <a:satOff val="-3920"/>
                  <a:lumOff val="-6666"/>
                  <a:alphaOff val="0"/>
                  <a:lumMod val="110000"/>
                  <a:satMod val="105000"/>
                  <a:tint val="67000"/>
                </a:srgbClr>
              </a:gs>
              <a:gs pos="50000">
                <a:srgbClr val="2CA055">
                  <a:hueOff val="9247649"/>
                  <a:satOff val="-3920"/>
                  <a:lumOff val="-6666"/>
                  <a:alphaOff val="0"/>
                  <a:lumMod val="105000"/>
                  <a:satMod val="103000"/>
                  <a:tint val="73000"/>
                </a:srgbClr>
              </a:gs>
              <a:gs pos="100000">
                <a:srgbClr val="2CA055">
                  <a:hueOff val="9247649"/>
                  <a:satOff val="-3920"/>
                  <a:lumOff val="-6666"/>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53340" tIns="53340" rIns="53340" bIns="533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4" name="TextBox 23">
            <a:extLst>
              <a:ext uri="{FF2B5EF4-FFF2-40B4-BE49-F238E27FC236}">
                <a16:creationId xmlns:a16="http://schemas.microsoft.com/office/drawing/2014/main" id="{5B301869-55D1-3E28-E9FF-B47B7182745B}"/>
              </a:ext>
            </a:extLst>
          </p:cNvPr>
          <p:cNvSpPr txBox="1"/>
          <p:nvPr/>
        </p:nvSpPr>
        <p:spPr>
          <a:xfrm>
            <a:off x="10370102" y="4781686"/>
            <a:ext cx="1296139" cy="464496"/>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Calibri Light"/>
                <a:ea typeface="+mn-ea"/>
                <a:cs typeface="+mn-cs"/>
              </a:rPr>
              <a:t>Bouwstenenmodel</a:t>
            </a:r>
            <a:endParaRPr kumimoji="0" lang="en-US" sz="1200" b="0" i="0" u="none" strike="noStrike" kern="1200" cap="none" spc="0" normalizeH="0" baseline="0" noProof="0">
              <a:ln>
                <a:noFill/>
              </a:ln>
              <a:solidFill>
                <a:srgbClr val="000000"/>
              </a:solidFill>
              <a:effectLst/>
              <a:uLnTx/>
              <a:uFillTx/>
              <a:latin typeface="Calibri Light"/>
              <a:ea typeface="+mn-ea"/>
              <a:cs typeface="+mn-cs"/>
            </a:endParaRPr>
          </a:p>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Calibri Light"/>
                <a:ea typeface="+mn-ea"/>
                <a:cs typeface="+mn-cs"/>
              </a:rPr>
              <a:t>Standaardenmodel</a:t>
            </a:r>
            <a:endParaRPr kumimoji="0" lang="nl-NL" sz="12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5" name="Arrow: Down 34">
            <a:extLst>
              <a:ext uri="{FF2B5EF4-FFF2-40B4-BE49-F238E27FC236}">
                <a16:creationId xmlns:a16="http://schemas.microsoft.com/office/drawing/2014/main" id="{589C194E-91DC-DEAB-CD85-68CDA71D0D15}"/>
              </a:ext>
            </a:extLst>
          </p:cNvPr>
          <p:cNvSpPr/>
          <p:nvPr/>
        </p:nvSpPr>
        <p:spPr>
          <a:xfrm>
            <a:off x="1074460" y="4204480"/>
            <a:ext cx="257452" cy="514905"/>
          </a:xfrm>
          <a:prstGeom prst="downArrow">
            <a:avLst/>
          </a:prstGeom>
          <a:gradFill rotWithShape="0">
            <a:gsLst>
              <a:gs pos="0">
                <a:srgbClr val="2CA055">
                  <a:hueOff val="0"/>
                  <a:satOff val="0"/>
                  <a:lumOff val="0"/>
                  <a:alphaOff val="0"/>
                  <a:lumMod val="110000"/>
                  <a:satMod val="105000"/>
                  <a:tint val="67000"/>
                </a:srgbClr>
              </a:gs>
              <a:gs pos="50000">
                <a:srgbClr val="2CA055">
                  <a:hueOff val="0"/>
                  <a:satOff val="0"/>
                  <a:lumOff val="0"/>
                  <a:alphaOff val="0"/>
                  <a:lumMod val="105000"/>
                  <a:satMod val="103000"/>
                  <a:tint val="73000"/>
                </a:srgbClr>
              </a:gs>
              <a:gs pos="100000">
                <a:srgbClr val="2CA05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53340" tIns="53340" rIns="53340" bIns="533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6" name="TextBox 35">
            <a:extLst>
              <a:ext uri="{FF2B5EF4-FFF2-40B4-BE49-F238E27FC236}">
                <a16:creationId xmlns:a16="http://schemas.microsoft.com/office/drawing/2014/main" id="{6D0335F0-CC83-9236-F3BA-1568B9E250DC}"/>
              </a:ext>
            </a:extLst>
          </p:cNvPr>
          <p:cNvSpPr txBox="1"/>
          <p:nvPr/>
        </p:nvSpPr>
        <p:spPr>
          <a:xfrm>
            <a:off x="555116" y="4743066"/>
            <a:ext cx="1296139" cy="656750"/>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Calibri Light"/>
                <a:ea typeface="+mn-ea"/>
                <a:cs typeface="+mn-cs"/>
              </a:rPr>
              <a:t>Bestaande</a:t>
            </a:r>
            <a:r>
              <a:rPr kumimoji="0" lang="en-US" sz="1200" b="0" i="0" u="none" strike="noStrike" kern="1200" cap="none" spc="0" normalizeH="0" baseline="0" noProof="0">
                <a:ln>
                  <a:noFill/>
                </a:ln>
                <a:solidFill>
                  <a:srgbClr val="000000"/>
                </a:solidFill>
                <a:effectLst/>
                <a:uLnTx/>
                <a:uFillTx/>
                <a:latin typeface="Calibri Light"/>
                <a:ea typeface="+mn-ea"/>
                <a:cs typeface="+mn-cs"/>
              </a:rPr>
              <a:t> </a:t>
            </a:r>
            <a:r>
              <a:rPr kumimoji="0" lang="en-US" sz="1200" b="0" i="0" u="none" strike="noStrike" kern="1200" cap="none" spc="0" normalizeH="0" baseline="0" noProof="0" err="1">
                <a:ln>
                  <a:noFill/>
                </a:ln>
                <a:solidFill>
                  <a:srgbClr val="000000"/>
                </a:solidFill>
                <a:effectLst/>
                <a:uLnTx/>
                <a:uFillTx/>
                <a:latin typeface="Calibri Light"/>
                <a:ea typeface="+mn-ea"/>
                <a:cs typeface="+mn-cs"/>
              </a:rPr>
              <a:t>sectorbreed</a:t>
            </a:r>
            <a:r>
              <a:rPr kumimoji="0" lang="en-US" sz="1200" b="0" i="0" u="none" strike="noStrike" kern="1200" cap="none" spc="0" normalizeH="0" baseline="0" noProof="0">
                <a:ln>
                  <a:noFill/>
                </a:ln>
                <a:solidFill>
                  <a:srgbClr val="000000"/>
                </a:solidFill>
                <a:effectLst/>
                <a:uLnTx/>
                <a:uFillTx/>
                <a:latin typeface="Calibri Light"/>
                <a:ea typeface="+mn-ea"/>
                <a:cs typeface="+mn-cs"/>
              </a:rPr>
              <a:t> </a:t>
            </a:r>
            <a:r>
              <a:rPr kumimoji="0" lang="en-US" sz="1200" b="0" i="0" u="none" strike="noStrike" kern="1200" cap="none" spc="0" normalizeH="0" baseline="0" noProof="0" err="1">
                <a:ln>
                  <a:noFill/>
                </a:ln>
                <a:solidFill>
                  <a:srgbClr val="000000"/>
                </a:solidFill>
                <a:effectLst/>
                <a:uLnTx/>
                <a:uFillTx/>
                <a:latin typeface="Calibri Light"/>
                <a:ea typeface="+mn-ea"/>
                <a:cs typeface="+mn-cs"/>
              </a:rPr>
              <a:t>toegepaste</a:t>
            </a:r>
            <a:r>
              <a:rPr kumimoji="0" lang="en-US" sz="1200" b="0" i="0" u="none" strike="noStrike" kern="1200" cap="none" spc="0" normalizeH="0" baseline="0" noProof="0">
                <a:ln>
                  <a:noFill/>
                </a:ln>
                <a:solidFill>
                  <a:srgbClr val="000000"/>
                </a:solidFill>
                <a:effectLst/>
                <a:uLnTx/>
                <a:uFillTx/>
                <a:latin typeface="Calibri Light"/>
                <a:ea typeface="+mn-ea"/>
                <a:cs typeface="+mn-cs"/>
              </a:rPr>
              <a:t> </a:t>
            </a:r>
            <a:r>
              <a:rPr kumimoji="0" lang="en-US" sz="1200" b="0" i="0" u="none" strike="noStrike" kern="1200" cap="none" spc="0" normalizeH="0" baseline="0" noProof="0" err="1">
                <a:ln>
                  <a:noFill/>
                </a:ln>
                <a:solidFill>
                  <a:srgbClr val="000000"/>
                </a:solidFill>
                <a:effectLst/>
                <a:uLnTx/>
                <a:uFillTx/>
                <a:latin typeface="Calibri Light"/>
                <a:ea typeface="+mn-ea"/>
                <a:cs typeface="+mn-cs"/>
              </a:rPr>
              <a:t>beschrijvingen</a:t>
            </a:r>
            <a:r>
              <a:rPr kumimoji="0" lang="en-US" sz="1200" b="0" i="0" u="none" strike="noStrike" kern="1200" cap="none" spc="0" normalizeH="0" baseline="0" noProof="0">
                <a:ln>
                  <a:noFill/>
                </a:ln>
                <a:solidFill>
                  <a:srgbClr val="000000"/>
                </a:solidFill>
                <a:effectLst/>
                <a:uLnTx/>
                <a:uFillTx/>
                <a:latin typeface="Calibri Light"/>
                <a:ea typeface="+mn-ea"/>
                <a:cs typeface="+mn-cs"/>
              </a:rPr>
              <a:t>   </a:t>
            </a:r>
            <a:endParaRPr kumimoji="0" lang="nl-NL" sz="12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7" name="Cloud 36">
            <a:extLst>
              <a:ext uri="{FF2B5EF4-FFF2-40B4-BE49-F238E27FC236}">
                <a16:creationId xmlns:a16="http://schemas.microsoft.com/office/drawing/2014/main" id="{79B23E6B-0A96-0057-B6DE-C0D36224E895}"/>
              </a:ext>
            </a:extLst>
          </p:cNvPr>
          <p:cNvSpPr/>
          <p:nvPr/>
        </p:nvSpPr>
        <p:spPr>
          <a:xfrm>
            <a:off x="2012829" y="2229443"/>
            <a:ext cx="10148044" cy="2598331"/>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0" marR="0" lvl="0" indent="0" algn="ctr" defTabSz="914400" rtl="0" eaLnBrk="1" fontAlgn="auto" latinLnBrk="0" hangingPunct="1">
              <a:lnSpc>
                <a:spcPct val="90000"/>
              </a:lnSpc>
              <a:spcBef>
                <a:spcPts val="200"/>
              </a:spcBef>
              <a:spcAft>
                <a:spcPts val="200"/>
              </a:spcAft>
              <a:buClrTx/>
              <a:buSzTx/>
              <a:buFontTx/>
              <a:buNone/>
              <a:tabLst/>
              <a:defRPr/>
            </a:pPr>
            <a:r>
              <a:rPr kumimoji="0" lang="en-US" sz="1800" b="1" i="0" u="none" strike="noStrike" kern="1200" cap="none" spc="0" normalizeH="0" baseline="0" noProof="0" err="1">
                <a:ln>
                  <a:noFill/>
                </a:ln>
                <a:solidFill>
                  <a:srgbClr val="000000"/>
                </a:solidFill>
                <a:effectLst/>
                <a:uLnTx/>
                <a:uFillTx/>
                <a:latin typeface="Calibri Light"/>
                <a:ea typeface="+mn-ea"/>
                <a:cs typeface="+mn-cs"/>
              </a:rPr>
              <a:t>Streefarchitectuur</a:t>
            </a:r>
            <a:endParaRPr kumimoji="0" lang="nl-NL" sz="1800" b="1" i="0" u="none" strike="noStrike" kern="1200" cap="none" spc="0" normalizeH="0" baseline="0" noProof="0" err="1">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317722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2C193B6-6FE9-1FCD-2AC2-E6F0CFADACFA}"/>
              </a:ext>
            </a:extLst>
          </p:cNvPr>
          <p:cNvSpPr>
            <a:spLocks noGrp="1"/>
          </p:cNvSpPr>
          <p:nvPr>
            <p:ph type="body" sz="quarter" idx="13"/>
          </p:nvPr>
        </p:nvSpPr>
        <p:spPr/>
        <p:txBody>
          <a:bodyPr>
            <a:normAutofit/>
          </a:bodyPr>
          <a:lstStyle/>
          <a:p>
            <a:pPr algn="l" rtl="0" fontAlgn="base">
              <a:buFont typeface="+mj-lt"/>
              <a:buAutoNum type="arabicPeriod"/>
            </a:pPr>
            <a:r>
              <a:rPr lang="nl-NL" sz="2000" b="1" i="0" u="none" strike="noStrike" dirty="0">
                <a:solidFill>
                  <a:srgbClr val="000000"/>
                </a:solidFill>
                <a:effectLst/>
                <a:highlight>
                  <a:srgbClr val="F5F5F5"/>
                </a:highlight>
                <a:latin typeface="General Sans Semibold" pitchFamily="50" charset="0"/>
              </a:rPr>
              <a:t>Npuls</a:t>
            </a:r>
          </a:p>
          <a:p>
            <a:pPr algn="l" rtl="0" fontAlgn="base">
              <a:buFont typeface="+mj-lt"/>
              <a:buAutoNum type="arabicPeriod"/>
            </a:pPr>
            <a:r>
              <a:rPr lang="nl-NL" sz="2000" b="1" i="0" u="none" strike="noStrike" dirty="0">
                <a:solidFill>
                  <a:srgbClr val="000000"/>
                </a:solidFill>
                <a:effectLst/>
                <a:highlight>
                  <a:srgbClr val="F5F5F5"/>
                </a:highlight>
                <a:latin typeface="General Sans Semibold" pitchFamily="50" charset="0"/>
              </a:rPr>
              <a:t>HOSA/MOSA</a:t>
            </a:r>
          </a:p>
          <a:p>
            <a:pPr algn="l" rtl="0" fontAlgn="base">
              <a:buFont typeface="+mj-lt"/>
              <a:buAutoNum type="arabicPeriod"/>
            </a:pPr>
            <a:r>
              <a:rPr lang="nl-NL" sz="2000" b="1" i="0" u="none" strike="noStrike" dirty="0">
                <a:solidFill>
                  <a:srgbClr val="000000"/>
                </a:solidFill>
                <a:effectLst/>
                <a:highlight>
                  <a:srgbClr val="F5F5F5"/>
                </a:highlight>
                <a:latin typeface="General Sans Semibold" pitchFamily="50" charset="0"/>
              </a:rPr>
              <a:t>Streefarchitectuur</a:t>
            </a:r>
          </a:p>
        </p:txBody>
      </p:sp>
      <p:sp>
        <p:nvSpPr>
          <p:cNvPr id="3" name="Titel 2">
            <a:extLst>
              <a:ext uri="{FF2B5EF4-FFF2-40B4-BE49-F238E27FC236}">
                <a16:creationId xmlns:a16="http://schemas.microsoft.com/office/drawing/2014/main" id="{BFD998F6-C0D9-D6CF-3C36-CBA877260F96}"/>
              </a:ext>
            </a:extLst>
          </p:cNvPr>
          <p:cNvSpPr>
            <a:spLocks noGrp="1"/>
          </p:cNvSpPr>
          <p:nvPr>
            <p:ph type="title"/>
          </p:nvPr>
        </p:nvSpPr>
        <p:spPr>
          <a:xfrm>
            <a:off x="5582993" y="855534"/>
            <a:ext cx="5545382" cy="646331"/>
          </a:xfrm>
        </p:spPr>
        <p:txBody>
          <a:bodyPr/>
          <a:lstStyle/>
          <a:p>
            <a:r>
              <a:rPr lang="nl-NL" dirty="0"/>
              <a:t> </a:t>
            </a:r>
          </a:p>
        </p:txBody>
      </p:sp>
    </p:spTree>
    <p:extLst>
      <p:ext uri="{BB962C8B-B14F-4D97-AF65-F5344CB8AC3E}">
        <p14:creationId xmlns:p14="http://schemas.microsoft.com/office/powerpoint/2010/main" val="13557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2F44F-BDF9-7906-7FC9-64B599EE4E8A}"/>
              </a:ext>
            </a:extLst>
          </p:cNvPr>
          <p:cNvSpPr>
            <a:spLocks noGrp="1"/>
          </p:cNvSpPr>
          <p:nvPr>
            <p:ph type="title"/>
          </p:nvPr>
        </p:nvSpPr>
        <p:spPr/>
        <p:txBody>
          <a:bodyPr>
            <a:normAutofit fontScale="90000"/>
          </a:bodyPr>
          <a:lstStyle/>
          <a:p>
            <a:r>
              <a:rPr lang="nl-NL">
                <a:solidFill>
                  <a:srgbClr val="DD784B"/>
                </a:solidFill>
                <a:latin typeface="General Sans Semibold"/>
              </a:rPr>
              <a:t>H(M)OSA Platforms voor Flexibel Onderwijs</a:t>
            </a:r>
            <a:endParaRPr lang="en-US"/>
          </a:p>
        </p:txBody>
      </p:sp>
      <p:sp>
        <p:nvSpPr>
          <p:cNvPr id="4" name="Tijdelijke aanduiding voor dianummer 3">
            <a:extLst>
              <a:ext uri="{FF2B5EF4-FFF2-40B4-BE49-F238E27FC236}">
                <a16:creationId xmlns:a16="http://schemas.microsoft.com/office/drawing/2014/main" id="{F890EF54-0C03-7E38-46DF-A5A7EB59ECC2}"/>
              </a:ext>
            </a:extLst>
          </p:cNvPr>
          <p:cNvSpPr>
            <a:spLocks noGrp="1"/>
          </p:cNvSpPr>
          <p:nvPr>
            <p:ph type="sldNum" sz="quarter" idx="12"/>
          </p:nvPr>
        </p:nvSpPr>
        <p:spPr>
          <a:xfrm>
            <a:off x="838200" y="6334459"/>
            <a:ext cx="2743200" cy="30089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D5D013-E1B6-7A41-9F62-C7B49A54E7EF}" type="slidenum">
              <a:rPr kumimoji="0" lang="en-NL" sz="1400" b="0" i="0" u="none" strike="noStrike" kern="1200" cap="none" spc="0" normalizeH="0" baseline="0" noProof="0" smtClean="0">
                <a:ln>
                  <a:noFill/>
                </a:ln>
                <a:solidFill>
                  <a:prstClr val="black"/>
                </a:solidFill>
                <a:effectLst/>
                <a:uLnTx/>
                <a:uFillTx/>
                <a:latin typeface="General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NL" sz="1400" b="0" i="0" u="none" strike="noStrike" kern="1200" cap="none" spc="0" normalizeH="0" baseline="0" noProof="0">
              <a:ln>
                <a:noFill/>
              </a:ln>
              <a:solidFill>
                <a:prstClr val="black"/>
              </a:solidFill>
              <a:effectLst/>
              <a:uLnTx/>
              <a:uFillTx/>
              <a:latin typeface="General Sans" pitchFamily="2" charset="77"/>
              <a:ea typeface="+mn-ea"/>
              <a:cs typeface="+mn-cs"/>
            </a:endParaRPr>
          </a:p>
        </p:txBody>
      </p:sp>
      <p:pic>
        <p:nvPicPr>
          <p:cNvPr id="9" name="Afbeelding 8">
            <a:extLst>
              <a:ext uri="{FF2B5EF4-FFF2-40B4-BE49-F238E27FC236}">
                <a16:creationId xmlns:a16="http://schemas.microsoft.com/office/drawing/2014/main" id="{C1F22D87-1EF6-210A-8DBB-48655765897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885605"/>
            <a:ext cx="12192000" cy="3086789"/>
          </a:xfrm>
          <a:prstGeom prst="rect">
            <a:avLst/>
          </a:prstGeom>
        </p:spPr>
      </p:pic>
      <p:sp>
        <p:nvSpPr>
          <p:cNvPr id="10" name="Rechthoek 9">
            <a:extLst>
              <a:ext uri="{FF2B5EF4-FFF2-40B4-BE49-F238E27FC236}">
                <a16:creationId xmlns:a16="http://schemas.microsoft.com/office/drawing/2014/main" id="{04A7BA59-1EBA-CAD5-0CDF-A127A7112075}"/>
              </a:ext>
            </a:extLst>
          </p:cNvPr>
          <p:cNvSpPr/>
          <p:nvPr/>
        </p:nvSpPr>
        <p:spPr>
          <a:xfrm>
            <a:off x="136358" y="1885605"/>
            <a:ext cx="11935326" cy="6169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Onderwijs</a:t>
            </a:r>
          </a:p>
        </p:txBody>
      </p:sp>
    </p:spTree>
    <p:extLst>
      <p:ext uri="{BB962C8B-B14F-4D97-AF65-F5344CB8AC3E}">
        <p14:creationId xmlns:p14="http://schemas.microsoft.com/office/powerpoint/2010/main" val="79892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9D013B-0C56-22F3-05B0-99743C142D70}"/>
              </a:ext>
            </a:extLst>
          </p:cNvPr>
          <p:cNvPicPr>
            <a:picLocks noChangeAspect="1"/>
          </p:cNvPicPr>
          <p:nvPr/>
        </p:nvPicPr>
        <p:blipFill>
          <a:blip r:embed="rId2"/>
          <a:stretch>
            <a:fillRect/>
          </a:stretch>
        </p:blipFill>
        <p:spPr>
          <a:xfrm>
            <a:off x="0" y="2897981"/>
            <a:ext cx="6105210" cy="873919"/>
          </a:xfrm>
          <a:prstGeom prst="rect">
            <a:avLst/>
          </a:prstGeom>
        </p:spPr>
      </p:pic>
      <p:pic>
        <p:nvPicPr>
          <p:cNvPr id="18" name="Picture 17">
            <a:extLst>
              <a:ext uri="{FF2B5EF4-FFF2-40B4-BE49-F238E27FC236}">
                <a16:creationId xmlns:a16="http://schemas.microsoft.com/office/drawing/2014/main" id="{C8F02968-468E-1115-FE58-F198224C7624}"/>
              </a:ext>
            </a:extLst>
          </p:cNvPr>
          <p:cNvPicPr>
            <a:picLocks noChangeAspect="1"/>
          </p:cNvPicPr>
          <p:nvPr/>
        </p:nvPicPr>
        <p:blipFill>
          <a:blip r:embed="rId3"/>
          <a:stretch>
            <a:fillRect/>
          </a:stretch>
        </p:blipFill>
        <p:spPr>
          <a:xfrm>
            <a:off x="6105210" y="2897981"/>
            <a:ext cx="6135767" cy="873919"/>
          </a:xfrm>
          <a:prstGeom prst="rect">
            <a:avLst/>
          </a:prstGeom>
        </p:spPr>
      </p:pic>
      <p:sp>
        <p:nvSpPr>
          <p:cNvPr id="19" name="Title 3">
            <a:extLst>
              <a:ext uri="{FF2B5EF4-FFF2-40B4-BE49-F238E27FC236}">
                <a16:creationId xmlns:a16="http://schemas.microsoft.com/office/drawing/2014/main" id="{D9571F4D-E834-995D-6122-1EF87D0FC191}"/>
              </a:ext>
            </a:extLst>
          </p:cNvPr>
          <p:cNvSpPr>
            <a:spLocks noGrp="1"/>
          </p:cNvSpPr>
          <p:nvPr>
            <p:ph type="title"/>
          </p:nvPr>
        </p:nvSpPr>
        <p:spPr>
          <a:xfrm>
            <a:off x="865163" y="412347"/>
            <a:ext cx="10606838" cy="342211"/>
          </a:xfrm>
        </p:spPr>
        <p:txBody>
          <a:bodyPr/>
          <a:lstStyle/>
          <a:p>
            <a:r>
              <a:rPr lang="en-GB" sz="3200" dirty="0" err="1"/>
              <a:t>Klantreis</a:t>
            </a:r>
            <a:endParaRPr lang="nl-NL" sz="3200" dirty="0"/>
          </a:p>
        </p:txBody>
      </p:sp>
    </p:spTree>
    <p:extLst>
      <p:ext uri="{BB962C8B-B14F-4D97-AF65-F5344CB8AC3E}">
        <p14:creationId xmlns:p14="http://schemas.microsoft.com/office/powerpoint/2010/main" val="366870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1.11111E-6 L 0.25039 -0.19861 " pathEditMode="relative" rAng="0" ptsTypes="AA">
                                      <p:cBhvr>
                                        <p:cTn id="6" dur="2000" fill="hold"/>
                                        <p:tgtEl>
                                          <p:spTgt spid="17"/>
                                        </p:tgtEl>
                                        <p:attrNameLst>
                                          <p:attrName>ppt_x</p:attrName>
                                          <p:attrName>ppt_y</p:attrName>
                                        </p:attrNameLst>
                                      </p:cBhvr>
                                      <p:rCtr x="12513" y="-9931"/>
                                    </p:animMotion>
                                  </p:childTnLst>
                                </p:cTn>
                              </p:par>
                              <p:par>
                                <p:cTn id="7" presetID="42" presetClass="path" presetSubtype="0" accel="50000" decel="50000" fill="hold" nodeType="withEffect">
                                  <p:stCondLst>
                                    <p:cond delay="0"/>
                                  </p:stCondLst>
                                  <p:childTnLst>
                                    <p:animMotion origin="layout" path="M -3.75E-6 -1.11111E-6 L -0.25156 0.26019 " pathEditMode="relative" rAng="0" ptsTypes="AA">
                                      <p:cBhvr>
                                        <p:cTn id="8" dur="2000" fill="hold"/>
                                        <p:tgtEl>
                                          <p:spTgt spid="18"/>
                                        </p:tgtEl>
                                        <p:attrNameLst>
                                          <p:attrName>ppt_x</p:attrName>
                                          <p:attrName>ppt_y</p:attrName>
                                        </p:attrNameLst>
                                      </p:cBhvr>
                                      <p:rCtr x="-12578" y="13009"/>
                                    </p:animMotion>
                                  </p:childTnLst>
                                </p:cTn>
                              </p:par>
                              <p:par>
                                <p:cTn id="9" presetID="6" presetClass="emph" presetSubtype="0" fill="hold" nodeType="withEffect">
                                  <p:stCondLst>
                                    <p:cond delay="0"/>
                                  </p:stCondLst>
                                  <p:childTnLst>
                                    <p:animScale>
                                      <p:cBhvr>
                                        <p:cTn id="10" dur="2000" fill="hold"/>
                                        <p:tgtEl>
                                          <p:spTgt spid="17"/>
                                        </p:tgtEl>
                                      </p:cBhvr>
                                      <p:by x="150000" y="150000"/>
                                    </p:animScale>
                                  </p:childTnLst>
                                </p:cTn>
                              </p:par>
                              <p:par>
                                <p:cTn id="11" presetID="6" presetClass="emph" presetSubtype="0" fill="hold" nodeType="withEffect">
                                  <p:stCondLst>
                                    <p:cond delay="0"/>
                                  </p:stCondLst>
                                  <p:childTnLst>
                                    <p:animScale>
                                      <p:cBhvr>
                                        <p:cTn id="1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EDE83-A8FD-360F-E6EB-93AFC2E1BB82}"/>
              </a:ext>
            </a:extLst>
          </p:cNvPr>
          <p:cNvSpPr>
            <a:spLocks noGrp="1"/>
          </p:cNvSpPr>
          <p:nvPr>
            <p:ph type="title"/>
          </p:nvPr>
        </p:nvSpPr>
        <p:spPr>
          <a:xfrm>
            <a:off x="865163" y="412347"/>
            <a:ext cx="10606838" cy="342211"/>
          </a:xfrm>
        </p:spPr>
        <p:txBody>
          <a:bodyPr/>
          <a:lstStyle/>
          <a:p>
            <a:r>
              <a:rPr lang="en-GB" sz="3200" dirty="0" err="1"/>
              <a:t>Klantreis</a:t>
            </a:r>
            <a:r>
              <a:rPr lang="en-GB" sz="3200" dirty="0"/>
              <a:t> - </a:t>
            </a:r>
            <a:r>
              <a:rPr lang="en-GB" sz="3200" dirty="0" err="1"/>
              <a:t>bedrijfsservices</a:t>
            </a:r>
            <a:endParaRPr lang="nl-NL" sz="3200" dirty="0"/>
          </a:p>
        </p:txBody>
      </p:sp>
      <p:pic>
        <p:nvPicPr>
          <p:cNvPr id="6" name="Picture 5">
            <a:extLst>
              <a:ext uri="{FF2B5EF4-FFF2-40B4-BE49-F238E27FC236}">
                <a16:creationId xmlns:a16="http://schemas.microsoft.com/office/drawing/2014/main" id="{53615492-D7ED-3FD5-5C0C-B52B20B9F17A}"/>
              </a:ext>
            </a:extLst>
          </p:cNvPr>
          <p:cNvPicPr>
            <a:picLocks noChangeAspect="1"/>
          </p:cNvPicPr>
          <p:nvPr/>
        </p:nvPicPr>
        <p:blipFill>
          <a:blip r:embed="rId2"/>
          <a:stretch>
            <a:fillRect/>
          </a:stretch>
        </p:blipFill>
        <p:spPr>
          <a:xfrm>
            <a:off x="0" y="1077363"/>
            <a:ext cx="12192000" cy="5780637"/>
          </a:xfrm>
          <a:prstGeom prst="rect">
            <a:avLst/>
          </a:prstGeom>
        </p:spPr>
      </p:pic>
    </p:spTree>
    <p:extLst>
      <p:ext uri="{BB962C8B-B14F-4D97-AF65-F5344CB8AC3E}">
        <p14:creationId xmlns:p14="http://schemas.microsoft.com/office/powerpoint/2010/main" val="29082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5C829-8AE0-876C-A579-A7C443F5836F}"/>
              </a:ext>
            </a:extLst>
          </p:cNvPr>
          <p:cNvSpPr>
            <a:spLocks noGrp="1"/>
          </p:cNvSpPr>
          <p:nvPr>
            <p:ph type="title"/>
          </p:nvPr>
        </p:nvSpPr>
        <p:spPr/>
        <p:txBody>
          <a:bodyPr/>
          <a:lstStyle/>
          <a:p>
            <a:r>
              <a:rPr lang="en-GB" sz="3200" dirty="0" err="1"/>
              <a:t>Processen</a:t>
            </a:r>
            <a:endParaRPr lang="nl-NL" sz="3200" dirty="0"/>
          </a:p>
        </p:txBody>
      </p:sp>
      <p:pic>
        <p:nvPicPr>
          <p:cNvPr id="2" name="Afbeelding 1" descr="Afbeelding met tekst, schermopname, Parallel, diagram&#10;&#10;Automatisch gegenereerde beschrijving">
            <a:extLst>
              <a:ext uri="{FF2B5EF4-FFF2-40B4-BE49-F238E27FC236}">
                <a16:creationId xmlns:a16="http://schemas.microsoft.com/office/drawing/2014/main" id="{2D4E396E-518A-D6B1-3A50-96AB9D8E7527}"/>
              </a:ext>
            </a:extLst>
          </p:cNvPr>
          <p:cNvPicPr>
            <a:picLocks noChangeAspect="1"/>
          </p:cNvPicPr>
          <p:nvPr/>
        </p:nvPicPr>
        <p:blipFill>
          <a:blip r:embed="rId2"/>
          <a:stretch>
            <a:fillRect/>
          </a:stretch>
        </p:blipFill>
        <p:spPr>
          <a:xfrm>
            <a:off x="0" y="1186417"/>
            <a:ext cx="12192000" cy="5452787"/>
          </a:xfrm>
          <a:prstGeom prst="rect">
            <a:avLst/>
          </a:prstGeom>
        </p:spPr>
      </p:pic>
    </p:spTree>
    <p:extLst>
      <p:ext uri="{BB962C8B-B14F-4D97-AF65-F5344CB8AC3E}">
        <p14:creationId xmlns:p14="http://schemas.microsoft.com/office/powerpoint/2010/main" val="31437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B3C0F-E5E5-3686-EEF7-6C62E9E1C051}"/>
              </a:ext>
            </a:extLst>
          </p:cNvPr>
          <p:cNvSpPr>
            <a:spLocks noGrp="1"/>
          </p:cNvSpPr>
          <p:nvPr>
            <p:ph type="title"/>
          </p:nvPr>
        </p:nvSpPr>
        <p:spPr/>
        <p:txBody>
          <a:bodyPr/>
          <a:lstStyle/>
          <a:p>
            <a:r>
              <a:rPr lang="en-GB" sz="3200" dirty="0" err="1"/>
              <a:t>Bedrijfsobjecten</a:t>
            </a:r>
            <a:endParaRPr lang="nl-NL" sz="3200" dirty="0"/>
          </a:p>
        </p:txBody>
      </p:sp>
      <p:pic>
        <p:nvPicPr>
          <p:cNvPr id="6" name="Picture 5">
            <a:extLst>
              <a:ext uri="{FF2B5EF4-FFF2-40B4-BE49-F238E27FC236}">
                <a16:creationId xmlns:a16="http://schemas.microsoft.com/office/drawing/2014/main" id="{9E48656F-CB82-2EF5-393A-F69907E15013}"/>
              </a:ext>
            </a:extLst>
          </p:cNvPr>
          <p:cNvPicPr>
            <a:picLocks noChangeAspect="1"/>
          </p:cNvPicPr>
          <p:nvPr/>
        </p:nvPicPr>
        <p:blipFill>
          <a:blip r:embed="rId2"/>
          <a:stretch>
            <a:fillRect/>
          </a:stretch>
        </p:blipFill>
        <p:spPr>
          <a:xfrm>
            <a:off x="1339850" y="1421877"/>
            <a:ext cx="9512300" cy="5305711"/>
          </a:xfrm>
          <a:prstGeom prst="rect">
            <a:avLst/>
          </a:prstGeom>
        </p:spPr>
      </p:pic>
    </p:spTree>
    <p:extLst>
      <p:ext uri="{BB962C8B-B14F-4D97-AF65-F5344CB8AC3E}">
        <p14:creationId xmlns:p14="http://schemas.microsoft.com/office/powerpoint/2010/main" val="23945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54851-6E76-A247-FF5B-DBD4AA84F76F}"/>
              </a:ext>
            </a:extLst>
          </p:cNvPr>
          <p:cNvSpPr>
            <a:spLocks noGrp="1"/>
          </p:cNvSpPr>
          <p:nvPr>
            <p:ph type="title"/>
          </p:nvPr>
        </p:nvSpPr>
        <p:spPr/>
        <p:txBody>
          <a:bodyPr/>
          <a:lstStyle/>
          <a:p>
            <a:r>
              <a:rPr lang="en-GB" sz="3200" dirty="0" err="1"/>
              <a:t>Bouwstenen</a:t>
            </a:r>
            <a:endParaRPr lang="nl-NL" sz="3200" dirty="0"/>
          </a:p>
        </p:txBody>
      </p:sp>
      <p:pic>
        <p:nvPicPr>
          <p:cNvPr id="8" name="Picture 7">
            <a:extLst>
              <a:ext uri="{FF2B5EF4-FFF2-40B4-BE49-F238E27FC236}">
                <a16:creationId xmlns:a16="http://schemas.microsoft.com/office/drawing/2014/main" id="{92A595DE-DE66-FC61-5102-BA727F78BCE6}"/>
              </a:ext>
            </a:extLst>
          </p:cNvPr>
          <p:cNvPicPr>
            <a:picLocks noChangeAspect="1"/>
          </p:cNvPicPr>
          <p:nvPr/>
        </p:nvPicPr>
        <p:blipFill>
          <a:blip r:embed="rId2"/>
          <a:stretch>
            <a:fillRect/>
          </a:stretch>
        </p:blipFill>
        <p:spPr>
          <a:xfrm>
            <a:off x="0" y="1374417"/>
            <a:ext cx="12192000" cy="5201365"/>
          </a:xfrm>
          <a:prstGeom prst="rect">
            <a:avLst/>
          </a:prstGeom>
        </p:spPr>
      </p:pic>
    </p:spTree>
    <p:extLst>
      <p:ext uri="{BB962C8B-B14F-4D97-AF65-F5344CB8AC3E}">
        <p14:creationId xmlns:p14="http://schemas.microsoft.com/office/powerpoint/2010/main" val="108533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89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zwart, duisternis&#10;&#10;Automatisch gegenereerde beschrijving">
            <a:extLst>
              <a:ext uri="{FF2B5EF4-FFF2-40B4-BE49-F238E27FC236}">
                <a16:creationId xmlns:a16="http://schemas.microsoft.com/office/drawing/2014/main" id="{DEDF3EF3-695D-89A3-7187-4C1C754E166F}"/>
              </a:ext>
            </a:extLst>
          </p:cNvPr>
          <p:cNvPicPr>
            <a:picLocks noGrp="1" noChangeAspect="1"/>
          </p:cNvPicPr>
          <p:nvPr>
            <p:ph idx="1"/>
          </p:nvPr>
        </p:nvPicPr>
        <p:blipFill>
          <a:blip r:embed="rId2"/>
          <a:stretch>
            <a:fillRect/>
          </a:stretch>
        </p:blipFill>
        <p:spPr>
          <a:xfrm>
            <a:off x="5978674" y="2608492"/>
            <a:ext cx="4808835" cy="1641015"/>
          </a:xfrm>
        </p:spPr>
      </p:pic>
      <p:sp>
        <p:nvSpPr>
          <p:cNvPr id="4" name="Tijdelijke aanduiding voor dianummer 3">
            <a:extLst>
              <a:ext uri="{FF2B5EF4-FFF2-40B4-BE49-F238E27FC236}">
                <a16:creationId xmlns:a16="http://schemas.microsoft.com/office/drawing/2014/main" id="{B2214084-E377-0A45-B039-07801EFCFF4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D5D013-E1B6-7A41-9F62-C7B49A54E7EF}" type="slidenum">
              <a:rPr kumimoji="0" lang="en-NL" sz="1200" b="0" i="0" u="none" strike="noStrike" kern="1200" cap="none" spc="0" normalizeH="0" baseline="0" noProof="0" smtClean="0">
                <a:ln>
                  <a:noFill/>
                </a:ln>
                <a:solidFill>
                  <a:srgbClr val="000000">
                    <a:tint val="82000"/>
                  </a:srgbClr>
                </a:solidFill>
                <a:effectLst/>
                <a:uLnTx/>
                <a:uFillTx/>
                <a:latin typeface="General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NL" sz="1200" b="0" i="0" u="none" strike="noStrike" kern="1200" cap="none" spc="0" normalizeH="0" baseline="0" noProof="0">
              <a:ln>
                <a:noFill/>
              </a:ln>
              <a:solidFill>
                <a:srgbClr val="000000">
                  <a:tint val="82000"/>
                </a:srgbClr>
              </a:solidFill>
              <a:effectLst/>
              <a:uLnTx/>
              <a:uFillTx/>
              <a:latin typeface="General Sans"/>
              <a:ea typeface="+mn-ea"/>
              <a:cs typeface="+mn-cs"/>
            </a:endParaRPr>
          </a:p>
        </p:txBody>
      </p:sp>
      <p:pic>
        <p:nvPicPr>
          <p:cNvPr id="7" name="Graphic 6">
            <a:extLst>
              <a:ext uri="{FF2B5EF4-FFF2-40B4-BE49-F238E27FC236}">
                <a16:creationId xmlns:a16="http://schemas.microsoft.com/office/drawing/2014/main" id="{A7CD72B8-FAEA-CACE-C305-4C3494EB3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8315" y="2268456"/>
            <a:ext cx="2285999" cy="2285999"/>
          </a:xfrm>
          <a:prstGeom prst="rect">
            <a:avLst/>
          </a:prstGeom>
        </p:spPr>
      </p:pic>
      <p:pic>
        <p:nvPicPr>
          <p:cNvPr id="8" name="Graphic 7">
            <a:extLst>
              <a:ext uri="{FF2B5EF4-FFF2-40B4-BE49-F238E27FC236}">
                <a16:creationId xmlns:a16="http://schemas.microsoft.com/office/drawing/2014/main" id="{1B116CCD-AE8D-900B-FA99-62C49AE41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0601" y="2500"/>
            <a:ext cx="2278673" cy="2286934"/>
          </a:xfrm>
          <a:prstGeom prst="rect">
            <a:avLst/>
          </a:prstGeom>
        </p:spPr>
      </p:pic>
      <p:pic>
        <p:nvPicPr>
          <p:cNvPr id="9" name="Graphic 8">
            <a:extLst>
              <a:ext uri="{FF2B5EF4-FFF2-40B4-BE49-F238E27FC236}">
                <a16:creationId xmlns:a16="http://schemas.microsoft.com/office/drawing/2014/main" id="{5C3726C7-38F5-7F56-0F61-EB5C527520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30" y="2288500"/>
            <a:ext cx="2294453" cy="2294453"/>
          </a:xfrm>
          <a:prstGeom prst="rect">
            <a:avLst/>
          </a:prstGeom>
        </p:spPr>
      </p:pic>
      <p:pic>
        <p:nvPicPr>
          <p:cNvPr id="10" name="Graphic 9">
            <a:extLst>
              <a:ext uri="{FF2B5EF4-FFF2-40B4-BE49-F238E27FC236}">
                <a16:creationId xmlns:a16="http://schemas.microsoft.com/office/drawing/2014/main" id="{F4097B20-615B-E2E6-D86A-52A193E850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519" y="4528206"/>
            <a:ext cx="2311830" cy="2329813"/>
          </a:xfrm>
          <a:prstGeom prst="rect">
            <a:avLst/>
          </a:prstGeom>
        </p:spPr>
      </p:pic>
      <p:pic>
        <p:nvPicPr>
          <p:cNvPr id="11" name="Graphic 10">
            <a:extLst>
              <a:ext uri="{FF2B5EF4-FFF2-40B4-BE49-F238E27FC236}">
                <a16:creationId xmlns:a16="http://schemas.microsoft.com/office/drawing/2014/main" id="{47D556CE-60D1-0B12-D18E-95A644B0DA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19" y="-6610"/>
            <a:ext cx="2301829" cy="2303932"/>
          </a:xfrm>
          <a:prstGeom prst="rect">
            <a:avLst/>
          </a:prstGeom>
        </p:spPr>
      </p:pic>
      <p:pic>
        <p:nvPicPr>
          <p:cNvPr id="12" name="Graphic 11">
            <a:extLst>
              <a:ext uri="{FF2B5EF4-FFF2-40B4-BE49-F238E27FC236}">
                <a16:creationId xmlns:a16="http://schemas.microsoft.com/office/drawing/2014/main" id="{40E1C1B5-8204-4D76-22FC-373D7E41E1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66646" y="4529232"/>
            <a:ext cx="2278673" cy="2328768"/>
          </a:xfrm>
          <a:prstGeom prst="rect">
            <a:avLst/>
          </a:prstGeom>
        </p:spPr>
      </p:pic>
    </p:spTree>
    <p:extLst>
      <p:ext uri="{BB962C8B-B14F-4D97-AF65-F5344CB8AC3E}">
        <p14:creationId xmlns:p14="http://schemas.microsoft.com/office/powerpoint/2010/main" val="222877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8B64C0F-F9D1-8EBB-DA4C-81E1CDAE2C0E}"/>
              </a:ext>
            </a:extLst>
          </p:cNvPr>
          <p:cNvSpPr>
            <a:spLocks noGrp="1"/>
          </p:cNvSpPr>
          <p:nvPr>
            <p:ph type="sldNum" sz="quarter" idx="10"/>
          </p:nvPr>
        </p:nvSpPr>
        <p:spPr/>
        <p:txBody>
          <a:bodyPr/>
          <a:lstStyle/>
          <a:p>
            <a:fld id="{51C5D536-50B7-4CE6-B44E-3B56F0A7BD1A}" type="slidenum">
              <a:rPr lang="nl-NL" smtClean="0"/>
              <a:pPr/>
              <a:t>4</a:t>
            </a:fld>
            <a:endParaRPr lang="nl-NL"/>
          </a:p>
        </p:txBody>
      </p:sp>
      <p:sp>
        <p:nvSpPr>
          <p:cNvPr id="4" name="Titel 3">
            <a:extLst>
              <a:ext uri="{FF2B5EF4-FFF2-40B4-BE49-F238E27FC236}">
                <a16:creationId xmlns:a16="http://schemas.microsoft.com/office/drawing/2014/main" id="{9956F899-BAA8-3493-8F6A-7C68EF1C47B4}"/>
              </a:ext>
            </a:extLst>
          </p:cNvPr>
          <p:cNvSpPr>
            <a:spLocks noGrp="1"/>
          </p:cNvSpPr>
          <p:nvPr>
            <p:ph type="title"/>
          </p:nvPr>
        </p:nvSpPr>
        <p:spPr>
          <a:xfrm>
            <a:off x="811260" y="803066"/>
            <a:ext cx="9540000" cy="553998"/>
          </a:xfrm>
        </p:spPr>
        <p:txBody>
          <a:bodyPr>
            <a:normAutofit fontScale="90000"/>
          </a:bodyPr>
          <a:lstStyle/>
          <a:p>
            <a:r>
              <a:rPr lang="en-GB" err="1"/>
              <a:t>Uitdagingen</a:t>
            </a:r>
            <a:endParaRPr lang="nl-NL"/>
          </a:p>
        </p:txBody>
      </p:sp>
      <p:sp>
        <p:nvSpPr>
          <p:cNvPr id="5" name="Rechthoek 4">
            <a:extLst>
              <a:ext uri="{FF2B5EF4-FFF2-40B4-BE49-F238E27FC236}">
                <a16:creationId xmlns:a16="http://schemas.microsoft.com/office/drawing/2014/main" id="{AADE1D09-FB88-4FD7-1B14-8E5395A91C59}"/>
              </a:ext>
            </a:extLst>
          </p:cNvPr>
          <p:cNvSpPr/>
          <p:nvPr/>
        </p:nvSpPr>
        <p:spPr>
          <a:xfrm>
            <a:off x="678461" y="2701944"/>
            <a:ext cx="1901607" cy="830997"/>
          </a:xfrm>
          <a:prstGeom prst="rect">
            <a:avLst/>
          </a:prstGeom>
        </p:spPr>
        <p:txBody>
          <a:bodyPr wrap="square">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Schaarste in tijd, expertise en faciliteiten</a:t>
            </a:r>
          </a:p>
        </p:txBody>
      </p:sp>
      <p:sp>
        <p:nvSpPr>
          <p:cNvPr id="6" name="Rechthoek 5">
            <a:extLst>
              <a:ext uri="{FF2B5EF4-FFF2-40B4-BE49-F238E27FC236}">
                <a16:creationId xmlns:a16="http://schemas.microsoft.com/office/drawing/2014/main" id="{3FECC004-FAF9-104E-ECF9-215C3A463328}"/>
              </a:ext>
            </a:extLst>
          </p:cNvPr>
          <p:cNvSpPr/>
          <p:nvPr/>
        </p:nvSpPr>
        <p:spPr>
          <a:xfrm>
            <a:off x="8998053" y="2701944"/>
            <a:ext cx="2706414" cy="1077218"/>
          </a:xfrm>
          <a:prstGeom prst="rect">
            <a:avLst/>
          </a:prstGeom>
        </p:spPr>
        <p:txBody>
          <a:bodyPr wrap="square">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Kennis en onderzoek </a:t>
            </a:r>
            <a:br>
              <a:rPr lang="nl-NL" sz="1600">
                <a:solidFill>
                  <a:srgbClr val="000000"/>
                </a:solidFill>
                <a:latin typeface="General Sans" pitchFamily="50" charset="0"/>
              </a:rPr>
            </a:br>
            <a:r>
              <a:rPr lang="nl-NL" sz="1600">
                <a:solidFill>
                  <a:srgbClr val="000000"/>
                </a:solidFill>
                <a:latin typeface="General Sans" pitchFamily="50" charset="0"/>
              </a:rPr>
              <a:t>over digitalisering onvoldoende beschikbaar en onvoldoende gedeeld</a:t>
            </a:r>
          </a:p>
        </p:txBody>
      </p:sp>
      <p:sp>
        <p:nvSpPr>
          <p:cNvPr id="7" name="Rechthoek 6">
            <a:extLst>
              <a:ext uri="{FF2B5EF4-FFF2-40B4-BE49-F238E27FC236}">
                <a16:creationId xmlns:a16="http://schemas.microsoft.com/office/drawing/2014/main" id="{66576AA2-12F6-206C-3AFF-0AC394D742C3}"/>
              </a:ext>
            </a:extLst>
          </p:cNvPr>
          <p:cNvSpPr/>
          <p:nvPr/>
        </p:nvSpPr>
        <p:spPr>
          <a:xfrm>
            <a:off x="5814812" y="5184893"/>
            <a:ext cx="2706414" cy="1077218"/>
          </a:xfrm>
          <a:prstGeom prst="rect">
            <a:avLst/>
          </a:prstGeom>
        </p:spPr>
        <p:txBody>
          <a:bodyPr wrap="square">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Autonomie op inhoud van onderwijs staat afspraken over organiseren van onderwijs in de weg</a:t>
            </a:r>
            <a:endParaRPr lang="nl-NL" sz="1600">
              <a:latin typeface="General Sans" pitchFamily="50" charset="0"/>
            </a:endParaRPr>
          </a:p>
        </p:txBody>
      </p:sp>
      <p:sp>
        <p:nvSpPr>
          <p:cNvPr id="8" name="Rechthoek 7">
            <a:extLst>
              <a:ext uri="{FF2B5EF4-FFF2-40B4-BE49-F238E27FC236}">
                <a16:creationId xmlns:a16="http://schemas.microsoft.com/office/drawing/2014/main" id="{E4E116E5-E68B-936B-FC1F-9E5D0D0E3B9C}"/>
              </a:ext>
            </a:extLst>
          </p:cNvPr>
          <p:cNvSpPr/>
          <p:nvPr/>
        </p:nvSpPr>
        <p:spPr>
          <a:xfrm>
            <a:off x="3076200" y="2705347"/>
            <a:ext cx="2283460" cy="1077218"/>
          </a:xfrm>
          <a:prstGeom prst="rect">
            <a:avLst/>
          </a:prstGeom>
        </p:spPr>
        <p:txBody>
          <a:bodyPr wrap="square">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Publiek-private samenwerking onvoldoende ontwikkeld</a:t>
            </a:r>
          </a:p>
        </p:txBody>
      </p:sp>
      <p:sp>
        <p:nvSpPr>
          <p:cNvPr id="9" name="Rechthoek 8">
            <a:extLst>
              <a:ext uri="{FF2B5EF4-FFF2-40B4-BE49-F238E27FC236}">
                <a16:creationId xmlns:a16="http://schemas.microsoft.com/office/drawing/2014/main" id="{E8197422-A37D-3EC0-9BB2-43AA8F3A00B5}"/>
              </a:ext>
            </a:extLst>
          </p:cNvPr>
          <p:cNvSpPr/>
          <p:nvPr/>
        </p:nvSpPr>
        <p:spPr>
          <a:xfrm>
            <a:off x="2810804" y="5177654"/>
            <a:ext cx="2706413" cy="1077218"/>
          </a:xfrm>
          <a:prstGeom prst="rect">
            <a:avLst/>
          </a:prstGeom>
        </p:spPr>
        <p:txBody>
          <a:bodyPr wrap="square">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Aanpassing accreditatie opleidingen en </a:t>
            </a:r>
            <a:br>
              <a:rPr lang="nl-NL" sz="1600">
                <a:solidFill>
                  <a:srgbClr val="000000"/>
                </a:solidFill>
                <a:latin typeface="General Sans" pitchFamily="50" charset="0"/>
              </a:rPr>
            </a:br>
            <a:r>
              <a:rPr lang="nl-NL" sz="1600">
                <a:solidFill>
                  <a:srgbClr val="000000"/>
                </a:solidFill>
                <a:latin typeface="General Sans" pitchFamily="50" charset="0"/>
              </a:rPr>
              <a:t>kwalificaties gaat te langzaam</a:t>
            </a:r>
          </a:p>
        </p:txBody>
      </p:sp>
      <p:sp>
        <p:nvSpPr>
          <p:cNvPr id="10" name="Rechthoek 9">
            <a:extLst>
              <a:ext uri="{FF2B5EF4-FFF2-40B4-BE49-F238E27FC236}">
                <a16:creationId xmlns:a16="http://schemas.microsoft.com/office/drawing/2014/main" id="{B4A40161-EBA7-B989-47A5-ABA30F9F02F7}"/>
              </a:ext>
            </a:extLst>
          </p:cNvPr>
          <p:cNvSpPr/>
          <p:nvPr/>
        </p:nvSpPr>
        <p:spPr>
          <a:xfrm>
            <a:off x="5970391" y="2709122"/>
            <a:ext cx="2395256" cy="1077218"/>
          </a:xfrm>
          <a:prstGeom prst="rect">
            <a:avLst/>
          </a:prstGeom>
        </p:spPr>
        <p:txBody>
          <a:bodyPr wrap="square">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Huidige bekostigingsregels beperken het beste onderwijs voor lerende</a:t>
            </a:r>
            <a:endParaRPr lang="nl-NL" sz="1600">
              <a:latin typeface="General Sans" pitchFamily="50" charset="0"/>
            </a:endParaRPr>
          </a:p>
        </p:txBody>
      </p:sp>
      <p:pic>
        <p:nvPicPr>
          <p:cNvPr id="11" name="Graphic 21">
            <a:extLst>
              <a:ext uri="{FF2B5EF4-FFF2-40B4-BE49-F238E27FC236}">
                <a16:creationId xmlns:a16="http://schemas.microsoft.com/office/drawing/2014/main" id="{39BB33D3-18AE-E52C-EE07-180CCBDB140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56171" y="1634240"/>
            <a:ext cx="1047523" cy="831470"/>
          </a:xfrm>
          <a:prstGeom prst="rect">
            <a:avLst/>
          </a:prstGeom>
        </p:spPr>
      </p:pic>
      <p:pic>
        <p:nvPicPr>
          <p:cNvPr id="12" name="Graphic 23">
            <a:extLst>
              <a:ext uri="{FF2B5EF4-FFF2-40B4-BE49-F238E27FC236}">
                <a16:creationId xmlns:a16="http://schemas.microsoft.com/office/drawing/2014/main" id="{B3423C84-3EBB-759E-7BE1-C83C208AB77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791864" y="1547127"/>
            <a:ext cx="768989" cy="953785"/>
          </a:xfrm>
          <a:prstGeom prst="rect">
            <a:avLst/>
          </a:prstGeom>
        </p:spPr>
      </p:pic>
      <p:pic>
        <p:nvPicPr>
          <p:cNvPr id="13" name="Graphic 25">
            <a:extLst>
              <a:ext uri="{FF2B5EF4-FFF2-40B4-BE49-F238E27FC236}">
                <a16:creationId xmlns:a16="http://schemas.microsoft.com/office/drawing/2014/main" id="{D47E4015-8C08-C144-8A54-A515E06E50D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228140" y="1634240"/>
            <a:ext cx="882113" cy="953785"/>
          </a:xfrm>
          <a:prstGeom prst="rect">
            <a:avLst/>
          </a:prstGeom>
        </p:spPr>
      </p:pic>
      <p:pic>
        <p:nvPicPr>
          <p:cNvPr id="14" name="Graphic 1">
            <a:extLst>
              <a:ext uri="{FF2B5EF4-FFF2-40B4-BE49-F238E27FC236}">
                <a16:creationId xmlns:a16="http://schemas.microsoft.com/office/drawing/2014/main" id="{E3482C6F-3BF6-E1B7-D3CF-59F9670C965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671011" y="1566153"/>
            <a:ext cx="1003545" cy="915734"/>
          </a:xfrm>
          <a:prstGeom prst="rect">
            <a:avLst/>
          </a:prstGeom>
        </p:spPr>
      </p:pic>
      <p:pic>
        <p:nvPicPr>
          <p:cNvPr id="15" name="Graphic 2">
            <a:extLst>
              <a:ext uri="{FF2B5EF4-FFF2-40B4-BE49-F238E27FC236}">
                <a16:creationId xmlns:a16="http://schemas.microsoft.com/office/drawing/2014/main" id="{4C9143F5-2152-E9FF-ED82-746FD05FF69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788206" y="4200744"/>
            <a:ext cx="751611" cy="831470"/>
          </a:xfrm>
          <a:prstGeom prst="rect">
            <a:avLst/>
          </a:prstGeom>
        </p:spPr>
      </p:pic>
      <p:pic>
        <p:nvPicPr>
          <p:cNvPr id="16" name="Graphic 3">
            <a:extLst>
              <a:ext uri="{FF2B5EF4-FFF2-40B4-BE49-F238E27FC236}">
                <a16:creationId xmlns:a16="http://schemas.microsoft.com/office/drawing/2014/main" id="{6A5D906F-854A-45FA-CC78-FEF999A2BD9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764110" y="4052487"/>
            <a:ext cx="775840" cy="1032838"/>
          </a:xfrm>
          <a:prstGeom prst="rect">
            <a:avLst/>
          </a:prstGeom>
        </p:spPr>
      </p:pic>
    </p:spTree>
    <p:extLst>
      <p:ext uri="{BB962C8B-B14F-4D97-AF65-F5344CB8AC3E}">
        <p14:creationId xmlns:p14="http://schemas.microsoft.com/office/powerpoint/2010/main" val="174881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956F899-BAA8-3493-8F6A-7C68EF1C47B4}"/>
              </a:ext>
            </a:extLst>
          </p:cNvPr>
          <p:cNvSpPr>
            <a:spLocks noGrp="1"/>
          </p:cNvSpPr>
          <p:nvPr>
            <p:ph type="title"/>
          </p:nvPr>
        </p:nvSpPr>
        <p:spPr/>
        <p:txBody>
          <a:bodyPr/>
          <a:lstStyle/>
          <a:p>
            <a:r>
              <a:rPr lang="en-US" err="1"/>
              <a:t>Drie</a:t>
            </a:r>
            <a:r>
              <a:rPr lang="en-US"/>
              <a:t> </a:t>
            </a:r>
            <a:r>
              <a:rPr lang="en-US" err="1"/>
              <a:t>doelstellingen</a:t>
            </a:r>
            <a:endParaRPr lang="nl-NL"/>
          </a:p>
        </p:txBody>
      </p:sp>
      <p:sp>
        <p:nvSpPr>
          <p:cNvPr id="3" name="Tekstvak 11">
            <a:extLst>
              <a:ext uri="{FF2B5EF4-FFF2-40B4-BE49-F238E27FC236}">
                <a16:creationId xmlns:a16="http://schemas.microsoft.com/office/drawing/2014/main" id="{E838E442-1DF5-B55E-5CAD-6DF4A045FCB6}"/>
              </a:ext>
            </a:extLst>
          </p:cNvPr>
          <p:cNvSpPr txBox="1"/>
          <p:nvPr/>
        </p:nvSpPr>
        <p:spPr>
          <a:xfrm>
            <a:off x="900000" y="4422566"/>
            <a:ext cx="1750366" cy="738664"/>
          </a:xfrm>
          <a:prstGeom prst="rect">
            <a:avLst/>
          </a:prstGeom>
          <a:noFill/>
        </p:spPr>
        <p:txBody>
          <a:bodyPr wrap="square" lIns="0" tIns="0" rIns="0" bIns="0" rtlCol="0" anchor="t">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Verbetering van de kwaliteit van het onderwijs</a:t>
            </a:r>
            <a:endParaRPr lang="nl-NL" sz="1600" cap="all">
              <a:latin typeface="General Sans" pitchFamily="50" charset="0"/>
            </a:endParaRPr>
          </a:p>
        </p:txBody>
      </p:sp>
      <p:sp>
        <p:nvSpPr>
          <p:cNvPr id="17" name="Rechthoek 16">
            <a:extLst>
              <a:ext uri="{FF2B5EF4-FFF2-40B4-BE49-F238E27FC236}">
                <a16:creationId xmlns:a16="http://schemas.microsoft.com/office/drawing/2014/main" id="{9342EC0E-C90B-A7C1-0EB9-192483B592C6}"/>
              </a:ext>
            </a:extLst>
          </p:cNvPr>
          <p:cNvSpPr/>
          <p:nvPr/>
        </p:nvSpPr>
        <p:spPr>
          <a:xfrm>
            <a:off x="3650529" y="4422566"/>
            <a:ext cx="1952801" cy="830997"/>
          </a:xfrm>
          <a:prstGeom prst="rect">
            <a:avLst/>
          </a:prstGeom>
        </p:spPr>
        <p:txBody>
          <a:bodyPr wrap="square" lIns="91440" tIns="45720" rIns="91440" bIns="45720" anchor="t">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Verhoging van de </a:t>
            </a:r>
          </a:p>
          <a:p>
            <a:pPr algn="ctr"/>
            <a:r>
              <a:rPr lang="nl-NL" sz="1600" err="1">
                <a:solidFill>
                  <a:srgbClr val="000000"/>
                </a:solidFill>
                <a:latin typeface="General Sans" pitchFamily="50" charset="0"/>
              </a:rPr>
              <a:t>adaptiviteit</a:t>
            </a:r>
            <a:r>
              <a:rPr lang="nl-NL" sz="1600">
                <a:solidFill>
                  <a:srgbClr val="000000"/>
                </a:solidFill>
                <a:latin typeface="General Sans" pitchFamily="50" charset="0"/>
              </a:rPr>
              <a:t> van het onderwijs</a:t>
            </a:r>
            <a:endParaRPr lang="nl-NL" sz="1600">
              <a:solidFill>
                <a:srgbClr val="000000"/>
              </a:solidFill>
              <a:latin typeface="General Sans" pitchFamily="50" charset="0"/>
              <a:cs typeface="Calibri"/>
            </a:endParaRPr>
          </a:p>
        </p:txBody>
      </p:sp>
      <p:sp>
        <p:nvSpPr>
          <p:cNvPr id="18" name="Rechthoek 17">
            <a:extLst>
              <a:ext uri="{FF2B5EF4-FFF2-40B4-BE49-F238E27FC236}">
                <a16:creationId xmlns:a16="http://schemas.microsoft.com/office/drawing/2014/main" id="{89460596-B93B-3138-09CE-037ED22391F0}"/>
              </a:ext>
            </a:extLst>
          </p:cNvPr>
          <p:cNvSpPr/>
          <p:nvPr/>
        </p:nvSpPr>
        <p:spPr>
          <a:xfrm>
            <a:off x="6588672" y="4422566"/>
            <a:ext cx="2928025" cy="1077218"/>
          </a:xfrm>
          <a:prstGeom prst="rect">
            <a:avLst/>
          </a:prstGeom>
        </p:spPr>
        <p:txBody>
          <a:bodyPr wrap="square" lIns="91440" tIns="45720" rIns="91440" bIns="45720" anchor="t">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rgbClr val="000000"/>
                </a:solidFill>
                <a:latin typeface="General Sans" pitchFamily="50" charset="0"/>
              </a:rPr>
              <a:t>Verbetering van functionele en kritische digitale vaardigheden van </a:t>
            </a:r>
            <a:r>
              <a:rPr lang="nl-NL" sz="1600" err="1">
                <a:solidFill>
                  <a:srgbClr val="000000"/>
                </a:solidFill>
                <a:latin typeface="General Sans" pitchFamily="50" charset="0"/>
              </a:rPr>
              <a:t>lerenden</a:t>
            </a:r>
            <a:r>
              <a:rPr lang="nl-NL" sz="1600">
                <a:solidFill>
                  <a:srgbClr val="000000"/>
                </a:solidFill>
                <a:latin typeface="General Sans" pitchFamily="50" charset="0"/>
              </a:rPr>
              <a:t> </a:t>
            </a:r>
            <a:br>
              <a:rPr lang="nl-NL" sz="1600">
                <a:solidFill>
                  <a:srgbClr val="000000"/>
                </a:solidFill>
                <a:latin typeface="General Sans" pitchFamily="50" charset="0"/>
              </a:rPr>
            </a:br>
            <a:r>
              <a:rPr lang="nl-NL" sz="1600">
                <a:solidFill>
                  <a:srgbClr val="000000"/>
                </a:solidFill>
                <a:latin typeface="General Sans" pitchFamily="50" charset="0"/>
              </a:rPr>
              <a:t>en docenten</a:t>
            </a:r>
          </a:p>
        </p:txBody>
      </p:sp>
      <p:pic>
        <p:nvPicPr>
          <p:cNvPr id="19" name="Picture 15">
            <a:extLst>
              <a:ext uri="{FF2B5EF4-FFF2-40B4-BE49-F238E27FC236}">
                <a16:creationId xmlns:a16="http://schemas.microsoft.com/office/drawing/2014/main" id="{C722888D-24F0-B0BE-8624-BE1BC0D90485}"/>
              </a:ext>
            </a:extLst>
          </p:cNvPr>
          <p:cNvPicPr>
            <a:picLocks noChangeAspect="1"/>
          </p:cNvPicPr>
          <p:nvPr/>
        </p:nvPicPr>
        <p:blipFill>
          <a:blip r:embed="rId2"/>
          <a:stretch>
            <a:fillRect/>
          </a:stretch>
        </p:blipFill>
        <p:spPr>
          <a:xfrm>
            <a:off x="7468496" y="2861294"/>
            <a:ext cx="1168375" cy="1135411"/>
          </a:xfrm>
          <a:prstGeom prst="rect">
            <a:avLst/>
          </a:prstGeom>
        </p:spPr>
      </p:pic>
      <p:pic>
        <p:nvPicPr>
          <p:cNvPr id="20" name="Picture 16">
            <a:extLst>
              <a:ext uri="{FF2B5EF4-FFF2-40B4-BE49-F238E27FC236}">
                <a16:creationId xmlns:a16="http://schemas.microsoft.com/office/drawing/2014/main" id="{6F4961E2-5DA1-266D-577F-57663765B749}"/>
              </a:ext>
            </a:extLst>
          </p:cNvPr>
          <p:cNvPicPr>
            <a:picLocks noChangeAspect="1"/>
          </p:cNvPicPr>
          <p:nvPr/>
        </p:nvPicPr>
        <p:blipFill>
          <a:blip r:embed="rId3"/>
          <a:stretch>
            <a:fillRect/>
          </a:stretch>
        </p:blipFill>
        <p:spPr>
          <a:xfrm>
            <a:off x="1181787" y="2564019"/>
            <a:ext cx="1182792" cy="1617099"/>
          </a:xfrm>
          <a:prstGeom prst="rect">
            <a:avLst/>
          </a:prstGeom>
        </p:spPr>
      </p:pic>
      <p:pic>
        <p:nvPicPr>
          <p:cNvPr id="21" name="Picture 17">
            <a:extLst>
              <a:ext uri="{FF2B5EF4-FFF2-40B4-BE49-F238E27FC236}">
                <a16:creationId xmlns:a16="http://schemas.microsoft.com/office/drawing/2014/main" id="{55122D50-CADC-F2E4-8405-5DFA72BE824F}"/>
              </a:ext>
            </a:extLst>
          </p:cNvPr>
          <p:cNvPicPr>
            <a:picLocks noChangeAspect="1"/>
          </p:cNvPicPr>
          <p:nvPr/>
        </p:nvPicPr>
        <p:blipFill>
          <a:blip r:embed="rId4"/>
          <a:stretch>
            <a:fillRect/>
          </a:stretch>
        </p:blipFill>
        <p:spPr>
          <a:xfrm>
            <a:off x="3942161" y="2802123"/>
            <a:ext cx="1369538" cy="1253755"/>
          </a:xfrm>
          <a:prstGeom prst="rect">
            <a:avLst/>
          </a:prstGeom>
        </p:spPr>
      </p:pic>
    </p:spTree>
    <p:extLst>
      <p:ext uri="{BB962C8B-B14F-4D97-AF65-F5344CB8AC3E}">
        <p14:creationId xmlns:p14="http://schemas.microsoft.com/office/powerpoint/2010/main" val="156717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604C88A-A44E-0719-91C5-A55AB607DFD4}"/>
              </a:ext>
            </a:extLst>
          </p:cNvPr>
          <p:cNvSpPr>
            <a:spLocks noGrp="1"/>
          </p:cNvSpPr>
          <p:nvPr>
            <p:ph type="title"/>
          </p:nvPr>
        </p:nvSpPr>
        <p:spPr>
          <a:xfrm>
            <a:off x="900000" y="901700"/>
            <a:ext cx="11021666" cy="498598"/>
          </a:xfrm>
        </p:spPr>
        <p:txBody>
          <a:bodyPr>
            <a:normAutofit fontScale="90000"/>
          </a:bodyPr>
          <a:lstStyle/>
          <a:p>
            <a:r>
              <a:rPr lang="nl-NL" sz="3600">
                <a:ea typeface="+mj-lt"/>
                <a:cs typeface="+mj-lt"/>
              </a:rPr>
              <a:t>Bestaande activiteiten komen samen in </a:t>
            </a:r>
            <a:r>
              <a:rPr lang="nl-NL" sz="3600" err="1">
                <a:ea typeface="+mj-lt"/>
                <a:cs typeface="+mj-lt"/>
              </a:rPr>
              <a:t>Npuls</a:t>
            </a:r>
            <a:r>
              <a:rPr lang="nl-NL" sz="3600">
                <a:ea typeface="+mj-lt"/>
                <a:cs typeface="+mj-lt"/>
              </a:rPr>
              <a:t> </a:t>
            </a:r>
            <a:endParaRPr lang="en-US" sz="3600"/>
          </a:p>
        </p:txBody>
      </p:sp>
      <p:sp>
        <p:nvSpPr>
          <p:cNvPr id="7" name="Rechthoek 23">
            <a:extLst>
              <a:ext uri="{FF2B5EF4-FFF2-40B4-BE49-F238E27FC236}">
                <a16:creationId xmlns:a16="http://schemas.microsoft.com/office/drawing/2014/main" id="{3196AC03-7049-C365-7618-121B18D6E2EA}"/>
              </a:ext>
            </a:extLst>
          </p:cNvPr>
          <p:cNvSpPr/>
          <p:nvPr/>
        </p:nvSpPr>
        <p:spPr>
          <a:xfrm>
            <a:off x="2995749" y="6203542"/>
            <a:ext cx="793807" cy="400110"/>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err="1">
                <a:ln>
                  <a:noFill/>
                </a:ln>
                <a:solidFill>
                  <a:srgbClr val="DD784B"/>
                </a:solidFill>
                <a:effectLst/>
                <a:uLnTx/>
                <a:uFillTx/>
                <a:latin typeface="Calibri" panose="020F0502020204030204"/>
                <a:ea typeface="+mn-ea"/>
                <a:cs typeface="Calibri"/>
              </a:rPr>
              <a:t>Npuls</a:t>
            </a:r>
          </a:p>
        </p:txBody>
      </p:sp>
      <p:sp>
        <p:nvSpPr>
          <p:cNvPr id="8" name="Tekstvak 22">
            <a:extLst>
              <a:ext uri="{FF2B5EF4-FFF2-40B4-BE49-F238E27FC236}">
                <a16:creationId xmlns:a16="http://schemas.microsoft.com/office/drawing/2014/main" id="{73044C87-9ECD-BACF-F9B8-965D6273650D}"/>
              </a:ext>
            </a:extLst>
          </p:cNvPr>
          <p:cNvSpPr txBox="1"/>
          <p:nvPr/>
        </p:nvSpPr>
        <p:spPr>
          <a:xfrm>
            <a:off x="6721798" y="2414507"/>
            <a:ext cx="4468981" cy="215444"/>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accent4"/>
                </a:solidFill>
                <a:effectLst/>
                <a:uLnTx/>
                <a:uFillTx/>
                <a:ea typeface="+mn-ea"/>
                <a:cs typeface="+mn-cs"/>
              </a:rPr>
              <a:t>Versnellingsplan &amp; Doorpakken op Digitalisering</a:t>
            </a:r>
            <a:endParaRPr lang="nl-NL" sz="1400" b="0" i="0" u="none" strike="noStrike" kern="1200" cap="all" spc="0" normalizeH="0" baseline="0" noProof="0">
              <a:ln>
                <a:noFill/>
              </a:ln>
              <a:solidFill>
                <a:schemeClr val="accent4"/>
              </a:solidFill>
              <a:effectLst/>
              <a:uLnTx/>
              <a:uFillTx/>
            </a:endParaRPr>
          </a:p>
        </p:txBody>
      </p:sp>
      <p:sp>
        <p:nvSpPr>
          <p:cNvPr id="9" name="Tekstvak 21">
            <a:extLst>
              <a:ext uri="{FF2B5EF4-FFF2-40B4-BE49-F238E27FC236}">
                <a16:creationId xmlns:a16="http://schemas.microsoft.com/office/drawing/2014/main" id="{60B2536B-F512-0B2F-20F7-55F61744B713}"/>
              </a:ext>
            </a:extLst>
          </p:cNvPr>
          <p:cNvSpPr txBox="1"/>
          <p:nvPr/>
        </p:nvSpPr>
        <p:spPr>
          <a:xfrm>
            <a:off x="6721798" y="3428763"/>
            <a:ext cx="5181923" cy="215444"/>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AF81"/>
                </a:solidFill>
                <a:effectLst/>
                <a:uLnTx/>
                <a:uFillTx/>
                <a:ea typeface="+mn-ea"/>
                <a:cs typeface="+mn-cs"/>
              </a:rPr>
              <a:t>Bestaande netwerken en </a:t>
            </a:r>
            <a:r>
              <a:rPr lang="nl-NL" sz="1400" b="1" err="1">
                <a:solidFill>
                  <a:srgbClr val="00AF81"/>
                </a:solidFill>
              </a:rPr>
              <a:t>community's</a:t>
            </a:r>
            <a:r>
              <a:rPr kumimoji="0" lang="nl-NL" sz="1400" b="1" i="0" u="none" strike="noStrike" kern="1200" cap="none" spc="0" normalizeH="0" baseline="0" noProof="0">
                <a:ln>
                  <a:noFill/>
                </a:ln>
                <a:solidFill>
                  <a:srgbClr val="00AF81"/>
                </a:solidFill>
                <a:effectLst/>
                <a:uLnTx/>
                <a:uFillTx/>
                <a:ea typeface="+mn-ea"/>
                <a:cs typeface="+mn-cs"/>
              </a:rPr>
              <a:t> in het onderwijsveld</a:t>
            </a:r>
          </a:p>
        </p:txBody>
      </p:sp>
      <p:sp>
        <p:nvSpPr>
          <p:cNvPr id="10" name="Tekstvak 20">
            <a:extLst>
              <a:ext uri="{FF2B5EF4-FFF2-40B4-BE49-F238E27FC236}">
                <a16:creationId xmlns:a16="http://schemas.microsoft.com/office/drawing/2014/main" id="{A1F0A324-A179-433A-C898-1AD79B33247D}"/>
              </a:ext>
            </a:extLst>
          </p:cNvPr>
          <p:cNvSpPr txBox="1"/>
          <p:nvPr/>
        </p:nvSpPr>
        <p:spPr>
          <a:xfrm>
            <a:off x="6721798" y="4287902"/>
            <a:ext cx="3858748" cy="215444"/>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DD784B"/>
                </a:solidFill>
                <a:effectLst/>
                <a:uLnTx/>
                <a:uFillTx/>
                <a:ea typeface="+mn-ea"/>
                <a:cs typeface="+mn-cs"/>
              </a:rPr>
              <a:t>Ontwikkelingen in het veld (</a:t>
            </a:r>
            <a:r>
              <a:rPr kumimoji="0" lang="nl-NL" sz="1400" b="1" i="0" u="none" strike="noStrike" kern="1200" cap="none" spc="0" normalizeH="0" baseline="0" noProof="0" err="1">
                <a:ln>
                  <a:noFill/>
                </a:ln>
                <a:solidFill>
                  <a:srgbClr val="DD784B"/>
                </a:solidFill>
                <a:effectLst/>
                <a:uLnTx/>
                <a:uFillTx/>
                <a:ea typeface="+mn-ea"/>
                <a:cs typeface="+mn-cs"/>
              </a:rPr>
              <a:t>practoraten</a:t>
            </a:r>
            <a:r>
              <a:rPr kumimoji="0" lang="nl-NL" sz="1400" b="1" i="0" u="none" strike="noStrike" kern="1200" cap="none" spc="0" normalizeH="0" baseline="0" noProof="0">
                <a:ln>
                  <a:noFill/>
                </a:ln>
                <a:solidFill>
                  <a:srgbClr val="DD784B"/>
                </a:solidFill>
                <a:effectLst/>
                <a:uLnTx/>
                <a:uFillTx/>
                <a:ea typeface="+mn-ea"/>
                <a:cs typeface="+mn-cs"/>
              </a:rPr>
              <a:t>)</a:t>
            </a:r>
            <a:endParaRPr kumimoji="0" lang="nl-NL" sz="1100" b="1" i="0" u="none" strike="noStrike" kern="1200" cap="none" spc="0" normalizeH="0" baseline="0" noProof="0">
              <a:ln>
                <a:noFill/>
              </a:ln>
              <a:solidFill>
                <a:srgbClr val="DD784B"/>
              </a:solidFill>
              <a:effectLst/>
              <a:uLnTx/>
              <a:uFillTx/>
              <a:ea typeface="+mn-ea"/>
              <a:cs typeface="+mn-cs"/>
            </a:endParaRPr>
          </a:p>
        </p:txBody>
      </p:sp>
      <p:sp>
        <p:nvSpPr>
          <p:cNvPr id="11" name="Tekstvak 19">
            <a:extLst>
              <a:ext uri="{FF2B5EF4-FFF2-40B4-BE49-F238E27FC236}">
                <a16:creationId xmlns:a16="http://schemas.microsoft.com/office/drawing/2014/main" id="{F3016C49-DE2B-76AF-CA17-E2E2C1134A34}"/>
              </a:ext>
            </a:extLst>
          </p:cNvPr>
          <p:cNvSpPr txBox="1"/>
          <p:nvPr/>
        </p:nvSpPr>
        <p:spPr>
          <a:xfrm>
            <a:off x="6726539" y="5025089"/>
            <a:ext cx="3096319" cy="215444"/>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4D74B"/>
                </a:solidFill>
                <a:effectLst/>
                <a:uLnTx/>
                <a:uFillTx/>
                <a:ea typeface="+mn-ea"/>
                <a:cs typeface="+mn-cs"/>
              </a:rPr>
              <a:t>Data-inrichting: HOSA en MOSA</a:t>
            </a:r>
          </a:p>
        </p:txBody>
      </p:sp>
      <p:cxnSp>
        <p:nvCxnSpPr>
          <p:cNvPr id="12" name="Straight Connector 15">
            <a:extLst>
              <a:ext uri="{FF2B5EF4-FFF2-40B4-BE49-F238E27FC236}">
                <a16:creationId xmlns:a16="http://schemas.microsoft.com/office/drawing/2014/main" id="{2585BC09-82B8-B5CF-780C-718F3C14B60F}"/>
              </a:ext>
            </a:extLst>
          </p:cNvPr>
          <p:cNvCxnSpPr>
            <a:cxnSpLocks/>
          </p:cNvCxnSpPr>
          <p:nvPr/>
        </p:nvCxnSpPr>
        <p:spPr>
          <a:xfrm flipH="1">
            <a:off x="5982040" y="2520635"/>
            <a:ext cx="533779"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a16="http://schemas.microsoft.com/office/drawing/2014/main" id="{BFE2EA08-BE1F-C965-3B71-3D696029522A}"/>
              </a:ext>
            </a:extLst>
          </p:cNvPr>
          <p:cNvCxnSpPr>
            <a:cxnSpLocks/>
          </p:cNvCxnSpPr>
          <p:nvPr/>
        </p:nvCxnSpPr>
        <p:spPr>
          <a:xfrm flipH="1">
            <a:off x="5756572" y="3542060"/>
            <a:ext cx="759247"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8">
            <a:extLst>
              <a:ext uri="{FF2B5EF4-FFF2-40B4-BE49-F238E27FC236}">
                <a16:creationId xmlns:a16="http://schemas.microsoft.com/office/drawing/2014/main" id="{DE0CCB15-009E-7F30-93B6-2FDACC4AE560}"/>
              </a:ext>
            </a:extLst>
          </p:cNvPr>
          <p:cNvCxnSpPr>
            <a:cxnSpLocks/>
          </p:cNvCxnSpPr>
          <p:nvPr/>
        </p:nvCxnSpPr>
        <p:spPr>
          <a:xfrm flipH="1">
            <a:off x="5561265" y="4385074"/>
            <a:ext cx="953401"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21">
            <a:extLst>
              <a:ext uri="{FF2B5EF4-FFF2-40B4-BE49-F238E27FC236}">
                <a16:creationId xmlns:a16="http://schemas.microsoft.com/office/drawing/2014/main" id="{F22DDB7A-B49F-9A86-D10A-53DF896C7ED9}"/>
              </a:ext>
            </a:extLst>
          </p:cNvPr>
          <p:cNvCxnSpPr>
            <a:cxnSpLocks/>
          </p:cNvCxnSpPr>
          <p:nvPr/>
        </p:nvCxnSpPr>
        <p:spPr>
          <a:xfrm flipH="1">
            <a:off x="5363654" y="5138523"/>
            <a:ext cx="1150352" cy="1461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9997657-7207-7C4E-5819-8520E4AD1859}"/>
              </a:ext>
            </a:extLst>
          </p:cNvPr>
          <p:cNvPicPr>
            <a:picLocks noChangeAspect="1"/>
          </p:cNvPicPr>
          <p:nvPr/>
        </p:nvPicPr>
        <p:blipFill>
          <a:blip r:embed="rId2"/>
          <a:stretch>
            <a:fillRect/>
          </a:stretch>
        </p:blipFill>
        <p:spPr>
          <a:xfrm>
            <a:off x="1610223" y="2030247"/>
            <a:ext cx="3569317" cy="4071298"/>
          </a:xfrm>
          <a:prstGeom prst="rect">
            <a:avLst/>
          </a:prstGeom>
        </p:spPr>
      </p:pic>
    </p:spTree>
    <p:extLst>
      <p:ext uri="{BB962C8B-B14F-4D97-AF65-F5344CB8AC3E}">
        <p14:creationId xmlns:p14="http://schemas.microsoft.com/office/powerpoint/2010/main" val="195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4AF7D0-0963-8120-5C9F-AAFAA3817FB0}"/>
              </a:ext>
            </a:extLst>
          </p:cNvPr>
          <p:cNvSpPr>
            <a:spLocks noGrp="1"/>
          </p:cNvSpPr>
          <p:nvPr>
            <p:ph type="body" sz="quarter" idx="11"/>
          </p:nvPr>
        </p:nvSpPr>
        <p:spPr>
          <a:xfrm>
            <a:off x="900113" y="1809750"/>
            <a:ext cx="7568026" cy="4287600"/>
          </a:xfrm>
        </p:spPr>
        <p:txBody>
          <a:bodyPr/>
          <a:lstStyle/>
          <a:p>
            <a:pPr marL="285750" indent="-285750">
              <a:lnSpc>
                <a:spcPct val="150000"/>
              </a:lnSpc>
              <a:buFont typeface="Arial" panose="020B0604020202020204" pitchFamily="34" charset="0"/>
              <a:buChar char="•"/>
            </a:pPr>
            <a:r>
              <a:rPr lang="nl-NL" sz="2400">
                <a:solidFill>
                  <a:srgbClr val="000000"/>
                </a:solidFill>
                <a:cs typeface="Calibri"/>
              </a:rPr>
              <a:t>Verandermotor</a:t>
            </a:r>
          </a:p>
          <a:p>
            <a:pPr marL="285750" indent="-285750">
              <a:lnSpc>
                <a:spcPct val="150000"/>
              </a:lnSpc>
              <a:buFont typeface="Arial" panose="020B0604020202020204" pitchFamily="34" charset="0"/>
              <a:buChar char="•"/>
            </a:pPr>
            <a:r>
              <a:rPr lang="nl-NL" sz="2400">
                <a:solidFill>
                  <a:srgbClr val="000000"/>
                </a:solidFill>
                <a:cs typeface="Calibri"/>
              </a:rPr>
              <a:t>Voorlopers</a:t>
            </a:r>
          </a:p>
          <a:p>
            <a:pPr marL="285750" indent="-285750">
              <a:lnSpc>
                <a:spcPct val="150000"/>
              </a:lnSpc>
              <a:buFont typeface="Arial" panose="020B0604020202020204" pitchFamily="34" charset="0"/>
              <a:buChar char="•"/>
            </a:pPr>
            <a:r>
              <a:rPr lang="nl-NL" sz="2400">
                <a:solidFill>
                  <a:srgbClr val="000000"/>
                </a:solidFill>
                <a:cs typeface="Calibri"/>
              </a:rPr>
              <a:t>Samenwerking van studenten, beleidsmedewerkers, onderzoekers, ICT-professionals, commerciële aanbieders enz.</a:t>
            </a:r>
          </a:p>
          <a:p>
            <a:pPr marL="285750" indent="-285750">
              <a:lnSpc>
                <a:spcPct val="150000"/>
              </a:lnSpc>
              <a:buFont typeface="Arial" panose="020B0604020202020204" pitchFamily="34" charset="0"/>
              <a:buChar char="•"/>
            </a:pPr>
            <a:r>
              <a:rPr lang="nl-NL" sz="2400">
                <a:solidFill>
                  <a:srgbClr val="000000"/>
                </a:solidFill>
                <a:cs typeface="Calibri"/>
              </a:rPr>
              <a:t>Gericht op het vinden van nationale oplossingen</a:t>
            </a:r>
          </a:p>
          <a:p>
            <a:endParaRPr lang="en-NL"/>
          </a:p>
        </p:txBody>
      </p:sp>
      <p:sp>
        <p:nvSpPr>
          <p:cNvPr id="2" name="Title 1">
            <a:extLst>
              <a:ext uri="{FF2B5EF4-FFF2-40B4-BE49-F238E27FC236}">
                <a16:creationId xmlns:a16="http://schemas.microsoft.com/office/drawing/2014/main" id="{9EFA375B-DD00-2230-2DAE-9C85BB981F0E}"/>
              </a:ext>
            </a:extLst>
          </p:cNvPr>
          <p:cNvSpPr>
            <a:spLocks noGrp="1"/>
          </p:cNvSpPr>
          <p:nvPr>
            <p:ph type="title"/>
          </p:nvPr>
        </p:nvSpPr>
        <p:spPr/>
        <p:txBody>
          <a:bodyPr/>
          <a:lstStyle/>
          <a:p>
            <a:r>
              <a:rPr lang="en-US" err="1"/>
              <a:t>Transformatiehubs</a:t>
            </a:r>
            <a:endParaRPr lang="en-NL"/>
          </a:p>
        </p:txBody>
      </p:sp>
      <p:pic>
        <p:nvPicPr>
          <p:cNvPr id="4" name="Graphic 3">
            <a:extLst>
              <a:ext uri="{FF2B5EF4-FFF2-40B4-BE49-F238E27FC236}">
                <a16:creationId xmlns:a16="http://schemas.microsoft.com/office/drawing/2014/main" id="{3A0A2A15-4853-C828-FF26-369C3211FE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469" y="2397639"/>
            <a:ext cx="2062721" cy="2062721"/>
          </a:xfrm>
          <a:prstGeom prst="rect">
            <a:avLst/>
          </a:prstGeom>
        </p:spPr>
      </p:pic>
    </p:spTree>
    <p:extLst>
      <p:ext uri="{BB962C8B-B14F-4D97-AF65-F5344CB8AC3E}">
        <p14:creationId xmlns:p14="http://schemas.microsoft.com/office/powerpoint/2010/main" val="190211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8F216-ACAD-7620-D09D-6EEE5B4C9040}"/>
              </a:ext>
            </a:extLst>
          </p:cNvPr>
          <p:cNvSpPr>
            <a:spLocks noGrp="1"/>
          </p:cNvSpPr>
          <p:nvPr>
            <p:ph type="body" sz="quarter" idx="11"/>
          </p:nvPr>
        </p:nvSpPr>
        <p:spPr>
          <a:xfrm>
            <a:off x="900113" y="1809750"/>
            <a:ext cx="7100887" cy="4287600"/>
          </a:xfrm>
        </p:spPr>
        <p:txBody>
          <a:bodyPr vert="horz" lIns="91440" tIns="45720" rIns="91440" bIns="45720" rtlCol="0" anchor="t">
            <a:normAutofit/>
          </a:bodyPr>
          <a:lstStyle/>
          <a:p>
            <a:pPr marL="285750" indent="-285750">
              <a:lnSpc>
                <a:spcPct val="150000"/>
              </a:lnSpc>
              <a:buFont typeface="Arial" panose="020B0604020202020204" pitchFamily="34" charset="0"/>
              <a:buChar char="•"/>
            </a:pPr>
            <a:r>
              <a:rPr lang="nl-NL" sz="2400">
                <a:solidFill>
                  <a:srgbClr val="000000"/>
                </a:solidFill>
                <a:latin typeface="General Sans"/>
                <a:cs typeface="Calibri"/>
              </a:rPr>
              <a:t>Ontwikkelen en organiseren van gezamenlijke </a:t>
            </a:r>
            <a:r>
              <a:rPr lang="nl-NL" err="1">
                <a:solidFill>
                  <a:srgbClr val="000000"/>
                </a:solidFill>
                <a:latin typeface="General Sans"/>
                <a:cs typeface="Calibri"/>
              </a:rPr>
              <a:t>ict-oplossingen</a:t>
            </a:r>
            <a:endParaRPr lang="nl-NL" err="1">
              <a:cs typeface="Calibri"/>
            </a:endParaRPr>
          </a:p>
          <a:p>
            <a:pPr marL="285750" indent="-285750">
              <a:lnSpc>
                <a:spcPct val="150000"/>
              </a:lnSpc>
              <a:buFont typeface="Arial" panose="020B0604020202020204" pitchFamily="34" charset="0"/>
              <a:buChar char="•"/>
            </a:pPr>
            <a:r>
              <a:rPr lang="nl-NL" sz="2400">
                <a:solidFill>
                  <a:srgbClr val="000000"/>
                </a:solidFill>
                <a:cs typeface="Calibri"/>
              </a:rPr>
              <a:t>Zorgen voor interoperabiliteit</a:t>
            </a:r>
          </a:p>
          <a:p>
            <a:pPr marL="285750" indent="-285750">
              <a:lnSpc>
                <a:spcPct val="150000"/>
              </a:lnSpc>
              <a:buFont typeface="Arial" panose="020B0604020202020204" pitchFamily="34" charset="0"/>
              <a:buChar char="•"/>
            </a:pPr>
            <a:r>
              <a:rPr lang="nl-NL" sz="2400">
                <a:solidFill>
                  <a:srgbClr val="000000"/>
                </a:solidFill>
                <a:cs typeface="Calibri"/>
              </a:rPr>
              <a:t>Ondersteuning van de implementatie bij instellingen</a:t>
            </a:r>
          </a:p>
          <a:p>
            <a:pPr marL="0" indent="0">
              <a:lnSpc>
                <a:spcPct val="150000"/>
              </a:lnSpc>
              <a:buNone/>
            </a:pPr>
            <a:endParaRPr lang="nl-NL" sz="2400">
              <a:solidFill>
                <a:srgbClr val="000000"/>
              </a:solidFill>
              <a:cs typeface="Calibri"/>
            </a:endParaRPr>
          </a:p>
        </p:txBody>
      </p:sp>
      <p:sp>
        <p:nvSpPr>
          <p:cNvPr id="2" name="Title 1">
            <a:extLst>
              <a:ext uri="{FF2B5EF4-FFF2-40B4-BE49-F238E27FC236}">
                <a16:creationId xmlns:a16="http://schemas.microsoft.com/office/drawing/2014/main" id="{A218E6A0-7D6E-41B6-5788-363064D8C596}"/>
              </a:ext>
            </a:extLst>
          </p:cNvPr>
          <p:cNvSpPr>
            <a:spLocks noGrp="1"/>
          </p:cNvSpPr>
          <p:nvPr>
            <p:ph type="title"/>
          </p:nvPr>
        </p:nvSpPr>
        <p:spPr/>
        <p:txBody>
          <a:bodyPr/>
          <a:lstStyle/>
          <a:p>
            <a:r>
              <a:rPr lang="en-US">
                <a:latin typeface="General Sans Semibold"/>
              </a:rPr>
              <a:t>Digitale sectorvoorzieningen</a:t>
            </a:r>
            <a:endParaRPr lang="en-NL"/>
          </a:p>
        </p:txBody>
      </p:sp>
      <p:pic>
        <p:nvPicPr>
          <p:cNvPr id="4" name="Graphic 3">
            <a:extLst>
              <a:ext uri="{FF2B5EF4-FFF2-40B4-BE49-F238E27FC236}">
                <a16:creationId xmlns:a16="http://schemas.microsoft.com/office/drawing/2014/main" id="{B2A78AC4-0BF9-F2B0-A9A8-FF11FCAA74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1091" y="2216324"/>
            <a:ext cx="2089681" cy="2089681"/>
          </a:xfrm>
          <a:prstGeom prst="rect">
            <a:avLst/>
          </a:prstGeom>
        </p:spPr>
      </p:pic>
    </p:spTree>
    <p:extLst>
      <p:ext uri="{BB962C8B-B14F-4D97-AF65-F5344CB8AC3E}">
        <p14:creationId xmlns:p14="http://schemas.microsoft.com/office/powerpoint/2010/main" val="21986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8F216-ACAD-7620-D09D-6EEE5B4C9040}"/>
              </a:ext>
            </a:extLst>
          </p:cNvPr>
          <p:cNvSpPr>
            <a:spLocks noGrp="1"/>
          </p:cNvSpPr>
          <p:nvPr>
            <p:ph type="body" sz="quarter" idx="11"/>
          </p:nvPr>
        </p:nvSpPr>
        <p:spPr>
          <a:xfrm>
            <a:off x="900113" y="1809750"/>
            <a:ext cx="7746930" cy="4287600"/>
          </a:xfrm>
        </p:spPr>
        <p:txBody>
          <a:bodyPr/>
          <a:lstStyle/>
          <a:p>
            <a:pPr marL="285750" indent="-285750">
              <a:lnSpc>
                <a:spcPct val="150000"/>
              </a:lnSpc>
              <a:buFont typeface="Arial" panose="020B0604020202020204" pitchFamily="34" charset="0"/>
              <a:buChar char="•"/>
            </a:pPr>
            <a:r>
              <a:rPr lang="nl-NL" sz="2400">
                <a:solidFill>
                  <a:srgbClr val="000000"/>
                </a:solidFill>
                <a:cs typeface="Calibri"/>
              </a:rPr>
              <a:t>Faciliteren van kennisdeling</a:t>
            </a:r>
          </a:p>
          <a:p>
            <a:pPr marL="285750" indent="-285750">
              <a:lnSpc>
                <a:spcPct val="150000"/>
              </a:lnSpc>
              <a:buFont typeface="Arial" panose="020B0604020202020204" pitchFamily="34" charset="0"/>
              <a:buChar char="•"/>
            </a:pPr>
            <a:r>
              <a:rPr lang="nl-NL" sz="2400">
                <a:solidFill>
                  <a:srgbClr val="000000"/>
                </a:solidFill>
                <a:cs typeface="Calibri"/>
              </a:rPr>
              <a:t>Toepasbare en makkelijk vindbare kennis over onderwijs</a:t>
            </a:r>
          </a:p>
          <a:p>
            <a:pPr marL="285750" indent="-285750">
              <a:lnSpc>
                <a:spcPct val="150000"/>
              </a:lnSpc>
              <a:buFont typeface="Arial" panose="020B0604020202020204" pitchFamily="34" charset="0"/>
              <a:buChar char="•"/>
            </a:pPr>
            <a:r>
              <a:rPr lang="nl-NL" sz="2400">
                <a:solidFill>
                  <a:srgbClr val="000000"/>
                </a:solidFill>
                <a:cs typeface="Calibri"/>
              </a:rPr>
              <a:t>Fonds voor onderzoek</a:t>
            </a:r>
          </a:p>
          <a:p>
            <a:pPr marL="285750" indent="-285750">
              <a:lnSpc>
                <a:spcPct val="150000"/>
              </a:lnSpc>
              <a:buFont typeface="Arial" panose="020B0604020202020204" pitchFamily="34" charset="0"/>
              <a:buChar char="•"/>
            </a:pPr>
            <a:r>
              <a:rPr lang="nl-NL" sz="2400">
                <a:solidFill>
                  <a:srgbClr val="000000"/>
                </a:solidFill>
                <a:cs typeface="Calibri"/>
              </a:rPr>
              <a:t>Fonds voor Center </a:t>
            </a:r>
            <a:r>
              <a:rPr lang="nl-NL" sz="2400" err="1">
                <a:solidFill>
                  <a:srgbClr val="000000"/>
                </a:solidFill>
                <a:cs typeface="Calibri"/>
              </a:rPr>
              <a:t>for</a:t>
            </a:r>
            <a:r>
              <a:rPr lang="nl-NL" sz="2400">
                <a:solidFill>
                  <a:srgbClr val="000000"/>
                </a:solidFill>
                <a:cs typeface="Calibri"/>
              </a:rPr>
              <a:t> Teaching &amp; Learning</a:t>
            </a:r>
          </a:p>
          <a:p>
            <a:pPr marL="285750" indent="-285750">
              <a:lnSpc>
                <a:spcPct val="150000"/>
              </a:lnSpc>
              <a:buFont typeface="Arial" panose="020B0604020202020204" pitchFamily="34" charset="0"/>
              <a:buChar char="•"/>
            </a:pPr>
            <a:r>
              <a:rPr lang="nl-NL">
                <a:solidFill>
                  <a:srgbClr val="000000"/>
                </a:solidFill>
                <a:cs typeface="Calibri"/>
              </a:rPr>
              <a:t>Docentprofessionalisering</a:t>
            </a:r>
            <a:endParaRPr lang="nl-NL" sz="2400">
              <a:solidFill>
                <a:srgbClr val="000000"/>
              </a:solidFill>
              <a:cs typeface="Calibri"/>
            </a:endParaRPr>
          </a:p>
        </p:txBody>
      </p:sp>
      <p:sp>
        <p:nvSpPr>
          <p:cNvPr id="2" name="Title 1">
            <a:extLst>
              <a:ext uri="{FF2B5EF4-FFF2-40B4-BE49-F238E27FC236}">
                <a16:creationId xmlns:a16="http://schemas.microsoft.com/office/drawing/2014/main" id="{A218E6A0-7D6E-41B6-5788-363064D8C596}"/>
              </a:ext>
            </a:extLst>
          </p:cNvPr>
          <p:cNvSpPr>
            <a:spLocks noGrp="1"/>
          </p:cNvSpPr>
          <p:nvPr>
            <p:ph type="title"/>
          </p:nvPr>
        </p:nvSpPr>
        <p:spPr/>
        <p:txBody>
          <a:bodyPr/>
          <a:lstStyle/>
          <a:p>
            <a:r>
              <a:rPr lang="en-US" err="1"/>
              <a:t>Kennishub</a:t>
            </a:r>
            <a:r>
              <a:rPr lang="en-US"/>
              <a:t> </a:t>
            </a:r>
            <a:r>
              <a:rPr lang="en-US" err="1"/>
              <a:t>leren</a:t>
            </a:r>
            <a:r>
              <a:rPr lang="en-US"/>
              <a:t> &amp; </a:t>
            </a:r>
            <a:r>
              <a:rPr lang="en-US" err="1"/>
              <a:t>innoveren</a:t>
            </a:r>
            <a:endParaRPr lang="en-NL"/>
          </a:p>
        </p:txBody>
      </p:sp>
      <p:pic>
        <p:nvPicPr>
          <p:cNvPr id="5" name="Graphic 4">
            <a:extLst>
              <a:ext uri="{FF2B5EF4-FFF2-40B4-BE49-F238E27FC236}">
                <a16:creationId xmlns:a16="http://schemas.microsoft.com/office/drawing/2014/main" id="{33BF8B7B-BCDF-DCF7-BA30-BC98AA6B63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7043" y="2273815"/>
            <a:ext cx="2310370" cy="2310370"/>
          </a:xfrm>
          <a:prstGeom prst="rect">
            <a:avLst/>
          </a:prstGeom>
        </p:spPr>
      </p:pic>
    </p:spTree>
    <p:extLst>
      <p:ext uri="{BB962C8B-B14F-4D97-AF65-F5344CB8AC3E}">
        <p14:creationId xmlns:p14="http://schemas.microsoft.com/office/powerpoint/2010/main" val="21622074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uls.pptx" id="{4BC19FDC-4404-4503-8267-F886AB2CD215}" vid="{7F8D5978-2E60-48F9-AF03-620FD0587111}"/>
    </a:ext>
  </a:extLst>
</a:theme>
</file>

<file path=ppt/theme/theme2.xml><?xml version="1.0" encoding="utf-8"?>
<a:theme xmlns:a="http://schemas.openxmlformats.org/drawingml/2006/main" name="Npuls roze">
  <a:themeElements>
    <a:clrScheme name="Npuls PP roze">
      <a:dk1>
        <a:srgbClr val="000000"/>
      </a:dk1>
      <a:lt1>
        <a:srgbClr val="F4D9DC"/>
      </a:lt1>
      <a:dk2>
        <a:srgbClr val="DD784B"/>
      </a:dk2>
      <a:lt2>
        <a:srgbClr val="F4D9DC"/>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Npuls presentatie.potx" id="{76F1A5CA-A149-4703-BA87-4DED376B8F01}" vid="{24DCD89B-047F-4DF1-A599-A661A489936B}"/>
    </a:ext>
  </a:extLst>
</a:theme>
</file>

<file path=ppt/theme/theme3.xml><?xml version="1.0" encoding="utf-8"?>
<a:theme xmlns:a="http://schemas.openxmlformats.org/drawingml/2006/main" name="Npuls wit">
  <a:themeElements>
    <a:clrScheme name="Npuls PP wit">
      <a:dk1>
        <a:srgbClr val="000000"/>
      </a:dk1>
      <a:lt1>
        <a:srgbClr val="FFFFFF"/>
      </a:lt1>
      <a:dk2>
        <a:srgbClr val="DD784B"/>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Npuls presentatie.potx" id="{76F1A5CA-A149-4703-BA87-4DED376B8F01}" vid="{613A858C-2CD2-40E5-9BFF-3DA30D1F8761}"/>
    </a:ext>
  </a:extLst>
</a:theme>
</file>

<file path=ppt/theme/theme4.xml><?xml version="1.0" encoding="utf-8"?>
<a:theme xmlns:a="http://schemas.openxmlformats.org/drawingml/2006/main" name="Template Slidebuilder - SURF">
  <a:themeElements>
    <a:clrScheme name="SURF">
      <a:dk1>
        <a:srgbClr val="000000"/>
      </a:dk1>
      <a:lt1>
        <a:srgbClr val="FFFFFF"/>
      </a:lt1>
      <a:dk2>
        <a:srgbClr val="070809"/>
      </a:dk2>
      <a:lt2>
        <a:srgbClr val="FFFFFF"/>
      </a:lt2>
      <a:accent1>
        <a:srgbClr val="EE7628"/>
      </a:accent1>
      <a:accent2>
        <a:srgbClr val="F6DA44"/>
      </a:accent2>
      <a:accent3>
        <a:srgbClr val="177ABF"/>
      </a:accent3>
      <a:accent4>
        <a:srgbClr val="2CA055"/>
      </a:accent4>
      <a:accent5>
        <a:srgbClr val="7B2882"/>
      </a:accent5>
      <a:accent6>
        <a:srgbClr val="E7303A"/>
      </a:accent6>
      <a:hlink>
        <a:srgbClr val="CCCBCB"/>
      </a:hlink>
      <a:folHlink>
        <a:srgbClr val="211F26"/>
      </a:folHlink>
    </a:clrScheme>
    <a:fontScheme name="SURF">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Powerpoint template SURF 2022 (1).pptx" id="{2A59311F-B60F-4158-BA48-A9B2060723B4}" vid="{90D07E92-A638-4009-AB30-F166BB8DE2F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65efcd-a0e8-46e5-8fce-0a0c8062aa65">
      <Terms xmlns="http://schemas.microsoft.com/office/infopath/2007/PartnerControls"/>
    </lcf76f155ced4ddcb4097134ff3c332f>
    <TaxCatchAll xmlns="ab8e3964-0583-4d76-8741-ab414fa70b15" xsi:nil="true"/>
    <SharedWithUsers xmlns="ab8e3964-0583-4d76-8741-ab414fa70b15">
      <UserInfo>
        <DisplayName>Lara Slaats</DisplayName>
        <AccountId>316</AccountId>
        <AccountType/>
      </UserInfo>
      <UserInfo>
        <DisplayName>Michel Jansen</DisplayName>
        <AccountId>317</AccountId>
        <AccountType/>
      </UserInfo>
      <UserInfo>
        <DisplayName>Jenny de Werk</DisplayName>
        <AccountId>318</AccountId>
        <AccountType/>
      </UserInfo>
      <UserInfo>
        <DisplayName>Martine Teirlinck</DisplayName>
        <AccountId>319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2789EBA4FE004CB1A47FE84E6C0BD2" ma:contentTypeVersion="12" ma:contentTypeDescription="Een nieuw document maken." ma:contentTypeScope="" ma:versionID="93fc251f1ffc9d7a6ddb0107d19ebdcb">
  <xsd:schema xmlns:xsd="http://www.w3.org/2001/XMLSchema" xmlns:xs="http://www.w3.org/2001/XMLSchema" xmlns:p="http://schemas.microsoft.com/office/2006/metadata/properties" xmlns:ns2="7d65efcd-a0e8-46e5-8fce-0a0c8062aa65" xmlns:ns3="ab8e3964-0583-4d76-8741-ab414fa70b15" targetNamespace="http://schemas.microsoft.com/office/2006/metadata/properties" ma:root="true" ma:fieldsID="9faf437883072d6c7f97591488b708e7" ns2:_="" ns3:_="">
    <xsd:import namespace="7d65efcd-a0e8-46e5-8fce-0a0c8062aa65"/>
    <xsd:import namespace="ab8e3964-0583-4d76-8741-ab414fa70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5efcd-a0e8-46e5-8fce-0a0c8062a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8e3964-0583-4d76-8741-ab414fa70b1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bc7853f7-d37c-4107-97cb-635d54fdb30a}" ma:internalName="TaxCatchAll" ma:showField="CatchAllData" ma:web="ab8e3964-0583-4d76-8741-ab414fa70b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8C7F5-456F-437B-81D7-F1E49D7B1A0C}">
  <ds:schemaRefs>
    <ds:schemaRef ds:uri="ab8e3964-0583-4d76-8741-ab414fa70b15"/>
    <ds:schemaRef ds:uri="http://purl.org/dc/elements/1.1/"/>
    <ds:schemaRef ds:uri="7d65efcd-a0e8-46e5-8fce-0a0c8062aa65"/>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6B70147-3ECB-42E3-8EF9-2E8D64C0F5E7}">
  <ds:schemaRefs>
    <ds:schemaRef ds:uri="http://schemas.microsoft.com/sharepoint/v3/contenttype/forms"/>
  </ds:schemaRefs>
</ds:datastoreItem>
</file>

<file path=customXml/itemProps3.xml><?xml version="1.0" encoding="utf-8"?>
<ds:datastoreItem xmlns:ds="http://schemas.openxmlformats.org/officeDocument/2006/customXml" ds:itemID="{7F097176-258A-47C3-BD5F-6FAFF3BF8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65efcd-a0e8-46e5-8fce-0a0c8062aa65"/>
    <ds:schemaRef ds:uri="ab8e3964-0583-4d76-8741-ab414fa70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Npuls</Template>
  <TotalTime>255</TotalTime>
  <Words>609</Words>
  <Application>Microsoft Office PowerPoint</Application>
  <PresentationFormat>Widescreen</PresentationFormat>
  <Paragraphs>99</Paragraphs>
  <Slides>26</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General Sans</vt:lpstr>
      <vt:lpstr>COOPER LIGHT BT</vt:lpstr>
      <vt:lpstr>Cooper Lt BT</vt:lpstr>
      <vt:lpstr>Wingdings</vt:lpstr>
      <vt:lpstr>Segoe UI Light</vt:lpstr>
      <vt:lpstr>Calibri</vt:lpstr>
      <vt:lpstr>Arial</vt:lpstr>
      <vt:lpstr>Calibri Light</vt:lpstr>
      <vt:lpstr>Cooper Black</vt:lpstr>
      <vt:lpstr>General Sans Semibold</vt:lpstr>
      <vt:lpstr>Kantoorthema</vt:lpstr>
      <vt:lpstr>Npuls roze</vt:lpstr>
      <vt:lpstr>Npuls wit</vt:lpstr>
      <vt:lpstr>Template Slidebuilder - SURF</vt:lpstr>
      <vt:lpstr>Presentatie voor Architectuurdag Groeifondsprojecten Onderwijs </vt:lpstr>
      <vt:lpstr> </vt:lpstr>
      <vt:lpstr>PowerPoint Presentation</vt:lpstr>
      <vt:lpstr>Uitdagingen</vt:lpstr>
      <vt:lpstr>Drie doelstellingen</vt:lpstr>
      <vt:lpstr>Bestaande activiteiten komen samen in Npuls </vt:lpstr>
      <vt:lpstr>Transformatiehubs</vt:lpstr>
      <vt:lpstr>Digitale sectorvoorzieningen</vt:lpstr>
      <vt:lpstr>Kennishub leren &amp; innoveren</vt:lpstr>
      <vt:lpstr>PowerPoint Presentation</vt:lpstr>
      <vt:lpstr>HOSA/MOSA</vt:lpstr>
      <vt:lpstr>HOSA/MOSA</vt:lpstr>
      <vt:lpstr>Businessplatforms</vt:lpstr>
      <vt:lpstr>Domeinarchitectuur Onderwijs &amp; flexibilisering</vt:lpstr>
      <vt:lpstr>Scope Digitale leermaterialen</vt:lpstr>
      <vt:lpstr>In het Education Exchange platform zit meer…</vt:lpstr>
      <vt:lpstr>Streefarchitectuur</vt:lpstr>
      <vt:lpstr>Wat is een streefarchitectuur</vt:lpstr>
      <vt:lpstr>Van klantreis naar bouwstenen</vt:lpstr>
      <vt:lpstr>H(M)OSA Platforms voor Flexibel Onderwijs</vt:lpstr>
      <vt:lpstr>Klantreis</vt:lpstr>
      <vt:lpstr>Klantreis - bedrijfsservices</vt:lpstr>
      <vt:lpstr>Processen</vt:lpstr>
      <vt:lpstr>Bedrijfsobjecten</vt:lpstr>
      <vt:lpstr>Bouwstenen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voor Architectuurdag Groeifondsprojecten Onderwijs </dc:title>
  <dc:creator>Jeroen de Jong</dc:creator>
  <cp:lastModifiedBy>Patrick van der Veer</cp:lastModifiedBy>
  <cp:revision>8</cp:revision>
  <dcterms:created xsi:type="dcterms:W3CDTF">2024-01-31T10:10:15Z</dcterms:created>
  <dcterms:modified xsi:type="dcterms:W3CDTF">2024-10-10T13:14:35Z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0x0101004D2789EBA4FE004CB1A47FE84E6C0BD2</vt:lpwstr>
  </property>
  <property fmtid="{D5CDD505-2E9C-101B-9397-08002B2CF9AE}" pid="3" name="MediaServiceImageTags">
    <vt:lpwstr/>
  </property>
</Properties>
</file>