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361" r:id="rId2"/>
    <p:sldId id="385" r:id="rId3"/>
    <p:sldId id="380" r:id="rId4"/>
    <p:sldId id="287" r:id="rId5"/>
    <p:sldId id="387" r:id="rId6"/>
    <p:sldId id="295" r:id="rId7"/>
    <p:sldId id="388" r:id="rId8"/>
    <p:sldId id="386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7569F8-DB05-466A-97A6-264EE1383099}" v="3" dt="2024-10-04T09:15:03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3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no Scheers" userId="f7c738ef-628c-4c85-a585-439206a5eb64" providerId="ADAL" clId="{DA7569F8-DB05-466A-97A6-264EE1383099}"/>
    <pc:docChg chg="undo custSel addSld delSld modSld sldOrd">
      <pc:chgData name="Menno Scheers" userId="f7c738ef-628c-4c85-a585-439206a5eb64" providerId="ADAL" clId="{DA7569F8-DB05-466A-97A6-264EE1383099}" dt="2024-10-04T09:21:46.123" v="383" actId="20577"/>
      <pc:docMkLst>
        <pc:docMk/>
      </pc:docMkLst>
      <pc:sldChg chg="modSp add mod">
        <pc:chgData name="Menno Scheers" userId="f7c738ef-628c-4c85-a585-439206a5eb64" providerId="ADAL" clId="{DA7569F8-DB05-466A-97A6-264EE1383099}" dt="2024-10-04T09:19:48.002" v="356" actId="20577"/>
        <pc:sldMkLst>
          <pc:docMk/>
          <pc:sldMk cId="3516421071" sldId="287"/>
        </pc:sldMkLst>
        <pc:spChg chg="mod">
          <ac:chgData name="Menno Scheers" userId="f7c738ef-628c-4c85-a585-439206a5eb64" providerId="ADAL" clId="{DA7569F8-DB05-466A-97A6-264EE1383099}" dt="2024-10-04T09:15:32.233" v="153" actId="20577"/>
          <ac:spMkLst>
            <pc:docMk/>
            <pc:sldMk cId="3516421071" sldId="287"/>
            <ac:spMk id="10" creationId="{0683C418-6C86-15CB-5A35-83C3F4F7085A}"/>
          </ac:spMkLst>
        </pc:spChg>
        <pc:spChg chg="mod">
          <ac:chgData name="Menno Scheers" userId="f7c738ef-628c-4c85-a585-439206a5eb64" providerId="ADAL" clId="{DA7569F8-DB05-466A-97A6-264EE1383099}" dt="2024-10-04T09:19:48.002" v="356" actId="20577"/>
          <ac:spMkLst>
            <pc:docMk/>
            <pc:sldMk cId="3516421071" sldId="287"/>
            <ac:spMk id="11" creationId="{FB39C611-6D60-9BC8-AD68-6BCF18E64479}"/>
          </ac:spMkLst>
        </pc:spChg>
      </pc:sldChg>
      <pc:sldChg chg="modSp mod">
        <pc:chgData name="Menno Scheers" userId="f7c738ef-628c-4c85-a585-439206a5eb64" providerId="ADAL" clId="{DA7569F8-DB05-466A-97A6-264EE1383099}" dt="2024-10-04T09:11:41.648" v="30" actId="20577"/>
        <pc:sldMkLst>
          <pc:docMk/>
          <pc:sldMk cId="1289813000" sldId="295"/>
        </pc:sldMkLst>
        <pc:spChg chg="mod">
          <ac:chgData name="Menno Scheers" userId="f7c738ef-628c-4c85-a585-439206a5eb64" providerId="ADAL" clId="{DA7569F8-DB05-466A-97A6-264EE1383099}" dt="2024-10-04T09:11:41.648" v="30" actId="20577"/>
          <ac:spMkLst>
            <pc:docMk/>
            <pc:sldMk cId="1289813000" sldId="295"/>
            <ac:spMk id="4" creationId="{CC29D5F1-725A-11B0-A828-84FBC18C85CB}"/>
          </ac:spMkLst>
        </pc:spChg>
      </pc:sldChg>
      <pc:sldChg chg="modSp mod">
        <pc:chgData name="Menno Scheers" userId="f7c738ef-628c-4c85-a585-439206a5eb64" providerId="ADAL" clId="{DA7569F8-DB05-466A-97A6-264EE1383099}" dt="2024-10-04T09:21:46.123" v="383" actId="20577"/>
        <pc:sldMkLst>
          <pc:docMk/>
          <pc:sldMk cId="3225494921" sldId="386"/>
        </pc:sldMkLst>
        <pc:spChg chg="mod">
          <ac:chgData name="Menno Scheers" userId="f7c738ef-628c-4c85-a585-439206a5eb64" providerId="ADAL" clId="{DA7569F8-DB05-466A-97A6-264EE1383099}" dt="2024-10-04T09:21:46.123" v="383" actId="20577"/>
          <ac:spMkLst>
            <pc:docMk/>
            <pc:sldMk cId="3225494921" sldId="386"/>
            <ac:spMk id="6" creationId="{2B1B1222-CDCC-8A23-3588-60FC666ABD07}"/>
          </ac:spMkLst>
        </pc:spChg>
        <pc:spChg chg="mod">
          <ac:chgData name="Menno Scheers" userId="f7c738ef-628c-4c85-a585-439206a5eb64" providerId="ADAL" clId="{DA7569F8-DB05-466A-97A6-264EE1383099}" dt="2024-10-04T09:21:07.091" v="357" actId="6549"/>
          <ac:spMkLst>
            <pc:docMk/>
            <pc:sldMk cId="3225494921" sldId="386"/>
            <ac:spMk id="14" creationId="{E32DBB95-9186-3AEF-7ED1-477950382927}"/>
          </ac:spMkLst>
        </pc:spChg>
      </pc:sldChg>
      <pc:sldChg chg="addSp delSp modSp mod">
        <pc:chgData name="Menno Scheers" userId="f7c738ef-628c-4c85-a585-439206a5eb64" providerId="ADAL" clId="{DA7569F8-DB05-466A-97A6-264EE1383099}" dt="2024-10-04T09:13:53.982" v="124" actId="478"/>
        <pc:sldMkLst>
          <pc:docMk/>
          <pc:sldMk cId="1626376433" sldId="387"/>
        </pc:sldMkLst>
        <pc:spChg chg="add del mod">
          <ac:chgData name="Menno Scheers" userId="f7c738ef-628c-4c85-a585-439206a5eb64" providerId="ADAL" clId="{DA7569F8-DB05-466A-97A6-264EE1383099}" dt="2024-10-04T09:12:33.175" v="35" actId="21"/>
          <ac:spMkLst>
            <pc:docMk/>
            <pc:sldMk cId="1626376433" sldId="387"/>
            <ac:spMk id="2" creationId="{FEC9BF65-A78A-B631-B3E7-8CE8B6079A2B}"/>
          </ac:spMkLst>
        </pc:spChg>
        <pc:spChg chg="add del mod">
          <ac:chgData name="Menno Scheers" userId="f7c738ef-628c-4c85-a585-439206a5eb64" providerId="ADAL" clId="{DA7569F8-DB05-466A-97A6-264EE1383099}" dt="2024-10-04T09:12:29.121" v="34" actId="21"/>
          <ac:spMkLst>
            <pc:docMk/>
            <pc:sldMk cId="1626376433" sldId="387"/>
            <ac:spMk id="4" creationId="{E372D055-A19D-76E8-55FB-7018858DA72E}"/>
          </ac:spMkLst>
        </pc:spChg>
        <pc:spChg chg="add del mod">
          <ac:chgData name="Menno Scheers" userId="f7c738ef-628c-4c85-a585-439206a5eb64" providerId="ADAL" clId="{DA7569F8-DB05-466A-97A6-264EE1383099}" dt="2024-10-04T09:13:53.982" v="124" actId="478"/>
          <ac:spMkLst>
            <pc:docMk/>
            <pc:sldMk cId="1626376433" sldId="387"/>
            <ac:spMk id="7" creationId="{B35EE08E-1F04-A46A-4DB5-E8510E5EFD27}"/>
          </ac:spMkLst>
        </pc:spChg>
        <pc:spChg chg="mod">
          <ac:chgData name="Menno Scheers" userId="f7c738ef-628c-4c85-a585-439206a5eb64" providerId="ADAL" clId="{DA7569F8-DB05-466A-97A6-264EE1383099}" dt="2024-10-04T09:13:47.461" v="123" actId="20577"/>
          <ac:spMkLst>
            <pc:docMk/>
            <pc:sldMk cId="1626376433" sldId="387"/>
            <ac:spMk id="10" creationId="{8026CEFC-5B22-4659-5F84-8A8D5E2C634F}"/>
          </ac:spMkLst>
        </pc:spChg>
      </pc:sldChg>
      <pc:sldChg chg="addSp modSp mod">
        <pc:chgData name="Menno Scheers" userId="f7c738ef-628c-4c85-a585-439206a5eb64" providerId="ADAL" clId="{DA7569F8-DB05-466A-97A6-264EE1383099}" dt="2024-10-04T09:13:26.111" v="113" actId="113"/>
        <pc:sldMkLst>
          <pc:docMk/>
          <pc:sldMk cId="286439607" sldId="388"/>
        </pc:sldMkLst>
        <pc:spChg chg="add mod">
          <ac:chgData name="Menno Scheers" userId="f7c738ef-628c-4c85-a585-439206a5eb64" providerId="ADAL" clId="{DA7569F8-DB05-466A-97A6-264EE1383099}" dt="2024-10-04T09:13:26.111" v="113" actId="113"/>
          <ac:spMkLst>
            <pc:docMk/>
            <pc:sldMk cId="286439607" sldId="388"/>
            <ac:spMk id="5" creationId="{FEC9BF65-A78A-B631-B3E7-8CE8B6079A2B}"/>
          </ac:spMkLst>
        </pc:spChg>
      </pc:sldChg>
      <pc:sldChg chg="add del ord">
        <pc:chgData name="Menno Scheers" userId="f7c738ef-628c-4c85-a585-439206a5eb64" providerId="ADAL" clId="{DA7569F8-DB05-466A-97A6-264EE1383099}" dt="2024-10-04T09:15:06.539" v="129" actId="47"/>
        <pc:sldMkLst>
          <pc:docMk/>
          <pc:sldMk cId="2708271643" sldId="3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84EA0-0A13-453C-B0EA-A43A624C866C}" type="datetimeFigureOut">
              <a:rPr lang="nl-NL" smtClean="0"/>
              <a:t>4-10-2024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EDCA4-2967-4457-91F2-1D85315511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175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176B4-2F3E-4542-A88B-B482618D0CA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868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176B4-2F3E-4542-A88B-B482618D0CA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9769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176B4-2F3E-4542-A88B-B482618D0CA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601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176B4-2F3E-4542-A88B-B482618D0CA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3680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176B4-2F3E-4542-A88B-B482618D0CA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032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176B4-2F3E-4542-A88B-B482618D0CA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3262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176B4-2F3E-4542-A88B-B482618D0CA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145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176B4-2F3E-4542-A88B-B482618D0CA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852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tekst 10">
            <a:extLst>
              <a:ext uri="{FF2B5EF4-FFF2-40B4-BE49-F238E27FC236}">
                <a16:creationId xmlns:a16="http://schemas.microsoft.com/office/drawing/2014/main" id="{BEA26A03-DB99-8B63-4EE4-824A4ADCB08A}"/>
              </a:ext>
            </a:extLst>
          </p:cNvPr>
          <p:cNvSpPr txBox="1">
            <a:spLocks/>
          </p:cNvSpPr>
          <p:nvPr userDrawn="1"/>
        </p:nvSpPr>
        <p:spPr>
          <a:xfrm>
            <a:off x="193040" y="225424"/>
            <a:ext cx="11805920" cy="6424295"/>
          </a:xfrm>
          <a:prstGeom prst="roundRect">
            <a:avLst>
              <a:gd name="adj" fmla="val 3563"/>
            </a:avLst>
          </a:pr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Calibri Light" panose="020F0302020204030204" pitchFamily="34" charset="0"/>
              <a:buNone/>
              <a:defRPr sz="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813" indent="-1762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Calibri Light" panose="020F030202020403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000" b="1" i="0" kern="1200" cap="none" baseline="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6pPr>
            <a:lvl7pPr marL="342900" indent="-3429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rabicPeriod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" indent="-3429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lphaLcPeriod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1338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EE7628"/>
              </a:buClr>
              <a:buSzPct val="110000"/>
              <a:buFont typeface="Calibri Light" panose="020F0302020204030204" pitchFamily="34" charset="0"/>
              <a:buNone/>
              <a:tabLst/>
              <a:defRPr/>
            </a:pP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20000" y="1592263"/>
            <a:ext cx="7488000" cy="4213944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Plain text #1</a:t>
            </a:r>
          </a:p>
          <a:p>
            <a:pPr lvl="1"/>
            <a:r>
              <a:rPr lang="en-GB" noProof="0" dirty="0"/>
              <a:t>Plain text #2</a:t>
            </a:r>
          </a:p>
          <a:p>
            <a:pPr lvl="2"/>
            <a:r>
              <a:rPr lang="en-GB" noProof="0" dirty="0"/>
              <a:t>Heading #1</a:t>
            </a:r>
          </a:p>
          <a:p>
            <a:pPr lvl="3"/>
            <a:r>
              <a:rPr lang="en-GB" noProof="0" dirty="0"/>
              <a:t>Heading #2</a:t>
            </a:r>
          </a:p>
          <a:p>
            <a:pPr lvl="4"/>
            <a:r>
              <a:rPr lang="en-GB" noProof="0" dirty="0"/>
              <a:t>Heading #3</a:t>
            </a:r>
          </a:p>
          <a:p>
            <a:pPr lvl="5"/>
            <a:r>
              <a:rPr lang="en-GB" noProof="0" dirty="0"/>
              <a:t>Heading #4</a:t>
            </a:r>
          </a:p>
          <a:p>
            <a:pPr lvl="6"/>
            <a:r>
              <a:rPr lang="en-GB" noProof="0" dirty="0"/>
              <a:t>Source</a:t>
            </a:r>
          </a:p>
          <a:p>
            <a:pPr lvl="7"/>
            <a:r>
              <a:rPr lang="en-GB" noProof="0" dirty="0"/>
              <a:t>Plain text #1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en-GB" noProof="0" dirty="0"/>
              <a:t>Plain text #2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E48AD39F-D1BD-4A94-927C-E2D6B75091D7}"/>
              </a:ext>
            </a:extLst>
          </p:cNvPr>
          <p:cNvSpPr/>
          <p:nvPr userDrawn="1"/>
        </p:nvSpPr>
        <p:spPr>
          <a:xfrm>
            <a:off x="0" y="-367937"/>
            <a:ext cx="600998" cy="24622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762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Text #2</a:t>
            </a:r>
          </a:p>
        </p:txBody>
      </p:sp>
      <p:sp>
        <p:nvSpPr>
          <p:cNvPr id="92" name="Tijdelijke aanduiding voor tekst 15">
            <a:extLst>
              <a:ext uri="{FF2B5EF4-FFF2-40B4-BE49-F238E27FC236}">
                <a16:creationId xmlns:a16="http://schemas.microsoft.com/office/drawing/2014/main" id="{2378F912-895D-4E5A-C6A2-0F02095F83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6060536"/>
            <a:ext cx="932400" cy="475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94" name="Tijdelijke aanduiding voor tekst 12">
            <a:extLst>
              <a:ext uri="{FF2B5EF4-FFF2-40B4-BE49-F238E27FC236}">
                <a16:creationId xmlns:a16="http://schemas.microsoft.com/office/drawing/2014/main" id="{15465D20-B021-B141-C442-893E0F9A43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8207" y="707795"/>
            <a:ext cx="36000" cy="396000"/>
          </a:xfrm>
          <a:custGeom>
            <a:avLst/>
            <a:gdLst>
              <a:gd name="connsiteX0" fmla="*/ 18000 w 36000"/>
              <a:gd name="connsiteY0" fmla="*/ 0 h 396000"/>
              <a:gd name="connsiteX1" fmla="*/ 36000 w 36000"/>
              <a:gd name="connsiteY1" fmla="*/ 18000 h 396000"/>
              <a:gd name="connsiteX2" fmla="*/ 36000 w 36000"/>
              <a:gd name="connsiteY2" fmla="*/ 378000 h 396000"/>
              <a:gd name="connsiteX3" fmla="*/ 18000 w 36000"/>
              <a:gd name="connsiteY3" fmla="*/ 396000 h 396000"/>
              <a:gd name="connsiteX4" fmla="*/ 0 w 36000"/>
              <a:gd name="connsiteY4" fmla="*/ 378000 h 396000"/>
              <a:gd name="connsiteX5" fmla="*/ 0 w 36000"/>
              <a:gd name="connsiteY5" fmla="*/ 18000 h 396000"/>
              <a:gd name="connsiteX6" fmla="*/ 18000 w 36000"/>
              <a:gd name="connsiteY6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" h="396000">
                <a:moveTo>
                  <a:pt x="18000" y="0"/>
                </a:moveTo>
                <a:cubicBezTo>
                  <a:pt x="27941" y="0"/>
                  <a:pt x="36000" y="8059"/>
                  <a:pt x="36000" y="18000"/>
                </a:cubicBezTo>
                <a:lnTo>
                  <a:pt x="36000" y="378000"/>
                </a:lnTo>
                <a:cubicBezTo>
                  <a:pt x="36000" y="387941"/>
                  <a:pt x="27941" y="396000"/>
                  <a:pt x="18000" y="396000"/>
                </a:cubicBezTo>
                <a:cubicBezTo>
                  <a:pt x="8059" y="396000"/>
                  <a:pt x="0" y="387941"/>
                  <a:pt x="0" y="378000"/>
                </a:cubicBezTo>
                <a:lnTo>
                  <a:pt x="0" y="18000"/>
                </a:lnTo>
                <a:cubicBezTo>
                  <a:pt x="0" y="8059"/>
                  <a:pt x="8059" y="0"/>
                  <a:pt x="180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95" name="Tijdelijke aanduiding voor titel 1">
            <a:extLst>
              <a:ext uri="{FF2B5EF4-FFF2-40B4-BE49-F238E27FC236}">
                <a16:creationId xmlns:a16="http://schemas.microsoft.com/office/drawing/2014/main" id="{DC43821C-5BB8-744D-9C50-AA91E9ED55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5163" y="722313"/>
            <a:ext cx="10606838" cy="3422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noProof="0" dirty="0"/>
              <a:t>Place the title of the slide here</a:t>
            </a: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5D46AF8F-4B21-5804-31BF-1C1BB876307C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BE5A3C05-D400-7344-4E32-B787F56F3C38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07080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5" name="Ovaal 4">
              <a:extLst>
                <a:ext uri="{FF2B5EF4-FFF2-40B4-BE49-F238E27FC236}">
                  <a16:creationId xmlns:a16="http://schemas.microsoft.com/office/drawing/2014/main" id="{D02C9D50-E5DF-00DF-CD27-846F8804EFCD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3B0092E0-74FD-6478-2504-2D0EB0103BF2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#1</a:t>
              </a:r>
            </a:p>
          </p:txBody>
        </p:sp>
        <p:sp>
          <p:nvSpPr>
            <p:cNvPr id="7" name="Ovaal 6">
              <a:extLst>
                <a:ext uri="{FF2B5EF4-FFF2-40B4-BE49-F238E27FC236}">
                  <a16:creationId xmlns:a16="http://schemas.microsoft.com/office/drawing/2014/main" id="{33A32ADC-A58D-CC6E-AFB6-2B9579E69584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ED1F2342-766E-48FD-3F5B-33C7F5F69B90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343837BD-274C-40AF-269B-25BB4AA92B60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#2</a:t>
              </a:r>
            </a:p>
          </p:txBody>
        </p:sp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B7D9BF3B-81F0-64B9-B793-54EA31255044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1B614813-6178-04DD-3F92-23E6A37BBED8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7080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#1</a:t>
              </a:r>
            </a:p>
          </p:txBody>
        </p: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0653D296-150A-C25C-A00E-3B03962994BE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D804369E-B93E-581B-2DCB-A0C026FFDC9C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EE7628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#2</a:t>
              </a:r>
            </a:p>
          </p:txBody>
        </p:sp>
        <p:sp>
          <p:nvSpPr>
            <p:cNvPr id="15" name="Ovaal 14">
              <a:extLst>
                <a:ext uri="{FF2B5EF4-FFF2-40B4-BE49-F238E27FC236}">
                  <a16:creationId xmlns:a16="http://schemas.microsoft.com/office/drawing/2014/main" id="{3F62BDFB-25FA-D830-ED25-50A5C2A60613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FF20BF12-4BCD-BB6F-FC71-DA0446669524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177AB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#3</a:t>
              </a:r>
            </a:p>
          </p:txBody>
        </p: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85133663-6DB4-F648-C3FD-B133C28DB4C0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0365C24F-3997-6E09-3B3D-114CEF55A4FE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Source</a:t>
              </a:r>
            </a:p>
          </p:txBody>
        </p:sp>
        <p:sp>
          <p:nvSpPr>
            <p:cNvPr id="20" name="Ovaal 19">
              <a:extLst>
                <a:ext uri="{FF2B5EF4-FFF2-40B4-BE49-F238E27FC236}">
                  <a16:creationId xmlns:a16="http://schemas.microsoft.com/office/drawing/2014/main" id="{F99DACC5-1913-6266-B862-31F632E7717D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4165BB2C-1DCD-DF01-185B-58779FC4BB0E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#1</a:t>
              </a:r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0BFD64B8-7A40-F690-75D2-9D9EE530AB78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6003C14C-B4AE-DC1B-2246-AE30522B44BD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#2</a:t>
              </a:r>
            </a:p>
          </p:txBody>
        </p:sp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B867FF16-6200-D8B8-8EC6-C9D1F8B3BFB6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38ABD4DD-7348-C1CB-E110-E8FCD37C582B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2CA055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#4</a:t>
              </a:r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88318073-B332-5B2B-82EB-7B9F866FAAF7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Want to know more?</a:t>
              </a:r>
              <a:b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Go to the tab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'SLIDEBUILDER’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and click</a:t>
              </a:r>
              <a:b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on the button 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‘Inspiration'</a:t>
              </a:r>
            </a:p>
          </p:txBody>
        </p:sp>
        <p:grpSp>
          <p:nvGrpSpPr>
            <p:cNvPr id="27" name="ICOON_info">
              <a:extLst>
                <a:ext uri="{FF2B5EF4-FFF2-40B4-BE49-F238E27FC236}">
                  <a16:creationId xmlns:a16="http://schemas.microsoft.com/office/drawing/2014/main" id="{D3C5ED46-97F2-CF89-0BFC-D0843C83CA23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A1357442-7389-AD83-37C3-6DB9E2CD4BBE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all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76" name="Graphic 163" descr="Informatie">
                <a:extLst>
                  <a:ext uri="{FF2B5EF4-FFF2-40B4-BE49-F238E27FC236}">
                    <a16:creationId xmlns:a16="http://schemas.microsoft.com/office/drawing/2014/main" id="{D8ED8111-7970-B2B8-3390-950A15D34C17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8" name="VOORBEELD">
              <a:extLst>
                <a:ext uri="{FF2B5EF4-FFF2-40B4-BE49-F238E27FC236}">
                  <a16:creationId xmlns:a16="http://schemas.microsoft.com/office/drawing/2014/main" id="{E5DD2C93-8588-968E-0B42-EFEA7BA72329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A9C55D16-3369-B518-1CE6-2D05AFB0A01F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6" name="Rechthoek 35">
                <a:extLst>
                  <a:ext uri="{FF2B5EF4-FFF2-40B4-BE49-F238E27FC236}">
                    <a16:creationId xmlns:a16="http://schemas.microsoft.com/office/drawing/2014/main" id="{7BD53C66-D65E-C694-1D67-22AE7CE1A81E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grpSp>
            <p:nvGrpSpPr>
              <p:cNvPr id="37" name="Groep 36">
                <a:extLst>
                  <a:ext uri="{FF2B5EF4-FFF2-40B4-BE49-F238E27FC236}">
                    <a16:creationId xmlns:a16="http://schemas.microsoft.com/office/drawing/2014/main" id="{05537666-F1BB-D705-9A27-A4CFED2BE72B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68" name="Groep 67">
                  <a:extLst>
                    <a:ext uri="{FF2B5EF4-FFF2-40B4-BE49-F238E27FC236}">
                      <a16:creationId xmlns:a16="http://schemas.microsoft.com/office/drawing/2014/main" id="{2BF0440F-AC85-88EE-8590-A2856340CA52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70" name="Rechte verbindingslijn 69">
                    <a:extLst>
                      <a:ext uri="{FF2B5EF4-FFF2-40B4-BE49-F238E27FC236}">
                        <a16:creationId xmlns:a16="http://schemas.microsoft.com/office/drawing/2014/main" id="{133575CA-B7E0-9802-628A-81303D12B07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1" name="Rechte verbindingslijn 70">
                    <a:extLst>
                      <a:ext uri="{FF2B5EF4-FFF2-40B4-BE49-F238E27FC236}">
                        <a16:creationId xmlns:a16="http://schemas.microsoft.com/office/drawing/2014/main" id="{6C50D56C-1616-CB8E-EA6B-AAFCF4773BE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2" name="Rechte verbindingslijn 71">
                    <a:extLst>
                      <a:ext uri="{FF2B5EF4-FFF2-40B4-BE49-F238E27FC236}">
                        <a16:creationId xmlns:a16="http://schemas.microsoft.com/office/drawing/2014/main" id="{1E89BA4E-D16A-EEC4-8EB5-F8447C56CD2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3" name="Rechte verbindingslijn 72">
                    <a:extLst>
                      <a:ext uri="{FF2B5EF4-FFF2-40B4-BE49-F238E27FC236}">
                        <a16:creationId xmlns:a16="http://schemas.microsoft.com/office/drawing/2014/main" id="{1CCD125B-59FF-103C-89EE-B89AB409516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4" name="Rechte verbindingslijn 73">
                    <a:extLst>
                      <a:ext uri="{FF2B5EF4-FFF2-40B4-BE49-F238E27FC236}">
                        <a16:creationId xmlns:a16="http://schemas.microsoft.com/office/drawing/2014/main" id="{8BA0180F-3C31-1185-19F1-133A04FA2AE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69" name="Pijl: rechts 68">
                  <a:extLst>
                    <a:ext uri="{FF2B5EF4-FFF2-40B4-BE49-F238E27FC236}">
                      <a16:creationId xmlns:a16="http://schemas.microsoft.com/office/drawing/2014/main" id="{6724E4EB-35DF-B0CC-1B19-D61364F079B5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8" name="Groep 37">
                <a:extLst>
                  <a:ext uri="{FF2B5EF4-FFF2-40B4-BE49-F238E27FC236}">
                    <a16:creationId xmlns:a16="http://schemas.microsoft.com/office/drawing/2014/main" id="{9F303DA3-D2F3-13A3-5E9B-5888AEC42504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61" name="Groep 60">
                  <a:extLst>
                    <a:ext uri="{FF2B5EF4-FFF2-40B4-BE49-F238E27FC236}">
                      <a16:creationId xmlns:a16="http://schemas.microsoft.com/office/drawing/2014/main" id="{D206100D-CFAC-19B1-8362-4B11A833D0DE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63" name="Rechte verbindingslijn 62">
                    <a:extLst>
                      <a:ext uri="{FF2B5EF4-FFF2-40B4-BE49-F238E27FC236}">
                        <a16:creationId xmlns:a16="http://schemas.microsoft.com/office/drawing/2014/main" id="{CF169DF4-2C26-1DE0-CA71-C606A0CE33D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4" name="Rechte verbindingslijn 63">
                    <a:extLst>
                      <a:ext uri="{FF2B5EF4-FFF2-40B4-BE49-F238E27FC236}">
                        <a16:creationId xmlns:a16="http://schemas.microsoft.com/office/drawing/2014/main" id="{82B56FF0-6F95-138D-78BC-E087D6DEBB0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5" name="Rechte verbindingslijn 64">
                    <a:extLst>
                      <a:ext uri="{FF2B5EF4-FFF2-40B4-BE49-F238E27FC236}">
                        <a16:creationId xmlns:a16="http://schemas.microsoft.com/office/drawing/2014/main" id="{C830425E-91AE-BF95-D9AD-5865257BBF1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6" name="Rechte verbindingslijn 65">
                    <a:extLst>
                      <a:ext uri="{FF2B5EF4-FFF2-40B4-BE49-F238E27FC236}">
                        <a16:creationId xmlns:a16="http://schemas.microsoft.com/office/drawing/2014/main" id="{034165B5-4A7E-E395-BA60-95C97BD2D1D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7" name="Rechte verbindingslijn 66">
                    <a:extLst>
                      <a:ext uri="{FF2B5EF4-FFF2-40B4-BE49-F238E27FC236}">
                        <a16:creationId xmlns:a16="http://schemas.microsoft.com/office/drawing/2014/main" id="{F82EACD5-D75F-6F93-A799-A618F0AF029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62" name="Pijl: rechts 61">
                  <a:extLst>
                    <a:ext uri="{FF2B5EF4-FFF2-40B4-BE49-F238E27FC236}">
                      <a16:creationId xmlns:a16="http://schemas.microsoft.com/office/drawing/2014/main" id="{AD1893E7-4698-6AF4-8896-CEC42F3DEC7F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9" name="Rechte verbindingslijn 38">
                <a:extLst>
                  <a:ext uri="{FF2B5EF4-FFF2-40B4-BE49-F238E27FC236}">
                    <a16:creationId xmlns:a16="http://schemas.microsoft.com/office/drawing/2014/main" id="{3BAD0CB1-9681-FA75-6875-AD8E9D42588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40" name="Rechte verbindingslijn 39">
                <a:extLst>
                  <a:ext uri="{FF2B5EF4-FFF2-40B4-BE49-F238E27FC236}">
                    <a16:creationId xmlns:a16="http://schemas.microsoft.com/office/drawing/2014/main" id="{9799A2D0-2B63-ADA1-2555-9CFBF1C43E1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880D59E8-B69E-7744-7665-16E25737B262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sp>
            <p:nvSpPr>
              <p:cNvPr id="42" name="Rechthoek 41">
                <a:extLst>
                  <a:ext uri="{FF2B5EF4-FFF2-40B4-BE49-F238E27FC236}">
                    <a16:creationId xmlns:a16="http://schemas.microsoft.com/office/drawing/2014/main" id="{95003617-F5D9-A6E3-E34B-66F9BC660CFE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Text level up</a:t>
                </a:r>
              </a:p>
            </p:txBody>
          </p:sp>
          <p:grpSp>
            <p:nvGrpSpPr>
              <p:cNvPr id="43" name="Groep 42">
                <a:extLst>
                  <a:ext uri="{FF2B5EF4-FFF2-40B4-BE49-F238E27FC236}">
                    <a16:creationId xmlns:a16="http://schemas.microsoft.com/office/drawing/2014/main" id="{A945F1AB-9F7D-AF1A-74D6-2520AF9906DA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53" name="Rechthoek 52">
                  <a:extLst>
                    <a:ext uri="{FF2B5EF4-FFF2-40B4-BE49-F238E27FC236}">
                      <a16:creationId xmlns:a16="http://schemas.microsoft.com/office/drawing/2014/main" id="{AA495396-4036-DB52-5D0D-508582580D31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54" name="Groep 53">
                  <a:extLst>
                    <a:ext uri="{FF2B5EF4-FFF2-40B4-BE49-F238E27FC236}">
                      <a16:creationId xmlns:a16="http://schemas.microsoft.com/office/drawing/2014/main" id="{AA958DB0-06BB-782E-FEC5-3469FA8AB49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56" name="Rechte verbindingslijn 55">
                    <a:extLst>
                      <a:ext uri="{FF2B5EF4-FFF2-40B4-BE49-F238E27FC236}">
                        <a16:creationId xmlns:a16="http://schemas.microsoft.com/office/drawing/2014/main" id="{454B649C-ED6B-F109-EF67-F2CA4C12B3F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7" name="Rechte verbindingslijn 56">
                    <a:extLst>
                      <a:ext uri="{FF2B5EF4-FFF2-40B4-BE49-F238E27FC236}">
                        <a16:creationId xmlns:a16="http://schemas.microsoft.com/office/drawing/2014/main" id="{7FE900F9-1A70-42DE-DEFA-42B57139887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8" name="Rechte verbindingslijn 57">
                    <a:extLst>
                      <a:ext uri="{FF2B5EF4-FFF2-40B4-BE49-F238E27FC236}">
                        <a16:creationId xmlns:a16="http://schemas.microsoft.com/office/drawing/2014/main" id="{1EEE7199-E352-E0F2-A3B3-4192B75CA1B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9" name="Rechte verbindingslijn 58">
                    <a:extLst>
                      <a:ext uri="{FF2B5EF4-FFF2-40B4-BE49-F238E27FC236}">
                        <a16:creationId xmlns:a16="http://schemas.microsoft.com/office/drawing/2014/main" id="{879243A4-3542-23B8-CCA5-5E572E51E7D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0" name="Rechte verbindingslijn 59">
                    <a:extLst>
                      <a:ext uri="{FF2B5EF4-FFF2-40B4-BE49-F238E27FC236}">
                        <a16:creationId xmlns:a16="http://schemas.microsoft.com/office/drawing/2014/main" id="{44905C71-94E8-29C0-640D-AD086ABC424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55" name="Pijl: rechts 54">
                  <a:extLst>
                    <a:ext uri="{FF2B5EF4-FFF2-40B4-BE49-F238E27FC236}">
                      <a16:creationId xmlns:a16="http://schemas.microsoft.com/office/drawing/2014/main" id="{5932AB18-030F-39E1-63DE-39FCFEA23A43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44" name="Groep 43">
                <a:extLst>
                  <a:ext uri="{FF2B5EF4-FFF2-40B4-BE49-F238E27FC236}">
                    <a16:creationId xmlns:a16="http://schemas.microsoft.com/office/drawing/2014/main" id="{A994A5E8-A161-BBA4-22F9-91B1A2337DA4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45" name="Rechthoek 44">
                  <a:extLst>
                    <a:ext uri="{FF2B5EF4-FFF2-40B4-BE49-F238E27FC236}">
                      <a16:creationId xmlns:a16="http://schemas.microsoft.com/office/drawing/2014/main" id="{3777D173-910C-30E8-D14B-AFD79083415F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46" name="Groep 45">
                  <a:extLst>
                    <a:ext uri="{FF2B5EF4-FFF2-40B4-BE49-F238E27FC236}">
                      <a16:creationId xmlns:a16="http://schemas.microsoft.com/office/drawing/2014/main" id="{992DCFF3-2F36-E2B5-3576-8BA87DB47A24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48" name="Rechte verbindingslijn 47">
                    <a:extLst>
                      <a:ext uri="{FF2B5EF4-FFF2-40B4-BE49-F238E27FC236}">
                        <a16:creationId xmlns:a16="http://schemas.microsoft.com/office/drawing/2014/main" id="{D402BC72-6E69-D152-54ED-88F8477D465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9" name="Rechte verbindingslijn 48">
                    <a:extLst>
                      <a:ext uri="{FF2B5EF4-FFF2-40B4-BE49-F238E27FC236}">
                        <a16:creationId xmlns:a16="http://schemas.microsoft.com/office/drawing/2014/main" id="{8F163697-46B1-600E-3E5C-93E5BA2164B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0" name="Rechte verbindingslijn 49">
                    <a:extLst>
                      <a:ext uri="{FF2B5EF4-FFF2-40B4-BE49-F238E27FC236}">
                        <a16:creationId xmlns:a16="http://schemas.microsoft.com/office/drawing/2014/main" id="{271A501D-274F-989C-F88A-6821576E4D0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1" name="Rechte verbindingslijn 50">
                    <a:extLst>
                      <a:ext uri="{FF2B5EF4-FFF2-40B4-BE49-F238E27FC236}">
                        <a16:creationId xmlns:a16="http://schemas.microsoft.com/office/drawing/2014/main" id="{73BA53E1-0C90-0FBA-6ACB-6A59BBF0EF9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2" name="Rechte verbindingslijn 51">
                    <a:extLst>
                      <a:ext uri="{FF2B5EF4-FFF2-40B4-BE49-F238E27FC236}">
                        <a16:creationId xmlns:a16="http://schemas.microsoft.com/office/drawing/2014/main" id="{423CCCEC-7ECC-C3AD-88E9-01BB7468D1C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7" name="Pijl: rechts 46">
                  <a:extLst>
                    <a:ext uri="{FF2B5EF4-FFF2-40B4-BE49-F238E27FC236}">
                      <a16:creationId xmlns:a16="http://schemas.microsoft.com/office/drawing/2014/main" id="{E3F8E202-71F7-CBFA-655D-247978E27B3E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29" name="Groep 28">
              <a:extLst>
                <a:ext uri="{FF2B5EF4-FFF2-40B4-BE49-F238E27FC236}">
                  <a16:creationId xmlns:a16="http://schemas.microsoft.com/office/drawing/2014/main" id="{5396D06A-86EA-E6E5-645B-3366EECFD4C3}"/>
                </a:ext>
              </a:extLst>
            </p:cNvPr>
            <p:cNvGrpSpPr/>
            <p:nvPr userDrawn="1"/>
          </p:nvGrpSpPr>
          <p:grpSpPr>
            <a:xfrm>
              <a:off x="-938434" y="4663037"/>
              <a:ext cx="627798" cy="576693"/>
              <a:chOff x="-1753862" y="6112775"/>
              <a:chExt cx="759635" cy="697798"/>
            </a:xfrm>
          </p:grpSpPr>
          <p:grpSp>
            <p:nvGrpSpPr>
              <p:cNvPr id="30" name="Inspireren">
                <a:extLst>
                  <a:ext uri="{FF2B5EF4-FFF2-40B4-BE49-F238E27FC236}">
                    <a16:creationId xmlns:a16="http://schemas.microsoft.com/office/drawing/2014/main" id="{C315B8AE-1555-67DB-7FB3-76730A42EAE6}"/>
                  </a:ext>
                </a:extLst>
              </p:cNvPr>
              <p:cNvGrpSpPr>
                <a:grpSpLocks noChangeAspect="1"/>
              </p:cNvGrpSpPr>
              <p:nvPr userDrawn="1"/>
            </p:nvGrpSpPr>
            <p:grpSpPr bwMode="auto">
              <a:xfrm>
                <a:off x="-1484858" y="6112775"/>
                <a:ext cx="205431" cy="293286"/>
                <a:chOff x="4768" y="2783"/>
                <a:chExt cx="788" cy="1125"/>
              </a:xfrm>
              <a:gradFill>
                <a:gsLst>
                  <a:gs pos="0">
                    <a:srgbClr val="9D9FA1"/>
                  </a:gs>
                  <a:gs pos="70000">
                    <a:srgbClr val="211F26"/>
                  </a:gs>
                </a:gsLst>
                <a:lin ang="2700000" scaled="0"/>
              </a:gradFill>
            </p:grpSpPr>
            <p:sp>
              <p:nvSpPr>
                <p:cNvPr id="32" name="Freeform 12">
                  <a:extLst>
                    <a:ext uri="{FF2B5EF4-FFF2-40B4-BE49-F238E27FC236}">
                      <a16:creationId xmlns:a16="http://schemas.microsoft.com/office/drawing/2014/main" id="{B2F8799A-C434-EA6B-8EDB-5A2671A2BA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01" y="3186"/>
                  <a:ext cx="319" cy="288"/>
                </a:xfrm>
                <a:custGeom>
                  <a:avLst/>
                  <a:gdLst>
                    <a:gd name="T0" fmla="*/ 220 w 319"/>
                    <a:gd name="T1" fmla="*/ 288 h 288"/>
                    <a:gd name="T2" fmla="*/ 107 w 319"/>
                    <a:gd name="T3" fmla="*/ 288 h 288"/>
                    <a:gd name="T4" fmla="*/ 0 w 319"/>
                    <a:gd name="T5" fmla="*/ 0 h 288"/>
                    <a:gd name="T6" fmla="*/ 319 w 319"/>
                    <a:gd name="T7" fmla="*/ 0 h 288"/>
                    <a:gd name="T8" fmla="*/ 220 w 319"/>
                    <a:gd name="T9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9" h="288">
                      <a:moveTo>
                        <a:pt x="220" y="288"/>
                      </a:moveTo>
                      <a:lnTo>
                        <a:pt x="107" y="288"/>
                      </a:lnTo>
                      <a:lnTo>
                        <a:pt x="0" y="0"/>
                      </a:lnTo>
                      <a:lnTo>
                        <a:pt x="319" y="0"/>
                      </a:lnTo>
                      <a:lnTo>
                        <a:pt x="220" y="288"/>
                      </a:lnTo>
                      <a:close/>
                    </a:path>
                  </a:pathLst>
                </a:custGeom>
                <a:solidFill>
                  <a:srgbClr val="1FF5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Freeform 13">
                  <a:extLst>
                    <a:ext uri="{FF2B5EF4-FFF2-40B4-BE49-F238E27FC236}">
                      <a16:creationId xmlns:a16="http://schemas.microsoft.com/office/drawing/2014/main" id="{50F83CCC-62FA-B811-9AFC-4FF2929379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22" y="3796"/>
                  <a:ext cx="282" cy="112"/>
                </a:xfrm>
                <a:custGeom>
                  <a:avLst/>
                  <a:gdLst>
                    <a:gd name="T0" fmla="*/ 229 w 251"/>
                    <a:gd name="T1" fmla="*/ 70 h 100"/>
                    <a:gd name="T2" fmla="*/ 229 w 251"/>
                    <a:gd name="T3" fmla="*/ 69 h 100"/>
                    <a:gd name="T4" fmla="*/ 251 w 251"/>
                    <a:gd name="T5" fmla="*/ 0 h 100"/>
                    <a:gd name="T6" fmla="*/ 0 w 251"/>
                    <a:gd name="T7" fmla="*/ 0 h 100"/>
                    <a:gd name="T8" fmla="*/ 22 w 251"/>
                    <a:gd name="T9" fmla="*/ 69 h 100"/>
                    <a:gd name="T10" fmla="*/ 63 w 251"/>
                    <a:gd name="T11" fmla="*/ 100 h 100"/>
                    <a:gd name="T12" fmla="*/ 188 w 251"/>
                    <a:gd name="T13" fmla="*/ 100 h 100"/>
                    <a:gd name="T14" fmla="*/ 229 w 251"/>
                    <a:gd name="T15" fmla="*/ 71 h 100"/>
                    <a:gd name="T16" fmla="*/ 229 w 251"/>
                    <a:gd name="T17" fmla="*/ 71 h 100"/>
                    <a:gd name="T18" fmla="*/ 229 w 251"/>
                    <a:gd name="T19" fmla="*/ 7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51" h="100">
                      <a:moveTo>
                        <a:pt x="229" y="70"/>
                      </a:moveTo>
                      <a:cubicBezTo>
                        <a:pt x="229" y="70"/>
                        <a:pt x="229" y="69"/>
                        <a:pt x="229" y="69"/>
                      </a:cubicBezTo>
                      <a:cubicBezTo>
                        <a:pt x="251" y="0"/>
                        <a:pt x="251" y="0"/>
                        <a:pt x="25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2" y="69"/>
                        <a:pt x="22" y="69"/>
                        <a:pt x="22" y="69"/>
                      </a:cubicBezTo>
                      <a:cubicBezTo>
                        <a:pt x="27" y="87"/>
                        <a:pt x="44" y="100"/>
                        <a:pt x="63" y="100"/>
                      </a:cubicBezTo>
                      <a:cubicBezTo>
                        <a:pt x="188" y="100"/>
                        <a:pt x="188" y="100"/>
                        <a:pt x="188" y="100"/>
                      </a:cubicBezTo>
                      <a:cubicBezTo>
                        <a:pt x="207" y="100"/>
                        <a:pt x="223" y="88"/>
                        <a:pt x="229" y="71"/>
                      </a:cubicBezTo>
                      <a:cubicBezTo>
                        <a:pt x="229" y="71"/>
                        <a:pt x="229" y="71"/>
                        <a:pt x="229" y="71"/>
                      </a:cubicBezTo>
                      <a:lnTo>
                        <a:pt x="229" y="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Freeform 14">
                  <a:extLst>
                    <a:ext uri="{FF2B5EF4-FFF2-40B4-BE49-F238E27FC236}">
                      <a16:creationId xmlns:a16="http://schemas.microsoft.com/office/drawing/2014/main" id="{E69F4435-9D53-19E9-5E8C-5028A71C696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768" y="2783"/>
                  <a:ext cx="788" cy="966"/>
                </a:xfrm>
                <a:custGeom>
                  <a:avLst/>
                  <a:gdLst>
                    <a:gd name="T0" fmla="*/ 351 w 702"/>
                    <a:gd name="T1" fmla="*/ 0 h 860"/>
                    <a:gd name="T2" fmla="*/ 0 w 702"/>
                    <a:gd name="T3" fmla="*/ 351 h 860"/>
                    <a:gd name="T4" fmla="*/ 134 w 702"/>
                    <a:gd name="T5" fmla="*/ 627 h 860"/>
                    <a:gd name="T6" fmla="*/ 165 w 702"/>
                    <a:gd name="T7" fmla="*/ 718 h 860"/>
                    <a:gd name="T8" fmla="*/ 266 w 702"/>
                    <a:gd name="T9" fmla="*/ 718 h 860"/>
                    <a:gd name="T10" fmla="*/ 266 w 702"/>
                    <a:gd name="T11" fmla="*/ 718 h 860"/>
                    <a:gd name="T12" fmla="*/ 434 w 702"/>
                    <a:gd name="T13" fmla="*/ 718 h 860"/>
                    <a:gd name="T14" fmla="*/ 419 w 702"/>
                    <a:gd name="T15" fmla="*/ 760 h 860"/>
                    <a:gd name="T16" fmla="*/ 284 w 702"/>
                    <a:gd name="T17" fmla="*/ 760 h 860"/>
                    <a:gd name="T18" fmla="*/ 284 w 702"/>
                    <a:gd name="T19" fmla="*/ 760 h 860"/>
                    <a:gd name="T20" fmla="*/ 179 w 702"/>
                    <a:gd name="T21" fmla="*/ 760 h 860"/>
                    <a:gd name="T22" fmla="*/ 212 w 702"/>
                    <a:gd name="T23" fmla="*/ 860 h 860"/>
                    <a:gd name="T24" fmla="*/ 212 w 702"/>
                    <a:gd name="T25" fmla="*/ 860 h 860"/>
                    <a:gd name="T26" fmla="*/ 216 w 702"/>
                    <a:gd name="T27" fmla="*/ 860 h 860"/>
                    <a:gd name="T28" fmla="*/ 488 w 702"/>
                    <a:gd name="T29" fmla="*/ 860 h 860"/>
                    <a:gd name="T30" fmla="*/ 491 w 702"/>
                    <a:gd name="T31" fmla="*/ 860 h 860"/>
                    <a:gd name="T32" fmla="*/ 570 w 702"/>
                    <a:gd name="T33" fmla="*/ 625 h 860"/>
                    <a:gd name="T34" fmla="*/ 702 w 702"/>
                    <a:gd name="T35" fmla="*/ 351 h 860"/>
                    <a:gd name="T36" fmla="*/ 351 w 702"/>
                    <a:gd name="T37" fmla="*/ 0 h 860"/>
                    <a:gd name="T38" fmla="*/ 587 w 702"/>
                    <a:gd name="T39" fmla="*/ 438 h 860"/>
                    <a:gd name="T40" fmla="*/ 485 w 702"/>
                    <a:gd name="T41" fmla="*/ 563 h 860"/>
                    <a:gd name="T42" fmla="*/ 454 w 702"/>
                    <a:gd name="T43" fmla="*/ 658 h 860"/>
                    <a:gd name="T44" fmla="*/ 250 w 702"/>
                    <a:gd name="T45" fmla="*/ 658 h 860"/>
                    <a:gd name="T46" fmla="*/ 219 w 702"/>
                    <a:gd name="T47" fmla="*/ 565 h 860"/>
                    <a:gd name="T48" fmla="*/ 115 w 702"/>
                    <a:gd name="T49" fmla="*/ 439 h 860"/>
                    <a:gd name="T50" fmla="*/ 99 w 702"/>
                    <a:gd name="T51" fmla="*/ 351 h 860"/>
                    <a:gd name="T52" fmla="*/ 351 w 702"/>
                    <a:gd name="T53" fmla="*/ 99 h 860"/>
                    <a:gd name="T54" fmla="*/ 603 w 702"/>
                    <a:gd name="T55" fmla="*/ 351 h 860"/>
                    <a:gd name="T56" fmla="*/ 587 w 702"/>
                    <a:gd name="T57" fmla="*/ 438 h 8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02" h="860">
                      <a:moveTo>
                        <a:pt x="351" y="0"/>
                      </a:moveTo>
                      <a:cubicBezTo>
                        <a:pt x="157" y="0"/>
                        <a:pt x="0" y="157"/>
                        <a:pt x="0" y="351"/>
                      </a:cubicBezTo>
                      <a:cubicBezTo>
                        <a:pt x="0" y="463"/>
                        <a:pt x="52" y="562"/>
                        <a:pt x="134" y="627"/>
                      </a:cubicBezTo>
                      <a:cubicBezTo>
                        <a:pt x="165" y="718"/>
                        <a:pt x="165" y="718"/>
                        <a:pt x="165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434" y="718"/>
                        <a:pt x="434" y="718"/>
                        <a:pt x="434" y="718"/>
                      </a:cubicBezTo>
                      <a:cubicBezTo>
                        <a:pt x="419" y="760"/>
                        <a:pt x="419" y="760"/>
                        <a:pt x="419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179" y="760"/>
                        <a:pt x="179" y="760"/>
                        <a:pt x="179" y="7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6" y="860"/>
                        <a:pt x="216" y="860"/>
                        <a:pt x="216" y="860"/>
                      </a:cubicBezTo>
                      <a:cubicBezTo>
                        <a:pt x="488" y="860"/>
                        <a:pt x="488" y="860"/>
                        <a:pt x="488" y="860"/>
                      </a:cubicBezTo>
                      <a:cubicBezTo>
                        <a:pt x="491" y="860"/>
                        <a:pt x="491" y="860"/>
                        <a:pt x="491" y="860"/>
                      </a:cubicBezTo>
                      <a:cubicBezTo>
                        <a:pt x="570" y="625"/>
                        <a:pt x="570" y="625"/>
                        <a:pt x="570" y="625"/>
                      </a:cubicBezTo>
                      <a:cubicBezTo>
                        <a:pt x="651" y="560"/>
                        <a:pt x="702" y="461"/>
                        <a:pt x="702" y="351"/>
                      </a:cubicBezTo>
                      <a:cubicBezTo>
                        <a:pt x="702" y="157"/>
                        <a:pt x="545" y="0"/>
                        <a:pt x="351" y="0"/>
                      </a:cubicBezTo>
                      <a:close/>
                      <a:moveTo>
                        <a:pt x="587" y="438"/>
                      </a:moveTo>
                      <a:cubicBezTo>
                        <a:pt x="568" y="490"/>
                        <a:pt x="531" y="534"/>
                        <a:pt x="485" y="563"/>
                      </a:cubicBezTo>
                      <a:cubicBezTo>
                        <a:pt x="454" y="658"/>
                        <a:pt x="454" y="658"/>
                        <a:pt x="454" y="658"/>
                      </a:cubicBezTo>
                      <a:cubicBezTo>
                        <a:pt x="250" y="658"/>
                        <a:pt x="250" y="658"/>
                        <a:pt x="250" y="658"/>
                      </a:cubicBezTo>
                      <a:cubicBezTo>
                        <a:pt x="219" y="565"/>
                        <a:pt x="219" y="565"/>
                        <a:pt x="219" y="565"/>
                      </a:cubicBezTo>
                      <a:cubicBezTo>
                        <a:pt x="172" y="536"/>
                        <a:pt x="135" y="491"/>
                        <a:pt x="115" y="439"/>
                      </a:cubicBezTo>
                      <a:cubicBezTo>
                        <a:pt x="105" y="411"/>
                        <a:pt x="99" y="382"/>
                        <a:pt x="99" y="351"/>
                      </a:cubicBezTo>
                      <a:cubicBezTo>
                        <a:pt x="99" y="212"/>
                        <a:pt x="212" y="99"/>
                        <a:pt x="351" y="99"/>
                      </a:cubicBezTo>
                      <a:cubicBezTo>
                        <a:pt x="490" y="99"/>
                        <a:pt x="603" y="212"/>
                        <a:pt x="603" y="351"/>
                      </a:cubicBezTo>
                      <a:cubicBezTo>
                        <a:pt x="603" y="381"/>
                        <a:pt x="597" y="411"/>
                        <a:pt x="587" y="4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F8B95E8-334A-F838-ED69-9E4E33978F4C}"/>
                  </a:ext>
                </a:extLst>
              </p:cNvPr>
              <p:cNvSpPr txBox="1"/>
              <p:nvPr userDrawn="1"/>
            </p:nvSpPr>
            <p:spPr>
              <a:xfrm>
                <a:off x="-1753862" y="6420664"/>
                <a:ext cx="759635" cy="38990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Inspiration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6265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tekst 10">
            <a:extLst>
              <a:ext uri="{FF2B5EF4-FFF2-40B4-BE49-F238E27FC236}">
                <a16:creationId xmlns:a16="http://schemas.microsoft.com/office/drawing/2014/main" id="{BEA26A03-DB99-8B63-4EE4-824A4ADCB08A}"/>
              </a:ext>
            </a:extLst>
          </p:cNvPr>
          <p:cNvSpPr txBox="1">
            <a:spLocks/>
          </p:cNvSpPr>
          <p:nvPr userDrawn="1"/>
        </p:nvSpPr>
        <p:spPr>
          <a:xfrm>
            <a:off x="193040" y="225424"/>
            <a:ext cx="11805920" cy="6424295"/>
          </a:xfrm>
          <a:prstGeom prst="roundRect">
            <a:avLst>
              <a:gd name="adj" fmla="val 3563"/>
            </a:avLst>
          </a:prstGeom>
          <a:solidFill>
            <a:schemeClr val="accent1">
              <a:alpha val="20000"/>
            </a:schemeClr>
          </a:solidFill>
        </p:spPr>
        <p:txBody>
          <a:bodyPr wrap="square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Calibri Light" panose="020F0302020204030204" pitchFamily="34" charset="0"/>
              <a:buNone/>
              <a:defRPr sz="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813" indent="-1762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Calibri Light" panose="020F030202020403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000" b="1" i="0" kern="1200" cap="none" baseline="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6pPr>
            <a:lvl7pPr marL="342900" indent="-3429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rabicPeriod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" indent="-3429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lphaLcPeriod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1338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EE7628"/>
              </a:buClr>
              <a:buSzPct val="110000"/>
              <a:buFont typeface="Calibri Light" panose="020F0302020204030204" pitchFamily="34" charset="0"/>
              <a:buNone/>
              <a:tabLst/>
              <a:defRPr/>
            </a:pP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20000" y="1592263"/>
            <a:ext cx="7488000" cy="4213944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Plain text #1</a:t>
            </a:r>
          </a:p>
          <a:p>
            <a:pPr lvl="1"/>
            <a:r>
              <a:rPr lang="en-GB" noProof="0" dirty="0"/>
              <a:t>Plain text #2</a:t>
            </a:r>
          </a:p>
          <a:p>
            <a:pPr lvl="2"/>
            <a:r>
              <a:rPr lang="en-GB" noProof="0" dirty="0"/>
              <a:t>Heading #1</a:t>
            </a:r>
          </a:p>
          <a:p>
            <a:pPr lvl="3"/>
            <a:r>
              <a:rPr lang="en-GB" noProof="0" dirty="0"/>
              <a:t>Heading #2</a:t>
            </a:r>
          </a:p>
          <a:p>
            <a:pPr lvl="4"/>
            <a:r>
              <a:rPr lang="en-GB" noProof="0" dirty="0"/>
              <a:t>Heading #3</a:t>
            </a:r>
          </a:p>
          <a:p>
            <a:pPr lvl="5"/>
            <a:r>
              <a:rPr lang="en-GB" noProof="0" dirty="0"/>
              <a:t>Heading #4</a:t>
            </a:r>
          </a:p>
          <a:p>
            <a:pPr lvl="6"/>
            <a:r>
              <a:rPr lang="en-GB" noProof="0" dirty="0"/>
              <a:t>Source</a:t>
            </a:r>
          </a:p>
          <a:p>
            <a:pPr lvl="7"/>
            <a:r>
              <a:rPr lang="en-GB" noProof="0" dirty="0"/>
              <a:t>Plain text #1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en-GB" noProof="0" dirty="0"/>
              <a:t>Plain text #2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E48AD39F-D1BD-4A94-927C-E2D6B75091D7}"/>
              </a:ext>
            </a:extLst>
          </p:cNvPr>
          <p:cNvSpPr/>
          <p:nvPr userDrawn="1"/>
        </p:nvSpPr>
        <p:spPr>
          <a:xfrm>
            <a:off x="0" y="-367937"/>
            <a:ext cx="600998" cy="24622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762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Text #3</a:t>
            </a:r>
          </a:p>
        </p:txBody>
      </p:sp>
      <p:sp>
        <p:nvSpPr>
          <p:cNvPr id="92" name="Tijdelijke aanduiding voor tekst 15">
            <a:extLst>
              <a:ext uri="{FF2B5EF4-FFF2-40B4-BE49-F238E27FC236}">
                <a16:creationId xmlns:a16="http://schemas.microsoft.com/office/drawing/2014/main" id="{2378F912-895D-4E5A-C6A2-0F02095F83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6060536"/>
            <a:ext cx="932400" cy="475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94" name="Tijdelijke aanduiding voor tekst 12">
            <a:extLst>
              <a:ext uri="{FF2B5EF4-FFF2-40B4-BE49-F238E27FC236}">
                <a16:creationId xmlns:a16="http://schemas.microsoft.com/office/drawing/2014/main" id="{15465D20-B021-B141-C442-893E0F9A43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8207" y="707795"/>
            <a:ext cx="36000" cy="396000"/>
          </a:xfrm>
          <a:custGeom>
            <a:avLst/>
            <a:gdLst>
              <a:gd name="connsiteX0" fmla="*/ 18000 w 36000"/>
              <a:gd name="connsiteY0" fmla="*/ 0 h 396000"/>
              <a:gd name="connsiteX1" fmla="*/ 36000 w 36000"/>
              <a:gd name="connsiteY1" fmla="*/ 18000 h 396000"/>
              <a:gd name="connsiteX2" fmla="*/ 36000 w 36000"/>
              <a:gd name="connsiteY2" fmla="*/ 378000 h 396000"/>
              <a:gd name="connsiteX3" fmla="*/ 18000 w 36000"/>
              <a:gd name="connsiteY3" fmla="*/ 396000 h 396000"/>
              <a:gd name="connsiteX4" fmla="*/ 0 w 36000"/>
              <a:gd name="connsiteY4" fmla="*/ 378000 h 396000"/>
              <a:gd name="connsiteX5" fmla="*/ 0 w 36000"/>
              <a:gd name="connsiteY5" fmla="*/ 18000 h 396000"/>
              <a:gd name="connsiteX6" fmla="*/ 18000 w 36000"/>
              <a:gd name="connsiteY6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" h="396000">
                <a:moveTo>
                  <a:pt x="18000" y="0"/>
                </a:moveTo>
                <a:cubicBezTo>
                  <a:pt x="27941" y="0"/>
                  <a:pt x="36000" y="8059"/>
                  <a:pt x="36000" y="18000"/>
                </a:cubicBezTo>
                <a:lnTo>
                  <a:pt x="36000" y="378000"/>
                </a:lnTo>
                <a:cubicBezTo>
                  <a:pt x="36000" y="387941"/>
                  <a:pt x="27941" y="396000"/>
                  <a:pt x="18000" y="396000"/>
                </a:cubicBezTo>
                <a:cubicBezTo>
                  <a:pt x="8059" y="396000"/>
                  <a:pt x="0" y="387941"/>
                  <a:pt x="0" y="378000"/>
                </a:cubicBezTo>
                <a:lnTo>
                  <a:pt x="0" y="18000"/>
                </a:lnTo>
                <a:cubicBezTo>
                  <a:pt x="0" y="8059"/>
                  <a:pt x="8059" y="0"/>
                  <a:pt x="180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95" name="Tijdelijke aanduiding voor titel 1">
            <a:extLst>
              <a:ext uri="{FF2B5EF4-FFF2-40B4-BE49-F238E27FC236}">
                <a16:creationId xmlns:a16="http://schemas.microsoft.com/office/drawing/2014/main" id="{DC43821C-5BB8-744D-9C50-AA91E9ED55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5163" y="722313"/>
            <a:ext cx="10606838" cy="3422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noProof="0" dirty="0"/>
              <a:t>Place the title of the slide here</a:t>
            </a: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CF483841-348D-A675-BA00-AE90EA95E1B7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20363C54-316F-2482-317E-B0260CEB6C15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07080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5" name="Ovaal 4">
              <a:extLst>
                <a:ext uri="{FF2B5EF4-FFF2-40B4-BE49-F238E27FC236}">
                  <a16:creationId xmlns:a16="http://schemas.microsoft.com/office/drawing/2014/main" id="{BBC38D66-B0FF-FE97-1CD2-BDF66B7557AB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999A32FE-D346-53C3-B88C-0B91055D2043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#1</a:t>
              </a:r>
            </a:p>
          </p:txBody>
        </p:sp>
        <p:sp>
          <p:nvSpPr>
            <p:cNvPr id="7" name="Ovaal 6">
              <a:extLst>
                <a:ext uri="{FF2B5EF4-FFF2-40B4-BE49-F238E27FC236}">
                  <a16:creationId xmlns:a16="http://schemas.microsoft.com/office/drawing/2014/main" id="{6A184EE0-C259-F633-4B54-6F93640FC21E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17244968-0CD8-CBFE-9A7C-54C6D9E7855A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805EF584-1827-51E4-ACE3-6B49543F7290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#2</a:t>
              </a:r>
            </a:p>
          </p:txBody>
        </p:sp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CD4AE46B-650B-91A6-7BFF-B127B2665EB5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3A98153-5E34-FBC3-9EF8-284DF46F1B14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7080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#1</a:t>
              </a:r>
            </a:p>
          </p:txBody>
        </p: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673CFB8F-6BFA-E557-7927-9954D9423F69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652B1C11-6789-CC54-187B-E58DDE68A3A7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EE7628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#2</a:t>
              </a:r>
            </a:p>
          </p:txBody>
        </p:sp>
        <p:sp>
          <p:nvSpPr>
            <p:cNvPr id="15" name="Ovaal 14">
              <a:extLst>
                <a:ext uri="{FF2B5EF4-FFF2-40B4-BE49-F238E27FC236}">
                  <a16:creationId xmlns:a16="http://schemas.microsoft.com/office/drawing/2014/main" id="{65D18B50-5CDF-DB1E-7C0C-67BE8B8CC466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7A25BAA9-5D94-EF51-7282-9B3FF6D2C2C4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177AB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#3</a:t>
              </a:r>
            </a:p>
          </p:txBody>
        </p: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3BE83ABA-7EBD-D6B1-A896-5692DD1940D8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5ED570F2-BCE3-5BB0-4968-3ECB8CE8338F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Source</a:t>
              </a:r>
            </a:p>
          </p:txBody>
        </p:sp>
        <p:sp>
          <p:nvSpPr>
            <p:cNvPr id="20" name="Ovaal 19">
              <a:extLst>
                <a:ext uri="{FF2B5EF4-FFF2-40B4-BE49-F238E27FC236}">
                  <a16:creationId xmlns:a16="http://schemas.microsoft.com/office/drawing/2014/main" id="{859DC937-6D3E-84FC-4F9F-92DA3F771D20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2A2B6CE0-C6EC-19B7-E89B-F25FDF9FA046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#1</a:t>
              </a:r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FD89A769-5776-16F4-6CAD-D0390E2A17F9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D700D7A7-2863-BEB8-A685-7B7347C6F653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#2</a:t>
              </a:r>
            </a:p>
          </p:txBody>
        </p:sp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6105C9E0-85AA-CAB7-CD17-3C9A7BEC0388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8605329F-E16D-937C-4909-04CF3141D00C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2CA055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#4</a:t>
              </a:r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8315D92F-333A-BDDE-D24B-7758B31DA5FD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Want to know more?</a:t>
              </a:r>
              <a:b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Go to the tab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'SLIDEBUILDER’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and click</a:t>
              </a:r>
              <a:b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on the button 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‘Inspiration'</a:t>
              </a:r>
            </a:p>
          </p:txBody>
        </p:sp>
        <p:grpSp>
          <p:nvGrpSpPr>
            <p:cNvPr id="27" name="ICOON_info">
              <a:extLst>
                <a:ext uri="{FF2B5EF4-FFF2-40B4-BE49-F238E27FC236}">
                  <a16:creationId xmlns:a16="http://schemas.microsoft.com/office/drawing/2014/main" id="{18A25F11-3A7F-DA31-CD61-CE9B94D2EE6C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86EF63D8-5864-E80A-5CDE-D2DE1DEEC4A5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all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76" name="Graphic 163" descr="Informatie">
                <a:extLst>
                  <a:ext uri="{FF2B5EF4-FFF2-40B4-BE49-F238E27FC236}">
                    <a16:creationId xmlns:a16="http://schemas.microsoft.com/office/drawing/2014/main" id="{D90607A0-E995-5C5A-2B6C-C87EB1BF7A40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8" name="VOORBEELD">
              <a:extLst>
                <a:ext uri="{FF2B5EF4-FFF2-40B4-BE49-F238E27FC236}">
                  <a16:creationId xmlns:a16="http://schemas.microsoft.com/office/drawing/2014/main" id="{1C505683-22F2-43AC-D1F9-3287F5EEC1E2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010B0189-07B0-21EB-56D5-F8FACFFBB5DF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6" name="Rechthoek 35">
                <a:extLst>
                  <a:ext uri="{FF2B5EF4-FFF2-40B4-BE49-F238E27FC236}">
                    <a16:creationId xmlns:a16="http://schemas.microsoft.com/office/drawing/2014/main" id="{E656F601-1F77-2909-CC82-10674722ED0F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grpSp>
            <p:nvGrpSpPr>
              <p:cNvPr id="37" name="Groep 36">
                <a:extLst>
                  <a:ext uri="{FF2B5EF4-FFF2-40B4-BE49-F238E27FC236}">
                    <a16:creationId xmlns:a16="http://schemas.microsoft.com/office/drawing/2014/main" id="{FEC46A2E-9D20-4FA8-F7A4-C20BD27E5E7B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68" name="Groep 67">
                  <a:extLst>
                    <a:ext uri="{FF2B5EF4-FFF2-40B4-BE49-F238E27FC236}">
                      <a16:creationId xmlns:a16="http://schemas.microsoft.com/office/drawing/2014/main" id="{7049FD4F-08ED-975C-7DA2-BC473E7FC46B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70" name="Rechte verbindingslijn 69">
                    <a:extLst>
                      <a:ext uri="{FF2B5EF4-FFF2-40B4-BE49-F238E27FC236}">
                        <a16:creationId xmlns:a16="http://schemas.microsoft.com/office/drawing/2014/main" id="{0AF6DD3B-973A-0DEA-77F9-734B1A5651B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1" name="Rechte verbindingslijn 70">
                    <a:extLst>
                      <a:ext uri="{FF2B5EF4-FFF2-40B4-BE49-F238E27FC236}">
                        <a16:creationId xmlns:a16="http://schemas.microsoft.com/office/drawing/2014/main" id="{ACE9BBCD-4BB5-6114-EF5B-029CF77DA97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2" name="Rechte verbindingslijn 71">
                    <a:extLst>
                      <a:ext uri="{FF2B5EF4-FFF2-40B4-BE49-F238E27FC236}">
                        <a16:creationId xmlns:a16="http://schemas.microsoft.com/office/drawing/2014/main" id="{FE5AF617-088E-D7F5-D048-0A05F293661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3" name="Rechte verbindingslijn 72">
                    <a:extLst>
                      <a:ext uri="{FF2B5EF4-FFF2-40B4-BE49-F238E27FC236}">
                        <a16:creationId xmlns:a16="http://schemas.microsoft.com/office/drawing/2014/main" id="{231C7913-2F01-067F-5D19-1F2F29B8292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4" name="Rechte verbindingslijn 73">
                    <a:extLst>
                      <a:ext uri="{FF2B5EF4-FFF2-40B4-BE49-F238E27FC236}">
                        <a16:creationId xmlns:a16="http://schemas.microsoft.com/office/drawing/2014/main" id="{07C6B1FD-A36D-C7CB-CAD2-268D8C0B45C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69" name="Pijl: rechts 68">
                  <a:extLst>
                    <a:ext uri="{FF2B5EF4-FFF2-40B4-BE49-F238E27FC236}">
                      <a16:creationId xmlns:a16="http://schemas.microsoft.com/office/drawing/2014/main" id="{761D36DB-E896-DBE8-2F21-A45C8DC3D8EA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8" name="Groep 37">
                <a:extLst>
                  <a:ext uri="{FF2B5EF4-FFF2-40B4-BE49-F238E27FC236}">
                    <a16:creationId xmlns:a16="http://schemas.microsoft.com/office/drawing/2014/main" id="{9ACDF483-978E-980C-0D51-5B8337BE2974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61" name="Groep 60">
                  <a:extLst>
                    <a:ext uri="{FF2B5EF4-FFF2-40B4-BE49-F238E27FC236}">
                      <a16:creationId xmlns:a16="http://schemas.microsoft.com/office/drawing/2014/main" id="{94964C59-FAF8-3943-A45B-94C206858532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63" name="Rechte verbindingslijn 62">
                    <a:extLst>
                      <a:ext uri="{FF2B5EF4-FFF2-40B4-BE49-F238E27FC236}">
                        <a16:creationId xmlns:a16="http://schemas.microsoft.com/office/drawing/2014/main" id="{AB6C0930-C0AC-6399-A724-0018F63C037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4" name="Rechte verbindingslijn 63">
                    <a:extLst>
                      <a:ext uri="{FF2B5EF4-FFF2-40B4-BE49-F238E27FC236}">
                        <a16:creationId xmlns:a16="http://schemas.microsoft.com/office/drawing/2014/main" id="{7A1D086C-702B-0326-C284-A4FDDC3ECD3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5" name="Rechte verbindingslijn 64">
                    <a:extLst>
                      <a:ext uri="{FF2B5EF4-FFF2-40B4-BE49-F238E27FC236}">
                        <a16:creationId xmlns:a16="http://schemas.microsoft.com/office/drawing/2014/main" id="{09F5C946-5284-865B-4FA6-2C00C3193AA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6" name="Rechte verbindingslijn 65">
                    <a:extLst>
                      <a:ext uri="{FF2B5EF4-FFF2-40B4-BE49-F238E27FC236}">
                        <a16:creationId xmlns:a16="http://schemas.microsoft.com/office/drawing/2014/main" id="{E56F9BE3-23BC-5FC9-A87B-68A181C7392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7" name="Rechte verbindingslijn 66">
                    <a:extLst>
                      <a:ext uri="{FF2B5EF4-FFF2-40B4-BE49-F238E27FC236}">
                        <a16:creationId xmlns:a16="http://schemas.microsoft.com/office/drawing/2014/main" id="{BF96FD3A-5ED3-D6EF-F0C2-4820C00DC93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62" name="Pijl: rechts 61">
                  <a:extLst>
                    <a:ext uri="{FF2B5EF4-FFF2-40B4-BE49-F238E27FC236}">
                      <a16:creationId xmlns:a16="http://schemas.microsoft.com/office/drawing/2014/main" id="{9F327BC0-FC54-DCC9-D2FA-F9F6971B6B32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9" name="Rechte verbindingslijn 38">
                <a:extLst>
                  <a:ext uri="{FF2B5EF4-FFF2-40B4-BE49-F238E27FC236}">
                    <a16:creationId xmlns:a16="http://schemas.microsoft.com/office/drawing/2014/main" id="{A09DF73C-4EB3-4F74-1105-3A7373D571C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40" name="Rechte verbindingslijn 39">
                <a:extLst>
                  <a:ext uri="{FF2B5EF4-FFF2-40B4-BE49-F238E27FC236}">
                    <a16:creationId xmlns:a16="http://schemas.microsoft.com/office/drawing/2014/main" id="{24633D0E-C6B9-3EB1-DF72-4A27F0C29AC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F4845361-6497-A62B-7F18-1D263E8A3DC1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sp>
            <p:nvSpPr>
              <p:cNvPr id="42" name="Rechthoek 41">
                <a:extLst>
                  <a:ext uri="{FF2B5EF4-FFF2-40B4-BE49-F238E27FC236}">
                    <a16:creationId xmlns:a16="http://schemas.microsoft.com/office/drawing/2014/main" id="{8622DD5F-FDDA-B08D-5EA6-B463282A80F8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Text level up</a:t>
                </a:r>
              </a:p>
            </p:txBody>
          </p:sp>
          <p:grpSp>
            <p:nvGrpSpPr>
              <p:cNvPr id="43" name="Groep 42">
                <a:extLst>
                  <a:ext uri="{FF2B5EF4-FFF2-40B4-BE49-F238E27FC236}">
                    <a16:creationId xmlns:a16="http://schemas.microsoft.com/office/drawing/2014/main" id="{EB79DE1F-EB47-1952-1AA5-4176EC59E2DC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53" name="Rechthoek 52">
                  <a:extLst>
                    <a:ext uri="{FF2B5EF4-FFF2-40B4-BE49-F238E27FC236}">
                      <a16:creationId xmlns:a16="http://schemas.microsoft.com/office/drawing/2014/main" id="{91AEB018-E6F8-8799-A6D9-F434B7D37DA9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54" name="Groep 53">
                  <a:extLst>
                    <a:ext uri="{FF2B5EF4-FFF2-40B4-BE49-F238E27FC236}">
                      <a16:creationId xmlns:a16="http://schemas.microsoft.com/office/drawing/2014/main" id="{8C9C44C7-8041-E5FE-48D5-DADFE9C5596D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56" name="Rechte verbindingslijn 55">
                    <a:extLst>
                      <a:ext uri="{FF2B5EF4-FFF2-40B4-BE49-F238E27FC236}">
                        <a16:creationId xmlns:a16="http://schemas.microsoft.com/office/drawing/2014/main" id="{5304AF9D-842D-2E50-1793-E9C76AA5FCC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7" name="Rechte verbindingslijn 56">
                    <a:extLst>
                      <a:ext uri="{FF2B5EF4-FFF2-40B4-BE49-F238E27FC236}">
                        <a16:creationId xmlns:a16="http://schemas.microsoft.com/office/drawing/2014/main" id="{A280827D-2763-BB53-D105-D23CF2997B5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8" name="Rechte verbindingslijn 57">
                    <a:extLst>
                      <a:ext uri="{FF2B5EF4-FFF2-40B4-BE49-F238E27FC236}">
                        <a16:creationId xmlns:a16="http://schemas.microsoft.com/office/drawing/2014/main" id="{A870761A-B8DE-56D1-F438-617AA62022D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9" name="Rechte verbindingslijn 58">
                    <a:extLst>
                      <a:ext uri="{FF2B5EF4-FFF2-40B4-BE49-F238E27FC236}">
                        <a16:creationId xmlns:a16="http://schemas.microsoft.com/office/drawing/2014/main" id="{A4B7E099-3002-E8D1-C8CE-E10FA7E8193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0" name="Rechte verbindingslijn 59">
                    <a:extLst>
                      <a:ext uri="{FF2B5EF4-FFF2-40B4-BE49-F238E27FC236}">
                        <a16:creationId xmlns:a16="http://schemas.microsoft.com/office/drawing/2014/main" id="{5150A7E7-3105-EB42-923A-954E853877A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55" name="Pijl: rechts 54">
                  <a:extLst>
                    <a:ext uri="{FF2B5EF4-FFF2-40B4-BE49-F238E27FC236}">
                      <a16:creationId xmlns:a16="http://schemas.microsoft.com/office/drawing/2014/main" id="{CD806A4B-FC25-F8D3-A491-44162427C4E2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44" name="Groep 43">
                <a:extLst>
                  <a:ext uri="{FF2B5EF4-FFF2-40B4-BE49-F238E27FC236}">
                    <a16:creationId xmlns:a16="http://schemas.microsoft.com/office/drawing/2014/main" id="{0301886B-41AF-DECE-37D1-F79196212E7A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45" name="Rechthoek 44">
                  <a:extLst>
                    <a:ext uri="{FF2B5EF4-FFF2-40B4-BE49-F238E27FC236}">
                      <a16:creationId xmlns:a16="http://schemas.microsoft.com/office/drawing/2014/main" id="{362D7ECD-59F9-BFD5-E65B-E7F0B0D61237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46" name="Groep 45">
                  <a:extLst>
                    <a:ext uri="{FF2B5EF4-FFF2-40B4-BE49-F238E27FC236}">
                      <a16:creationId xmlns:a16="http://schemas.microsoft.com/office/drawing/2014/main" id="{04860C82-A586-61FA-2628-FC25904E1CF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48" name="Rechte verbindingslijn 47">
                    <a:extLst>
                      <a:ext uri="{FF2B5EF4-FFF2-40B4-BE49-F238E27FC236}">
                        <a16:creationId xmlns:a16="http://schemas.microsoft.com/office/drawing/2014/main" id="{22A0212E-727F-774A-2406-B57B044284B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9" name="Rechte verbindingslijn 48">
                    <a:extLst>
                      <a:ext uri="{FF2B5EF4-FFF2-40B4-BE49-F238E27FC236}">
                        <a16:creationId xmlns:a16="http://schemas.microsoft.com/office/drawing/2014/main" id="{9068A090-D8DC-81A5-BAF0-B6CC83D688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0" name="Rechte verbindingslijn 49">
                    <a:extLst>
                      <a:ext uri="{FF2B5EF4-FFF2-40B4-BE49-F238E27FC236}">
                        <a16:creationId xmlns:a16="http://schemas.microsoft.com/office/drawing/2014/main" id="{8428BAED-37DE-DB4F-A266-7111D4170B6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1" name="Rechte verbindingslijn 50">
                    <a:extLst>
                      <a:ext uri="{FF2B5EF4-FFF2-40B4-BE49-F238E27FC236}">
                        <a16:creationId xmlns:a16="http://schemas.microsoft.com/office/drawing/2014/main" id="{C70ED4B3-01AE-6CFE-7552-5E7F99DBFA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2" name="Rechte verbindingslijn 51">
                    <a:extLst>
                      <a:ext uri="{FF2B5EF4-FFF2-40B4-BE49-F238E27FC236}">
                        <a16:creationId xmlns:a16="http://schemas.microsoft.com/office/drawing/2014/main" id="{4BA07DFC-D8C6-9C6D-B8EC-002295761EC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7" name="Pijl: rechts 46">
                  <a:extLst>
                    <a:ext uri="{FF2B5EF4-FFF2-40B4-BE49-F238E27FC236}">
                      <a16:creationId xmlns:a16="http://schemas.microsoft.com/office/drawing/2014/main" id="{C31F9860-16A0-5610-5B16-E74A0E3C0D6D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29" name="Groep 28">
              <a:extLst>
                <a:ext uri="{FF2B5EF4-FFF2-40B4-BE49-F238E27FC236}">
                  <a16:creationId xmlns:a16="http://schemas.microsoft.com/office/drawing/2014/main" id="{5C056148-69B4-5B46-7DCE-079FC5B8BE2A}"/>
                </a:ext>
              </a:extLst>
            </p:cNvPr>
            <p:cNvGrpSpPr/>
            <p:nvPr userDrawn="1"/>
          </p:nvGrpSpPr>
          <p:grpSpPr>
            <a:xfrm>
              <a:off x="-938434" y="4663037"/>
              <a:ext cx="627798" cy="576693"/>
              <a:chOff x="-1753862" y="6112775"/>
              <a:chExt cx="759635" cy="697798"/>
            </a:xfrm>
          </p:grpSpPr>
          <p:grpSp>
            <p:nvGrpSpPr>
              <p:cNvPr id="30" name="Inspireren">
                <a:extLst>
                  <a:ext uri="{FF2B5EF4-FFF2-40B4-BE49-F238E27FC236}">
                    <a16:creationId xmlns:a16="http://schemas.microsoft.com/office/drawing/2014/main" id="{5A3EF209-293C-D6C5-60CF-150EFB45B718}"/>
                  </a:ext>
                </a:extLst>
              </p:cNvPr>
              <p:cNvGrpSpPr>
                <a:grpSpLocks noChangeAspect="1"/>
              </p:cNvGrpSpPr>
              <p:nvPr userDrawn="1"/>
            </p:nvGrpSpPr>
            <p:grpSpPr bwMode="auto">
              <a:xfrm>
                <a:off x="-1484858" y="6112775"/>
                <a:ext cx="205431" cy="293286"/>
                <a:chOff x="4768" y="2783"/>
                <a:chExt cx="788" cy="1125"/>
              </a:xfrm>
              <a:gradFill>
                <a:gsLst>
                  <a:gs pos="0">
                    <a:srgbClr val="9D9FA1"/>
                  </a:gs>
                  <a:gs pos="70000">
                    <a:srgbClr val="211F26"/>
                  </a:gs>
                </a:gsLst>
                <a:lin ang="2700000" scaled="0"/>
              </a:gradFill>
            </p:grpSpPr>
            <p:sp>
              <p:nvSpPr>
                <p:cNvPr id="32" name="Freeform 12">
                  <a:extLst>
                    <a:ext uri="{FF2B5EF4-FFF2-40B4-BE49-F238E27FC236}">
                      <a16:creationId xmlns:a16="http://schemas.microsoft.com/office/drawing/2014/main" id="{187B7565-C36A-C54F-814D-1DF417C81A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01" y="3186"/>
                  <a:ext cx="319" cy="288"/>
                </a:xfrm>
                <a:custGeom>
                  <a:avLst/>
                  <a:gdLst>
                    <a:gd name="T0" fmla="*/ 220 w 319"/>
                    <a:gd name="T1" fmla="*/ 288 h 288"/>
                    <a:gd name="T2" fmla="*/ 107 w 319"/>
                    <a:gd name="T3" fmla="*/ 288 h 288"/>
                    <a:gd name="T4" fmla="*/ 0 w 319"/>
                    <a:gd name="T5" fmla="*/ 0 h 288"/>
                    <a:gd name="T6" fmla="*/ 319 w 319"/>
                    <a:gd name="T7" fmla="*/ 0 h 288"/>
                    <a:gd name="T8" fmla="*/ 220 w 319"/>
                    <a:gd name="T9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9" h="288">
                      <a:moveTo>
                        <a:pt x="220" y="288"/>
                      </a:moveTo>
                      <a:lnTo>
                        <a:pt x="107" y="288"/>
                      </a:lnTo>
                      <a:lnTo>
                        <a:pt x="0" y="0"/>
                      </a:lnTo>
                      <a:lnTo>
                        <a:pt x="319" y="0"/>
                      </a:lnTo>
                      <a:lnTo>
                        <a:pt x="220" y="288"/>
                      </a:lnTo>
                      <a:close/>
                    </a:path>
                  </a:pathLst>
                </a:custGeom>
                <a:solidFill>
                  <a:srgbClr val="1FF5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Freeform 13">
                  <a:extLst>
                    <a:ext uri="{FF2B5EF4-FFF2-40B4-BE49-F238E27FC236}">
                      <a16:creationId xmlns:a16="http://schemas.microsoft.com/office/drawing/2014/main" id="{7F9DFCF6-6A46-4F28-3846-94769F158D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22" y="3796"/>
                  <a:ext cx="282" cy="112"/>
                </a:xfrm>
                <a:custGeom>
                  <a:avLst/>
                  <a:gdLst>
                    <a:gd name="T0" fmla="*/ 229 w 251"/>
                    <a:gd name="T1" fmla="*/ 70 h 100"/>
                    <a:gd name="T2" fmla="*/ 229 w 251"/>
                    <a:gd name="T3" fmla="*/ 69 h 100"/>
                    <a:gd name="T4" fmla="*/ 251 w 251"/>
                    <a:gd name="T5" fmla="*/ 0 h 100"/>
                    <a:gd name="T6" fmla="*/ 0 w 251"/>
                    <a:gd name="T7" fmla="*/ 0 h 100"/>
                    <a:gd name="T8" fmla="*/ 22 w 251"/>
                    <a:gd name="T9" fmla="*/ 69 h 100"/>
                    <a:gd name="T10" fmla="*/ 63 w 251"/>
                    <a:gd name="T11" fmla="*/ 100 h 100"/>
                    <a:gd name="T12" fmla="*/ 188 w 251"/>
                    <a:gd name="T13" fmla="*/ 100 h 100"/>
                    <a:gd name="T14" fmla="*/ 229 w 251"/>
                    <a:gd name="T15" fmla="*/ 71 h 100"/>
                    <a:gd name="T16" fmla="*/ 229 w 251"/>
                    <a:gd name="T17" fmla="*/ 71 h 100"/>
                    <a:gd name="T18" fmla="*/ 229 w 251"/>
                    <a:gd name="T19" fmla="*/ 7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51" h="100">
                      <a:moveTo>
                        <a:pt x="229" y="70"/>
                      </a:moveTo>
                      <a:cubicBezTo>
                        <a:pt x="229" y="70"/>
                        <a:pt x="229" y="69"/>
                        <a:pt x="229" y="69"/>
                      </a:cubicBezTo>
                      <a:cubicBezTo>
                        <a:pt x="251" y="0"/>
                        <a:pt x="251" y="0"/>
                        <a:pt x="25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2" y="69"/>
                        <a:pt x="22" y="69"/>
                        <a:pt x="22" y="69"/>
                      </a:cubicBezTo>
                      <a:cubicBezTo>
                        <a:pt x="27" y="87"/>
                        <a:pt x="44" y="100"/>
                        <a:pt x="63" y="100"/>
                      </a:cubicBezTo>
                      <a:cubicBezTo>
                        <a:pt x="188" y="100"/>
                        <a:pt x="188" y="100"/>
                        <a:pt x="188" y="100"/>
                      </a:cubicBezTo>
                      <a:cubicBezTo>
                        <a:pt x="207" y="100"/>
                        <a:pt x="223" y="88"/>
                        <a:pt x="229" y="71"/>
                      </a:cubicBezTo>
                      <a:cubicBezTo>
                        <a:pt x="229" y="71"/>
                        <a:pt x="229" y="71"/>
                        <a:pt x="229" y="71"/>
                      </a:cubicBezTo>
                      <a:lnTo>
                        <a:pt x="229" y="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Freeform 14">
                  <a:extLst>
                    <a:ext uri="{FF2B5EF4-FFF2-40B4-BE49-F238E27FC236}">
                      <a16:creationId xmlns:a16="http://schemas.microsoft.com/office/drawing/2014/main" id="{DE61582A-9E25-7D73-0D96-4723ACE0370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768" y="2783"/>
                  <a:ext cx="788" cy="966"/>
                </a:xfrm>
                <a:custGeom>
                  <a:avLst/>
                  <a:gdLst>
                    <a:gd name="T0" fmla="*/ 351 w 702"/>
                    <a:gd name="T1" fmla="*/ 0 h 860"/>
                    <a:gd name="T2" fmla="*/ 0 w 702"/>
                    <a:gd name="T3" fmla="*/ 351 h 860"/>
                    <a:gd name="T4" fmla="*/ 134 w 702"/>
                    <a:gd name="T5" fmla="*/ 627 h 860"/>
                    <a:gd name="T6" fmla="*/ 165 w 702"/>
                    <a:gd name="T7" fmla="*/ 718 h 860"/>
                    <a:gd name="T8" fmla="*/ 266 w 702"/>
                    <a:gd name="T9" fmla="*/ 718 h 860"/>
                    <a:gd name="T10" fmla="*/ 266 w 702"/>
                    <a:gd name="T11" fmla="*/ 718 h 860"/>
                    <a:gd name="T12" fmla="*/ 434 w 702"/>
                    <a:gd name="T13" fmla="*/ 718 h 860"/>
                    <a:gd name="T14" fmla="*/ 419 w 702"/>
                    <a:gd name="T15" fmla="*/ 760 h 860"/>
                    <a:gd name="T16" fmla="*/ 284 w 702"/>
                    <a:gd name="T17" fmla="*/ 760 h 860"/>
                    <a:gd name="T18" fmla="*/ 284 w 702"/>
                    <a:gd name="T19" fmla="*/ 760 h 860"/>
                    <a:gd name="T20" fmla="*/ 179 w 702"/>
                    <a:gd name="T21" fmla="*/ 760 h 860"/>
                    <a:gd name="T22" fmla="*/ 212 w 702"/>
                    <a:gd name="T23" fmla="*/ 860 h 860"/>
                    <a:gd name="T24" fmla="*/ 212 w 702"/>
                    <a:gd name="T25" fmla="*/ 860 h 860"/>
                    <a:gd name="T26" fmla="*/ 216 w 702"/>
                    <a:gd name="T27" fmla="*/ 860 h 860"/>
                    <a:gd name="T28" fmla="*/ 488 w 702"/>
                    <a:gd name="T29" fmla="*/ 860 h 860"/>
                    <a:gd name="T30" fmla="*/ 491 w 702"/>
                    <a:gd name="T31" fmla="*/ 860 h 860"/>
                    <a:gd name="T32" fmla="*/ 570 w 702"/>
                    <a:gd name="T33" fmla="*/ 625 h 860"/>
                    <a:gd name="T34" fmla="*/ 702 w 702"/>
                    <a:gd name="T35" fmla="*/ 351 h 860"/>
                    <a:gd name="T36" fmla="*/ 351 w 702"/>
                    <a:gd name="T37" fmla="*/ 0 h 860"/>
                    <a:gd name="T38" fmla="*/ 587 w 702"/>
                    <a:gd name="T39" fmla="*/ 438 h 860"/>
                    <a:gd name="T40" fmla="*/ 485 w 702"/>
                    <a:gd name="T41" fmla="*/ 563 h 860"/>
                    <a:gd name="T42" fmla="*/ 454 w 702"/>
                    <a:gd name="T43" fmla="*/ 658 h 860"/>
                    <a:gd name="T44" fmla="*/ 250 w 702"/>
                    <a:gd name="T45" fmla="*/ 658 h 860"/>
                    <a:gd name="T46" fmla="*/ 219 w 702"/>
                    <a:gd name="T47" fmla="*/ 565 h 860"/>
                    <a:gd name="T48" fmla="*/ 115 w 702"/>
                    <a:gd name="T49" fmla="*/ 439 h 860"/>
                    <a:gd name="T50" fmla="*/ 99 w 702"/>
                    <a:gd name="T51" fmla="*/ 351 h 860"/>
                    <a:gd name="T52" fmla="*/ 351 w 702"/>
                    <a:gd name="T53" fmla="*/ 99 h 860"/>
                    <a:gd name="T54" fmla="*/ 603 w 702"/>
                    <a:gd name="T55" fmla="*/ 351 h 860"/>
                    <a:gd name="T56" fmla="*/ 587 w 702"/>
                    <a:gd name="T57" fmla="*/ 438 h 8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02" h="860">
                      <a:moveTo>
                        <a:pt x="351" y="0"/>
                      </a:moveTo>
                      <a:cubicBezTo>
                        <a:pt x="157" y="0"/>
                        <a:pt x="0" y="157"/>
                        <a:pt x="0" y="351"/>
                      </a:cubicBezTo>
                      <a:cubicBezTo>
                        <a:pt x="0" y="463"/>
                        <a:pt x="52" y="562"/>
                        <a:pt x="134" y="627"/>
                      </a:cubicBezTo>
                      <a:cubicBezTo>
                        <a:pt x="165" y="718"/>
                        <a:pt x="165" y="718"/>
                        <a:pt x="165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434" y="718"/>
                        <a:pt x="434" y="718"/>
                        <a:pt x="434" y="718"/>
                      </a:cubicBezTo>
                      <a:cubicBezTo>
                        <a:pt x="419" y="760"/>
                        <a:pt x="419" y="760"/>
                        <a:pt x="419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179" y="760"/>
                        <a:pt x="179" y="760"/>
                        <a:pt x="179" y="7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6" y="860"/>
                        <a:pt x="216" y="860"/>
                        <a:pt x="216" y="860"/>
                      </a:cubicBezTo>
                      <a:cubicBezTo>
                        <a:pt x="488" y="860"/>
                        <a:pt x="488" y="860"/>
                        <a:pt x="488" y="860"/>
                      </a:cubicBezTo>
                      <a:cubicBezTo>
                        <a:pt x="491" y="860"/>
                        <a:pt x="491" y="860"/>
                        <a:pt x="491" y="860"/>
                      </a:cubicBezTo>
                      <a:cubicBezTo>
                        <a:pt x="570" y="625"/>
                        <a:pt x="570" y="625"/>
                        <a:pt x="570" y="625"/>
                      </a:cubicBezTo>
                      <a:cubicBezTo>
                        <a:pt x="651" y="560"/>
                        <a:pt x="702" y="461"/>
                        <a:pt x="702" y="351"/>
                      </a:cubicBezTo>
                      <a:cubicBezTo>
                        <a:pt x="702" y="157"/>
                        <a:pt x="545" y="0"/>
                        <a:pt x="351" y="0"/>
                      </a:cubicBezTo>
                      <a:close/>
                      <a:moveTo>
                        <a:pt x="587" y="438"/>
                      </a:moveTo>
                      <a:cubicBezTo>
                        <a:pt x="568" y="490"/>
                        <a:pt x="531" y="534"/>
                        <a:pt x="485" y="563"/>
                      </a:cubicBezTo>
                      <a:cubicBezTo>
                        <a:pt x="454" y="658"/>
                        <a:pt x="454" y="658"/>
                        <a:pt x="454" y="658"/>
                      </a:cubicBezTo>
                      <a:cubicBezTo>
                        <a:pt x="250" y="658"/>
                        <a:pt x="250" y="658"/>
                        <a:pt x="250" y="658"/>
                      </a:cubicBezTo>
                      <a:cubicBezTo>
                        <a:pt x="219" y="565"/>
                        <a:pt x="219" y="565"/>
                        <a:pt x="219" y="565"/>
                      </a:cubicBezTo>
                      <a:cubicBezTo>
                        <a:pt x="172" y="536"/>
                        <a:pt x="135" y="491"/>
                        <a:pt x="115" y="439"/>
                      </a:cubicBezTo>
                      <a:cubicBezTo>
                        <a:pt x="105" y="411"/>
                        <a:pt x="99" y="382"/>
                        <a:pt x="99" y="351"/>
                      </a:cubicBezTo>
                      <a:cubicBezTo>
                        <a:pt x="99" y="212"/>
                        <a:pt x="212" y="99"/>
                        <a:pt x="351" y="99"/>
                      </a:cubicBezTo>
                      <a:cubicBezTo>
                        <a:pt x="490" y="99"/>
                        <a:pt x="603" y="212"/>
                        <a:pt x="603" y="351"/>
                      </a:cubicBezTo>
                      <a:cubicBezTo>
                        <a:pt x="603" y="381"/>
                        <a:pt x="597" y="411"/>
                        <a:pt x="587" y="4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30335EFB-63FC-A852-CD89-89586C36011E}"/>
                  </a:ext>
                </a:extLst>
              </p:cNvPr>
              <p:cNvSpPr txBox="1"/>
              <p:nvPr userDrawn="1"/>
            </p:nvSpPr>
            <p:spPr>
              <a:xfrm>
                <a:off x="-1753862" y="6420664"/>
                <a:ext cx="759635" cy="38990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Inspiration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505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jdelijke aanduiding voor titel 1">
            <a:extLst>
              <a:ext uri="{FF2B5EF4-FFF2-40B4-BE49-F238E27FC236}">
                <a16:creationId xmlns:a16="http://schemas.microsoft.com/office/drawing/2014/main" id="{6487721E-6D8E-22A6-150E-48B5B7398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-367937"/>
            <a:ext cx="2086708" cy="3422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111903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jdelijke aanduiding voor afbeelding 86">
            <a:extLst>
              <a:ext uri="{FF2B5EF4-FFF2-40B4-BE49-F238E27FC236}">
                <a16:creationId xmlns:a16="http://schemas.microsoft.com/office/drawing/2014/main" id="{2BD5BBE9-822C-7C9A-BB92-1547A0379E8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367937"/>
            <a:ext cx="12192001" cy="7225935"/>
          </a:xfrm>
          <a:custGeom>
            <a:avLst/>
            <a:gdLst>
              <a:gd name="connsiteX0" fmla="*/ 11291829 w 12192001"/>
              <a:gd name="connsiteY0" fmla="*/ 0 h 7225935"/>
              <a:gd name="connsiteX1" fmla="*/ 12093104 w 12192001"/>
              <a:gd name="connsiteY1" fmla="*/ 0 h 7225935"/>
              <a:gd name="connsiteX2" fmla="*/ 12192000 w 12192001"/>
              <a:gd name="connsiteY2" fmla="*/ 98896 h 7225935"/>
              <a:gd name="connsiteX3" fmla="*/ 12192000 w 12192001"/>
              <a:gd name="connsiteY3" fmla="*/ 367937 h 7225935"/>
              <a:gd name="connsiteX4" fmla="*/ 12192001 w 12192001"/>
              <a:gd name="connsiteY4" fmla="*/ 367937 h 7225935"/>
              <a:gd name="connsiteX5" fmla="*/ 12192001 w 12192001"/>
              <a:gd name="connsiteY5" fmla="*/ 7225935 h 7225935"/>
              <a:gd name="connsiteX6" fmla="*/ 0 w 12192001"/>
              <a:gd name="connsiteY6" fmla="*/ 7225935 h 7225935"/>
              <a:gd name="connsiteX7" fmla="*/ 0 w 12192001"/>
              <a:gd name="connsiteY7" fmla="*/ 367937 h 7225935"/>
              <a:gd name="connsiteX8" fmla="*/ 11192933 w 12192001"/>
              <a:gd name="connsiteY8" fmla="*/ 367937 h 7225935"/>
              <a:gd name="connsiteX9" fmla="*/ 11192933 w 12192001"/>
              <a:gd name="connsiteY9" fmla="*/ 98896 h 7225935"/>
              <a:gd name="connsiteX10" fmla="*/ 11291829 w 12192001"/>
              <a:gd name="connsiteY10" fmla="*/ 0 h 722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1" h="7225935">
                <a:moveTo>
                  <a:pt x="11291829" y="0"/>
                </a:moveTo>
                <a:lnTo>
                  <a:pt x="12093104" y="0"/>
                </a:lnTo>
                <a:cubicBezTo>
                  <a:pt x="12147723" y="0"/>
                  <a:pt x="12192000" y="44277"/>
                  <a:pt x="12192000" y="98896"/>
                </a:cubicBezTo>
                <a:lnTo>
                  <a:pt x="12192000" y="367937"/>
                </a:lnTo>
                <a:lnTo>
                  <a:pt x="12192001" y="367937"/>
                </a:lnTo>
                <a:lnTo>
                  <a:pt x="12192001" y="7225935"/>
                </a:lnTo>
                <a:lnTo>
                  <a:pt x="0" y="7225935"/>
                </a:lnTo>
                <a:lnTo>
                  <a:pt x="0" y="367937"/>
                </a:lnTo>
                <a:lnTo>
                  <a:pt x="11192933" y="367937"/>
                </a:lnTo>
                <a:lnTo>
                  <a:pt x="11192933" y="98896"/>
                </a:lnTo>
                <a:cubicBezTo>
                  <a:pt x="11192933" y="44277"/>
                  <a:pt x="11237210" y="0"/>
                  <a:pt x="1129182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0" bIns="1080000" anchor="ctr" anchorCtr="0">
            <a:noAutofit/>
          </a:bodyPr>
          <a:lstStyle>
            <a:lvl1pPr marL="0" indent="0" algn="ctr">
              <a:buNone/>
              <a:defRPr sz="12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Select this placeholder, go to the tab ‘Slidebuilder’, click on ‘Images’, select the preferred image and click on ‘Insert’.</a:t>
            </a:r>
          </a:p>
        </p:txBody>
      </p:sp>
      <p:sp>
        <p:nvSpPr>
          <p:cNvPr id="107" name="Tijdelijke aanduiding voor titel 1">
            <a:extLst>
              <a:ext uri="{FF2B5EF4-FFF2-40B4-BE49-F238E27FC236}">
                <a16:creationId xmlns:a16="http://schemas.microsoft.com/office/drawing/2014/main" id="{6487721E-6D8E-22A6-150E-48B5B7398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-367937"/>
            <a:ext cx="2086708" cy="3422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Intro + image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C4C260E-6BC0-79F7-A942-2FCA30E814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64934" y="2343150"/>
            <a:ext cx="4262138" cy="2171700"/>
          </a:xfrm>
          <a:custGeom>
            <a:avLst/>
            <a:gdLst>
              <a:gd name="connsiteX0" fmla="*/ 405202 w 4262138"/>
              <a:gd name="connsiteY0" fmla="*/ 0 h 2171700"/>
              <a:gd name="connsiteX1" fmla="*/ 2718550 w 4262138"/>
              <a:gd name="connsiteY1" fmla="*/ 0 h 2171700"/>
              <a:gd name="connsiteX2" fmla="*/ 3123745 w 4262138"/>
              <a:gd name="connsiteY2" fmla="*/ 405781 h 2171700"/>
              <a:gd name="connsiteX3" fmla="*/ 3123745 w 4262138"/>
              <a:gd name="connsiteY3" fmla="*/ 906766 h 2171700"/>
              <a:gd name="connsiteX4" fmla="*/ 3529526 w 4262138"/>
              <a:gd name="connsiteY4" fmla="*/ 1312540 h 2171700"/>
              <a:gd name="connsiteX5" fmla="*/ 3936465 w 4262138"/>
              <a:gd name="connsiteY5" fmla="*/ 1312540 h 2171700"/>
              <a:gd name="connsiteX6" fmla="*/ 4262138 w 4262138"/>
              <a:gd name="connsiteY6" fmla="*/ 1638213 h 2171700"/>
              <a:gd name="connsiteX7" fmla="*/ 4262138 w 4262138"/>
              <a:gd name="connsiteY7" fmla="*/ 1846034 h 2171700"/>
              <a:gd name="connsiteX8" fmla="*/ 3936465 w 4262138"/>
              <a:gd name="connsiteY8" fmla="*/ 2171700 h 2171700"/>
              <a:gd name="connsiteX9" fmla="*/ 3449997 w 4262138"/>
              <a:gd name="connsiteY9" fmla="*/ 2171700 h 2171700"/>
              <a:gd name="connsiteX10" fmla="*/ 3124330 w 4262138"/>
              <a:gd name="connsiteY10" fmla="*/ 1846034 h 2171700"/>
              <a:gd name="connsiteX11" fmla="*/ 3124330 w 4262138"/>
              <a:gd name="connsiteY11" fmla="*/ 1717742 h 2171700"/>
              <a:gd name="connsiteX12" fmla="*/ 2719129 w 4262138"/>
              <a:gd name="connsiteY12" fmla="*/ 1312540 h 2171700"/>
              <a:gd name="connsiteX13" fmla="*/ 405202 w 4262138"/>
              <a:gd name="connsiteY13" fmla="*/ 1312540 h 2171700"/>
              <a:gd name="connsiteX14" fmla="*/ 0 w 4262138"/>
              <a:gd name="connsiteY14" fmla="*/ 906766 h 2171700"/>
              <a:gd name="connsiteX15" fmla="*/ 0 w 4262138"/>
              <a:gd name="connsiteY15" fmla="*/ 405781 h 2171700"/>
              <a:gd name="connsiteX16" fmla="*/ 405202 w 4262138"/>
              <a:gd name="connsiteY16" fmla="*/ 0 h 217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62138" h="2171700">
                <a:moveTo>
                  <a:pt x="405202" y="0"/>
                </a:moveTo>
                <a:lnTo>
                  <a:pt x="2718550" y="0"/>
                </a:lnTo>
                <a:cubicBezTo>
                  <a:pt x="2942625" y="0"/>
                  <a:pt x="3123745" y="181699"/>
                  <a:pt x="3123745" y="405781"/>
                </a:cubicBezTo>
                <a:lnTo>
                  <a:pt x="3123745" y="906766"/>
                </a:lnTo>
                <a:cubicBezTo>
                  <a:pt x="3123745" y="1130841"/>
                  <a:pt x="3305451" y="1312540"/>
                  <a:pt x="3529526" y="1312540"/>
                </a:cubicBezTo>
                <a:lnTo>
                  <a:pt x="3936465" y="1312540"/>
                </a:lnTo>
                <a:cubicBezTo>
                  <a:pt x="4116428" y="1312540"/>
                  <a:pt x="4262138" y="1458250"/>
                  <a:pt x="4262138" y="1638213"/>
                </a:cubicBezTo>
                <a:lnTo>
                  <a:pt x="4262138" y="1846034"/>
                </a:lnTo>
                <a:cubicBezTo>
                  <a:pt x="4262138" y="2025996"/>
                  <a:pt x="4116428" y="2171700"/>
                  <a:pt x="3936465" y="2171700"/>
                </a:cubicBezTo>
                <a:lnTo>
                  <a:pt x="3449997" y="2171700"/>
                </a:lnTo>
                <a:cubicBezTo>
                  <a:pt x="3270035" y="2171700"/>
                  <a:pt x="3124330" y="2025996"/>
                  <a:pt x="3124330" y="1846034"/>
                </a:cubicBezTo>
                <a:lnTo>
                  <a:pt x="3124330" y="1717742"/>
                </a:lnTo>
                <a:cubicBezTo>
                  <a:pt x="3124330" y="1493660"/>
                  <a:pt x="2942625" y="1312540"/>
                  <a:pt x="2719129" y="1312540"/>
                </a:cubicBezTo>
                <a:lnTo>
                  <a:pt x="405202" y="1312540"/>
                </a:lnTo>
                <a:cubicBezTo>
                  <a:pt x="181121" y="1312540"/>
                  <a:pt x="0" y="1130841"/>
                  <a:pt x="0" y="906766"/>
                </a:cubicBezTo>
                <a:lnTo>
                  <a:pt x="0" y="405781"/>
                </a:lnTo>
                <a:cubicBezTo>
                  <a:pt x="0" y="181699"/>
                  <a:pt x="181700" y="0"/>
                  <a:pt x="405202" y="0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GB" dirty="0"/>
              <a:t> </a:t>
            </a:r>
          </a:p>
        </p:txBody>
      </p:sp>
      <p:grpSp>
        <p:nvGrpSpPr>
          <p:cNvPr id="3" name="INSTRUCTION">
            <a:extLst>
              <a:ext uri="{FF2B5EF4-FFF2-40B4-BE49-F238E27FC236}">
                <a16:creationId xmlns:a16="http://schemas.microsoft.com/office/drawing/2014/main" id="{3E2F00E1-7C5F-33B1-C892-04F71C9A79FF}"/>
              </a:ext>
            </a:extLst>
          </p:cNvPr>
          <p:cNvGrpSpPr/>
          <p:nvPr userDrawn="1"/>
        </p:nvGrpSpPr>
        <p:grpSpPr>
          <a:xfrm>
            <a:off x="12377595" y="0"/>
            <a:ext cx="3693114" cy="6236923"/>
            <a:chOff x="-3786165" y="0"/>
            <a:chExt cx="3693114" cy="6236923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98FCD9F8-4484-F611-BBEF-E895C4730E6C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7062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07080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6" name="Ovaal 5">
              <a:extLst>
                <a:ext uri="{FF2B5EF4-FFF2-40B4-BE49-F238E27FC236}">
                  <a16:creationId xmlns:a16="http://schemas.microsoft.com/office/drawing/2014/main" id="{FA1E0B54-A26A-9667-5119-BE3262659484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DD330616-92B7-6A9C-0710-76BE1F3A5C60}"/>
                </a:ext>
              </a:extLst>
            </p:cNvPr>
            <p:cNvSpPr/>
            <p:nvPr userDrawn="1"/>
          </p:nvSpPr>
          <p:spPr>
            <a:xfrm>
              <a:off x="-3319415" y="465324"/>
              <a:ext cx="2962706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 Select the placeholder,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‘Slidebuilder’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and click on the button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‘Images’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8" name="Ovaal 7">
              <a:extLst>
                <a:ext uri="{FF2B5EF4-FFF2-40B4-BE49-F238E27FC236}">
                  <a16:creationId xmlns:a16="http://schemas.microsoft.com/office/drawing/2014/main" id="{8A6A246D-4C85-A736-7B91-88600AD18E7A}"/>
                </a:ext>
              </a:extLst>
            </p:cNvPr>
            <p:cNvSpPr/>
            <p:nvPr userDrawn="1"/>
          </p:nvSpPr>
          <p:spPr>
            <a:xfrm>
              <a:off x="-3603587" y="2638808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260243AF-4D0E-FEF5-847F-A0C4896A032B}"/>
                </a:ext>
              </a:extLst>
            </p:cNvPr>
            <p:cNvSpPr/>
            <p:nvPr userDrawn="1"/>
          </p:nvSpPr>
          <p:spPr>
            <a:xfrm>
              <a:off x="-3319415" y="2638809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B25EF5BD-9873-29A1-C548-7711444B0095}"/>
                </a:ext>
              </a:extLst>
            </p:cNvPr>
            <p:cNvSpPr/>
            <p:nvPr userDrawn="1"/>
          </p:nvSpPr>
          <p:spPr>
            <a:xfrm>
              <a:off x="-3603587" y="3817066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3F083158-70B6-1730-7F3E-BD868196D4C2}"/>
                </a:ext>
              </a:extLst>
            </p:cNvPr>
            <p:cNvSpPr/>
            <p:nvPr userDrawn="1"/>
          </p:nvSpPr>
          <p:spPr>
            <a:xfrm>
              <a:off x="-3319415" y="3817067"/>
              <a:ext cx="2944086" cy="97979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12" name="Groep 11">
              <a:extLst>
                <a:ext uri="{FF2B5EF4-FFF2-40B4-BE49-F238E27FC236}">
                  <a16:creationId xmlns:a16="http://schemas.microsoft.com/office/drawing/2014/main" id="{1708BA81-7B91-81D1-6882-6767C72BCBFC}"/>
                </a:ext>
              </a:extLst>
            </p:cNvPr>
            <p:cNvGrpSpPr/>
            <p:nvPr userDrawn="1"/>
          </p:nvGrpSpPr>
          <p:grpSpPr>
            <a:xfrm>
              <a:off x="-3314821" y="3054865"/>
              <a:ext cx="1558053" cy="563933"/>
              <a:chOff x="-3314821" y="2981448"/>
              <a:chExt cx="1558053" cy="563933"/>
            </a:xfrm>
          </p:grpSpPr>
          <p:sp>
            <p:nvSpPr>
              <p:cNvPr id="50" name="Rechthoek 49">
                <a:extLst>
                  <a:ext uri="{FF2B5EF4-FFF2-40B4-BE49-F238E27FC236}">
                    <a16:creationId xmlns:a16="http://schemas.microsoft.com/office/drawing/2014/main" id="{821AAE0C-F2C1-B93E-8DC1-5CE57368E2C7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Rechthoek 50">
                <a:extLst>
                  <a:ext uri="{FF2B5EF4-FFF2-40B4-BE49-F238E27FC236}">
                    <a16:creationId xmlns:a16="http://schemas.microsoft.com/office/drawing/2014/main" id="{E8318BF0-27A8-6D18-54B9-8093D0C49706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752434D0-F5E4-CD22-2799-CB81FE9E3266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1217512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446B8ECC-C5E7-206B-0FAE-EE2D7C4EEEB4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1217512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54" name="Vrije vorm: vorm 53">
                <a:extLst>
                  <a:ext uri="{FF2B5EF4-FFF2-40B4-BE49-F238E27FC236}">
                    <a16:creationId xmlns:a16="http://schemas.microsoft.com/office/drawing/2014/main" id="{E618B80E-365B-2EF0-161A-81ACA3DFDCC4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all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Gelijkbenige driehoek 54">
                <a:extLst>
                  <a:ext uri="{FF2B5EF4-FFF2-40B4-BE49-F238E27FC236}">
                    <a16:creationId xmlns:a16="http://schemas.microsoft.com/office/drawing/2014/main" id="{6344C871-412D-49C7-B4C0-1855039E1AD6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grpSp>
            <p:nvGrpSpPr>
              <p:cNvPr id="56" name="Groep 55">
                <a:extLst>
                  <a:ext uri="{FF2B5EF4-FFF2-40B4-BE49-F238E27FC236}">
                    <a16:creationId xmlns:a16="http://schemas.microsoft.com/office/drawing/2014/main" id="{CFDFE063-C8F4-ED5F-23CC-9393891B2AAC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61" name="Rechthoek 60">
                  <a:extLst>
                    <a:ext uri="{FF2B5EF4-FFF2-40B4-BE49-F238E27FC236}">
                      <a16:creationId xmlns:a16="http://schemas.microsoft.com/office/drawing/2014/main" id="{0A117020-0F35-DC33-6F65-D5F72B54FC9C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2" name="Rechthoek 61">
                  <a:extLst>
                    <a:ext uri="{FF2B5EF4-FFF2-40B4-BE49-F238E27FC236}">
                      <a16:creationId xmlns:a16="http://schemas.microsoft.com/office/drawing/2014/main" id="{F51F910F-4FA8-A3F0-B977-754ABA0FA587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3" name="Rechthoek 62">
                  <a:extLst>
                    <a:ext uri="{FF2B5EF4-FFF2-40B4-BE49-F238E27FC236}">
                      <a16:creationId xmlns:a16="http://schemas.microsoft.com/office/drawing/2014/main" id="{FEAC9879-18A3-CCF2-A9BF-2CE62BF0AA61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57" name="Groep 56">
                <a:extLst>
                  <a:ext uri="{FF2B5EF4-FFF2-40B4-BE49-F238E27FC236}">
                    <a16:creationId xmlns:a16="http://schemas.microsoft.com/office/drawing/2014/main" id="{6154CCFD-067C-C1EE-24D3-85E7DA6AE27D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58" name="Rechthoek 57">
                  <a:extLst>
                    <a:ext uri="{FF2B5EF4-FFF2-40B4-BE49-F238E27FC236}">
                      <a16:creationId xmlns:a16="http://schemas.microsoft.com/office/drawing/2014/main" id="{D5623047-6135-7EAC-3BA5-D09B45035D7E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9" name="Rechthoek 58">
                  <a:extLst>
                    <a:ext uri="{FF2B5EF4-FFF2-40B4-BE49-F238E27FC236}">
                      <a16:creationId xmlns:a16="http://schemas.microsoft.com/office/drawing/2014/main" id="{709D5A97-AD6C-C912-4661-EAB74ABD391D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0" name="Rechthoek 59">
                  <a:extLst>
                    <a:ext uri="{FF2B5EF4-FFF2-40B4-BE49-F238E27FC236}">
                      <a16:creationId xmlns:a16="http://schemas.microsoft.com/office/drawing/2014/main" id="{31651751-8345-1C87-9289-31EC5E4B460E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</p:grp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3726CC16-A516-D68E-8A9C-E912870983D9}"/>
                </a:ext>
              </a:extLst>
            </p:cNvPr>
            <p:cNvSpPr/>
            <p:nvPr userDrawn="1"/>
          </p:nvSpPr>
          <p:spPr>
            <a:xfrm>
              <a:off x="-3603587" y="181118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38467C64-9E1A-114E-B42A-E11A70B1D5CE}"/>
                </a:ext>
              </a:extLst>
            </p:cNvPr>
            <p:cNvSpPr/>
            <p:nvPr userDrawn="1"/>
          </p:nvSpPr>
          <p:spPr>
            <a:xfrm>
              <a:off x="-3319415" y="1811185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Select the preferred category and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72ED52BE-E1FA-0982-FBBA-FD880BD86F80}"/>
                </a:ext>
              </a:extLst>
            </p:cNvPr>
            <p:cNvSpPr/>
            <p:nvPr userDrawn="1"/>
          </p:nvSpPr>
          <p:spPr>
            <a:xfrm>
              <a:off x="-3319415" y="2245760"/>
              <a:ext cx="825500" cy="209550"/>
            </a:xfrm>
            <a:prstGeom prst="rect">
              <a:avLst/>
            </a:prstGeom>
            <a:solidFill>
              <a:srgbClr val="1FF52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Insert</a:t>
              </a:r>
            </a:p>
          </p:txBody>
        </p:sp>
        <p:grpSp>
          <p:nvGrpSpPr>
            <p:cNvPr id="16" name="Groep 15">
              <a:extLst>
                <a:ext uri="{FF2B5EF4-FFF2-40B4-BE49-F238E27FC236}">
                  <a16:creationId xmlns:a16="http://schemas.microsoft.com/office/drawing/2014/main" id="{C61622F7-7D7B-7273-ACB6-8EDA7A3FDC67}"/>
                </a:ext>
              </a:extLst>
            </p:cNvPr>
            <p:cNvGrpSpPr/>
            <p:nvPr userDrawn="1"/>
          </p:nvGrpSpPr>
          <p:grpSpPr>
            <a:xfrm>
              <a:off x="-3426605" y="4716809"/>
              <a:ext cx="514284" cy="506545"/>
              <a:chOff x="12617641" y="3403239"/>
              <a:chExt cx="752963" cy="741634"/>
            </a:xfrm>
          </p:grpSpPr>
          <p:grpSp>
            <p:nvGrpSpPr>
              <p:cNvPr id="34" name="Groep 33">
                <a:extLst>
                  <a:ext uri="{FF2B5EF4-FFF2-40B4-BE49-F238E27FC236}">
                    <a16:creationId xmlns:a16="http://schemas.microsoft.com/office/drawing/2014/main" id="{CDD560A0-2B07-7662-5388-5FC372A58F46}"/>
                  </a:ext>
                </a:extLst>
              </p:cNvPr>
              <p:cNvGrpSpPr/>
              <p:nvPr userDrawn="1"/>
            </p:nvGrpSpPr>
            <p:grpSpPr>
              <a:xfrm>
                <a:off x="12771530" y="3403239"/>
                <a:ext cx="467176" cy="448491"/>
                <a:chOff x="12782157" y="3403239"/>
                <a:chExt cx="467176" cy="448491"/>
              </a:xfrm>
            </p:grpSpPr>
            <p:grpSp>
              <p:nvGrpSpPr>
                <p:cNvPr id="37" name="Groep 36">
                  <a:extLst>
                    <a:ext uri="{FF2B5EF4-FFF2-40B4-BE49-F238E27FC236}">
                      <a16:creationId xmlns:a16="http://schemas.microsoft.com/office/drawing/2014/main" id="{723AFA3F-F112-020A-9296-54CFE8A84897}"/>
                    </a:ext>
                  </a:extLst>
                </p:cNvPr>
                <p:cNvGrpSpPr/>
                <p:nvPr userDrawn="1"/>
              </p:nvGrpSpPr>
              <p:grpSpPr>
                <a:xfrm>
                  <a:off x="12782157" y="3403239"/>
                  <a:ext cx="412976" cy="396132"/>
                  <a:chOff x="13554906" y="3320109"/>
                  <a:chExt cx="443917" cy="425811"/>
                </a:xfrm>
              </p:grpSpPr>
              <p:grpSp>
                <p:nvGrpSpPr>
                  <p:cNvPr id="44" name="Groep 43">
                    <a:extLst>
                      <a:ext uri="{FF2B5EF4-FFF2-40B4-BE49-F238E27FC236}">
                        <a16:creationId xmlns:a16="http://schemas.microsoft.com/office/drawing/2014/main" id="{1ECD14B4-236C-228E-8051-F5AB8CCADAD7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7" cy="425811"/>
                    <a:chOff x="12909684" y="1276143"/>
                    <a:chExt cx="443917" cy="425811"/>
                  </a:xfrm>
                </p:grpSpPr>
                <p:sp>
                  <p:nvSpPr>
                    <p:cNvPr id="47" name="Rechthoek 46">
                      <a:extLst>
                        <a:ext uri="{FF2B5EF4-FFF2-40B4-BE49-F238E27FC236}">
                          <a16:creationId xmlns:a16="http://schemas.microsoft.com/office/drawing/2014/main" id="{D16F7CBA-F14C-20AB-F4CC-F85C12F90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9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1F2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8" name="Rechthoek 47">
                      <a:extLst>
                        <a:ext uri="{FF2B5EF4-FFF2-40B4-BE49-F238E27FC236}">
                          <a16:creationId xmlns:a16="http://schemas.microsoft.com/office/drawing/2014/main" id="{484FD2C3-83E7-6E22-CC9F-41BE68F56E4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1F2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9" name="Ovaal 48">
                      <a:extLst>
                        <a:ext uri="{FF2B5EF4-FFF2-40B4-BE49-F238E27FC236}">
                          <a16:creationId xmlns:a16="http://schemas.microsoft.com/office/drawing/2014/main" id="{3D5AC1FB-5F3E-E5BE-468C-3AE55E3E9855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1F2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45" name="Afbeelding 44">
                    <a:extLst>
                      <a:ext uri="{FF2B5EF4-FFF2-40B4-BE49-F238E27FC236}">
                        <a16:creationId xmlns:a16="http://schemas.microsoft.com/office/drawing/2014/main" id="{E1036129-F207-8CBC-50D8-4235B0F1C1EB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46" name="Afbeelding 45">
                    <a:extLst>
                      <a:ext uri="{FF2B5EF4-FFF2-40B4-BE49-F238E27FC236}">
                        <a16:creationId xmlns:a16="http://schemas.microsoft.com/office/drawing/2014/main" id="{8B7423D6-D8B5-8168-10E7-8F2A6DFA3CCE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49265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8" name="Groep 37">
                  <a:extLst>
                    <a:ext uri="{FF2B5EF4-FFF2-40B4-BE49-F238E27FC236}">
                      <a16:creationId xmlns:a16="http://schemas.microsoft.com/office/drawing/2014/main" id="{F948E953-2A36-74EF-BBB1-E90F9320223B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42" name="Rechthoek 41">
                    <a:extLst>
                      <a:ext uri="{FF2B5EF4-FFF2-40B4-BE49-F238E27FC236}">
                        <a16:creationId xmlns:a16="http://schemas.microsoft.com/office/drawing/2014/main" id="{54E78F4A-CE47-5007-89DD-B60BC2FBB17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3" name="Rechthoek 42">
                    <a:extLst>
                      <a:ext uri="{FF2B5EF4-FFF2-40B4-BE49-F238E27FC236}">
                        <a16:creationId xmlns:a16="http://schemas.microsoft.com/office/drawing/2014/main" id="{BE611EE0-6B39-72D1-754E-825F744D61E4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39" name="Groep 38">
                  <a:extLst>
                    <a:ext uri="{FF2B5EF4-FFF2-40B4-BE49-F238E27FC236}">
                      <a16:creationId xmlns:a16="http://schemas.microsoft.com/office/drawing/2014/main" id="{E84DAD40-41A0-0440-9515-7205FF2FE48C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40" name="Rechthoek 39">
                    <a:extLst>
                      <a:ext uri="{FF2B5EF4-FFF2-40B4-BE49-F238E27FC236}">
                        <a16:creationId xmlns:a16="http://schemas.microsoft.com/office/drawing/2014/main" id="{5164DD4D-6807-3B3B-94D5-359D7954D19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1" name="Rechthoek 40">
                    <a:extLst>
                      <a:ext uri="{FF2B5EF4-FFF2-40B4-BE49-F238E27FC236}">
                        <a16:creationId xmlns:a16="http://schemas.microsoft.com/office/drawing/2014/main" id="{48B5B36B-8C46-7089-7307-76937D1F5FFB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73484AD3-0AA3-CC3D-CB7C-41FE65FE5F59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36" name="Gelijkbenige driehoek 35">
                <a:extLst>
                  <a:ext uri="{FF2B5EF4-FFF2-40B4-BE49-F238E27FC236}">
                    <a16:creationId xmlns:a16="http://schemas.microsoft.com/office/drawing/2014/main" id="{D06396DD-9105-9971-FD3F-E7397BED5031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551E37C4-5C36-CDBB-7D5D-4462903E0E2F}"/>
                </a:ext>
              </a:extLst>
            </p:cNvPr>
            <p:cNvSpPr/>
            <p:nvPr userDrawn="1"/>
          </p:nvSpPr>
          <p:spPr>
            <a:xfrm>
              <a:off x="-3786165" y="5408923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Want to know more?</a:t>
              </a:r>
              <a:b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Go to the tab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'SLIDEBUILDER’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and click</a:t>
              </a:r>
              <a:b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on the button 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‘Inspiration'</a:t>
              </a:r>
            </a:p>
          </p:txBody>
        </p:sp>
        <p:grpSp>
          <p:nvGrpSpPr>
            <p:cNvPr id="18" name="ICOON_info">
              <a:extLst>
                <a:ext uri="{FF2B5EF4-FFF2-40B4-BE49-F238E27FC236}">
                  <a16:creationId xmlns:a16="http://schemas.microsoft.com/office/drawing/2014/main" id="{6E2BEC58-943B-9094-B3BA-CD0EEE93FAC3}"/>
                </a:ext>
              </a:extLst>
            </p:cNvPr>
            <p:cNvGrpSpPr/>
            <p:nvPr userDrawn="1"/>
          </p:nvGrpSpPr>
          <p:grpSpPr>
            <a:xfrm>
              <a:off x="-376736" y="5282697"/>
              <a:ext cx="283685" cy="283685"/>
              <a:chOff x="-510741" y="5913713"/>
              <a:chExt cx="267555" cy="267555"/>
            </a:xfrm>
          </p:grpSpPr>
          <p:sp>
            <p:nvSpPr>
              <p:cNvPr id="32" name="Ovaal 31">
                <a:extLst>
                  <a:ext uri="{FF2B5EF4-FFF2-40B4-BE49-F238E27FC236}">
                    <a16:creationId xmlns:a16="http://schemas.microsoft.com/office/drawing/2014/main" id="{52D478C8-A8F6-A04C-062C-42BD7AC7FF9D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all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33" name="Graphic 163" descr="Informatie">
                <a:extLst>
                  <a:ext uri="{FF2B5EF4-FFF2-40B4-BE49-F238E27FC236}">
                    <a16:creationId xmlns:a16="http://schemas.microsoft.com/office/drawing/2014/main" id="{3139BC65-C225-7BA4-B1E3-F293CB06D870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9" name="Groep 18">
              <a:extLst>
                <a:ext uri="{FF2B5EF4-FFF2-40B4-BE49-F238E27FC236}">
                  <a16:creationId xmlns:a16="http://schemas.microsoft.com/office/drawing/2014/main" id="{C8ED223F-12FC-D951-8B18-813542A492F4}"/>
                </a:ext>
              </a:extLst>
            </p:cNvPr>
            <p:cNvGrpSpPr/>
            <p:nvPr userDrawn="1"/>
          </p:nvGrpSpPr>
          <p:grpSpPr>
            <a:xfrm>
              <a:off x="-938434" y="5546300"/>
              <a:ext cx="627798" cy="576693"/>
              <a:chOff x="-938434" y="4570310"/>
              <a:chExt cx="627798" cy="576693"/>
            </a:xfrm>
          </p:grpSpPr>
          <p:grpSp>
            <p:nvGrpSpPr>
              <p:cNvPr id="27" name="Inspireren">
                <a:extLst>
                  <a:ext uri="{FF2B5EF4-FFF2-40B4-BE49-F238E27FC236}">
                    <a16:creationId xmlns:a16="http://schemas.microsoft.com/office/drawing/2014/main" id="{92B15405-D3D2-0CBC-3A1F-B6A516EE5DC4}"/>
                  </a:ext>
                </a:extLst>
              </p:cNvPr>
              <p:cNvGrpSpPr>
                <a:grpSpLocks noChangeAspect="1"/>
              </p:cNvGrpSpPr>
              <p:nvPr userDrawn="1"/>
            </p:nvGrpSpPr>
            <p:grpSpPr bwMode="auto">
              <a:xfrm>
                <a:off x="-716116" y="4570310"/>
                <a:ext cx="169778" cy="242385"/>
                <a:chOff x="4768" y="2783"/>
                <a:chExt cx="788" cy="1125"/>
              </a:xfrm>
              <a:gradFill>
                <a:gsLst>
                  <a:gs pos="0">
                    <a:srgbClr val="9D9FA1"/>
                  </a:gs>
                  <a:gs pos="70000">
                    <a:srgbClr val="211F26"/>
                  </a:gs>
                </a:gsLst>
                <a:lin ang="2700000" scaled="0"/>
              </a:gradFill>
            </p:grpSpPr>
            <p:sp>
              <p:nvSpPr>
                <p:cNvPr id="29" name="Freeform 12">
                  <a:extLst>
                    <a:ext uri="{FF2B5EF4-FFF2-40B4-BE49-F238E27FC236}">
                      <a16:creationId xmlns:a16="http://schemas.microsoft.com/office/drawing/2014/main" id="{E7B7A8D4-B6BA-1766-3519-09147194E2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01" y="3186"/>
                  <a:ext cx="319" cy="288"/>
                </a:xfrm>
                <a:custGeom>
                  <a:avLst/>
                  <a:gdLst>
                    <a:gd name="T0" fmla="*/ 220 w 319"/>
                    <a:gd name="T1" fmla="*/ 288 h 288"/>
                    <a:gd name="T2" fmla="*/ 107 w 319"/>
                    <a:gd name="T3" fmla="*/ 288 h 288"/>
                    <a:gd name="T4" fmla="*/ 0 w 319"/>
                    <a:gd name="T5" fmla="*/ 0 h 288"/>
                    <a:gd name="T6" fmla="*/ 319 w 319"/>
                    <a:gd name="T7" fmla="*/ 0 h 288"/>
                    <a:gd name="T8" fmla="*/ 220 w 319"/>
                    <a:gd name="T9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9" h="288">
                      <a:moveTo>
                        <a:pt x="220" y="288"/>
                      </a:moveTo>
                      <a:lnTo>
                        <a:pt x="107" y="288"/>
                      </a:lnTo>
                      <a:lnTo>
                        <a:pt x="0" y="0"/>
                      </a:lnTo>
                      <a:lnTo>
                        <a:pt x="319" y="0"/>
                      </a:lnTo>
                      <a:lnTo>
                        <a:pt x="220" y="288"/>
                      </a:lnTo>
                      <a:close/>
                    </a:path>
                  </a:pathLst>
                </a:custGeom>
                <a:solidFill>
                  <a:srgbClr val="1FF5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13">
                  <a:extLst>
                    <a:ext uri="{FF2B5EF4-FFF2-40B4-BE49-F238E27FC236}">
                      <a16:creationId xmlns:a16="http://schemas.microsoft.com/office/drawing/2014/main" id="{46E4A57F-BF31-FDCA-B156-5E5BF14FA1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22" y="3796"/>
                  <a:ext cx="282" cy="112"/>
                </a:xfrm>
                <a:custGeom>
                  <a:avLst/>
                  <a:gdLst>
                    <a:gd name="T0" fmla="*/ 229 w 251"/>
                    <a:gd name="T1" fmla="*/ 70 h 100"/>
                    <a:gd name="T2" fmla="*/ 229 w 251"/>
                    <a:gd name="T3" fmla="*/ 69 h 100"/>
                    <a:gd name="T4" fmla="*/ 251 w 251"/>
                    <a:gd name="T5" fmla="*/ 0 h 100"/>
                    <a:gd name="T6" fmla="*/ 0 w 251"/>
                    <a:gd name="T7" fmla="*/ 0 h 100"/>
                    <a:gd name="T8" fmla="*/ 22 w 251"/>
                    <a:gd name="T9" fmla="*/ 69 h 100"/>
                    <a:gd name="T10" fmla="*/ 63 w 251"/>
                    <a:gd name="T11" fmla="*/ 100 h 100"/>
                    <a:gd name="T12" fmla="*/ 188 w 251"/>
                    <a:gd name="T13" fmla="*/ 100 h 100"/>
                    <a:gd name="T14" fmla="*/ 229 w 251"/>
                    <a:gd name="T15" fmla="*/ 71 h 100"/>
                    <a:gd name="T16" fmla="*/ 229 w 251"/>
                    <a:gd name="T17" fmla="*/ 71 h 100"/>
                    <a:gd name="T18" fmla="*/ 229 w 251"/>
                    <a:gd name="T19" fmla="*/ 7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51" h="100">
                      <a:moveTo>
                        <a:pt x="229" y="70"/>
                      </a:moveTo>
                      <a:cubicBezTo>
                        <a:pt x="229" y="70"/>
                        <a:pt x="229" y="69"/>
                        <a:pt x="229" y="69"/>
                      </a:cubicBezTo>
                      <a:cubicBezTo>
                        <a:pt x="251" y="0"/>
                        <a:pt x="251" y="0"/>
                        <a:pt x="25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2" y="69"/>
                        <a:pt x="22" y="69"/>
                        <a:pt x="22" y="69"/>
                      </a:cubicBezTo>
                      <a:cubicBezTo>
                        <a:pt x="27" y="87"/>
                        <a:pt x="44" y="100"/>
                        <a:pt x="63" y="100"/>
                      </a:cubicBezTo>
                      <a:cubicBezTo>
                        <a:pt x="188" y="100"/>
                        <a:pt x="188" y="100"/>
                        <a:pt x="188" y="100"/>
                      </a:cubicBezTo>
                      <a:cubicBezTo>
                        <a:pt x="207" y="100"/>
                        <a:pt x="223" y="88"/>
                        <a:pt x="229" y="71"/>
                      </a:cubicBezTo>
                      <a:cubicBezTo>
                        <a:pt x="229" y="71"/>
                        <a:pt x="229" y="71"/>
                        <a:pt x="229" y="71"/>
                      </a:cubicBezTo>
                      <a:lnTo>
                        <a:pt x="229" y="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Freeform 14">
                  <a:extLst>
                    <a:ext uri="{FF2B5EF4-FFF2-40B4-BE49-F238E27FC236}">
                      <a16:creationId xmlns:a16="http://schemas.microsoft.com/office/drawing/2014/main" id="{E6CC8CEF-30B8-0A8F-22A1-392C28F4831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768" y="2783"/>
                  <a:ext cx="788" cy="966"/>
                </a:xfrm>
                <a:custGeom>
                  <a:avLst/>
                  <a:gdLst>
                    <a:gd name="T0" fmla="*/ 351 w 702"/>
                    <a:gd name="T1" fmla="*/ 0 h 860"/>
                    <a:gd name="T2" fmla="*/ 0 w 702"/>
                    <a:gd name="T3" fmla="*/ 351 h 860"/>
                    <a:gd name="T4" fmla="*/ 134 w 702"/>
                    <a:gd name="T5" fmla="*/ 627 h 860"/>
                    <a:gd name="T6" fmla="*/ 165 w 702"/>
                    <a:gd name="T7" fmla="*/ 718 h 860"/>
                    <a:gd name="T8" fmla="*/ 266 w 702"/>
                    <a:gd name="T9" fmla="*/ 718 h 860"/>
                    <a:gd name="T10" fmla="*/ 266 w 702"/>
                    <a:gd name="T11" fmla="*/ 718 h 860"/>
                    <a:gd name="T12" fmla="*/ 434 w 702"/>
                    <a:gd name="T13" fmla="*/ 718 h 860"/>
                    <a:gd name="T14" fmla="*/ 419 w 702"/>
                    <a:gd name="T15" fmla="*/ 760 h 860"/>
                    <a:gd name="T16" fmla="*/ 284 w 702"/>
                    <a:gd name="T17" fmla="*/ 760 h 860"/>
                    <a:gd name="T18" fmla="*/ 284 w 702"/>
                    <a:gd name="T19" fmla="*/ 760 h 860"/>
                    <a:gd name="T20" fmla="*/ 179 w 702"/>
                    <a:gd name="T21" fmla="*/ 760 h 860"/>
                    <a:gd name="T22" fmla="*/ 212 w 702"/>
                    <a:gd name="T23" fmla="*/ 860 h 860"/>
                    <a:gd name="T24" fmla="*/ 212 w 702"/>
                    <a:gd name="T25" fmla="*/ 860 h 860"/>
                    <a:gd name="T26" fmla="*/ 216 w 702"/>
                    <a:gd name="T27" fmla="*/ 860 h 860"/>
                    <a:gd name="T28" fmla="*/ 488 w 702"/>
                    <a:gd name="T29" fmla="*/ 860 h 860"/>
                    <a:gd name="T30" fmla="*/ 491 w 702"/>
                    <a:gd name="T31" fmla="*/ 860 h 860"/>
                    <a:gd name="T32" fmla="*/ 570 w 702"/>
                    <a:gd name="T33" fmla="*/ 625 h 860"/>
                    <a:gd name="T34" fmla="*/ 702 w 702"/>
                    <a:gd name="T35" fmla="*/ 351 h 860"/>
                    <a:gd name="T36" fmla="*/ 351 w 702"/>
                    <a:gd name="T37" fmla="*/ 0 h 860"/>
                    <a:gd name="T38" fmla="*/ 587 w 702"/>
                    <a:gd name="T39" fmla="*/ 438 h 860"/>
                    <a:gd name="T40" fmla="*/ 485 w 702"/>
                    <a:gd name="T41" fmla="*/ 563 h 860"/>
                    <a:gd name="T42" fmla="*/ 454 w 702"/>
                    <a:gd name="T43" fmla="*/ 658 h 860"/>
                    <a:gd name="T44" fmla="*/ 250 w 702"/>
                    <a:gd name="T45" fmla="*/ 658 h 860"/>
                    <a:gd name="T46" fmla="*/ 219 w 702"/>
                    <a:gd name="T47" fmla="*/ 565 h 860"/>
                    <a:gd name="T48" fmla="*/ 115 w 702"/>
                    <a:gd name="T49" fmla="*/ 439 h 860"/>
                    <a:gd name="T50" fmla="*/ 99 w 702"/>
                    <a:gd name="T51" fmla="*/ 351 h 860"/>
                    <a:gd name="T52" fmla="*/ 351 w 702"/>
                    <a:gd name="T53" fmla="*/ 99 h 860"/>
                    <a:gd name="T54" fmla="*/ 603 w 702"/>
                    <a:gd name="T55" fmla="*/ 351 h 860"/>
                    <a:gd name="T56" fmla="*/ 587 w 702"/>
                    <a:gd name="T57" fmla="*/ 438 h 8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02" h="860">
                      <a:moveTo>
                        <a:pt x="351" y="0"/>
                      </a:moveTo>
                      <a:cubicBezTo>
                        <a:pt x="157" y="0"/>
                        <a:pt x="0" y="157"/>
                        <a:pt x="0" y="351"/>
                      </a:cubicBezTo>
                      <a:cubicBezTo>
                        <a:pt x="0" y="463"/>
                        <a:pt x="52" y="562"/>
                        <a:pt x="134" y="627"/>
                      </a:cubicBezTo>
                      <a:cubicBezTo>
                        <a:pt x="165" y="718"/>
                        <a:pt x="165" y="718"/>
                        <a:pt x="165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434" y="718"/>
                        <a:pt x="434" y="718"/>
                        <a:pt x="434" y="718"/>
                      </a:cubicBezTo>
                      <a:cubicBezTo>
                        <a:pt x="419" y="760"/>
                        <a:pt x="419" y="760"/>
                        <a:pt x="419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179" y="760"/>
                        <a:pt x="179" y="760"/>
                        <a:pt x="179" y="7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6" y="860"/>
                        <a:pt x="216" y="860"/>
                        <a:pt x="216" y="860"/>
                      </a:cubicBezTo>
                      <a:cubicBezTo>
                        <a:pt x="488" y="860"/>
                        <a:pt x="488" y="860"/>
                        <a:pt x="488" y="860"/>
                      </a:cubicBezTo>
                      <a:cubicBezTo>
                        <a:pt x="491" y="860"/>
                        <a:pt x="491" y="860"/>
                        <a:pt x="491" y="860"/>
                      </a:cubicBezTo>
                      <a:cubicBezTo>
                        <a:pt x="570" y="625"/>
                        <a:pt x="570" y="625"/>
                        <a:pt x="570" y="625"/>
                      </a:cubicBezTo>
                      <a:cubicBezTo>
                        <a:pt x="651" y="560"/>
                        <a:pt x="702" y="461"/>
                        <a:pt x="702" y="351"/>
                      </a:cubicBezTo>
                      <a:cubicBezTo>
                        <a:pt x="702" y="157"/>
                        <a:pt x="545" y="0"/>
                        <a:pt x="351" y="0"/>
                      </a:cubicBezTo>
                      <a:close/>
                      <a:moveTo>
                        <a:pt x="587" y="438"/>
                      </a:moveTo>
                      <a:cubicBezTo>
                        <a:pt x="568" y="490"/>
                        <a:pt x="531" y="534"/>
                        <a:pt x="485" y="563"/>
                      </a:cubicBezTo>
                      <a:cubicBezTo>
                        <a:pt x="454" y="658"/>
                        <a:pt x="454" y="658"/>
                        <a:pt x="454" y="658"/>
                      </a:cubicBezTo>
                      <a:cubicBezTo>
                        <a:pt x="250" y="658"/>
                        <a:pt x="250" y="658"/>
                        <a:pt x="250" y="658"/>
                      </a:cubicBezTo>
                      <a:cubicBezTo>
                        <a:pt x="219" y="565"/>
                        <a:pt x="219" y="565"/>
                        <a:pt x="219" y="565"/>
                      </a:cubicBezTo>
                      <a:cubicBezTo>
                        <a:pt x="172" y="536"/>
                        <a:pt x="135" y="491"/>
                        <a:pt x="115" y="439"/>
                      </a:cubicBezTo>
                      <a:cubicBezTo>
                        <a:pt x="105" y="411"/>
                        <a:pt x="99" y="382"/>
                        <a:pt x="99" y="351"/>
                      </a:cubicBezTo>
                      <a:cubicBezTo>
                        <a:pt x="99" y="212"/>
                        <a:pt x="212" y="99"/>
                        <a:pt x="351" y="99"/>
                      </a:cubicBezTo>
                      <a:cubicBezTo>
                        <a:pt x="490" y="99"/>
                        <a:pt x="603" y="212"/>
                        <a:pt x="603" y="351"/>
                      </a:cubicBezTo>
                      <a:cubicBezTo>
                        <a:pt x="603" y="381"/>
                        <a:pt x="597" y="411"/>
                        <a:pt x="587" y="4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8876518C-4D43-6F80-48F2-893DB69A18BC}"/>
                  </a:ext>
                </a:extLst>
              </p:cNvPr>
              <p:cNvSpPr txBox="1"/>
              <p:nvPr userDrawn="1"/>
            </p:nvSpPr>
            <p:spPr>
              <a:xfrm>
                <a:off x="-938434" y="4824764"/>
                <a:ext cx="627798" cy="32223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Inspiration</a:t>
                </a:r>
              </a:p>
            </p:txBody>
          </p:sp>
        </p:grpSp>
        <p:grpSp>
          <p:nvGrpSpPr>
            <p:cNvPr id="20" name="Groep 19">
              <a:extLst>
                <a:ext uri="{FF2B5EF4-FFF2-40B4-BE49-F238E27FC236}">
                  <a16:creationId xmlns:a16="http://schemas.microsoft.com/office/drawing/2014/main" id="{762B64F2-22A3-3192-F2B0-A9A03493C43D}"/>
                </a:ext>
              </a:extLst>
            </p:cNvPr>
            <p:cNvGrpSpPr/>
            <p:nvPr userDrawn="1"/>
          </p:nvGrpSpPr>
          <p:grpSpPr>
            <a:xfrm>
              <a:off x="-3365484" y="1226982"/>
              <a:ext cx="446937" cy="406485"/>
              <a:chOff x="-3563526" y="1409294"/>
              <a:chExt cx="354190" cy="322133"/>
            </a:xfrm>
          </p:grpSpPr>
          <p:grpSp>
            <p:nvGrpSpPr>
              <p:cNvPr id="21" name="Groep 20">
                <a:extLst>
                  <a:ext uri="{FF2B5EF4-FFF2-40B4-BE49-F238E27FC236}">
                    <a16:creationId xmlns:a16="http://schemas.microsoft.com/office/drawing/2014/main" id="{95F86D77-E6AF-D76F-AB9E-D8F40F914721}"/>
                  </a:ext>
                </a:extLst>
              </p:cNvPr>
              <p:cNvGrpSpPr/>
              <p:nvPr userDrawn="1"/>
            </p:nvGrpSpPr>
            <p:grpSpPr>
              <a:xfrm>
                <a:off x="-3499992" y="1409294"/>
                <a:ext cx="225195" cy="195499"/>
                <a:chOff x="8987389" y="1361199"/>
                <a:chExt cx="2200275" cy="1914525"/>
              </a:xfrm>
            </p:grpSpPr>
            <p:sp>
              <p:nvSpPr>
                <p:cNvPr id="23" name="Vrije vorm: vorm 22">
                  <a:extLst>
                    <a:ext uri="{FF2B5EF4-FFF2-40B4-BE49-F238E27FC236}">
                      <a16:creationId xmlns:a16="http://schemas.microsoft.com/office/drawing/2014/main" id="{F17A359B-1B6D-17A7-8BC5-E2333246D015}"/>
                    </a:ext>
                  </a:extLst>
                </p:cNvPr>
                <p:cNvSpPr/>
                <p:nvPr/>
              </p:nvSpPr>
              <p:spPr>
                <a:xfrm>
                  <a:off x="9363620" y="1831738"/>
                  <a:ext cx="371477" cy="371472"/>
                </a:xfrm>
                <a:custGeom>
                  <a:avLst/>
                  <a:gdLst>
                    <a:gd name="connsiteX0" fmla="*/ 369094 w 371475"/>
                    <a:gd name="connsiteY0" fmla="*/ 188119 h 371475"/>
                    <a:gd name="connsiteX1" fmla="*/ 188119 w 371475"/>
                    <a:gd name="connsiteY1" fmla="*/ 369094 h 371475"/>
                    <a:gd name="connsiteX2" fmla="*/ 7144 w 371475"/>
                    <a:gd name="connsiteY2" fmla="*/ 188119 h 371475"/>
                    <a:gd name="connsiteX3" fmla="*/ 188119 w 371475"/>
                    <a:gd name="connsiteY3" fmla="*/ 7144 h 371475"/>
                    <a:gd name="connsiteX4" fmla="*/ 369094 w 371475"/>
                    <a:gd name="connsiteY4" fmla="*/ 188119 h 3714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71475" h="371475">
                      <a:moveTo>
                        <a:pt x="369094" y="188119"/>
                      </a:moveTo>
                      <a:cubicBezTo>
                        <a:pt x="369094" y="288068"/>
                        <a:pt x="288068" y="369094"/>
                        <a:pt x="188119" y="369094"/>
                      </a:cubicBezTo>
                      <a:cubicBezTo>
                        <a:pt x="88169" y="369094"/>
                        <a:pt x="7144" y="288068"/>
                        <a:pt x="7144" y="188119"/>
                      </a:cubicBezTo>
                      <a:cubicBezTo>
                        <a:pt x="7144" y="88169"/>
                        <a:pt x="88169" y="7144"/>
                        <a:pt x="188119" y="7144"/>
                      </a:cubicBezTo>
                      <a:cubicBezTo>
                        <a:pt x="288068" y="7144"/>
                        <a:pt x="369094" y="88169"/>
                        <a:pt x="369094" y="188119"/>
                      </a:cubicBezTo>
                      <a:close/>
                    </a:path>
                  </a:pathLst>
                </a:custGeom>
                <a:solidFill>
                  <a:srgbClr val="1FF524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7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grpSp>
              <p:nvGrpSpPr>
                <p:cNvPr id="24" name="Groep 23">
                  <a:extLst>
                    <a:ext uri="{FF2B5EF4-FFF2-40B4-BE49-F238E27FC236}">
                      <a16:creationId xmlns:a16="http://schemas.microsoft.com/office/drawing/2014/main" id="{116AA964-9F13-70EC-6EAF-A317B1EEF944}"/>
                    </a:ext>
                  </a:extLst>
                </p:cNvPr>
                <p:cNvGrpSpPr/>
                <p:nvPr/>
              </p:nvGrpSpPr>
              <p:grpSpPr>
                <a:xfrm>
                  <a:off x="8987389" y="1361199"/>
                  <a:ext cx="2200275" cy="1914525"/>
                  <a:chOff x="8987389" y="1361199"/>
                  <a:chExt cx="2200275" cy="1914525"/>
                </a:xfrm>
                <a:gradFill>
                  <a:gsLst>
                    <a:gs pos="0">
                      <a:srgbClr val="9D9FA1"/>
                    </a:gs>
                    <a:gs pos="70000">
                      <a:srgbClr val="211F26"/>
                    </a:gs>
                  </a:gsLst>
                  <a:lin ang="2700000" scaled="0"/>
                </a:gradFill>
              </p:grpSpPr>
              <p:sp>
                <p:nvSpPr>
                  <p:cNvPr id="25" name="Vrije vorm: vorm 24">
                    <a:extLst>
                      <a:ext uri="{FF2B5EF4-FFF2-40B4-BE49-F238E27FC236}">
                        <a16:creationId xmlns:a16="http://schemas.microsoft.com/office/drawing/2014/main" id="{A1677E41-364D-340D-4985-354E8BA8480E}"/>
                      </a:ext>
                    </a:extLst>
                  </p:cNvPr>
                  <p:cNvSpPr/>
                  <p:nvPr/>
                </p:nvSpPr>
                <p:spPr>
                  <a:xfrm>
                    <a:off x="8987389" y="1361199"/>
                    <a:ext cx="2200275" cy="1914525"/>
                  </a:xfrm>
                  <a:custGeom>
                    <a:avLst/>
                    <a:gdLst>
                      <a:gd name="connsiteX0" fmla="*/ 7144 w 2200275"/>
                      <a:gd name="connsiteY0" fmla="*/ 7144 h 1914525"/>
                      <a:gd name="connsiteX1" fmla="*/ 7144 w 2200275"/>
                      <a:gd name="connsiteY1" fmla="*/ 245269 h 1914525"/>
                      <a:gd name="connsiteX2" fmla="*/ 432911 w 2200275"/>
                      <a:gd name="connsiteY2" fmla="*/ 245269 h 1914525"/>
                      <a:gd name="connsiteX3" fmla="*/ 432911 w 2200275"/>
                      <a:gd name="connsiteY3" fmla="*/ 245269 h 1914525"/>
                      <a:gd name="connsiteX4" fmla="*/ 1959769 w 2200275"/>
                      <a:gd name="connsiteY4" fmla="*/ 245269 h 1914525"/>
                      <a:gd name="connsiteX5" fmla="*/ 1959769 w 2200275"/>
                      <a:gd name="connsiteY5" fmla="*/ 1674019 h 1914525"/>
                      <a:gd name="connsiteX6" fmla="*/ 245269 w 2200275"/>
                      <a:gd name="connsiteY6" fmla="*/ 1674019 h 1914525"/>
                      <a:gd name="connsiteX7" fmla="*/ 245269 w 2200275"/>
                      <a:gd name="connsiteY7" fmla="*/ 350044 h 1914525"/>
                      <a:gd name="connsiteX8" fmla="*/ 7144 w 2200275"/>
                      <a:gd name="connsiteY8" fmla="*/ 350044 h 1914525"/>
                      <a:gd name="connsiteX9" fmla="*/ 7144 w 2200275"/>
                      <a:gd name="connsiteY9" fmla="*/ 1912144 h 1914525"/>
                      <a:gd name="connsiteX10" fmla="*/ 2197894 w 2200275"/>
                      <a:gd name="connsiteY10" fmla="*/ 1912144 h 1914525"/>
                      <a:gd name="connsiteX11" fmla="*/ 2197894 w 2200275"/>
                      <a:gd name="connsiteY11" fmla="*/ 7144 h 19145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200275" h="1914525">
                        <a:moveTo>
                          <a:pt x="7144" y="7144"/>
                        </a:moveTo>
                        <a:lnTo>
                          <a:pt x="7144" y="245269"/>
                        </a:lnTo>
                        <a:lnTo>
                          <a:pt x="432911" y="245269"/>
                        </a:lnTo>
                        <a:lnTo>
                          <a:pt x="432911" y="245269"/>
                        </a:lnTo>
                        <a:lnTo>
                          <a:pt x="1959769" y="245269"/>
                        </a:lnTo>
                        <a:lnTo>
                          <a:pt x="1959769" y="1674019"/>
                        </a:lnTo>
                        <a:lnTo>
                          <a:pt x="245269" y="1674019"/>
                        </a:lnTo>
                        <a:lnTo>
                          <a:pt x="245269" y="350044"/>
                        </a:lnTo>
                        <a:lnTo>
                          <a:pt x="7144" y="350044"/>
                        </a:lnTo>
                        <a:lnTo>
                          <a:pt x="7144" y="1912144"/>
                        </a:lnTo>
                        <a:lnTo>
                          <a:pt x="2197894" y="1912144"/>
                        </a:lnTo>
                        <a:lnTo>
                          <a:pt x="2197894" y="7144"/>
                        </a:lnTo>
                        <a:close/>
                      </a:path>
                    </a:pathLst>
                  </a:custGeom>
                  <a:grpFill/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algn="l" defTabSz="995469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7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Segoe UI Ligh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Vrije vorm: vorm 25">
                    <a:extLst>
                      <a:ext uri="{FF2B5EF4-FFF2-40B4-BE49-F238E27FC236}">
                        <a16:creationId xmlns:a16="http://schemas.microsoft.com/office/drawing/2014/main" id="{AE492D64-B863-F9AC-0349-0A968E893352}"/>
                      </a:ext>
                    </a:extLst>
                  </p:cNvPr>
                  <p:cNvSpPr/>
                  <p:nvPr/>
                </p:nvSpPr>
                <p:spPr>
                  <a:xfrm>
                    <a:off x="9362668" y="1953652"/>
                    <a:ext cx="1438273" cy="885828"/>
                  </a:xfrm>
                  <a:custGeom>
                    <a:avLst/>
                    <a:gdLst>
                      <a:gd name="connsiteX0" fmla="*/ 1070134 w 1438275"/>
                      <a:gd name="connsiteY0" fmla="*/ 7144 h 885825"/>
                      <a:gd name="connsiteX1" fmla="*/ 801529 w 1438275"/>
                      <a:gd name="connsiteY1" fmla="*/ 275749 h 885825"/>
                      <a:gd name="connsiteX2" fmla="*/ 662464 w 1438275"/>
                      <a:gd name="connsiteY2" fmla="*/ 137636 h 885825"/>
                      <a:gd name="connsiteX3" fmla="*/ 7144 w 1438275"/>
                      <a:gd name="connsiteY3" fmla="*/ 784384 h 885825"/>
                      <a:gd name="connsiteX4" fmla="*/ 108109 w 1438275"/>
                      <a:gd name="connsiteY4" fmla="*/ 885349 h 885825"/>
                      <a:gd name="connsiteX5" fmla="*/ 662464 w 1438275"/>
                      <a:gd name="connsiteY5" fmla="*/ 338614 h 885825"/>
                      <a:gd name="connsiteX6" fmla="*/ 928211 w 1438275"/>
                      <a:gd name="connsiteY6" fmla="*/ 605314 h 885825"/>
                      <a:gd name="connsiteX7" fmla="*/ 1029176 w 1438275"/>
                      <a:gd name="connsiteY7" fmla="*/ 503396 h 885825"/>
                      <a:gd name="connsiteX8" fmla="*/ 902494 w 1438275"/>
                      <a:gd name="connsiteY8" fmla="*/ 376714 h 885825"/>
                      <a:gd name="connsiteX9" fmla="*/ 1070134 w 1438275"/>
                      <a:gd name="connsiteY9" fmla="*/ 209074 h 885825"/>
                      <a:gd name="connsiteX10" fmla="*/ 1337786 w 1438275"/>
                      <a:gd name="connsiteY10" fmla="*/ 480536 h 885825"/>
                      <a:gd name="connsiteX11" fmla="*/ 1438751 w 1438275"/>
                      <a:gd name="connsiteY11" fmla="*/ 378619 h 8858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438275" h="885825">
                        <a:moveTo>
                          <a:pt x="1070134" y="7144"/>
                        </a:moveTo>
                        <a:lnTo>
                          <a:pt x="801529" y="275749"/>
                        </a:lnTo>
                        <a:lnTo>
                          <a:pt x="662464" y="137636"/>
                        </a:lnTo>
                        <a:lnTo>
                          <a:pt x="7144" y="784384"/>
                        </a:lnTo>
                        <a:lnTo>
                          <a:pt x="108109" y="885349"/>
                        </a:lnTo>
                        <a:lnTo>
                          <a:pt x="662464" y="338614"/>
                        </a:lnTo>
                        <a:lnTo>
                          <a:pt x="928211" y="605314"/>
                        </a:lnTo>
                        <a:lnTo>
                          <a:pt x="1029176" y="503396"/>
                        </a:lnTo>
                        <a:lnTo>
                          <a:pt x="902494" y="376714"/>
                        </a:lnTo>
                        <a:lnTo>
                          <a:pt x="1070134" y="209074"/>
                        </a:lnTo>
                        <a:lnTo>
                          <a:pt x="1337786" y="480536"/>
                        </a:lnTo>
                        <a:lnTo>
                          <a:pt x="1438751" y="378619"/>
                        </a:lnTo>
                        <a:close/>
                      </a:path>
                    </a:pathLst>
                  </a:custGeom>
                  <a:grpFill/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algn="l" defTabSz="995469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7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Segoe UI Light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1648DB0-3D23-22CC-E97E-8E6C2E430DAB}"/>
                  </a:ext>
                </a:extLst>
              </p:cNvPr>
              <p:cNvSpPr txBox="1"/>
              <p:nvPr userDrawn="1"/>
            </p:nvSpPr>
            <p:spPr>
              <a:xfrm>
                <a:off x="-3563526" y="1617700"/>
                <a:ext cx="354190" cy="113727"/>
              </a:xfrm>
              <a:prstGeom prst="rect">
                <a:avLst/>
              </a:prstGeom>
              <a:noFill/>
            </p:spPr>
            <p:txBody>
              <a:bodyPr wrap="square" lIns="0" tIns="18000" rIns="0" bIns="0" rtlCol="0" anchor="t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Images</a:t>
                </a:r>
              </a:p>
            </p:txBody>
          </p:sp>
        </p:grpSp>
      </p:grpSp>
      <p:sp>
        <p:nvSpPr>
          <p:cNvPr id="76" name="Tijdelijke aanduiding voor tekst 75">
            <a:extLst>
              <a:ext uri="{FF2B5EF4-FFF2-40B4-BE49-F238E27FC236}">
                <a16:creationId xmlns:a16="http://schemas.microsoft.com/office/drawing/2014/main" id="{AB5994FE-18E0-2453-1A00-EE65AB906E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2739" y="2704806"/>
            <a:ext cx="453380" cy="595025"/>
          </a:xfrm>
          <a:custGeom>
            <a:avLst/>
            <a:gdLst>
              <a:gd name="connsiteX0" fmla="*/ 66761 w 453380"/>
              <a:gd name="connsiteY0" fmla="*/ 0 h 595025"/>
              <a:gd name="connsiteX1" fmla="*/ 389527 w 453380"/>
              <a:gd name="connsiteY1" fmla="*/ 0 h 595025"/>
              <a:gd name="connsiteX2" fmla="*/ 453380 w 453380"/>
              <a:gd name="connsiteY2" fmla="*/ 63854 h 595025"/>
              <a:gd name="connsiteX3" fmla="*/ 389527 w 453380"/>
              <a:gd name="connsiteY3" fmla="*/ 128292 h 595025"/>
              <a:gd name="connsiteX4" fmla="*/ 133515 w 453380"/>
              <a:gd name="connsiteY4" fmla="*/ 128292 h 595025"/>
              <a:gd name="connsiteX5" fmla="*/ 133515 w 453380"/>
              <a:gd name="connsiteY5" fmla="*/ 253104 h 595025"/>
              <a:gd name="connsiteX6" fmla="*/ 293743 w 453380"/>
              <a:gd name="connsiteY6" fmla="*/ 253104 h 595025"/>
              <a:gd name="connsiteX7" fmla="*/ 357597 w 453380"/>
              <a:gd name="connsiteY7" fmla="*/ 317543 h 595025"/>
              <a:gd name="connsiteX8" fmla="*/ 293743 w 453380"/>
              <a:gd name="connsiteY8" fmla="*/ 381396 h 595025"/>
              <a:gd name="connsiteX9" fmla="*/ 133515 w 453380"/>
              <a:gd name="connsiteY9" fmla="*/ 381396 h 595025"/>
              <a:gd name="connsiteX10" fmla="*/ 133515 w 453380"/>
              <a:gd name="connsiteY10" fmla="*/ 382560 h 595025"/>
              <a:gd name="connsiteX11" fmla="*/ 133515 w 453380"/>
              <a:gd name="connsiteY11" fmla="*/ 527686 h 595025"/>
              <a:gd name="connsiteX12" fmla="*/ 66761 w 453380"/>
              <a:gd name="connsiteY12" fmla="*/ 595025 h 595025"/>
              <a:gd name="connsiteX13" fmla="*/ 0 w 453380"/>
              <a:gd name="connsiteY13" fmla="*/ 527686 h 595025"/>
              <a:gd name="connsiteX14" fmla="*/ 0 w 453380"/>
              <a:gd name="connsiteY14" fmla="*/ 67340 h 595025"/>
              <a:gd name="connsiteX15" fmla="*/ 66761 w 453380"/>
              <a:gd name="connsiteY15" fmla="*/ 0 h 59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3380" h="595025">
                <a:moveTo>
                  <a:pt x="66761" y="0"/>
                </a:moveTo>
                <a:lnTo>
                  <a:pt x="389527" y="0"/>
                </a:lnTo>
                <a:cubicBezTo>
                  <a:pt x="432482" y="0"/>
                  <a:pt x="453380" y="22063"/>
                  <a:pt x="453380" y="63854"/>
                </a:cubicBezTo>
                <a:cubicBezTo>
                  <a:pt x="453380" y="105657"/>
                  <a:pt x="432482" y="128292"/>
                  <a:pt x="389527" y="128292"/>
                </a:cubicBezTo>
                <a:lnTo>
                  <a:pt x="133515" y="128292"/>
                </a:lnTo>
                <a:lnTo>
                  <a:pt x="133515" y="253104"/>
                </a:lnTo>
                <a:lnTo>
                  <a:pt x="293743" y="253104"/>
                </a:lnTo>
                <a:cubicBezTo>
                  <a:pt x="336698" y="253104"/>
                  <a:pt x="357597" y="275167"/>
                  <a:pt x="357597" y="317543"/>
                </a:cubicBezTo>
                <a:cubicBezTo>
                  <a:pt x="357597" y="359919"/>
                  <a:pt x="336698" y="381396"/>
                  <a:pt x="293743" y="381396"/>
                </a:cubicBezTo>
                <a:lnTo>
                  <a:pt x="133515" y="381396"/>
                </a:lnTo>
                <a:lnTo>
                  <a:pt x="133515" y="382560"/>
                </a:lnTo>
                <a:lnTo>
                  <a:pt x="133515" y="527686"/>
                </a:lnTo>
                <a:cubicBezTo>
                  <a:pt x="133515" y="572390"/>
                  <a:pt x="110880" y="595025"/>
                  <a:pt x="66761" y="595025"/>
                </a:cubicBezTo>
                <a:cubicBezTo>
                  <a:pt x="22642" y="595025"/>
                  <a:pt x="0" y="572390"/>
                  <a:pt x="0" y="527686"/>
                </a:cubicBezTo>
                <a:lnTo>
                  <a:pt x="0" y="67340"/>
                </a:lnTo>
                <a:cubicBezTo>
                  <a:pt x="0" y="22642"/>
                  <a:pt x="23221" y="0"/>
                  <a:pt x="667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79" name="Tijdelijke aanduiding voor tekst 78">
            <a:extLst>
              <a:ext uri="{FF2B5EF4-FFF2-40B4-BE49-F238E27FC236}">
                <a16:creationId xmlns:a16="http://schemas.microsoft.com/office/drawing/2014/main" id="{069731C8-5C0E-1B2F-DA00-7968CEB870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25206" y="2704806"/>
            <a:ext cx="480087" cy="595610"/>
          </a:xfrm>
          <a:custGeom>
            <a:avLst/>
            <a:gdLst>
              <a:gd name="connsiteX0" fmla="*/ 135259 w 480087"/>
              <a:gd name="connsiteY0" fmla="*/ 129456 h 595610"/>
              <a:gd name="connsiteX1" fmla="*/ 135259 w 480087"/>
              <a:gd name="connsiteY1" fmla="*/ 286192 h 595610"/>
              <a:gd name="connsiteX2" fmla="*/ 249039 w 480087"/>
              <a:gd name="connsiteY2" fmla="*/ 286192 h 595610"/>
              <a:gd name="connsiteX3" fmla="*/ 341343 w 480087"/>
              <a:gd name="connsiteY3" fmla="*/ 208406 h 595610"/>
              <a:gd name="connsiteX4" fmla="*/ 249039 w 480087"/>
              <a:gd name="connsiteY4" fmla="*/ 129456 h 595610"/>
              <a:gd name="connsiteX5" fmla="*/ 67340 w 480087"/>
              <a:gd name="connsiteY5" fmla="*/ 0 h 595610"/>
              <a:gd name="connsiteX6" fmla="*/ 260650 w 480087"/>
              <a:gd name="connsiteY6" fmla="*/ 0 h 595610"/>
              <a:gd name="connsiteX7" fmla="*/ 480087 w 480087"/>
              <a:gd name="connsiteY7" fmla="*/ 207242 h 595610"/>
              <a:gd name="connsiteX8" fmla="*/ 387784 w 480087"/>
              <a:gd name="connsiteY8" fmla="*/ 369786 h 595610"/>
              <a:gd name="connsiteX9" fmla="*/ 449901 w 480087"/>
              <a:gd name="connsiteY9" fmla="*/ 494598 h 595610"/>
              <a:gd name="connsiteX10" fmla="*/ 458610 w 480087"/>
              <a:gd name="connsiteY10" fmla="*/ 530593 h 595610"/>
              <a:gd name="connsiteX11" fmla="*/ 380818 w 480087"/>
              <a:gd name="connsiteY11" fmla="*/ 594446 h 595610"/>
              <a:gd name="connsiteX12" fmla="*/ 325667 w 480087"/>
              <a:gd name="connsiteY12" fmla="*/ 551485 h 595610"/>
              <a:gd name="connsiteX13" fmla="*/ 258913 w 480087"/>
              <a:gd name="connsiteY13" fmla="*/ 408103 h 595610"/>
              <a:gd name="connsiteX14" fmla="*/ 258328 w 480087"/>
              <a:gd name="connsiteY14" fmla="*/ 408682 h 595610"/>
              <a:gd name="connsiteX15" fmla="*/ 135259 w 480087"/>
              <a:gd name="connsiteY15" fmla="*/ 408682 h 595610"/>
              <a:gd name="connsiteX16" fmla="*/ 135259 w 480087"/>
              <a:gd name="connsiteY16" fmla="*/ 528271 h 595610"/>
              <a:gd name="connsiteX17" fmla="*/ 67340 w 480087"/>
              <a:gd name="connsiteY17" fmla="*/ 595610 h 595610"/>
              <a:gd name="connsiteX18" fmla="*/ 0 w 480087"/>
              <a:gd name="connsiteY18" fmla="*/ 528271 h 595610"/>
              <a:gd name="connsiteX19" fmla="*/ 0 w 480087"/>
              <a:gd name="connsiteY19" fmla="*/ 67340 h 595610"/>
              <a:gd name="connsiteX20" fmla="*/ 67340 w 480087"/>
              <a:gd name="connsiteY20" fmla="*/ 0 h 595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0087" h="595610">
                <a:moveTo>
                  <a:pt x="135259" y="129456"/>
                </a:moveTo>
                <a:lnTo>
                  <a:pt x="135259" y="286192"/>
                </a:lnTo>
                <a:lnTo>
                  <a:pt x="249039" y="286192"/>
                </a:lnTo>
                <a:cubicBezTo>
                  <a:pt x="300704" y="286192"/>
                  <a:pt x="341343" y="262971"/>
                  <a:pt x="341343" y="208406"/>
                </a:cubicBezTo>
                <a:cubicBezTo>
                  <a:pt x="341343" y="153835"/>
                  <a:pt x="300704" y="129456"/>
                  <a:pt x="249039" y="129456"/>
                </a:cubicBezTo>
                <a:close/>
                <a:moveTo>
                  <a:pt x="67340" y="0"/>
                </a:moveTo>
                <a:lnTo>
                  <a:pt x="260650" y="0"/>
                </a:lnTo>
                <a:cubicBezTo>
                  <a:pt x="390106" y="0"/>
                  <a:pt x="480087" y="84758"/>
                  <a:pt x="480087" y="207242"/>
                </a:cubicBezTo>
                <a:cubicBezTo>
                  <a:pt x="480087" y="282133"/>
                  <a:pt x="445835" y="339020"/>
                  <a:pt x="387784" y="369786"/>
                </a:cubicBezTo>
                <a:lnTo>
                  <a:pt x="449901" y="494598"/>
                </a:lnTo>
                <a:cubicBezTo>
                  <a:pt x="456282" y="506787"/>
                  <a:pt x="458610" y="518983"/>
                  <a:pt x="458610" y="530593"/>
                </a:cubicBezTo>
                <a:cubicBezTo>
                  <a:pt x="458610" y="569483"/>
                  <a:pt x="413906" y="594446"/>
                  <a:pt x="380818" y="594446"/>
                </a:cubicBezTo>
                <a:cubicBezTo>
                  <a:pt x="355854" y="594446"/>
                  <a:pt x="337857" y="579935"/>
                  <a:pt x="325667" y="551485"/>
                </a:cubicBezTo>
                <a:lnTo>
                  <a:pt x="258913" y="408103"/>
                </a:lnTo>
                <a:lnTo>
                  <a:pt x="258328" y="408682"/>
                </a:lnTo>
                <a:lnTo>
                  <a:pt x="135259" y="408682"/>
                </a:lnTo>
                <a:lnTo>
                  <a:pt x="135259" y="528271"/>
                </a:lnTo>
                <a:cubicBezTo>
                  <a:pt x="135259" y="572969"/>
                  <a:pt x="112038" y="595610"/>
                  <a:pt x="67340" y="595610"/>
                </a:cubicBezTo>
                <a:cubicBezTo>
                  <a:pt x="22642" y="595610"/>
                  <a:pt x="0" y="572969"/>
                  <a:pt x="0" y="528271"/>
                </a:cubicBezTo>
                <a:lnTo>
                  <a:pt x="0" y="67340"/>
                </a:lnTo>
                <a:cubicBezTo>
                  <a:pt x="0" y="22642"/>
                  <a:pt x="23221" y="0"/>
                  <a:pt x="6734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80" name="Tijdelijke aanduiding voor tekst 79">
            <a:extLst>
              <a:ext uri="{FF2B5EF4-FFF2-40B4-BE49-F238E27FC236}">
                <a16:creationId xmlns:a16="http://schemas.microsoft.com/office/drawing/2014/main" id="{8BC321F7-D56B-1688-101C-D67EAD0C745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2646" y="2704806"/>
            <a:ext cx="534652" cy="602576"/>
          </a:xfrm>
          <a:custGeom>
            <a:avLst/>
            <a:gdLst>
              <a:gd name="connsiteX0" fmla="*/ 67340 w 534652"/>
              <a:gd name="connsiteY0" fmla="*/ 0 h 602576"/>
              <a:gd name="connsiteX1" fmla="*/ 135259 w 534652"/>
              <a:gd name="connsiteY1" fmla="*/ 66761 h 602576"/>
              <a:gd name="connsiteX2" fmla="*/ 135259 w 534652"/>
              <a:gd name="connsiteY2" fmla="*/ 323924 h 602576"/>
              <a:gd name="connsiteX3" fmla="*/ 267037 w 534652"/>
              <a:gd name="connsiteY3" fmla="*/ 469634 h 602576"/>
              <a:gd name="connsiteX4" fmla="*/ 399973 w 534652"/>
              <a:gd name="connsiteY4" fmla="*/ 323924 h 602576"/>
              <a:gd name="connsiteX5" fmla="*/ 399973 w 534652"/>
              <a:gd name="connsiteY5" fmla="*/ 66761 h 602576"/>
              <a:gd name="connsiteX6" fmla="*/ 399394 w 534652"/>
              <a:gd name="connsiteY6" fmla="*/ 66761 h 602576"/>
              <a:gd name="connsiteX7" fmla="*/ 466734 w 534652"/>
              <a:gd name="connsiteY7" fmla="*/ 0 h 602576"/>
              <a:gd name="connsiteX8" fmla="*/ 534652 w 534652"/>
              <a:gd name="connsiteY8" fmla="*/ 66761 h 602576"/>
              <a:gd name="connsiteX9" fmla="*/ 534652 w 534652"/>
              <a:gd name="connsiteY9" fmla="*/ 323924 h 602576"/>
              <a:gd name="connsiteX10" fmla="*/ 267037 w 534652"/>
              <a:gd name="connsiteY10" fmla="*/ 602576 h 602576"/>
              <a:gd name="connsiteX11" fmla="*/ 0 w 534652"/>
              <a:gd name="connsiteY11" fmla="*/ 323924 h 602576"/>
              <a:gd name="connsiteX12" fmla="*/ 0 w 534652"/>
              <a:gd name="connsiteY12" fmla="*/ 66761 h 602576"/>
              <a:gd name="connsiteX13" fmla="*/ 67340 w 534652"/>
              <a:gd name="connsiteY13" fmla="*/ 0 h 602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4652" h="602576">
                <a:moveTo>
                  <a:pt x="67340" y="0"/>
                </a:moveTo>
                <a:cubicBezTo>
                  <a:pt x="111459" y="0"/>
                  <a:pt x="135259" y="22642"/>
                  <a:pt x="135259" y="66761"/>
                </a:cubicBezTo>
                <a:lnTo>
                  <a:pt x="135259" y="323924"/>
                </a:lnTo>
                <a:cubicBezTo>
                  <a:pt x="135259" y="415069"/>
                  <a:pt x="190988" y="469634"/>
                  <a:pt x="267037" y="469634"/>
                </a:cubicBezTo>
                <a:cubicBezTo>
                  <a:pt x="343086" y="469634"/>
                  <a:pt x="399973" y="415069"/>
                  <a:pt x="399973" y="323924"/>
                </a:cubicBezTo>
                <a:lnTo>
                  <a:pt x="399973" y="66761"/>
                </a:lnTo>
                <a:lnTo>
                  <a:pt x="399394" y="66761"/>
                </a:lnTo>
                <a:cubicBezTo>
                  <a:pt x="399394" y="22063"/>
                  <a:pt x="422615" y="0"/>
                  <a:pt x="466734" y="0"/>
                </a:cubicBezTo>
                <a:cubicBezTo>
                  <a:pt x="510853" y="0"/>
                  <a:pt x="534652" y="22642"/>
                  <a:pt x="534652" y="66761"/>
                </a:cubicBezTo>
                <a:lnTo>
                  <a:pt x="534652" y="323924"/>
                </a:lnTo>
                <a:cubicBezTo>
                  <a:pt x="534652" y="493434"/>
                  <a:pt x="421457" y="602576"/>
                  <a:pt x="267037" y="602576"/>
                </a:cubicBezTo>
                <a:cubicBezTo>
                  <a:pt x="112623" y="602576"/>
                  <a:pt x="0" y="493434"/>
                  <a:pt x="0" y="323924"/>
                </a:cubicBezTo>
                <a:lnTo>
                  <a:pt x="0" y="66761"/>
                </a:lnTo>
                <a:cubicBezTo>
                  <a:pt x="0" y="22063"/>
                  <a:pt x="23221" y="0"/>
                  <a:pt x="6734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83" name="Tijdelijke aanduiding voor tekst 82">
            <a:extLst>
              <a:ext uri="{FF2B5EF4-FFF2-40B4-BE49-F238E27FC236}">
                <a16:creationId xmlns:a16="http://schemas.microsoft.com/office/drawing/2014/main" id="{843D44F3-22DE-6CE9-C43C-E259C1F60B9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29498" y="2704806"/>
            <a:ext cx="471957" cy="606635"/>
          </a:xfrm>
          <a:custGeom>
            <a:avLst/>
            <a:gdLst>
              <a:gd name="connsiteX0" fmla="*/ 237429 w 471957"/>
              <a:gd name="connsiteY0" fmla="*/ 0 h 606635"/>
              <a:gd name="connsiteX1" fmla="*/ 453381 w 471957"/>
              <a:gd name="connsiteY1" fmla="*/ 97527 h 606635"/>
              <a:gd name="connsiteX2" fmla="*/ 397651 w 471957"/>
              <a:gd name="connsiteY2" fmla="*/ 160801 h 606635"/>
              <a:gd name="connsiteX3" fmla="*/ 343665 w 471957"/>
              <a:gd name="connsiteY3" fmla="*/ 148612 h 606635"/>
              <a:gd name="connsiteX4" fmla="*/ 236850 w 471957"/>
              <a:gd name="connsiteY4" fmla="*/ 126555 h 606635"/>
              <a:gd name="connsiteX5" fmla="*/ 152677 w 471957"/>
              <a:gd name="connsiteY5" fmla="*/ 171253 h 606635"/>
              <a:gd name="connsiteX6" fmla="*/ 220017 w 471957"/>
              <a:gd name="connsiteY6" fmla="*/ 224075 h 606635"/>
              <a:gd name="connsiteX7" fmla="*/ 329733 w 471957"/>
              <a:gd name="connsiteY7" fmla="*/ 257748 h 606635"/>
              <a:gd name="connsiteX8" fmla="*/ 471957 w 471957"/>
              <a:gd name="connsiteY8" fmla="*/ 427258 h 606635"/>
              <a:gd name="connsiteX9" fmla="*/ 238593 w 471957"/>
              <a:gd name="connsiteY9" fmla="*/ 606635 h 606635"/>
              <a:gd name="connsiteX10" fmla="*/ 0 w 471957"/>
              <a:gd name="connsiteY10" fmla="*/ 509109 h 606635"/>
              <a:gd name="connsiteX11" fmla="*/ 61532 w 471957"/>
              <a:gd name="connsiteY11" fmla="*/ 445835 h 606635"/>
              <a:gd name="connsiteX12" fmla="*/ 121911 w 471957"/>
              <a:gd name="connsiteY12" fmla="*/ 458024 h 606635"/>
              <a:gd name="connsiteX13" fmla="*/ 239172 w 471957"/>
              <a:gd name="connsiteY13" fmla="*/ 480086 h 606635"/>
              <a:gd name="connsiteX14" fmla="*/ 334377 w 471957"/>
              <a:gd name="connsiteY14" fmla="*/ 423193 h 606635"/>
              <a:gd name="connsiteX15" fmla="*/ 333798 w 471957"/>
              <a:gd name="connsiteY15" fmla="*/ 423193 h 606635"/>
              <a:gd name="connsiteX16" fmla="*/ 246718 w 471957"/>
              <a:gd name="connsiteY16" fmla="*/ 365142 h 606635"/>
              <a:gd name="connsiteX17" fmla="*/ 148612 w 471957"/>
              <a:gd name="connsiteY17" fmla="*/ 335534 h 606635"/>
              <a:gd name="connsiteX18" fmla="*/ 15091 w 471957"/>
              <a:gd name="connsiteY18" fmla="*/ 177055 h 606635"/>
              <a:gd name="connsiteX19" fmla="*/ 237429 w 471957"/>
              <a:gd name="connsiteY19" fmla="*/ 0 h 60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1957" h="606635">
                <a:moveTo>
                  <a:pt x="237429" y="0"/>
                </a:moveTo>
                <a:cubicBezTo>
                  <a:pt x="336699" y="0"/>
                  <a:pt x="453381" y="34252"/>
                  <a:pt x="453381" y="97527"/>
                </a:cubicBezTo>
                <a:cubicBezTo>
                  <a:pt x="453381" y="136422"/>
                  <a:pt x="433646" y="160801"/>
                  <a:pt x="397651" y="160801"/>
                </a:cubicBezTo>
                <a:cubicBezTo>
                  <a:pt x="379075" y="160801"/>
                  <a:pt x="362820" y="154414"/>
                  <a:pt x="343665" y="148612"/>
                </a:cubicBezTo>
                <a:cubicBezTo>
                  <a:pt x="316379" y="138165"/>
                  <a:pt x="282712" y="126555"/>
                  <a:pt x="236850" y="126555"/>
                </a:cubicBezTo>
                <a:cubicBezTo>
                  <a:pt x="199118" y="126555"/>
                  <a:pt x="152677" y="141067"/>
                  <a:pt x="152677" y="171253"/>
                </a:cubicBezTo>
                <a:cubicBezTo>
                  <a:pt x="152677" y="197954"/>
                  <a:pt x="173576" y="210149"/>
                  <a:pt x="220017" y="224075"/>
                </a:cubicBezTo>
                <a:lnTo>
                  <a:pt x="329733" y="257748"/>
                </a:lnTo>
                <a:cubicBezTo>
                  <a:pt x="404039" y="280390"/>
                  <a:pt x="471957" y="325088"/>
                  <a:pt x="471957" y="427258"/>
                </a:cubicBezTo>
                <a:cubicBezTo>
                  <a:pt x="471957" y="536395"/>
                  <a:pt x="369787" y="606635"/>
                  <a:pt x="238593" y="606635"/>
                </a:cubicBezTo>
                <a:cubicBezTo>
                  <a:pt x="128871" y="606635"/>
                  <a:pt x="0" y="572389"/>
                  <a:pt x="0" y="509109"/>
                </a:cubicBezTo>
                <a:cubicBezTo>
                  <a:pt x="0" y="470219"/>
                  <a:pt x="22642" y="445835"/>
                  <a:pt x="61532" y="445835"/>
                </a:cubicBezTo>
                <a:cubicBezTo>
                  <a:pt x="81851" y="445835"/>
                  <a:pt x="100428" y="451058"/>
                  <a:pt x="121911" y="458024"/>
                </a:cubicBezTo>
                <a:cubicBezTo>
                  <a:pt x="151513" y="467897"/>
                  <a:pt x="186344" y="480086"/>
                  <a:pt x="239172" y="480086"/>
                </a:cubicBezTo>
                <a:cubicBezTo>
                  <a:pt x="283870" y="480086"/>
                  <a:pt x="334377" y="459767"/>
                  <a:pt x="334377" y="423193"/>
                </a:cubicBezTo>
                <a:lnTo>
                  <a:pt x="333798" y="423193"/>
                </a:lnTo>
                <a:cubicBezTo>
                  <a:pt x="333798" y="393006"/>
                  <a:pt x="295481" y="380238"/>
                  <a:pt x="246718" y="365142"/>
                </a:cubicBezTo>
                <a:lnTo>
                  <a:pt x="148612" y="335534"/>
                </a:lnTo>
                <a:cubicBezTo>
                  <a:pt x="77786" y="314642"/>
                  <a:pt x="15091" y="264714"/>
                  <a:pt x="15091" y="177055"/>
                </a:cubicBezTo>
                <a:cubicBezTo>
                  <a:pt x="15091" y="71984"/>
                  <a:pt x="109716" y="0"/>
                  <a:pt x="237429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grpSp>
        <p:nvGrpSpPr>
          <p:cNvPr id="88" name="INSTRUCTION">
            <a:extLst>
              <a:ext uri="{FF2B5EF4-FFF2-40B4-BE49-F238E27FC236}">
                <a16:creationId xmlns:a16="http://schemas.microsoft.com/office/drawing/2014/main" id="{D4E8BBDD-E14F-D2A9-37AB-D2D0BE359A3E}"/>
              </a:ext>
            </a:extLst>
          </p:cNvPr>
          <p:cNvGrpSpPr/>
          <p:nvPr userDrawn="1"/>
        </p:nvGrpSpPr>
        <p:grpSpPr>
          <a:xfrm>
            <a:off x="12274716" y="-1581150"/>
            <a:ext cx="3695970" cy="1397380"/>
            <a:chOff x="-3889316" y="-1581150"/>
            <a:chExt cx="3695970" cy="1397380"/>
          </a:xfrm>
        </p:grpSpPr>
        <p:sp>
          <p:nvSpPr>
            <p:cNvPr id="89" name="Rechthoek 88">
              <a:extLst>
                <a:ext uri="{FF2B5EF4-FFF2-40B4-BE49-F238E27FC236}">
                  <a16:creationId xmlns:a16="http://schemas.microsoft.com/office/drawing/2014/main" id="{ABE1FF78-56C9-5310-DB3D-76DAB6340794}"/>
                </a:ext>
              </a:extLst>
            </p:cNvPr>
            <p:cNvSpPr/>
            <p:nvPr userDrawn="1"/>
          </p:nvSpPr>
          <p:spPr>
            <a:xfrm>
              <a:off x="-3786437" y="-1581150"/>
              <a:ext cx="3593091" cy="139738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07080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Insert an image</a:t>
              </a:r>
            </a:p>
          </p:txBody>
        </p:sp>
        <p:sp>
          <p:nvSpPr>
            <p:cNvPr id="90" name="Rechthoek 89">
              <a:extLst>
                <a:ext uri="{FF2B5EF4-FFF2-40B4-BE49-F238E27FC236}">
                  <a16:creationId xmlns:a16="http://schemas.microsoft.com/office/drawing/2014/main" id="{D10E0633-75E5-4A25-C563-A4BB77BBF660}"/>
                </a:ext>
              </a:extLst>
            </p:cNvPr>
            <p:cNvSpPr/>
            <p:nvPr userDrawn="1"/>
          </p:nvSpPr>
          <p:spPr>
            <a:xfrm>
              <a:off x="-3603859" y="-1143000"/>
              <a:ext cx="3229126" cy="80682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Select the frame of the image by clicking on the tag alongside this instruction. If necessary, delete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the existing image 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‘Slidebuilder’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‘Images’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, select the preferred image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91" name="Gelijkbenige driehoek 90">
              <a:extLst>
                <a:ext uri="{FF2B5EF4-FFF2-40B4-BE49-F238E27FC236}">
                  <a16:creationId xmlns:a16="http://schemas.microsoft.com/office/drawing/2014/main" id="{F82E3781-B4EC-1ABD-74F5-F09C90343BDB}"/>
                </a:ext>
              </a:extLst>
            </p:cNvPr>
            <p:cNvSpPr/>
            <p:nvPr userDrawn="1"/>
          </p:nvSpPr>
          <p:spPr>
            <a:xfrm rot="16200000" flipH="1">
              <a:off x="-3925504" y="-351896"/>
              <a:ext cx="175255" cy="102879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675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>
        <p:tmplLst>
          <p:tmpl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750" fill="hold"/>
                        <p:tgtEl>
                          <p:spTgt spid="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75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750" fill="hold"/>
                        <p:tgtEl>
                          <p:spTgt spid="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75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6" grpId="0" animBg="1">
        <p:tmplLst>
          <p:tmpl>
            <p:tnLst>
              <p:par>
                <p:cTn presetID="12" presetClass="entr" presetSubtype="4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/>
                        <p:tgtEl>
                          <p:spTgt spid="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#ppt_h*1.125000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wipe(up)">
                      <p:cBhvr>
                        <p:cTn dur="750"/>
                        <p:tgtEl>
                          <p:spTgt spid="7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9" grpId="0" animBg="1">
        <p:tmplLst>
          <p:tmpl>
            <p:tnLst>
              <p:par>
                <p:cTn presetID="12" presetClass="entr" presetSubtype="4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/>
                        <p:tgtEl>
                          <p:spTgt spid="7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#ppt_h*1.125000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wipe(up)">
                      <p:cBhvr>
                        <p:cTn dur="750"/>
                        <p:tgtEl>
                          <p:spTgt spid="7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0" grpId="0" animBg="1">
        <p:tmplLst>
          <p:tmpl>
            <p:tnLst>
              <p:par>
                <p:cTn presetID="12" presetClass="entr" presetSubtype="4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/>
                        <p:tgtEl>
                          <p:spTgt spid="8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#ppt_h*1.125000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wipe(up)">
                      <p:cBhvr>
                        <p:cTn dur="750"/>
                        <p:tgtEl>
                          <p:spTgt spid="8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3" grpId="0" animBg="1">
        <p:tmplLst>
          <p:tmpl>
            <p:tnLst>
              <p:par>
                <p:cTn presetID="1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/>
                        <p:tgtEl>
                          <p:spTgt spid="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#ppt_h*1.125000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wipe(up)">
                      <p:cBhvr>
                        <p:cTn dur="75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+ Image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6">
            <a:extLst>
              <a:ext uri="{FF2B5EF4-FFF2-40B4-BE49-F238E27FC236}">
                <a16:creationId xmlns:a16="http://schemas.microsoft.com/office/drawing/2014/main" id="{0221E4E3-210D-E40D-C35E-C2E364D97C3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29987" y="722312"/>
            <a:ext cx="7133319" cy="5083175"/>
          </a:xfrm>
          <a:prstGeom prst="roundRect">
            <a:avLst>
              <a:gd name="adj" fmla="val 3394"/>
            </a:avLst>
          </a:prstGeom>
          <a:solidFill>
            <a:schemeClr val="bg1">
              <a:lumMod val="95000"/>
            </a:schemeClr>
          </a:solidFill>
          <a:ln w="15875">
            <a:noFill/>
          </a:ln>
        </p:spPr>
        <p:txBody>
          <a:bodyPr lIns="1332000" tIns="0" rIns="1332000" bIns="1080000" anchor="ctr" anchorCtr="0"/>
          <a:lstStyle>
            <a:lvl1pPr marL="0" indent="0" algn="ctr">
              <a:buNone/>
              <a:defRPr sz="12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dirty="0"/>
              <a:t>Select this placeholder, go to the tab ‘Slidebuilder’, click on ‘Images’, select the preferred image and click on ‘Insert’.</a:t>
            </a:r>
          </a:p>
        </p:txBody>
      </p: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CFF9DFAA-B23B-484A-876E-86682D7D6ED8}"/>
              </a:ext>
            </a:extLst>
          </p:cNvPr>
          <p:cNvSpPr/>
          <p:nvPr userDrawn="1"/>
        </p:nvSpPr>
        <p:spPr>
          <a:xfrm>
            <a:off x="0" y="-367937"/>
            <a:ext cx="1288110" cy="24622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762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Text + Image (l)</a:t>
            </a:r>
          </a:p>
        </p:txBody>
      </p:sp>
      <p:sp>
        <p:nvSpPr>
          <p:cNvPr id="153" name="Tijdelijke aanduiding voor tekst 15">
            <a:extLst>
              <a:ext uri="{FF2B5EF4-FFF2-40B4-BE49-F238E27FC236}">
                <a16:creationId xmlns:a16="http://schemas.microsoft.com/office/drawing/2014/main" id="{52BAAFD8-0FBE-92C7-146C-3747D304DD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000" y="6060536"/>
            <a:ext cx="932400" cy="475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55" name="Tijdelijke aanduiding voor tekst 12">
            <a:extLst>
              <a:ext uri="{FF2B5EF4-FFF2-40B4-BE49-F238E27FC236}">
                <a16:creationId xmlns:a16="http://schemas.microsoft.com/office/drawing/2014/main" id="{05E61418-C0E0-C2F3-7C6B-12AEC15AB18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8207" y="707795"/>
            <a:ext cx="36000" cy="396000"/>
          </a:xfrm>
          <a:custGeom>
            <a:avLst/>
            <a:gdLst>
              <a:gd name="connsiteX0" fmla="*/ 18000 w 36000"/>
              <a:gd name="connsiteY0" fmla="*/ 0 h 396000"/>
              <a:gd name="connsiteX1" fmla="*/ 36000 w 36000"/>
              <a:gd name="connsiteY1" fmla="*/ 18000 h 396000"/>
              <a:gd name="connsiteX2" fmla="*/ 36000 w 36000"/>
              <a:gd name="connsiteY2" fmla="*/ 378000 h 396000"/>
              <a:gd name="connsiteX3" fmla="*/ 18000 w 36000"/>
              <a:gd name="connsiteY3" fmla="*/ 396000 h 396000"/>
              <a:gd name="connsiteX4" fmla="*/ 0 w 36000"/>
              <a:gd name="connsiteY4" fmla="*/ 378000 h 396000"/>
              <a:gd name="connsiteX5" fmla="*/ 0 w 36000"/>
              <a:gd name="connsiteY5" fmla="*/ 18000 h 396000"/>
              <a:gd name="connsiteX6" fmla="*/ 18000 w 36000"/>
              <a:gd name="connsiteY6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" h="396000">
                <a:moveTo>
                  <a:pt x="18000" y="0"/>
                </a:moveTo>
                <a:cubicBezTo>
                  <a:pt x="27941" y="0"/>
                  <a:pt x="36000" y="8059"/>
                  <a:pt x="36000" y="18000"/>
                </a:cubicBezTo>
                <a:lnTo>
                  <a:pt x="36000" y="378000"/>
                </a:lnTo>
                <a:cubicBezTo>
                  <a:pt x="36000" y="387941"/>
                  <a:pt x="27941" y="396000"/>
                  <a:pt x="18000" y="396000"/>
                </a:cubicBezTo>
                <a:cubicBezTo>
                  <a:pt x="8059" y="396000"/>
                  <a:pt x="0" y="387941"/>
                  <a:pt x="0" y="378000"/>
                </a:cubicBezTo>
                <a:lnTo>
                  <a:pt x="0" y="18000"/>
                </a:lnTo>
                <a:cubicBezTo>
                  <a:pt x="0" y="8059"/>
                  <a:pt x="8059" y="0"/>
                  <a:pt x="180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56" name="Tijdelijke aanduiding voor titel 1">
            <a:extLst>
              <a:ext uri="{FF2B5EF4-FFF2-40B4-BE49-F238E27FC236}">
                <a16:creationId xmlns:a16="http://schemas.microsoft.com/office/drawing/2014/main" id="{CD445FED-8D66-ACF0-1C4E-3A9EE72B39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5163" y="722313"/>
            <a:ext cx="2853637" cy="3422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noProof="0" dirty="0"/>
              <a:t>Place the title of the slide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FACCA7B-1258-48D3-9008-B8646AE522FD}"/>
              </a:ext>
            </a:extLst>
          </p:cNvPr>
          <p:cNvSpPr>
            <a:spLocks noGrp="1"/>
          </p:cNvSpPr>
          <p:nvPr>
            <p:ph type="body" orient="vert" idx="20" hasCustomPrompt="1"/>
          </p:nvPr>
        </p:nvSpPr>
        <p:spPr>
          <a:xfrm>
            <a:off x="728695" y="1991183"/>
            <a:ext cx="2990105" cy="3814305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Plain text #1</a:t>
            </a:r>
          </a:p>
          <a:p>
            <a:pPr lvl="1"/>
            <a:r>
              <a:rPr lang="en-GB" noProof="0" dirty="0"/>
              <a:t>Plain text #2</a:t>
            </a:r>
          </a:p>
          <a:p>
            <a:pPr lvl="2"/>
            <a:r>
              <a:rPr lang="en-GB" noProof="0" dirty="0"/>
              <a:t>Heading #1</a:t>
            </a:r>
          </a:p>
          <a:p>
            <a:pPr lvl="3"/>
            <a:r>
              <a:rPr lang="en-GB" noProof="0" dirty="0"/>
              <a:t>Heading #2</a:t>
            </a:r>
          </a:p>
          <a:p>
            <a:pPr lvl="4"/>
            <a:r>
              <a:rPr lang="en-GB" noProof="0" dirty="0"/>
              <a:t>Heading #3</a:t>
            </a:r>
          </a:p>
          <a:p>
            <a:pPr lvl="5"/>
            <a:r>
              <a:rPr lang="en-GB" noProof="0" dirty="0"/>
              <a:t>Heading #4</a:t>
            </a:r>
          </a:p>
          <a:p>
            <a:pPr lvl="6"/>
            <a:r>
              <a:rPr lang="en-GB" noProof="0" dirty="0"/>
              <a:t>Source</a:t>
            </a:r>
          </a:p>
          <a:p>
            <a:pPr lvl="7"/>
            <a:r>
              <a:rPr lang="en-GB" noProof="0" dirty="0"/>
              <a:t>Plain text #1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en-GB" noProof="0" dirty="0"/>
              <a:t>Plain text #2</a:t>
            </a:r>
          </a:p>
        </p:txBody>
      </p:sp>
      <p:grpSp>
        <p:nvGrpSpPr>
          <p:cNvPr id="77" name="Groep 76">
            <a:extLst>
              <a:ext uri="{FF2B5EF4-FFF2-40B4-BE49-F238E27FC236}">
                <a16:creationId xmlns:a16="http://schemas.microsoft.com/office/drawing/2014/main" id="{1E7BE39F-C1D8-0DF9-9F68-73B1F75AA85C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78" name="Rechthoek 77">
              <a:extLst>
                <a:ext uri="{FF2B5EF4-FFF2-40B4-BE49-F238E27FC236}">
                  <a16:creationId xmlns:a16="http://schemas.microsoft.com/office/drawing/2014/main" id="{70E2E606-D7BE-7E38-E518-EF5AA12F990D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07080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79" name="Ovaal 78">
              <a:extLst>
                <a:ext uri="{FF2B5EF4-FFF2-40B4-BE49-F238E27FC236}">
                  <a16:creationId xmlns:a16="http://schemas.microsoft.com/office/drawing/2014/main" id="{B1AFAA12-0FBF-E2F2-90BB-7EC32276EF25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Rechthoek 79">
              <a:extLst>
                <a:ext uri="{FF2B5EF4-FFF2-40B4-BE49-F238E27FC236}">
                  <a16:creationId xmlns:a16="http://schemas.microsoft.com/office/drawing/2014/main" id="{BC819A9E-0354-51FF-E049-F54020DA2EBB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#1</a:t>
              </a:r>
            </a:p>
          </p:txBody>
        </p:sp>
        <p:sp>
          <p:nvSpPr>
            <p:cNvPr id="81" name="Ovaal 80">
              <a:extLst>
                <a:ext uri="{FF2B5EF4-FFF2-40B4-BE49-F238E27FC236}">
                  <a16:creationId xmlns:a16="http://schemas.microsoft.com/office/drawing/2014/main" id="{1709E1DA-F8AB-C051-3AB8-5F5412676C07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2" name="Rechthoek 81">
              <a:extLst>
                <a:ext uri="{FF2B5EF4-FFF2-40B4-BE49-F238E27FC236}">
                  <a16:creationId xmlns:a16="http://schemas.microsoft.com/office/drawing/2014/main" id="{15207CE0-7FA1-CFB7-8222-A087EA49F0EC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83" name="Rechthoek 82">
              <a:extLst>
                <a:ext uri="{FF2B5EF4-FFF2-40B4-BE49-F238E27FC236}">
                  <a16:creationId xmlns:a16="http://schemas.microsoft.com/office/drawing/2014/main" id="{00EDBD5A-B9E7-EF84-CD4D-1798FC6F5D0E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#2</a:t>
              </a:r>
            </a:p>
          </p:txBody>
        </p:sp>
        <p:sp>
          <p:nvSpPr>
            <p:cNvPr id="84" name="Ovaal 83">
              <a:extLst>
                <a:ext uri="{FF2B5EF4-FFF2-40B4-BE49-F238E27FC236}">
                  <a16:creationId xmlns:a16="http://schemas.microsoft.com/office/drawing/2014/main" id="{646B37A9-DE2C-F881-E1AB-F51BAEACB47B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5" name="Rechthoek 84">
              <a:extLst>
                <a:ext uri="{FF2B5EF4-FFF2-40B4-BE49-F238E27FC236}">
                  <a16:creationId xmlns:a16="http://schemas.microsoft.com/office/drawing/2014/main" id="{04274FD7-5048-E743-D938-58709ED48EEC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7080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#1</a:t>
              </a:r>
            </a:p>
          </p:txBody>
        </p:sp>
        <p:sp>
          <p:nvSpPr>
            <p:cNvPr id="86" name="Ovaal 85">
              <a:extLst>
                <a:ext uri="{FF2B5EF4-FFF2-40B4-BE49-F238E27FC236}">
                  <a16:creationId xmlns:a16="http://schemas.microsoft.com/office/drawing/2014/main" id="{48741AEB-E55D-B155-EE4E-29496B864615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9AF9D3BC-30B7-51AA-4CF2-FBD2FFE4A341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EE7628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#2</a:t>
              </a:r>
            </a:p>
          </p:txBody>
        </p:sp>
        <p:sp>
          <p:nvSpPr>
            <p:cNvPr id="88" name="Ovaal 87">
              <a:extLst>
                <a:ext uri="{FF2B5EF4-FFF2-40B4-BE49-F238E27FC236}">
                  <a16:creationId xmlns:a16="http://schemas.microsoft.com/office/drawing/2014/main" id="{E1C6A50D-7E6C-32B2-9197-3EAE5116CE1B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89" name="Rechthoek 88">
              <a:extLst>
                <a:ext uri="{FF2B5EF4-FFF2-40B4-BE49-F238E27FC236}">
                  <a16:creationId xmlns:a16="http://schemas.microsoft.com/office/drawing/2014/main" id="{66A8C35D-63BB-CF8B-1ED8-A336B7F5A4EA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177AB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#3</a:t>
              </a:r>
            </a:p>
          </p:txBody>
        </p:sp>
        <p:sp>
          <p:nvSpPr>
            <p:cNvPr id="150" name="Ovaal 149">
              <a:extLst>
                <a:ext uri="{FF2B5EF4-FFF2-40B4-BE49-F238E27FC236}">
                  <a16:creationId xmlns:a16="http://schemas.microsoft.com/office/drawing/2014/main" id="{A5AF676E-B91A-0111-1FF1-2C38F9553A81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51" name="Rechthoek 150">
              <a:extLst>
                <a:ext uri="{FF2B5EF4-FFF2-40B4-BE49-F238E27FC236}">
                  <a16:creationId xmlns:a16="http://schemas.microsoft.com/office/drawing/2014/main" id="{45DD3A9A-4531-4856-B3AC-5D8073100A72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Source</a:t>
              </a:r>
            </a:p>
          </p:txBody>
        </p:sp>
        <p:sp>
          <p:nvSpPr>
            <p:cNvPr id="152" name="Ovaal 151">
              <a:extLst>
                <a:ext uri="{FF2B5EF4-FFF2-40B4-BE49-F238E27FC236}">
                  <a16:creationId xmlns:a16="http://schemas.microsoft.com/office/drawing/2014/main" id="{E940FF2A-8A99-8A34-13C9-467D9DD7F7B0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154" name="Rechthoek 153">
              <a:extLst>
                <a:ext uri="{FF2B5EF4-FFF2-40B4-BE49-F238E27FC236}">
                  <a16:creationId xmlns:a16="http://schemas.microsoft.com/office/drawing/2014/main" id="{B0C60701-2F52-EF43-E080-8B7D31D649BC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#1</a:t>
              </a:r>
            </a:p>
          </p:txBody>
        </p:sp>
        <p:sp>
          <p:nvSpPr>
            <p:cNvPr id="157" name="Ovaal 156">
              <a:extLst>
                <a:ext uri="{FF2B5EF4-FFF2-40B4-BE49-F238E27FC236}">
                  <a16:creationId xmlns:a16="http://schemas.microsoft.com/office/drawing/2014/main" id="{108409B1-4F45-3258-1F52-F92DF9059940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58" name="Rechthoek 157">
              <a:extLst>
                <a:ext uri="{FF2B5EF4-FFF2-40B4-BE49-F238E27FC236}">
                  <a16:creationId xmlns:a16="http://schemas.microsoft.com/office/drawing/2014/main" id="{8AB3CB09-E45D-9510-8BC8-BA5C91C1461B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2CA055"/>
                </a:buClr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Plain text #2</a:t>
              </a:r>
            </a:p>
          </p:txBody>
        </p:sp>
        <p:sp>
          <p:nvSpPr>
            <p:cNvPr id="159" name="Ovaal 158">
              <a:extLst>
                <a:ext uri="{FF2B5EF4-FFF2-40B4-BE49-F238E27FC236}">
                  <a16:creationId xmlns:a16="http://schemas.microsoft.com/office/drawing/2014/main" id="{8416E73C-CF34-F4CB-22E2-CEB9CE9B0D69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60" name="Rechthoek 159">
              <a:extLst>
                <a:ext uri="{FF2B5EF4-FFF2-40B4-BE49-F238E27FC236}">
                  <a16:creationId xmlns:a16="http://schemas.microsoft.com/office/drawing/2014/main" id="{A565FB4B-EC9D-BB43-7194-AF2F7D7BC26E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EE7628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2CA055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Heading #4</a:t>
              </a:r>
            </a:p>
          </p:txBody>
        </p:sp>
        <p:sp>
          <p:nvSpPr>
            <p:cNvPr id="161" name="Rechthoek 160">
              <a:extLst>
                <a:ext uri="{FF2B5EF4-FFF2-40B4-BE49-F238E27FC236}">
                  <a16:creationId xmlns:a16="http://schemas.microsoft.com/office/drawing/2014/main" id="{01FB2735-BF62-79C5-84EB-AE8BC154A556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Want to know more?</a:t>
              </a:r>
              <a:b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Go to the tab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'SLIDEBUILDER’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and click</a:t>
              </a:r>
              <a:b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on the button 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‘Inspiration'</a:t>
              </a:r>
            </a:p>
          </p:txBody>
        </p:sp>
        <p:grpSp>
          <p:nvGrpSpPr>
            <p:cNvPr id="162" name="ICOON_info">
              <a:extLst>
                <a:ext uri="{FF2B5EF4-FFF2-40B4-BE49-F238E27FC236}">
                  <a16:creationId xmlns:a16="http://schemas.microsoft.com/office/drawing/2014/main" id="{A30332FE-560B-F039-AE12-A0E44BCB51F3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210" name="Ovaal 209">
                <a:extLst>
                  <a:ext uri="{FF2B5EF4-FFF2-40B4-BE49-F238E27FC236}">
                    <a16:creationId xmlns:a16="http://schemas.microsoft.com/office/drawing/2014/main" id="{DC8C69F2-A371-9323-8AF1-21F5F3159998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all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211" name="Graphic 163" descr="Informatie">
                <a:extLst>
                  <a:ext uri="{FF2B5EF4-FFF2-40B4-BE49-F238E27FC236}">
                    <a16:creationId xmlns:a16="http://schemas.microsoft.com/office/drawing/2014/main" id="{9147A69B-5E27-9300-48E4-8F3B81ED1906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63" name="VOORBEELD">
              <a:extLst>
                <a:ext uri="{FF2B5EF4-FFF2-40B4-BE49-F238E27FC236}">
                  <a16:creationId xmlns:a16="http://schemas.microsoft.com/office/drawing/2014/main" id="{F89B4307-509F-1767-EA64-21C18F4C7874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170" name="Rechthoek 169">
                <a:extLst>
                  <a:ext uri="{FF2B5EF4-FFF2-40B4-BE49-F238E27FC236}">
                    <a16:creationId xmlns:a16="http://schemas.microsoft.com/office/drawing/2014/main" id="{AF40EDCB-3AE0-95BB-213A-BF20D1361E7D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171" name="Rechthoek 170">
                <a:extLst>
                  <a:ext uri="{FF2B5EF4-FFF2-40B4-BE49-F238E27FC236}">
                    <a16:creationId xmlns:a16="http://schemas.microsoft.com/office/drawing/2014/main" id="{B9114A86-6EB3-6073-3DF2-F9FB6F8D0633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grpSp>
            <p:nvGrpSpPr>
              <p:cNvPr id="172" name="Groep 171">
                <a:extLst>
                  <a:ext uri="{FF2B5EF4-FFF2-40B4-BE49-F238E27FC236}">
                    <a16:creationId xmlns:a16="http://schemas.microsoft.com/office/drawing/2014/main" id="{3051CCAB-3D14-79D7-8734-576F5B1D9B2B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203" name="Groep 202">
                  <a:extLst>
                    <a:ext uri="{FF2B5EF4-FFF2-40B4-BE49-F238E27FC236}">
                      <a16:creationId xmlns:a16="http://schemas.microsoft.com/office/drawing/2014/main" id="{8D1591BB-AF5B-3573-019D-A057C191B18B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205" name="Rechte verbindingslijn 204">
                    <a:extLst>
                      <a:ext uri="{FF2B5EF4-FFF2-40B4-BE49-F238E27FC236}">
                        <a16:creationId xmlns:a16="http://schemas.microsoft.com/office/drawing/2014/main" id="{CCE80AEE-DC36-5ACD-9BEF-CC14B26C9D4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6" name="Rechte verbindingslijn 205">
                    <a:extLst>
                      <a:ext uri="{FF2B5EF4-FFF2-40B4-BE49-F238E27FC236}">
                        <a16:creationId xmlns:a16="http://schemas.microsoft.com/office/drawing/2014/main" id="{BD508CED-2A13-D784-2798-2800FF97079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7" name="Rechte verbindingslijn 206">
                    <a:extLst>
                      <a:ext uri="{FF2B5EF4-FFF2-40B4-BE49-F238E27FC236}">
                        <a16:creationId xmlns:a16="http://schemas.microsoft.com/office/drawing/2014/main" id="{54484C0D-5195-CB62-09D1-640F453DB27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8" name="Rechte verbindingslijn 207">
                    <a:extLst>
                      <a:ext uri="{FF2B5EF4-FFF2-40B4-BE49-F238E27FC236}">
                        <a16:creationId xmlns:a16="http://schemas.microsoft.com/office/drawing/2014/main" id="{CE7EAD3F-C61D-2F31-F2B2-B5343F166AF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9" name="Rechte verbindingslijn 208">
                    <a:extLst>
                      <a:ext uri="{FF2B5EF4-FFF2-40B4-BE49-F238E27FC236}">
                        <a16:creationId xmlns:a16="http://schemas.microsoft.com/office/drawing/2014/main" id="{9D135F66-D538-71AF-9577-96228184918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04" name="Pijl: rechts 203">
                  <a:extLst>
                    <a:ext uri="{FF2B5EF4-FFF2-40B4-BE49-F238E27FC236}">
                      <a16:creationId xmlns:a16="http://schemas.microsoft.com/office/drawing/2014/main" id="{DF54A0B8-46DB-D709-A282-18DCF43C8FB9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73" name="Groep 172">
                <a:extLst>
                  <a:ext uri="{FF2B5EF4-FFF2-40B4-BE49-F238E27FC236}">
                    <a16:creationId xmlns:a16="http://schemas.microsoft.com/office/drawing/2014/main" id="{499DF971-38E1-A9C4-9D5E-62DFBFE0E042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196" name="Groep 195">
                  <a:extLst>
                    <a:ext uri="{FF2B5EF4-FFF2-40B4-BE49-F238E27FC236}">
                      <a16:creationId xmlns:a16="http://schemas.microsoft.com/office/drawing/2014/main" id="{8C7ED7EB-9338-1CE6-3416-A3CAACACA577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198" name="Rechte verbindingslijn 197">
                    <a:extLst>
                      <a:ext uri="{FF2B5EF4-FFF2-40B4-BE49-F238E27FC236}">
                        <a16:creationId xmlns:a16="http://schemas.microsoft.com/office/drawing/2014/main" id="{FA934C29-58F8-3CAD-46D0-B56681AD7B4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99" name="Rechte verbindingslijn 198">
                    <a:extLst>
                      <a:ext uri="{FF2B5EF4-FFF2-40B4-BE49-F238E27FC236}">
                        <a16:creationId xmlns:a16="http://schemas.microsoft.com/office/drawing/2014/main" id="{FEFBD365-EB80-413D-85EF-230768BC61B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0" name="Rechte verbindingslijn 199">
                    <a:extLst>
                      <a:ext uri="{FF2B5EF4-FFF2-40B4-BE49-F238E27FC236}">
                        <a16:creationId xmlns:a16="http://schemas.microsoft.com/office/drawing/2014/main" id="{3E77F9B4-D281-5CCC-276C-A53C0786B36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1" name="Rechte verbindingslijn 200">
                    <a:extLst>
                      <a:ext uri="{FF2B5EF4-FFF2-40B4-BE49-F238E27FC236}">
                        <a16:creationId xmlns:a16="http://schemas.microsoft.com/office/drawing/2014/main" id="{F9E826E6-57E6-7D7A-C3FD-7964C3EC947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2" name="Rechte verbindingslijn 201">
                    <a:extLst>
                      <a:ext uri="{FF2B5EF4-FFF2-40B4-BE49-F238E27FC236}">
                        <a16:creationId xmlns:a16="http://schemas.microsoft.com/office/drawing/2014/main" id="{EF1CE198-3D08-91C3-6D40-6716C400DBF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197" name="Pijl: rechts 196">
                  <a:extLst>
                    <a:ext uri="{FF2B5EF4-FFF2-40B4-BE49-F238E27FC236}">
                      <a16:creationId xmlns:a16="http://schemas.microsoft.com/office/drawing/2014/main" id="{F8F8F025-FD7A-7069-344B-45E4F5AF6824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174" name="Rechte verbindingslijn 173">
                <a:extLst>
                  <a:ext uri="{FF2B5EF4-FFF2-40B4-BE49-F238E27FC236}">
                    <a16:creationId xmlns:a16="http://schemas.microsoft.com/office/drawing/2014/main" id="{DF7EACA8-B6C3-2CB4-C186-0E8927FA425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175" name="Rechte verbindingslijn 174">
                <a:extLst>
                  <a:ext uri="{FF2B5EF4-FFF2-40B4-BE49-F238E27FC236}">
                    <a16:creationId xmlns:a16="http://schemas.microsoft.com/office/drawing/2014/main" id="{ABC1C585-F0D9-88BF-2F57-22D5FCA0955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176" name="Rechthoek 175">
                <a:extLst>
                  <a:ext uri="{FF2B5EF4-FFF2-40B4-BE49-F238E27FC236}">
                    <a16:creationId xmlns:a16="http://schemas.microsoft.com/office/drawing/2014/main" id="{E4D3B477-7C39-A298-8F70-6F15086B62DE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sp>
            <p:nvSpPr>
              <p:cNvPr id="177" name="Rechthoek 176">
                <a:extLst>
                  <a:ext uri="{FF2B5EF4-FFF2-40B4-BE49-F238E27FC236}">
                    <a16:creationId xmlns:a16="http://schemas.microsoft.com/office/drawing/2014/main" id="{2A62C3BD-1311-A4D2-DA65-F269FB021767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Text level up</a:t>
                </a:r>
              </a:p>
            </p:txBody>
          </p:sp>
          <p:grpSp>
            <p:nvGrpSpPr>
              <p:cNvPr id="178" name="Groep 177">
                <a:extLst>
                  <a:ext uri="{FF2B5EF4-FFF2-40B4-BE49-F238E27FC236}">
                    <a16:creationId xmlns:a16="http://schemas.microsoft.com/office/drawing/2014/main" id="{0E1CBD0C-A226-1623-7A2A-4D0A1CDE5FB2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188" name="Rechthoek 187">
                  <a:extLst>
                    <a:ext uri="{FF2B5EF4-FFF2-40B4-BE49-F238E27FC236}">
                      <a16:creationId xmlns:a16="http://schemas.microsoft.com/office/drawing/2014/main" id="{B163B6C9-5D12-9D48-5527-B8462F79B90F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89" name="Groep 188">
                  <a:extLst>
                    <a:ext uri="{FF2B5EF4-FFF2-40B4-BE49-F238E27FC236}">
                      <a16:creationId xmlns:a16="http://schemas.microsoft.com/office/drawing/2014/main" id="{750F7A40-1441-A520-889E-11FF48DE34CD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191" name="Rechte verbindingslijn 190">
                    <a:extLst>
                      <a:ext uri="{FF2B5EF4-FFF2-40B4-BE49-F238E27FC236}">
                        <a16:creationId xmlns:a16="http://schemas.microsoft.com/office/drawing/2014/main" id="{E9B3A13A-D4B9-463E-860F-1D2B74CAE9B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92" name="Rechte verbindingslijn 191">
                    <a:extLst>
                      <a:ext uri="{FF2B5EF4-FFF2-40B4-BE49-F238E27FC236}">
                        <a16:creationId xmlns:a16="http://schemas.microsoft.com/office/drawing/2014/main" id="{84B16524-055D-52BD-7112-4CBD486FA75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93" name="Rechte verbindingslijn 192">
                    <a:extLst>
                      <a:ext uri="{FF2B5EF4-FFF2-40B4-BE49-F238E27FC236}">
                        <a16:creationId xmlns:a16="http://schemas.microsoft.com/office/drawing/2014/main" id="{C5666B58-0406-291F-385A-84C68AFD342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94" name="Rechte verbindingslijn 193">
                    <a:extLst>
                      <a:ext uri="{FF2B5EF4-FFF2-40B4-BE49-F238E27FC236}">
                        <a16:creationId xmlns:a16="http://schemas.microsoft.com/office/drawing/2014/main" id="{901DCF80-DE83-BDD7-36CB-6113DB8C08F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95" name="Rechte verbindingslijn 194">
                    <a:extLst>
                      <a:ext uri="{FF2B5EF4-FFF2-40B4-BE49-F238E27FC236}">
                        <a16:creationId xmlns:a16="http://schemas.microsoft.com/office/drawing/2014/main" id="{C898365F-2308-0131-E74B-BF7210ACEB7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190" name="Pijl: rechts 189">
                  <a:extLst>
                    <a:ext uri="{FF2B5EF4-FFF2-40B4-BE49-F238E27FC236}">
                      <a16:creationId xmlns:a16="http://schemas.microsoft.com/office/drawing/2014/main" id="{DB509CEE-72E8-21A0-7B2B-35048F0E8727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79" name="Groep 178">
                <a:extLst>
                  <a:ext uri="{FF2B5EF4-FFF2-40B4-BE49-F238E27FC236}">
                    <a16:creationId xmlns:a16="http://schemas.microsoft.com/office/drawing/2014/main" id="{BFAEDEB2-6F91-9395-7AD3-9DD14F888C5D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180" name="Rechthoek 179">
                  <a:extLst>
                    <a:ext uri="{FF2B5EF4-FFF2-40B4-BE49-F238E27FC236}">
                      <a16:creationId xmlns:a16="http://schemas.microsoft.com/office/drawing/2014/main" id="{BBCC4508-AFC5-55A8-6885-388C08EE5FDD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81" name="Groep 180">
                  <a:extLst>
                    <a:ext uri="{FF2B5EF4-FFF2-40B4-BE49-F238E27FC236}">
                      <a16:creationId xmlns:a16="http://schemas.microsoft.com/office/drawing/2014/main" id="{DACCC5DD-138E-722C-6405-4C749CA8F67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183" name="Rechte verbindingslijn 182">
                    <a:extLst>
                      <a:ext uri="{FF2B5EF4-FFF2-40B4-BE49-F238E27FC236}">
                        <a16:creationId xmlns:a16="http://schemas.microsoft.com/office/drawing/2014/main" id="{0FD0DB77-C379-6BA2-FC61-C83C6A53152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84" name="Rechte verbindingslijn 183">
                    <a:extLst>
                      <a:ext uri="{FF2B5EF4-FFF2-40B4-BE49-F238E27FC236}">
                        <a16:creationId xmlns:a16="http://schemas.microsoft.com/office/drawing/2014/main" id="{8E372177-F828-E944-9C68-A01EE062805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85" name="Rechte verbindingslijn 184">
                    <a:extLst>
                      <a:ext uri="{FF2B5EF4-FFF2-40B4-BE49-F238E27FC236}">
                        <a16:creationId xmlns:a16="http://schemas.microsoft.com/office/drawing/2014/main" id="{2D229690-17CA-E2CB-4487-14AD16537E1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86" name="Rechte verbindingslijn 185">
                    <a:extLst>
                      <a:ext uri="{FF2B5EF4-FFF2-40B4-BE49-F238E27FC236}">
                        <a16:creationId xmlns:a16="http://schemas.microsoft.com/office/drawing/2014/main" id="{A5E46EB8-1BAF-052D-09C4-BF81BC8F563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87" name="Rechte verbindingslijn 186">
                    <a:extLst>
                      <a:ext uri="{FF2B5EF4-FFF2-40B4-BE49-F238E27FC236}">
                        <a16:creationId xmlns:a16="http://schemas.microsoft.com/office/drawing/2014/main" id="{571E4012-DD40-A650-6521-5FA0F0916CF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182" name="Pijl: rechts 181">
                  <a:extLst>
                    <a:ext uri="{FF2B5EF4-FFF2-40B4-BE49-F238E27FC236}">
                      <a16:creationId xmlns:a16="http://schemas.microsoft.com/office/drawing/2014/main" id="{970DE4E9-6E0A-D777-07C9-268E7B99A33B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64" name="Groep 163">
              <a:extLst>
                <a:ext uri="{FF2B5EF4-FFF2-40B4-BE49-F238E27FC236}">
                  <a16:creationId xmlns:a16="http://schemas.microsoft.com/office/drawing/2014/main" id="{11474F3E-3D89-3996-A5E8-435B03332EB7}"/>
                </a:ext>
              </a:extLst>
            </p:cNvPr>
            <p:cNvGrpSpPr/>
            <p:nvPr userDrawn="1"/>
          </p:nvGrpSpPr>
          <p:grpSpPr>
            <a:xfrm>
              <a:off x="-938434" y="4663037"/>
              <a:ext cx="627798" cy="576693"/>
              <a:chOff x="-1753862" y="6112775"/>
              <a:chExt cx="759635" cy="697798"/>
            </a:xfrm>
          </p:grpSpPr>
          <p:grpSp>
            <p:nvGrpSpPr>
              <p:cNvPr id="165" name="Inspireren">
                <a:extLst>
                  <a:ext uri="{FF2B5EF4-FFF2-40B4-BE49-F238E27FC236}">
                    <a16:creationId xmlns:a16="http://schemas.microsoft.com/office/drawing/2014/main" id="{0FC12995-414C-3C94-7DC2-DD46AADA2462}"/>
                  </a:ext>
                </a:extLst>
              </p:cNvPr>
              <p:cNvGrpSpPr>
                <a:grpSpLocks noChangeAspect="1"/>
              </p:cNvGrpSpPr>
              <p:nvPr userDrawn="1"/>
            </p:nvGrpSpPr>
            <p:grpSpPr bwMode="auto">
              <a:xfrm>
                <a:off x="-1484858" y="6112775"/>
                <a:ext cx="205431" cy="293286"/>
                <a:chOff x="4768" y="2783"/>
                <a:chExt cx="788" cy="1125"/>
              </a:xfrm>
              <a:gradFill>
                <a:gsLst>
                  <a:gs pos="0">
                    <a:srgbClr val="9D9FA1"/>
                  </a:gs>
                  <a:gs pos="70000">
                    <a:srgbClr val="211F26"/>
                  </a:gs>
                </a:gsLst>
                <a:lin ang="2700000" scaled="0"/>
              </a:gradFill>
            </p:grpSpPr>
            <p:sp>
              <p:nvSpPr>
                <p:cNvPr id="167" name="Freeform 12">
                  <a:extLst>
                    <a:ext uri="{FF2B5EF4-FFF2-40B4-BE49-F238E27FC236}">
                      <a16:creationId xmlns:a16="http://schemas.microsoft.com/office/drawing/2014/main" id="{C5CC9D1F-9479-4B3A-806E-1A02EC5830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01" y="3186"/>
                  <a:ext cx="319" cy="288"/>
                </a:xfrm>
                <a:custGeom>
                  <a:avLst/>
                  <a:gdLst>
                    <a:gd name="T0" fmla="*/ 220 w 319"/>
                    <a:gd name="T1" fmla="*/ 288 h 288"/>
                    <a:gd name="T2" fmla="*/ 107 w 319"/>
                    <a:gd name="T3" fmla="*/ 288 h 288"/>
                    <a:gd name="T4" fmla="*/ 0 w 319"/>
                    <a:gd name="T5" fmla="*/ 0 h 288"/>
                    <a:gd name="T6" fmla="*/ 319 w 319"/>
                    <a:gd name="T7" fmla="*/ 0 h 288"/>
                    <a:gd name="T8" fmla="*/ 220 w 319"/>
                    <a:gd name="T9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9" h="288">
                      <a:moveTo>
                        <a:pt x="220" y="288"/>
                      </a:moveTo>
                      <a:lnTo>
                        <a:pt x="107" y="288"/>
                      </a:lnTo>
                      <a:lnTo>
                        <a:pt x="0" y="0"/>
                      </a:lnTo>
                      <a:lnTo>
                        <a:pt x="319" y="0"/>
                      </a:lnTo>
                      <a:lnTo>
                        <a:pt x="220" y="288"/>
                      </a:lnTo>
                      <a:close/>
                    </a:path>
                  </a:pathLst>
                </a:custGeom>
                <a:solidFill>
                  <a:srgbClr val="1FF5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168" name="Freeform 13">
                  <a:extLst>
                    <a:ext uri="{FF2B5EF4-FFF2-40B4-BE49-F238E27FC236}">
                      <a16:creationId xmlns:a16="http://schemas.microsoft.com/office/drawing/2014/main" id="{D83025A8-4DDD-E741-EF4E-8DAD1F7B10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22" y="3796"/>
                  <a:ext cx="282" cy="112"/>
                </a:xfrm>
                <a:custGeom>
                  <a:avLst/>
                  <a:gdLst>
                    <a:gd name="T0" fmla="*/ 229 w 251"/>
                    <a:gd name="T1" fmla="*/ 70 h 100"/>
                    <a:gd name="T2" fmla="*/ 229 w 251"/>
                    <a:gd name="T3" fmla="*/ 69 h 100"/>
                    <a:gd name="T4" fmla="*/ 251 w 251"/>
                    <a:gd name="T5" fmla="*/ 0 h 100"/>
                    <a:gd name="T6" fmla="*/ 0 w 251"/>
                    <a:gd name="T7" fmla="*/ 0 h 100"/>
                    <a:gd name="T8" fmla="*/ 22 w 251"/>
                    <a:gd name="T9" fmla="*/ 69 h 100"/>
                    <a:gd name="T10" fmla="*/ 63 w 251"/>
                    <a:gd name="T11" fmla="*/ 100 h 100"/>
                    <a:gd name="T12" fmla="*/ 188 w 251"/>
                    <a:gd name="T13" fmla="*/ 100 h 100"/>
                    <a:gd name="T14" fmla="*/ 229 w 251"/>
                    <a:gd name="T15" fmla="*/ 71 h 100"/>
                    <a:gd name="T16" fmla="*/ 229 w 251"/>
                    <a:gd name="T17" fmla="*/ 71 h 100"/>
                    <a:gd name="T18" fmla="*/ 229 w 251"/>
                    <a:gd name="T19" fmla="*/ 7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51" h="100">
                      <a:moveTo>
                        <a:pt x="229" y="70"/>
                      </a:moveTo>
                      <a:cubicBezTo>
                        <a:pt x="229" y="70"/>
                        <a:pt x="229" y="69"/>
                        <a:pt x="229" y="69"/>
                      </a:cubicBezTo>
                      <a:cubicBezTo>
                        <a:pt x="251" y="0"/>
                        <a:pt x="251" y="0"/>
                        <a:pt x="25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2" y="69"/>
                        <a:pt x="22" y="69"/>
                        <a:pt x="22" y="69"/>
                      </a:cubicBezTo>
                      <a:cubicBezTo>
                        <a:pt x="27" y="87"/>
                        <a:pt x="44" y="100"/>
                        <a:pt x="63" y="100"/>
                      </a:cubicBezTo>
                      <a:cubicBezTo>
                        <a:pt x="188" y="100"/>
                        <a:pt x="188" y="100"/>
                        <a:pt x="188" y="100"/>
                      </a:cubicBezTo>
                      <a:cubicBezTo>
                        <a:pt x="207" y="100"/>
                        <a:pt x="223" y="88"/>
                        <a:pt x="229" y="71"/>
                      </a:cubicBezTo>
                      <a:cubicBezTo>
                        <a:pt x="229" y="71"/>
                        <a:pt x="229" y="71"/>
                        <a:pt x="229" y="71"/>
                      </a:cubicBezTo>
                      <a:lnTo>
                        <a:pt x="229" y="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  <p:sp>
              <p:nvSpPr>
                <p:cNvPr id="169" name="Freeform 14">
                  <a:extLst>
                    <a:ext uri="{FF2B5EF4-FFF2-40B4-BE49-F238E27FC236}">
                      <a16:creationId xmlns:a16="http://schemas.microsoft.com/office/drawing/2014/main" id="{D560373C-25E4-CF6A-7BFE-C155EEEACA1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768" y="2783"/>
                  <a:ext cx="788" cy="966"/>
                </a:xfrm>
                <a:custGeom>
                  <a:avLst/>
                  <a:gdLst>
                    <a:gd name="T0" fmla="*/ 351 w 702"/>
                    <a:gd name="T1" fmla="*/ 0 h 860"/>
                    <a:gd name="T2" fmla="*/ 0 w 702"/>
                    <a:gd name="T3" fmla="*/ 351 h 860"/>
                    <a:gd name="T4" fmla="*/ 134 w 702"/>
                    <a:gd name="T5" fmla="*/ 627 h 860"/>
                    <a:gd name="T6" fmla="*/ 165 w 702"/>
                    <a:gd name="T7" fmla="*/ 718 h 860"/>
                    <a:gd name="T8" fmla="*/ 266 w 702"/>
                    <a:gd name="T9" fmla="*/ 718 h 860"/>
                    <a:gd name="T10" fmla="*/ 266 w 702"/>
                    <a:gd name="T11" fmla="*/ 718 h 860"/>
                    <a:gd name="T12" fmla="*/ 434 w 702"/>
                    <a:gd name="T13" fmla="*/ 718 h 860"/>
                    <a:gd name="T14" fmla="*/ 419 w 702"/>
                    <a:gd name="T15" fmla="*/ 760 h 860"/>
                    <a:gd name="T16" fmla="*/ 284 w 702"/>
                    <a:gd name="T17" fmla="*/ 760 h 860"/>
                    <a:gd name="T18" fmla="*/ 284 w 702"/>
                    <a:gd name="T19" fmla="*/ 760 h 860"/>
                    <a:gd name="T20" fmla="*/ 179 w 702"/>
                    <a:gd name="T21" fmla="*/ 760 h 860"/>
                    <a:gd name="T22" fmla="*/ 212 w 702"/>
                    <a:gd name="T23" fmla="*/ 860 h 860"/>
                    <a:gd name="T24" fmla="*/ 212 w 702"/>
                    <a:gd name="T25" fmla="*/ 860 h 860"/>
                    <a:gd name="T26" fmla="*/ 216 w 702"/>
                    <a:gd name="T27" fmla="*/ 860 h 860"/>
                    <a:gd name="T28" fmla="*/ 488 w 702"/>
                    <a:gd name="T29" fmla="*/ 860 h 860"/>
                    <a:gd name="T30" fmla="*/ 491 w 702"/>
                    <a:gd name="T31" fmla="*/ 860 h 860"/>
                    <a:gd name="T32" fmla="*/ 570 w 702"/>
                    <a:gd name="T33" fmla="*/ 625 h 860"/>
                    <a:gd name="T34" fmla="*/ 702 w 702"/>
                    <a:gd name="T35" fmla="*/ 351 h 860"/>
                    <a:gd name="T36" fmla="*/ 351 w 702"/>
                    <a:gd name="T37" fmla="*/ 0 h 860"/>
                    <a:gd name="T38" fmla="*/ 587 w 702"/>
                    <a:gd name="T39" fmla="*/ 438 h 860"/>
                    <a:gd name="T40" fmla="*/ 485 w 702"/>
                    <a:gd name="T41" fmla="*/ 563 h 860"/>
                    <a:gd name="T42" fmla="*/ 454 w 702"/>
                    <a:gd name="T43" fmla="*/ 658 h 860"/>
                    <a:gd name="T44" fmla="*/ 250 w 702"/>
                    <a:gd name="T45" fmla="*/ 658 h 860"/>
                    <a:gd name="T46" fmla="*/ 219 w 702"/>
                    <a:gd name="T47" fmla="*/ 565 h 860"/>
                    <a:gd name="T48" fmla="*/ 115 w 702"/>
                    <a:gd name="T49" fmla="*/ 439 h 860"/>
                    <a:gd name="T50" fmla="*/ 99 w 702"/>
                    <a:gd name="T51" fmla="*/ 351 h 860"/>
                    <a:gd name="T52" fmla="*/ 351 w 702"/>
                    <a:gd name="T53" fmla="*/ 99 h 860"/>
                    <a:gd name="T54" fmla="*/ 603 w 702"/>
                    <a:gd name="T55" fmla="*/ 351 h 860"/>
                    <a:gd name="T56" fmla="*/ 587 w 702"/>
                    <a:gd name="T57" fmla="*/ 438 h 8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02" h="860">
                      <a:moveTo>
                        <a:pt x="351" y="0"/>
                      </a:moveTo>
                      <a:cubicBezTo>
                        <a:pt x="157" y="0"/>
                        <a:pt x="0" y="157"/>
                        <a:pt x="0" y="351"/>
                      </a:cubicBezTo>
                      <a:cubicBezTo>
                        <a:pt x="0" y="463"/>
                        <a:pt x="52" y="562"/>
                        <a:pt x="134" y="627"/>
                      </a:cubicBezTo>
                      <a:cubicBezTo>
                        <a:pt x="165" y="718"/>
                        <a:pt x="165" y="718"/>
                        <a:pt x="165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434" y="718"/>
                        <a:pt x="434" y="718"/>
                        <a:pt x="434" y="718"/>
                      </a:cubicBezTo>
                      <a:cubicBezTo>
                        <a:pt x="419" y="760"/>
                        <a:pt x="419" y="760"/>
                        <a:pt x="419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179" y="760"/>
                        <a:pt x="179" y="760"/>
                        <a:pt x="179" y="7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6" y="860"/>
                        <a:pt x="216" y="860"/>
                        <a:pt x="216" y="860"/>
                      </a:cubicBezTo>
                      <a:cubicBezTo>
                        <a:pt x="488" y="860"/>
                        <a:pt x="488" y="860"/>
                        <a:pt x="488" y="860"/>
                      </a:cubicBezTo>
                      <a:cubicBezTo>
                        <a:pt x="491" y="860"/>
                        <a:pt x="491" y="860"/>
                        <a:pt x="491" y="860"/>
                      </a:cubicBezTo>
                      <a:cubicBezTo>
                        <a:pt x="570" y="625"/>
                        <a:pt x="570" y="625"/>
                        <a:pt x="570" y="625"/>
                      </a:cubicBezTo>
                      <a:cubicBezTo>
                        <a:pt x="651" y="560"/>
                        <a:pt x="702" y="461"/>
                        <a:pt x="702" y="351"/>
                      </a:cubicBezTo>
                      <a:cubicBezTo>
                        <a:pt x="702" y="157"/>
                        <a:pt x="545" y="0"/>
                        <a:pt x="351" y="0"/>
                      </a:cubicBezTo>
                      <a:close/>
                      <a:moveTo>
                        <a:pt x="587" y="438"/>
                      </a:moveTo>
                      <a:cubicBezTo>
                        <a:pt x="568" y="490"/>
                        <a:pt x="531" y="534"/>
                        <a:pt x="485" y="563"/>
                      </a:cubicBezTo>
                      <a:cubicBezTo>
                        <a:pt x="454" y="658"/>
                        <a:pt x="454" y="658"/>
                        <a:pt x="454" y="658"/>
                      </a:cubicBezTo>
                      <a:cubicBezTo>
                        <a:pt x="250" y="658"/>
                        <a:pt x="250" y="658"/>
                        <a:pt x="250" y="658"/>
                      </a:cubicBezTo>
                      <a:cubicBezTo>
                        <a:pt x="219" y="565"/>
                        <a:pt x="219" y="565"/>
                        <a:pt x="219" y="565"/>
                      </a:cubicBezTo>
                      <a:cubicBezTo>
                        <a:pt x="172" y="536"/>
                        <a:pt x="135" y="491"/>
                        <a:pt x="115" y="439"/>
                      </a:cubicBezTo>
                      <a:cubicBezTo>
                        <a:pt x="105" y="411"/>
                        <a:pt x="99" y="382"/>
                        <a:pt x="99" y="351"/>
                      </a:cubicBezTo>
                      <a:cubicBezTo>
                        <a:pt x="99" y="212"/>
                        <a:pt x="212" y="99"/>
                        <a:pt x="351" y="99"/>
                      </a:cubicBezTo>
                      <a:cubicBezTo>
                        <a:pt x="490" y="99"/>
                        <a:pt x="603" y="212"/>
                        <a:pt x="603" y="351"/>
                      </a:cubicBezTo>
                      <a:cubicBezTo>
                        <a:pt x="603" y="381"/>
                        <a:pt x="597" y="411"/>
                        <a:pt x="587" y="4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Segoe UI Ligh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66" name="Tekstvak 165">
                <a:extLst>
                  <a:ext uri="{FF2B5EF4-FFF2-40B4-BE49-F238E27FC236}">
                    <a16:creationId xmlns:a16="http://schemas.microsoft.com/office/drawing/2014/main" id="{B874755B-699C-AA21-E04C-8845E0C37A67}"/>
                  </a:ext>
                </a:extLst>
              </p:cNvPr>
              <p:cNvSpPr txBox="1"/>
              <p:nvPr userDrawn="1"/>
            </p:nvSpPr>
            <p:spPr>
              <a:xfrm>
                <a:off x="-1753862" y="6420664"/>
                <a:ext cx="759635" cy="38990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Inspiration</a:t>
                </a:r>
              </a:p>
            </p:txBody>
          </p:sp>
        </p:grpSp>
      </p:grpSp>
      <p:grpSp>
        <p:nvGrpSpPr>
          <p:cNvPr id="4" name="INSTRUCTION">
            <a:extLst>
              <a:ext uri="{FF2B5EF4-FFF2-40B4-BE49-F238E27FC236}">
                <a16:creationId xmlns:a16="http://schemas.microsoft.com/office/drawing/2014/main" id="{A9D2B2D9-7306-6B5D-A5E6-9F7E0A5D6059}"/>
              </a:ext>
            </a:extLst>
          </p:cNvPr>
          <p:cNvGrpSpPr/>
          <p:nvPr userDrawn="1"/>
        </p:nvGrpSpPr>
        <p:grpSpPr>
          <a:xfrm>
            <a:off x="12377595" y="0"/>
            <a:ext cx="3693113" cy="5054643"/>
            <a:chOff x="-3786164" y="0"/>
            <a:chExt cx="3693113" cy="5054643"/>
          </a:xfrm>
        </p:grpSpPr>
        <p:sp>
          <p:nvSpPr>
            <p:cNvPr id="5" name="Rechthoek 4">
              <a:extLst>
                <a:ext uri="{FF2B5EF4-FFF2-40B4-BE49-F238E27FC236}">
                  <a16:creationId xmlns:a16="http://schemas.microsoft.com/office/drawing/2014/main" id="{687C2A1E-1E37-EE07-49B9-6FD74859EDE1}"/>
                </a:ext>
              </a:extLst>
            </p:cNvPr>
            <p:cNvSpPr/>
            <p:nvPr userDrawn="1"/>
          </p:nvSpPr>
          <p:spPr>
            <a:xfrm>
              <a:off x="-3786164" y="0"/>
              <a:ext cx="3593091" cy="439159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EE7628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CB5F8B9B-D693-6186-5229-77BCADD462FE}"/>
                </a:ext>
              </a:extLst>
            </p:cNvPr>
            <p:cNvSpPr/>
            <p:nvPr userDrawn="1"/>
          </p:nvSpPr>
          <p:spPr>
            <a:xfrm>
              <a:off x="-3786164" y="4226643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Want to know more?</a:t>
              </a:r>
              <a:b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Go to the tab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'SLIDEBUILDER’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and click</a:t>
              </a:r>
              <a:b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on the button </a:t>
              </a:r>
              <a:r>
                <a:rPr kumimoji="0" lang="en-GB" sz="1200" b="1" i="0" u="none" strike="noStrike" kern="1200" cap="all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‘Inspiration'</a:t>
              </a:r>
            </a:p>
          </p:txBody>
        </p:sp>
        <p:sp>
          <p:nvSpPr>
            <p:cNvPr id="7" name="Ovaal 6">
              <a:extLst>
                <a:ext uri="{FF2B5EF4-FFF2-40B4-BE49-F238E27FC236}">
                  <a16:creationId xmlns:a16="http://schemas.microsoft.com/office/drawing/2014/main" id="{AE24755C-0F37-EC62-81C0-B60F2A3F2DDE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13C2EFBE-CF03-8F7B-9D50-C810997E2541}"/>
                </a:ext>
              </a:extLst>
            </p:cNvPr>
            <p:cNvSpPr/>
            <p:nvPr userDrawn="1"/>
          </p:nvSpPr>
          <p:spPr>
            <a:xfrm>
              <a:off x="-3319416" y="465323"/>
              <a:ext cx="3008779" cy="66185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 Select the placeholder,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</a:t>
              </a:r>
              <a:r>
                <a:rPr kumimoji="0" lang="en-GB" sz="1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Slidebuilder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and click on the button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‘Images’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9" name="Ovaal 8">
              <a:extLst>
                <a:ext uri="{FF2B5EF4-FFF2-40B4-BE49-F238E27FC236}">
                  <a16:creationId xmlns:a16="http://schemas.microsoft.com/office/drawing/2014/main" id="{3E23BD67-C0A5-2D1B-3E55-6A95F6182BB1}"/>
                </a:ext>
              </a:extLst>
            </p:cNvPr>
            <p:cNvSpPr/>
            <p:nvPr userDrawn="1"/>
          </p:nvSpPr>
          <p:spPr>
            <a:xfrm>
              <a:off x="-3603587" y="18111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24F79174-3DC7-435D-83C9-3DA2961351EF}"/>
                </a:ext>
              </a:extLst>
            </p:cNvPr>
            <p:cNvSpPr/>
            <p:nvPr userDrawn="1"/>
          </p:nvSpPr>
          <p:spPr>
            <a:xfrm>
              <a:off x="-3319415" y="1811185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Select the preferred category and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B6627F1D-B020-4480-5F82-D351BA2C6251}"/>
                </a:ext>
              </a:extLst>
            </p:cNvPr>
            <p:cNvSpPr/>
            <p:nvPr userDrawn="1"/>
          </p:nvSpPr>
          <p:spPr>
            <a:xfrm>
              <a:off x="-3319415" y="2245760"/>
              <a:ext cx="825500" cy="209550"/>
            </a:xfrm>
            <a:prstGeom prst="rect">
              <a:avLst/>
            </a:prstGeom>
            <a:solidFill>
              <a:srgbClr val="1FF52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Insert</a:t>
              </a:r>
            </a:p>
          </p:txBody>
        </p: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65E22960-432A-36D7-4C98-B6C67863D135}"/>
                </a:ext>
              </a:extLst>
            </p:cNvPr>
            <p:cNvSpPr/>
            <p:nvPr userDrawn="1"/>
          </p:nvSpPr>
          <p:spPr>
            <a:xfrm>
              <a:off x="-3603587" y="26348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F2A903BD-497A-BEB1-18ED-07DA725FAD62}"/>
                </a:ext>
              </a:extLst>
            </p:cNvPr>
            <p:cNvSpPr/>
            <p:nvPr userDrawn="1"/>
          </p:nvSpPr>
          <p:spPr>
            <a:xfrm>
              <a:off x="-3319415" y="2634835"/>
              <a:ext cx="2944682" cy="794165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15" name="Groep 14">
              <a:extLst>
                <a:ext uri="{FF2B5EF4-FFF2-40B4-BE49-F238E27FC236}">
                  <a16:creationId xmlns:a16="http://schemas.microsoft.com/office/drawing/2014/main" id="{F16502A2-BA77-AA69-770C-55EB13F70CB5}"/>
                </a:ext>
              </a:extLst>
            </p:cNvPr>
            <p:cNvGrpSpPr/>
            <p:nvPr userDrawn="1"/>
          </p:nvGrpSpPr>
          <p:grpSpPr>
            <a:xfrm>
              <a:off x="-3414453" y="3534339"/>
              <a:ext cx="514284" cy="506545"/>
              <a:chOff x="12617641" y="3403239"/>
              <a:chExt cx="752963" cy="741634"/>
            </a:xfrm>
          </p:grpSpPr>
          <p:grpSp>
            <p:nvGrpSpPr>
              <p:cNvPr id="32" name="Groep 31">
                <a:extLst>
                  <a:ext uri="{FF2B5EF4-FFF2-40B4-BE49-F238E27FC236}">
                    <a16:creationId xmlns:a16="http://schemas.microsoft.com/office/drawing/2014/main" id="{9650E25C-558B-E583-DDC6-52762981F285}"/>
                  </a:ext>
                </a:extLst>
              </p:cNvPr>
              <p:cNvGrpSpPr/>
              <p:nvPr userDrawn="1"/>
            </p:nvGrpSpPr>
            <p:grpSpPr>
              <a:xfrm>
                <a:off x="12771530" y="3403239"/>
                <a:ext cx="467176" cy="448491"/>
                <a:chOff x="12782157" y="3403239"/>
                <a:chExt cx="467176" cy="448491"/>
              </a:xfrm>
            </p:grpSpPr>
            <p:grpSp>
              <p:nvGrpSpPr>
                <p:cNvPr id="35" name="Groep 34">
                  <a:extLst>
                    <a:ext uri="{FF2B5EF4-FFF2-40B4-BE49-F238E27FC236}">
                      <a16:creationId xmlns:a16="http://schemas.microsoft.com/office/drawing/2014/main" id="{B7E5CD87-9C28-2DE9-1182-4FE6E6114E78}"/>
                    </a:ext>
                  </a:extLst>
                </p:cNvPr>
                <p:cNvGrpSpPr/>
                <p:nvPr userDrawn="1"/>
              </p:nvGrpSpPr>
              <p:grpSpPr>
                <a:xfrm>
                  <a:off x="12782157" y="3403239"/>
                  <a:ext cx="412976" cy="396132"/>
                  <a:chOff x="13554906" y="3320109"/>
                  <a:chExt cx="443917" cy="425811"/>
                </a:xfrm>
              </p:grpSpPr>
              <p:grpSp>
                <p:nvGrpSpPr>
                  <p:cNvPr id="42" name="Groep 41">
                    <a:extLst>
                      <a:ext uri="{FF2B5EF4-FFF2-40B4-BE49-F238E27FC236}">
                        <a16:creationId xmlns:a16="http://schemas.microsoft.com/office/drawing/2014/main" id="{58DBA2E9-0EC0-9B40-C991-C97531F362F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7" cy="425811"/>
                    <a:chOff x="12909684" y="1276143"/>
                    <a:chExt cx="443917" cy="425811"/>
                  </a:xfrm>
                </p:grpSpPr>
                <p:sp>
                  <p:nvSpPr>
                    <p:cNvPr id="45" name="Rechthoek 44">
                      <a:extLst>
                        <a:ext uri="{FF2B5EF4-FFF2-40B4-BE49-F238E27FC236}">
                          <a16:creationId xmlns:a16="http://schemas.microsoft.com/office/drawing/2014/main" id="{2AC1B2D8-E2A0-3714-A68D-D64FB73D8B1B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9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1F2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6" name="Rechthoek 45">
                      <a:extLst>
                        <a:ext uri="{FF2B5EF4-FFF2-40B4-BE49-F238E27FC236}">
                          <a16:creationId xmlns:a16="http://schemas.microsoft.com/office/drawing/2014/main" id="{63C84578-F0F7-F601-18D1-264D08EDC4D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1F2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7" name="Ovaal 46">
                      <a:extLst>
                        <a:ext uri="{FF2B5EF4-FFF2-40B4-BE49-F238E27FC236}">
                          <a16:creationId xmlns:a16="http://schemas.microsoft.com/office/drawing/2014/main" id="{68A5E10A-DA7C-B810-F54A-5883434354A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1F2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43" name="Afbeelding 42">
                    <a:extLst>
                      <a:ext uri="{FF2B5EF4-FFF2-40B4-BE49-F238E27FC236}">
                        <a16:creationId xmlns:a16="http://schemas.microsoft.com/office/drawing/2014/main" id="{E66CB26E-20F8-8F60-B64C-A5275FFED8AA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3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44" name="Afbeelding 43">
                    <a:extLst>
                      <a:ext uri="{FF2B5EF4-FFF2-40B4-BE49-F238E27FC236}">
                        <a16:creationId xmlns:a16="http://schemas.microsoft.com/office/drawing/2014/main" id="{5A213197-D11C-C5F6-AB07-C52B56B4801F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3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49265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6" name="Groep 35">
                  <a:extLst>
                    <a:ext uri="{FF2B5EF4-FFF2-40B4-BE49-F238E27FC236}">
                      <a16:creationId xmlns:a16="http://schemas.microsoft.com/office/drawing/2014/main" id="{7B65FCF0-3BD6-7B42-325C-3D4DA3BC8D1E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40" name="Rechthoek 39">
                    <a:extLst>
                      <a:ext uri="{FF2B5EF4-FFF2-40B4-BE49-F238E27FC236}">
                        <a16:creationId xmlns:a16="http://schemas.microsoft.com/office/drawing/2014/main" id="{4FDB86B3-C3D4-2048-B1F7-24F6B0DB3A1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1" name="Rechthoek 40">
                    <a:extLst>
                      <a:ext uri="{FF2B5EF4-FFF2-40B4-BE49-F238E27FC236}">
                        <a16:creationId xmlns:a16="http://schemas.microsoft.com/office/drawing/2014/main" id="{EF0ABB98-9B38-AC99-117E-820D40C96EAE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37" name="Groep 36">
                  <a:extLst>
                    <a:ext uri="{FF2B5EF4-FFF2-40B4-BE49-F238E27FC236}">
                      <a16:creationId xmlns:a16="http://schemas.microsoft.com/office/drawing/2014/main" id="{587E20AA-0359-4491-68C3-24FD5567A76D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8" name="Rechthoek 37">
                    <a:extLst>
                      <a:ext uri="{FF2B5EF4-FFF2-40B4-BE49-F238E27FC236}">
                        <a16:creationId xmlns:a16="http://schemas.microsoft.com/office/drawing/2014/main" id="{46E0AA39-830D-E991-9CB1-B37125AA7F1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9" name="Rechthoek 38">
                    <a:extLst>
                      <a:ext uri="{FF2B5EF4-FFF2-40B4-BE49-F238E27FC236}">
                        <a16:creationId xmlns:a16="http://schemas.microsoft.com/office/drawing/2014/main" id="{F4ADA4FD-117F-9330-B038-BC72D722826A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50EA220B-73EE-6991-B37C-54BAD7855FE4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34" name="Gelijkbenige driehoek 33">
                <a:extLst>
                  <a:ext uri="{FF2B5EF4-FFF2-40B4-BE49-F238E27FC236}">
                    <a16:creationId xmlns:a16="http://schemas.microsoft.com/office/drawing/2014/main" id="{92BE636F-E4C3-42DA-1ADC-DD10B6EC98D7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6" name="ICOON_info">
              <a:extLst>
                <a:ext uri="{FF2B5EF4-FFF2-40B4-BE49-F238E27FC236}">
                  <a16:creationId xmlns:a16="http://schemas.microsoft.com/office/drawing/2014/main" id="{9C9BAE13-87A1-7DAB-9C82-C5B336422196}"/>
                </a:ext>
              </a:extLst>
            </p:cNvPr>
            <p:cNvGrpSpPr/>
            <p:nvPr userDrawn="1"/>
          </p:nvGrpSpPr>
          <p:grpSpPr>
            <a:xfrm>
              <a:off x="-376736" y="4055594"/>
              <a:ext cx="283685" cy="283685"/>
              <a:chOff x="-510741" y="5913713"/>
              <a:chExt cx="267555" cy="267555"/>
            </a:xfrm>
          </p:grpSpPr>
          <p:sp>
            <p:nvSpPr>
              <p:cNvPr id="30" name="Ovaal 29">
                <a:extLst>
                  <a:ext uri="{FF2B5EF4-FFF2-40B4-BE49-F238E27FC236}">
                    <a16:creationId xmlns:a16="http://schemas.microsoft.com/office/drawing/2014/main" id="{B5988397-76EA-D9F3-AA8A-36AD277B9049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all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31" name="Graphic 163" descr="Informatie">
                <a:extLst>
                  <a:ext uri="{FF2B5EF4-FFF2-40B4-BE49-F238E27FC236}">
                    <a16:creationId xmlns:a16="http://schemas.microsoft.com/office/drawing/2014/main" id="{02F37550-3C99-F935-8416-C9F71C50DF53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211F26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7" name="Groep 16">
              <a:extLst>
                <a:ext uri="{FF2B5EF4-FFF2-40B4-BE49-F238E27FC236}">
                  <a16:creationId xmlns:a16="http://schemas.microsoft.com/office/drawing/2014/main" id="{7B2F9781-DA7C-A165-9B72-0C9A718C8E38}"/>
                </a:ext>
              </a:extLst>
            </p:cNvPr>
            <p:cNvGrpSpPr/>
            <p:nvPr userDrawn="1"/>
          </p:nvGrpSpPr>
          <p:grpSpPr>
            <a:xfrm>
              <a:off x="-938434" y="4364020"/>
              <a:ext cx="627798" cy="576693"/>
              <a:chOff x="-938434" y="4570310"/>
              <a:chExt cx="627798" cy="576693"/>
            </a:xfrm>
          </p:grpSpPr>
          <p:grpSp>
            <p:nvGrpSpPr>
              <p:cNvPr id="25" name="Inspireren">
                <a:extLst>
                  <a:ext uri="{FF2B5EF4-FFF2-40B4-BE49-F238E27FC236}">
                    <a16:creationId xmlns:a16="http://schemas.microsoft.com/office/drawing/2014/main" id="{71BDD973-D067-CE4E-9B62-EC992CF74251}"/>
                  </a:ext>
                </a:extLst>
              </p:cNvPr>
              <p:cNvGrpSpPr>
                <a:grpSpLocks noChangeAspect="1"/>
              </p:cNvGrpSpPr>
              <p:nvPr userDrawn="1"/>
            </p:nvGrpSpPr>
            <p:grpSpPr bwMode="auto">
              <a:xfrm>
                <a:off x="-716116" y="4570310"/>
                <a:ext cx="169778" cy="242385"/>
                <a:chOff x="4768" y="2783"/>
                <a:chExt cx="788" cy="1125"/>
              </a:xfrm>
              <a:gradFill>
                <a:gsLst>
                  <a:gs pos="0">
                    <a:srgbClr val="9D9FA1"/>
                  </a:gs>
                  <a:gs pos="70000">
                    <a:srgbClr val="211F26"/>
                  </a:gs>
                </a:gsLst>
                <a:lin ang="2700000" scaled="0"/>
              </a:gradFill>
            </p:grpSpPr>
            <p:sp>
              <p:nvSpPr>
                <p:cNvPr id="27" name="Freeform 12">
                  <a:extLst>
                    <a:ext uri="{FF2B5EF4-FFF2-40B4-BE49-F238E27FC236}">
                      <a16:creationId xmlns:a16="http://schemas.microsoft.com/office/drawing/2014/main" id="{D5336F29-A881-E8C0-0711-D0E95BFEA6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01" y="3186"/>
                  <a:ext cx="319" cy="288"/>
                </a:xfrm>
                <a:custGeom>
                  <a:avLst/>
                  <a:gdLst>
                    <a:gd name="T0" fmla="*/ 220 w 319"/>
                    <a:gd name="T1" fmla="*/ 288 h 288"/>
                    <a:gd name="T2" fmla="*/ 107 w 319"/>
                    <a:gd name="T3" fmla="*/ 288 h 288"/>
                    <a:gd name="T4" fmla="*/ 0 w 319"/>
                    <a:gd name="T5" fmla="*/ 0 h 288"/>
                    <a:gd name="T6" fmla="*/ 319 w 319"/>
                    <a:gd name="T7" fmla="*/ 0 h 288"/>
                    <a:gd name="T8" fmla="*/ 220 w 319"/>
                    <a:gd name="T9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9" h="288">
                      <a:moveTo>
                        <a:pt x="220" y="288"/>
                      </a:moveTo>
                      <a:lnTo>
                        <a:pt x="107" y="288"/>
                      </a:lnTo>
                      <a:lnTo>
                        <a:pt x="0" y="0"/>
                      </a:lnTo>
                      <a:lnTo>
                        <a:pt x="319" y="0"/>
                      </a:lnTo>
                      <a:lnTo>
                        <a:pt x="220" y="288"/>
                      </a:lnTo>
                      <a:close/>
                    </a:path>
                  </a:pathLst>
                </a:custGeom>
                <a:solidFill>
                  <a:srgbClr val="1FF5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Freeform 13">
                  <a:extLst>
                    <a:ext uri="{FF2B5EF4-FFF2-40B4-BE49-F238E27FC236}">
                      <a16:creationId xmlns:a16="http://schemas.microsoft.com/office/drawing/2014/main" id="{0A1338DA-75FF-40D7-CD6A-E37EED639F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22" y="3796"/>
                  <a:ext cx="282" cy="112"/>
                </a:xfrm>
                <a:custGeom>
                  <a:avLst/>
                  <a:gdLst>
                    <a:gd name="T0" fmla="*/ 229 w 251"/>
                    <a:gd name="T1" fmla="*/ 70 h 100"/>
                    <a:gd name="T2" fmla="*/ 229 w 251"/>
                    <a:gd name="T3" fmla="*/ 69 h 100"/>
                    <a:gd name="T4" fmla="*/ 251 w 251"/>
                    <a:gd name="T5" fmla="*/ 0 h 100"/>
                    <a:gd name="T6" fmla="*/ 0 w 251"/>
                    <a:gd name="T7" fmla="*/ 0 h 100"/>
                    <a:gd name="T8" fmla="*/ 22 w 251"/>
                    <a:gd name="T9" fmla="*/ 69 h 100"/>
                    <a:gd name="T10" fmla="*/ 63 w 251"/>
                    <a:gd name="T11" fmla="*/ 100 h 100"/>
                    <a:gd name="T12" fmla="*/ 188 w 251"/>
                    <a:gd name="T13" fmla="*/ 100 h 100"/>
                    <a:gd name="T14" fmla="*/ 229 w 251"/>
                    <a:gd name="T15" fmla="*/ 71 h 100"/>
                    <a:gd name="T16" fmla="*/ 229 w 251"/>
                    <a:gd name="T17" fmla="*/ 71 h 100"/>
                    <a:gd name="T18" fmla="*/ 229 w 251"/>
                    <a:gd name="T19" fmla="*/ 7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51" h="100">
                      <a:moveTo>
                        <a:pt x="229" y="70"/>
                      </a:moveTo>
                      <a:cubicBezTo>
                        <a:pt x="229" y="70"/>
                        <a:pt x="229" y="69"/>
                        <a:pt x="229" y="69"/>
                      </a:cubicBezTo>
                      <a:cubicBezTo>
                        <a:pt x="251" y="0"/>
                        <a:pt x="251" y="0"/>
                        <a:pt x="25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2" y="69"/>
                        <a:pt x="22" y="69"/>
                        <a:pt x="22" y="69"/>
                      </a:cubicBezTo>
                      <a:cubicBezTo>
                        <a:pt x="27" y="87"/>
                        <a:pt x="44" y="100"/>
                        <a:pt x="63" y="100"/>
                      </a:cubicBezTo>
                      <a:cubicBezTo>
                        <a:pt x="188" y="100"/>
                        <a:pt x="188" y="100"/>
                        <a:pt x="188" y="100"/>
                      </a:cubicBezTo>
                      <a:cubicBezTo>
                        <a:pt x="207" y="100"/>
                        <a:pt x="223" y="88"/>
                        <a:pt x="229" y="71"/>
                      </a:cubicBezTo>
                      <a:cubicBezTo>
                        <a:pt x="229" y="71"/>
                        <a:pt x="229" y="71"/>
                        <a:pt x="229" y="71"/>
                      </a:cubicBezTo>
                      <a:lnTo>
                        <a:pt x="229" y="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Freeform 14">
                  <a:extLst>
                    <a:ext uri="{FF2B5EF4-FFF2-40B4-BE49-F238E27FC236}">
                      <a16:creationId xmlns:a16="http://schemas.microsoft.com/office/drawing/2014/main" id="{2BCF1BF0-F6AA-79E7-D057-D0468C4E51A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768" y="2783"/>
                  <a:ext cx="788" cy="966"/>
                </a:xfrm>
                <a:custGeom>
                  <a:avLst/>
                  <a:gdLst>
                    <a:gd name="T0" fmla="*/ 351 w 702"/>
                    <a:gd name="T1" fmla="*/ 0 h 860"/>
                    <a:gd name="T2" fmla="*/ 0 w 702"/>
                    <a:gd name="T3" fmla="*/ 351 h 860"/>
                    <a:gd name="T4" fmla="*/ 134 w 702"/>
                    <a:gd name="T5" fmla="*/ 627 h 860"/>
                    <a:gd name="T6" fmla="*/ 165 w 702"/>
                    <a:gd name="T7" fmla="*/ 718 h 860"/>
                    <a:gd name="T8" fmla="*/ 266 w 702"/>
                    <a:gd name="T9" fmla="*/ 718 h 860"/>
                    <a:gd name="T10" fmla="*/ 266 w 702"/>
                    <a:gd name="T11" fmla="*/ 718 h 860"/>
                    <a:gd name="T12" fmla="*/ 434 w 702"/>
                    <a:gd name="T13" fmla="*/ 718 h 860"/>
                    <a:gd name="T14" fmla="*/ 419 w 702"/>
                    <a:gd name="T15" fmla="*/ 760 h 860"/>
                    <a:gd name="T16" fmla="*/ 284 w 702"/>
                    <a:gd name="T17" fmla="*/ 760 h 860"/>
                    <a:gd name="T18" fmla="*/ 284 w 702"/>
                    <a:gd name="T19" fmla="*/ 760 h 860"/>
                    <a:gd name="T20" fmla="*/ 179 w 702"/>
                    <a:gd name="T21" fmla="*/ 760 h 860"/>
                    <a:gd name="T22" fmla="*/ 212 w 702"/>
                    <a:gd name="T23" fmla="*/ 860 h 860"/>
                    <a:gd name="T24" fmla="*/ 212 w 702"/>
                    <a:gd name="T25" fmla="*/ 860 h 860"/>
                    <a:gd name="T26" fmla="*/ 216 w 702"/>
                    <a:gd name="T27" fmla="*/ 860 h 860"/>
                    <a:gd name="T28" fmla="*/ 488 w 702"/>
                    <a:gd name="T29" fmla="*/ 860 h 860"/>
                    <a:gd name="T30" fmla="*/ 491 w 702"/>
                    <a:gd name="T31" fmla="*/ 860 h 860"/>
                    <a:gd name="T32" fmla="*/ 570 w 702"/>
                    <a:gd name="T33" fmla="*/ 625 h 860"/>
                    <a:gd name="T34" fmla="*/ 702 w 702"/>
                    <a:gd name="T35" fmla="*/ 351 h 860"/>
                    <a:gd name="T36" fmla="*/ 351 w 702"/>
                    <a:gd name="T37" fmla="*/ 0 h 860"/>
                    <a:gd name="T38" fmla="*/ 587 w 702"/>
                    <a:gd name="T39" fmla="*/ 438 h 860"/>
                    <a:gd name="T40" fmla="*/ 485 w 702"/>
                    <a:gd name="T41" fmla="*/ 563 h 860"/>
                    <a:gd name="T42" fmla="*/ 454 w 702"/>
                    <a:gd name="T43" fmla="*/ 658 h 860"/>
                    <a:gd name="T44" fmla="*/ 250 w 702"/>
                    <a:gd name="T45" fmla="*/ 658 h 860"/>
                    <a:gd name="T46" fmla="*/ 219 w 702"/>
                    <a:gd name="T47" fmla="*/ 565 h 860"/>
                    <a:gd name="T48" fmla="*/ 115 w 702"/>
                    <a:gd name="T49" fmla="*/ 439 h 860"/>
                    <a:gd name="T50" fmla="*/ 99 w 702"/>
                    <a:gd name="T51" fmla="*/ 351 h 860"/>
                    <a:gd name="T52" fmla="*/ 351 w 702"/>
                    <a:gd name="T53" fmla="*/ 99 h 860"/>
                    <a:gd name="T54" fmla="*/ 603 w 702"/>
                    <a:gd name="T55" fmla="*/ 351 h 860"/>
                    <a:gd name="T56" fmla="*/ 587 w 702"/>
                    <a:gd name="T57" fmla="*/ 438 h 8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02" h="860">
                      <a:moveTo>
                        <a:pt x="351" y="0"/>
                      </a:moveTo>
                      <a:cubicBezTo>
                        <a:pt x="157" y="0"/>
                        <a:pt x="0" y="157"/>
                        <a:pt x="0" y="351"/>
                      </a:cubicBezTo>
                      <a:cubicBezTo>
                        <a:pt x="0" y="463"/>
                        <a:pt x="52" y="562"/>
                        <a:pt x="134" y="627"/>
                      </a:cubicBezTo>
                      <a:cubicBezTo>
                        <a:pt x="165" y="718"/>
                        <a:pt x="165" y="718"/>
                        <a:pt x="165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266" y="718"/>
                        <a:pt x="266" y="718"/>
                        <a:pt x="266" y="718"/>
                      </a:cubicBezTo>
                      <a:cubicBezTo>
                        <a:pt x="434" y="718"/>
                        <a:pt x="434" y="718"/>
                        <a:pt x="434" y="718"/>
                      </a:cubicBezTo>
                      <a:cubicBezTo>
                        <a:pt x="419" y="760"/>
                        <a:pt x="419" y="760"/>
                        <a:pt x="419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284" y="760"/>
                        <a:pt x="284" y="760"/>
                        <a:pt x="284" y="760"/>
                      </a:cubicBezTo>
                      <a:cubicBezTo>
                        <a:pt x="179" y="760"/>
                        <a:pt x="179" y="760"/>
                        <a:pt x="179" y="7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2" y="860"/>
                        <a:pt x="212" y="860"/>
                        <a:pt x="212" y="860"/>
                      </a:cubicBezTo>
                      <a:cubicBezTo>
                        <a:pt x="216" y="860"/>
                        <a:pt x="216" y="860"/>
                        <a:pt x="216" y="860"/>
                      </a:cubicBezTo>
                      <a:cubicBezTo>
                        <a:pt x="488" y="860"/>
                        <a:pt x="488" y="860"/>
                        <a:pt x="488" y="860"/>
                      </a:cubicBezTo>
                      <a:cubicBezTo>
                        <a:pt x="491" y="860"/>
                        <a:pt x="491" y="860"/>
                        <a:pt x="491" y="860"/>
                      </a:cubicBezTo>
                      <a:cubicBezTo>
                        <a:pt x="570" y="625"/>
                        <a:pt x="570" y="625"/>
                        <a:pt x="570" y="625"/>
                      </a:cubicBezTo>
                      <a:cubicBezTo>
                        <a:pt x="651" y="560"/>
                        <a:pt x="702" y="461"/>
                        <a:pt x="702" y="351"/>
                      </a:cubicBezTo>
                      <a:cubicBezTo>
                        <a:pt x="702" y="157"/>
                        <a:pt x="545" y="0"/>
                        <a:pt x="351" y="0"/>
                      </a:cubicBezTo>
                      <a:close/>
                      <a:moveTo>
                        <a:pt x="587" y="438"/>
                      </a:moveTo>
                      <a:cubicBezTo>
                        <a:pt x="568" y="490"/>
                        <a:pt x="531" y="534"/>
                        <a:pt x="485" y="563"/>
                      </a:cubicBezTo>
                      <a:cubicBezTo>
                        <a:pt x="454" y="658"/>
                        <a:pt x="454" y="658"/>
                        <a:pt x="454" y="658"/>
                      </a:cubicBezTo>
                      <a:cubicBezTo>
                        <a:pt x="250" y="658"/>
                        <a:pt x="250" y="658"/>
                        <a:pt x="250" y="658"/>
                      </a:cubicBezTo>
                      <a:cubicBezTo>
                        <a:pt x="219" y="565"/>
                        <a:pt x="219" y="565"/>
                        <a:pt x="219" y="565"/>
                      </a:cubicBezTo>
                      <a:cubicBezTo>
                        <a:pt x="172" y="536"/>
                        <a:pt x="135" y="491"/>
                        <a:pt x="115" y="439"/>
                      </a:cubicBezTo>
                      <a:cubicBezTo>
                        <a:pt x="105" y="411"/>
                        <a:pt x="99" y="382"/>
                        <a:pt x="99" y="351"/>
                      </a:cubicBezTo>
                      <a:cubicBezTo>
                        <a:pt x="99" y="212"/>
                        <a:pt x="212" y="99"/>
                        <a:pt x="351" y="99"/>
                      </a:cubicBezTo>
                      <a:cubicBezTo>
                        <a:pt x="490" y="99"/>
                        <a:pt x="603" y="212"/>
                        <a:pt x="603" y="351"/>
                      </a:cubicBezTo>
                      <a:cubicBezTo>
                        <a:pt x="603" y="381"/>
                        <a:pt x="597" y="411"/>
                        <a:pt x="587" y="4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5549906E-9941-9BCA-7EFB-02BE9300A487}"/>
                  </a:ext>
                </a:extLst>
              </p:cNvPr>
              <p:cNvSpPr txBox="1"/>
              <p:nvPr userDrawn="1"/>
            </p:nvSpPr>
            <p:spPr>
              <a:xfrm>
                <a:off x="-938434" y="4824764"/>
                <a:ext cx="627798" cy="32223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Inspiration</a:t>
                </a:r>
              </a:p>
            </p:txBody>
          </p:sp>
        </p:grpSp>
        <p:grpSp>
          <p:nvGrpSpPr>
            <p:cNvPr id="18" name="Groep 17">
              <a:extLst>
                <a:ext uri="{FF2B5EF4-FFF2-40B4-BE49-F238E27FC236}">
                  <a16:creationId xmlns:a16="http://schemas.microsoft.com/office/drawing/2014/main" id="{439FC3B4-08FE-1CEF-827A-A1CBE89BB453}"/>
                </a:ext>
              </a:extLst>
            </p:cNvPr>
            <p:cNvGrpSpPr/>
            <p:nvPr userDrawn="1"/>
          </p:nvGrpSpPr>
          <p:grpSpPr>
            <a:xfrm>
              <a:off x="-3365484" y="1226982"/>
              <a:ext cx="446937" cy="406485"/>
              <a:chOff x="-3563526" y="1409294"/>
              <a:chExt cx="354190" cy="322133"/>
            </a:xfrm>
          </p:grpSpPr>
          <p:grpSp>
            <p:nvGrpSpPr>
              <p:cNvPr id="19" name="Groep 18">
                <a:extLst>
                  <a:ext uri="{FF2B5EF4-FFF2-40B4-BE49-F238E27FC236}">
                    <a16:creationId xmlns:a16="http://schemas.microsoft.com/office/drawing/2014/main" id="{D919FF98-7F3E-A0CD-3BC3-C06E570F856B}"/>
                  </a:ext>
                </a:extLst>
              </p:cNvPr>
              <p:cNvGrpSpPr/>
              <p:nvPr userDrawn="1"/>
            </p:nvGrpSpPr>
            <p:grpSpPr>
              <a:xfrm>
                <a:off x="-3499992" y="1409294"/>
                <a:ext cx="225195" cy="195499"/>
                <a:chOff x="8987389" y="1361199"/>
                <a:chExt cx="2200275" cy="1914525"/>
              </a:xfrm>
            </p:grpSpPr>
            <p:sp>
              <p:nvSpPr>
                <p:cNvPr id="21" name="Vrije vorm: vorm 20">
                  <a:extLst>
                    <a:ext uri="{FF2B5EF4-FFF2-40B4-BE49-F238E27FC236}">
                      <a16:creationId xmlns:a16="http://schemas.microsoft.com/office/drawing/2014/main" id="{E86DE3CB-4129-DF27-B72D-162E569E0AC7}"/>
                    </a:ext>
                  </a:extLst>
                </p:cNvPr>
                <p:cNvSpPr/>
                <p:nvPr/>
              </p:nvSpPr>
              <p:spPr>
                <a:xfrm>
                  <a:off x="9363620" y="1831738"/>
                  <a:ext cx="371477" cy="371472"/>
                </a:xfrm>
                <a:custGeom>
                  <a:avLst/>
                  <a:gdLst>
                    <a:gd name="connsiteX0" fmla="*/ 369094 w 371475"/>
                    <a:gd name="connsiteY0" fmla="*/ 188119 h 371475"/>
                    <a:gd name="connsiteX1" fmla="*/ 188119 w 371475"/>
                    <a:gd name="connsiteY1" fmla="*/ 369094 h 371475"/>
                    <a:gd name="connsiteX2" fmla="*/ 7144 w 371475"/>
                    <a:gd name="connsiteY2" fmla="*/ 188119 h 371475"/>
                    <a:gd name="connsiteX3" fmla="*/ 188119 w 371475"/>
                    <a:gd name="connsiteY3" fmla="*/ 7144 h 371475"/>
                    <a:gd name="connsiteX4" fmla="*/ 369094 w 371475"/>
                    <a:gd name="connsiteY4" fmla="*/ 188119 h 3714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71475" h="371475">
                      <a:moveTo>
                        <a:pt x="369094" y="188119"/>
                      </a:moveTo>
                      <a:cubicBezTo>
                        <a:pt x="369094" y="288068"/>
                        <a:pt x="288068" y="369094"/>
                        <a:pt x="188119" y="369094"/>
                      </a:cubicBezTo>
                      <a:cubicBezTo>
                        <a:pt x="88169" y="369094"/>
                        <a:pt x="7144" y="288068"/>
                        <a:pt x="7144" y="188119"/>
                      </a:cubicBezTo>
                      <a:cubicBezTo>
                        <a:pt x="7144" y="88169"/>
                        <a:pt x="88169" y="7144"/>
                        <a:pt x="188119" y="7144"/>
                      </a:cubicBezTo>
                      <a:cubicBezTo>
                        <a:pt x="288068" y="7144"/>
                        <a:pt x="369094" y="88169"/>
                        <a:pt x="369094" y="188119"/>
                      </a:cubicBezTo>
                      <a:close/>
                    </a:path>
                  </a:pathLst>
                </a:custGeom>
                <a:solidFill>
                  <a:srgbClr val="1FF524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9546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7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" name="Groep 21">
                  <a:extLst>
                    <a:ext uri="{FF2B5EF4-FFF2-40B4-BE49-F238E27FC236}">
                      <a16:creationId xmlns:a16="http://schemas.microsoft.com/office/drawing/2014/main" id="{642744B2-3A79-9C77-8F4B-F15E08807FA3}"/>
                    </a:ext>
                  </a:extLst>
                </p:cNvPr>
                <p:cNvGrpSpPr/>
                <p:nvPr/>
              </p:nvGrpSpPr>
              <p:grpSpPr>
                <a:xfrm>
                  <a:off x="8987389" y="1361199"/>
                  <a:ext cx="2200275" cy="1914525"/>
                  <a:chOff x="8987389" y="1361199"/>
                  <a:chExt cx="2200275" cy="1914525"/>
                </a:xfrm>
                <a:gradFill>
                  <a:gsLst>
                    <a:gs pos="0">
                      <a:srgbClr val="9D9FA1"/>
                    </a:gs>
                    <a:gs pos="70000">
                      <a:srgbClr val="211F26"/>
                    </a:gs>
                  </a:gsLst>
                  <a:lin ang="2700000" scaled="0"/>
                </a:gradFill>
              </p:grpSpPr>
              <p:sp>
                <p:nvSpPr>
                  <p:cNvPr id="23" name="Vrije vorm: vorm 22">
                    <a:extLst>
                      <a:ext uri="{FF2B5EF4-FFF2-40B4-BE49-F238E27FC236}">
                        <a16:creationId xmlns:a16="http://schemas.microsoft.com/office/drawing/2014/main" id="{E29E143F-EB6C-3904-CD4D-35B98B25980A}"/>
                      </a:ext>
                    </a:extLst>
                  </p:cNvPr>
                  <p:cNvSpPr/>
                  <p:nvPr/>
                </p:nvSpPr>
                <p:spPr>
                  <a:xfrm>
                    <a:off x="8987389" y="1361199"/>
                    <a:ext cx="2200275" cy="1914525"/>
                  </a:xfrm>
                  <a:custGeom>
                    <a:avLst/>
                    <a:gdLst>
                      <a:gd name="connsiteX0" fmla="*/ 7144 w 2200275"/>
                      <a:gd name="connsiteY0" fmla="*/ 7144 h 1914525"/>
                      <a:gd name="connsiteX1" fmla="*/ 7144 w 2200275"/>
                      <a:gd name="connsiteY1" fmla="*/ 245269 h 1914525"/>
                      <a:gd name="connsiteX2" fmla="*/ 432911 w 2200275"/>
                      <a:gd name="connsiteY2" fmla="*/ 245269 h 1914525"/>
                      <a:gd name="connsiteX3" fmla="*/ 432911 w 2200275"/>
                      <a:gd name="connsiteY3" fmla="*/ 245269 h 1914525"/>
                      <a:gd name="connsiteX4" fmla="*/ 1959769 w 2200275"/>
                      <a:gd name="connsiteY4" fmla="*/ 245269 h 1914525"/>
                      <a:gd name="connsiteX5" fmla="*/ 1959769 w 2200275"/>
                      <a:gd name="connsiteY5" fmla="*/ 1674019 h 1914525"/>
                      <a:gd name="connsiteX6" fmla="*/ 245269 w 2200275"/>
                      <a:gd name="connsiteY6" fmla="*/ 1674019 h 1914525"/>
                      <a:gd name="connsiteX7" fmla="*/ 245269 w 2200275"/>
                      <a:gd name="connsiteY7" fmla="*/ 350044 h 1914525"/>
                      <a:gd name="connsiteX8" fmla="*/ 7144 w 2200275"/>
                      <a:gd name="connsiteY8" fmla="*/ 350044 h 1914525"/>
                      <a:gd name="connsiteX9" fmla="*/ 7144 w 2200275"/>
                      <a:gd name="connsiteY9" fmla="*/ 1912144 h 1914525"/>
                      <a:gd name="connsiteX10" fmla="*/ 2197894 w 2200275"/>
                      <a:gd name="connsiteY10" fmla="*/ 1912144 h 1914525"/>
                      <a:gd name="connsiteX11" fmla="*/ 2197894 w 2200275"/>
                      <a:gd name="connsiteY11" fmla="*/ 7144 h 19145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200275" h="1914525">
                        <a:moveTo>
                          <a:pt x="7144" y="7144"/>
                        </a:moveTo>
                        <a:lnTo>
                          <a:pt x="7144" y="245269"/>
                        </a:lnTo>
                        <a:lnTo>
                          <a:pt x="432911" y="245269"/>
                        </a:lnTo>
                        <a:lnTo>
                          <a:pt x="432911" y="245269"/>
                        </a:lnTo>
                        <a:lnTo>
                          <a:pt x="1959769" y="245269"/>
                        </a:lnTo>
                        <a:lnTo>
                          <a:pt x="1959769" y="1674019"/>
                        </a:lnTo>
                        <a:lnTo>
                          <a:pt x="245269" y="1674019"/>
                        </a:lnTo>
                        <a:lnTo>
                          <a:pt x="245269" y="350044"/>
                        </a:lnTo>
                        <a:lnTo>
                          <a:pt x="7144" y="350044"/>
                        </a:lnTo>
                        <a:lnTo>
                          <a:pt x="7144" y="1912144"/>
                        </a:lnTo>
                        <a:lnTo>
                          <a:pt x="2197894" y="1912144"/>
                        </a:lnTo>
                        <a:lnTo>
                          <a:pt x="2197894" y="7144"/>
                        </a:lnTo>
                        <a:close/>
                      </a:path>
                    </a:pathLst>
                  </a:custGeom>
                  <a:grpFill/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algn="l" defTabSz="995469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7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 Ligh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" name="Vrije vorm: vorm 23">
                    <a:extLst>
                      <a:ext uri="{FF2B5EF4-FFF2-40B4-BE49-F238E27FC236}">
                        <a16:creationId xmlns:a16="http://schemas.microsoft.com/office/drawing/2014/main" id="{436C2142-9A21-D3F2-88A5-16037C9E2027}"/>
                      </a:ext>
                    </a:extLst>
                  </p:cNvPr>
                  <p:cNvSpPr/>
                  <p:nvPr/>
                </p:nvSpPr>
                <p:spPr>
                  <a:xfrm>
                    <a:off x="9362668" y="1953652"/>
                    <a:ext cx="1438273" cy="885828"/>
                  </a:xfrm>
                  <a:custGeom>
                    <a:avLst/>
                    <a:gdLst>
                      <a:gd name="connsiteX0" fmla="*/ 1070134 w 1438275"/>
                      <a:gd name="connsiteY0" fmla="*/ 7144 h 885825"/>
                      <a:gd name="connsiteX1" fmla="*/ 801529 w 1438275"/>
                      <a:gd name="connsiteY1" fmla="*/ 275749 h 885825"/>
                      <a:gd name="connsiteX2" fmla="*/ 662464 w 1438275"/>
                      <a:gd name="connsiteY2" fmla="*/ 137636 h 885825"/>
                      <a:gd name="connsiteX3" fmla="*/ 7144 w 1438275"/>
                      <a:gd name="connsiteY3" fmla="*/ 784384 h 885825"/>
                      <a:gd name="connsiteX4" fmla="*/ 108109 w 1438275"/>
                      <a:gd name="connsiteY4" fmla="*/ 885349 h 885825"/>
                      <a:gd name="connsiteX5" fmla="*/ 662464 w 1438275"/>
                      <a:gd name="connsiteY5" fmla="*/ 338614 h 885825"/>
                      <a:gd name="connsiteX6" fmla="*/ 928211 w 1438275"/>
                      <a:gd name="connsiteY6" fmla="*/ 605314 h 885825"/>
                      <a:gd name="connsiteX7" fmla="*/ 1029176 w 1438275"/>
                      <a:gd name="connsiteY7" fmla="*/ 503396 h 885825"/>
                      <a:gd name="connsiteX8" fmla="*/ 902494 w 1438275"/>
                      <a:gd name="connsiteY8" fmla="*/ 376714 h 885825"/>
                      <a:gd name="connsiteX9" fmla="*/ 1070134 w 1438275"/>
                      <a:gd name="connsiteY9" fmla="*/ 209074 h 885825"/>
                      <a:gd name="connsiteX10" fmla="*/ 1337786 w 1438275"/>
                      <a:gd name="connsiteY10" fmla="*/ 480536 h 885825"/>
                      <a:gd name="connsiteX11" fmla="*/ 1438751 w 1438275"/>
                      <a:gd name="connsiteY11" fmla="*/ 378619 h 8858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438275" h="885825">
                        <a:moveTo>
                          <a:pt x="1070134" y="7144"/>
                        </a:moveTo>
                        <a:lnTo>
                          <a:pt x="801529" y="275749"/>
                        </a:lnTo>
                        <a:lnTo>
                          <a:pt x="662464" y="137636"/>
                        </a:lnTo>
                        <a:lnTo>
                          <a:pt x="7144" y="784384"/>
                        </a:lnTo>
                        <a:lnTo>
                          <a:pt x="108109" y="885349"/>
                        </a:lnTo>
                        <a:lnTo>
                          <a:pt x="662464" y="338614"/>
                        </a:lnTo>
                        <a:lnTo>
                          <a:pt x="928211" y="605314"/>
                        </a:lnTo>
                        <a:lnTo>
                          <a:pt x="1029176" y="503396"/>
                        </a:lnTo>
                        <a:lnTo>
                          <a:pt x="902494" y="376714"/>
                        </a:lnTo>
                        <a:lnTo>
                          <a:pt x="1070134" y="209074"/>
                        </a:lnTo>
                        <a:lnTo>
                          <a:pt x="1337786" y="480536"/>
                        </a:lnTo>
                        <a:lnTo>
                          <a:pt x="1438751" y="378619"/>
                        </a:lnTo>
                        <a:close/>
                      </a:path>
                    </a:pathLst>
                  </a:custGeom>
                  <a:grpFill/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algn="l" defTabSz="995469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7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11F26"/>
                      </a:solidFill>
                      <a:effectLst/>
                      <a:uLnTx/>
                      <a:uFillTx/>
                      <a:latin typeface="Calibri Light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8285393-5DCE-98CE-B24C-BE2F4AE09447}"/>
                  </a:ext>
                </a:extLst>
              </p:cNvPr>
              <p:cNvSpPr txBox="1"/>
              <p:nvPr userDrawn="1"/>
            </p:nvSpPr>
            <p:spPr>
              <a:xfrm>
                <a:off x="-3563526" y="1617700"/>
                <a:ext cx="354190" cy="113727"/>
              </a:xfrm>
              <a:prstGeom prst="rect">
                <a:avLst/>
              </a:prstGeom>
              <a:noFill/>
            </p:spPr>
            <p:txBody>
              <a:bodyPr wrap="square" lIns="0" tIns="18000" rIns="0" bIns="0" rtlCol="0" anchor="t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Images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756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19B37A3-82F2-45D5-868F-F00F93F6E7B3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65163" y="722313"/>
            <a:ext cx="10582630" cy="3422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noProof="0" dirty="0"/>
              <a:t>Place the title of the slide here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61B9A90-182E-49A3-8BF5-04F32288137B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720000" y="1592262"/>
            <a:ext cx="10752000" cy="42139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Plain text #1</a:t>
            </a:r>
          </a:p>
          <a:p>
            <a:pPr lvl="1"/>
            <a:r>
              <a:rPr lang="en-GB" noProof="0" dirty="0"/>
              <a:t>Plain text #2</a:t>
            </a:r>
          </a:p>
          <a:p>
            <a:pPr lvl="2"/>
            <a:r>
              <a:rPr lang="en-GB" noProof="0" dirty="0"/>
              <a:t>Heading #1</a:t>
            </a:r>
          </a:p>
          <a:p>
            <a:pPr lvl="3"/>
            <a:r>
              <a:rPr lang="en-GB" noProof="0" dirty="0"/>
              <a:t>Heading #2</a:t>
            </a:r>
          </a:p>
          <a:p>
            <a:pPr lvl="4"/>
            <a:r>
              <a:rPr lang="en-GB" noProof="0" dirty="0"/>
              <a:t>Heading #3</a:t>
            </a:r>
          </a:p>
          <a:p>
            <a:pPr lvl="5"/>
            <a:r>
              <a:rPr lang="en-GB" noProof="0" dirty="0"/>
              <a:t>Heading #4</a:t>
            </a:r>
          </a:p>
          <a:p>
            <a:pPr lvl="6"/>
            <a:r>
              <a:rPr lang="en-GB" noProof="0" dirty="0"/>
              <a:t>Source</a:t>
            </a:r>
          </a:p>
          <a:p>
            <a:pPr lvl="7"/>
            <a:r>
              <a:rPr lang="en-GB" noProof="0" dirty="0"/>
              <a:t>Plain text #1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en-GB" noProof="0" dirty="0"/>
              <a:t>Plain text #2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3B2B64-2362-45C8-9E78-5ECAAAF3478D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2266793" y="7267316"/>
            <a:ext cx="4114800" cy="1517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|  Published under cc-by licence</a:t>
            </a:r>
            <a:endParaRPr lang="en-GB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49FE6F-67CB-4243-BE03-A9A3C4007850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175566" y="7255814"/>
            <a:ext cx="284597" cy="1517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fld id="{D7B5DC5B-6873-43DB-ADC7-B15ACCE0DFDB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5" name="GRID" hidden="1">
            <a:extLst>
              <a:ext uri="{FF2B5EF4-FFF2-40B4-BE49-F238E27FC236}">
                <a16:creationId xmlns:a16="http://schemas.microsoft.com/office/drawing/2014/main" id="{4129D105-9E64-446B-9706-45C80CEFF79A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20000"/>
            </a:schemeClr>
          </a:solidFill>
        </p:grpSpPr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7D9988B5-FF41-44BF-9EBA-8ED0383D0B4A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223B51F0-7066-4BAC-B391-CBE4243866E1}"/>
                </a:ext>
              </a:extLst>
            </p:cNvPr>
            <p:cNvSpPr/>
            <p:nvPr userDrawn="1"/>
          </p:nvSpPr>
          <p:spPr>
            <a:xfrm>
              <a:off x="0" y="0"/>
              <a:ext cx="7200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986314BC-5B6A-423E-A18F-BE67EEBFD0AA}"/>
                </a:ext>
              </a:extLst>
            </p:cNvPr>
            <p:cNvSpPr/>
            <p:nvPr userDrawn="1"/>
          </p:nvSpPr>
          <p:spPr>
            <a:xfrm>
              <a:off x="11472000" y="0"/>
              <a:ext cx="7200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459F3FC6-346A-4720-8A58-EF51F3E955F9}"/>
                </a:ext>
              </a:extLst>
            </p:cNvPr>
            <p:cNvSpPr/>
            <p:nvPr userDrawn="1"/>
          </p:nvSpPr>
          <p:spPr>
            <a:xfrm>
              <a:off x="0" y="1064525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3D4E2D73-574C-4613-A3A4-5612A2E130A4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52775937-D9EA-4974-9459-412AF5D1CBD4}"/>
                </a:ext>
              </a:extLst>
            </p:cNvPr>
            <p:cNvSpPr/>
            <p:nvPr userDrawn="1"/>
          </p:nvSpPr>
          <p:spPr>
            <a:xfrm>
              <a:off x="0" y="580620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20" name="Tekstvak 19">
            <a:extLst>
              <a:ext uri="{FF2B5EF4-FFF2-40B4-BE49-F238E27FC236}">
                <a16:creationId xmlns:a16="http://schemas.microsoft.com/office/drawing/2014/main" id="{88A106C3-3B5C-4817-A9B9-E1AA65368768}"/>
              </a:ext>
            </a:extLst>
          </p:cNvPr>
          <p:cNvSpPr txBox="1"/>
          <p:nvPr userDrawn="1"/>
        </p:nvSpPr>
        <p:spPr>
          <a:xfrm>
            <a:off x="-12032" y="-542026"/>
            <a:ext cx="2129051" cy="1501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000" b="0" cap="all" baseline="0" noProof="0" dirty="0">
                <a:latin typeface="+mj-lt"/>
              </a:rPr>
              <a:t>Name of the layout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8839A4-EDB3-CD18-65F6-1247F05B0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7267317"/>
            <a:ext cx="1451700" cy="1517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35A72ECF-8B84-41B2-B55D-F6FF3126552C}" type="datetime3">
              <a:rPr lang="en-GB" smtClean="0"/>
              <a:t>4 October, 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4"/>
        </a:buClr>
        <a:buSzPct val="100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Tx/>
        <a:buNone/>
        <a:defRPr sz="20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accent1"/>
          </a:solidFill>
          <a:latin typeface="+mj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accent3"/>
          </a:solidFill>
          <a:latin typeface="+mj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None/>
        <a:defRPr sz="2000" b="1" i="0" kern="1200" cap="none" baseline="0">
          <a:solidFill>
            <a:schemeClr val="accent4"/>
          </a:solidFill>
          <a:latin typeface="+mj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Tx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Tx/>
        <a:buNone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Tx/>
        <a:buNone/>
        <a:tabLst/>
        <a:defRPr sz="1600" i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03">
          <p15:clr>
            <a:srgbClr val="F26B43"/>
          </p15:clr>
        </p15:guide>
        <p15:guide id="2" pos="45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3997">
          <p15:clr>
            <a:srgbClr val="A4A3A4"/>
          </p15:clr>
        </p15:guide>
        <p15:guide id="5" orient="horz" pos="4092">
          <p15:clr>
            <a:srgbClr val="A4A3A4"/>
          </p15:clr>
        </p15:guide>
        <p15:guide id="6" pos="7219">
          <p15:clr>
            <a:srgbClr val="F26B43"/>
          </p15:clr>
        </p15:guide>
        <p15:guide id="7" orient="horz" pos="669">
          <p15:clr>
            <a:srgbClr val="A4A3A4"/>
          </p15:clr>
        </p15:guide>
        <p15:guide id="8" orient="horz" pos="455">
          <p15:clr>
            <a:srgbClr val="A4A3A4"/>
          </p15:clr>
        </p15:guide>
        <p15:guide id="9" orient="horz" pos="2160">
          <p15:clr>
            <a:srgbClr val="F26B43"/>
          </p15:clr>
        </p15:guide>
        <p15:guide id="10" orient="horz" pos="142">
          <p15:clr>
            <a:srgbClr val="5ACBF0"/>
          </p15:clr>
        </p15:guide>
        <p15:guide id="11" orient="horz" pos="4178">
          <p15:clr>
            <a:srgbClr val="5ACBF0"/>
          </p15:clr>
        </p15:guide>
        <p15:guide id="12" pos="3840">
          <p15:clr>
            <a:srgbClr val="F26B43"/>
          </p15:clr>
        </p15:guide>
        <p15:guide id="13" pos="121">
          <p15:clr>
            <a:srgbClr val="5ACBF0"/>
          </p15:clr>
        </p15:guide>
        <p15:guide id="14" pos="7559">
          <p15:clr>
            <a:srgbClr val="5ACBF0"/>
          </p15:clr>
        </p15:guide>
        <p15:guide id="15" orient="horz">
          <p15:clr>
            <a:srgbClr val="FDE53C"/>
          </p15:clr>
        </p15:guide>
        <p15:guide id="16" pos="7680">
          <p15:clr>
            <a:srgbClr val="FDE53C"/>
          </p15:clr>
        </p15:guide>
        <p15:guide id="17">
          <p15:clr>
            <a:srgbClr val="FDE53C"/>
          </p15:clr>
        </p15:guide>
        <p15:guide id="18" orient="horz" pos="4320">
          <p15:clr>
            <a:srgbClr val="FDE53C"/>
          </p15:clr>
        </p15:guide>
        <p15:guide id="19" pos="4021">
          <p15:clr>
            <a:srgbClr val="F26B43"/>
          </p15:clr>
        </p15:guide>
        <p15:guide id="20" pos="36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Tijdelijke aanduiding voor afbeelding 20">
            <a:extLst>
              <a:ext uri="{FF2B5EF4-FFF2-40B4-BE49-F238E27FC236}">
                <a16:creationId xmlns:a16="http://schemas.microsoft.com/office/drawing/2014/main" id="{5AD2779D-1D75-435B-AE65-3CEB82F77AA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8" b="5538"/>
          <a:stretch/>
        </p:blipFill>
        <p:spPr/>
      </p:pic>
      <p:sp>
        <p:nvSpPr>
          <p:cNvPr id="13" name="Titel 12">
            <a:extLst>
              <a:ext uri="{FF2B5EF4-FFF2-40B4-BE49-F238E27FC236}">
                <a16:creationId xmlns:a16="http://schemas.microsoft.com/office/drawing/2014/main" id="{762A8C51-832B-B2A1-568B-8FDB85107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 + Image</a:t>
            </a:r>
          </a:p>
        </p:txBody>
      </p:sp>
      <p:sp>
        <p:nvSpPr>
          <p:cNvPr id="14" name="Tijdelijke aanduiding voor tekst 13">
            <a:extLst>
              <a:ext uri="{FF2B5EF4-FFF2-40B4-BE49-F238E27FC236}">
                <a16:creationId xmlns:a16="http://schemas.microsoft.com/office/drawing/2014/main" id="{C26AFC19-85E6-09E7-9A40-44C593EBF9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84063D42-77E7-D53A-5E0F-1924433722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F364DDB2-7B38-D9BC-5F42-1C148D9F71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A35E9C17-0434-D4EC-7B0A-9625F5215C0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396AB547-2115-1AEA-DB76-4256E4C812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643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38DD543-1F59-4BE0-4E63-3827CD8745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10B6852B-2915-6C56-A775-4E5089F167B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B1B1222-CDCC-8A23-3588-60FC666A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Onderwijs vanuit perspectief van de sector</a:t>
            </a:r>
            <a:endParaRPr lang="en-GB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C949320-A500-4467-A839-628E1B85BBF4}"/>
              </a:ext>
            </a:extLst>
          </p:cNvPr>
          <p:cNvSpPr/>
          <p:nvPr/>
        </p:nvSpPr>
        <p:spPr>
          <a:xfrm>
            <a:off x="1182582" y="2889550"/>
            <a:ext cx="9812740" cy="2386726"/>
          </a:xfrm>
          <a:prstGeom prst="rect">
            <a:avLst/>
          </a:prstGeom>
          <a:solidFill>
            <a:srgbClr val="CC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Onderwijs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Tijdelijke aanduiding voor tekst 4">
            <a:extLst>
              <a:ext uri="{FF2B5EF4-FFF2-40B4-BE49-F238E27FC236}">
                <a16:creationId xmlns:a16="http://schemas.microsoft.com/office/drawing/2014/main" id="{BE2F232E-E9A4-C5E9-F7DF-00F728003251}"/>
              </a:ext>
            </a:extLst>
          </p:cNvPr>
          <p:cNvSpPr txBox="1">
            <a:spLocks/>
          </p:cNvSpPr>
          <p:nvPr/>
        </p:nvSpPr>
        <p:spPr>
          <a:xfrm>
            <a:off x="1292302" y="4522747"/>
            <a:ext cx="2121606" cy="576262"/>
          </a:xfrm>
          <a:prstGeom prst="rect">
            <a:avLst/>
          </a:prstGeom>
          <a:solidFill>
            <a:srgbClr val="177ABF">
              <a:alpha val="54902"/>
            </a:srgbClr>
          </a:solidFill>
          <a:ln>
            <a:noFill/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Definiëren onderwijs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497CFF02-20B3-BD12-99FA-A609123E8028}"/>
              </a:ext>
            </a:extLst>
          </p:cNvPr>
          <p:cNvSpPr txBox="1">
            <a:spLocks/>
          </p:cNvSpPr>
          <p:nvPr/>
        </p:nvSpPr>
        <p:spPr>
          <a:xfrm>
            <a:off x="3773756" y="4526742"/>
            <a:ext cx="2124207" cy="576262"/>
          </a:xfrm>
          <a:prstGeom prst="rect">
            <a:avLst/>
          </a:prstGeom>
          <a:solidFill>
            <a:srgbClr val="177ABF">
              <a:alpha val="69804"/>
            </a:srgbClr>
          </a:solidFill>
          <a:ln>
            <a:noFill/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Ontwikkelen onderwijs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Tijdelijke aanduiding voor tekst 4">
            <a:extLst>
              <a:ext uri="{FF2B5EF4-FFF2-40B4-BE49-F238E27FC236}">
                <a16:creationId xmlns:a16="http://schemas.microsoft.com/office/drawing/2014/main" id="{03C1C14C-BCF9-3A9D-E473-62E0CE060C3F}"/>
              </a:ext>
            </a:extLst>
          </p:cNvPr>
          <p:cNvSpPr txBox="1">
            <a:spLocks/>
          </p:cNvSpPr>
          <p:nvPr/>
        </p:nvSpPr>
        <p:spPr>
          <a:xfrm>
            <a:off x="6257811" y="4538030"/>
            <a:ext cx="2124207" cy="576262"/>
          </a:xfrm>
          <a:prstGeom prst="rect">
            <a:avLst/>
          </a:prstGeom>
          <a:solidFill>
            <a:srgbClr val="177ABF">
              <a:alpha val="85098"/>
            </a:srgbClr>
          </a:solidFill>
          <a:ln>
            <a:noFill/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Aanbieden onderwijs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6" name="Tijdelijke aanduiding voor tekst 4">
            <a:extLst>
              <a:ext uri="{FF2B5EF4-FFF2-40B4-BE49-F238E27FC236}">
                <a16:creationId xmlns:a16="http://schemas.microsoft.com/office/drawing/2014/main" id="{919D2243-EDD5-CFEA-C878-2BF94EB76260}"/>
              </a:ext>
            </a:extLst>
          </p:cNvPr>
          <p:cNvSpPr txBox="1">
            <a:spLocks/>
          </p:cNvSpPr>
          <p:nvPr/>
        </p:nvSpPr>
        <p:spPr>
          <a:xfrm>
            <a:off x="8744057" y="4538030"/>
            <a:ext cx="2124207" cy="576262"/>
          </a:xfrm>
          <a:prstGeom prst="rect">
            <a:avLst/>
          </a:prstGeom>
          <a:solidFill>
            <a:srgbClr val="177ABF"/>
          </a:solidFill>
          <a:ln>
            <a:noFill/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Uitvoeren onderwijs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7" name="Tijdelijke aanduiding voor tekst 4">
            <a:extLst>
              <a:ext uri="{FF2B5EF4-FFF2-40B4-BE49-F238E27FC236}">
                <a16:creationId xmlns:a16="http://schemas.microsoft.com/office/drawing/2014/main" id="{51646C3F-D4D9-B52B-30A5-9149E789773A}"/>
              </a:ext>
            </a:extLst>
          </p:cNvPr>
          <p:cNvSpPr txBox="1">
            <a:spLocks/>
          </p:cNvSpPr>
          <p:nvPr/>
        </p:nvSpPr>
        <p:spPr>
          <a:xfrm>
            <a:off x="1289701" y="3272548"/>
            <a:ext cx="2124207" cy="939868"/>
          </a:xfrm>
          <a:prstGeom prst="rect">
            <a:avLst/>
          </a:prstGeom>
          <a:solidFill>
            <a:schemeClr val="bg1"/>
          </a:solidFill>
          <a:ln>
            <a:solidFill>
              <a:srgbClr val="070809"/>
            </a:solidFill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Inventariseren behoeften van de maatschappij en werkgevers in diverse sectoren aan kennis en vaardigheden in de toekomst.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9" name="Tijdelijke aanduiding voor tekst 4">
            <a:extLst>
              <a:ext uri="{FF2B5EF4-FFF2-40B4-BE49-F238E27FC236}">
                <a16:creationId xmlns:a16="http://schemas.microsoft.com/office/drawing/2014/main" id="{457C99D2-8443-6A42-52AC-B782088B08F6}"/>
              </a:ext>
            </a:extLst>
          </p:cNvPr>
          <p:cNvSpPr txBox="1">
            <a:spLocks/>
          </p:cNvSpPr>
          <p:nvPr/>
        </p:nvSpPr>
        <p:spPr>
          <a:xfrm>
            <a:off x="3773756" y="3272548"/>
            <a:ext cx="2124207" cy="939868"/>
          </a:xfrm>
          <a:prstGeom prst="rect">
            <a:avLst/>
          </a:prstGeom>
          <a:solidFill>
            <a:schemeClr val="bg1"/>
          </a:solidFill>
          <a:ln>
            <a:solidFill>
              <a:srgbClr val="070809"/>
            </a:solidFill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Het maken van leermaterialen, methodes, vakken, programma’s, opleidingen, etc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0" name="Tijdelijke aanduiding voor tekst 4">
            <a:extLst>
              <a:ext uri="{FF2B5EF4-FFF2-40B4-BE49-F238E27FC236}">
                <a16:creationId xmlns:a16="http://schemas.microsoft.com/office/drawing/2014/main" id="{CC09456C-EAA6-4B13-637A-32C42DF018C8}"/>
              </a:ext>
            </a:extLst>
          </p:cNvPr>
          <p:cNvSpPr txBox="1">
            <a:spLocks/>
          </p:cNvSpPr>
          <p:nvPr/>
        </p:nvSpPr>
        <p:spPr>
          <a:xfrm>
            <a:off x="6257810" y="3283836"/>
            <a:ext cx="2124207" cy="939868"/>
          </a:xfrm>
          <a:prstGeom prst="rect">
            <a:avLst/>
          </a:prstGeom>
          <a:solidFill>
            <a:schemeClr val="bg1"/>
          </a:solidFill>
          <a:ln>
            <a:solidFill>
              <a:srgbClr val="070809"/>
            </a:solidFill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Het beschikbaar stellen van het onderwijs zodat lerenden zich ervoor kunnen aanmelden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1" name="Tijdelijke aanduiding voor tekst 4">
            <a:extLst>
              <a:ext uri="{FF2B5EF4-FFF2-40B4-BE49-F238E27FC236}">
                <a16:creationId xmlns:a16="http://schemas.microsoft.com/office/drawing/2014/main" id="{23FD5687-CB80-DE3A-2BA6-3C1A3D8E1D55}"/>
              </a:ext>
            </a:extLst>
          </p:cNvPr>
          <p:cNvSpPr txBox="1">
            <a:spLocks/>
          </p:cNvSpPr>
          <p:nvPr/>
        </p:nvSpPr>
        <p:spPr>
          <a:xfrm>
            <a:off x="8741864" y="3283836"/>
            <a:ext cx="2124207" cy="939868"/>
          </a:xfrm>
          <a:prstGeom prst="rect">
            <a:avLst/>
          </a:prstGeom>
          <a:solidFill>
            <a:schemeClr val="bg1"/>
          </a:solidFill>
          <a:ln>
            <a:solidFill>
              <a:srgbClr val="070809"/>
            </a:solidFill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Het geven van het onderwijs inclusief het toetsen van de kennis en vaardigheden en geven van het resultaat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02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ekst 10">
            <a:extLst>
              <a:ext uri="{FF2B5EF4-FFF2-40B4-BE49-F238E27FC236}">
                <a16:creationId xmlns:a16="http://schemas.microsoft.com/office/drawing/2014/main" id="{64AC1E4E-012E-1299-FBDB-24CD2C351E65}"/>
              </a:ext>
            </a:extLst>
          </p:cNvPr>
          <p:cNvSpPr txBox="1">
            <a:spLocks/>
          </p:cNvSpPr>
          <p:nvPr/>
        </p:nvSpPr>
        <p:spPr>
          <a:xfrm>
            <a:off x="193040" y="216852"/>
            <a:ext cx="11805920" cy="6424295"/>
          </a:xfrm>
          <a:prstGeom prst="roundRect">
            <a:avLst>
              <a:gd name="adj" fmla="val 3563"/>
            </a:avLst>
          </a:prstGeom>
          <a:solidFill>
            <a:schemeClr val="accent5"/>
          </a:solidFill>
        </p:spPr>
        <p:txBody>
          <a:bodyPr wrap="square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Calibri Light" panose="020F0302020204030204" pitchFamily="34" charset="0"/>
              <a:buNone/>
              <a:defRPr sz="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813" indent="-1762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Calibri Light" panose="020F030202020403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000" b="1" i="0" kern="1200" cap="none" baseline="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6pPr>
            <a:lvl7pPr marL="342900" indent="-3429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rabicPeriod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" indent="-3429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lphaLcPeriod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1338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6DA44"/>
              </a:buClr>
              <a:buSzPct val="110000"/>
              <a:buFont typeface="Calibri Light" panose="020F0302020204030204" pitchFamily="34" charset="0"/>
              <a:buNone/>
              <a:tabLst/>
              <a:defRPr/>
            </a:pP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</a:p>
        </p:txBody>
      </p:sp>
      <p:sp>
        <p:nvSpPr>
          <p:cNvPr id="19" name="Titel 18">
            <a:extLst>
              <a:ext uri="{FF2B5EF4-FFF2-40B4-BE49-F238E27FC236}">
                <a16:creationId xmlns:a16="http://schemas.microsoft.com/office/drawing/2014/main" id="{DB782968-990E-1ABC-B5ED-B9D42F4B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Ambition</a:t>
            </a:r>
          </a:p>
        </p:txBody>
      </p:sp>
      <p:sp>
        <p:nvSpPr>
          <p:cNvPr id="3" name="Tijdelijke aanduiding voor tekst 10">
            <a:extLst>
              <a:ext uri="{FF2B5EF4-FFF2-40B4-BE49-F238E27FC236}">
                <a16:creationId xmlns:a16="http://schemas.microsoft.com/office/drawing/2014/main" id="{22A1EB73-0F56-D66E-10BB-49B449ED71B8}"/>
              </a:ext>
            </a:extLst>
          </p:cNvPr>
          <p:cNvSpPr txBox="1">
            <a:spLocks/>
          </p:cNvSpPr>
          <p:nvPr/>
        </p:nvSpPr>
        <p:spPr>
          <a:xfrm>
            <a:off x="1194994" y="1940311"/>
            <a:ext cx="9802013" cy="380465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Calibri Light" panose="020F0302020204030204" pitchFamily="34" charset="0"/>
              <a:buNone/>
              <a:defRPr sz="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813" indent="-1762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Calibri Light" panose="020F030202020403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000" b="1" i="0" kern="1200" cap="none" baseline="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6pPr>
            <a:lvl7pPr marL="342900" indent="-3429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rabicPeriod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" indent="-3429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lphaLcPeriod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1338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F6DA44"/>
              </a:buClr>
              <a:buSzPct val="110000"/>
              <a:buFont typeface="Calibri Light" panose="020F0302020204030204" pitchFamily="34" charset="0"/>
              <a:buNone/>
              <a:tabLst/>
              <a:defRPr/>
            </a:pPr>
            <a:r>
              <a:rPr kumimoji="0" lang="en-GB" sz="4800" b="1" i="0" u="none" strike="noStrike" kern="1200" cap="none" spc="-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Een belangrijke verbindende factor betreft de leerdoelen/leeruitkomsten</a:t>
            </a:r>
            <a:endParaRPr kumimoji="0" lang="en-GB" sz="6000" b="1" i="0" u="none" strike="noStrike" kern="1200" cap="none" spc="-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88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Tijdelijke aanduiding voor afbeelding 32" descr="Afbeelding met binnen, persoon, speelgoed, pop&#10;&#10;Automatisch gegenereerde beschrijving">
            <a:extLst>
              <a:ext uri="{FF2B5EF4-FFF2-40B4-BE49-F238E27FC236}">
                <a16:creationId xmlns:a16="http://schemas.microsoft.com/office/drawing/2014/main" id="{B8CDCEB2-19DC-50ED-DFEA-A1D9303657E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781" b="5781"/>
          <a:stretch/>
        </p:blipFill>
        <p:spPr/>
      </p:pic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C1342224-B1E5-6BD1-AEA6-8B6A5D351A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2" name="Tijdelijke aanduiding voor tekst 41">
            <a:extLst>
              <a:ext uri="{FF2B5EF4-FFF2-40B4-BE49-F238E27FC236}">
                <a16:creationId xmlns:a16="http://schemas.microsoft.com/office/drawing/2014/main" id="{323A023D-3928-4155-03FD-15848B5CC83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0683C418-6C86-15CB-5A35-83C3F4F70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Definieren onderwijs</a:t>
            </a:r>
            <a:endParaRPr lang="en-GB" dirty="0"/>
          </a:p>
        </p:txBody>
      </p:sp>
      <p:sp>
        <p:nvSpPr>
          <p:cNvPr id="11" name="Tijdelijke aanduiding voor verticale tekst 10">
            <a:extLst>
              <a:ext uri="{FF2B5EF4-FFF2-40B4-BE49-F238E27FC236}">
                <a16:creationId xmlns:a16="http://schemas.microsoft.com/office/drawing/2014/main" id="{FB39C611-6D60-9BC8-AD68-6BCF18E64479}"/>
              </a:ext>
            </a:extLst>
          </p:cNvPr>
          <p:cNvSpPr>
            <a:spLocks noGrp="1"/>
          </p:cNvSpPr>
          <p:nvPr>
            <p:ph type="body" orient="vert" idx="20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Hoe komen we in de toekomst tot inzichten en afspraken rondom de behoefte aan toekomstig onderwijs bij sectoren en de maatschappij? Wat is de basis voor slimme regio’s en sectoren?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42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D391EACD-1545-6AFC-3F4E-B71F7169A0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4F7491CE-5C1B-C93C-AB0D-8CA12F16D4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8026CEFC-5B22-4659-5F84-8A8D5E2C6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Wat geef je mee in een microcredential?</a:t>
            </a:r>
            <a:endParaRPr lang="en-GB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664AFF7-AF93-93D3-65F9-2C7CE2A76C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488" y="1414639"/>
            <a:ext cx="7838908" cy="512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7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D391EACD-1545-6AFC-3F4E-B71F7169A0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4F7491CE-5C1B-C93C-AB0D-8CA12F16D4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8026CEFC-5B22-4659-5F84-8A8D5E2C6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Het ontwikkelen van onderwijs </a:t>
            </a:r>
            <a:endParaRPr lang="en-GB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68C1ED2-7D6C-5889-7F54-DD7DC86AE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00" y="2113593"/>
            <a:ext cx="10897590" cy="3243123"/>
          </a:xfrm>
          <a:prstGeom prst="rect">
            <a:avLst/>
          </a:prstGeom>
        </p:spPr>
      </p:pic>
      <p:sp>
        <p:nvSpPr>
          <p:cNvPr id="4" name="Tijdelijke aanduiding voor verticale tekst 10">
            <a:extLst>
              <a:ext uri="{FF2B5EF4-FFF2-40B4-BE49-F238E27FC236}">
                <a16:creationId xmlns:a16="http://schemas.microsoft.com/office/drawing/2014/main" id="{CC29D5F1-725A-11B0-A828-84FBC18C8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0000" y="1592263"/>
            <a:ext cx="7488000" cy="4213944"/>
          </a:xfrm>
        </p:spPr>
        <p:txBody>
          <a:bodyPr/>
          <a:lstStyle/>
          <a:p>
            <a:pPr lvl="2"/>
            <a:r>
              <a:rPr lang="en-GB"/>
              <a:t>Constructive alignment: voorbeeld van een methode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81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D391EACD-1545-6AFC-3F4E-B71F7169A0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4F7491CE-5C1B-C93C-AB0D-8CA12F16D4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8026CEFC-5B22-4659-5F84-8A8D5E2C6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Aanbieden</a:t>
            </a:r>
            <a:endParaRPr lang="en-GB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61B59B89-BB7A-EDC7-5A1C-6F0FD9B43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956" y="424237"/>
            <a:ext cx="8758823" cy="6009526"/>
          </a:xfrm>
          <a:prstGeom prst="rect">
            <a:avLst/>
          </a:prstGeom>
        </p:spPr>
      </p:pic>
      <p:sp>
        <p:nvSpPr>
          <p:cNvPr id="5" name="Tijdelijke aanduiding voor verticale tekst 10">
            <a:extLst>
              <a:ext uri="{FF2B5EF4-FFF2-40B4-BE49-F238E27FC236}">
                <a16:creationId xmlns:a16="http://schemas.microsoft.com/office/drawing/2014/main" id="{FEC9BF65-A78A-B631-B3E7-8CE8B6079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0000" y="1592263"/>
            <a:ext cx="1797195" cy="4213944"/>
          </a:xfrm>
        </p:spPr>
        <p:txBody>
          <a:bodyPr/>
          <a:lstStyle/>
          <a:p>
            <a:pPr lvl="2"/>
            <a:r>
              <a:rPr lang="en-GB" b="0"/>
              <a:t>Het kunnen vergelijken van vakken wordt belangrijker bij flexibilisering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8643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38DD543-1F59-4BE0-4E63-3827CD8745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10B6852B-2915-6C56-A775-4E5089F167B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B1B1222-CDCC-8A23-3588-60FC666A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Leeruitkomsten zijn overal</a:t>
            </a:r>
            <a:endParaRPr lang="en-GB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C949320-A500-4467-A839-628E1B85BBF4}"/>
              </a:ext>
            </a:extLst>
          </p:cNvPr>
          <p:cNvSpPr/>
          <p:nvPr/>
        </p:nvSpPr>
        <p:spPr>
          <a:xfrm>
            <a:off x="838199" y="2105777"/>
            <a:ext cx="9812740" cy="2386726"/>
          </a:xfrm>
          <a:prstGeom prst="rect">
            <a:avLst/>
          </a:prstGeom>
          <a:solidFill>
            <a:srgbClr val="CC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Onderwijs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Tijdelijke aanduiding voor tekst 4">
            <a:extLst>
              <a:ext uri="{FF2B5EF4-FFF2-40B4-BE49-F238E27FC236}">
                <a16:creationId xmlns:a16="http://schemas.microsoft.com/office/drawing/2014/main" id="{BE2F232E-E9A4-C5E9-F7DF-00F728003251}"/>
              </a:ext>
            </a:extLst>
          </p:cNvPr>
          <p:cNvSpPr txBox="1">
            <a:spLocks/>
          </p:cNvSpPr>
          <p:nvPr/>
        </p:nvSpPr>
        <p:spPr>
          <a:xfrm>
            <a:off x="947919" y="2682066"/>
            <a:ext cx="2121606" cy="576262"/>
          </a:xfrm>
          <a:prstGeom prst="rect">
            <a:avLst/>
          </a:prstGeom>
          <a:solidFill>
            <a:srgbClr val="177ABF">
              <a:alpha val="54902"/>
            </a:srgbClr>
          </a:solidFill>
          <a:ln>
            <a:noFill/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Definiëren onderwijs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Tijdelijke aanduiding voor tekst 4">
            <a:extLst>
              <a:ext uri="{FF2B5EF4-FFF2-40B4-BE49-F238E27FC236}">
                <a16:creationId xmlns:a16="http://schemas.microsoft.com/office/drawing/2014/main" id="{497CFF02-20B3-BD12-99FA-A609123E8028}"/>
              </a:ext>
            </a:extLst>
          </p:cNvPr>
          <p:cNvSpPr txBox="1">
            <a:spLocks/>
          </p:cNvSpPr>
          <p:nvPr/>
        </p:nvSpPr>
        <p:spPr>
          <a:xfrm>
            <a:off x="3429373" y="2686061"/>
            <a:ext cx="2124207" cy="576262"/>
          </a:xfrm>
          <a:prstGeom prst="rect">
            <a:avLst/>
          </a:prstGeom>
          <a:solidFill>
            <a:srgbClr val="177ABF">
              <a:alpha val="69804"/>
            </a:srgbClr>
          </a:solidFill>
          <a:ln>
            <a:noFill/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Ontwikkelen onderwijs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Tijdelijke aanduiding voor tekst 4">
            <a:extLst>
              <a:ext uri="{FF2B5EF4-FFF2-40B4-BE49-F238E27FC236}">
                <a16:creationId xmlns:a16="http://schemas.microsoft.com/office/drawing/2014/main" id="{03C1C14C-BCF9-3A9D-E473-62E0CE060C3F}"/>
              </a:ext>
            </a:extLst>
          </p:cNvPr>
          <p:cNvSpPr txBox="1">
            <a:spLocks/>
          </p:cNvSpPr>
          <p:nvPr/>
        </p:nvSpPr>
        <p:spPr>
          <a:xfrm>
            <a:off x="5913428" y="2697349"/>
            <a:ext cx="2124207" cy="576262"/>
          </a:xfrm>
          <a:prstGeom prst="rect">
            <a:avLst/>
          </a:prstGeom>
          <a:solidFill>
            <a:srgbClr val="177ABF">
              <a:alpha val="85098"/>
            </a:srgbClr>
          </a:solidFill>
          <a:ln>
            <a:noFill/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Aanbieden onderwijs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3" name="Tijdelijke aanduiding voor tekst 4">
            <a:extLst>
              <a:ext uri="{FF2B5EF4-FFF2-40B4-BE49-F238E27FC236}">
                <a16:creationId xmlns:a16="http://schemas.microsoft.com/office/drawing/2014/main" id="{C9A5FE12-C9E3-35A1-6848-D79644CA37CD}"/>
              </a:ext>
            </a:extLst>
          </p:cNvPr>
          <p:cNvSpPr txBox="1">
            <a:spLocks/>
          </p:cNvSpPr>
          <p:nvPr/>
        </p:nvSpPr>
        <p:spPr>
          <a:xfrm>
            <a:off x="951933" y="3329616"/>
            <a:ext cx="2124207" cy="939868"/>
          </a:xfrm>
          <a:prstGeom prst="rect">
            <a:avLst/>
          </a:prstGeom>
          <a:solidFill>
            <a:schemeClr val="bg1"/>
          </a:solidFill>
          <a:ln>
            <a:solidFill>
              <a:srgbClr val="070809"/>
            </a:solidFill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Vaststellen nieuwe leeruitkomsten en deze opnemen in de standaardbeschrijvingen van leeruitkomsten 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4" name="Tijdelijke aanduiding voor tekst 4">
            <a:extLst>
              <a:ext uri="{FF2B5EF4-FFF2-40B4-BE49-F238E27FC236}">
                <a16:creationId xmlns:a16="http://schemas.microsoft.com/office/drawing/2014/main" id="{E32DBB95-9186-3AEF-7ED1-477950382927}"/>
              </a:ext>
            </a:extLst>
          </p:cNvPr>
          <p:cNvSpPr txBox="1">
            <a:spLocks/>
          </p:cNvSpPr>
          <p:nvPr/>
        </p:nvSpPr>
        <p:spPr>
          <a:xfrm>
            <a:off x="3429373" y="3341621"/>
            <a:ext cx="2124207" cy="939868"/>
          </a:xfrm>
          <a:prstGeom prst="rect">
            <a:avLst/>
          </a:prstGeom>
          <a:solidFill>
            <a:schemeClr val="bg1"/>
          </a:solidFill>
          <a:ln>
            <a:solidFill>
              <a:srgbClr val="070809"/>
            </a:solidFill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Leeruitkomsten als kapstok voor leermaterialen, vakken, opleidingen, etc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EE7628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5" name="Tijdelijke aanduiding voor tekst 4">
            <a:extLst>
              <a:ext uri="{FF2B5EF4-FFF2-40B4-BE49-F238E27FC236}">
                <a16:creationId xmlns:a16="http://schemas.microsoft.com/office/drawing/2014/main" id="{E8F86BA5-A497-4156-94A9-61C66F32256E}"/>
              </a:ext>
            </a:extLst>
          </p:cNvPr>
          <p:cNvSpPr txBox="1">
            <a:spLocks/>
          </p:cNvSpPr>
          <p:nvPr/>
        </p:nvSpPr>
        <p:spPr>
          <a:xfrm>
            <a:off x="5913428" y="3347781"/>
            <a:ext cx="2124207" cy="939868"/>
          </a:xfrm>
          <a:prstGeom prst="rect">
            <a:avLst/>
          </a:prstGeom>
          <a:solidFill>
            <a:schemeClr val="bg1"/>
          </a:solidFill>
          <a:ln>
            <a:solidFill>
              <a:srgbClr val="070809"/>
            </a:solidFill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Leeruitkomsten vormen een belangrijke schakel om de juiste vakken te matchen bij de lerende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EE7628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8" name="Tijdelijke aanduiding voor tekst 4">
            <a:extLst>
              <a:ext uri="{FF2B5EF4-FFF2-40B4-BE49-F238E27FC236}">
                <a16:creationId xmlns:a16="http://schemas.microsoft.com/office/drawing/2014/main" id="{FF1E2CD7-FA4B-68AF-D5F9-C5F00D509D9F}"/>
              </a:ext>
            </a:extLst>
          </p:cNvPr>
          <p:cNvSpPr txBox="1">
            <a:spLocks/>
          </p:cNvSpPr>
          <p:nvPr/>
        </p:nvSpPr>
        <p:spPr>
          <a:xfrm>
            <a:off x="8399675" y="3344922"/>
            <a:ext cx="2124207" cy="939868"/>
          </a:xfrm>
          <a:prstGeom prst="rect">
            <a:avLst/>
          </a:prstGeom>
          <a:solidFill>
            <a:schemeClr val="bg1"/>
          </a:solidFill>
          <a:ln>
            <a:solidFill>
              <a:srgbClr val="070809"/>
            </a:solidFill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Leeruitkomsten in </a:t>
            </a:r>
            <a:r>
              <a:rPr kumimoji="0" lang="nl-NL" sz="1200" b="1" i="0" u="none" strike="noStrike" kern="1200" cap="none" spc="0" normalizeH="0" baseline="0" noProof="0" err="1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microcredentials</a:t>
            </a: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en diploma’s vormen een belangrijke schakel richting werkgevers bij werving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2" name="Tijdelijke aanduiding voor tekst 4">
            <a:extLst>
              <a:ext uri="{FF2B5EF4-FFF2-40B4-BE49-F238E27FC236}">
                <a16:creationId xmlns:a16="http://schemas.microsoft.com/office/drawing/2014/main" id="{919D2243-EDD5-CFEA-C878-2BF94EB76260}"/>
              </a:ext>
            </a:extLst>
          </p:cNvPr>
          <p:cNvSpPr txBox="1">
            <a:spLocks/>
          </p:cNvSpPr>
          <p:nvPr/>
        </p:nvSpPr>
        <p:spPr>
          <a:xfrm>
            <a:off x="8399674" y="2697349"/>
            <a:ext cx="2124207" cy="576262"/>
          </a:xfrm>
          <a:prstGeom prst="rect">
            <a:avLst/>
          </a:prstGeom>
          <a:solidFill>
            <a:srgbClr val="177ABF"/>
          </a:solidFill>
          <a:ln>
            <a:noFill/>
          </a:ln>
        </p:spPr>
        <p:txBody>
          <a:bodyPr anchor="ctr"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EE7628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070809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Uitvoeren onderwijs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70809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5494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plate Slidebuilder - SURF">
  <a:themeElements>
    <a:clrScheme name="SURF">
      <a:dk1>
        <a:srgbClr val="000000"/>
      </a:dk1>
      <a:lt1>
        <a:srgbClr val="FFFFFF"/>
      </a:lt1>
      <a:dk2>
        <a:srgbClr val="070809"/>
      </a:dk2>
      <a:lt2>
        <a:srgbClr val="FFFFFF"/>
      </a:lt2>
      <a:accent1>
        <a:srgbClr val="EE7628"/>
      </a:accent1>
      <a:accent2>
        <a:srgbClr val="F6DA44"/>
      </a:accent2>
      <a:accent3>
        <a:srgbClr val="177ABF"/>
      </a:accent3>
      <a:accent4>
        <a:srgbClr val="2CA055"/>
      </a:accent4>
      <a:accent5>
        <a:srgbClr val="7B2882"/>
      </a:accent5>
      <a:accent6>
        <a:srgbClr val="E7303A"/>
      </a:accent6>
      <a:hlink>
        <a:srgbClr val="CCCBCB"/>
      </a:hlink>
      <a:folHlink>
        <a:srgbClr val="211F26"/>
      </a:folHlink>
    </a:clrScheme>
    <a:fontScheme name="SURF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144000" tIns="144000" rIns="144000" bIns="144000" rtlCol="0" anchor="ctr"/>
      <a:lstStyle>
        <a:defPPr algn="ctr">
          <a:lnSpc>
            <a:spcPct val="90000"/>
          </a:lnSpc>
          <a:spcBef>
            <a:spcPts val="200"/>
          </a:spcBef>
          <a:spcAft>
            <a:spcPts val="200"/>
          </a:spcAft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accent1"/>
          </a:solidFill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90000"/>
          </a:lnSpc>
          <a:spcBef>
            <a:spcPts val="600"/>
          </a:spcBef>
          <a:spcAft>
            <a:spcPts val="600"/>
          </a:spcAft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2789EBA4FE004CB1A47FE84E6C0BD2" ma:contentTypeVersion="12" ma:contentTypeDescription="Create a new document." ma:contentTypeScope="" ma:versionID="f3ccc507194979f1e114fddeb28f727d">
  <xsd:schema xmlns:xsd="http://www.w3.org/2001/XMLSchema" xmlns:xs="http://www.w3.org/2001/XMLSchema" xmlns:p="http://schemas.microsoft.com/office/2006/metadata/properties" xmlns:ns2="7d65efcd-a0e8-46e5-8fce-0a0c8062aa65" xmlns:ns3="ab8e3964-0583-4d76-8741-ab414fa70b15" targetNamespace="http://schemas.microsoft.com/office/2006/metadata/properties" ma:root="true" ma:fieldsID="a06cc884d2f3e5ca09acecedbffbb760" ns2:_="" ns3:_="">
    <xsd:import namespace="7d65efcd-a0e8-46e5-8fce-0a0c8062aa65"/>
    <xsd:import namespace="ab8e3964-0583-4d76-8741-ab414fa70b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5efcd-a0e8-46e5-8fce-0a0c8062a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99ab15d-996d-49bb-af37-1ae2e5a914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e3964-0583-4d76-8741-ab414fa70b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c7853f7-d37c-4107-97cb-635d54fdb30a}" ma:internalName="TaxCatchAll" ma:showField="CatchAllData" ma:web="ab8e3964-0583-4d76-8741-ab414fa70b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8e3964-0583-4d76-8741-ab414fa70b15" xsi:nil="true"/>
    <lcf76f155ced4ddcb4097134ff3c332f xmlns="7d65efcd-a0e8-46e5-8fce-0a0c8062aa6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0725FE2-3395-4A0A-9CCD-5D7229FFA464}"/>
</file>

<file path=customXml/itemProps2.xml><?xml version="1.0" encoding="utf-8"?>
<ds:datastoreItem xmlns:ds="http://schemas.openxmlformats.org/officeDocument/2006/customXml" ds:itemID="{5A5FCFF5-0F39-4CB6-950D-5C2524283139}"/>
</file>

<file path=customXml/itemProps3.xml><?xml version="1.0" encoding="utf-8"?>
<ds:datastoreItem xmlns:ds="http://schemas.openxmlformats.org/officeDocument/2006/customXml" ds:itemID="{B04B237E-6787-42E8-934B-BFFDA3484E6D}"/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242</Words>
  <Application>Microsoft Office PowerPoint</Application>
  <PresentationFormat>Breedbeeld</PresentationFormat>
  <Paragraphs>57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Corbel</vt:lpstr>
      <vt:lpstr>Segoe UI Light</vt:lpstr>
      <vt:lpstr>Wingdings</vt:lpstr>
      <vt:lpstr>Template Slidebuilder - SURF</vt:lpstr>
      <vt:lpstr>Intro + Image</vt:lpstr>
      <vt:lpstr>Onderwijs vanuit perspectief van de sector</vt:lpstr>
      <vt:lpstr>Ambition</vt:lpstr>
      <vt:lpstr>Definieren onderwijs</vt:lpstr>
      <vt:lpstr>Wat geef je mee in een microcredential?</vt:lpstr>
      <vt:lpstr>Het ontwikkelen van onderwijs </vt:lpstr>
      <vt:lpstr>Aanbieden</vt:lpstr>
      <vt:lpstr>Leeruitkomsten zijn overal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Menno Scheers</dc:creator>
  <cp:lastModifiedBy>Menno Scheers</cp:lastModifiedBy>
  <cp:revision>1</cp:revision>
  <dcterms:created xsi:type="dcterms:W3CDTF">2024-10-04T08:29:17Z</dcterms:created>
  <dcterms:modified xsi:type="dcterms:W3CDTF">2024-10-04T09:21:50Z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0x0101004D2789EBA4FE004CB1A47FE84E6C0BD2</vt:lpwstr>
  </property>
</Properties>
</file>