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24"/>
  </p:notesMasterIdLst>
  <p:sldIdLst>
    <p:sldId id="266" r:id="rId5"/>
    <p:sldId id="294" r:id="rId6"/>
    <p:sldId id="258" r:id="rId7"/>
    <p:sldId id="295" r:id="rId8"/>
    <p:sldId id="278" r:id="rId9"/>
    <p:sldId id="297" r:id="rId10"/>
    <p:sldId id="279" r:id="rId11"/>
    <p:sldId id="280" r:id="rId12"/>
    <p:sldId id="293" r:id="rId13"/>
    <p:sldId id="260" r:id="rId14"/>
    <p:sldId id="261" r:id="rId15"/>
    <p:sldId id="262" r:id="rId16"/>
    <p:sldId id="263" r:id="rId17"/>
    <p:sldId id="271" r:id="rId18"/>
    <p:sldId id="275" r:id="rId19"/>
    <p:sldId id="269" r:id="rId20"/>
    <p:sldId id="270" r:id="rId21"/>
    <p:sldId id="273" r:id="rId22"/>
    <p:sldId id="276"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D0BE5D-C69A-4C95-88D3-B95567561C2D}" v="1" dt="2024-10-01T08:43:20.244"/>
  </p1510:revLst>
</p1510:revInfo>
</file>

<file path=ppt/tableStyles.xml><?xml version="1.0" encoding="utf-8"?>
<a:tblStyleLst xmlns:a="http://schemas.openxmlformats.org/drawingml/2006/main" def="{0DC0E91C-5CD2-4B48-AD56-D1AE986D4A0B}">
  <a:tblStyle styleId="{0DC0E91C-5CD2-4B48-AD56-D1AE986D4A0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97" d="100"/>
          <a:sy n="97" d="100"/>
        </p:scale>
        <p:origin x="39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eri van Es" userId="0ed0ab33-b5f7-429c-b023-64231d4a41c2" providerId="ADAL" clId="{0BE39106-7BC9-407D-90A0-3D154A4B01D9}"/>
    <pc:docChg chg="undo custSel addSld delSld modSld modMainMaster">
      <pc:chgData name="Joeri van Es" userId="0ed0ab33-b5f7-429c-b023-64231d4a41c2" providerId="ADAL" clId="{0BE39106-7BC9-407D-90A0-3D154A4B01D9}" dt="2023-06-09T14:30:51.165" v="1529" actId="20577"/>
      <pc:docMkLst>
        <pc:docMk/>
      </pc:docMkLst>
      <pc:sldChg chg="modSp mod">
        <pc:chgData name="Joeri van Es" userId="0ed0ab33-b5f7-429c-b023-64231d4a41c2" providerId="ADAL" clId="{0BE39106-7BC9-407D-90A0-3D154A4B01D9}" dt="2023-06-09T14:23:11.582" v="1485"/>
        <pc:sldMkLst>
          <pc:docMk/>
          <pc:sldMk cId="0" sldId="258"/>
        </pc:sldMkLst>
        <pc:spChg chg="mod">
          <ac:chgData name="Joeri van Es" userId="0ed0ab33-b5f7-429c-b023-64231d4a41c2" providerId="ADAL" clId="{0BE39106-7BC9-407D-90A0-3D154A4B01D9}" dt="2023-06-09T14:23:11.582" v="1485"/>
          <ac:spMkLst>
            <pc:docMk/>
            <pc:sldMk cId="0" sldId="258"/>
            <ac:spMk id="4" creationId="{2F62AB1C-8C65-E8B2-27E2-6F5684DBA212}"/>
          </ac:spMkLst>
        </pc:spChg>
        <pc:spChg chg="mod">
          <ac:chgData name="Joeri van Es" userId="0ed0ab33-b5f7-429c-b023-64231d4a41c2" providerId="ADAL" clId="{0BE39106-7BC9-407D-90A0-3D154A4B01D9}" dt="2023-06-09T12:59:45.675" v="128" actId="20577"/>
          <ac:spMkLst>
            <pc:docMk/>
            <pc:sldMk cId="0" sldId="258"/>
            <ac:spMk id="205" creationId="{00000000-0000-0000-0000-000000000000}"/>
          </ac:spMkLst>
        </pc:spChg>
        <pc:graphicFrameChg chg="mod modGraphic">
          <ac:chgData name="Joeri van Es" userId="0ed0ab33-b5f7-429c-b023-64231d4a41c2" providerId="ADAL" clId="{0BE39106-7BC9-407D-90A0-3D154A4B01D9}" dt="2023-06-09T12:56:32.943" v="86"/>
          <ac:graphicFrameMkLst>
            <pc:docMk/>
            <pc:sldMk cId="0" sldId="258"/>
            <ac:graphicFrameMk id="206" creationId="{00000000-0000-0000-0000-000000000000}"/>
          </ac:graphicFrameMkLst>
        </pc:graphicFrameChg>
      </pc:sldChg>
      <pc:sldChg chg="addSp modSp mod modNotesTx">
        <pc:chgData name="Joeri van Es" userId="0ed0ab33-b5f7-429c-b023-64231d4a41c2" providerId="ADAL" clId="{0BE39106-7BC9-407D-90A0-3D154A4B01D9}" dt="2023-06-09T14:23:27.723" v="1498" actId="113"/>
        <pc:sldMkLst>
          <pc:docMk/>
          <pc:sldMk cId="0" sldId="260"/>
        </pc:sldMkLst>
        <pc:spChg chg="add mod">
          <ac:chgData name="Joeri van Es" userId="0ed0ab33-b5f7-429c-b023-64231d4a41c2" providerId="ADAL" clId="{0BE39106-7BC9-407D-90A0-3D154A4B01D9}" dt="2023-06-09T13:37:23.888" v="366" actId="14861"/>
          <ac:spMkLst>
            <pc:docMk/>
            <pc:sldMk cId="0" sldId="260"/>
            <ac:spMk id="2" creationId="{CC27ED28-5C29-2039-2361-1809AD713DB5}"/>
          </ac:spMkLst>
        </pc:spChg>
        <pc:spChg chg="mod">
          <ac:chgData name="Joeri van Es" userId="0ed0ab33-b5f7-429c-b023-64231d4a41c2" providerId="ADAL" clId="{0BE39106-7BC9-407D-90A0-3D154A4B01D9}" dt="2023-06-09T14:23:11.582" v="1485"/>
          <ac:spMkLst>
            <pc:docMk/>
            <pc:sldMk cId="0" sldId="260"/>
            <ac:spMk id="3" creationId="{9C79A73F-71FD-6BCD-DC54-BEFFAF0E167E}"/>
          </ac:spMkLst>
        </pc:spChg>
        <pc:spChg chg="add mod">
          <ac:chgData name="Joeri van Es" userId="0ed0ab33-b5f7-429c-b023-64231d4a41c2" providerId="ADAL" clId="{0BE39106-7BC9-407D-90A0-3D154A4B01D9}" dt="2023-06-09T13:37:28.973" v="368" actId="1076"/>
          <ac:spMkLst>
            <pc:docMk/>
            <pc:sldMk cId="0" sldId="260"/>
            <ac:spMk id="4" creationId="{E4B859D2-EA8F-8CD7-6EEE-7D2EBA5B219E}"/>
          </ac:spMkLst>
        </pc:spChg>
        <pc:spChg chg="add mod">
          <ac:chgData name="Joeri van Es" userId="0ed0ab33-b5f7-429c-b023-64231d4a41c2" providerId="ADAL" clId="{0BE39106-7BC9-407D-90A0-3D154A4B01D9}" dt="2023-06-09T13:37:31.365" v="370" actId="1076"/>
          <ac:spMkLst>
            <pc:docMk/>
            <pc:sldMk cId="0" sldId="260"/>
            <ac:spMk id="5" creationId="{21B3422D-1C8A-002B-12F4-841C4831D6DA}"/>
          </ac:spMkLst>
        </pc:spChg>
        <pc:spChg chg="add mod">
          <ac:chgData name="Joeri van Es" userId="0ed0ab33-b5f7-429c-b023-64231d4a41c2" providerId="ADAL" clId="{0BE39106-7BC9-407D-90A0-3D154A4B01D9}" dt="2023-06-09T13:37:34.135" v="372" actId="1076"/>
          <ac:spMkLst>
            <pc:docMk/>
            <pc:sldMk cId="0" sldId="260"/>
            <ac:spMk id="6" creationId="{42D3EB55-DE39-9F5F-5F4F-F987C1E7BED7}"/>
          </ac:spMkLst>
        </pc:spChg>
        <pc:spChg chg="add mod">
          <ac:chgData name="Joeri van Es" userId="0ed0ab33-b5f7-429c-b023-64231d4a41c2" providerId="ADAL" clId="{0BE39106-7BC9-407D-90A0-3D154A4B01D9}" dt="2023-06-09T13:37:41.279" v="374" actId="1076"/>
          <ac:spMkLst>
            <pc:docMk/>
            <pc:sldMk cId="0" sldId="260"/>
            <ac:spMk id="7" creationId="{10D6D63D-3511-D07F-DA8F-D39C163A6C77}"/>
          </ac:spMkLst>
        </pc:spChg>
        <pc:spChg chg="add mod">
          <ac:chgData name="Joeri van Es" userId="0ed0ab33-b5f7-429c-b023-64231d4a41c2" providerId="ADAL" clId="{0BE39106-7BC9-407D-90A0-3D154A4B01D9}" dt="2023-06-09T13:37:45.824" v="376" actId="1076"/>
          <ac:spMkLst>
            <pc:docMk/>
            <pc:sldMk cId="0" sldId="260"/>
            <ac:spMk id="8" creationId="{F50DF0DF-0D59-E756-871A-1C6F8BAB71E3}"/>
          </ac:spMkLst>
        </pc:spChg>
        <pc:spChg chg="add mod">
          <ac:chgData name="Joeri van Es" userId="0ed0ab33-b5f7-429c-b023-64231d4a41c2" providerId="ADAL" clId="{0BE39106-7BC9-407D-90A0-3D154A4B01D9}" dt="2023-06-09T13:37:49.832" v="378" actId="1076"/>
          <ac:spMkLst>
            <pc:docMk/>
            <pc:sldMk cId="0" sldId="260"/>
            <ac:spMk id="9" creationId="{F09E4528-F8C9-5F75-6482-847C88EB18B5}"/>
          </ac:spMkLst>
        </pc:spChg>
        <pc:spChg chg="add mod">
          <ac:chgData name="Joeri van Es" userId="0ed0ab33-b5f7-429c-b023-64231d4a41c2" providerId="ADAL" clId="{0BE39106-7BC9-407D-90A0-3D154A4B01D9}" dt="2023-06-09T13:38:35.581" v="385" actId="14100"/>
          <ac:spMkLst>
            <pc:docMk/>
            <pc:sldMk cId="0" sldId="260"/>
            <ac:spMk id="10" creationId="{A5BE3DE1-D3F7-7F90-B2DC-EF529DDF7A32}"/>
          </ac:spMkLst>
        </pc:spChg>
        <pc:spChg chg="add mod">
          <ac:chgData name="Joeri van Es" userId="0ed0ab33-b5f7-429c-b023-64231d4a41c2" providerId="ADAL" clId="{0BE39106-7BC9-407D-90A0-3D154A4B01D9}" dt="2023-06-09T13:38:32.153" v="384" actId="14100"/>
          <ac:spMkLst>
            <pc:docMk/>
            <pc:sldMk cId="0" sldId="260"/>
            <ac:spMk id="11" creationId="{3F71667A-A2BB-7EDC-D727-BCB7EED54650}"/>
          </ac:spMkLst>
        </pc:spChg>
        <pc:spChg chg="add mod">
          <ac:chgData name="Joeri van Es" userId="0ed0ab33-b5f7-429c-b023-64231d4a41c2" providerId="ADAL" clId="{0BE39106-7BC9-407D-90A0-3D154A4B01D9}" dt="2023-06-09T13:38:22.582" v="382" actId="1076"/>
          <ac:spMkLst>
            <pc:docMk/>
            <pc:sldMk cId="0" sldId="260"/>
            <ac:spMk id="12" creationId="{E69980BD-81A4-6488-073F-8DEEC91D24A4}"/>
          </ac:spMkLst>
        </pc:spChg>
        <pc:spChg chg="add mod">
          <ac:chgData name="Joeri van Es" userId="0ed0ab33-b5f7-429c-b023-64231d4a41c2" providerId="ADAL" clId="{0BE39106-7BC9-407D-90A0-3D154A4B01D9}" dt="2023-06-09T13:38:50.753" v="388" actId="14100"/>
          <ac:spMkLst>
            <pc:docMk/>
            <pc:sldMk cId="0" sldId="260"/>
            <ac:spMk id="13" creationId="{58681950-4042-61A5-62ED-7CA3B422C838}"/>
          </ac:spMkLst>
        </pc:spChg>
        <pc:spChg chg="add mod">
          <ac:chgData name="Joeri van Es" userId="0ed0ab33-b5f7-429c-b023-64231d4a41c2" providerId="ADAL" clId="{0BE39106-7BC9-407D-90A0-3D154A4B01D9}" dt="2023-06-09T13:38:56.289" v="389" actId="14100"/>
          <ac:spMkLst>
            <pc:docMk/>
            <pc:sldMk cId="0" sldId="260"/>
            <ac:spMk id="14" creationId="{F257B02C-CAC4-0888-D125-9EB6C8132E5C}"/>
          </ac:spMkLst>
        </pc:spChg>
        <pc:spChg chg="mod">
          <ac:chgData name="Joeri van Es" userId="0ed0ab33-b5f7-429c-b023-64231d4a41c2" providerId="ADAL" clId="{0BE39106-7BC9-407D-90A0-3D154A4B01D9}" dt="2023-06-09T14:23:27.723" v="1498" actId="113"/>
          <ac:spMkLst>
            <pc:docMk/>
            <pc:sldMk cId="0" sldId="260"/>
            <ac:spMk id="219" creationId="{00000000-0000-0000-0000-000000000000}"/>
          </ac:spMkLst>
        </pc:spChg>
        <pc:graphicFrameChg chg="mod modGraphic">
          <ac:chgData name="Joeri van Es" userId="0ed0ab33-b5f7-429c-b023-64231d4a41c2" providerId="ADAL" clId="{0BE39106-7BC9-407D-90A0-3D154A4B01D9}" dt="2023-06-09T13:35:18.347" v="358" actId="113"/>
          <ac:graphicFrameMkLst>
            <pc:docMk/>
            <pc:sldMk cId="0" sldId="260"/>
            <ac:graphicFrameMk id="220" creationId="{00000000-0000-0000-0000-000000000000}"/>
          </ac:graphicFrameMkLst>
        </pc:graphicFrameChg>
      </pc:sldChg>
      <pc:sldChg chg="addSp modSp mod">
        <pc:chgData name="Joeri van Es" userId="0ed0ab33-b5f7-429c-b023-64231d4a41c2" providerId="ADAL" clId="{0BE39106-7BC9-407D-90A0-3D154A4B01D9}" dt="2023-06-09T14:23:11.582" v="1485"/>
        <pc:sldMkLst>
          <pc:docMk/>
          <pc:sldMk cId="0" sldId="261"/>
        </pc:sldMkLst>
        <pc:spChg chg="mod">
          <ac:chgData name="Joeri van Es" userId="0ed0ab33-b5f7-429c-b023-64231d4a41c2" providerId="ADAL" clId="{0BE39106-7BC9-407D-90A0-3D154A4B01D9}" dt="2023-06-09T14:23:11.582" v="1485"/>
          <ac:spMkLst>
            <pc:docMk/>
            <pc:sldMk cId="0" sldId="261"/>
            <ac:spMk id="2" creationId="{B046AD52-72CB-5A33-F9A3-AE82E9005C20}"/>
          </ac:spMkLst>
        </pc:spChg>
        <pc:spChg chg="add mod">
          <ac:chgData name="Joeri van Es" userId="0ed0ab33-b5f7-429c-b023-64231d4a41c2" providerId="ADAL" clId="{0BE39106-7BC9-407D-90A0-3D154A4B01D9}" dt="2023-06-09T13:42:41.077" v="400" actId="14100"/>
          <ac:spMkLst>
            <pc:docMk/>
            <pc:sldMk cId="0" sldId="261"/>
            <ac:spMk id="4" creationId="{A6BCA73C-93BD-0F44-AADB-F595FC4D885B}"/>
          </ac:spMkLst>
        </pc:spChg>
        <pc:spChg chg="mod">
          <ac:chgData name="Joeri van Es" userId="0ed0ab33-b5f7-429c-b023-64231d4a41c2" providerId="ADAL" clId="{0BE39106-7BC9-407D-90A0-3D154A4B01D9}" dt="2023-06-09T13:44:25.212" v="419" actId="12"/>
          <ac:spMkLst>
            <pc:docMk/>
            <pc:sldMk cId="0" sldId="261"/>
            <ac:spMk id="226" creationId="{00000000-0000-0000-0000-000000000000}"/>
          </ac:spMkLst>
        </pc:spChg>
        <pc:spChg chg="mod">
          <ac:chgData name="Joeri van Es" userId="0ed0ab33-b5f7-429c-b023-64231d4a41c2" providerId="ADAL" clId="{0BE39106-7BC9-407D-90A0-3D154A4B01D9}" dt="2023-06-09T13:29:53.857" v="335" actId="20577"/>
          <ac:spMkLst>
            <pc:docMk/>
            <pc:sldMk cId="0" sldId="261"/>
            <ac:spMk id="227" creationId="{00000000-0000-0000-0000-000000000000}"/>
          </ac:spMkLst>
        </pc:spChg>
        <pc:picChg chg="mod">
          <ac:chgData name="Joeri van Es" userId="0ed0ab33-b5f7-429c-b023-64231d4a41c2" providerId="ADAL" clId="{0BE39106-7BC9-407D-90A0-3D154A4B01D9}" dt="2023-06-09T13:41:35.503" v="391" actId="1076"/>
          <ac:picMkLst>
            <pc:docMk/>
            <pc:sldMk cId="0" sldId="261"/>
            <ac:picMk id="3" creationId="{21C0B4F4-EC1E-4E2A-8D18-C610A74E0BCB}"/>
          </ac:picMkLst>
        </pc:picChg>
      </pc:sldChg>
      <pc:sldChg chg="modSp mod">
        <pc:chgData name="Joeri van Es" userId="0ed0ab33-b5f7-429c-b023-64231d4a41c2" providerId="ADAL" clId="{0BE39106-7BC9-407D-90A0-3D154A4B01D9}" dt="2023-06-09T14:26:13.109" v="1515" actId="20577"/>
        <pc:sldMkLst>
          <pc:docMk/>
          <pc:sldMk cId="0" sldId="262"/>
        </pc:sldMkLst>
        <pc:spChg chg="mod">
          <ac:chgData name="Joeri van Es" userId="0ed0ab33-b5f7-429c-b023-64231d4a41c2" providerId="ADAL" clId="{0BE39106-7BC9-407D-90A0-3D154A4B01D9}" dt="2023-06-09T14:23:11.582" v="1485"/>
          <ac:spMkLst>
            <pc:docMk/>
            <pc:sldMk cId="0" sldId="262"/>
            <ac:spMk id="2" creationId="{F7ACCD48-7805-6A68-33BB-327A0FC81905}"/>
          </ac:spMkLst>
        </pc:spChg>
        <pc:spChg chg="mod">
          <ac:chgData name="Joeri van Es" userId="0ed0ab33-b5f7-429c-b023-64231d4a41c2" providerId="ADAL" clId="{0BE39106-7BC9-407D-90A0-3D154A4B01D9}" dt="2023-06-09T13:30:04.564" v="336"/>
          <ac:spMkLst>
            <pc:docMk/>
            <pc:sldMk cId="0" sldId="262"/>
            <ac:spMk id="233" creationId="{00000000-0000-0000-0000-000000000000}"/>
          </ac:spMkLst>
        </pc:spChg>
        <pc:spChg chg="mod">
          <ac:chgData name="Joeri van Es" userId="0ed0ab33-b5f7-429c-b023-64231d4a41c2" providerId="ADAL" clId="{0BE39106-7BC9-407D-90A0-3D154A4B01D9}" dt="2023-06-09T14:26:13.109" v="1515" actId="20577"/>
          <ac:spMkLst>
            <pc:docMk/>
            <pc:sldMk cId="0" sldId="262"/>
            <ac:spMk id="234" creationId="{00000000-0000-0000-0000-000000000000}"/>
          </ac:spMkLst>
        </pc:spChg>
      </pc:sldChg>
      <pc:sldChg chg="modSp mod">
        <pc:chgData name="Joeri van Es" userId="0ed0ab33-b5f7-429c-b023-64231d4a41c2" providerId="ADAL" clId="{0BE39106-7BC9-407D-90A0-3D154A4B01D9}" dt="2023-06-09T14:23:11.582" v="1485"/>
        <pc:sldMkLst>
          <pc:docMk/>
          <pc:sldMk cId="0" sldId="263"/>
        </pc:sldMkLst>
        <pc:spChg chg="mod">
          <ac:chgData name="Joeri van Es" userId="0ed0ab33-b5f7-429c-b023-64231d4a41c2" providerId="ADAL" clId="{0BE39106-7BC9-407D-90A0-3D154A4B01D9}" dt="2023-06-09T14:23:11.582" v="1485"/>
          <ac:spMkLst>
            <pc:docMk/>
            <pc:sldMk cId="0" sldId="263"/>
            <ac:spMk id="2" creationId="{D5EAC3C3-7436-7E01-BF93-C4764624EA99}"/>
          </ac:spMkLst>
        </pc:spChg>
        <pc:spChg chg="mod">
          <ac:chgData name="Joeri van Es" userId="0ed0ab33-b5f7-429c-b023-64231d4a41c2" providerId="ADAL" clId="{0BE39106-7BC9-407D-90A0-3D154A4B01D9}" dt="2023-06-09T13:30:08.192" v="337"/>
          <ac:spMkLst>
            <pc:docMk/>
            <pc:sldMk cId="0" sldId="263"/>
            <ac:spMk id="240" creationId="{00000000-0000-0000-0000-000000000000}"/>
          </ac:spMkLst>
        </pc:spChg>
        <pc:spChg chg="mod">
          <ac:chgData name="Joeri van Es" userId="0ed0ab33-b5f7-429c-b023-64231d4a41c2" providerId="ADAL" clId="{0BE39106-7BC9-407D-90A0-3D154A4B01D9}" dt="2023-06-09T13:47:24.036" v="611" actId="20577"/>
          <ac:spMkLst>
            <pc:docMk/>
            <pc:sldMk cId="0" sldId="263"/>
            <ac:spMk id="241" creationId="{00000000-0000-0000-0000-000000000000}"/>
          </ac:spMkLst>
        </pc:spChg>
      </pc:sldChg>
      <pc:sldChg chg="modSp mod">
        <pc:chgData name="Joeri van Es" userId="0ed0ab33-b5f7-429c-b023-64231d4a41c2" providerId="ADAL" clId="{0BE39106-7BC9-407D-90A0-3D154A4B01D9}" dt="2023-06-09T14:23:11.582" v="1485"/>
        <pc:sldMkLst>
          <pc:docMk/>
          <pc:sldMk cId="1099589000" sldId="266"/>
        </pc:sldMkLst>
        <pc:spChg chg="mod">
          <ac:chgData name="Joeri van Es" userId="0ed0ab33-b5f7-429c-b023-64231d4a41c2" providerId="ADAL" clId="{0BE39106-7BC9-407D-90A0-3D154A4B01D9}" dt="2023-06-09T14:23:11.582" v="1485"/>
          <ac:spMkLst>
            <pc:docMk/>
            <pc:sldMk cId="1099589000" sldId="266"/>
            <ac:spMk id="2" creationId="{801E7AB0-1B76-21CC-2C6E-9A910D71B38D}"/>
          </ac:spMkLst>
        </pc:spChg>
        <pc:spChg chg="mod">
          <ac:chgData name="Joeri van Es" userId="0ed0ab33-b5f7-429c-b023-64231d4a41c2" providerId="ADAL" clId="{0BE39106-7BC9-407D-90A0-3D154A4B01D9}" dt="2023-06-09T12:57:29.339" v="127" actId="20577"/>
          <ac:spMkLst>
            <pc:docMk/>
            <pc:sldMk cId="1099589000" sldId="266"/>
            <ac:spMk id="3" creationId="{066B2671-EC06-57E2-4289-6E8E75F8824F}"/>
          </ac:spMkLst>
        </pc:spChg>
      </pc:sldChg>
      <pc:sldChg chg="del">
        <pc:chgData name="Joeri van Es" userId="0ed0ab33-b5f7-429c-b023-64231d4a41c2" providerId="ADAL" clId="{0BE39106-7BC9-407D-90A0-3D154A4B01D9}" dt="2023-06-09T12:54:55.040" v="22" actId="47"/>
        <pc:sldMkLst>
          <pc:docMk/>
          <pc:sldMk cId="2302764492" sldId="267"/>
        </pc:sldMkLst>
      </pc:sldChg>
      <pc:sldChg chg="modSp mod">
        <pc:chgData name="Joeri van Es" userId="0ed0ab33-b5f7-429c-b023-64231d4a41c2" providerId="ADAL" clId="{0BE39106-7BC9-407D-90A0-3D154A4B01D9}" dt="2023-06-09T14:23:11.582" v="1485"/>
        <pc:sldMkLst>
          <pc:docMk/>
          <pc:sldMk cId="2652367244" sldId="269"/>
        </pc:sldMkLst>
        <pc:spChg chg="mod">
          <ac:chgData name="Joeri van Es" userId="0ed0ab33-b5f7-429c-b023-64231d4a41c2" providerId="ADAL" clId="{0BE39106-7BC9-407D-90A0-3D154A4B01D9}" dt="2023-06-09T13:30:15.574" v="339"/>
          <ac:spMkLst>
            <pc:docMk/>
            <pc:sldMk cId="2652367244" sldId="269"/>
            <ac:spMk id="2" creationId="{D5505C4C-A917-A0E8-4F0D-C0F131F83718}"/>
          </ac:spMkLst>
        </pc:spChg>
        <pc:spChg chg="mod">
          <ac:chgData name="Joeri van Es" userId="0ed0ab33-b5f7-429c-b023-64231d4a41c2" providerId="ADAL" clId="{0BE39106-7BC9-407D-90A0-3D154A4B01D9}" dt="2023-06-09T14:23:11.582" v="1485"/>
          <ac:spMkLst>
            <pc:docMk/>
            <pc:sldMk cId="2652367244" sldId="269"/>
            <ac:spMk id="5" creationId="{E27DFDF1-E9B4-2EF6-A794-8EF7CD17E63D}"/>
          </ac:spMkLst>
        </pc:spChg>
      </pc:sldChg>
      <pc:sldChg chg="modSp mod">
        <pc:chgData name="Joeri van Es" userId="0ed0ab33-b5f7-429c-b023-64231d4a41c2" providerId="ADAL" clId="{0BE39106-7BC9-407D-90A0-3D154A4B01D9}" dt="2023-06-09T14:23:11.582" v="1485"/>
        <pc:sldMkLst>
          <pc:docMk/>
          <pc:sldMk cId="667655409" sldId="270"/>
        </pc:sldMkLst>
        <pc:spChg chg="mod">
          <ac:chgData name="Joeri van Es" userId="0ed0ab33-b5f7-429c-b023-64231d4a41c2" providerId="ADAL" clId="{0BE39106-7BC9-407D-90A0-3D154A4B01D9}" dt="2023-06-09T14:21:33.495" v="1481"/>
          <ac:spMkLst>
            <pc:docMk/>
            <pc:sldMk cId="667655409" sldId="270"/>
            <ac:spMk id="2" creationId="{D5505C4C-A917-A0E8-4F0D-C0F131F83718}"/>
          </ac:spMkLst>
        </pc:spChg>
        <pc:spChg chg="mod">
          <ac:chgData name="Joeri van Es" userId="0ed0ab33-b5f7-429c-b023-64231d4a41c2" providerId="ADAL" clId="{0BE39106-7BC9-407D-90A0-3D154A4B01D9}" dt="2023-06-09T14:03:48.419" v="798" actId="20577"/>
          <ac:spMkLst>
            <pc:docMk/>
            <pc:sldMk cId="667655409" sldId="270"/>
            <ac:spMk id="4" creationId="{DB5F42F4-4287-B19B-10B2-6A1E06BF1F0A}"/>
          </ac:spMkLst>
        </pc:spChg>
        <pc:spChg chg="mod">
          <ac:chgData name="Joeri van Es" userId="0ed0ab33-b5f7-429c-b023-64231d4a41c2" providerId="ADAL" clId="{0BE39106-7BC9-407D-90A0-3D154A4B01D9}" dt="2023-06-09T14:23:11.582" v="1485"/>
          <ac:spMkLst>
            <pc:docMk/>
            <pc:sldMk cId="667655409" sldId="270"/>
            <ac:spMk id="5" creationId="{5311BE0C-9471-3153-279A-D4CE2D8CB839}"/>
          </ac:spMkLst>
        </pc:spChg>
      </pc:sldChg>
      <pc:sldChg chg="modSp mod">
        <pc:chgData name="Joeri van Es" userId="0ed0ab33-b5f7-429c-b023-64231d4a41c2" providerId="ADAL" clId="{0BE39106-7BC9-407D-90A0-3D154A4B01D9}" dt="2023-06-09T14:23:11.582" v="1485"/>
        <pc:sldMkLst>
          <pc:docMk/>
          <pc:sldMk cId="1810921910" sldId="271"/>
        </pc:sldMkLst>
        <pc:spChg chg="mod">
          <ac:chgData name="Joeri van Es" userId="0ed0ab33-b5f7-429c-b023-64231d4a41c2" providerId="ADAL" clId="{0BE39106-7BC9-407D-90A0-3D154A4B01D9}" dt="2023-06-09T13:30:11.575" v="338"/>
          <ac:spMkLst>
            <pc:docMk/>
            <pc:sldMk cId="1810921910" sldId="271"/>
            <ac:spMk id="2" creationId="{D5505C4C-A917-A0E8-4F0D-C0F131F83718}"/>
          </ac:spMkLst>
        </pc:spChg>
        <pc:spChg chg="mod">
          <ac:chgData name="Joeri van Es" userId="0ed0ab33-b5f7-429c-b023-64231d4a41c2" providerId="ADAL" clId="{0BE39106-7BC9-407D-90A0-3D154A4B01D9}" dt="2023-06-09T13:50:33.872" v="747" actId="20577"/>
          <ac:spMkLst>
            <pc:docMk/>
            <pc:sldMk cId="1810921910" sldId="271"/>
            <ac:spMk id="4" creationId="{DA5D1AA6-E628-6043-F09D-5681584C62FD}"/>
          </ac:spMkLst>
        </pc:spChg>
        <pc:spChg chg="mod">
          <ac:chgData name="Joeri van Es" userId="0ed0ab33-b5f7-429c-b023-64231d4a41c2" providerId="ADAL" clId="{0BE39106-7BC9-407D-90A0-3D154A4B01D9}" dt="2023-06-09T14:23:11.582" v="1485"/>
          <ac:spMkLst>
            <pc:docMk/>
            <pc:sldMk cId="1810921910" sldId="271"/>
            <ac:spMk id="5" creationId="{C8FDBD97-94EA-6558-7E57-2F57C99E9571}"/>
          </ac:spMkLst>
        </pc:spChg>
      </pc:sldChg>
      <pc:sldChg chg="modSp add mod">
        <pc:chgData name="Joeri van Es" userId="0ed0ab33-b5f7-429c-b023-64231d4a41c2" providerId="ADAL" clId="{0BE39106-7BC9-407D-90A0-3D154A4B01D9}" dt="2023-06-09T14:23:11.582" v="1485"/>
        <pc:sldMkLst>
          <pc:docMk/>
          <pc:sldMk cId="1100192374" sldId="272"/>
        </pc:sldMkLst>
        <pc:spChg chg="mod">
          <ac:chgData name="Joeri van Es" userId="0ed0ab33-b5f7-429c-b023-64231d4a41c2" providerId="ADAL" clId="{0BE39106-7BC9-407D-90A0-3D154A4B01D9}" dt="2023-06-09T14:21:36.553" v="1482"/>
          <ac:spMkLst>
            <pc:docMk/>
            <pc:sldMk cId="1100192374" sldId="272"/>
            <ac:spMk id="2" creationId="{D5505C4C-A917-A0E8-4F0D-C0F131F83718}"/>
          </ac:spMkLst>
        </pc:spChg>
        <pc:spChg chg="mod">
          <ac:chgData name="Joeri van Es" userId="0ed0ab33-b5f7-429c-b023-64231d4a41c2" providerId="ADAL" clId="{0BE39106-7BC9-407D-90A0-3D154A4B01D9}" dt="2023-06-09T14:06:31.327" v="814" actId="20577"/>
          <ac:spMkLst>
            <pc:docMk/>
            <pc:sldMk cId="1100192374" sldId="272"/>
            <ac:spMk id="4" creationId="{DB5F42F4-4287-B19B-10B2-6A1E06BF1F0A}"/>
          </ac:spMkLst>
        </pc:spChg>
        <pc:spChg chg="mod">
          <ac:chgData name="Joeri van Es" userId="0ed0ab33-b5f7-429c-b023-64231d4a41c2" providerId="ADAL" clId="{0BE39106-7BC9-407D-90A0-3D154A4B01D9}" dt="2023-06-09T14:23:11.582" v="1485"/>
          <ac:spMkLst>
            <pc:docMk/>
            <pc:sldMk cId="1100192374" sldId="272"/>
            <ac:spMk id="5" creationId="{5311BE0C-9471-3153-279A-D4CE2D8CB839}"/>
          </ac:spMkLst>
        </pc:spChg>
      </pc:sldChg>
      <pc:sldChg chg="modSp add mod">
        <pc:chgData name="Joeri van Es" userId="0ed0ab33-b5f7-429c-b023-64231d4a41c2" providerId="ADAL" clId="{0BE39106-7BC9-407D-90A0-3D154A4B01D9}" dt="2023-06-09T14:30:51.165" v="1529" actId="20577"/>
        <pc:sldMkLst>
          <pc:docMk/>
          <pc:sldMk cId="639405940" sldId="273"/>
        </pc:sldMkLst>
        <pc:spChg chg="mod">
          <ac:chgData name="Joeri van Es" userId="0ed0ab33-b5f7-429c-b023-64231d4a41c2" providerId="ADAL" clId="{0BE39106-7BC9-407D-90A0-3D154A4B01D9}" dt="2023-06-09T14:21:39.290" v="1483"/>
          <ac:spMkLst>
            <pc:docMk/>
            <pc:sldMk cId="639405940" sldId="273"/>
            <ac:spMk id="2" creationId="{D5505C4C-A917-A0E8-4F0D-C0F131F83718}"/>
          </ac:spMkLst>
        </pc:spChg>
        <pc:spChg chg="mod">
          <ac:chgData name="Joeri van Es" userId="0ed0ab33-b5f7-429c-b023-64231d4a41c2" providerId="ADAL" clId="{0BE39106-7BC9-407D-90A0-3D154A4B01D9}" dt="2023-06-09T14:30:51.165" v="1529" actId="20577"/>
          <ac:spMkLst>
            <pc:docMk/>
            <pc:sldMk cId="639405940" sldId="273"/>
            <ac:spMk id="4" creationId="{DB5F42F4-4287-B19B-10B2-6A1E06BF1F0A}"/>
          </ac:spMkLst>
        </pc:spChg>
        <pc:spChg chg="mod">
          <ac:chgData name="Joeri van Es" userId="0ed0ab33-b5f7-429c-b023-64231d4a41c2" providerId="ADAL" clId="{0BE39106-7BC9-407D-90A0-3D154A4B01D9}" dt="2023-06-09T14:23:11.582" v="1485"/>
          <ac:spMkLst>
            <pc:docMk/>
            <pc:sldMk cId="639405940" sldId="273"/>
            <ac:spMk id="5" creationId="{5311BE0C-9471-3153-279A-D4CE2D8CB839}"/>
          </ac:spMkLst>
        </pc:spChg>
      </pc:sldChg>
      <pc:sldChg chg="modSp add del mod">
        <pc:chgData name="Joeri van Es" userId="0ed0ab33-b5f7-429c-b023-64231d4a41c2" providerId="ADAL" clId="{0BE39106-7BC9-407D-90A0-3D154A4B01D9}" dt="2023-06-09T14:20:18.252" v="1480" actId="47"/>
        <pc:sldMkLst>
          <pc:docMk/>
          <pc:sldMk cId="2429113656" sldId="274"/>
        </pc:sldMkLst>
        <pc:spChg chg="mod">
          <ac:chgData name="Joeri van Es" userId="0ed0ab33-b5f7-429c-b023-64231d4a41c2" providerId="ADAL" clId="{0BE39106-7BC9-407D-90A0-3D154A4B01D9}" dt="2023-06-09T13:55:33.674" v="770"/>
          <ac:spMkLst>
            <pc:docMk/>
            <pc:sldMk cId="2429113656" sldId="274"/>
            <ac:spMk id="2" creationId="{D5505C4C-A917-A0E8-4F0D-C0F131F83718}"/>
          </ac:spMkLst>
        </pc:spChg>
        <pc:spChg chg="mod">
          <ac:chgData name="Joeri van Es" userId="0ed0ab33-b5f7-429c-b023-64231d4a41c2" providerId="ADAL" clId="{0BE39106-7BC9-407D-90A0-3D154A4B01D9}" dt="2023-06-09T14:08:18.122" v="916" actId="20577"/>
          <ac:spMkLst>
            <pc:docMk/>
            <pc:sldMk cId="2429113656" sldId="274"/>
            <ac:spMk id="4" creationId="{DB5F42F4-4287-B19B-10B2-6A1E06BF1F0A}"/>
          </ac:spMkLst>
        </pc:spChg>
      </pc:sldChg>
      <pc:sldChg chg="modSp mod">
        <pc:chgData name="Joeri van Es" userId="0ed0ab33-b5f7-429c-b023-64231d4a41c2" providerId="ADAL" clId="{0BE39106-7BC9-407D-90A0-3D154A4B01D9}" dt="2023-06-09T14:25:39.544" v="1499" actId="108"/>
        <pc:sldMkLst>
          <pc:docMk/>
          <pc:sldMk cId="1115687706" sldId="275"/>
        </pc:sldMkLst>
        <pc:spChg chg="mod">
          <ac:chgData name="Joeri van Es" userId="0ed0ab33-b5f7-429c-b023-64231d4a41c2" providerId="ADAL" clId="{0BE39106-7BC9-407D-90A0-3D154A4B01D9}" dt="2023-06-09T14:25:39.544" v="1499" actId="108"/>
          <ac:spMkLst>
            <pc:docMk/>
            <pc:sldMk cId="1115687706" sldId="275"/>
            <ac:spMk id="4" creationId="{DA5D1AA6-E628-6043-F09D-5681584C62FD}"/>
          </ac:spMkLst>
        </pc:spChg>
        <pc:spChg chg="mod">
          <ac:chgData name="Joeri van Es" userId="0ed0ab33-b5f7-429c-b023-64231d4a41c2" providerId="ADAL" clId="{0BE39106-7BC9-407D-90A0-3D154A4B01D9}" dt="2023-06-09T14:23:11.582" v="1485"/>
          <ac:spMkLst>
            <pc:docMk/>
            <pc:sldMk cId="1115687706" sldId="275"/>
            <ac:spMk id="5" creationId="{C8FDBD97-94EA-6558-7E57-2F57C99E9571}"/>
          </ac:spMkLst>
        </pc:spChg>
      </pc:sldChg>
      <pc:sldChg chg="modSp add del mod">
        <pc:chgData name="Joeri van Es" userId="0ed0ab33-b5f7-429c-b023-64231d4a41c2" providerId="ADAL" clId="{0BE39106-7BC9-407D-90A0-3D154A4B01D9}" dt="2023-06-09T14:20:18.252" v="1480" actId="47"/>
        <pc:sldMkLst>
          <pc:docMk/>
          <pc:sldMk cId="3654558859" sldId="276"/>
        </pc:sldMkLst>
        <pc:spChg chg="mod">
          <ac:chgData name="Joeri van Es" userId="0ed0ab33-b5f7-429c-b023-64231d4a41c2" providerId="ADAL" clId="{0BE39106-7BC9-407D-90A0-3D154A4B01D9}" dt="2023-06-09T13:56:12.062" v="772"/>
          <ac:spMkLst>
            <pc:docMk/>
            <pc:sldMk cId="3654558859" sldId="276"/>
            <ac:spMk id="2" creationId="{D5505C4C-A917-A0E8-4F0D-C0F131F83718}"/>
          </ac:spMkLst>
        </pc:spChg>
        <pc:spChg chg="mod">
          <ac:chgData name="Joeri van Es" userId="0ed0ab33-b5f7-429c-b023-64231d4a41c2" providerId="ADAL" clId="{0BE39106-7BC9-407D-90A0-3D154A4B01D9}" dt="2023-06-09T14:15:11.778" v="1324" actId="20577"/>
          <ac:spMkLst>
            <pc:docMk/>
            <pc:sldMk cId="3654558859" sldId="276"/>
            <ac:spMk id="4" creationId="{DB5F42F4-4287-B19B-10B2-6A1E06BF1F0A}"/>
          </ac:spMkLst>
        </pc:spChg>
      </pc:sldChg>
      <pc:sldChg chg="modSp add del mod">
        <pc:chgData name="Joeri van Es" userId="0ed0ab33-b5f7-429c-b023-64231d4a41c2" providerId="ADAL" clId="{0BE39106-7BC9-407D-90A0-3D154A4B01D9}" dt="2023-06-09T14:20:18.252" v="1480" actId="47"/>
        <pc:sldMkLst>
          <pc:docMk/>
          <pc:sldMk cId="3276077876" sldId="277"/>
        </pc:sldMkLst>
        <pc:spChg chg="mod">
          <ac:chgData name="Joeri van Es" userId="0ed0ab33-b5f7-429c-b023-64231d4a41c2" providerId="ADAL" clId="{0BE39106-7BC9-407D-90A0-3D154A4B01D9}" dt="2023-06-09T13:56:26.410" v="774"/>
          <ac:spMkLst>
            <pc:docMk/>
            <pc:sldMk cId="3276077876" sldId="277"/>
            <ac:spMk id="2" creationId="{D5505C4C-A917-A0E8-4F0D-C0F131F83718}"/>
          </ac:spMkLst>
        </pc:spChg>
        <pc:spChg chg="mod">
          <ac:chgData name="Joeri van Es" userId="0ed0ab33-b5f7-429c-b023-64231d4a41c2" providerId="ADAL" clId="{0BE39106-7BC9-407D-90A0-3D154A4B01D9}" dt="2023-06-09T14:15:58.973" v="1475" actId="20577"/>
          <ac:spMkLst>
            <pc:docMk/>
            <pc:sldMk cId="3276077876" sldId="277"/>
            <ac:spMk id="4" creationId="{DB5F42F4-4287-B19B-10B2-6A1E06BF1F0A}"/>
          </ac:spMkLst>
        </pc:spChg>
      </pc:sldChg>
      <pc:sldChg chg="new del">
        <pc:chgData name="Joeri van Es" userId="0ed0ab33-b5f7-429c-b023-64231d4a41c2" providerId="ADAL" clId="{0BE39106-7BC9-407D-90A0-3D154A4B01D9}" dt="2023-06-09T14:16:27.921" v="1477" actId="47"/>
        <pc:sldMkLst>
          <pc:docMk/>
          <pc:sldMk cId="1774505908" sldId="278"/>
        </pc:sldMkLst>
      </pc:sldChg>
      <pc:sldMasterChg chg="modSldLayout">
        <pc:chgData name="Joeri van Es" userId="0ed0ab33-b5f7-429c-b023-64231d4a41c2" providerId="ADAL" clId="{0BE39106-7BC9-407D-90A0-3D154A4B01D9}" dt="2023-06-09T13:11:05.516" v="133" actId="478"/>
        <pc:sldMasterMkLst>
          <pc:docMk/>
          <pc:sldMasterMk cId="2583216702" sldId="2147483660"/>
        </pc:sldMasterMkLst>
        <pc:sldLayoutChg chg="delSp mod">
          <pc:chgData name="Joeri van Es" userId="0ed0ab33-b5f7-429c-b023-64231d4a41c2" providerId="ADAL" clId="{0BE39106-7BC9-407D-90A0-3D154A4B01D9}" dt="2023-06-09T13:10:44.013" v="129" actId="478"/>
          <pc:sldLayoutMkLst>
            <pc:docMk/>
            <pc:sldMasterMk cId="2583216702" sldId="2147483660"/>
            <pc:sldLayoutMk cId="2190403577" sldId="2147483661"/>
          </pc:sldLayoutMkLst>
          <pc:picChg chg="del">
            <ac:chgData name="Joeri van Es" userId="0ed0ab33-b5f7-429c-b023-64231d4a41c2" providerId="ADAL" clId="{0BE39106-7BC9-407D-90A0-3D154A4B01D9}" dt="2023-06-09T13:10:44.013" v="129" actId="478"/>
            <ac:picMkLst>
              <pc:docMk/>
              <pc:sldMasterMk cId="2583216702" sldId="2147483660"/>
              <pc:sldLayoutMk cId="2190403577" sldId="2147483661"/>
              <ac:picMk id="3" creationId="{05AB4029-6930-46EB-A0FC-1103BC689D8B}"/>
            </ac:picMkLst>
          </pc:picChg>
        </pc:sldLayoutChg>
        <pc:sldLayoutChg chg="delSp modSp mod">
          <pc:chgData name="Joeri van Es" userId="0ed0ab33-b5f7-429c-b023-64231d4a41c2" providerId="ADAL" clId="{0BE39106-7BC9-407D-90A0-3D154A4B01D9}" dt="2023-06-09T13:10:59.434" v="131" actId="478"/>
          <pc:sldLayoutMkLst>
            <pc:docMk/>
            <pc:sldMasterMk cId="2583216702" sldId="2147483660"/>
            <pc:sldLayoutMk cId="2947747794" sldId="2147483662"/>
          </pc:sldLayoutMkLst>
          <pc:spChg chg="del mod">
            <ac:chgData name="Joeri van Es" userId="0ed0ab33-b5f7-429c-b023-64231d4a41c2" providerId="ADAL" clId="{0BE39106-7BC9-407D-90A0-3D154A4B01D9}" dt="2023-06-09T13:10:59.434" v="131" actId="478"/>
            <ac:spMkLst>
              <pc:docMk/>
              <pc:sldMasterMk cId="2583216702" sldId="2147483660"/>
              <pc:sldLayoutMk cId="2947747794" sldId="2147483662"/>
              <ac:spMk id="4" creationId="{D0DECC09-3E06-6BE6-183D-B62DE8AB2F7E}"/>
            </ac:spMkLst>
          </pc:spChg>
          <pc:spChg chg="mod">
            <ac:chgData name="Joeri van Es" userId="0ed0ab33-b5f7-429c-b023-64231d4a41c2" providerId="ADAL" clId="{0BE39106-7BC9-407D-90A0-3D154A4B01D9}" dt="2023-06-09T12:53:58.648" v="1" actId="1076"/>
            <ac:spMkLst>
              <pc:docMk/>
              <pc:sldMasterMk cId="2583216702" sldId="2147483660"/>
              <pc:sldLayoutMk cId="2947747794" sldId="2147483662"/>
              <ac:spMk id="5" creationId="{9D3DDADD-9D00-1BDB-D3F7-8F0A885A7B88}"/>
            </ac:spMkLst>
          </pc:spChg>
          <pc:spChg chg="mod">
            <ac:chgData name="Joeri van Es" userId="0ed0ab33-b5f7-429c-b023-64231d4a41c2" providerId="ADAL" clId="{0BE39106-7BC9-407D-90A0-3D154A4B01D9}" dt="2023-06-09T12:54:27.347" v="21" actId="14100"/>
            <ac:spMkLst>
              <pc:docMk/>
              <pc:sldMasterMk cId="2583216702" sldId="2147483660"/>
              <pc:sldLayoutMk cId="2947747794" sldId="2147483662"/>
              <ac:spMk id="8" creationId="{07137872-9B91-E5F6-ACD5-F89E1558C670}"/>
            </ac:spMkLst>
          </pc:spChg>
          <pc:picChg chg="del">
            <ac:chgData name="Joeri van Es" userId="0ed0ab33-b5f7-429c-b023-64231d4a41c2" providerId="ADAL" clId="{0BE39106-7BC9-407D-90A0-3D154A4B01D9}" dt="2023-06-09T13:10:55.573" v="130" actId="478"/>
            <ac:picMkLst>
              <pc:docMk/>
              <pc:sldMasterMk cId="2583216702" sldId="2147483660"/>
              <pc:sldLayoutMk cId="2947747794" sldId="2147483662"/>
              <ac:picMk id="3" creationId="{5400DA34-5414-F856-FBB4-BC10503B12CF}"/>
            </ac:picMkLst>
          </pc:picChg>
        </pc:sldLayoutChg>
        <pc:sldLayoutChg chg="delSp mod">
          <pc:chgData name="Joeri van Es" userId="0ed0ab33-b5f7-429c-b023-64231d4a41c2" providerId="ADAL" clId="{0BE39106-7BC9-407D-90A0-3D154A4B01D9}" dt="2023-06-09T13:11:05.516" v="133" actId="478"/>
          <pc:sldLayoutMkLst>
            <pc:docMk/>
            <pc:sldMasterMk cId="2583216702" sldId="2147483660"/>
            <pc:sldLayoutMk cId="3419513035" sldId="2147483666"/>
          </pc:sldLayoutMkLst>
          <pc:spChg chg="del">
            <ac:chgData name="Joeri van Es" userId="0ed0ab33-b5f7-429c-b023-64231d4a41c2" providerId="ADAL" clId="{0BE39106-7BC9-407D-90A0-3D154A4B01D9}" dt="2023-06-09T13:11:05.003" v="132" actId="478"/>
            <ac:spMkLst>
              <pc:docMk/>
              <pc:sldMasterMk cId="2583216702" sldId="2147483660"/>
              <pc:sldLayoutMk cId="3419513035" sldId="2147483666"/>
              <ac:spMk id="4" creationId="{D0DECC09-3E06-6BE6-183D-B62DE8AB2F7E}"/>
            </ac:spMkLst>
          </pc:spChg>
          <pc:picChg chg="del">
            <ac:chgData name="Joeri van Es" userId="0ed0ab33-b5f7-429c-b023-64231d4a41c2" providerId="ADAL" clId="{0BE39106-7BC9-407D-90A0-3D154A4B01D9}" dt="2023-06-09T13:11:05.516" v="133" actId="478"/>
            <ac:picMkLst>
              <pc:docMk/>
              <pc:sldMasterMk cId="2583216702" sldId="2147483660"/>
              <pc:sldLayoutMk cId="3419513035" sldId="2147483666"/>
              <ac:picMk id="3" creationId="{5400DA34-5414-F856-FBB4-BC10503B12CF}"/>
            </ac:picMkLst>
          </pc:picChg>
        </pc:sldLayoutChg>
      </pc:sldMasterChg>
    </pc:docChg>
  </pc:docChgLst>
  <pc:docChgLst>
    <pc:chgData name="Joeri van Es" userId="S::j.vanes@kennisnet.nl::0ed0ab33-b5f7-429c-b023-64231d4a41c2" providerId="AD" clId="Web-{8C5E130E-D116-4413-D598-35D312690E9A}"/>
    <pc:docChg chg="modSld sldOrd">
      <pc:chgData name="Joeri van Es" userId="S::j.vanes@kennisnet.nl::0ed0ab33-b5f7-429c-b023-64231d4a41c2" providerId="AD" clId="Web-{8C5E130E-D116-4413-D598-35D312690E9A}" dt="2023-02-01T10:55:38.054" v="34"/>
      <pc:docMkLst>
        <pc:docMk/>
      </pc:docMkLst>
      <pc:sldChg chg="modSp">
        <pc:chgData name="Joeri van Es" userId="S::j.vanes@kennisnet.nl::0ed0ab33-b5f7-429c-b023-64231d4a41c2" providerId="AD" clId="Web-{8C5E130E-D116-4413-D598-35D312690E9A}" dt="2023-02-01T10:17:46.719" v="25"/>
        <pc:sldMkLst>
          <pc:docMk/>
          <pc:sldMk cId="0" sldId="258"/>
        </pc:sldMkLst>
        <pc:graphicFrameChg chg="mod modGraphic">
          <ac:chgData name="Joeri van Es" userId="S::j.vanes@kennisnet.nl::0ed0ab33-b5f7-429c-b023-64231d4a41c2" providerId="AD" clId="Web-{8C5E130E-D116-4413-D598-35D312690E9A}" dt="2023-02-01T10:17:46.719" v="25"/>
          <ac:graphicFrameMkLst>
            <pc:docMk/>
            <pc:sldMk cId="0" sldId="258"/>
            <ac:graphicFrameMk id="206" creationId="{00000000-0000-0000-0000-000000000000}"/>
          </ac:graphicFrameMkLst>
        </pc:graphicFrameChg>
      </pc:sldChg>
      <pc:sldChg chg="modSp">
        <pc:chgData name="Joeri van Es" userId="S::j.vanes@kennisnet.nl::0ed0ab33-b5f7-429c-b023-64231d4a41c2" providerId="AD" clId="Web-{8C5E130E-D116-4413-D598-35D312690E9A}" dt="2023-02-01T10:41:10.983" v="27" actId="20577"/>
        <pc:sldMkLst>
          <pc:docMk/>
          <pc:sldMk cId="0" sldId="261"/>
        </pc:sldMkLst>
        <pc:spChg chg="mod">
          <ac:chgData name="Joeri van Es" userId="S::j.vanes@kennisnet.nl::0ed0ab33-b5f7-429c-b023-64231d4a41c2" providerId="AD" clId="Web-{8C5E130E-D116-4413-D598-35D312690E9A}" dt="2023-02-01T10:41:10.983" v="27" actId="20577"/>
          <ac:spMkLst>
            <pc:docMk/>
            <pc:sldMk cId="0" sldId="261"/>
            <ac:spMk id="226" creationId="{00000000-0000-0000-0000-000000000000}"/>
          </ac:spMkLst>
        </pc:spChg>
      </pc:sldChg>
      <pc:sldChg chg="modSp">
        <pc:chgData name="Joeri van Es" userId="S::j.vanes@kennisnet.nl::0ed0ab33-b5f7-429c-b023-64231d4a41c2" providerId="AD" clId="Web-{8C5E130E-D116-4413-D598-35D312690E9A}" dt="2023-02-01T10:55:21.256" v="30" actId="20577"/>
        <pc:sldMkLst>
          <pc:docMk/>
          <pc:sldMk cId="0" sldId="262"/>
        </pc:sldMkLst>
        <pc:spChg chg="mod">
          <ac:chgData name="Joeri van Es" userId="S::j.vanes@kennisnet.nl::0ed0ab33-b5f7-429c-b023-64231d4a41c2" providerId="AD" clId="Web-{8C5E130E-D116-4413-D598-35D312690E9A}" dt="2023-02-01T10:55:21.256" v="30" actId="20577"/>
          <ac:spMkLst>
            <pc:docMk/>
            <pc:sldMk cId="0" sldId="262"/>
            <ac:spMk id="234" creationId="{00000000-0000-0000-0000-000000000000}"/>
          </ac:spMkLst>
        </pc:spChg>
      </pc:sldChg>
      <pc:sldChg chg="modSp">
        <pc:chgData name="Joeri van Es" userId="S::j.vanes@kennisnet.nl::0ed0ab33-b5f7-429c-b023-64231d4a41c2" providerId="AD" clId="Web-{8C5E130E-D116-4413-D598-35D312690E9A}" dt="2023-02-01T10:55:24.756" v="33" actId="20577"/>
        <pc:sldMkLst>
          <pc:docMk/>
          <pc:sldMk cId="0" sldId="263"/>
        </pc:sldMkLst>
        <pc:spChg chg="mod">
          <ac:chgData name="Joeri van Es" userId="S::j.vanes@kennisnet.nl::0ed0ab33-b5f7-429c-b023-64231d4a41c2" providerId="AD" clId="Web-{8C5E130E-D116-4413-D598-35D312690E9A}" dt="2023-02-01T10:55:24.756" v="33" actId="20577"/>
          <ac:spMkLst>
            <pc:docMk/>
            <pc:sldMk cId="0" sldId="263"/>
            <ac:spMk id="241" creationId="{00000000-0000-0000-0000-000000000000}"/>
          </ac:spMkLst>
        </pc:spChg>
      </pc:sldChg>
      <pc:sldChg chg="modSp">
        <pc:chgData name="Joeri van Es" userId="S::j.vanes@kennisnet.nl::0ed0ab33-b5f7-429c-b023-64231d4a41c2" providerId="AD" clId="Web-{8C5E130E-D116-4413-D598-35D312690E9A}" dt="2023-02-01T10:17:27.515" v="24"/>
        <pc:sldMkLst>
          <pc:docMk/>
          <pc:sldMk cId="2302764492" sldId="267"/>
        </pc:sldMkLst>
        <pc:graphicFrameChg chg="mod modGraphic">
          <ac:chgData name="Joeri van Es" userId="S::j.vanes@kennisnet.nl::0ed0ab33-b5f7-429c-b023-64231d4a41c2" providerId="AD" clId="Web-{8C5E130E-D116-4413-D598-35D312690E9A}" dt="2023-02-01T10:17:27.515" v="24"/>
          <ac:graphicFrameMkLst>
            <pc:docMk/>
            <pc:sldMk cId="2302764492" sldId="267"/>
            <ac:graphicFrameMk id="206" creationId="{00000000-0000-0000-0000-000000000000}"/>
          </ac:graphicFrameMkLst>
        </pc:graphicFrameChg>
      </pc:sldChg>
      <pc:sldChg chg="ord">
        <pc:chgData name="Joeri van Es" userId="S::j.vanes@kennisnet.nl::0ed0ab33-b5f7-429c-b023-64231d4a41c2" providerId="AD" clId="Web-{8C5E130E-D116-4413-D598-35D312690E9A}" dt="2023-02-01T10:55:38.054" v="34"/>
        <pc:sldMkLst>
          <pc:docMk/>
          <pc:sldMk cId="2285814347" sldId="272"/>
        </pc:sldMkLst>
      </pc:sldChg>
    </pc:docChg>
  </pc:docChgLst>
  <pc:docChgLst>
    <pc:chgData name="Remco de Boer" userId="S::r.deboer@kennisnet.nl::8acc6a2c-1466-4c04-b231-8e0e18e599af" providerId="AD" clId="Web-{9BA1A976-D1BD-7343-071B-10CF6AB0543B}"/>
    <pc:docChg chg="addSld modSld">
      <pc:chgData name="Remco de Boer" userId="S::r.deboer@kennisnet.nl::8acc6a2c-1466-4c04-b231-8e0e18e599af" providerId="AD" clId="Web-{9BA1A976-D1BD-7343-071B-10CF6AB0543B}" dt="2023-06-09T14:41:11.068" v="1800" actId="20577"/>
      <pc:docMkLst>
        <pc:docMk/>
      </pc:docMkLst>
      <pc:sldChg chg="modSp">
        <pc:chgData name="Remco de Boer" userId="S::r.deboer@kennisnet.nl::8acc6a2c-1466-4c04-b231-8e0e18e599af" providerId="AD" clId="Web-{9BA1A976-D1BD-7343-071B-10CF6AB0543B}" dt="2023-06-09T13:43:01.867" v="101" actId="20577"/>
        <pc:sldMkLst>
          <pc:docMk/>
          <pc:sldMk cId="0" sldId="261"/>
        </pc:sldMkLst>
        <pc:spChg chg="mod">
          <ac:chgData name="Remco de Boer" userId="S::r.deboer@kennisnet.nl::8acc6a2c-1466-4c04-b231-8e0e18e599af" providerId="AD" clId="Web-{9BA1A976-D1BD-7343-071B-10CF6AB0543B}" dt="2023-06-09T13:43:01.867" v="101" actId="20577"/>
          <ac:spMkLst>
            <pc:docMk/>
            <pc:sldMk cId="0" sldId="261"/>
            <ac:spMk id="226" creationId="{00000000-0000-0000-0000-000000000000}"/>
          </ac:spMkLst>
        </pc:spChg>
      </pc:sldChg>
      <pc:sldChg chg="addSp modSp">
        <pc:chgData name="Remco de Boer" userId="S::r.deboer@kennisnet.nl::8acc6a2c-1466-4c04-b231-8e0e18e599af" providerId="AD" clId="Web-{9BA1A976-D1BD-7343-071B-10CF6AB0543B}" dt="2023-06-09T14:11:55.077" v="1291" actId="20577"/>
        <pc:sldMkLst>
          <pc:docMk/>
          <pc:sldMk cId="0" sldId="262"/>
        </pc:sldMkLst>
        <pc:spChg chg="mod">
          <ac:chgData name="Remco de Boer" userId="S::r.deboer@kennisnet.nl::8acc6a2c-1466-4c04-b231-8e0e18e599af" providerId="AD" clId="Web-{9BA1A976-D1BD-7343-071B-10CF6AB0543B}" dt="2023-06-09T14:11:55.077" v="1291" actId="20577"/>
          <ac:spMkLst>
            <pc:docMk/>
            <pc:sldMk cId="0" sldId="262"/>
            <ac:spMk id="234" creationId="{00000000-0000-0000-0000-000000000000}"/>
          </ac:spMkLst>
        </pc:spChg>
        <pc:picChg chg="add mod">
          <ac:chgData name="Remco de Boer" userId="S::r.deboer@kennisnet.nl::8acc6a2c-1466-4c04-b231-8e0e18e599af" providerId="AD" clId="Web-{9BA1A976-D1BD-7343-071B-10CF6AB0543B}" dt="2023-06-09T13:41:19.753" v="90" actId="1076"/>
          <ac:picMkLst>
            <pc:docMk/>
            <pc:sldMk cId="0" sldId="262"/>
            <ac:picMk id="3" creationId="{896EE58A-3DCD-8D3B-9AEE-98C901AA1A7D}"/>
          </ac:picMkLst>
        </pc:picChg>
      </pc:sldChg>
      <pc:sldChg chg="modSp">
        <pc:chgData name="Remco de Boer" userId="S::r.deboer@kennisnet.nl::8acc6a2c-1466-4c04-b231-8e0e18e599af" providerId="AD" clId="Web-{9BA1A976-D1BD-7343-071B-10CF6AB0543B}" dt="2023-06-09T14:24:59.889" v="1502" actId="20577"/>
        <pc:sldMkLst>
          <pc:docMk/>
          <pc:sldMk cId="0" sldId="263"/>
        </pc:sldMkLst>
        <pc:spChg chg="mod">
          <ac:chgData name="Remco de Boer" userId="S::r.deboer@kennisnet.nl::8acc6a2c-1466-4c04-b231-8e0e18e599af" providerId="AD" clId="Web-{9BA1A976-D1BD-7343-071B-10CF6AB0543B}" dt="2023-06-09T14:24:59.889" v="1502" actId="20577"/>
          <ac:spMkLst>
            <pc:docMk/>
            <pc:sldMk cId="0" sldId="263"/>
            <ac:spMk id="241" creationId="{00000000-0000-0000-0000-000000000000}"/>
          </ac:spMkLst>
        </pc:spChg>
      </pc:sldChg>
      <pc:sldChg chg="modSp">
        <pc:chgData name="Remco de Boer" userId="S::r.deboer@kennisnet.nl::8acc6a2c-1466-4c04-b231-8e0e18e599af" providerId="AD" clId="Web-{9BA1A976-D1BD-7343-071B-10CF6AB0543B}" dt="2023-06-09T14:03:27.697" v="1032" actId="20577"/>
        <pc:sldMkLst>
          <pc:docMk/>
          <pc:sldMk cId="2652367244" sldId="269"/>
        </pc:sldMkLst>
        <pc:spChg chg="mod">
          <ac:chgData name="Remco de Boer" userId="S::r.deboer@kennisnet.nl::8acc6a2c-1466-4c04-b231-8e0e18e599af" providerId="AD" clId="Web-{9BA1A976-D1BD-7343-071B-10CF6AB0543B}" dt="2023-06-09T14:03:27.697" v="1032" actId="20577"/>
          <ac:spMkLst>
            <pc:docMk/>
            <pc:sldMk cId="2652367244" sldId="269"/>
            <ac:spMk id="4" creationId="{4D6E319F-91F5-8A86-281A-0C9509D09631}"/>
          </ac:spMkLst>
        </pc:spChg>
      </pc:sldChg>
      <pc:sldChg chg="modSp">
        <pc:chgData name="Remco de Boer" userId="S::r.deboer@kennisnet.nl::8acc6a2c-1466-4c04-b231-8e0e18e599af" providerId="AD" clId="Web-{9BA1A976-D1BD-7343-071B-10CF6AB0543B}" dt="2023-06-09T14:29:01.492" v="1634" actId="20577"/>
        <pc:sldMkLst>
          <pc:docMk/>
          <pc:sldMk cId="667655409" sldId="270"/>
        </pc:sldMkLst>
        <pc:spChg chg="mod">
          <ac:chgData name="Remco de Boer" userId="S::r.deboer@kennisnet.nl::8acc6a2c-1466-4c04-b231-8e0e18e599af" providerId="AD" clId="Web-{9BA1A976-D1BD-7343-071B-10CF6AB0543B}" dt="2023-06-09T14:29:01.492" v="1634" actId="20577"/>
          <ac:spMkLst>
            <pc:docMk/>
            <pc:sldMk cId="667655409" sldId="270"/>
            <ac:spMk id="4" creationId="{DB5F42F4-4287-B19B-10B2-6A1E06BF1F0A}"/>
          </ac:spMkLst>
        </pc:spChg>
      </pc:sldChg>
      <pc:sldChg chg="modSp">
        <pc:chgData name="Remco de Boer" userId="S::r.deboer@kennisnet.nl::8acc6a2c-1466-4c04-b231-8e0e18e599af" providerId="AD" clId="Web-{9BA1A976-D1BD-7343-071B-10CF6AB0543B}" dt="2023-06-09T13:52:47.703" v="531" actId="20577"/>
        <pc:sldMkLst>
          <pc:docMk/>
          <pc:sldMk cId="1810921910" sldId="271"/>
        </pc:sldMkLst>
        <pc:spChg chg="mod">
          <ac:chgData name="Remco de Boer" userId="S::r.deboer@kennisnet.nl::8acc6a2c-1466-4c04-b231-8e0e18e599af" providerId="AD" clId="Web-{9BA1A976-D1BD-7343-071B-10CF6AB0543B}" dt="2023-06-09T13:52:47.703" v="531" actId="20577"/>
          <ac:spMkLst>
            <pc:docMk/>
            <pc:sldMk cId="1810921910" sldId="271"/>
            <ac:spMk id="4" creationId="{DA5D1AA6-E628-6043-F09D-5681584C62FD}"/>
          </ac:spMkLst>
        </pc:spChg>
      </pc:sldChg>
      <pc:sldChg chg="modSp">
        <pc:chgData name="Remco de Boer" userId="S::r.deboer@kennisnet.nl::8acc6a2c-1466-4c04-b231-8e0e18e599af" providerId="AD" clId="Web-{9BA1A976-D1BD-7343-071B-10CF6AB0543B}" dt="2023-06-09T14:30:49.153" v="1696" actId="20577"/>
        <pc:sldMkLst>
          <pc:docMk/>
          <pc:sldMk cId="1100192374" sldId="272"/>
        </pc:sldMkLst>
        <pc:spChg chg="mod">
          <ac:chgData name="Remco de Boer" userId="S::r.deboer@kennisnet.nl::8acc6a2c-1466-4c04-b231-8e0e18e599af" providerId="AD" clId="Web-{9BA1A976-D1BD-7343-071B-10CF6AB0543B}" dt="2023-06-09T14:30:49.153" v="1696" actId="20577"/>
          <ac:spMkLst>
            <pc:docMk/>
            <pc:sldMk cId="1100192374" sldId="272"/>
            <ac:spMk id="4" creationId="{DB5F42F4-4287-B19B-10B2-6A1E06BF1F0A}"/>
          </ac:spMkLst>
        </pc:spChg>
      </pc:sldChg>
      <pc:sldChg chg="modSp">
        <pc:chgData name="Remco de Boer" userId="S::r.deboer@kennisnet.nl::8acc6a2c-1466-4c04-b231-8e0e18e599af" providerId="AD" clId="Web-{9BA1A976-D1BD-7343-071B-10CF6AB0543B}" dt="2023-06-09T14:34:38.975" v="1715" actId="20577"/>
        <pc:sldMkLst>
          <pc:docMk/>
          <pc:sldMk cId="639405940" sldId="273"/>
        </pc:sldMkLst>
        <pc:spChg chg="mod">
          <ac:chgData name="Remco de Boer" userId="S::r.deboer@kennisnet.nl::8acc6a2c-1466-4c04-b231-8e0e18e599af" providerId="AD" clId="Web-{9BA1A976-D1BD-7343-071B-10CF6AB0543B}" dt="2023-06-09T14:34:38.975" v="1715" actId="20577"/>
          <ac:spMkLst>
            <pc:docMk/>
            <pc:sldMk cId="639405940" sldId="273"/>
            <ac:spMk id="4" creationId="{DB5F42F4-4287-B19B-10B2-6A1E06BF1F0A}"/>
          </ac:spMkLst>
        </pc:spChg>
      </pc:sldChg>
      <pc:sldChg chg="modSp add replId">
        <pc:chgData name="Remco de Boer" userId="S::r.deboer@kennisnet.nl::8acc6a2c-1466-4c04-b231-8e0e18e599af" providerId="AD" clId="Web-{9BA1A976-D1BD-7343-071B-10CF6AB0543B}" dt="2023-06-09T14:26:32.221" v="1562" actId="20577"/>
        <pc:sldMkLst>
          <pc:docMk/>
          <pc:sldMk cId="1115687706" sldId="275"/>
        </pc:sldMkLst>
        <pc:spChg chg="mod">
          <ac:chgData name="Remco de Boer" userId="S::r.deboer@kennisnet.nl::8acc6a2c-1466-4c04-b231-8e0e18e599af" providerId="AD" clId="Web-{9BA1A976-D1BD-7343-071B-10CF6AB0543B}" dt="2023-06-09T14:26:32.221" v="1562" actId="20577"/>
          <ac:spMkLst>
            <pc:docMk/>
            <pc:sldMk cId="1115687706" sldId="275"/>
            <ac:spMk id="4" creationId="{DA5D1AA6-E628-6043-F09D-5681584C62FD}"/>
          </ac:spMkLst>
        </pc:spChg>
      </pc:sldChg>
      <pc:sldChg chg="modSp add replId">
        <pc:chgData name="Remco de Boer" userId="S::r.deboer@kennisnet.nl::8acc6a2c-1466-4c04-b231-8e0e18e599af" providerId="AD" clId="Web-{9BA1A976-D1BD-7343-071B-10CF6AB0543B}" dt="2023-06-09T14:41:11.068" v="1800" actId="20577"/>
        <pc:sldMkLst>
          <pc:docMk/>
          <pc:sldMk cId="3530785029" sldId="276"/>
        </pc:sldMkLst>
        <pc:spChg chg="mod">
          <ac:chgData name="Remco de Boer" userId="S::r.deboer@kennisnet.nl::8acc6a2c-1466-4c04-b231-8e0e18e599af" providerId="AD" clId="Web-{9BA1A976-D1BD-7343-071B-10CF6AB0543B}" dt="2023-06-09T14:36:46.698" v="1717" actId="20577"/>
          <ac:spMkLst>
            <pc:docMk/>
            <pc:sldMk cId="3530785029" sldId="276"/>
            <ac:spMk id="2" creationId="{D5505C4C-A917-A0E8-4F0D-C0F131F83718}"/>
          </ac:spMkLst>
        </pc:spChg>
        <pc:spChg chg="mod">
          <ac:chgData name="Remco de Boer" userId="S::r.deboer@kennisnet.nl::8acc6a2c-1466-4c04-b231-8e0e18e599af" providerId="AD" clId="Web-{9BA1A976-D1BD-7343-071B-10CF6AB0543B}" dt="2023-06-09T14:41:11.068" v="1800" actId="20577"/>
          <ac:spMkLst>
            <pc:docMk/>
            <pc:sldMk cId="3530785029" sldId="276"/>
            <ac:spMk id="4" creationId="{DB5F42F4-4287-B19B-10B2-6A1E06BF1F0A}"/>
          </ac:spMkLst>
        </pc:spChg>
      </pc:sldChg>
    </pc:docChg>
  </pc:docChgLst>
  <pc:docChgLst>
    <pc:chgData name="Remco de Boer" userId="S::r.deboer@kennisnet.nl::8acc6a2c-1466-4c04-b231-8e0e18e599af" providerId="AD" clId="Web-{81F4E44D-93D9-C94B-0ADA-B9FF30360CCF}"/>
    <pc:docChg chg="modSld">
      <pc:chgData name="Remco de Boer" userId="S::r.deboer@kennisnet.nl::8acc6a2c-1466-4c04-b231-8e0e18e599af" providerId="AD" clId="Web-{81F4E44D-93D9-C94B-0ADA-B9FF30360CCF}" dt="2023-06-09T13:33:44.016" v="946" actId="20577"/>
      <pc:docMkLst>
        <pc:docMk/>
      </pc:docMkLst>
      <pc:sldChg chg="modSp">
        <pc:chgData name="Remco de Boer" userId="S::r.deboer@kennisnet.nl::8acc6a2c-1466-4c04-b231-8e0e18e599af" providerId="AD" clId="Web-{81F4E44D-93D9-C94B-0ADA-B9FF30360CCF}" dt="2023-06-09T13:29:58.999" v="900"/>
        <pc:sldMkLst>
          <pc:docMk/>
          <pc:sldMk cId="0" sldId="260"/>
        </pc:sldMkLst>
        <pc:graphicFrameChg chg="mod modGraphic">
          <ac:chgData name="Remco de Boer" userId="S::r.deboer@kennisnet.nl::8acc6a2c-1466-4c04-b231-8e0e18e599af" providerId="AD" clId="Web-{81F4E44D-93D9-C94B-0ADA-B9FF30360CCF}" dt="2023-06-09T13:29:58.999" v="900"/>
          <ac:graphicFrameMkLst>
            <pc:docMk/>
            <pc:sldMk cId="0" sldId="260"/>
            <ac:graphicFrameMk id="220" creationId="{00000000-0000-0000-0000-000000000000}"/>
          </ac:graphicFrameMkLst>
        </pc:graphicFrameChg>
      </pc:sldChg>
      <pc:sldChg chg="addSp modSp">
        <pc:chgData name="Remco de Boer" userId="S::r.deboer@kennisnet.nl::8acc6a2c-1466-4c04-b231-8e0e18e599af" providerId="AD" clId="Web-{81F4E44D-93D9-C94B-0ADA-B9FF30360CCF}" dt="2023-06-09T13:33:44.016" v="946" actId="20577"/>
        <pc:sldMkLst>
          <pc:docMk/>
          <pc:sldMk cId="0" sldId="261"/>
        </pc:sldMkLst>
        <pc:spChg chg="mod">
          <ac:chgData name="Remco de Boer" userId="S::r.deboer@kennisnet.nl::8acc6a2c-1466-4c04-b231-8e0e18e599af" providerId="AD" clId="Web-{81F4E44D-93D9-C94B-0ADA-B9FF30360CCF}" dt="2023-06-09T13:33:44.016" v="946" actId="20577"/>
          <ac:spMkLst>
            <pc:docMk/>
            <pc:sldMk cId="0" sldId="261"/>
            <ac:spMk id="226" creationId="{00000000-0000-0000-0000-000000000000}"/>
          </ac:spMkLst>
        </pc:spChg>
        <pc:picChg chg="add mod">
          <ac:chgData name="Remco de Boer" userId="S::r.deboer@kennisnet.nl::8acc6a2c-1466-4c04-b231-8e0e18e599af" providerId="AD" clId="Web-{81F4E44D-93D9-C94B-0ADA-B9FF30360CCF}" dt="2023-06-09T13:32:32.932" v="927" actId="1076"/>
          <ac:picMkLst>
            <pc:docMk/>
            <pc:sldMk cId="0" sldId="261"/>
            <ac:picMk id="3" creationId="{21C0B4F4-EC1E-4E2A-8D18-C610A74E0BCB}"/>
          </ac:picMkLst>
        </pc:picChg>
      </pc:sldChg>
    </pc:docChg>
  </pc:docChgLst>
  <pc:docChgLst>
    <pc:chgData name="Henk Nijstad" userId="S::h.nijstad@kennisnet.nl::d3c9760c-ddc2-47a8-89b0-ad7e373290da" providerId="AD" clId="Web-{9A286B1D-7815-908C-BBD0-28DA2B5CFD2B}"/>
    <pc:docChg chg="modSld">
      <pc:chgData name="Henk Nijstad" userId="S::h.nijstad@kennisnet.nl::d3c9760c-ddc2-47a8-89b0-ad7e373290da" providerId="AD" clId="Web-{9A286B1D-7815-908C-BBD0-28DA2B5CFD2B}" dt="2023-06-15T07:28:13.210" v="46" actId="20577"/>
      <pc:docMkLst>
        <pc:docMk/>
      </pc:docMkLst>
      <pc:sldChg chg="modSp">
        <pc:chgData name="Henk Nijstad" userId="S::h.nijstad@kennisnet.nl::d3c9760c-ddc2-47a8-89b0-ad7e373290da" providerId="AD" clId="Web-{9A286B1D-7815-908C-BBD0-28DA2B5CFD2B}" dt="2023-06-15T07:28:13.210" v="46" actId="20577"/>
        <pc:sldMkLst>
          <pc:docMk/>
          <pc:sldMk cId="2846841578" sldId="294"/>
        </pc:sldMkLst>
        <pc:spChg chg="mod">
          <ac:chgData name="Henk Nijstad" userId="S::h.nijstad@kennisnet.nl::d3c9760c-ddc2-47a8-89b0-ad7e373290da" providerId="AD" clId="Web-{9A286B1D-7815-908C-BBD0-28DA2B5CFD2B}" dt="2023-06-15T07:28:13.210" v="46" actId="20577"/>
          <ac:spMkLst>
            <pc:docMk/>
            <pc:sldMk cId="2846841578" sldId="294"/>
            <ac:spMk id="2" creationId="{E6DEC841-B69D-EB75-2752-1608483438B7}"/>
          </ac:spMkLst>
        </pc:spChg>
      </pc:sldChg>
    </pc:docChg>
  </pc:docChgLst>
  <pc:docChgLst>
    <pc:chgData name="Joël de Bruijn" userId="c77c35a1-0a4a-4d47-95d4-064cc51fda78" providerId="ADAL" clId="{3475FA95-65C6-4C26-A136-155F258DF85D}"/>
    <pc:docChg chg="undo custSel addSld delSld modSld sldOrd">
      <pc:chgData name="Joël de Bruijn" userId="c77c35a1-0a4a-4d47-95d4-064cc51fda78" providerId="ADAL" clId="{3475FA95-65C6-4C26-A136-155F258DF85D}" dt="2024-01-26T11:56:06.829" v="7392"/>
      <pc:docMkLst>
        <pc:docMk/>
      </pc:docMkLst>
      <pc:sldChg chg="modSp mod">
        <pc:chgData name="Joël de Bruijn" userId="c77c35a1-0a4a-4d47-95d4-064cc51fda78" providerId="ADAL" clId="{3475FA95-65C6-4C26-A136-155F258DF85D}" dt="2024-01-24T10:48:06.778" v="1701" actId="20577"/>
        <pc:sldMkLst>
          <pc:docMk/>
          <pc:sldMk cId="0" sldId="258"/>
        </pc:sldMkLst>
        <pc:spChg chg="mod">
          <ac:chgData name="Joël de Bruijn" userId="c77c35a1-0a4a-4d47-95d4-064cc51fda78" providerId="ADAL" clId="{3475FA95-65C6-4C26-A136-155F258DF85D}" dt="2024-01-23T10:41:48.556" v="101"/>
          <ac:spMkLst>
            <pc:docMk/>
            <pc:sldMk cId="0" sldId="258"/>
            <ac:spMk id="4" creationId="{2F62AB1C-8C65-E8B2-27E2-6F5684DBA212}"/>
          </ac:spMkLst>
        </pc:spChg>
        <pc:graphicFrameChg chg="mod modGraphic">
          <ac:chgData name="Joël de Bruijn" userId="c77c35a1-0a4a-4d47-95d4-064cc51fda78" providerId="ADAL" clId="{3475FA95-65C6-4C26-A136-155F258DF85D}" dt="2024-01-24T10:48:06.778" v="1701" actId="20577"/>
          <ac:graphicFrameMkLst>
            <pc:docMk/>
            <pc:sldMk cId="0" sldId="258"/>
            <ac:graphicFrameMk id="206" creationId="{00000000-0000-0000-0000-000000000000}"/>
          </ac:graphicFrameMkLst>
        </pc:graphicFrameChg>
      </pc:sldChg>
      <pc:sldChg chg="modSp mod">
        <pc:chgData name="Joël de Bruijn" userId="c77c35a1-0a4a-4d47-95d4-064cc51fda78" providerId="ADAL" clId="{3475FA95-65C6-4C26-A136-155F258DF85D}" dt="2024-01-24T15:49:30.123" v="6323" actId="1076"/>
        <pc:sldMkLst>
          <pc:docMk/>
          <pc:sldMk cId="0" sldId="260"/>
        </pc:sldMkLst>
        <pc:spChg chg="mod">
          <ac:chgData name="Joël de Bruijn" userId="c77c35a1-0a4a-4d47-95d4-064cc51fda78" providerId="ADAL" clId="{3475FA95-65C6-4C26-A136-155F258DF85D}" dt="2024-01-23T10:46:24.715" v="142" actId="553"/>
          <ac:spMkLst>
            <pc:docMk/>
            <pc:sldMk cId="0" sldId="260"/>
            <ac:spMk id="2" creationId="{CC27ED28-5C29-2039-2361-1809AD713DB5}"/>
          </ac:spMkLst>
        </pc:spChg>
        <pc:spChg chg="mod">
          <ac:chgData name="Joël de Bruijn" userId="c77c35a1-0a4a-4d47-95d4-064cc51fda78" providerId="ADAL" clId="{3475FA95-65C6-4C26-A136-155F258DF85D}" dt="2024-01-23T10:44:43.690" v="133"/>
          <ac:spMkLst>
            <pc:docMk/>
            <pc:sldMk cId="0" sldId="260"/>
            <ac:spMk id="3" creationId="{9C79A73F-71FD-6BCD-DC54-BEFFAF0E167E}"/>
          </ac:spMkLst>
        </pc:spChg>
        <pc:spChg chg="mod">
          <ac:chgData name="Joël de Bruijn" userId="c77c35a1-0a4a-4d47-95d4-064cc51fda78" providerId="ADAL" clId="{3475FA95-65C6-4C26-A136-155F258DF85D}" dt="2024-01-23T10:47:03.509" v="147" actId="552"/>
          <ac:spMkLst>
            <pc:docMk/>
            <pc:sldMk cId="0" sldId="260"/>
            <ac:spMk id="4" creationId="{E4B859D2-EA8F-8CD7-6EEE-7D2EBA5B219E}"/>
          </ac:spMkLst>
        </pc:spChg>
        <pc:spChg chg="mod">
          <ac:chgData name="Joël de Bruijn" userId="c77c35a1-0a4a-4d47-95d4-064cc51fda78" providerId="ADAL" clId="{3475FA95-65C6-4C26-A136-155F258DF85D}" dt="2024-01-23T10:47:03.509" v="147" actId="552"/>
          <ac:spMkLst>
            <pc:docMk/>
            <pc:sldMk cId="0" sldId="260"/>
            <ac:spMk id="5" creationId="{21B3422D-1C8A-002B-12F4-841C4831D6DA}"/>
          </ac:spMkLst>
        </pc:spChg>
        <pc:spChg chg="mod">
          <ac:chgData name="Joël de Bruijn" userId="c77c35a1-0a4a-4d47-95d4-064cc51fda78" providerId="ADAL" clId="{3475FA95-65C6-4C26-A136-155F258DF85D}" dt="2024-01-24T15:48:35.353" v="6315" actId="1076"/>
          <ac:spMkLst>
            <pc:docMk/>
            <pc:sldMk cId="0" sldId="260"/>
            <ac:spMk id="6" creationId="{42D3EB55-DE39-9F5F-5F4F-F987C1E7BED7}"/>
          </ac:spMkLst>
        </pc:spChg>
        <pc:spChg chg="mod">
          <ac:chgData name="Joël de Bruijn" userId="c77c35a1-0a4a-4d47-95d4-064cc51fda78" providerId="ADAL" clId="{3475FA95-65C6-4C26-A136-155F258DF85D}" dt="2024-01-24T15:48:41.802" v="6316" actId="1076"/>
          <ac:spMkLst>
            <pc:docMk/>
            <pc:sldMk cId="0" sldId="260"/>
            <ac:spMk id="7" creationId="{10D6D63D-3511-D07F-DA8F-D39C163A6C77}"/>
          </ac:spMkLst>
        </pc:spChg>
        <pc:spChg chg="mod">
          <ac:chgData name="Joël de Bruijn" userId="c77c35a1-0a4a-4d47-95d4-064cc51fda78" providerId="ADAL" clId="{3475FA95-65C6-4C26-A136-155F258DF85D}" dt="2024-01-24T15:48:47.626" v="6317" actId="1076"/>
          <ac:spMkLst>
            <pc:docMk/>
            <pc:sldMk cId="0" sldId="260"/>
            <ac:spMk id="8" creationId="{F50DF0DF-0D59-E756-871A-1C6F8BAB71E3}"/>
          </ac:spMkLst>
        </pc:spChg>
        <pc:spChg chg="mod">
          <ac:chgData name="Joël de Bruijn" userId="c77c35a1-0a4a-4d47-95d4-064cc51fda78" providerId="ADAL" clId="{3475FA95-65C6-4C26-A136-155F258DF85D}" dt="2024-01-24T15:49:04.259" v="6318" actId="1076"/>
          <ac:spMkLst>
            <pc:docMk/>
            <pc:sldMk cId="0" sldId="260"/>
            <ac:spMk id="9" creationId="{F09E4528-F8C9-5F75-6482-847C88EB18B5}"/>
          </ac:spMkLst>
        </pc:spChg>
        <pc:spChg chg="mod">
          <ac:chgData name="Joël de Bruijn" userId="c77c35a1-0a4a-4d47-95d4-064cc51fda78" providerId="ADAL" clId="{3475FA95-65C6-4C26-A136-155F258DF85D}" dt="2024-01-24T15:49:30.123" v="6323" actId="1076"/>
          <ac:spMkLst>
            <pc:docMk/>
            <pc:sldMk cId="0" sldId="260"/>
            <ac:spMk id="10" creationId="{A5BE3DE1-D3F7-7F90-B2DC-EF529DDF7A32}"/>
          </ac:spMkLst>
        </pc:spChg>
        <pc:spChg chg="mod">
          <ac:chgData name="Joël de Bruijn" userId="c77c35a1-0a4a-4d47-95d4-064cc51fda78" providerId="ADAL" clId="{3475FA95-65C6-4C26-A136-155F258DF85D}" dt="2024-01-24T15:49:30.123" v="6323" actId="1076"/>
          <ac:spMkLst>
            <pc:docMk/>
            <pc:sldMk cId="0" sldId="260"/>
            <ac:spMk id="11" creationId="{3F71667A-A2BB-7EDC-D727-BCB7EED54650}"/>
          </ac:spMkLst>
        </pc:spChg>
        <pc:spChg chg="mod">
          <ac:chgData name="Joël de Bruijn" userId="c77c35a1-0a4a-4d47-95d4-064cc51fda78" providerId="ADAL" clId="{3475FA95-65C6-4C26-A136-155F258DF85D}" dt="2024-01-23T10:46:24.715" v="142" actId="553"/>
          <ac:spMkLst>
            <pc:docMk/>
            <pc:sldMk cId="0" sldId="260"/>
            <ac:spMk id="12" creationId="{E69980BD-81A4-6488-073F-8DEEC91D24A4}"/>
          </ac:spMkLst>
        </pc:spChg>
        <pc:spChg chg="mod">
          <ac:chgData name="Joël de Bruijn" userId="c77c35a1-0a4a-4d47-95d4-064cc51fda78" providerId="ADAL" clId="{3475FA95-65C6-4C26-A136-155F258DF85D}" dt="2024-01-23T10:46:24.715" v="142" actId="553"/>
          <ac:spMkLst>
            <pc:docMk/>
            <pc:sldMk cId="0" sldId="260"/>
            <ac:spMk id="13" creationId="{58681950-4042-61A5-62ED-7CA3B422C838}"/>
          </ac:spMkLst>
        </pc:spChg>
        <pc:spChg chg="mod">
          <ac:chgData name="Joël de Bruijn" userId="c77c35a1-0a4a-4d47-95d4-064cc51fda78" providerId="ADAL" clId="{3475FA95-65C6-4C26-A136-155F258DF85D}" dt="2024-01-23T10:46:48.676" v="145" actId="1037"/>
          <ac:spMkLst>
            <pc:docMk/>
            <pc:sldMk cId="0" sldId="260"/>
            <ac:spMk id="14" creationId="{F257B02C-CAC4-0888-D125-9EB6C8132E5C}"/>
          </ac:spMkLst>
        </pc:spChg>
        <pc:graphicFrameChg chg="mod">
          <ac:chgData name="Joël de Bruijn" userId="c77c35a1-0a4a-4d47-95d4-064cc51fda78" providerId="ADAL" clId="{3475FA95-65C6-4C26-A136-155F258DF85D}" dt="2024-01-24T15:49:25.418" v="6322" actId="1076"/>
          <ac:graphicFrameMkLst>
            <pc:docMk/>
            <pc:sldMk cId="0" sldId="260"/>
            <ac:graphicFrameMk id="220" creationId="{00000000-0000-0000-0000-000000000000}"/>
          </ac:graphicFrameMkLst>
        </pc:graphicFrameChg>
      </pc:sldChg>
      <pc:sldChg chg="addSp delSp modSp mod">
        <pc:chgData name="Joël de Bruijn" userId="c77c35a1-0a4a-4d47-95d4-064cc51fda78" providerId="ADAL" clId="{3475FA95-65C6-4C26-A136-155F258DF85D}" dt="2024-01-24T15:49:59.097" v="6327"/>
        <pc:sldMkLst>
          <pc:docMk/>
          <pc:sldMk cId="0" sldId="261"/>
        </pc:sldMkLst>
        <pc:spChg chg="mod">
          <ac:chgData name="Joël de Bruijn" userId="c77c35a1-0a4a-4d47-95d4-064cc51fda78" providerId="ADAL" clId="{3475FA95-65C6-4C26-A136-155F258DF85D}" dt="2024-01-24T15:49:59.097" v="6327"/>
          <ac:spMkLst>
            <pc:docMk/>
            <pc:sldMk cId="0" sldId="261"/>
            <ac:spMk id="2" creationId="{B046AD52-72CB-5A33-F9A3-AE82E9005C20}"/>
          </ac:spMkLst>
        </pc:spChg>
        <pc:spChg chg="add del mod">
          <ac:chgData name="Joël de Bruijn" userId="c77c35a1-0a4a-4d47-95d4-064cc51fda78" providerId="ADAL" clId="{3475FA95-65C6-4C26-A136-155F258DF85D}" dt="2024-01-23T14:22:59.218" v="1546" actId="14100"/>
          <ac:spMkLst>
            <pc:docMk/>
            <pc:sldMk cId="0" sldId="261"/>
            <ac:spMk id="5" creationId="{FE03A757-ED48-BC95-6893-2A9D3465ECC5}"/>
          </ac:spMkLst>
        </pc:spChg>
        <pc:spChg chg="add mod">
          <ac:chgData name="Joël de Bruijn" userId="c77c35a1-0a4a-4d47-95d4-064cc51fda78" providerId="ADAL" clId="{3475FA95-65C6-4C26-A136-155F258DF85D}" dt="2024-01-23T10:48:05.276" v="158" actId="14100"/>
          <ac:spMkLst>
            <pc:docMk/>
            <pc:sldMk cId="0" sldId="261"/>
            <ac:spMk id="6" creationId="{BD7A1443-FDB2-F289-0CAB-701F29D7FDE2}"/>
          </ac:spMkLst>
        </pc:spChg>
        <pc:spChg chg="add mod">
          <ac:chgData name="Joël de Bruijn" userId="c77c35a1-0a4a-4d47-95d4-064cc51fda78" providerId="ADAL" clId="{3475FA95-65C6-4C26-A136-155F258DF85D}" dt="2024-01-23T14:22:56.165" v="1545" actId="14100"/>
          <ac:spMkLst>
            <pc:docMk/>
            <pc:sldMk cId="0" sldId="261"/>
            <ac:spMk id="7" creationId="{79A55C9E-42B8-DD5F-9A9F-53A639DFCC5C}"/>
          </ac:spMkLst>
        </pc:spChg>
      </pc:sldChg>
      <pc:sldChg chg="addSp modSp mod">
        <pc:chgData name="Joël de Bruijn" userId="c77c35a1-0a4a-4d47-95d4-064cc51fda78" providerId="ADAL" clId="{3475FA95-65C6-4C26-A136-155F258DF85D}" dt="2024-01-24T15:49:55.223" v="6326"/>
        <pc:sldMkLst>
          <pc:docMk/>
          <pc:sldMk cId="0" sldId="262"/>
        </pc:sldMkLst>
        <pc:spChg chg="mod">
          <ac:chgData name="Joël de Bruijn" userId="c77c35a1-0a4a-4d47-95d4-064cc51fda78" providerId="ADAL" clId="{3475FA95-65C6-4C26-A136-155F258DF85D}" dt="2024-01-24T15:49:55.223" v="6326"/>
          <ac:spMkLst>
            <pc:docMk/>
            <pc:sldMk cId="0" sldId="262"/>
            <ac:spMk id="2" creationId="{F7ACCD48-7805-6A68-33BB-327A0FC81905}"/>
          </ac:spMkLst>
        </pc:spChg>
        <pc:spChg chg="add mod">
          <ac:chgData name="Joël de Bruijn" userId="c77c35a1-0a4a-4d47-95d4-064cc51fda78" providerId="ADAL" clId="{3475FA95-65C6-4C26-A136-155F258DF85D}" dt="2024-01-24T14:58:08.693" v="5067" actId="14100"/>
          <ac:spMkLst>
            <pc:docMk/>
            <pc:sldMk cId="0" sldId="262"/>
            <ac:spMk id="4" creationId="{16F01E60-8EDE-6CE8-CF23-061EC030A503}"/>
          </ac:spMkLst>
        </pc:spChg>
        <pc:spChg chg="add mod">
          <ac:chgData name="Joël de Bruijn" userId="c77c35a1-0a4a-4d47-95d4-064cc51fda78" providerId="ADAL" clId="{3475FA95-65C6-4C26-A136-155F258DF85D}" dt="2024-01-24T14:58:37.864" v="5072" actId="1076"/>
          <ac:spMkLst>
            <pc:docMk/>
            <pc:sldMk cId="0" sldId="262"/>
            <ac:spMk id="5" creationId="{CEF6E5ED-EBCB-6461-EF10-573D67412DF9}"/>
          </ac:spMkLst>
        </pc:spChg>
        <pc:spChg chg="add mod">
          <ac:chgData name="Joël de Bruijn" userId="c77c35a1-0a4a-4d47-95d4-064cc51fda78" providerId="ADAL" clId="{3475FA95-65C6-4C26-A136-155F258DF85D}" dt="2024-01-24T14:59:00.880" v="5077" actId="14100"/>
          <ac:spMkLst>
            <pc:docMk/>
            <pc:sldMk cId="0" sldId="262"/>
            <ac:spMk id="6" creationId="{98EAF225-F06B-224F-59BA-A05FCC41F15F}"/>
          </ac:spMkLst>
        </pc:spChg>
        <pc:spChg chg="add mod">
          <ac:chgData name="Joël de Bruijn" userId="c77c35a1-0a4a-4d47-95d4-064cc51fda78" providerId="ADAL" clId="{3475FA95-65C6-4C26-A136-155F258DF85D}" dt="2024-01-24T14:59:16.841" v="5079" actId="14100"/>
          <ac:spMkLst>
            <pc:docMk/>
            <pc:sldMk cId="0" sldId="262"/>
            <ac:spMk id="7" creationId="{F1370FC2-C62F-EBA0-CC97-135F29E368B0}"/>
          </ac:spMkLst>
        </pc:spChg>
        <pc:picChg chg="mod">
          <ac:chgData name="Joël de Bruijn" userId="c77c35a1-0a4a-4d47-95d4-064cc51fda78" providerId="ADAL" clId="{3475FA95-65C6-4C26-A136-155F258DF85D}" dt="2024-01-24T14:58:14.765" v="5070" actId="1076"/>
          <ac:picMkLst>
            <pc:docMk/>
            <pc:sldMk cId="0" sldId="262"/>
            <ac:picMk id="3" creationId="{896EE58A-3DCD-8D3B-9AEE-98C901AA1A7D}"/>
          </ac:picMkLst>
        </pc:picChg>
      </pc:sldChg>
      <pc:sldChg chg="modSp mod">
        <pc:chgData name="Joël de Bruijn" userId="c77c35a1-0a4a-4d47-95d4-064cc51fda78" providerId="ADAL" clId="{3475FA95-65C6-4C26-A136-155F258DF85D}" dt="2024-01-24T15:51:34.282" v="6527" actId="20577"/>
        <pc:sldMkLst>
          <pc:docMk/>
          <pc:sldMk cId="0" sldId="263"/>
        </pc:sldMkLst>
        <pc:spChg chg="mod">
          <ac:chgData name="Joël de Bruijn" userId="c77c35a1-0a4a-4d47-95d4-064cc51fda78" providerId="ADAL" clId="{3475FA95-65C6-4C26-A136-155F258DF85D}" dt="2024-01-24T15:49:50.543" v="6325"/>
          <ac:spMkLst>
            <pc:docMk/>
            <pc:sldMk cId="0" sldId="263"/>
            <ac:spMk id="2" creationId="{D5EAC3C3-7436-7E01-BF93-C4764624EA99}"/>
          </ac:spMkLst>
        </pc:spChg>
        <pc:spChg chg="mod">
          <ac:chgData name="Joël de Bruijn" userId="c77c35a1-0a4a-4d47-95d4-064cc51fda78" providerId="ADAL" clId="{3475FA95-65C6-4C26-A136-155F258DF85D}" dt="2024-01-24T15:51:34.282" v="6527" actId="20577"/>
          <ac:spMkLst>
            <pc:docMk/>
            <pc:sldMk cId="0" sldId="263"/>
            <ac:spMk id="241" creationId="{00000000-0000-0000-0000-000000000000}"/>
          </ac:spMkLst>
        </pc:spChg>
      </pc:sldChg>
      <pc:sldChg chg="modSp mod">
        <pc:chgData name="Joël de Bruijn" userId="c77c35a1-0a4a-4d47-95d4-064cc51fda78" providerId="ADAL" clId="{3475FA95-65C6-4C26-A136-155F258DF85D}" dt="2024-01-24T10:47:47.767" v="1699" actId="6549"/>
        <pc:sldMkLst>
          <pc:docMk/>
          <pc:sldMk cId="1099589000" sldId="266"/>
        </pc:sldMkLst>
        <pc:spChg chg="mod">
          <ac:chgData name="Joël de Bruijn" userId="c77c35a1-0a4a-4d47-95d4-064cc51fda78" providerId="ADAL" clId="{3475FA95-65C6-4C26-A136-155F258DF85D}" dt="2024-01-23T10:32:12.343" v="14" actId="20577"/>
          <ac:spMkLst>
            <pc:docMk/>
            <pc:sldMk cId="1099589000" sldId="266"/>
            <ac:spMk id="2" creationId="{801E7AB0-1B76-21CC-2C6E-9A910D71B38D}"/>
          </ac:spMkLst>
        </pc:spChg>
        <pc:spChg chg="mod">
          <ac:chgData name="Joël de Bruijn" userId="c77c35a1-0a4a-4d47-95d4-064cc51fda78" providerId="ADAL" clId="{3475FA95-65C6-4C26-A136-155F258DF85D}" dt="2024-01-24T10:47:47.767" v="1699" actId="6549"/>
          <ac:spMkLst>
            <pc:docMk/>
            <pc:sldMk cId="1099589000" sldId="266"/>
            <ac:spMk id="3" creationId="{066B2671-EC06-57E2-4289-6E8E75F8824F}"/>
          </ac:spMkLst>
        </pc:spChg>
      </pc:sldChg>
      <pc:sldChg chg="modSp mod">
        <pc:chgData name="Joël de Bruijn" userId="c77c35a1-0a4a-4d47-95d4-064cc51fda78" providerId="ADAL" clId="{3475FA95-65C6-4C26-A136-155F258DF85D}" dt="2024-01-26T11:53:44.823" v="7350" actId="113"/>
        <pc:sldMkLst>
          <pc:docMk/>
          <pc:sldMk cId="2652367244" sldId="269"/>
        </pc:sldMkLst>
        <pc:spChg chg="mod">
          <ac:chgData name="Joël de Bruijn" userId="c77c35a1-0a4a-4d47-95d4-064cc51fda78" providerId="ADAL" clId="{3475FA95-65C6-4C26-A136-155F258DF85D}" dt="2024-01-26T11:53:44.823" v="7350" actId="113"/>
          <ac:spMkLst>
            <pc:docMk/>
            <pc:sldMk cId="2652367244" sldId="269"/>
            <ac:spMk id="4" creationId="{4D6E319F-91F5-8A86-281A-0C9509D09631}"/>
          </ac:spMkLst>
        </pc:spChg>
        <pc:spChg chg="mod">
          <ac:chgData name="Joël de Bruijn" userId="c77c35a1-0a4a-4d47-95d4-064cc51fda78" providerId="ADAL" clId="{3475FA95-65C6-4C26-A136-155F258DF85D}" dt="2024-01-26T09:45:55.465" v="7325"/>
          <ac:spMkLst>
            <pc:docMk/>
            <pc:sldMk cId="2652367244" sldId="269"/>
            <ac:spMk id="5" creationId="{E27DFDF1-E9B4-2EF6-A794-8EF7CD17E63D}"/>
          </ac:spMkLst>
        </pc:spChg>
      </pc:sldChg>
      <pc:sldChg chg="modSp mod">
        <pc:chgData name="Joël de Bruijn" userId="c77c35a1-0a4a-4d47-95d4-064cc51fda78" providerId="ADAL" clId="{3475FA95-65C6-4C26-A136-155F258DF85D}" dt="2024-01-26T11:54:47.182" v="7367" actId="20577"/>
        <pc:sldMkLst>
          <pc:docMk/>
          <pc:sldMk cId="667655409" sldId="270"/>
        </pc:sldMkLst>
        <pc:spChg chg="mod">
          <ac:chgData name="Joël de Bruijn" userId="c77c35a1-0a4a-4d47-95d4-064cc51fda78" providerId="ADAL" clId="{3475FA95-65C6-4C26-A136-155F258DF85D}" dt="2024-01-26T11:54:47.182" v="7367" actId="20577"/>
          <ac:spMkLst>
            <pc:docMk/>
            <pc:sldMk cId="667655409" sldId="270"/>
            <ac:spMk id="4" creationId="{DB5F42F4-4287-B19B-10B2-6A1E06BF1F0A}"/>
          </ac:spMkLst>
        </pc:spChg>
        <pc:spChg chg="mod">
          <ac:chgData name="Joël de Bruijn" userId="c77c35a1-0a4a-4d47-95d4-064cc51fda78" providerId="ADAL" clId="{3475FA95-65C6-4C26-A136-155F258DF85D}" dt="2024-01-26T09:46:01.539" v="7326"/>
          <ac:spMkLst>
            <pc:docMk/>
            <pc:sldMk cId="667655409" sldId="270"/>
            <ac:spMk id="5" creationId="{5311BE0C-9471-3153-279A-D4CE2D8CB839}"/>
          </ac:spMkLst>
        </pc:spChg>
      </pc:sldChg>
      <pc:sldChg chg="modSp mod">
        <pc:chgData name="Joël de Bruijn" userId="c77c35a1-0a4a-4d47-95d4-064cc51fda78" providerId="ADAL" clId="{3475FA95-65C6-4C26-A136-155F258DF85D}" dt="2024-01-26T09:45:10.933" v="7324" actId="6549"/>
        <pc:sldMkLst>
          <pc:docMk/>
          <pc:sldMk cId="1810921910" sldId="271"/>
        </pc:sldMkLst>
        <pc:spChg chg="mod">
          <ac:chgData name="Joël de Bruijn" userId="c77c35a1-0a4a-4d47-95d4-064cc51fda78" providerId="ADAL" clId="{3475FA95-65C6-4C26-A136-155F258DF85D}" dt="2024-01-26T09:45:10.933" v="7324" actId="6549"/>
          <ac:spMkLst>
            <pc:docMk/>
            <pc:sldMk cId="1810921910" sldId="271"/>
            <ac:spMk id="4" creationId="{DA5D1AA6-E628-6043-F09D-5681584C62FD}"/>
          </ac:spMkLst>
        </pc:spChg>
        <pc:spChg chg="mod">
          <ac:chgData name="Joël de Bruijn" userId="c77c35a1-0a4a-4d47-95d4-064cc51fda78" providerId="ADAL" clId="{3475FA95-65C6-4C26-A136-155F258DF85D}" dt="2024-01-24T15:51:40.474" v="6528"/>
          <ac:spMkLst>
            <pc:docMk/>
            <pc:sldMk cId="1810921910" sldId="271"/>
            <ac:spMk id="5" creationId="{C8FDBD97-94EA-6558-7E57-2F57C99E9571}"/>
          </ac:spMkLst>
        </pc:spChg>
      </pc:sldChg>
      <pc:sldChg chg="del">
        <pc:chgData name="Joël de Bruijn" userId="c77c35a1-0a4a-4d47-95d4-064cc51fda78" providerId="ADAL" clId="{3475FA95-65C6-4C26-A136-155F258DF85D}" dt="2024-01-24T15:57:56.660" v="7320" actId="47"/>
        <pc:sldMkLst>
          <pc:docMk/>
          <pc:sldMk cId="1100192374" sldId="272"/>
        </pc:sldMkLst>
      </pc:sldChg>
      <pc:sldChg chg="modSp mod">
        <pc:chgData name="Joël de Bruijn" userId="c77c35a1-0a4a-4d47-95d4-064cc51fda78" providerId="ADAL" clId="{3475FA95-65C6-4C26-A136-155F258DF85D}" dt="2024-01-26T11:55:10.193" v="7377" actId="14"/>
        <pc:sldMkLst>
          <pc:docMk/>
          <pc:sldMk cId="639405940" sldId="273"/>
        </pc:sldMkLst>
        <pc:spChg chg="mod">
          <ac:chgData name="Joël de Bruijn" userId="c77c35a1-0a4a-4d47-95d4-064cc51fda78" providerId="ADAL" clId="{3475FA95-65C6-4C26-A136-155F258DF85D}" dt="2024-01-26T11:55:10.193" v="7377" actId="14"/>
          <ac:spMkLst>
            <pc:docMk/>
            <pc:sldMk cId="639405940" sldId="273"/>
            <ac:spMk id="4" creationId="{DB5F42F4-4287-B19B-10B2-6A1E06BF1F0A}"/>
          </ac:spMkLst>
        </pc:spChg>
        <pc:spChg chg="mod">
          <ac:chgData name="Joël de Bruijn" userId="c77c35a1-0a4a-4d47-95d4-064cc51fda78" providerId="ADAL" clId="{3475FA95-65C6-4C26-A136-155F258DF85D}" dt="2024-01-26T09:46:09.960" v="7327"/>
          <ac:spMkLst>
            <pc:docMk/>
            <pc:sldMk cId="639405940" sldId="273"/>
            <ac:spMk id="5" creationId="{5311BE0C-9471-3153-279A-D4CE2D8CB839}"/>
          </ac:spMkLst>
        </pc:spChg>
      </pc:sldChg>
      <pc:sldChg chg="modSp mod">
        <pc:chgData name="Joël de Bruijn" userId="c77c35a1-0a4a-4d47-95d4-064cc51fda78" providerId="ADAL" clId="{3475FA95-65C6-4C26-A136-155F258DF85D}" dt="2024-01-26T11:56:06.829" v="7392"/>
        <pc:sldMkLst>
          <pc:docMk/>
          <pc:sldMk cId="1115687706" sldId="275"/>
        </pc:sldMkLst>
        <pc:spChg chg="mod">
          <ac:chgData name="Joël de Bruijn" userId="c77c35a1-0a4a-4d47-95d4-064cc51fda78" providerId="ADAL" clId="{3475FA95-65C6-4C26-A136-155F258DF85D}" dt="2024-01-26T11:56:06.829" v="7392"/>
          <ac:spMkLst>
            <pc:docMk/>
            <pc:sldMk cId="1115687706" sldId="275"/>
            <ac:spMk id="4" creationId="{DA5D1AA6-E628-6043-F09D-5681584C62FD}"/>
          </ac:spMkLst>
        </pc:spChg>
        <pc:spChg chg="mod">
          <ac:chgData name="Joël de Bruijn" userId="c77c35a1-0a4a-4d47-95d4-064cc51fda78" providerId="ADAL" clId="{3475FA95-65C6-4C26-A136-155F258DF85D}" dt="2024-01-24T15:57:14.396" v="7304" actId="20577"/>
          <ac:spMkLst>
            <pc:docMk/>
            <pc:sldMk cId="1115687706" sldId="275"/>
            <ac:spMk id="5" creationId="{C8FDBD97-94EA-6558-7E57-2F57C99E9571}"/>
          </ac:spMkLst>
        </pc:spChg>
      </pc:sldChg>
      <pc:sldChg chg="modSp mod">
        <pc:chgData name="Joël de Bruijn" userId="c77c35a1-0a4a-4d47-95d4-064cc51fda78" providerId="ADAL" clId="{3475FA95-65C6-4C26-A136-155F258DF85D}" dt="2024-01-26T11:55:37.599" v="7388" actId="20577"/>
        <pc:sldMkLst>
          <pc:docMk/>
          <pc:sldMk cId="3530785029" sldId="276"/>
        </pc:sldMkLst>
        <pc:spChg chg="mod">
          <ac:chgData name="Joël de Bruijn" userId="c77c35a1-0a4a-4d47-95d4-064cc51fda78" providerId="ADAL" clId="{3475FA95-65C6-4C26-A136-155F258DF85D}" dt="2024-01-26T11:55:37.599" v="7388" actId="20577"/>
          <ac:spMkLst>
            <pc:docMk/>
            <pc:sldMk cId="3530785029" sldId="276"/>
            <ac:spMk id="4" creationId="{DB5F42F4-4287-B19B-10B2-6A1E06BF1F0A}"/>
          </ac:spMkLst>
        </pc:spChg>
        <pc:spChg chg="mod">
          <ac:chgData name="Joël de Bruijn" userId="c77c35a1-0a4a-4d47-95d4-064cc51fda78" providerId="ADAL" clId="{3475FA95-65C6-4C26-A136-155F258DF85D}" dt="2024-01-26T09:46:14.105" v="7328"/>
          <ac:spMkLst>
            <pc:docMk/>
            <pc:sldMk cId="3530785029" sldId="276"/>
            <ac:spMk id="5" creationId="{5311BE0C-9471-3153-279A-D4CE2D8CB839}"/>
          </ac:spMkLst>
        </pc:spChg>
      </pc:sldChg>
      <pc:sldChg chg="modSp mod">
        <pc:chgData name="Joël de Bruijn" userId="c77c35a1-0a4a-4d47-95d4-064cc51fda78" providerId="ADAL" clId="{3475FA95-65C6-4C26-A136-155F258DF85D}" dt="2024-01-24T11:09:22.731" v="3241" actId="14100"/>
        <pc:sldMkLst>
          <pc:docMk/>
          <pc:sldMk cId="353172043" sldId="278"/>
        </pc:sldMkLst>
        <pc:spChg chg="mod">
          <ac:chgData name="Joël de Bruijn" userId="c77c35a1-0a4a-4d47-95d4-064cc51fda78" providerId="ADAL" clId="{3475FA95-65C6-4C26-A136-155F258DF85D}" dt="2024-01-23T10:41:54.454" v="102"/>
          <ac:spMkLst>
            <pc:docMk/>
            <pc:sldMk cId="353172043" sldId="278"/>
            <ac:spMk id="4" creationId="{2F62AB1C-8C65-E8B2-27E2-6F5684DBA212}"/>
          </ac:spMkLst>
        </pc:spChg>
        <pc:graphicFrameChg chg="mod modGraphic">
          <ac:chgData name="Joël de Bruijn" userId="c77c35a1-0a4a-4d47-95d4-064cc51fda78" providerId="ADAL" clId="{3475FA95-65C6-4C26-A136-155F258DF85D}" dt="2024-01-24T11:09:22.731" v="3241" actId="14100"/>
          <ac:graphicFrameMkLst>
            <pc:docMk/>
            <pc:sldMk cId="353172043" sldId="278"/>
            <ac:graphicFrameMk id="206" creationId="{00000000-0000-0000-0000-000000000000}"/>
          </ac:graphicFrameMkLst>
        </pc:graphicFrameChg>
      </pc:sldChg>
      <pc:sldChg chg="modSp mod">
        <pc:chgData name="Joël de Bruijn" userId="c77c35a1-0a4a-4d47-95d4-064cc51fda78" providerId="ADAL" clId="{3475FA95-65C6-4C26-A136-155F258DF85D}" dt="2024-01-24T11:43:05.831" v="5057"/>
        <pc:sldMkLst>
          <pc:docMk/>
          <pc:sldMk cId="1712906289" sldId="279"/>
        </pc:sldMkLst>
        <pc:spChg chg="mod">
          <ac:chgData name="Joël de Bruijn" userId="c77c35a1-0a4a-4d47-95d4-064cc51fda78" providerId="ADAL" clId="{3475FA95-65C6-4C26-A136-155F258DF85D}" dt="2024-01-23T10:41:59.576" v="103"/>
          <ac:spMkLst>
            <pc:docMk/>
            <pc:sldMk cId="1712906289" sldId="279"/>
            <ac:spMk id="4" creationId="{2F62AB1C-8C65-E8B2-27E2-6F5684DBA212}"/>
          </ac:spMkLst>
        </pc:spChg>
        <pc:graphicFrameChg chg="mod modGraphic">
          <ac:chgData name="Joël de Bruijn" userId="c77c35a1-0a4a-4d47-95d4-064cc51fda78" providerId="ADAL" clId="{3475FA95-65C6-4C26-A136-155F258DF85D}" dt="2024-01-24T11:43:05.831" v="5057"/>
          <ac:graphicFrameMkLst>
            <pc:docMk/>
            <pc:sldMk cId="1712906289" sldId="279"/>
            <ac:graphicFrameMk id="206" creationId="{00000000-0000-0000-0000-000000000000}"/>
          </ac:graphicFrameMkLst>
        </pc:graphicFrameChg>
      </pc:sldChg>
      <pc:sldChg chg="modSp mod">
        <pc:chgData name="Joël de Bruijn" userId="c77c35a1-0a4a-4d47-95d4-064cc51fda78" providerId="ADAL" clId="{3475FA95-65C6-4C26-A136-155F258DF85D}" dt="2024-01-24T15:45:03.679" v="5989" actId="20577"/>
        <pc:sldMkLst>
          <pc:docMk/>
          <pc:sldMk cId="1385853684" sldId="280"/>
        </pc:sldMkLst>
        <pc:spChg chg="mod">
          <ac:chgData name="Joël de Bruijn" userId="c77c35a1-0a4a-4d47-95d4-064cc51fda78" providerId="ADAL" clId="{3475FA95-65C6-4C26-A136-155F258DF85D}" dt="2024-01-23T10:44:58.337" v="136"/>
          <ac:spMkLst>
            <pc:docMk/>
            <pc:sldMk cId="1385853684" sldId="280"/>
            <ac:spMk id="4" creationId="{2F62AB1C-8C65-E8B2-27E2-6F5684DBA212}"/>
          </ac:spMkLst>
        </pc:spChg>
        <pc:graphicFrameChg chg="mod modGraphic">
          <ac:chgData name="Joël de Bruijn" userId="c77c35a1-0a4a-4d47-95d4-064cc51fda78" providerId="ADAL" clId="{3475FA95-65C6-4C26-A136-155F258DF85D}" dt="2024-01-24T15:45:03.679" v="5989" actId="20577"/>
          <ac:graphicFrameMkLst>
            <pc:docMk/>
            <pc:sldMk cId="1385853684" sldId="280"/>
            <ac:graphicFrameMk id="206" creationId="{00000000-0000-0000-0000-000000000000}"/>
          </ac:graphicFrameMkLst>
        </pc:graphicFrameChg>
      </pc:sldChg>
      <pc:sldChg chg="del">
        <pc:chgData name="Joël de Bruijn" userId="c77c35a1-0a4a-4d47-95d4-064cc51fda78" providerId="ADAL" clId="{3475FA95-65C6-4C26-A136-155F258DF85D}" dt="2024-01-24T11:44:09.746" v="5062" actId="47"/>
        <pc:sldMkLst>
          <pc:docMk/>
          <pc:sldMk cId="2106203444" sldId="281"/>
        </pc:sldMkLst>
      </pc:sldChg>
      <pc:sldChg chg="del">
        <pc:chgData name="Joël de Bruijn" userId="c77c35a1-0a4a-4d47-95d4-064cc51fda78" providerId="ADAL" clId="{3475FA95-65C6-4C26-A136-155F258DF85D}" dt="2024-01-24T15:49:38.824" v="6324" actId="47"/>
        <pc:sldMkLst>
          <pc:docMk/>
          <pc:sldMk cId="3599329091" sldId="282"/>
        </pc:sldMkLst>
      </pc:sldChg>
      <pc:sldChg chg="del">
        <pc:chgData name="Joël de Bruijn" userId="c77c35a1-0a4a-4d47-95d4-064cc51fda78" providerId="ADAL" clId="{3475FA95-65C6-4C26-A136-155F258DF85D}" dt="2024-01-24T11:44:14.703" v="5063" actId="47"/>
        <pc:sldMkLst>
          <pc:docMk/>
          <pc:sldMk cId="2844937801" sldId="283"/>
        </pc:sldMkLst>
      </pc:sldChg>
      <pc:sldChg chg="del">
        <pc:chgData name="Joël de Bruijn" userId="c77c35a1-0a4a-4d47-95d4-064cc51fda78" providerId="ADAL" clId="{3475FA95-65C6-4C26-A136-155F258DF85D}" dt="2024-01-24T15:50:08.374" v="6328" actId="47"/>
        <pc:sldMkLst>
          <pc:docMk/>
          <pc:sldMk cId="1220216085" sldId="284"/>
        </pc:sldMkLst>
      </pc:sldChg>
      <pc:sldChg chg="del">
        <pc:chgData name="Joël de Bruijn" userId="c77c35a1-0a4a-4d47-95d4-064cc51fda78" providerId="ADAL" clId="{3475FA95-65C6-4C26-A136-155F258DF85D}" dt="2024-01-24T15:57:00.237" v="7300" actId="47"/>
        <pc:sldMkLst>
          <pc:docMk/>
          <pc:sldMk cId="1450305461" sldId="285"/>
        </pc:sldMkLst>
      </pc:sldChg>
      <pc:sldChg chg="del">
        <pc:chgData name="Joël de Bruijn" userId="c77c35a1-0a4a-4d47-95d4-064cc51fda78" providerId="ADAL" clId="{3475FA95-65C6-4C26-A136-155F258DF85D}" dt="2024-01-24T15:57:28.455" v="7317" actId="47"/>
        <pc:sldMkLst>
          <pc:docMk/>
          <pc:sldMk cId="3114888186" sldId="286"/>
        </pc:sldMkLst>
      </pc:sldChg>
      <pc:sldChg chg="del">
        <pc:chgData name="Joël de Bruijn" userId="c77c35a1-0a4a-4d47-95d4-064cc51fda78" providerId="ADAL" clId="{3475FA95-65C6-4C26-A136-155F258DF85D}" dt="2024-01-24T15:57:46.854" v="7318" actId="47"/>
        <pc:sldMkLst>
          <pc:docMk/>
          <pc:sldMk cId="507053324" sldId="287"/>
        </pc:sldMkLst>
      </pc:sldChg>
      <pc:sldChg chg="del">
        <pc:chgData name="Joël de Bruijn" userId="c77c35a1-0a4a-4d47-95d4-064cc51fda78" providerId="ADAL" clId="{3475FA95-65C6-4C26-A136-155F258DF85D}" dt="2024-01-24T15:57:50.939" v="7319" actId="47"/>
        <pc:sldMkLst>
          <pc:docMk/>
          <pc:sldMk cId="2161455796" sldId="288"/>
        </pc:sldMkLst>
      </pc:sldChg>
      <pc:sldChg chg="del">
        <pc:chgData name="Joël de Bruijn" userId="c77c35a1-0a4a-4d47-95d4-064cc51fda78" providerId="ADAL" clId="{3475FA95-65C6-4C26-A136-155F258DF85D}" dt="2024-01-24T15:58:00.083" v="7321" actId="47"/>
        <pc:sldMkLst>
          <pc:docMk/>
          <pc:sldMk cId="2098929090" sldId="289"/>
        </pc:sldMkLst>
      </pc:sldChg>
      <pc:sldChg chg="del">
        <pc:chgData name="Joël de Bruijn" userId="c77c35a1-0a4a-4d47-95d4-064cc51fda78" providerId="ADAL" clId="{3475FA95-65C6-4C26-A136-155F258DF85D}" dt="2024-01-24T15:58:04.383" v="7322" actId="47"/>
        <pc:sldMkLst>
          <pc:docMk/>
          <pc:sldMk cId="1646559113" sldId="290"/>
        </pc:sldMkLst>
      </pc:sldChg>
      <pc:sldChg chg="del">
        <pc:chgData name="Joël de Bruijn" userId="c77c35a1-0a4a-4d47-95d4-064cc51fda78" providerId="ADAL" clId="{3475FA95-65C6-4C26-A136-155F258DF85D}" dt="2024-01-24T15:58:08.527" v="7323" actId="47"/>
        <pc:sldMkLst>
          <pc:docMk/>
          <pc:sldMk cId="2940801497" sldId="291"/>
        </pc:sldMkLst>
      </pc:sldChg>
      <pc:sldChg chg="modSp del mod">
        <pc:chgData name="Joël de Bruijn" userId="c77c35a1-0a4a-4d47-95d4-064cc51fda78" providerId="ADAL" clId="{3475FA95-65C6-4C26-A136-155F258DF85D}" dt="2024-01-24T15:48:19.227" v="6314" actId="47"/>
        <pc:sldMkLst>
          <pc:docMk/>
          <pc:sldMk cId="214503986" sldId="292"/>
        </pc:sldMkLst>
        <pc:spChg chg="mod">
          <ac:chgData name="Joël de Bruijn" userId="c77c35a1-0a4a-4d47-95d4-064cc51fda78" providerId="ADAL" clId="{3475FA95-65C6-4C26-A136-155F258DF85D}" dt="2024-01-23T10:44:49.382" v="134"/>
          <ac:spMkLst>
            <pc:docMk/>
            <pc:sldMk cId="214503986" sldId="292"/>
            <ac:spMk id="4" creationId="{2F62AB1C-8C65-E8B2-27E2-6F5684DBA212}"/>
          </ac:spMkLst>
        </pc:spChg>
      </pc:sldChg>
      <pc:sldChg chg="modSp mod">
        <pc:chgData name="Joël de Bruijn" userId="c77c35a1-0a4a-4d47-95d4-064cc51fda78" providerId="ADAL" clId="{3475FA95-65C6-4C26-A136-155F258DF85D}" dt="2024-01-24T15:47:54.135" v="6313" actId="20577"/>
        <pc:sldMkLst>
          <pc:docMk/>
          <pc:sldMk cId="3117609428" sldId="293"/>
        </pc:sldMkLst>
        <pc:spChg chg="mod">
          <ac:chgData name="Joël de Bruijn" userId="c77c35a1-0a4a-4d47-95d4-064cc51fda78" providerId="ADAL" clId="{3475FA95-65C6-4C26-A136-155F258DF85D}" dt="2024-01-23T10:44:54.153" v="135"/>
          <ac:spMkLst>
            <pc:docMk/>
            <pc:sldMk cId="3117609428" sldId="293"/>
            <ac:spMk id="4" creationId="{2F62AB1C-8C65-E8B2-27E2-6F5684DBA212}"/>
          </ac:spMkLst>
        </pc:spChg>
        <pc:graphicFrameChg chg="mod modGraphic">
          <ac:chgData name="Joël de Bruijn" userId="c77c35a1-0a4a-4d47-95d4-064cc51fda78" providerId="ADAL" clId="{3475FA95-65C6-4C26-A136-155F258DF85D}" dt="2024-01-24T15:47:54.135" v="6313" actId="20577"/>
          <ac:graphicFrameMkLst>
            <pc:docMk/>
            <pc:sldMk cId="3117609428" sldId="293"/>
            <ac:graphicFrameMk id="206" creationId="{00000000-0000-0000-0000-000000000000}"/>
          </ac:graphicFrameMkLst>
        </pc:graphicFrameChg>
      </pc:sldChg>
      <pc:sldChg chg="modSp mod">
        <pc:chgData name="Joël de Bruijn" userId="c77c35a1-0a4a-4d47-95d4-064cc51fda78" providerId="ADAL" clId="{3475FA95-65C6-4C26-A136-155F258DF85D}" dt="2024-01-23T10:41:43.230" v="100"/>
        <pc:sldMkLst>
          <pc:docMk/>
          <pc:sldMk cId="2846841578" sldId="294"/>
        </pc:sldMkLst>
        <pc:spChg chg="mod">
          <ac:chgData name="Joël de Bruijn" userId="c77c35a1-0a4a-4d47-95d4-064cc51fda78" providerId="ADAL" clId="{3475FA95-65C6-4C26-A136-155F258DF85D}" dt="2024-01-23T10:41:43.230" v="100"/>
          <ac:spMkLst>
            <pc:docMk/>
            <pc:sldMk cId="2846841578" sldId="294"/>
            <ac:spMk id="4" creationId="{2F62AB1C-8C65-E8B2-27E2-6F5684DBA212}"/>
          </ac:spMkLst>
        </pc:spChg>
      </pc:sldChg>
      <pc:sldChg chg="modSp add mod ord">
        <pc:chgData name="Joël de Bruijn" userId="c77c35a1-0a4a-4d47-95d4-064cc51fda78" providerId="ADAL" clId="{3475FA95-65C6-4C26-A136-155F258DF85D}" dt="2024-01-24T10:54:04.616" v="2075"/>
        <pc:sldMkLst>
          <pc:docMk/>
          <pc:sldMk cId="1875998342" sldId="295"/>
        </pc:sldMkLst>
        <pc:graphicFrameChg chg="modGraphic">
          <ac:chgData name="Joël de Bruijn" userId="c77c35a1-0a4a-4d47-95d4-064cc51fda78" providerId="ADAL" clId="{3475FA95-65C6-4C26-A136-155F258DF85D}" dt="2024-01-24T10:49:12.550" v="1710" actId="20577"/>
          <ac:graphicFrameMkLst>
            <pc:docMk/>
            <pc:sldMk cId="1875998342" sldId="295"/>
            <ac:graphicFrameMk id="206" creationId="{00000000-0000-0000-0000-000000000000}"/>
          </ac:graphicFrameMkLst>
        </pc:graphicFrameChg>
      </pc:sldChg>
      <pc:sldChg chg="addSp modSp new mod">
        <pc:chgData name="Joël de Bruijn" userId="c77c35a1-0a4a-4d47-95d4-064cc51fda78" providerId="ADAL" clId="{3475FA95-65C6-4C26-A136-155F258DF85D}" dt="2024-01-24T11:43:50.009" v="5061" actId="14100"/>
        <pc:sldMkLst>
          <pc:docMk/>
          <pc:sldMk cId="3376505822" sldId="296"/>
        </pc:sldMkLst>
        <pc:picChg chg="add mod">
          <ac:chgData name="Joël de Bruijn" userId="c77c35a1-0a4a-4d47-95d4-064cc51fda78" providerId="ADAL" clId="{3475FA95-65C6-4C26-A136-155F258DF85D}" dt="2024-01-24T11:43:50.009" v="5061" actId="14100"/>
          <ac:picMkLst>
            <pc:docMk/>
            <pc:sldMk cId="3376505822" sldId="296"/>
            <ac:picMk id="6" creationId="{ACDE4B6C-0A10-957A-1E37-CA6AE1F3910A}"/>
          </ac:picMkLst>
        </pc:picChg>
      </pc:sldChg>
      <pc:sldChg chg="modSp add mod">
        <pc:chgData name="Joël de Bruijn" userId="c77c35a1-0a4a-4d47-95d4-064cc51fda78" providerId="ADAL" clId="{3475FA95-65C6-4C26-A136-155F258DF85D}" dt="2024-01-24T11:22:49.472" v="4307" actId="20577"/>
        <pc:sldMkLst>
          <pc:docMk/>
          <pc:sldMk cId="2437597169" sldId="297"/>
        </pc:sldMkLst>
        <pc:graphicFrameChg chg="mod modGraphic">
          <ac:chgData name="Joël de Bruijn" userId="c77c35a1-0a4a-4d47-95d4-064cc51fda78" providerId="ADAL" clId="{3475FA95-65C6-4C26-A136-155F258DF85D}" dt="2024-01-24T11:22:49.472" v="4307" actId="20577"/>
          <ac:graphicFrameMkLst>
            <pc:docMk/>
            <pc:sldMk cId="2437597169" sldId="297"/>
            <ac:graphicFrameMk id="206" creationId="{00000000-0000-0000-0000-000000000000}"/>
          </ac:graphicFrameMkLst>
        </pc:graphicFrameChg>
      </pc:sldChg>
    </pc:docChg>
  </pc:docChgLst>
  <pc:docChgLst>
    <pc:chgData name="Henk Nijstad" userId="S::h.nijstad@kennisnet.nl::d3c9760c-ddc2-47a8-89b0-ad7e373290da" providerId="AD" clId="Web-{D4ECF576-ACE5-4644-234A-A061480FA118}"/>
    <pc:docChg chg="modSld">
      <pc:chgData name="Henk Nijstad" userId="S::h.nijstad@kennisnet.nl::d3c9760c-ddc2-47a8-89b0-ad7e373290da" providerId="AD" clId="Web-{D4ECF576-ACE5-4644-234A-A061480FA118}" dt="2023-06-13T06:56:50.640" v="93" actId="20577"/>
      <pc:docMkLst>
        <pc:docMk/>
      </pc:docMkLst>
      <pc:sldChg chg="addSp delSp modSp">
        <pc:chgData name="Henk Nijstad" userId="S::h.nijstad@kennisnet.nl::d3c9760c-ddc2-47a8-89b0-ad7e373290da" providerId="AD" clId="Web-{D4ECF576-ACE5-4644-234A-A061480FA118}" dt="2023-06-13T06:56:50.640" v="93" actId="20577"/>
        <pc:sldMkLst>
          <pc:docMk/>
          <pc:sldMk cId="426099949" sldId="277"/>
        </pc:sldMkLst>
        <pc:spChg chg="mod">
          <ac:chgData name="Henk Nijstad" userId="S::h.nijstad@kennisnet.nl::d3c9760c-ddc2-47a8-89b0-ad7e373290da" providerId="AD" clId="Web-{D4ECF576-ACE5-4644-234A-A061480FA118}" dt="2023-06-13T06:48:20.872" v="24" actId="20577"/>
          <ac:spMkLst>
            <pc:docMk/>
            <pc:sldMk cId="426099949" sldId="277"/>
            <ac:spMk id="3" creationId="{648F0707-2785-51D5-010F-F35D26FEA0A2}"/>
          </ac:spMkLst>
        </pc:spChg>
        <pc:spChg chg="add mod">
          <ac:chgData name="Henk Nijstad" userId="S::h.nijstad@kennisnet.nl::d3c9760c-ddc2-47a8-89b0-ad7e373290da" providerId="AD" clId="Web-{D4ECF576-ACE5-4644-234A-A061480FA118}" dt="2023-06-13T06:56:50.640" v="93" actId="20577"/>
          <ac:spMkLst>
            <pc:docMk/>
            <pc:sldMk cId="426099949" sldId="277"/>
            <ac:spMk id="5" creationId="{2A94AC40-752C-CD07-F5C3-0C5A2B4D5D1B}"/>
          </ac:spMkLst>
        </pc:spChg>
        <pc:spChg chg="add del">
          <ac:chgData name="Henk Nijstad" userId="S::h.nijstad@kennisnet.nl::d3c9760c-ddc2-47a8-89b0-ad7e373290da" providerId="AD" clId="Web-{D4ECF576-ACE5-4644-234A-A061480FA118}" dt="2023-06-13T06:49:24.343" v="47"/>
          <ac:spMkLst>
            <pc:docMk/>
            <pc:sldMk cId="426099949" sldId="277"/>
            <ac:spMk id="6" creationId="{FDA95589-746A-BBA6-674F-BFDD4359B6FA}"/>
          </ac:spMkLst>
        </pc:spChg>
      </pc:sldChg>
    </pc:docChg>
  </pc:docChgLst>
  <pc:docChgLst>
    <pc:chgData name="Joël de Bruijn" userId="c77c35a1-0a4a-4d47-95d4-064cc51fda78" providerId="ADAL" clId="{02D0BE5D-C69A-4C95-88D3-B95567561C2D}"/>
    <pc:docChg chg="custSel modSld">
      <pc:chgData name="Joël de Bruijn" userId="c77c35a1-0a4a-4d47-95d4-064cc51fda78" providerId="ADAL" clId="{02D0BE5D-C69A-4C95-88D3-B95567561C2D}" dt="2024-10-01T08:56:22.864" v="1053" actId="20577"/>
      <pc:docMkLst>
        <pc:docMk/>
      </pc:docMkLst>
      <pc:sldChg chg="addSp delSp modSp mod">
        <pc:chgData name="Joël de Bruijn" userId="c77c35a1-0a4a-4d47-95d4-064cc51fda78" providerId="ADAL" clId="{02D0BE5D-C69A-4C95-88D3-B95567561C2D}" dt="2024-10-01T08:44:19.178" v="770" actId="20577"/>
        <pc:sldMkLst>
          <pc:docMk/>
          <pc:sldMk cId="0" sldId="260"/>
        </pc:sldMkLst>
        <pc:spChg chg="del">
          <ac:chgData name="Joël de Bruijn" userId="c77c35a1-0a4a-4d47-95d4-064cc51fda78" providerId="ADAL" clId="{02D0BE5D-C69A-4C95-88D3-B95567561C2D}" dt="2024-10-01T08:43:23.151" v="762" actId="478"/>
          <ac:spMkLst>
            <pc:docMk/>
            <pc:sldMk cId="0" sldId="260"/>
            <ac:spMk id="2" creationId="{CC27ED28-5C29-2039-2361-1809AD713DB5}"/>
          </ac:spMkLst>
        </pc:spChg>
        <pc:spChg chg="add mod">
          <ac:chgData name="Joël de Bruijn" userId="c77c35a1-0a4a-4d47-95d4-064cc51fda78" providerId="ADAL" clId="{02D0BE5D-C69A-4C95-88D3-B95567561C2D}" dt="2024-10-01T08:43:20.243" v="761" actId="571"/>
          <ac:spMkLst>
            <pc:docMk/>
            <pc:sldMk cId="0" sldId="260"/>
            <ac:spMk id="15" creationId="{11619C2A-421D-EAF6-D2C1-D4575A927FEF}"/>
          </ac:spMkLst>
        </pc:spChg>
        <pc:graphicFrameChg chg="modGraphic">
          <ac:chgData name="Joël de Bruijn" userId="c77c35a1-0a4a-4d47-95d4-064cc51fda78" providerId="ADAL" clId="{02D0BE5D-C69A-4C95-88D3-B95567561C2D}" dt="2024-10-01T08:44:19.178" v="770" actId="20577"/>
          <ac:graphicFrameMkLst>
            <pc:docMk/>
            <pc:sldMk cId="0" sldId="260"/>
            <ac:graphicFrameMk id="220" creationId="{00000000-0000-0000-0000-000000000000}"/>
          </ac:graphicFrameMkLst>
        </pc:graphicFrameChg>
      </pc:sldChg>
      <pc:sldChg chg="modSp mod">
        <pc:chgData name="Joël de Bruijn" userId="c77c35a1-0a4a-4d47-95d4-064cc51fda78" providerId="ADAL" clId="{02D0BE5D-C69A-4C95-88D3-B95567561C2D}" dt="2024-10-01T08:52:47.903" v="1036" actId="20577"/>
        <pc:sldMkLst>
          <pc:docMk/>
          <pc:sldMk cId="0" sldId="263"/>
        </pc:sldMkLst>
        <pc:spChg chg="mod">
          <ac:chgData name="Joël de Bruijn" userId="c77c35a1-0a4a-4d47-95d4-064cc51fda78" providerId="ADAL" clId="{02D0BE5D-C69A-4C95-88D3-B95567561C2D}" dt="2024-10-01T08:52:47.903" v="1036" actId="20577"/>
          <ac:spMkLst>
            <pc:docMk/>
            <pc:sldMk cId="0" sldId="263"/>
            <ac:spMk id="241" creationId="{00000000-0000-0000-0000-000000000000}"/>
          </ac:spMkLst>
        </pc:spChg>
      </pc:sldChg>
      <pc:sldChg chg="modSp mod">
        <pc:chgData name="Joël de Bruijn" userId="c77c35a1-0a4a-4d47-95d4-064cc51fda78" providerId="ADAL" clId="{02D0BE5D-C69A-4C95-88D3-B95567561C2D}" dt="2024-10-01T08:03:52.398" v="14" actId="6549"/>
        <pc:sldMkLst>
          <pc:docMk/>
          <pc:sldMk cId="1099589000" sldId="266"/>
        </pc:sldMkLst>
        <pc:spChg chg="mod">
          <ac:chgData name="Joël de Bruijn" userId="c77c35a1-0a4a-4d47-95d4-064cc51fda78" providerId="ADAL" clId="{02D0BE5D-C69A-4C95-88D3-B95567561C2D}" dt="2024-10-01T08:03:52.398" v="14" actId="6549"/>
          <ac:spMkLst>
            <pc:docMk/>
            <pc:sldMk cId="1099589000" sldId="266"/>
            <ac:spMk id="3" creationId="{066B2671-EC06-57E2-4289-6E8E75F8824F}"/>
          </ac:spMkLst>
        </pc:spChg>
      </pc:sldChg>
      <pc:sldChg chg="modSp mod">
        <pc:chgData name="Joël de Bruijn" userId="c77c35a1-0a4a-4d47-95d4-064cc51fda78" providerId="ADAL" clId="{02D0BE5D-C69A-4C95-88D3-B95567561C2D}" dt="2024-10-01T08:56:22.864" v="1053" actId="20577"/>
        <pc:sldMkLst>
          <pc:docMk/>
          <pc:sldMk cId="1810921910" sldId="271"/>
        </pc:sldMkLst>
        <pc:spChg chg="mod">
          <ac:chgData name="Joël de Bruijn" userId="c77c35a1-0a4a-4d47-95d4-064cc51fda78" providerId="ADAL" clId="{02D0BE5D-C69A-4C95-88D3-B95567561C2D}" dt="2024-10-01T08:56:22.864" v="1053" actId="20577"/>
          <ac:spMkLst>
            <pc:docMk/>
            <pc:sldMk cId="1810921910" sldId="271"/>
            <ac:spMk id="4" creationId="{DA5D1AA6-E628-6043-F09D-5681584C62FD}"/>
          </ac:spMkLst>
        </pc:spChg>
      </pc:sldChg>
      <pc:sldChg chg="modSp mod">
        <pc:chgData name="Joël de Bruijn" userId="c77c35a1-0a4a-4d47-95d4-064cc51fda78" providerId="ADAL" clId="{02D0BE5D-C69A-4C95-88D3-B95567561C2D}" dt="2024-10-01T08:24:06.045" v="133" actId="20577"/>
        <pc:sldMkLst>
          <pc:docMk/>
          <pc:sldMk cId="1712906289" sldId="279"/>
        </pc:sldMkLst>
        <pc:graphicFrameChg chg="modGraphic">
          <ac:chgData name="Joël de Bruijn" userId="c77c35a1-0a4a-4d47-95d4-064cc51fda78" providerId="ADAL" clId="{02D0BE5D-C69A-4C95-88D3-B95567561C2D}" dt="2024-10-01T08:24:06.045" v="133" actId="20577"/>
          <ac:graphicFrameMkLst>
            <pc:docMk/>
            <pc:sldMk cId="1712906289" sldId="279"/>
            <ac:graphicFrameMk id="206" creationId="{00000000-0000-0000-0000-000000000000}"/>
          </ac:graphicFrameMkLst>
        </pc:graphicFrameChg>
      </pc:sldChg>
      <pc:sldChg chg="modSp mod">
        <pc:chgData name="Joël de Bruijn" userId="c77c35a1-0a4a-4d47-95d4-064cc51fda78" providerId="ADAL" clId="{02D0BE5D-C69A-4C95-88D3-B95567561C2D}" dt="2024-10-01T08:39:00.170" v="507" actId="20577"/>
        <pc:sldMkLst>
          <pc:docMk/>
          <pc:sldMk cId="1385853684" sldId="280"/>
        </pc:sldMkLst>
        <pc:graphicFrameChg chg="modGraphic">
          <ac:chgData name="Joël de Bruijn" userId="c77c35a1-0a4a-4d47-95d4-064cc51fda78" providerId="ADAL" clId="{02D0BE5D-C69A-4C95-88D3-B95567561C2D}" dt="2024-10-01T08:39:00.170" v="507" actId="20577"/>
          <ac:graphicFrameMkLst>
            <pc:docMk/>
            <pc:sldMk cId="1385853684" sldId="280"/>
            <ac:graphicFrameMk id="206" creationId="{00000000-0000-0000-0000-000000000000}"/>
          </ac:graphicFrameMkLst>
        </pc:graphicFrameChg>
      </pc:sldChg>
      <pc:sldChg chg="modSp mod">
        <pc:chgData name="Joël de Bruijn" userId="c77c35a1-0a4a-4d47-95d4-064cc51fda78" providerId="ADAL" clId="{02D0BE5D-C69A-4C95-88D3-B95567561C2D}" dt="2024-10-01T08:42:57.476" v="760" actId="20577"/>
        <pc:sldMkLst>
          <pc:docMk/>
          <pc:sldMk cId="3117609428" sldId="293"/>
        </pc:sldMkLst>
        <pc:graphicFrameChg chg="modGraphic">
          <ac:chgData name="Joël de Bruijn" userId="c77c35a1-0a4a-4d47-95d4-064cc51fda78" providerId="ADAL" clId="{02D0BE5D-C69A-4C95-88D3-B95567561C2D}" dt="2024-10-01T08:42:57.476" v="760" actId="20577"/>
          <ac:graphicFrameMkLst>
            <pc:docMk/>
            <pc:sldMk cId="3117609428" sldId="293"/>
            <ac:graphicFrameMk id="206" creationId="{00000000-0000-0000-0000-000000000000}"/>
          </ac:graphicFrameMkLst>
        </pc:graphicFrameChg>
      </pc:sldChg>
      <pc:sldChg chg="modSp mod">
        <pc:chgData name="Joël de Bruijn" userId="c77c35a1-0a4a-4d47-95d4-064cc51fda78" providerId="ADAL" clId="{02D0BE5D-C69A-4C95-88D3-B95567561C2D}" dt="2024-10-01T08:23:31.258" v="132" actId="20577"/>
        <pc:sldMkLst>
          <pc:docMk/>
          <pc:sldMk cId="2437597169" sldId="297"/>
        </pc:sldMkLst>
        <pc:graphicFrameChg chg="modGraphic">
          <ac:chgData name="Joël de Bruijn" userId="c77c35a1-0a4a-4d47-95d4-064cc51fda78" providerId="ADAL" clId="{02D0BE5D-C69A-4C95-88D3-B95567561C2D}" dt="2024-10-01T08:23:31.258" v="132" actId="20577"/>
          <ac:graphicFrameMkLst>
            <pc:docMk/>
            <pc:sldMk cId="2437597169" sldId="297"/>
            <ac:graphicFrameMk id="206" creationId="{00000000-0000-0000-0000-000000000000}"/>
          </ac:graphicFrameMkLst>
        </pc:graphicFrameChg>
      </pc:sldChg>
    </pc:docChg>
  </pc:docChgLst>
  <pc:docChgLst>
    <pc:chgData name="Henk Nijstad" userId="S::h.nijstad@kennisnet.nl::d3c9760c-ddc2-47a8-89b0-ad7e373290da" providerId="AD" clId="Web-{4178F45E-6B6A-5227-90B5-85603C41FE2A}"/>
    <pc:docChg chg="modSld">
      <pc:chgData name="Henk Nijstad" userId="S::h.nijstad@kennisnet.nl::d3c9760c-ddc2-47a8-89b0-ad7e373290da" providerId="AD" clId="Web-{4178F45E-6B6A-5227-90B5-85603C41FE2A}" dt="2023-06-14T13:49:54.959" v="3"/>
      <pc:docMkLst>
        <pc:docMk/>
      </pc:docMkLst>
      <pc:sldChg chg="modSp">
        <pc:chgData name="Henk Nijstad" userId="S::h.nijstad@kennisnet.nl::d3c9760c-ddc2-47a8-89b0-ad7e373290da" providerId="AD" clId="Web-{4178F45E-6B6A-5227-90B5-85603C41FE2A}" dt="2023-06-14T13:45:20.325" v="1"/>
        <pc:sldMkLst>
          <pc:docMk/>
          <pc:sldMk cId="1712906289" sldId="279"/>
        </pc:sldMkLst>
        <pc:graphicFrameChg chg="mod modGraphic">
          <ac:chgData name="Henk Nijstad" userId="S::h.nijstad@kennisnet.nl::d3c9760c-ddc2-47a8-89b0-ad7e373290da" providerId="AD" clId="Web-{4178F45E-6B6A-5227-90B5-85603C41FE2A}" dt="2023-06-14T13:45:20.325" v="1"/>
          <ac:graphicFrameMkLst>
            <pc:docMk/>
            <pc:sldMk cId="1712906289" sldId="279"/>
            <ac:graphicFrameMk id="206" creationId="{00000000-0000-0000-0000-000000000000}"/>
          </ac:graphicFrameMkLst>
        </pc:graphicFrameChg>
      </pc:sldChg>
      <pc:sldChg chg="modSp">
        <pc:chgData name="Henk Nijstad" userId="S::h.nijstad@kennisnet.nl::d3c9760c-ddc2-47a8-89b0-ad7e373290da" providerId="AD" clId="Web-{4178F45E-6B6A-5227-90B5-85603C41FE2A}" dt="2023-06-14T13:49:54.959" v="3"/>
        <pc:sldMkLst>
          <pc:docMk/>
          <pc:sldMk cId="1385853684" sldId="280"/>
        </pc:sldMkLst>
        <pc:graphicFrameChg chg="mod modGraphic">
          <ac:chgData name="Henk Nijstad" userId="S::h.nijstad@kennisnet.nl::d3c9760c-ddc2-47a8-89b0-ad7e373290da" providerId="AD" clId="Web-{4178F45E-6B6A-5227-90B5-85603C41FE2A}" dt="2023-06-14T13:49:54.959" v="3"/>
          <ac:graphicFrameMkLst>
            <pc:docMk/>
            <pc:sldMk cId="1385853684" sldId="280"/>
            <ac:graphicFrameMk id="206" creationId="{00000000-0000-0000-0000-000000000000}"/>
          </ac:graphicFrameMkLst>
        </pc:graphicFrameChg>
      </pc:sldChg>
    </pc:docChg>
  </pc:docChgLst>
  <pc:docChgLst>
    <pc:chgData name="Joeri van Es" userId="S::j.vanes@kennisnet.nl::0ed0ab33-b5f7-429c-b023-64231d4a41c2" providerId="AD" clId="Web-{9957B043-8952-700F-A884-30C50BEC031E}"/>
    <pc:docChg chg="delSld">
      <pc:chgData name="Joeri van Es" userId="S::j.vanes@kennisnet.nl::0ed0ab33-b5f7-429c-b023-64231d4a41c2" providerId="AD" clId="Web-{9957B043-8952-700F-A884-30C50BEC031E}" dt="2023-06-09T12:52:41.826" v="0"/>
      <pc:docMkLst>
        <pc:docMk/>
      </pc:docMkLst>
      <pc:sldChg chg="del">
        <pc:chgData name="Joeri van Es" userId="S::j.vanes@kennisnet.nl::0ed0ab33-b5f7-429c-b023-64231d4a41c2" providerId="AD" clId="Web-{9957B043-8952-700F-A884-30C50BEC031E}" dt="2023-06-09T12:52:41.826" v="0"/>
        <pc:sldMkLst>
          <pc:docMk/>
          <pc:sldMk cId="2285814347" sldId="272"/>
        </pc:sldMkLst>
      </pc:sldChg>
    </pc:docChg>
  </pc:docChgLst>
  <pc:docChgLst>
    <pc:chgData name="Joël de Bruijn" userId="S::j.debruijn_mbodigitaal.nl#ext#@365kennisnet.onmicrosoft.com::41295a01-2afd-4152-947c-824307e1ea44" providerId="AD" clId="Web-{05FEF762-11DA-46C4-AC84-9467963BE2AE}"/>
    <pc:docChg chg="delSld">
      <pc:chgData name="Joël de Bruijn" userId="S::j.debruijn_mbodigitaal.nl#ext#@365kennisnet.onmicrosoft.com::41295a01-2afd-4152-947c-824307e1ea44" providerId="AD" clId="Web-{05FEF762-11DA-46C4-AC84-9467963BE2AE}" dt="2024-02-01T09:00:57.889" v="0"/>
      <pc:docMkLst>
        <pc:docMk/>
      </pc:docMkLst>
      <pc:sldChg chg="del">
        <pc:chgData name="Joël de Bruijn" userId="S::j.debruijn_mbodigitaal.nl#ext#@365kennisnet.onmicrosoft.com::41295a01-2afd-4152-947c-824307e1ea44" providerId="AD" clId="Web-{05FEF762-11DA-46C4-AC84-9467963BE2AE}" dt="2024-02-01T09:00:57.889" v="0"/>
        <pc:sldMkLst>
          <pc:docMk/>
          <pc:sldMk cId="3376505822" sldId="296"/>
        </pc:sldMkLst>
      </pc:sldChg>
    </pc:docChg>
  </pc:docChgLst>
  <pc:docChgLst>
    <pc:chgData name="Joeri van Es" userId="S::j.vanes@kennisnet.nl::0ed0ab33-b5f7-429c-b023-64231d4a41c2" providerId="AD" clId="Web-{264C3A28-6852-8894-3CD4-695D902B059F}"/>
    <pc:docChg chg="addSld delSld">
      <pc:chgData name="Joeri van Es" userId="S::j.vanes@kennisnet.nl::0ed0ab33-b5f7-429c-b023-64231d4a41c2" providerId="AD" clId="Web-{264C3A28-6852-8894-3CD4-695D902B059F}" dt="2023-02-01T09:51:17.484" v="1"/>
      <pc:docMkLst>
        <pc:docMk/>
      </pc:docMkLst>
      <pc:sldChg chg="del">
        <pc:chgData name="Joeri van Es" userId="S::j.vanes@kennisnet.nl::0ed0ab33-b5f7-429c-b023-64231d4a41c2" providerId="AD" clId="Web-{264C3A28-6852-8894-3CD4-695D902B059F}" dt="2023-02-01T09:51:17.484" v="1"/>
        <pc:sldMkLst>
          <pc:docMk/>
          <pc:sldMk cId="3268627903" sldId="268"/>
        </pc:sldMkLst>
      </pc:sldChg>
      <pc:sldChg chg="add">
        <pc:chgData name="Joeri van Es" userId="S::j.vanes@kennisnet.nl::0ed0ab33-b5f7-429c-b023-64231d4a41c2" providerId="AD" clId="Web-{264C3A28-6852-8894-3CD4-695D902B059F}" dt="2023-02-01T09:51:14.718" v="0"/>
        <pc:sldMkLst>
          <pc:docMk/>
          <pc:sldMk cId="2285814347" sldId="272"/>
        </pc:sldMkLst>
      </pc:sldChg>
    </pc:docChg>
  </pc:docChgLst>
  <pc:docChgLst>
    <pc:chgData name="Menno Scheers" userId="S::menno.scheers_surf.nl#ext#@365kennisnet.onmicrosoft.com::697f83f9-7fd9-41b6-8364-7d7fc71b748a" providerId="AD" clId="Web-{D2F0D517-2B23-9D31-5DCC-3203970CD36C}"/>
    <pc:docChg chg="addSld modSld">
      <pc:chgData name="Menno Scheers" userId="S::menno.scheers_surf.nl#ext#@365kennisnet.onmicrosoft.com::697f83f9-7fd9-41b6-8364-7d7fc71b748a" providerId="AD" clId="Web-{D2F0D517-2B23-9D31-5DCC-3203970CD36C}" dt="2023-06-12T11:52:22.604" v="453" actId="20577"/>
      <pc:docMkLst>
        <pc:docMk/>
      </pc:docMkLst>
      <pc:sldChg chg="modSp new">
        <pc:chgData name="Menno Scheers" userId="S::menno.scheers_surf.nl#ext#@365kennisnet.onmicrosoft.com::697f83f9-7fd9-41b6-8364-7d7fc71b748a" providerId="AD" clId="Web-{D2F0D517-2B23-9D31-5DCC-3203970CD36C}" dt="2023-06-12T11:52:22.604" v="453" actId="20577"/>
        <pc:sldMkLst>
          <pc:docMk/>
          <pc:sldMk cId="426099949" sldId="277"/>
        </pc:sldMkLst>
        <pc:spChg chg="mod">
          <ac:chgData name="Menno Scheers" userId="S::menno.scheers_surf.nl#ext#@365kennisnet.onmicrosoft.com::697f83f9-7fd9-41b6-8364-7d7fc71b748a" providerId="AD" clId="Web-{D2F0D517-2B23-9D31-5DCC-3203970CD36C}" dt="2023-06-12T11:52:22.604" v="453" actId="20577"/>
          <ac:spMkLst>
            <pc:docMk/>
            <pc:sldMk cId="426099949" sldId="277"/>
            <ac:spMk id="3" creationId="{648F0707-2785-51D5-010F-F35D26FEA0A2}"/>
          </ac:spMkLst>
        </pc:spChg>
      </pc:sldChg>
    </pc:docChg>
  </pc:docChgLst>
  <pc:docChgLst>
    <pc:chgData name="Joël de Bruijn" userId="c77c35a1-0a4a-4d47-95d4-064cc51fda78" providerId="ADAL" clId="{CAEB4F0F-BCA6-46AF-B9DC-22DAEB50EC25}"/>
    <pc:docChg chg="undo redo custSel addSld delSld modSld sldOrd">
      <pc:chgData name="Joël de Bruijn" userId="c77c35a1-0a4a-4d47-95d4-064cc51fda78" providerId="ADAL" clId="{CAEB4F0F-BCA6-46AF-B9DC-22DAEB50EC25}" dt="2023-06-14T21:13:50.771" v="2517" actId="20577"/>
      <pc:docMkLst>
        <pc:docMk/>
      </pc:docMkLst>
      <pc:sldChg chg="modSp mod ord">
        <pc:chgData name="Joël de Bruijn" userId="c77c35a1-0a4a-4d47-95d4-064cc51fda78" providerId="ADAL" clId="{CAEB4F0F-BCA6-46AF-B9DC-22DAEB50EC25}" dt="2023-06-14T20:55:54.702" v="715"/>
        <pc:sldMkLst>
          <pc:docMk/>
          <pc:sldMk cId="0" sldId="258"/>
        </pc:sldMkLst>
        <pc:graphicFrameChg chg="mod modGraphic">
          <ac:chgData name="Joël de Bruijn" userId="c77c35a1-0a4a-4d47-95d4-064cc51fda78" providerId="ADAL" clId="{CAEB4F0F-BCA6-46AF-B9DC-22DAEB50EC25}" dt="2023-06-14T10:29:03.689" v="86"/>
          <ac:graphicFrameMkLst>
            <pc:docMk/>
            <pc:sldMk cId="0" sldId="258"/>
            <ac:graphicFrameMk id="206" creationId="{00000000-0000-0000-0000-000000000000}"/>
          </ac:graphicFrameMkLst>
        </pc:graphicFrameChg>
      </pc:sldChg>
      <pc:sldChg chg="modSp del mod">
        <pc:chgData name="Joël de Bruijn" userId="c77c35a1-0a4a-4d47-95d4-064cc51fda78" providerId="ADAL" clId="{CAEB4F0F-BCA6-46AF-B9DC-22DAEB50EC25}" dt="2023-06-14T10:37:37.434" v="231" actId="47"/>
        <pc:sldMkLst>
          <pc:docMk/>
          <pc:sldMk cId="426099949" sldId="277"/>
        </pc:sldMkLst>
        <pc:spChg chg="mod">
          <ac:chgData name="Joël de Bruijn" userId="c77c35a1-0a4a-4d47-95d4-064cc51fda78" providerId="ADAL" clId="{CAEB4F0F-BCA6-46AF-B9DC-22DAEB50EC25}" dt="2023-06-14T10:36:36.577" v="224" actId="6549"/>
          <ac:spMkLst>
            <pc:docMk/>
            <pc:sldMk cId="426099949" sldId="277"/>
            <ac:spMk id="3" creationId="{648F0707-2785-51D5-010F-F35D26FEA0A2}"/>
          </ac:spMkLst>
        </pc:spChg>
        <pc:spChg chg="mod">
          <ac:chgData name="Joël de Bruijn" userId="c77c35a1-0a4a-4d47-95d4-064cc51fda78" providerId="ADAL" clId="{CAEB4F0F-BCA6-46AF-B9DC-22DAEB50EC25}" dt="2023-06-14T10:30:32.028" v="98" actId="21"/>
          <ac:spMkLst>
            <pc:docMk/>
            <pc:sldMk cId="426099949" sldId="277"/>
            <ac:spMk id="5" creationId="{2A94AC40-752C-CD07-F5C3-0C5A2B4D5D1B}"/>
          </ac:spMkLst>
        </pc:spChg>
      </pc:sldChg>
      <pc:sldChg chg="modSp add mod">
        <pc:chgData name="Joël de Bruijn" userId="c77c35a1-0a4a-4d47-95d4-064cc51fda78" providerId="ADAL" clId="{CAEB4F0F-BCA6-46AF-B9DC-22DAEB50EC25}" dt="2023-06-14T10:33:49.368" v="144" actId="313"/>
        <pc:sldMkLst>
          <pc:docMk/>
          <pc:sldMk cId="353172043" sldId="278"/>
        </pc:sldMkLst>
        <pc:graphicFrameChg chg="mod modGraphic">
          <ac:chgData name="Joël de Bruijn" userId="c77c35a1-0a4a-4d47-95d4-064cc51fda78" providerId="ADAL" clId="{CAEB4F0F-BCA6-46AF-B9DC-22DAEB50EC25}" dt="2023-06-14T10:33:49.368" v="144" actId="313"/>
          <ac:graphicFrameMkLst>
            <pc:docMk/>
            <pc:sldMk cId="353172043" sldId="278"/>
            <ac:graphicFrameMk id="206" creationId="{00000000-0000-0000-0000-000000000000}"/>
          </ac:graphicFrameMkLst>
        </pc:graphicFrameChg>
      </pc:sldChg>
      <pc:sldChg chg="modSp add mod">
        <pc:chgData name="Joël de Bruijn" userId="c77c35a1-0a4a-4d47-95d4-064cc51fda78" providerId="ADAL" clId="{CAEB4F0F-BCA6-46AF-B9DC-22DAEB50EC25}" dt="2023-06-14T10:36:13.931" v="223" actId="14100"/>
        <pc:sldMkLst>
          <pc:docMk/>
          <pc:sldMk cId="1712906289" sldId="279"/>
        </pc:sldMkLst>
        <pc:graphicFrameChg chg="mod modGraphic">
          <ac:chgData name="Joël de Bruijn" userId="c77c35a1-0a4a-4d47-95d4-064cc51fda78" providerId="ADAL" clId="{CAEB4F0F-BCA6-46AF-B9DC-22DAEB50EC25}" dt="2023-06-14T10:36:13.931" v="223" actId="14100"/>
          <ac:graphicFrameMkLst>
            <pc:docMk/>
            <pc:sldMk cId="1712906289" sldId="279"/>
            <ac:graphicFrameMk id="206" creationId="{00000000-0000-0000-0000-000000000000}"/>
          </ac:graphicFrameMkLst>
        </pc:graphicFrameChg>
      </pc:sldChg>
      <pc:sldChg chg="modSp add mod">
        <pc:chgData name="Joël de Bruijn" userId="c77c35a1-0a4a-4d47-95d4-064cc51fda78" providerId="ADAL" clId="{CAEB4F0F-BCA6-46AF-B9DC-22DAEB50EC25}" dt="2023-06-14T14:40:33.353" v="634" actId="6549"/>
        <pc:sldMkLst>
          <pc:docMk/>
          <pc:sldMk cId="1385853684" sldId="280"/>
        </pc:sldMkLst>
        <pc:graphicFrameChg chg="mod modGraphic">
          <ac:chgData name="Joël de Bruijn" userId="c77c35a1-0a4a-4d47-95d4-064cc51fda78" providerId="ADAL" clId="{CAEB4F0F-BCA6-46AF-B9DC-22DAEB50EC25}" dt="2023-06-14T14:40:33.353" v="634" actId="6549"/>
          <ac:graphicFrameMkLst>
            <pc:docMk/>
            <pc:sldMk cId="1385853684" sldId="280"/>
            <ac:graphicFrameMk id="206" creationId="{00000000-0000-0000-0000-000000000000}"/>
          </ac:graphicFrameMkLst>
        </pc:graphicFrameChg>
      </pc:sldChg>
      <pc:sldChg chg="modSp add mod">
        <pc:chgData name="Joël de Bruijn" userId="c77c35a1-0a4a-4d47-95d4-064cc51fda78" providerId="ADAL" clId="{CAEB4F0F-BCA6-46AF-B9DC-22DAEB50EC25}" dt="2023-06-14T10:39:01.341" v="244" actId="6549"/>
        <pc:sldMkLst>
          <pc:docMk/>
          <pc:sldMk cId="2106203444" sldId="281"/>
        </pc:sldMkLst>
        <pc:spChg chg="mod">
          <ac:chgData name="Joël de Bruijn" userId="c77c35a1-0a4a-4d47-95d4-064cc51fda78" providerId="ADAL" clId="{CAEB4F0F-BCA6-46AF-B9DC-22DAEB50EC25}" dt="2023-06-14T10:38:57.009" v="243" actId="20577"/>
          <ac:spMkLst>
            <pc:docMk/>
            <pc:sldMk cId="2106203444" sldId="281"/>
            <ac:spMk id="205" creationId="{00000000-0000-0000-0000-000000000000}"/>
          </ac:spMkLst>
        </pc:spChg>
        <pc:graphicFrameChg chg="modGraphic">
          <ac:chgData name="Joël de Bruijn" userId="c77c35a1-0a4a-4d47-95d4-064cc51fda78" providerId="ADAL" clId="{CAEB4F0F-BCA6-46AF-B9DC-22DAEB50EC25}" dt="2023-06-14T10:39:01.341" v="244" actId="6549"/>
          <ac:graphicFrameMkLst>
            <pc:docMk/>
            <pc:sldMk cId="2106203444" sldId="281"/>
            <ac:graphicFrameMk id="206" creationId="{00000000-0000-0000-0000-000000000000}"/>
          </ac:graphicFrameMkLst>
        </pc:graphicFrameChg>
      </pc:sldChg>
      <pc:sldChg chg="add del">
        <pc:chgData name="Joël de Bruijn" userId="c77c35a1-0a4a-4d47-95d4-064cc51fda78" providerId="ADAL" clId="{CAEB4F0F-BCA6-46AF-B9DC-22DAEB50EC25}" dt="2023-06-14T10:36:56.035" v="228"/>
        <pc:sldMkLst>
          <pc:docMk/>
          <pc:sldMk cId="4003204245" sldId="281"/>
        </pc:sldMkLst>
      </pc:sldChg>
      <pc:sldChg chg="add">
        <pc:chgData name="Joël de Bruijn" userId="c77c35a1-0a4a-4d47-95d4-064cc51fda78" providerId="ADAL" clId="{CAEB4F0F-BCA6-46AF-B9DC-22DAEB50EC25}" dt="2023-06-14T10:39:07.477" v="245"/>
        <pc:sldMkLst>
          <pc:docMk/>
          <pc:sldMk cId="3599329091" sldId="282"/>
        </pc:sldMkLst>
      </pc:sldChg>
      <pc:sldChg chg="add">
        <pc:chgData name="Joël de Bruijn" userId="c77c35a1-0a4a-4d47-95d4-064cc51fda78" providerId="ADAL" clId="{CAEB4F0F-BCA6-46AF-B9DC-22DAEB50EC25}" dt="2023-06-14T10:39:14.431" v="246"/>
        <pc:sldMkLst>
          <pc:docMk/>
          <pc:sldMk cId="2844937801" sldId="283"/>
        </pc:sldMkLst>
      </pc:sldChg>
      <pc:sldChg chg="add">
        <pc:chgData name="Joël de Bruijn" userId="c77c35a1-0a4a-4d47-95d4-064cc51fda78" providerId="ADAL" clId="{CAEB4F0F-BCA6-46AF-B9DC-22DAEB50EC25}" dt="2023-06-14T10:39:26.440" v="247"/>
        <pc:sldMkLst>
          <pc:docMk/>
          <pc:sldMk cId="1220216085" sldId="284"/>
        </pc:sldMkLst>
      </pc:sldChg>
      <pc:sldChg chg="add">
        <pc:chgData name="Joël de Bruijn" userId="c77c35a1-0a4a-4d47-95d4-064cc51fda78" providerId="ADAL" clId="{CAEB4F0F-BCA6-46AF-B9DC-22DAEB50EC25}" dt="2023-06-14T10:39:33.534" v="248"/>
        <pc:sldMkLst>
          <pc:docMk/>
          <pc:sldMk cId="1450305461" sldId="285"/>
        </pc:sldMkLst>
      </pc:sldChg>
      <pc:sldChg chg="add">
        <pc:chgData name="Joël de Bruijn" userId="c77c35a1-0a4a-4d47-95d4-064cc51fda78" providerId="ADAL" clId="{CAEB4F0F-BCA6-46AF-B9DC-22DAEB50EC25}" dt="2023-06-14T10:39:49.816" v="249"/>
        <pc:sldMkLst>
          <pc:docMk/>
          <pc:sldMk cId="3114888186" sldId="286"/>
        </pc:sldMkLst>
      </pc:sldChg>
      <pc:sldChg chg="add">
        <pc:chgData name="Joël de Bruijn" userId="c77c35a1-0a4a-4d47-95d4-064cc51fda78" providerId="ADAL" clId="{CAEB4F0F-BCA6-46AF-B9DC-22DAEB50EC25}" dt="2023-06-14T10:39:55.892" v="250"/>
        <pc:sldMkLst>
          <pc:docMk/>
          <pc:sldMk cId="507053324" sldId="287"/>
        </pc:sldMkLst>
      </pc:sldChg>
      <pc:sldChg chg="add">
        <pc:chgData name="Joël de Bruijn" userId="c77c35a1-0a4a-4d47-95d4-064cc51fda78" providerId="ADAL" clId="{CAEB4F0F-BCA6-46AF-B9DC-22DAEB50EC25}" dt="2023-06-14T10:40:00.981" v="251"/>
        <pc:sldMkLst>
          <pc:docMk/>
          <pc:sldMk cId="2161455796" sldId="288"/>
        </pc:sldMkLst>
      </pc:sldChg>
      <pc:sldChg chg="add">
        <pc:chgData name="Joël de Bruijn" userId="c77c35a1-0a4a-4d47-95d4-064cc51fda78" providerId="ADAL" clId="{CAEB4F0F-BCA6-46AF-B9DC-22DAEB50EC25}" dt="2023-06-14T10:40:11.214" v="252"/>
        <pc:sldMkLst>
          <pc:docMk/>
          <pc:sldMk cId="2098929090" sldId="289"/>
        </pc:sldMkLst>
      </pc:sldChg>
      <pc:sldChg chg="add">
        <pc:chgData name="Joël de Bruijn" userId="c77c35a1-0a4a-4d47-95d4-064cc51fda78" providerId="ADAL" clId="{CAEB4F0F-BCA6-46AF-B9DC-22DAEB50EC25}" dt="2023-06-14T10:40:16.146" v="253"/>
        <pc:sldMkLst>
          <pc:docMk/>
          <pc:sldMk cId="1646559113" sldId="290"/>
        </pc:sldMkLst>
      </pc:sldChg>
      <pc:sldChg chg="add">
        <pc:chgData name="Joël de Bruijn" userId="c77c35a1-0a4a-4d47-95d4-064cc51fda78" providerId="ADAL" clId="{CAEB4F0F-BCA6-46AF-B9DC-22DAEB50EC25}" dt="2023-06-14T10:40:23.544" v="254"/>
        <pc:sldMkLst>
          <pc:docMk/>
          <pc:sldMk cId="2940801497" sldId="291"/>
        </pc:sldMkLst>
      </pc:sldChg>
      <pc:sldChg chg="modSp add mod">
        <pc:chgData name="Joël de Bruijn" userId="c77c35a1-0a4a-4d47-95d4-064cc51fda78" providerId="ADAL" clId="{CAEB4F0F-BCA6-46AF-B9DC-22DAEB50EC25}" dt="2023-06-14T14:38:59.206" v="585" actId="20577"/>
        <pc:sldMkLst>
          <pc:docMk/>
          <pc:sldMk cId="214503986" sldId="292"/>
        </pc:sldMkLst>
        <pc:spChg chg="mod">
          <ac:chgData name="Joël de Bruijn" userId="c77c35a1-0a4a-4d47-95d4-064cc51fda78" providerId="ADAL" clId="{CAEB4F0F-BCA6-46AF-B9DC-22DAEB50EC25}" dt="2023-06-14T14:38:59.206" v="585" actId="20577"/>
          <ac:spMkLst>
            <pc:docMk/>
            <pc:sldMk cId="214503986" sldId="292"/>
            <ac:spMk id="205" creationId="{00000000-0000-0000-0000-000000000000}"/>
          </ac:spMkLst>
        </pc:spChg>
        <pc:graphicFrameChg chg="modGraphic">
          <ac:chgData name="Joël de Bruijn" userId="c77c35a1-0a4a-4d47-95d4-064cc51fda78" providerId="ADAL" clId="{CAEB4F0F-BCA6-46AF-B9DC-22DAEB50EC25}" dt="2023-06-14T14:38:47.737" v="561" actId="6549"/>
          <ac:graphicFrameMkLst>
            <pc:docMk/>
            <pc:sldMk cId="214503986" sldId="292"/>
            <ac:graphicFrameMk id="206" creationId="{00000000-0000-0000-0000-000000000000}"/>
          </ac:graphicFrameMkLst>
        </pc:graphicFrameChg>
      </pc:sldChg>
      <pc:sldChg chg="modSp add mod">
        <pc:chgData name="Joël de Bruijn" userId="c77c35a1-0a4a-4d47-95d4-064cc51fda78" providerId="ADAL" clId="{CAEB4F0F-BCA6-46AF-B9DC-22DAEB50EC25}" dt="2023-06-14T14:41:39.999" v="687" actId="114"/>
        <pc:sldMkLst>
          <pc:docMk/>
          <pc:sldMk cId="3117609428" sldId="293"/>
        </pc:sldMkLst>
        <pc:graphicFrameChg chg="modGraphic">
          <ac:chgData name="Joël de Bruijn" userId="c77c35a1-0a4a-4d47-95d4-064cc51fda78" providerId="ADAL" clId="{CAEB4F0F-BCA6-46AF-B9DC-22DAEB50EC25}" dt="2023-06-14T14:41:39.999" v="687" actId="114"/>
          <ac:graphicFrameMkLst>
            <pc:docMk/>
            <pc:sldMk cId="3117609428" sldId="293"/>
            <ac:graphicFrameMk id="206" creationId="{00000000-0000-0000-0000-000000000000}"/>
          </ac:graphicFrameMkLst>
        </pc:graphicFrameChg>
      </pc:sldChg>
      <pc:sldChg chg="addSp delSp modSp add mod">
        <pc:chgData name="Joël de Bruijn" userId="c77c35a1-0a4a-4d47-95d4-064cc51fda78" providerId="ADAL" clId="{CAEB4F0F-BCA6-46AF-B9DC-22DAEB50EC25}" dt="2023-06-14T21:13:50.771" v="2517" actId="20577"/>
        <pc:sldMkLst>
          <pc:docMk/>
          <pc:sldMk cId="2846841578" sldId="294"/>
        </pc:sldMkLst>
        <pc:spChg chg="add mod">
          <ac:chgData name="Joël de Bruijn" userId="c77c35a1-0a4a-4d47-95d4-064cc51fda78" providerId="ADAL" clId="{CAEB4F0F-BCA6-46AF-B9DC-22DAEB50EC25}" dt="2023-06-14T21:13:50.771" v="2517" actId="20577"/>
          <ac:spMkLst>
            <pc:docMk/>
            <pc:sldMk cId="2846841578" sldId="294"/>
            <ac:spMk id="2" creationId="{E6DEC841-B69D-EB75-2752-1608483438B7}"/>
          </ac:spMkLst>
        </pc:spChg>
        <pc:spChg chg="mod">
          <ac:chgData name="Joël de Bruijn" userId="c77c35a1-0a4a-4d47-95d4-064cc51fda78" providerId="ADAL" clId="{CAEB4F0F-BCA6-46AF-B9DC-22DAEB50EC25}" dt="2023-06-14T20:56:19.605" v="779" actId="20577"/>
          <ac:spMkLst>
            <pc:docMk/>
            <pc:sldMk cId="2846841578" sldId="294"/>
            <ac:spMk id="205" creationId="{00000000-0000-0000-0000-000000000000}"/>
          </ac:spMkLst>
        </pc:spChg>
        <pc:graphicFrameChg chg="del">
          <ac:chgData name="Joël de Bruijn" userId="c77c35a1-0a4a-4d47-95d4-064cc51fda78" providerId="ADAL" clId="{CAEB4F0F-BCA6-46AF-B9DC-22DAEB50EC25}" dt="2023-06-14T20:52:34.482" v="706" actId="478"/>
          <ac:graphicFrameMkLst>
            <pc:docMk/>
            <pc:sldMk cId="2846841578" sldId="294"/>
            <ac:graphicFrameMk id="206"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a:t>
            </a:fld>
            <a:endParaRPr/>
          </a:p>
        </p:txBody>
      </p:sp>
    </p:spTree>
    <p:extLst>
      <p:ext uri="{BB962C8B-B14F-4D97-AF65-F5344CB8AC3E}">
        <p14:creationId xmlns:p14="http://schemas.microsoft.com/office/powerpoint/2010/main" val="4075255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80cb8a1f4_0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80cb8a1f4_0_8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g380cb8a1f4_0_8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d0d914e3e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3d0d914e3e_0_1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g3d0d914e3e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12</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d0d914e3e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d0d914e3e_0_23: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g3d0d914e3e_0_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13</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4</a:t>
            </a:fld>
            <a:endParaRPr/>
          </a:p>
        </p:txBody>
      </p:sp>
    </p:spTree>
    <p:extLst>
      <p:ext uri="{BB962C8B-B14F-4D97-AF65-F5344CB8AC3E}">
        <p14:creationId xmlns:p14="http://schemas.microsoft.com/office/powerpoint/2010/main" val="2953391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5</a:t>
            </a:fld>
            <a:endParaRPr/>
          </a:p>
        </p:txBody>
      </p:sp>
    </p:spTree>
    <p:extLst>
      <p:ext uri="{BB962C8B-B14F-4D97-AF65-F5344CB8AC3E}">
        <p14:creationId xmlns:p14="http://schemas.microsoft.com/office/powerpoint/2010/main" val="1811399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6</a:t>
            </a:fld>
            <a:endParaRPr/>
          </a:p>
        </p:txBody>
      </p:sp>
    </p:spTree>
    <p:extLst>
      <p:ext uri="{BB962C8B-B14F-4D97-AF65-F5344CB8AC3E}">
        <p14:creationId xmlns:p14="http://schemas.microsoft.com/office/powerpoint/2010/main" val="329957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7</a:t>
            </a:fld>
            <a:endParaRPr/>
          </a:p>
        </p:txBody>
      </p:sp>
    </p:spTree>
    <p:extLst>
      <p:ext uri="{BB962C8B-B14F-4D97-AF65-F5344CB8AC3E}">
        <p14:creationId xmlns:p14="http://schemas.microsoft.com/office/powerpoint/2010/main" val="720831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8</a:t>
            </a:fld>
            <a:endParaRPr/>
          </a:p>
        </p:txBody>
      </p:sp>
    </p:spTree>
    <p:extLst>
      <p:ext uri="{BB962C8B-B14F-4D97-AF65-F5344CB8AC3E}">
        <p14:creationId xmlns:p14="http://schemas.microsoft.com/office/powerpoint/2010/main" val="2498650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9</a:t>
            </a:fld>
            <a:endParaRPr/>
          </a:p>
        </p:txBody>
      </p:sp>
    </p:spTree>
    <p:extLst>
      <p:ext uri="{BB962C8B-B14F-4D97-AF65-F5344CB8AC3E}">
        <p14:creationId xmlns:p14="http://schemas.microsoft.com/office/powerpoint/2010/main" val="2162758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d0d914e3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d0d914e3e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a:t>Dit gaat over scope</a:t>
            </a:r>
            <a:endParaRPr/>
          </a:p>
        </p:txBody>
      </p:sp>
      <p:sp>
        <p:nvSpPr>
          <p:cNvPr id="217" name="Google Shape;217;g3d0d914e3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0" y="2710548"/>
            <a:ext cx="12192000" cy="1442591"/>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16" name="Google Shape;16;p34"/>
          <p:cNvSpPr txBox="1">
            <a:spLocks noGrp="1"/>
          </p:cNvSpPr>
          <p:nvPr>
            <p:ph type="subTitle" idx="1"/>
          </p:nvPr>
        </p:nvSpPr>
        <p:spPr>
          <a:xfrm>
            <a:off x="1828800" y="4518627"/>
            <a:ext cx="8534400" cy="1752600"/>
          </a:xfrm>
          <a:prstGeom prst="rect">
            <a:avLst/>
          </a:prstGeom>
          <a:solidFill>
            <a:srgbClr val="F3F3F3"/>
          </a:solidFill>
          <a:ln>
            <a:noFill/>
          </a:ln>
        </p:spPr>
        <p:txBody>
          <a:bodyPr spcFirstLastPara="1" wrap="square" lIns="91425" tIns="91425" rIns="91425" bIns="91425" anchor="t" anchorCtr="0">
            <a:noAutofit/>
          </a:bodyPr>
          <a:lstStyle>
            <a:lvl1pPr marR="0" lvl="0" algn="ctr">
              <a:lnSpc>
                <a:spcPct val="100000"/>
              </a:lnSpc>
              <a:spcBef>
                <a:spcPts val="360"/>
              </a:spcBef>
              <a:spcAft>
                <a:spcPts val="0"/>
              </a:spcAft>
              <a:buClr>
                <a:srgbClr val="333333"/>
              </a:buClr>
              <a:buSzPts val="2800"/>
              <a:buFont typeface="Arial"/>
              <a:buNone/>
              <a:defRPr sz="1800" b="0" i="0" u="none" strike="noStrike" cap="none">
                <a:solidFill>
                  <a:srgbClr val="333333"/>
                </a:solidFill>
                <a:latin typeface="Montserrat"/>
                <a:ea typeface="Montserrat"/>
                <a:cs typeface="Montserrat"/>
                <a:sym typeface="Montserrat"/>
              </a:defRPr>
            </a:lvl1pPr>
            <a:lvl2pPr marR="0" lvl="1" algn="ctr">
              <a:lnSpc>
                <a:spcPct val="100000"/>
              </a:lnSpc>
              <a:spcBef>
                <a:spcPts val="360"/>
              </a:spcBef>
              <a:spcAft>
                <a:spcPts val="0"/>
              </a:spcAft>
              <a:buClr>
                <a:srgbClr val="888888"/>
              </a:buClr>
              <a:buSzPts val="2400"/>
              <a:buFont typeface="Arial"/>
              <a:buNone/>
              <a:defRPr sz="1800" b="0" i="0" u="none" strike="noStrike" cap="none">
                <a:solidFill>
                  <a:srgbClr val="888888"/>
                </a:solidFill>
                <a:latin typeface="Montserrat"/>
                <a:ea typeface="Montserrat"/>
                <a:cs typeface="Montserrat"/>
                <a:sym typeface="Montserrat"/>
              </a:defRPr>
            </a:lvl2pPr>
            <a:lvl3pPr marR="0" lvl="2"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3pPr>
            <a:lvl4pPr marR="0" lvl="3"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4pPr>
            <a:lvl5pPr marR="0" lvl="4"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5pPr>
            <a:lvl6pPr marR="0" lvl="5"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6pPr>
            <a:lvl7pPr marR="0" lvl="6"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7pPr>
            <a:lvl8pPr marR="0" lvl="7"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8pPr>
            <a:lvl9pPr marR="0" lvl="8"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9pPr>
          </a:lstStyle>
          <a:p>
            <a:r>
              <a:rPr lang="nl-NL"/>
              <a:t>Klikken om de ondertitelstijl van het model te bewerken</a:t>
            </a:r>
            <a:endParaRPr/>
          </a:p>
        </p:txBody>
      </p:sp>
      <p:pic>
        <p:nvPicPr>
          <p:cNvPr id="17" name="Google Shape;17;p34" descr="\\fileserver\users$\dommisse01\Edustandaard\Edustandaard logo vrijstaand.png"/>
          <p:cNvPicPr preferRelativeResize="0"/>
          <p:nvPr/>
        </p:nvPicPr>
        <p:blipFill rotWithShape="1">
          <a:blip r:embed="rId2">
            <a:alphaModFix/>
          </a:blip>
          <a:srcRect/>
          <a:stretch/>
        </p:blipFill>
        <p:spPr>
          <a:xfrm>
            <a:off x="9657072" y="116632"/>
            <a:ext cx="2487600" cy="543600"/>
          </a:xfrm>
          <a:prstGeom prst="rect">
            <a:avLst/>
          </a:prstGeom>
          <a:noFill/>
          <a:ln>
            <a:noFill/>
          </a:ln>
        </p:spPr>
      </p:pic>
      <p:sp>
        <p:nvSpPr>
          <p:cNvPr id="18" name="Google Shape;18;p34"/>
          <p:cNvSpPr txBox="1"/>
          <p:nvPr/>
        </p:nvSpPr>
        <p:spPr>
          <a:xfrm>
            <a:off x="9575016" y="6336348"/>
            <a:ext cx="2497647" cy="521651"/>
          </a:xfrm>
          <a:prstGeom prst="rect">
            <a:avLst/>
          </a:prstGeom>
          <a:solidFill>
            <a:schemeClr val="lt1"/>
          </a:solidFill>
          <a:ln>
            <a:noFill/>
          </a:ln>
        </p:spPr>
        <p:txBody>
          <a:bodyPr spcFirstLastPara="1" wrap="square" lIns="68569" tIns="34275" rIns="68569" bIns="34275"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35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9040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userDrawn="1">
  <p:cSld name="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547833"/>
            <a:ext cx="11521280" cy="432895"/>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59" y="1095669"/>
            <a:ext cx="11521279" cy="5091549"/>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Google Shape;20;p35">
            <a:extLst>
              <a:ext uri="{FF2B5EF4-FFF2-40B4-BE49-F238E27FC236}">
                <a16:creationId xmlns:a16="http://schemas.microsoft.com/office/drawing/2014/main" id="{9D3DDADD-9D00-1BDB-D3F7-8F0A885A7B88}"/>
              </a:ext>
            </a:extLst>
          </p:cNvPr>
          <p:cNvSpPr txBox="1">
            <a:spLocks/>
          </p:cNvSpPr>
          <p:nvPr userDrawn="1"/>
        </p:nvSpPr>
        <p:spPr>
          <a:xfrm>
            <a:off x="335359" y="113861"/>
            <a:ext cx="11521279" cy="432895"/>
          </a:xfrm>
          <a:prstGeom prst="rect">
            <a:avLst/>
          </a:prstGeom>
          <a:solidFill>
            <a:schemeClr val="accent4"/>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marR="0" lvl="1"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lang="nl-NL" sz="2000"/>
          </a:p>
        </p:txBody>
      </p:sp>
      <p:sp>
        <p:nvSpPr>
          <p:cNvPr id="8" name="Tijdelijke aanduiding voor tekst 7">
            <a:extLst>
              <a:ext uri="{FF2B5EF4-FFF2-40B4-BE49-F238E27FC236}">
                <a16:creationId xmlns:a16="http://schemas.microsoft.com/office/drawing/2014/main" id="{07137872-9B91-E5F6-ACD5-F89E1558C670}"/>
              </a:ext>
            </a:extLst>
          </p:cNvPr>
          <p:cNvSpPr>
            <a:spLocks noGrp="1"/>
          </p:cNvSpPr>
          <p:nvPr>
            <p:ph type="body" sz="quarter" idx="13" hasCustomPrompt="1"/>
          </p:nvPr>
        </p:nvSpPr>
        <p:spPr>
          <a:xfrm>
            <a:off x="467607" y="63709"/>
            <a:ext cx="11256081" cy="483048"/>
          </a:xfrm>
        </p:spPr>
        <p:txBody>
          <a:bodyPr anchor="ctr"/>
          <a:lstStyle>
            <a:lvl1pPr marL="50800" indent="0" algn="ctr">
              <a:buNone/>
              <a:defRPr sz="1800" b="1">
                <a:solidFill>
                  <a:schemeClr val="bg1"/>
                </a:solidFill>
              </a:defRPr>
            </a:lvl1pPr>
          </a:lstStyle>
          <a:p>
            <a:pPr lvl="0"/>
            <a:r>
              <a:rPr lang="nl-NL"/>
              <a:t>&lt;Onderwerp&gt;</a:t>
            </a:r>
          </a:p>
        </p:txBody>
      </p:sp>
    </p:spTree>
    <p:extLst>
      <p:ext uri="{BB962C8B-B14F-4D97-AF65-F5344CB8AC3E}">
        <p14:creationId xmlns:p14="http://schemas.microsoft.com/office/powerpoint/2010/main" val="294774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en object" preserve="1" userDrawn="1">
  <p:cSld name="1_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274639"/>
            <a:ext cx="11521280" cy="706090"/>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60" y="1051297"/>
            <a:ext cx="5336778" cy="5108203"/>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Tijdelijke aanduiding voor inhoud 4">
            <a:extLst>
              <a:ext uri="{FF2B5EF4-FFF2-40B4-BE49-F238E27FC236}">
                <a16:creationId xmlns:a16="http://schemas.microsoft.com/office/drawing/2014/main" id="{7898B4A1-3CE3-CEEB-2131-39B8E3F8D2F1}"/>
              </a:ext>
            </a:extLst>
          </p:cNvPr>
          <p:cNvSpPr>
            <a:spLocks noGrp="1"/>
          </p:cNvSpPr>
          <p:nvPr>
            <p:ph sz="quarter" idx="13"/>
          </p:nvPr>
        </p:nvSpPr>
        <p:spPr>
          <a:xfrm>
            <a:off x="5672138" y="1051297"/>
            <a:ext cx="6184502" cy="51082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19513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335360" y="274638"/>
            <a:ext cx="11521280" cy="706092"/>
          </a:xfrm>
          <a:prstGeom prst="rect">
            <a:avLst/>
          </a:prstGeom>
          <a:solidFill>
            <a:srgbClr val="0FA67E"/>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3"/>
          <p:cNvSpPr txBox="1">
            <a:spLocks noGrp="1"/>
          </p:cNvSpPr>
          <p:nvPr>
            <p:ph type="body" idx="1"/>
          </p:nvPr>
        </p:nvSpPr>
        <p:spPr>
          <a:xfrm>
            <a:off x="609600" y="1600203"/>
            <a:ext cx="10972800" cy="452596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Google Shape;12;p33" descr="\\fileserver\users$\dommisse01\Edustandaard\Edustandaard logo vrijstaand.png"/>
          <p:cNvPicPr preferRelativeResize="0"/>
          <p:nvPr/>
        </p:nvPicPr>
        <p:blipFill rotWithShape="1">
          <a:blip r:embed="rId5">
            <a:alphaModFix/>
          </a:blip>
          <a:srcRect/>
          <a:stretch/>
        </p:blipFill>
        <p:spPr>
          <a:xfrm>
            <a:off x="9657072" y="6237315"/>
            <a:ext cx="2487600" cy="542553"/>
          </a:xfrm>
          <a:prstGeom prst="rect">
            <a:avLst/>
          </a:prstGeom>
          <a:noFill/>
          <a:ln>
            <a:noFill/>
          </a:ln>
        </p:spPr>
      </p:pic>
      <p:sp>
        <p:nvSpPr>
          <p:cNvPr id="13" name="Google Shape;13;p33"/>
          <p:cNvSpPr txBox="1">
            <a:spLocks noGrp="1"/>
          </p:cNvSpPr>
          <p:nvPr>
            <p:ph type="sldNum" idx="12"/>
          </p:nvPr>
        </p:nvSpPr>
        <p:spPr>
          <a:xfrm>
            <a:off x="11409046" y="6333134"/>
            <a:ext cx="731700" cy="5250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Tree>
    <p:extLst>
      <p:ext uri="{BB962C8B-B14F-4D97-AF65-F5344CB8AC3E}">
        <p14:creationId xmlns:p14="http://schemas.microsoft.com/office/powerpoint/2010/main" val="258321670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6" r:id="rId3"/>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rosa.wikixl.nl/index.php/Werkingsgebiede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rosa.wikixl.nl/index.php/Ketenprocessen"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dustandaard.n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lokatalysator.n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llokatalysator.nl/de-llo-katalysato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E7AB0-1B76-21CC-2C6E-9A910D71B38D}"/>
              </a:ext>
            </a:extLst>
          </p:cNvPr>
          <p:cNvSpPr>
            <a:spLocks noGrp="1"/>
          </p:cNvSpPr>
          <p:nvPr>
            <p:ph type="ctrTitle"/>
          </p:nvPr>
        </p:nvSpPr>
        <p:spPr/>
        <p:txBody>
          <a:bodyPr/>
          <a:lstStyle/>
          <a:p>
            <a:r>
              <a:rPr lang="nl-NL" sz="2800" b="1"/>
              <a:t>Presentatie van het keteninitiatief: </a:t>
            </a:r>
            <a:br>
              <a:rPr lang="nl-NL" sz="2800" b="1"/>
            </a:br>
            <a:r>
              <a:rPr lang="nl-NL" sz="2800" b="1"/>
              <a:t>LLO Katalysator</a:t>
            </a:r>
          </a:p>
        </p:txBody>
      </p:sp>
      <p:sp>
        <p:nvSpPr>
          <p:cNvPr id="3" name="Ondertitel 2">
            <a:extLst>
              <a:ext uri="{FF2B5EF4-FFF2-40B4-BE49-F238E27FC236}">
                <a16:creationId xmlns:a16="http://schemas.microsoft.com/office/drawing/2014/main" id="{066B2671-EC06-57E2-4289-6E8E75F8824F}"/>
              </a:ext>
            </a:extLst>
          </p:cNvPr>
          <p:cNvSpPr>
            <a:spLocks noGrp="1"/>
          </p:cNvSpPr>
          <p:nvPr>
            <p:ph type="subTitle" idx="1"/>
          </p:nvPr>
        </p:nvSpPr>
        <p:spPr/>
        <p:txBody>
          <a:bodyPr/>
          <a:lstStyle/>
          <a:p>
            <a:r>
              <a:rPr lang="nl-NL" dirty="0"/>
              <a:t>Anne </a:t>
            </a:r>
            <a:r>
              <a:rPr lang="nl-NL" dirty="0" err="1"/>
              <a:t>Menenti</a:t>
            </a:r>
            <a:r>
              <a:rPr lang="nl-NL" dirty="0"/>
              <a:t>, LLO Katalysator </a:t>
            </a:r>
            <a:br>
              <a:rPr lang="nl-NL" dirty="0"/>
            </a:br>
            <a:r>
              <a:rPr lang="nl-NL" dirty="0"/>
              <a:t>Joël de Bruijn, MBO Digitaal</a:t>
            </a:r>
          </a:p>
          <a:p>
            <a:endParaRPr lang="nl-NL" dirty="0"/>
          </a:p>
          <a:p>
            <a:r>
              <a:rPr lang="nl-NL" dirty="0"/>
              <a:t>3de </a:t>
            </a:r>
            <a:r>
              <a:rPr lang="nl-NL" dirty="0" err="1"/>
              <a:t>Architectuurdag</a:t>
            </a:r>
            <a:br>
              <a:rPr lang="nl-NL" dirty="0"/>
            </a:br>
            <a:r>
              <a:rPr lang="nl-NL" dirty="0"/>
              <a:t>11 oktober 2024</a:t>
            </a:r>
          </a:p>
        </p:txBody>
      </p:sp>
    </p:spTree>
    <p:extLst>
      <p:ext uri="{BB962C8B-B14F-4D97-AF65-F5344CB8AC3E}">
        <p14:creationId xmlns:p14="http://schemas.microsoft.com/office/powerpoint/2010/main" val="109958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7"/>
          <p:cNvSpPr txBox="1">
            <a:spLocks noGrp="1"/>
          </p:cNvSpPr>
          <p:nvPr>
            <p:ph type="title"/>
          </p:nvPr>
        </p:nvSpPr>
        <p:spPr>
          <a:prstGeom prst="rect">
            <a:avLst/>
          </a:prstGeom>
        </p:spPr>
        <p:txBody>
          <a:bodyPr spcFirstLastPara="1" wrap="square" lIns="91425" tIns="91425" rIns="91425" bIns="91425" anchor="b" anchorCtr="0">
            <a:noAutofit/>
          </a:bodyPr>
          <a:lstStyle/>
          <a:p>
            <a:r>
              <a:rPr lang="nl-NL"/>
              <a:t>Vergelijkingsraamwerk Overzicht</a:t>
            </a:r>
            <a:endParaRPr/>
          </a:p>
        </p:txBody>
      </p:sp>
      <p:sp>
        <p:nvSpPr>
          <p:cNvPr id="3" name="Tijdelijke aanduiding voor tekst 2">
            <a:extLst>
              <a:ext uri="{FF2B5EF4-FFF2-40B4-BE49-F238E27FC236}">
                <a16:creationId xmlns:a16="http://schemas.microsoft.com/office/drawing/2014/main" id="{9C79A73F-71FD-6BCD-DC54-BEFFAF0E167E}"/>
              </a:ext>
            </a:extLst>
          </p:cNvPr>
          <p:cNvSpPr>
            <a:spLocks noGrp="1"/>
          </p:cNvSpPr>
          <p:nvPr>
            <p:ph type="body" sz="quarter" idx="13"/>
          </p:nvPr>
        </p:nvSpPr>
        <p:spPr/>
        <p:txBody>
          <a:bodyPr/>
          <a:lstStyle/>
          <a:p>
            <a:r>
              <a:rPr lang="nl-NL" sz="1800" b="1" i="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a:p>
        </p:txBody>
      </p:sp>
      <p:graphicFrame>
        <p:nvGraphicFramePr>
          <p:cNvPr id="220" name="Google Shape;220;p17"/>
          <p:cNvGraphicFramePr/>
          <p:nvPr>
            <p:extLst>
              <p:ext uri="{D42A27DB-BD31-4B8C-83A1-F6EECF244321}">
                <p14:modId xmlns:p14="http://schemas.microsoft.com/office/powerpoint/2010/main" val="632702091"/>
              </p:ext>
            </p:extLst>
          </p:nvPr>
        </p:nvGraphicFramePr>
        <p:xfrm>
          <a:off x="0" y="980729"/>
          <a:ext cx="12192000" cy="5920680"/>
        </p:xfrm>
        <a:graphic>
          <a:graphicData uri="http://schemas.openxmlformats.org/drawingml/2006/table">
            <a:tbl>
              <a:tblPr firstCol="1">
                <a:tableStyleId>{00A15C55-8517-42AA-B614-E9B94910E393}</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422056">
                <a:tc>
                  <a:txBody>
                    <a:bodyPr/>
                    <a:lstStyle/>
                    <a:p>
                      <a:pPr marL="0" lvl="0" indent="0" algn="ctr" rtl="0">
                        <a:spcBef>
                          <a:spcPts val="0"/>
                        </a:spcBef>
                        <a:spcAft>
                          <a:spcPts val="0"/>
                        </a:spcAft>
                        <a:buNone/>
                      </a:pPr>
                      <a:r>
                        <a:rPr lang="nl-NL" b="1"/>
                        <a:t>Projectfase</a:t>
                      </a:r>
                      <a:endParaRPr b="1"/>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tx1"/>
                          </a:solidFill>
                        </a:rPr>
                        <a:t>Afgerond / </a:t>
                      </a:r>
                      <a:r>
                        <a:rPr lang="nl-NL" sz="1000" b="0" err="1">
                          <a:solidFill>
                            <a:schemeClr val="tx1"/>
                          </a:solidFill>
                        </a:rPr>
                        <a:t>inbeheername</a:t>
                      </a:r>
                      <a:endParaRPr sz="1000" b="0" err="1">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Al even op weg</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Prille begin</a:t>
                      </a:r>
                      <a:endParaRPr sz="1000" b="0"/>
                    </a:p>
                  </a:txBody>
                  <a:tcPr marL="91425" marR="91425" marT="91425" marB="91425" anchor="ctr"/>
                </a:tc>
                <a:extLst>
                  <a:ext uri="{0D108BD9-81ED-4DB2-BD59-A6C34878D82A}">
                    <a16:rowId xmlns:a16="http://schemas.microsoft.com/office/drawing/2014/main" val="10001"/>
                  </a:ext>
                </a:extLst>
              </a:tr>
              <a:tr h="422056">
                <a:tc>
                  <a:txBody>
                    <a:bodyPr/>
                    <a:lstStyle/>
                    <a:p>
                      <a:pPr marL="0" lvl="0" indent="0" algn="ctr" rtl="0">
                        <a:spcBef>
                          <a:spcPts val="0"/>
                        </a:spcBef>
                        <a:spcAft>
                          <a:spcPts val="0"/>
                        </a:spcAft>
                        <a:buNone/>
                      </a:pPr>
                      <a:r>
                        <a:rPr lang="nl-NL" b="1"/>
                        <a:t>Werkingsgebied</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Eén werkingsgebied</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Meerdere werkingsgebieden</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t>Gehele onderwijsdomein</a:t>
                      </a:r>
                      <a:endParaRPr sz="1000" b="0"/>
                    </a:p>
                  </a:txBody>
                  <a:tcPr marL="91425" marR="91425" marT="91425" marB="91425" anchor="ctr"/>
                </a:tc>
                <a:extLst>
                  <a:ext uri="{0D108BD9-81ED-4DB2-BD59-A6C34878D82A}">
                    <a16:rowId xmlns:a16="http://schemas.microsoft.com/office/drawing/2014/main" val="10002"/>
                  </a:ext>
                </a:extLst>
              </a:tr>
              <a:tr h="475675">
                <a:tc>
                  <a:txBody>
                    <a:bodyPr/>
                    <a:lstStyle/>
                    <a:p>
                      <a:pPr marL="0" lvl="0" indent="0" algn="ctr" rtl="0">
                        <a:spcBef>
                          <a:spcPts val="0"/>
                        </a:spcBef>
                        <a:spcAft>
                          <a:spcPts val="0"/>
                        </a:spcAft>
                        <a:buNone/>
                      </a:pPr>
                      <a:r>
                        <a:rPr lang="nl-NL" b="1"/>
                        <a:t>Ketendomeinen</a:t>
                      </a:r>
                      <a:endParaRPr b="1"/>
                    </a:p>
                  </a:txBody>
                  <a:tcPr marL="91425" marR="91425" marT="91425" marB="91425" anchor="ctr"/>
                </a:tc>
                <a:tc>
                  <a:txBody>
                    <a:bodyPr/>
                    <a:lstStyle/>
                    <a:p>
                      <a:pPr marL="0" lvl="0" indent="0" algn="ctr" rtl="0">
                        <a:spcBef>
                          <a:spcPts val="0"/>
                        </a:spcBef>
                        <a:spcAft>
                          <a:spcPts val="0"/>
                        </a:spcAft>
                        <a:buNone/>
                      </a:pPr>
                      <a:r>
                        <a:rPr lang="nl-NL" sz="1000" b="0"/>
                        <a:t>Beperkt aantal ketenprocessen binnen één ketendomein</a:t>
                      </a:r>
                      <a:endParaRPr sz="1000" b="0"/>
                    </a:p>
                  </a:txBody>
                  <a:tcPr marL="91425" marR="91425" marT="91425" marB="91425" anchor="ctr"/>
                </a:tc>
                <a:tc>
                  <a:txBody>
                    <a:bodyPr/>
                    <a:lstStyle/>
                    <a:p>
                      <a:pPr marL="0" lvl="0" indent="0" algn="ctr" rtl="0">
                        <a:spcBef>
                          <a:spcPts val="0"/>
                        </a:spcBef>
                        <a:spcAft>
                          <a:spcPts val="0"/>
                        </a:spcAft>
                        <a:buNone/>
                      </a:pPr>
                      <a:r>
                        <a:rPr lang="nl-NL" sz="1000" b="0"/>
                        <a:t>Meerdere </a:t>
                      </a:r>
                      <a:r>
                        <a:rPr lang="nl-NL" sz="1000" b="0" u="none" strike="noStrike" noProof="0"/>
                        <a:t>ketenprocessen in meerdere ketendomeinen</a:t>
                      </a:r>
                      <a:endParaRPr sz="1000" b="0"/>
                    </a:p>
                  </a:txBody>
                  <a:tcPr marL="91425" marR="91425" marT="91425" marB="91425" anchor="ctr"/>
                </a:tc>
                <a:tc>
                  <a:txBody>
                    <a:bodyPr/>
                    <a:lstStyle/>
                    <a:p>
                      <a:pPr marL="0" lvl="0" indent="0" algn="ctr" rtl="0">
                        <a:spcBef>
                          <a:spcPts val="0"/>
                        </a:spcBef>
                        <a:spcAft>
                          <a:spcPts val="0"/>
                        </a:spcAft>
                        <a:buNone/>
                      </a:pPr>
                      <a:r>
                        <a:rPr lang="nl-NL" sz="1000" b="0"/>
                        <a:t>(Vrijwel) alle </a:t>
                      </a:r>
                      <a:r>
                        <a:rPr lang="nl-NL" sz="1000" b="0" u="none" strike="noStrike" noProof="0"/>
                        <a:t>ketenprocessen; raakt alle ketendomeinen</a:t>
                      </a:r>
                      <a:endParaRPr sz="1000" b="0"/>
                    </a:p>
                  </a:txBody>
                  <a:tcPr marL="91425" marR="91425" marT="91425" marB="91425" anchor="ctr"/>
                </a:tc>
                <a:extLst>
                  <a:ext uri="{0D108BD9-81ED-4DB2-BD59-A6C34878D82A}">
                    <a16:rowId xmlns:a16="http://schemas.microsoft.com/office/drawing/2014/main" val="10003"/>
                  </a:ext>
                </a:extLst>
              </a:tr>
              <a:tr h="422056">
                <a:tc>
                  <a:txBody>
                    <a:bodyPr/>
                    <a:lstStyle/>
                    <a:p>
                      <a:pPr marL="0" lvl="0" indent="0" algn="ctr" rtl="0">
                        <a:spcBef>
                          <a:spcPts val="0"/>
                        </a:spcBef>
                        <a:spcAft>
                          <a:spcPts val="0"/>
                        </a:spcAft>
                        <a:buNone/>
                      </a:pPr>
                      <a:r>
                        <a:rPr lang="nl-NL" b="1"/>
                        <a:t>Privacy</a:t>
                      </a:r>
                      <a:endParaRPr b="1"/>
                    </a:p>
                  </a:txBody>
                  <a:tcPr marL="91425" marR="91425" marT="91425" marB="91425" anchor="ctr"/>
                </a:tc>
                <a:tc>
                  <a:txBody>
                    <a:bodyPr/>
                    <a:lstStyle/>
                    <a:p>
                      <a:pPr marL="0" lvl="0" indent="0" algn="ctr" rtl="0">
                        <a:spcBef>
                          <a:spcPts val="0"/>
                        </a:spcBef>
                        <a:spcAft>
                          <a:spcPts val="0"/>
                        </a:spcAft>
                        <a:buNone/>
                      </a:pPr>
                      <a:r>
                        <a:rPr lang="nl-NL" sz="1000" b="0"/>
                        <a:t>Geen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Enkele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dirty="0"/>
                        <a:t>Veel / bijzondere persoonsgegevens</a:t>
                      </a:r>
                      <a:endParaRPr sz="1000" b="0" dirty="0"/>
                    </a:p>
                  </a:txBody>
                  <a:tcPr marL="91425" marR="91425" marT="91425" marB="91425" anchor="ctr"/>
                </a:tc>
                <a:extLst>
                  <a:ext uri="{0D108BD9-81ED-4DB2-BD59-A6C34878D82A}">
                    <a16:rowId xmlns:a16="http://schemas.microsoft.com/office/drawing/2014/main" val="10004"/>
                  </a:ext>
                </a:extLst>
              </a:tr>
              <a:tr h="422056">
                <a:tc>
                  <a:txBody>
                    <a:bodyPr/>
                    <a:lstStyle/>
                    <a:p>
                      <a:pPr marL="0" lvl="0" indent="0" algn="ctr" rtl="0">
                        <a:spcBef>
                          <a:spcPts val="0"/>
                        </a:spcBef>
                        <a:spcAft>
                          <a:spcPts val="0"/>
                        </a:spcAft>
                        <a:buNone/>
                      </a:pPr>
                      <a:r>
                        <a:rPr lang="nl-NL" b="1"/>
                        <a:t>Informatiebeveiliging</a:t>
                      </a:r>
                      <a:endParaRPr b="1"/>
                    </a:p>
                  </a:txBody>
                  <a:tcPr marL="91425" marR="91425" marT="91425" marB="91425" anchor="ctr"/>
                </a:tc>
                <a:tc>
                  <a:txBody>
                    <a:bodyPr/>
                    <a:lstStyle/>
                    <a:p>
                      <a:pPr marL="0" lvl="0" indent="0" algn="ctr" rtl="0">
                        <a:spcBef>
                          <a:spcPts val="0"/>
                        </a:spcBef>
                        <a:spcAft>
                          <a:spcPts val="0"/>
                        </a:spcAft>
                        <a:buNone/>
                      </a:pPr>
                      <a:r>
                        <a:rPr lang="nl-NL" sz="1000" b="0"/>
                        <a:t>Geen BIV-eisen</a:t>
                      </a:r>
                      <a:endParaRPr sz="1000" b="0"/>
                    </a:p>
                  </a:txBody>
                  <a:tcPr marL="91425" marR="91425" marT="91425" marB="91425" anchor="ctr"/>
                </a:tc>
                <a:tc>
                  <a:txBody>
                    <a:bodyPr/>
                    <a:lstStyle/>
                    <a:p>
                      <a:pPr marL="0" lvl="0" indent="0" algn="ctr" rtl="0">
                        <a:spcBef>
                          <a:spcPts val="0"/>
                        </a:spcBef>
                        <a:spcAft>
                          <a:spcPts val="0"/>
                        </a:spcAft>
                        <a:buNone/>
                      </a:pPr>
                      <a:r>
                        <a:rPr lang="nl-NL" sz="1000" b="0"/>
                        <a:t>Enkele BIV-eisen</a:t>
                      </a:r>
                      <a:endParaRPr sz="1000" b="0"/>
                    </a:p>
                  </a:txBody>
                  <a:tcPr marL="91425" marR="91425" marT="91425" marB="91425" anchor="ctr"/>
                </a:tc>
                <a:tc>
                  <a:txBody>
                    <a:bodyPr/>
                    <a:lstStyle/>
                    <a:p>
                      <a:pPr marL="0" lvl="0" indent="0" algn="ctr" rtl="0">
                        <a:spcBef>
                          <a:spcPts val="0"/>
                        </a:spcBef>
                        <a:spcAft>
                          <a:spcPts val="0"/>
                        </a:spcAft>
                        <a:buNone/>
                      </a:pPr>
                      <a:r>
                        <a:rPr lang="nl-NL" sz="1000" b="0"/>
                        <a:t>Strikte BIV-eisen</a:t>
                      </a:r>
                      <a:endParaRPr sz="1000" b="0"/>
                    </a:p>
                  </a:txBody>
                  <a:tcPr marL="91425" marR="91425" marT="91425" marB="91425" anchor="ctr"/>
                </a:tc>
                <a:extLst>
                  <a:ext uri="{0D108BD9-81ED-4DB2-BD59-A6C34878D82A}">
                    <a16:rowId xmlns:a16="http://schemas.microsoft.com/office/drawing/2014/main" val="10005"/>
                  </a:ext>
                </a:extLst>
              </a:tr>
              <a:tr h="475675">
                <a:tc>
                  <a:txBody>
                    <a:bodyPr/>
                    <a:lstStyle/>
                    <a:p>
                      <a:pPr marL="0" lvl="0" indent="0" algn="ctr" rtl="0">
                        <a:spcBef>
                          <a:spcPts val="0"/>
                        </a:spcBef>
                        <a:spcAft>
                          <a:spcPts val="0"/>
                        </a:spcAft>
                        <a:buNone/>
                      </a:pPr>
                      <a:r>
                        <a:rPr lang="nl-NL" b="1"/>
                        <a:t>Interoperabiliteit</a:t>
                      </a:r>
                      <a:endParaRPr b="1"/>
                    </a:p>
                  </a:txBody>
                  <a:tcPr marL="91425" marR="91425" marT="91425" marB="91425" anchor="ctr"/>
                </a:tc>
                <a:tc>
                  <a:txBody>
                    <a:bodyPr/>
                    <a:lstStyle/>
                    <a:p>
                      <a:pPr marL="0" lvl="0" indent="0" algn="ctr" rtl="0">
                        <a:spcBef>
                          <a:spcPts val="0"/>
                        </a:spcBef>
                        <a:spcAft>
                          <a:spcPts val="0"/>
                        </a:spcAft>
                        <a:buNone/>
                      </a:pPr>
                      <a:r>
                        <a:rPr lang="nl-NL" sz="1000" b="0"/>
                        <a:t>Technische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 Semantische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Semantische &amp; Procesinteroperabiliteit</a:t>
                      </a:r>
                      <a:endParaRPr sz="1000" b="0"/>
                    </a:p>
                  </a:txBody>
                  <a:tcPr marL="91425" marR="91425" marT="91425" marB="91425" anchor="ctr"/>
                </a:tc>
                <a:extLst>
                  <a:ext uri="{0D108BD9-81ED-4DB2-BD59-A6C34878D82A}">
                    <a16:rowId xmlns:a16="http://schemas.microsoft.com/office/drawing/2014/main" val="414585822"/>
                  </a:ext>
                </a:extLst>
              </a:tr>
              <a:tr h="422056">
                <a:tc>
                  <a:txBody>
                    <a:bodyPr/>
                    <a:lstStyle/>
                    <a:p>
                      <a:pPr marL="0" lvl="0" indent="0" algn="ctr" rtl="0">
                        <a:spcBef>
                          <a:spcPts val="0"/>
                        </a:spcBef>
                        <a:spcAft>
                          <a:spcPts val="0"/>
                        </a:spcAft>
                        <a:buNone/>
                      </a:pPr>
                      <a:r>
                        <a:rPr lang="nl-NL" b="1"/>
                        <a:t>IAA</a:t>
                      </a:r>
                      <a:endParaRPr b="1"/>
                    </a:p>
                  </a:txBody>
                  <a:tcPr marL="91425" marR="91425" marT="91425" marB="91425" anchor="ctr"/>
                </a:tc>
                <a:tc>
                  <a:txBody>
                    <a:bodyPr/>
                    <a:lstStyle/>
                    <a:p>
                      <a:pPr marL="0" lvl="0" indent="0" algn="ctr" rtl="0">
                        <a:spcBef>
                          <a:spcPts val="0"/>
                        </a:spcBef>
                        <a:spcAft>
                          <a:spcPts val="0"/>
                        </a:spcAft>
                        <a:buNone/>
                      </a:pPr>
                      <a:r>
                        <a:rPr lang="nl-NL" sz="1000" b="0" dirty="0"/>
                        <a:t>Openbaar / publiek</a:t>
                      </a:r>
                      <a:endParaRPr sz="1000" b="0" dirty="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groepslidmaatschap / rol</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identiteit</a:t>
                      </a:r>
                      <a:endParaRPr sz="1000" b="0"/>
                    </a:p>
                  </a:txBody>
                  <a:tcPr marL="91425" marR="91425" marT="91425" marB="91425" anchor="ctr"/>
                </a:tc>
                <a:extLst>
                  <a:ext uri="{0D108BD9-81ED-4DB2-BD59-A6C34878D82A}">
                    <a16:rowId xmlns:a16="http://schemas.microsoft.com/office/drawing/2014/main" val="10006"/>
                  </a:ext>
                </a:extLst>
              </a:tr>
              <a:tr h="540198">
                <a:tc>
                  <a:txBody>
                    <a:bodyPr/>
                    <a:lstStyle/>
                    <a:p>
                      <a:pPr marL="0" lvl="0" indent="0" algn="ctr" rtl="0">
                        <a:spcBef>
                          <a:spcPts val="0"/>
                        </a:spcBef>
                        <a:spcAft>
                          <a:spcPts val="0"/>
                        </a:spcAft>
                        <a:buNone/>
                      </a:pPr>
                      <a:r>
                        <a:rPr lang="nl-NL" b="1"/>
                        <a:t>M2M-interactie</a:t>
                      </a:r>
                      <a:endParaRPr b="1"/>
                    </a:p>
                  </a:txBody>
                  <a:tcPr marL="91425" marR="91425" marT="91425" marB="91425" anchor="ctr"/>
                </a:tc>
                <a:tc>
                  <a:txBody>
                    <a:bodyPr/>
                    <a:lstStyle/>
                    <a:p>
                      <a:pPr marL="0" lvl="0" indent="0" algn="ctr" rtl="0">
                        <a:spcBef>
                          <a:spcPts val="0"/>
                        </a:spcBef>
                        <a:spcAft>
                          <a:spcPts val="0"/>
                        </a:spcAft>
                        <a:buNone/>
                      </a:pPr>
                      <a:r>
                        <a:rPr lang="nl-NL" sz="1000" b="0"/>
                        <a:t>Geen m2m-koppelingen</a:t>
                      </a:r>
                      <a:endParaRPr sz="1000" b="0"/>
                    </a:p>
                  </a:txBody>
                  <a:tcPr marL="91425" marR="91425" marT="91425" marB="91425" anchor="ctr"/>
                </a:tc>
                <a:tc>
                  <a:txBody>
                    <a:bodyPr/>
                    <a:lstStyle/>
                    <a:p>
                      <a:pPr marL="0" lvl="0" indent="0" algn="ctr" rtl="0">
                        <a:spcBef>
                          <a:spcPts val="0"/>
                        </a:spcBef>
                        <a:spcAft>
                          <a:spcPts val="0"/>
                        </a:spcAft>
                        <a:buNone/>
                      </a:pPr>
                      <a:r>
                        <a:rPr lang="nl-NL" sz="1000" b="0"/>
                        <a:t>Enkele koppelingen, meerdere gelijksoortige partijen</a:t>
                      </a:r>
                      <a:endParaRPr sz="1000" b="0"/>
                    </a:p>
                  </a:txBody>
                  <a:tcPr marL="91425" marR="91425" marT="91425" marB="91425" anchor="ctr"/>
                </a:tc>
                <a:tc>
                  <a:txBody>
                    <a:bodyPr/>
                    <a:lstStyle/>
                    <a:p>
                      <a:pPr marL="0" lvl="0" indent="0" algn="ctr" rtl="0">
                        <a:spcBef>
                          <a:spcPts val="0"/>
                        </a:spcBef>
                        <a:spcAft>
                          <a:spcPts val="0"/>
                        </a:spcAft>
                        <a:buNone/>
                      </a:pPr>
                      <a:r>
                        <a:rPr lang="nl-NL" sz="1000" b="0"/>
                        <a:t>Veel koppelingen, veel verschillende partijen</a:t>
                      </a:r>
                      <a:endParaRPr sz="1000" b="0"/>
                    </a:p>
                  </a:txBody>
                  <a:tcPr marL="91425" marR="91425" marT="91425" marB="91425" anchor="ctr"/>
                </a:tc>
                <a:extLst>
                  <a:ext uri="{0D108BD9-81ED-4DB2-BD59-A6C34878D82A}">
                    <a16:rowId xmlns:a16="http://schemas.microsoft.com/office/drawing/2014/main" val="10007"/>
                  </a:ext>
                </a:extLst>
              </a:tr>
              <a:tr h="540198">
                <a:tc>
                  <a:txBody>
                    <a:bodyPr/>
                    <a:lstStyle/>
                    <a:p>
                      <a:pPr marL="0" lvl="0" indent="0" algn="ctr" rtl="0">
                        <a:spcBef>
                          <a:spcPts val="0"/>
                        </a:spcBef>
                        <a:spcAft>
                          <a:spcPts val="0"/>
                        </a:spcAft>
                        <a:buNone/>
                      </a:pPr>
                      <a:r>
                        <a:rPr lang="nl-NL" b="1"/>
                        <a:t>H2M-interactie</a:t>
                      </a:r>
                      <a:endParaRPr b="1"/>
                    </a:p>
                  </a:txBody>
                  <a:tcPr marL="91425" marR="91425" marT="91425" marB="91425" anchor="ctr"/>
                </a:tc>
                <a:tc>
                  <a:txBody>
                    <a:bodyPr/>
                    <a:lstStyle/>
                    <a:p>
                      <a:pPr marL="0" lvl="0" indent="0" algn="ctr" rtl="0">
                        <a:spcBef>
                          <a:spcPts val="0"/>
                        </a:spcBef>
                        <a:spcAft>
                          <a:spcPts val="0"/>
                        </a:spcAft>
                        <a:buNone/>
                      </a:pPr>
                      <a:r>
                        <a:rPr lang="nl-NL" sz="1000" b="0"/>
                        <a:t>Geen gebruikersinteractie</a:t>
                      </a:r>
                      <a:endParaRPr sz="1000" b="0"/>
                    </a:p>
                  </a:txBody>
                  <a:tcPr marL="91425" marR="91425" marT="91425" marB="91425" anchor="ctr"/>
                </a:tc>
                <a:tc>
                  <a:txBody>
                    <a:bodyPr/>
                    <a:lstStyle/>
                    <a:p>
                      <a:pPr marL="0" lvl="0" indent="0" algn="ctr" rtl="0">
                        <a:spcBef>
                          <a:spcPts val="0"/>
                        </a:spcBef>
                        <a:spcAft>
                          <a:spcPts val="0"/>
                        </a:spcAft>
                        <a:buNone/>
                      </a:pPr>
                      <a:r>
                        <a:rPr lang="nl-NL" sz="1000" b="0"/>
                        <a:t>Gebruikersinteractie door een beperkte/homogene groep mensen</a:t>
                      </a:r>
                      <a:endParaRPr sz="1000" b="0"/>
                    </a:p>
                  </a:txBody>
                  <a:tcPr marL="91425" marR="91425" marT="91425" marB="91425" anchor="ctr"/>
                </a:tc>
                <a:tc>
                  <a:txBody>
                    <a:bodyPr/>
                    <a:lstStyle/>
                    <a:p>
                      <a:pPr marL="0" lvl="0" indent="0" algn="ctr">
                        <a:spcBef>
                          <a:spcPts val="0"/>
                        </a:spcBef>
                        <a:spcAft>
                          <a:spcPts val="0"/>
                        </a:spcAft>
                        <a:buNone/>
                      </a:pPr>
                      <a:r>
                        <a:rPr lang="nl-NL" sz="1000" b="0"/>
                        <a:t>Gebruikersinteractie door een grote/diverse groep mensen.</a:t>
                      </a:r>
                      <a:endParaRPr sz="1000" b="0"/>
                    </a:p>
                  </a:txBody>
                  <a:tcPr marL="91425" marR="91425" marT="91425" marB="91425" anchor="ctr"/>
                </a:tc>
                <a:extLst>
                  <a:ext uri="{0D108BD9-81ED-4DB2-BD59-A6C34878D82A}">
                    <a16:rowId xmlns:a16="http://schemas.microsoft.com/office/drawing/2014/main" val="287774830"/>
                  </a:ext>
                </a:extLst>
              </a:tr>
              <a:tr h="422056">
                <a:tc>
                  <a:txBody>
                    <a:bodyPr/>
                    <a:lstStyle/>
                    <a:p>
                      <a:pPr marL="0" lvl="0" indent="0" algn="ctr" rtl="0">
                        <a:spcBef>
                          <a:spcPts val="0"/>
                        </a:spcBef>
                        <a:spcAft>
                          <a:spcPts val="0"/>
                        </a:spcAft>
                        <a:buNone/>
                      </a:pPr>
                      <a:r>
                        <a:rPr lang="nl-NL" b="1"/>
                        <a:t>Realisatie / </a:t>
                      </a:r>
                      <a:r>
                        <a:rPr lang="nl-NL" b="1" err="1"/>
                        <a:t>impl</a:t>
                      </a:r>
                      <a:r>
                        <a:rPr lang="nl-NL" b="1"/>
                        <a:t>. / uitrol</a:t>
                      </a:r>
                      <a:endParaRPr b="1"/>
                    </a:p>
                  </a:txBody>
                  <a:tcPr marL="91425" marR="91425" marT="91425" marB="91425" anchor="ctr"/>
                </a:tc>
                <a:tc>
                  <a:txBody>
                    <a:bodyPr/>
                    <a:lstStyle/>
                    <a:p>
                      <a:pPr marL="0" lvl="0" indent="0" algn="ctr" rtl="0">
                        <a:spcBef>
                          <a:spcPts val="0"/>
                        </a:spcBef>
                        <a:spcAft>
                          <a:spcPts val="0"/>
                        </a:spcAft>
                        <a:buNone/>
                      </a:pPr>
                      <a:r>
                        <a:rPr lang="nl-NL" sz="1000" b="0"/>
                        <a:t>Triviaal</a:t>
                      </a:r>
                      <a:endParaRPr sz="1000" b="0"/>
                    </a:p>
                  </a:txBody>
                  <a:tcPr marL="91425" marR="91425" marT="91425" marB="91425" anchor="ctr"/>
                </a:tc>
                <a:tc>
                  <a:txBody>
                    <a:bodyPr/>
                    <a:lstStyle/>
                    <a:p>
                      <a:pPr marL="0" lvl="0" indent="0" algn="ctr" rtl="0">
                        <a:spcBef>
                          <a:spcPts val="0"/>
                        </a:spcBef>
                        <a:spcAft>
                          <a:spcPts val="0"/>
                        </a:spcAft>
                        <a:buNone/>
                      </a:pPr>
                      <a:r>
                        <a:rPr lang="nl-NL" sz="1000" b="0"/>
                        <a:t>Gemiddeld</a:t>
                      </a:r>
                      <a:endParaRPr sz="1000" b="0"/>
                    </a:p>
                  </a:txBody>
                  <a:tcPr marL="91425" marR="91425" marT="91425" marB="91425" anchor="ctr"/>
                </a:tc>
                <a:tc>
                  <a:txBody>
                    <a:bodyPr/>
                    <a:lstStyle/>
                    <a:p>
                      <a:pPr marL="0" lvl="0" indent="0" algn="ctr" rtl="0">
                        <a:spcBef>
                          <a:spcPts val="0"/>
                        </a:spcBef>
                        <a:spcAft>
                          <a:spcPts val="0"/>
                        </a:spcAft>
                        <a:buNone/>
                      </a:pPr>
                      <a:r>
                        <a:rPr lang="nl-NL" sz="1000" b="0"/>
                        <a:t>Complex</a:t>
                      </a:r>
                      <a:endParaRPr sz="1000" b="0"/>
                    </a:p>
                  </a:txBody>
                  <a:tcPr marL="91425" marR="91425" marT="91425" marB="91425" anchor="ctr"/>
                </a:tc>
                <a:extLst>
                  <a:ext uri="{0D108BD9-81ED-4DB2-BD59-A6C34878D82A}">
                    <a16:rowId xmlns:a16="http://schemas.microsoft.com/office/drawing/2014/main" val="10008"/>
                  </a:ext>
                </a:extLst>
              </a:tr>
              <a:tr h="540198">
                <a:tc>
                  <a:txBody>
                    <a:bodyPr/>
                    <a:lstStyle/>
                    <a:p>
                      <a:pPr marL="0" lvl="0" indent="0" algn="ctr" rtl="0">
                        <a:spcBef>
                          <a:spcPts val="0"/>
                        </a:spcBef>
                        <a:spcAft>
                          <a:spcPts val="0"/>
                        </a:spcAft>
                        <a:buNone/>
                      </a:pPr>
                      <a:r>
                        <a:rPr lang="nl-NL" b="1"/>
                        <a:t>Beheer</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dk1"/>
                          </a:solidFill>
                        </a:rPr>
                        <a:t>Beheer en doorontwikkeling is belegd</a:t>
                      </a:r>
                      <a:endParaRPr sz="1000" b="0"/>
                    </a:p>
                  </a:txBody>
                  <a:tcPr marL="91425" marR="91425" marT="91425" marB="91425" anchor="ctr"/>
                </a:tc>
                <a:tc>
                  <a:txBody>
                    <a:bodyPr/>
                    <a:lstStyle/>
                    <a:p>
                      <a:pPr marL="0" lvl="0" indent="0" algn="ctr" rtl="0">
                        <a:spcBef>
                          <a:spcPts val="0"/>
                        </a:spcBef>
                        <a:spcAft>
                          <a:spcPts val="0"/>
                        </a:spcAft>
                        <a:buNone/>
                      </a:pPr>
                      <a:r>
                        <a:rPr lang="nl-NL" sz="1000" b="0"/>
                        <a:t>Beoogde beheerpartij bekend, nadere afspraken maken</a:t>
                      </a:r>
                      <a:endParaRPr sz="1000" b="0"/>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Nog onduidelijk / onbekend</a:t>
                      </a:r>
                      <a:endParaRPr sz="1000" b="0"/>
                    </a:p>
                  </a:txBody>
                  <a:tcPr marL="91425" marR="91425" marT="91425" marB="91425" anchor="ctr"/>
                </a:tc>
                <a:extLst>
                  <a:ext uri="{0D108BD9-81ED-4DB2-BD59-A6C34878D82A}">
                    <a16:rowId xmlns:a16="http://schemas.microsoft.com/office/drawing/2014/main" val="10009"/>
                  </a:ext>
                </a:extLst>
              </a:tr>
              <a:tr h="772991">
                <a:tc>
                  <a:txBody>
                    <a:bodyPr/>
                    <a:lstStyle/>
                    <a:p>
                      <a:pPr marL="0" lvl="0" indent="0" algn="ctr">
                        <a:spcBef>
                          <a:spcPts val="0"/>
                        </a:spcBef>
                        <a:spcAft>
                          <a:spcPts val="0"/>
                        </a:spcAft>
                        <a:buNone/>
                      </a:pPr>
                      <a:r>
                        <a:rPr lang="nl-NL" b="1" err="1"/>
                        <a:t>Governance</a:t>
                      </a:r>
                      <a:endParaRPr b="1"/>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Alle belangen bekend &amp; vertegenwoordigd; betrokkenheid alle belanghebbenden georganiseerd</a:t>
                      </a:r>
                      <a:endParaRPr sz="1000" b="0">
                        <a:solidFill>
                          <a:schemeClr val="dk1"/>
                        </a:solidFill>
                      </a:endParaRPr>
                    </a:p>
                  </a:txBody>
                  <a:tcPr marL="91425" marR="91425" marT="91425" marB="91425" anchor="ctr"/>
                </a:tc>
                <a:tc>
                  <a:txBody>
                    <a:bodyPr/>
                    <a:lstStyle/>
                    <a:p>
                      <a:pPr lvl="0" algn="ctr">
                        <a:lnSpc>
                          <a:spcPct val="100000"/>
                        </a:lnSpc>
                        <a:spcBef>
                          <a:spcPts val="0"/>
                        </a:spcBef>
                        <a:spcAft>
                          <a:spcPts val="0"/>
                        </a:spcAft>
                        <a:buNone/>
                      </a:pPr>
                      <a:r>
                        <a:rPr lang="nl-NL" sz="1000" b="0" u="none" strike="noStrike" noProof="0">
                          <a:solidFill>
                            <a:schemeClr val="dk1"/>
                          </a:solidFill>
                        </a:rPr>
                        <a:t>Belangen voldoende bekend &amp; vertegenwoordigd; betrokkenheid belanghebbenden voldoende georganiseerd.</a:t>
                      </a:r>
                    </a:p>
                    <a:p>
                      <a:pPr marL="0" lvl="0" indent="0" algn="ctr">
                        <a:spcBef>
                          <a:spcPts val="0"/>
                        </a:spcBef>
                        <a:spcAft>
                          <a:spcPts val="0"/>
                        </a:spcAft>
                        <a:buNone/>
                      </a:pPr>
                      <a:endParaRPr sz="1000" b="0"/>
                    </a:p>
                  </a:txBody>
                  <a:tcPr marL="91425" marR="91425" marT="91425" marB="91425" anchor="ctr"/>
                </a:tc>
                <a:tc>
                  <a:txBody>
                    <a:bodyPr/>
                    <a:lstStyle/>
                    <a:p>
                      <a:pPr marL="0" lvl="0" indent="0" algn="ctr">
                        <a:spcBef>
                          <a:spcPts val="0"/>
                        </a:spcBef>
                        <a:spcAft>
                          <a:spcPts val="0"/>
                        </a:spcAft>
                        <a:buNone/>
                      </a:pPr>
                      <a:r>
                        <a:rPr lang="nl-NL" sz="1000" b="0" dirty="0">
                          <a:solidFill>
                            <a:schemeClr val="dk1"/>
                          </a:solidFill>
                        </a:rPr>
                        <a:t>Nog niet alle belangen in beeld / betrokkenheid belanghebbenden nog niet of onvoldoende georganiseerd.</a:t>
                      </a:r>
                      <a:endParaRPr sz="1000" b="0" dirty="0">
                        <a:solidFill>
                          <a:schemeClr val="dk1"/>
                        </a:solidFill>
                      </a:endParaRPr>
                    </a:p>
                  </a:txBody>
                  <a:tcPr marL="91425" marR="91425" marT="91425" marB="91425" anchor="ctr"/>
                </a:tc>
                <a:extLst>
                  <a:ext uri="{0D108BD9-81ED-4DB2-BD59-A6C34878D82A}">
                    <a16:rowId xmlns:a16="http://schemas.microsoft.com/office/drawing/2014/main" val="1411661068"/>
                  </a:ext>
                </a:extLst>
              </a:tr>
            </a:tbl>
          </a:graphicData>
        </a:graphic>
      </p:graphicFrame>
      <p:sp>
        <p:nvSpPr>
          <p:cNvPr id="4" name="Rechthoek 3">
            <a:extLst>
              <a:ext uri="{FF2B5EF4-FFF2-40B4-BE49-F238E27FC236}">
                <a16:creationId xmlns:a16="http://schemas.microsoft.com/office/drawing/2014/main" id="{E4B859D2-EA8F-8CD7-6EEE-7D2EBA5B219E}"/>
              </a:ext>
            </a:extLst>
          </p:cNvPr>
          <p:cNvSpPr/>
          <p:nvPr/>
        </p:nvSpPr>
        <p:spPr>
          <a:xfrm>
            <a:off x="6095643" y="1413624"/>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21B3422D-1C8A-002B-12F4-841C4831D6DA}"/>
              </a:ext>
            </a:extLst>
          </p:cNvPr>
          <p:cNvSpPr/>
          <p:nvPr/>
        </p:nvSpPr>
        <p:spPr>
          <a:xfrm>
            <a:off x="6095643" y="1846519"/>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2D3EB55-DE39-9F5F-5F4F-F987C1E7BED7}"/>
              </a:ext>
            </a:extLst>
          </p:cNvPr>
          <p:cNvSpPr/>
          <p:nvPr/>
        </p:nvSpPr>
        <p:spPr>
          <a:xfrm>
            <a:off x="9155643" y="2326387"/>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10D6D63D-3511-D07F-DA8F-D39C163A6C77}"/>
              </a:ext>
            </a:extLst>
          </p:cNvPr>
          <p:cNvSpPr/>
          <p:nvPr/>
        </p:nvSpPr>
        <p:spPr>
          <a:xfrm>
            <a:off x="9155643" y="2759283"/>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F50DF0DF-0D59-E756-871A-1C6F8BAB71E3}"/>
              </a:ext>
            </a:extLst>
          </p:cNvPr>
          <p:cNvSpPr/>
          <p:nvPr/>
        </p:nvSpPr>
        <p:spPr>
          <a:xfrm>
            <a:off x="9155643" y="3192178"/>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F09E4528-F8C9-5F75-6482-847C88EB18B5}"/>
              </a:ext>
            </a:extLst>
          </p:cNvPr>
          <p:cNvSpPr/>
          <p:nvPr/>
        </p:nvSpPr>
        <p:spPr>
          <a:xfrm>
            <a:off x="9155643" y="3625073"/>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5BE3DE1-D3F7-7F90-B2DC-EF529DDF7A32}"/>
              </a:ext>
            </a:extLst>
          </p:cNvPr>
          <p:cNvSpPr/>
          <p:nvPr/>
        </p:nvSpPr>
        <p:spPr>
          <a:xfrm>
            <a:off x="9155643" y="4098717"/>
            <a:ext cx="3060000" cy="4909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3F71667A-A2BB-7EDC-D727-BCB7EED54650}"/>
              </a:ext>
            </a:extLst>
          </p:cNvPr>
          <p:cNvSpPr/>
          <p:nvPr/>
        </p:nvSpPr>
        <p:spPr>
          <a:xfrm>
            <a:off x="9155643" y="4589715"/>
            <a:ext cx="3060000" cy="591239"/>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E69980BD-81A4-6488-073F-8DEEC91D24A4}"/>
              </a:ext>
            </a:extLst>
          </p:cNvPr>
          <p:cNvSpPr/>
          <p:nvPr/>
        </p:nvSpPr>
        <p:spPr>
          <a:xfrm>
            <a:off x="9134120" y="5180956"/>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58681950-4042-61A5-62ED-7CA3B422C838}"/>
              </a:ext>
            </a:extLst>
          </p:cNvPr>
          <p:cNvSpPr/>
          <p:nvPr/>
        </p:nvSpPr>
        <p:spPr>
          <a:xfrm>
            <a:off x="9134120" y="5598683"/>
            <a:ext cx="3060000" cy="49503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extLst>
              <a:ext uri="{FF2B5EF4-FFF2-40B4-BE49-F238E27FC236}">
                <a16:creationId xmlns:a16="http://schemas.microsoft.com/office/drawing/2014/main" id="{F257B02C-CAC4-0888-D125-9EB6C8132E5C}"/>
              </a:ext>
            </a:extLst>
          </p:cNvPr>
          <p:cNvSpPr/>
          <p:nvPr/>
        </p:nvSpPr>
        <p:spPr>
          <a:xfrm>
            <a:off x="9140959" y="6093719"/>
            <a:ext cx="3060000" cy="80769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a:extLst>
              <a:ext uri="{FF2B5EF4-FFF2-40B4-BE49-F238E27FC236}">
                <a16:creationId xmlns:a16="http://schemas.microsoft.com/office/drawing/2014/main" id="{11619C2A-421D-EAF6-D2C1-D4575A927FEF}"/>
              </a:ext>
            </a:extLst>
          </p:cNvPr>
          <p:cNvSpPr/>
          <p:nvPr/>
        </p:nvSpPr>
        <p:spPr>
          <a:xfrm>
            <a:off x="6095643" y="980728"/>
            <a:ext cx="3060000" cy="4328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p18"/>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Werkingsgebied</a:t>
            </a:r>
          </a:p>
        </p:txBody>
      </p:sp>
      <p:sp>
        <p:nvSpPr>
          <p:cNvPr id="226" name="Google Shape;226;p18"/>
          <p:cNvSpPr txBox="1">
            <a:spLocks noGrp="1"/>
          </p:cNvSpPr>
          <p:nvPr>
            <p:ph type="body" idx="1"/>
          </p:nvPr>
        </p:nvSpPr>
        <p:spPr>
          <a:xfrm>
            <a:off x="335359" y="1095669"/>
            <a:ext cx="4645203" cy="5091549"/>
          </a:xfrm>
          <a:prstGeom prst="rect">
            <a:avLst/>
          </a:prstGeom>
        </p:spPr>
        <p:txBody>
          <a:bodyPr spcFirstLastPara="1" wrap="square" lIns="91425" tIns="91425" rIns="91425" bIns="91425" anchor="t" anchorCtr="0">
            <a:noAutofit/>
          </a:bodyPr>
          <a:lstStyle/>
          <a:p>
            <a:pPr marL="83185" indent="0">
              <a:spcBef>
                <a:spcPts val="540"/>
              </a:spcBef>
              <a:buSzPts val="2295"/>
              <a:buNone/>
            </a:pPr>
            <a:r>
              <a:rPr lang="nl-NL" sz="1800">
                <a:latin typeface="+mn-lt"/>
              </a:rPr>
              <a:t>Instructie:</a:t>
            </a:r>
            <a:endParaRPr lang="nl-NL"/>
          </a:p>
          <a:p>
            <a:pPr marL="457200">
              <a:spcBef>
                <a:spcPts val="540"/>
              </a:spcBef>
              <a:buSzPts val="2295"/>
              <a:buFont typeface="Arial" panose="020B0604020202020204" pitchFamily="34" charset="0"/>
              <a:buChar char="•"/>
            </a:pPr>
            <a:r>
              <a:rPr lang="nl-NL" sz="1800">
                <a:latin typeface="+mn-lt"/>
              </a:rPr>
              <a:t>Geef aan op welk(e) werkingsgebied(en) het keteninitiatief zich richt</a:t>
            </a:r>
          </a:p>
          <a:p>
            <a:pPr marL="800100" lvl="1" indent="-374015">
              <a:spcBef>
                <a:spcPts val="540"/>
              </a:spcBef>
              <a:buSzPts val="2295"/>
              <a:buFont typeface="Arial" panose="020B0604020202020204" pitchFamily="34" charset="0"/>
              <a:buChar char="•"/>
            </a:pPr>
            <a:r>
              <a:rPr lang="nl-NL" sz="1500">
                <a:latin typeface="+mn-lt"/>
              </a:rPr>
              <a:t>Zie afbeelding hieronder voor mogelijke waarden, en </a:t>
            </a:r>
            <a:r>
              <a:rPr lang="nl-NL" sz="1500">
                <a:latin typeface="Arial"/>
                <a:hlinkClick r:id="rId3"/>
              </a:rPr>
              <a:t>https://rosa.wikixl.nl/index.php/Werkingsgebieden</a:t>
            </a:r>
            <a:r>
              <a:rPr lang="nl-NL" sz="1500">
                <a:latin typeface="Arial"/>
              </a:rPr>
              <a:t> voor een toelichting.</a:t>
            </a:r>
          </a:p>
          <a:p>
            <a:pPr marL="457200">
              <a:spcBef>
                <a:spcPts val="540"/>
              </a:spcBef>
              <a:buSzPts val="2295"/>
              <a:buFont typeface="Arial" panose="020B0604020202020204" pitchFamily="34" charset="0"/>
              <a:buChar char="•"/>
            </a:pPr>
            <a:r>
              <a:rPr lang="nl-NL" sz="1800">
                <a:latin typeface="+mn-lt"/>
              </a:rPr>
              <a:t>Geef evt. een toelichting op het werkingsgebied.</a:t>
            </a:r>
            <a:endParaRPr lang="nl-NL" sz="1800">
              <a:latin typeface="Arial"/>
            </a:endParaRPr>
          </a:p>
        </p:txBody>
      </p:sp>
      <p:sp>
        <p:nvSpPr>
          <p:cNvPr id="2" name="Tijdelijke aanduiding voor tekst 1">
            <a:extLst>
              <a:ext uri="{FF2B5EF4-FFF2-40B4-BE49-F238E27FC236}">
                <a16:creationId xmlns:a16="http://schemas.microsoft.com/office/drawing/2014/main" id="{B046AD52-72CB-5A33-F9A3-AE82E9005C20}"/>
              </a:ext>
            </a:extLst>
          </p:cNvPr>
          <p:cNvSpPr>
            <a:spLocks noGrp="1"/>
          </p:cNvSpPr>
          <p:nvPr>
            <p:ph type="body" sz="quarter" idx="13"/>
          </p:nvPr>
        </p:nvSpPr>
        <p:spPr/>
        <p:txBody>
          <a:bodyPr/>
          <a:lstStyle/>
          <a:p>
            <a:r>
              <a:rPr lang="nl-NL" sz="1800" b="1" i="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sz="1800"/>
          </a:p>
        </p:txBody>
      </p:sp>
      <p:pic>
        <p:nvPicPr>
          <p:cNvPr id="3" name="Afbeelding 3">
            <a:extLst>
              <a:ext uri="{FF2B5EF4-FFF2-40B4-BE49-F238E27FC236}">
                <a16:creationId xmlns:a16="http://schemas.microsoft.com/office/drawing/2014/main" id="{21C0B4F4-EC1E-4E2A-8D18-C610A74E0BCB}"/>
              </a:ext>
            </a:extLst>
          </p:cNvPr>
          <p:cNvPicPr>
            <a:picLocks noChangeAspect="1"/>
          </p:cNvPicPr>
          <p:nvPr/>
        </p:nvPicPr>
        <p:blipFill>
          <a:blip r:embed="rId4"/>
          <a:stretch>
            <a:fillRect/>
          </a:stretch>
        </p:blipFill>
        <p:spPr>
          <a:xfrm>
            <a:off x="5005267" y="1819197"/>
            <a:ext cx="6851373" cy="3644491"/>
          </a:xfrm>
          <a:prstGeom prst="rect">
            <a:avLst/>
          </a:prstGeom>
        </p:spPr>
      </p:pic>
      <p:sp>
        <p:nvSpPr>
          <p:cNvPr id="4" name="Rechthoek 3">
            <a:extLst>
              <a:ext uri="{FF2B5EF4-FFF2-40B4-BE49-F238E27FC236}">
                <a16:creationId xmlns:a16="http://schemas.microsoft.com/office/drawing/2014/main" id="{A6BCA73C-93BD-0F44-AADB-F595FC4D885B}"/>
              </a:ext>
            </a:extLst>
          </p:cNvPr>
          <p:cNvSpPr/>
          <p:nvPr/>
        </p:nvSpPr>
        <p:spPr>
          <a:xfrm>
            <a:off x="5071000" y="1880681"/>
            <a:ext cx="6725409" cy="3508442"/>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FE03A757-ED48-BC95-6893-2A9D3465ECC5}"/>
              </a:ext>
            </a:extLst>
          </p:cNvPr>
          <p:cNvSpPr/>
          <p:nvPr/>
        </p:nvSpPr>
        <p:spPr>
          <a:xfrm>
            <a:off x="8277225" y="3299574"/>
            <a:ext cx="1504951" cy="51042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BD7A1443-FDB2-F289-0CAB-701F29D7FDE2}"/>
              </a:ext>
            </a:extLst>
          </p:cNvPr>
          <p:cNvSpPr/>
          <p:nvPr/>
        </p:nvSpPr>
        <p:spPr>
          <a:xfrm>
            <a:off x="10113681" y="3299574"/>
            <a:ext cx="1351222" cy="104382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79A55C9E-42B8-DD5F-9A9F-53A639DFCC5C}"/>
              </a:ext>
            </a:extLst>
          </p:cNvPr>
          <p:cNvSpPr/>
          <p:nvPr/>
        </p:nvSpPr>
        <p:spPr>
          <a:xfrm>
            <a:off x="8277225" y="4667250"/>
            <a:ext cx="3187678" cy="62865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9"/>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Ketendomeinen</a:t>
            </a:r>
          </a:p>
        </p:txBody>
      </p:sp>
      <p:sp>
        <p:nvSpPr>
          <p:cNvPr id="234" name="Google Shape;234;p19"/>
          <p:cNvSpPr txBox="1">
            <a:spLocks noGrp="1"/>
          </p:cNvSpPr>
          <p:nvPr>
            <p:ph type="body" idx="1"/>
          </p:nvPr>
        </p:nvSpPr>
        <p:spPr>
          <a:xfrm>
            <a:off x="335359" y="1095669"/>
            <a:ext cx="4348540" cy="5091549"/>
          </a:xfrm>
          <a:prstGeom prst="rect">
            <a:avLst/>
          </a:prstGeom>
        </p:spPr>
        <p:txBody>
          <a:bodyPr spcFirstLastPara="1" wrap="square" lIns="91425" tIns="91425" rIns="91425" bIns="91425" anchor="t" anchorCtr="0">
            <a:noAutofit/>
          </a:bodyPr>
          <a:lstStyle/>
          <a:p>
            <a:pPr marL="82550" indent="-82550">
              <a:spcBef>
                <a:spcPts val="540"/>
              </a:spcBef>
              <a:buNone/>
            </a:pPr>
            <a:r>
              <a:rPr lang="nl-NL" sz="1800">
                <a:latin typeface="+mn-lt"/>
                <a:cs typeface="Arial"/>
              </a:rPr>
              <a:t>Instructie:</a:t>
            </a:r>
          </a:p>
          <a:p>
            <a:pPr marL="285750" indent="-285750">
              <a:spcBef>
                <a:spcPts val="540"/>
              </a:spcBef>
              <a:buFont typeface="Arial" panose="020B0604020202020204" pitchFamily="34" charset="0"/>
              <a:buChar char="•"/>
            </a:pPr>
            <a:r>
              <a:rPr lang="nl-NL" sz="1600">
                <a:latin typeface="+mn-lt"/>
                <a:cs typeface="Arial"/>
              </a:rPr>
              <a:t>Geef aan op welk(e) ketendomein(en) het keteninitiatief zich richt</a:t>
            </a:r>
            <a:endParaRPr lang="en-US" sz="1600">
              <a:latin typeface="+mn-lt"/>
              <a:cs typeface="Arial"/>
            </a:endParaRPr>
          </a:p>
          <a:p>
            <a:pPr marL="628650" lvl="2">
              <a:spcBef>
                <a:spcPts val="540"/>
              </a:spcBef>
              <a:buFont typeface="Arial" panose="020B0604020202020204" pitchFamily="34" charset="0"/>
              <a:buChar char="•"/>
            </a:pPr>
            <a:r>
              <a:rPr lang="nl-NL" sz="1300">
                <a:latin typeface="+mn-lt"/>
                <a:cs typeface="Arial"/>
              </a:rPr>
              <a:t>De mogelijke ketendomeinen zijn: Organisatie van het onderwijs, Inhoud van het onderwijs, Deelname aan het onderwijs, Uitvoering van het onderwijs (zie afbeelding hiernaast)</a:t>
            </a:r>
          </a:p>
          <a:p>
            <a:pPr marL="628650" lvl="1">
              <a:spcBef>
                <a:spcPts val="540"/>
              </a:spcBef>
              <a:buFont typeface="Arial" panose="020B0604020202020204" pitchFamily="34" charset="0"/>
              <a:buChar char="•"/>
            </a:pPr>
            <a:r>
              <a:rPr lang="nl-NL" sz="1300">
                <a:latin typeface="+mn-lt"/>
                <a:cs typeface="Arial"/>
              </a:rPr>
              <a:t>Geef desgewenst in meer detail aan op welke ketenprocessen het initiatief zich richt</a:t>
            </a:r>
          </a:p>
          <a:p>
            <a:pPr marL="628650" lvl="2">
              <a:spcBef>
                <a:spcPts val="540"/>
              </a:spcBef>
              <a:buSzPts val="2800"/>
              <a:buFont typeface="Arial" panose="020B0604020202020204" pitchFamily="34" charset="0"/>
              <a:buChar char="•"/>
            </a:pPr>
            <a:r>
              <a:rPr lang="nl-NL" sz="1300">
                <a:latin typeface="+mn-lt"/>
                <a:cs typeface="Arial"/>
              </a:rPr>
              <a:t>Zie de afbeelding hiernaast voor het overzicht van ketenprocessen uit ROSA, ingedeeld in de vier ketendomeinen</a:t>
            </a:r>
          </a:p>
          <a:p>
            <a:pPr marL="285750" indent="-285750">
              <a:spcBef>
                <a:spcPts val="540"/>
              </a:spcBef>
              <a:buFont typeface="Arial" panose="020B0604020202020204" pitchFamily="34" charset="0"/>
              <a:buChar char="•"/>
            </a:pPr>
            <a:r>
              <a:rPr lang="nl-NL" sz="1600">
                <a:latin typeface="+mn-lt"/>
                <a:cs typeface="Arial"/>
              </a:rPr>
              <a:t>Geef een toelichting wat de relatie is tussen het initiatief en de genoemde ketendomeinen resp. Ketenprocessen</a:t>
            </a:r>
            <a:endParaRPr lang="nl-NL"/>
          </a:p>
          <a:p>
            <a:pPr marL="285750" indent="-285750">
              <a:spcBef>
                <a:spcPts val="540"/>
              </a:spcBef>
              <a:buFont typeface="Arial" panose="020B0604020202020204" pitchFamily="34" charset="0"/>
              <a:buChar char="•"/>
            </a:pPr>
            <a:r>
              <a:rPr lang="nl-NL" sz="1600">
                <a:latin typeface="+mn-lt"/>
                <a:cs typeface="Arial"/>
              </a:rPr>
              <a:t>Zie</a:t>
            </a:r>
            <a:r>
              <a:rPr lang="nl-NL" sz="1600" i="1">
                <a:latin typeface="+mn-lt"/>
                <a:cs typeface="Arial"/>
              </a:rPr>
              <a:t> </a:t>
            </a:r>
            <a:r>
              <a:rPr lang="nl-NL" sz="1600">
                <a:latin typeface="Arial"/>
                <a:cs typeface="Arial"/>
                <a:hlinkClick r:id="rId3"/>
              </a:rPr>
              <a:t>https://rosa.wikixl.nl/index.php/Ketenprocessen</a:t>
            </a:r>
            <a:r>
              <a:rPr lang="nl-NL" sz="1600">
                <a:latin typeface="Arial"/>
                <a:cs typeface="Arial"/>
              </a:rPr>
              <a:t> voor meer detailinformatie bij de ketenprocessen</a:t>
            </a:r>
          </a:p>
        </p:txBody>
      </p:sp>
      <p:sp>
        <p:nvSpPr>
          <p:cNvPr id="2" name="Tijdelijke aanduiding voor tekst 1">
            <a:extLst>
              <a:ext uri="{FF2B5EF4-FFF2-40B4-BE49-F238E27FC236}">
                <a16:creationId xmlns:a16="http://schemas.microsoft.com/office/drawing/2014/main" id="{F7ACCD48-7805-6A68-33BB-327A0FC81905}"/>
              </a:ext>
            </a:extLst>
          </p:cNvPr>
          <p:cNvSpPr>
            <a:spLocks noGrp="1"/>
          </p:cNvSpPr>
          <p:nvPr>
            <p:ph type="body" sz="quarter" idx="13"/>
          </p:nvPr>
        </p:nvSpPr>
        <p:spPr/>
        <p:txBody>
          <a:bodyPr/>
          <a:lstStyle/>
          <a:p>
            <a:r>
              <a:rPr lang="nl-NL" sz="1800" b="1" i="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sz="1800"/>
          </a:p>
        </p:txBody>
      </p:sp>
      <p:pic>
        <p:nvPicPr>
          <p:cNvPr id="3" name="Afbeelding 3" descr="Afbeelding met diagram&#10;&#10;Automatisch gegenereerde beschrijving">
            <a:extLst>
              <a:ext uri="{FF2B5EF4-FFF2-40B4-BE49-F238E27FC236}">
                <a16:creationId xmlns:a16="http://schemas.microsoft.com/office/drawing/2014/main" id="{896EE58A-3DCD-8D3B-9AEE-98C901AA1A7D}"/>
              </a:ext>
            </a:extLst>
          </p:cNvPr>
          <p:cNvPicPr>
            <a:picLocks noChangeAspect="1"/>
          </p:cNvPicPr>
          <p:nvPr/>
        </p:nvPicPr>
        <p:blipFill>
          <a:blip r:embed="rId4"/>
          <a:stretch>
            <a:fillRect/>
          </a:stretch>
        </p:blipFill>
        <p:spPr>
          <a:xfrm>
            <a:off x="4699553" y="1141617"/>
            <a:ext cx="7157830" cy="4707288"/>
          </a:xfrm>
          <a:prstGeom prst="rect">
            <a:avLst/>
          </a:prstGeom>
        </p:spPr>
      </p:pic>
      <p:sp>
        <p:nvSpPr>
          <p:cNvPr id="4" name="Rechthoek 3">
            <a:extLst>
              <a:ext uri="{FF2B5EF4-FFF2-40B4-BE49-F238E27FC236}">
                <a16:creationId xmlns:a16="http://schemas.microsoft.com/office/drawing/2014/main" id="{16F01E60-8EDE-6CE8-CF23-061EC030A503}"/>
              </a:ext>
            </a:extLst>
          </p:cNvPr>
          <p:cNvSpPr/>
          <p:nvPr/>
        </p:nvSpPr>
        <p:spPr>
          <a:xfrm>
            <a:off x="5029200" y="1432674"/>
            <a:ext cx="5172075" cy="54852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CEF6E5ED-EBCB-6461-EF10-573D67412DF9}"/>
              </a:ext>
            </a:extLst>
          </p:cNvPr>
          <p:cNvSpPr/>
          <p:nvPr/>
        </p:nvSpPr>
        <p:spPr>
          <a:xfrm>
            <a:off x="5029200" y="2602217"/>
            <a:ext cx="5172075" cy="54852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98EAF225-F06B-224F-59BA-A05FCC41F15F}"/>
              </a:ext>
            </a:extLst>
          </p:cNvPr>
          <p:cNvSpPr/>
          <p:nvPr/>
        </p:nvSpPr>
        <p:spPr>
          <a:xfrm>
            <a:off x="5029201" y="3781145"/>
            <a:ext cx="3905250" cy="64798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F1370FC2-C62F-EBA0-CC97-135F29E368B0}"/>
              </a:ext>
            </a:extLst>
          </p:cNvPr>
          <p:cNvSpPr/>
          <p:nvPr/>
        </p:nvSpPr>
        <p:spPr>
          <a:xfrm>
            <a:off x="5029201" y="4990820"/>
            <a:ext cx="6467474" cy="64798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0"/>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Privacy</a:t>
            </a:r>
          </a:p>
        </p:txBody>
      </p:sp>
      <p:sp>
        <p:nvSpPr>
          <p:cNvPr id="241" name="Google Shape;241;p20"/>
          <p:cNvSpPr txBox="1">
            <a:spLocks noGrp="1"/>
          </p:cNvSpPr>
          <p:nvPr>
            <p:ph type="body" idx="1"/>
          </p:nvPr>
        </p:nvSpPr>
        <p:spPr>
          <a:prstGeom prst="rect">
            <a:avLst/>
          </a:prstGeom>
        </p:spPr>
        <p:txBody>
          <a:bodyPr spcFirstLastPara="1" wrap="square" lIns="91425" tIns="91425" rIns="91425" bIns="91425" anchor="t" anchorCtr="0">
            <a:noAutofit/>
          </a:bodyPr>
          <a:lstStyle/>
          <a:p>
            <a:pPr marL="274320" indent="-128270">
              <a:spcBef>
                <a:spcPts val="540"/>
              </a:spcBef>
              <a:buNone/>
            </a:pPr>
            <a:r>
              <a:rPr lang="nl-NL" dirty="0">
                <a:latin typeface="+mn-lt"/>
              </a:rPr>
              <a:t>Instructie:</a:t>
            </a:r>
          </a:p>
          <a:p>
            <a:pPr marL="488950" indent="-342900">
              <a:spcBef>
                <a:spcPts val="540"/>
              </a:spcBef>
            </a:pPr>
            <a:r>
              <a:rPr lang="nl-NL" dirty="0">
                <a:latin typeface="+mn-lt"/>
              </a:rPr>
              <a:t>Welke persoonsgegevens worden verwerkt?</a:t>
            </a:r>
            <a:br>
              <a:rPr lang="nl-NL" dirty="0">
                <a:latin typeface="+mn-lt"/>
              </a:rPr>
            </a:br>
            <a:r>
              <a:rPr lang="nl-NL" dirty="0">
                <a:latin typeface="+mn-lt"/>
              </a:rPr>
              <a:t>De identiteit van de lerende, de praktijkopleider, de werkgever, de onderwijsprofessional.</a:t>
            </a:r>
            <a:br>
              <a:rPr lang="nl-NL" dirty="0">
                <a:latin typeface="+mn-lt"/>
              </a:rPr>
            </a:br>
            <a:r>
              <a:rPr lang="nl-NL" dirty="0">
                <a:latin typeface="+mn-lt"/>
              </a:rPr>
              <a:t>De leeropbrengsten en skills van de lerende.</a:t>
            </a:r>
          </a:p>
          <a:p>
            <a:pPr marL="488950" indent="-342900">
              <a:spcBef>
                <a:spcPts val="540"/>
              </a:spcBef>
            </a:pPr>
            <a:r>
              <a:rPr lang="nl-NL" dirty="0">
                <a:latin typeface="+mn-lt"/>
              </a:rPr>
              <a:t>Wie is/zijn de betrokkene(n)?</a:t>
            </a:r>
            <a:br>
              <a:rPr lang="nl-NL" dirty="0">
                <a:latin typeface="+mn-lt"/>
              </a:rPr>
            </a:br>
            <a:r>
              <a:rPr lang="nl-NL" dirty="0" err="1">
                <a:latin typeface="+mn-lt"/>
              </a:rPr>
              <a:t>Lerenden</a:t>
            </a:r>
            <a:r>
              <a:rPr lang="nl-NL" dirty="0">
                <a:latin typeface="+mn-lt"/>
              </a:rPr>
              <a:t>/Werknemers, onderwijsprofessionals, werkgevers, publieke instellingen (</a:t>
            </a:r>
            <a:r>
              <a:rPr lang="nl-NL" dirty="0" err="1">
                <a:latin typeface="+mn-lt"/>
              </a:rPr>
              <a:t>bijv</a:t>
            </a:r>
            <a:r>
              <a:rPr lang="nl-NL" dirty="0">
                <a:latin typeface="+mn-lt"/>
              </a:rPr>
              <a:t> gemeentes en UWV).</a:t>
            </a:r>
          </a:p>
          <a:p>
            <a:pPr marL="488950" indent="-342900">
              <a:spcBef>
                <a:spcPts val="540"/>
              </a:spcBef>
            </a:pPr>
            <a:r>
              <a:rPr lang="nl-NL" dirty="0">
                <a:latin typeface="+mn-lt"/>
              </a:rPr>
              <a:t>Wat zijn de belangrijkste ontwerpbeslissingen die zijn genomen om deze persoonsgegevens te beschermen?</a:t>
            </a:r>
            <a:br>
              <a:rPr lang="nl-NL" dirty="0">
                <a:latin typeface="+mn-lt"/>
              </a:rPr>
            </a:br>
            <a:r>
              <a:rPr lang="nl-NL" dirty="0" err="1">
                <a:latin typeface="+mn-lt"/>
              </a:rPr>
              <a:t>nntb</a:t>
            </a:r>
            <a:endParaRPr lang="nl-NL" dirty="0">
              <a:latin typeface="+mn-lt"/>
            </a:endParaRPr>
          </a:p>
          <a:p>
            <a:pPr marL="488950" indent="-342900">
              <a:spcBef>
                <a:spcPts val="540"/>
              </a:spcBef>
            </a:pPr>
            <a:r>
              <a:rPr lang="nl-NL" dirty="0">
                <a:latin typeface="+mn-lt"/>
              </a:rPr>
              <a:t>Welke belangrijke uitdagingen en design issues staan nog open?</a:t>
            </a:r>
          </a:p>
          <a:p>
            <a:pPr marL="831850" lvl="1" indent="-342900">
              <a:spcBef>
                <a:spcPts val="540"/>
              </a:spcBef>
            </a:pPr>
            <a:r>
              <a:rPr lang="nl-NL" dirty="0">
                <a:latin typeface="+mn-lt"/>
              </a:rPr>
              <a:t>Samenwerking met private aanbieders van onderwijs</a:t>
            </a:r>
          </a:p>
          <a:p>
            <a:pPr marL="831850" lvl="1" indent="-342900">
              <a:spcBef>
                <a:spcPts val="540"/>
              </a:spcBef>
            </a:pPr>
            <a:r>
              <a:rPr lang="nl-NL" dirty="0">
                <a:latin typeface="+mn-lt"/>
              </a:rPr>
              <a:t>Als regionale samenwerkingen leiden tot online ‘campussen’ en diensten hoe worden deze dan gerealiseerd in samenwerking met Npuls en de voorzieningen daar?</a:t>
            </a:r>
          </a:p>
          <a:p>
            <a:pPr marL="274320" indent="-128270">
              <a:spcBef>
                <a:spcPts val="540"/>
              </a:spcBef>
              <a:buNone/>
            </a:pPr>
            <a:endParaRPr lang="nl-NL" dirty="0">
              <a:latin typeface="+mn-lt"/>
            </a:endParaRPr>
          </a:p>
        </p:txBody>
      </p:sp>
      <p:sp>
        <p:nvSpPr>
          <p:cNvPr id="2" name="Tijdelijke aanduiding voor tekst 1">
            <a:extLst>
              <a:ext uri="{FF2B5EF4-FFF2-40B4-BE49-F238E27FC236}">
                <a16:creationId xmlns:a16="http://schemas.microsoft.com/office/drawing/2014/main" id="{D5EAC3C3-7436-7E01-BF93-C4764624EA99}"/>
              </a:ext>
            </a:extLst>
          </p:cNvPr>
          <p:cNvSpPr>
            <a:spLocks noGrp="1"/>
          </p:cNvSpPr>
          <p:nvPr>
            <p:ph type="body" sz="quarter" idx="13"/>
          </p:nvPr>
        </p:nvSpPr>
        <p:spPr/>
        <p:txBody>
          <a:bodyPr/>
          <a:lstStyle/>
          <a:p>
            <a:r>
              <a:rPr lang="nl-NL" sz="1800" b="1" i="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a:xfrm>
            <a:off x="335359" y="1095669"/>
            <a:ext cx="11521279" cy="5438481"/>
          </a:xfrm>
        </p:spPr>
        <p:txBody>
          <a:bodyPr/>
          <a:lstStyle/>
          <a:p>
            <a:pPr marL="38100" indent="0">
              <a:buNone/>
            </a:pPr>
            <a:r>
              <a:rPr lang="nl-NL" dirty="0">
                <a:latin typeface="+mj-lt"/>
              </a:rPr>
              <a:t>Een volwaardige analyse moet nog gemaakt worden, voorlopige indruk:</a:t>
            </a:r>
          </a:p>
          <a:p>
            <a:pPr marL="38100" indent="0">
              <a:buNone/>
            </a:pPr>
            <a:r>
              <a:rPr lang="nl-NL" b="1" dirty="0">
                <a:latin typeface="+mj-lt"/>
              </a:rPr>
              <a:t>Beschikbaarheid:</a:t>
            </a:r>
          </a:p>
          <a:p>
            <a:r>
              <a:rPr lang="nl-NL" dirty="0">
                <a:latin typeface="+mj-lt"/>
              </a:rPr>
              <a:t>Voor bouwsteen 1 en 4 lijkt een gemiddelde beschikbaarheid voldoende aangezien deze het onderwijs niet in uitvoering raken, alleen in voorbereiding.</a:t>
            </a:r>
          </a:p>
          <a:p>
            <a:r>
              <a:rPr lang="nl-NL" dirty="0">
                <a:latin typeface="+mj-lt"/>
              </a:rPr>
              <a:t>Voor bouwsteen 2 en 3 lijkt een hoge beschikbaarheid vereist, aangezien anders de praktische continuïteit van het uitvoeren van onderwijs in gevaar komt.</a:t>
            </a:r>
          </a:p>
          <a:p>
            <a:pPr marL="38100" indent="0">
              <a:buNone/>
            </a:pPr>
            <a:r>
              <a:rPr lang="nl-NL" b="1" dirty="0">
                <a:latin typeface="+mj-lt"/>
              </a:rPr>
              <a:t>Integriteit:</a:t>
            </a:r>
          </a:p>
          <a:p>
            <a:pPr marL="381000" indent="-342900"/>
            <a:r>
              <a:rPr lang="nl-NL" dirty="0">
                <a:latin typeface="+mj-lt"/>
              </a:rPr>
              <a:t>De identiteit van lerende, beoordelaar en behaalde leeropbrengsten en skills vragen een hoge mate van integriteit van gegevens. Zeker waar deze formele toets en examenprocessen raken.</a:t>
            </a:r>
          </a:p>
          <a:p>
            <a:pPr marL="38100" indent="0">
              <a:buNone/>
            </a:pPr>
            <a:r>
              <a:rPr lang="nl-NL" b="1" dirty="0">
                <a:latin typeface="+mj-lt"/>
              </a:rPr>
              <a:t>Vertrouwelijkheid:</a:t>
            </a:r>
          </a:p>
          <a:p>
            <a:pPr marL="381000" indent="-342900"/>
            <a:r>
              <a:rPr lang="nl-NL" dirty="0">
                <a:latin typeface="+mj-lt"/>
              </a:rPr>
              <a:t>Als in Bouwsteen 4 (Leercultuur) ook coaching en begeleiding gevraagd zou worden: Hoog.</a:t>
            </a:r>
          </a:p>
          <a:p>
            <a:pPr marL="381000" indent="-342900"/>
            <a:r>
              <a:rPr lang="nl-NL" dirty="0">
                <a:latin typeface="+mj-lt"/>
              </a:rPr>
              <a:t>Voor identiteit, attributen en leeropbrengsten: Hoog.</a:t>
            </a:r>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i="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sz="1800"/>
          </a:p>
        </p:txBody>
      </p:sp>
    </p:spTree>
    <p:extLst>
      <p:ext uri="{BB962C8B-B14F-4D97-AF65-F5344CB8AC3E}">
        <p14:creationId xmlns:p14="http://schemas.microsoft.com/office/powerpoint/2010/main" val="1810921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dirty="0">
                <a:latin typeface="+mj-lt"/>
              </a:rPr>
              <a:t>Maatregelen:</a:t>
            </a:r>
          </a:p>
          <a:p>
            <a:pPr marL="488950" indent="-342900">
              <a:spcBef>
                <a:spcPts val="540"/>
              </a:spcBef>
            </a:pPr>
            <a:r>
              <a:rPr lang="nl-NL" dirty="0">
                <a:latin typeface="+mj-lt"/>
                <a:cs typeface="Arial"/>
              </a:rPr>
              <a:t>Wat zijn de belangrijkste ontwerpbeslissingen die zijn genomen om de eerder genoemde risico's af te dekken? </a:t>
            </a:r>
            <a:br>
              <a:rPr lang="nl-NL" dirty="0">
                <a:latin typeface="+mj-lt"/>
                <a:cs typeface="Arial"/>
              </a:rPr>
            </a:br>
            <a:r>
              <a:rPr lang="nl-NL" b="1" dirty="0">
                <a:latin typeface="+mj-lt"/>
              </a:rPr>
              <a:t>NTB</a:t>
            </a:r>
          </a:p>
          <a:p>
            <a:pPr marL="488950" indent="-342900">
              <a:spcBef>
                <a:spcPts val="540"/>
              </a:spcBef>
            </a:pPr>
            <a:endParaRPr lang="nl-NL" dirty="0">
              <a:latin typeface="+mj-lt"/>
              <a:cs typeface="Arial"/>
            </a:endParaRPr>
          </a:p>
          <a:p>
            <a:pPr marL="488950" indent="-342900">
              <a:spcBef>
                <a:spcPts val="540"/>
              </a:spcBef>
            </a:pPr>
            <a:r>
              <a:rPr lang="nl-NL" dirty="0">
                <a:latin typeface="+mj-lt"/>
                <a:cs typeface="Arial"/>
              </a:rPr>
              <a:t>Welke belangrijke uitdagingen en design issues staan nog open?</a:t>
            </a:r>
            <a:br>
              <a:rPr lang="nl-NL" dirty="0">
                <a:latin typeface="+mj-lt"/>
                <a:cs typeface="Arial"/>
              </a:rPr>
            </a:br>
            <a:r>
              <a:rPr lang="nl-NL" b="1" dirty="0">
                <a:latin typeface="+mj-lt"/>
              </a:rPr>
              <a:t>NTB</a:t>
            </a:r>
          </a:p>
          <a:p>
            <a:pPr marL="488950" indent="-342900">
              <a:spcBef>
                <a:spcPts val="540"/>
              </a:spcBef>
            </a:pPr>
            <a:endParaRPr lang="nl-NL" dirty="0"/>
          </a:p>
          <a:p>
            <a:pPr marL="381000" indent="-342900"/>
            <a:endParaRPr lang="nl-NL" dirty="0"/>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i="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a:effectLst/>
            </a:endParaRPr>
          </a:p>
        </p:txBody>
      </p:sp>
    </p:spTree>
    <p:extLst>
      <p:ext uri="{BB962C8B-B14F-4D97-AF65-F5344CB8AC3E}">
        <p14:creationId xmlns:p14="http://schemas.microsoft.com/office/powerpoint/2010/main" val="1115687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Interoperabiliteit</a:t>
            </a:r>
          </a:p>
        </p:txBody>
      </p:sp>
      <p:sp>
        <p:nvSpPr>
          <p:cNvPr id="4" name="Tijdelijke aanduiding voor tekst 3">
            <a:extLst>
              <a:ext uri="{FF2B5EF4-FFF2-40B4-BE49-F238E27FC236}">
                <a16:creationId xmlns:a16="http://schemas.microsoft.com/office/drawing/2014/main" id="{4D6E319F-91F5-8A86-281A-0C9509D09631}"/>
              </a:ext>
            </a:extLst>
          </p:cNvPr>
          <p:cNvSpPr>
            <a:spLocks noGrp="1"/>
          </p:cNvSpPr>
          <p:nvPr>
            <p:ph type="body" idx="1"/>
          </p:nvPr>
        </p:nvSpPr>
        <p:spPr/>
        <p:txBody>
          <a:bodyPr/>
          <a:lstStyle/>
          <a:p>
            <a:r>
              <a:rPr lang="nl-NL" dirty="0">
                <a:latin typeface="+mj-lt"/>
              </a:rPr>
              <a:t>Technische interoperabiliteit</a:t>
            </a:r>
          </a:p>
          <a:p>
            <a:pPr lvl="1"/>
            <a:r>
              <a:rPr lang="nl-NL" dirty="0">
                <a:latin typeface="+mj-lt"/>
              </a:rPr>
              <a:t>Licht toe hoe technische interoperabiliteit wordt gewaarborgd (m.a.w. of en hoe het transport en de uitwisseling van berichten en gegevens op afspraken en standaarden wordt gebaseerd)</a:t>
            </a:r>
            <a:br>
              <a:rPr lang="nl-NL" dirty="0">
                <a:latin typeface="+mj-lt"/>
              </a:rPr>
            </a:br>
            <a:r>
              <a:rPr lang="nl-NL" b="1" dirty="0">
                <a:latin typeface="+mj-lt"/>
              </a:rPr>
              <a:t>NTB</a:t>
            </a:r>
          </a:p>
          <a:p>
            <a:pPr lvl="1"/>
            <a:endParaRPr lang="nl-NL" dirty="0">
              <a:latin typeface="+mj-lt"/>
            </a:endParaRPr>
          </a:p>
          <a:p>
            <a:r>
              <a:rPr lang="nl-NL" dirty="0">
                <a:latin typeface="+mj-lt"/>
              </a:rPr>
              <a:t>Semantische interoperabiliteit</a:t>
            </a:r>
          </a:p>
          <a:p>
            <a:pPr lvl="1">
              <a:buSzPts val="2800"/>
            </a:pPr>
            <a:r>
              <a:rPr lang="nl-NL" dirty="0">
                <a:latin typeface="+mj-lt"/>
              </a:rPr>
              <a:t>Licht toe hoe semantische interoperabiliteit wordt gewaarborgd (m.a.w. of en hoe een gemeenschappelijke taal in processen, berichten en gegevens wordt gehanteerd, ook in relatie tot andere afspraken en initiatieven)</a:t>
            </a:r>
            <a:br>
              <a:rPr lang="nl-NL" dirty="0">
                <a:latin typeface="+mj-lt"/>
              </a:rPr>
            </a:br>
            <a:r>
              <a:rPr lang="nl-NL" b="1" dirty="0">
                <a:latin typeface="+mj-lt"/>
              </a:rPr>
              <a:t>NTB</a:t>
            </a:r>
          </a:p>
          <a:p>
            <a:pPr>
              <a:buSzPts val="2800"/>
            </a:pPr>
            <a:r>
              <a:rPr lang="nl-NL" dirty="0">
                <a:latin typeface="+mj-lt"/>
              </a:rPr>
              <a:t>Procesinteroperabiliteit</a:t>
            </a:r>
          </a:p>
          <a:p>
            <a:pPr lvl="1">
              <a:buSzPts val="2800"/>
            </a:pPr>
            <a:r>
              <a:rPr lang="nl-NL" dirty="0">
                <a:latin typeface="+mj-lt"/>
              </a:rPr>
              <a:t>Licht toe hoe procesinteroperabiliteit wordt gewaarborgd (m.a.w. of en hoe ketenpartijen hun deel van een ketenproces zo invullen dat die invulling aansluit op de rest van het ketenproces / andere partijen).</a:t>
            </a:r>
            <a:br>
              <a:rPr lang="nl-NL" dirty="0">
                <a:latin typeface="+mj-lt"/>
              </a:rPr>
            </a:br>
            <a:r>
              <a:rPr lang="nl-NL" b="1" dirty="0">
                <a:latin typeface="+mj-lt"/>
              </a:rPr>
              <a:t>NTB</a:t>
            </a:r>
          </a:p>
          <a:p>
            <a:pPr lvl="1">
              <a:buSzPts val="2800"/>
            </a:pPr>
            <a:endParaRPr lang="nl-NL" dirty="0"/>
          </a:p>
          <a:p>
            <a:pPr lvl="1">
              <a:buSzPts val="2800"/>
            </a:pPr>
            <a:endParaRPr lang="nl-NL" dirty="0"/>
          </a:p>
        </p:txBody>
      </p:sp>
      <p:sp>
        <p:nvSpPr>
          <p:cNvPr id="5" name="Tijdelijke aanduiding voor tekst 4">
            <a:extLst>
              <a:ext uri="{FF2B5EF4-FFF2-40B4-BE49-F238E27FC236}">
                <a16:creationId xmlns:a16="http://schemas.microsoft.com/office/drawing/2014/main" id="{E27DFDF1-E9B4-2EF6-A794-8EF7CD17E63D}"/>
              </a:ext>
            </a:extLst>
          </p:cNvPr>
          <p:cNvSpPr>
            <a:spLocks noGrp="1"/>
          </p:cNvSpPr>
          <p:nvPr>
            <p:ph type="body" sz="quarter" idx="13"/>
          </p:nvPr>
        </p:nvSpPr>
        <p:spPr/>
        <p:txBody>
          <a:bodyPr/>
          <a:lstStyle/>
          <a:p>
            <a:r>
              <a:rPr lang="nl-NL" sz="1800" b="1" i="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a:effectLst/>
            </a:endParaRPr>
          </a:p>
        </p:txBody>
      </p:sp>
    </p:spTree>
    <p:extLst>
      <p:ext uri="{BB962C8B-B14F-4D97-AF65-F5344CB8AC3E}">
        <p14:creationId xmlns:p14="http://schemas.microsoft.com/office/powerpoint/2010/main" val="2652367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IAA</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dirty="0">
                <a:latin typeface="+mj-lt"/>
                <a:cs typeface="Arial"/>
              </a:rPr>
              <a:t>Wat zijn de belangrijkste ontwerpbeslissingen die zijn genomen t.a.v. Identificatie, Authenticatie en Autorisatie? Licht daarbij (in ieder geval) toe:</a:t>
            </a:r>
            <a:endParaRPr lang="en-US" dirty="0">
              <a:latin typeface="+mj-lt"/>
              <a:cs typeface="Arial"/>
            </a:endParaRPr>
          </a:p>
          <a:p>
            <a:pPr lvl="1"/>
            <a:r>
              <a:rPr lang="nl-NL" dirty="0">
                <a:latin typeface="+mj-lt"/>
                <a:cs typeface="Arial"/>
              </a:rPr>
              <a:t>Hoe entiteiten (personen, organisaties) worden geïdentificeerd</a:t>
            </a:r>
            <a:endParaRPr lang="en-US" dirty="0">
              <a:latin typeface="+mj-lt"/>
              <a:cs typeface="Arial"/>
            </a:endParaRPr>
          </a:p>
          <a:p>
            <a:pPr lvl="2"/>
            <a:r>
              <a:rPr lang="nl-NL" dirty="0">
                <a:latin typeface="+mj-lt"/>
                <a:cs typeface="Arial"/>
              </a:rPr>
              <a:t>In bericht- en gegevensuitwisselingen (M2M)</a:t>
            </a:r>
            <a:endParaRPr lang="en-US" dirty="0">
              <a:latin typeface="+mj-lt"/>
              <a:cs typeface="Arial"/>
            </a:endParaRPr>
          </a:p>
          <a:p>
            <a:pPr lvl="2"/>
            <a:r>
              <a:rPr lang="nl-NL" dirty="0">
                <a:latin typeface="+mj-lt"/>
                <a:cs typeface="Arial"/>
              </a:rPr>
              <a:t>In toegang tot systemen en informatie (H2M)</a:t>
            </a:r>
            <a:endParaRPr lang="en-US" dirty="0">
              <a:latin typeface="+mj-lt"/>
              <a:cs typeface="Arial"/>
            </a:endParaRPr>
          </a:p>
          <a:p>
            <a:pPr lvl="1"/>
            <a:r>
              <a:rPr lang="nl-NL" dirty="0">
                <a:latin typeface="+mj-lt"/>
                <a:cs typeface="Arial"/>
              </a:rPr>
              <a:t>Hoe toegang (tot systemen en informatie) binnen het initiatief wordt georganiseerd</a:t>
            </a:r>
            <a:endParaRPr lang="en-US" dirty="0">
              <a:latin typeface="+mj-lt"/>
              <a:cs typeface="Arial"/>
            </a:endParaRPr>
          </a:p>
          <a:p>
            <a:pPr lvl="2"/>
            <a:r>
              <a:rPr lang="nl-NL" dirty="0">
                <a:latin typeface="+mj-lt"/>
                <a:cs typeface="Arial"/>
              </a:rPr>
              <a:t>M2M</a:t>
            </a:r>
            <a:endParaRPr lang="en-US" dirty="0">
              <a:latin typeface="+mj-lt"/>
              <a:cs typeface="Arial"/>
            </a:endParaRPr>
          </a:p>
          <a:p>
            <a:pPr lvl="3"/>
            <a:r>
              <a:rPr lang="nl-NL" dirty="0">
                <a:latin typeface="+mj-lt"/>
                <a:cs typeface="Arial"/>
              </a:rPr>
              <a:t>Bijv. Toepassing van een bepaald </a:t>
            </a:r>
            <a:r>
              <a:rPr lang="nl-NL" dirty="0" err="1">
                <a:latin typeface="+mj-lt"/>
                <a:cs typeface="Arial"/>
              </a:rPr>
              <a:t>Edukoppeling</a:t>
            </a:r>
            <a:r>
              <a:rPr lang="nl-NL" dirty="0">
                <a:latin typeface="+mj-lt"/>
                <a:cs typeface="Arial"/>
              </a:rPr>
              <a:t>-profiel</a:t>
            </a:r>
            <a:endParaRPr lang="en-US" dirty="0">
              <a:latin typeface="+mj-lt"/>
              <a:cs typeface="Arial"/>
            </a:endParaRPr>
          </a:p>
          <a:p>
            <a:pPr lvl="2"/>
            <a:r>
              <a:rPr lang="nl-NL" dirty="0">
                <a:latin typeface="+mj-lt"/>
                <a:cs typeface="Arial"/>
              </a:rPr>
              <a:t>H2M</a:t>
            </a:r>
            <a:endParaRPr lang="en-US" dirty="0">
              <a:latin typeface="+mj-lt"/>
              <a:cs typeface="Arial"/>
            </a:endParaRPr>
          </a:p>
          <a:p>
            <a:pPr lvl="3"/>
            <a:r>
              <a:rPr lang="nl-NL" dirty="0">
                <a:latin typeface="+mj-lt"/>
                <a:cs typeface="Arial"/>
              </a:rPr>
              <a:t>Bijv. Aansluiting op Entree, </a:t>
            </a:r>
            <a:r>
              <a:rPr lang="nl-NL" dirty="0" err="1">
                <a:latin typeface="+mj-lt"/>
                <a:cs typeface="Arial"/>
              </a:rPr>
              <a:t>SURFConext</a:t>
            </a:r>
            <a:endParaRPr lang="nl-NL" dirty="0">
              <a:latin typeface="+mj-lt"/>
              <a:cs typeface="Arial"/>
            </a:endParaRPr>
          </a:p>
          <a:p>
            <a:pPr marL="419100" lvl="1" indent="0">
              <a:buNone/>
            </a:pPr>
            <a:r>
              <a:rPr lang="nl-NL" b="1" dirty="0">
                <a:latin typeface="+mj-lt"/>
              </a:rPr>
              <a:t>NTB</a:t>
            </a:r>
          </a:p>
          <a:p>
            <a:pPr marL="488950" indent="-342900">
              <a:spcBef>
                <a:spcPts val="540"/>
              </a:spcBef>
            </a:pPr>
            <a:r>
              <a:rPr lang="nl-NL" dirty="0">
                <a:latin typeface="+mj-lt"/>
                <a:cs typeface="Arial"/>
              </a:rPr>
              <a:t>Welke belangrijke uitdagingen en design issues t.a.v. IAA staan nog open?</a:t>
            </a:r>
            <a:br>
              <a:rPr lang="nl-NL" dirty="0">
                <a:latin typeface="+mj-lt"/>
                <a:cs typeface="Arial"/>
              </a:rPr>
            </a:br>
            <a:r>
              <a:rPr lang="nl-NL" b="1" dirty="0">
                <a:latin typeface="+mj-lt"/>
              </a:rPr>
              <a:t>NTB</a:t>
            </a:r>
          </a:p>
          <a:p>
            <a:pPr marL="488950" indent="-342900">
              <a:spcBef>
                <a:spcPts val="540"/>
              </a:spcBef>
            </a:pPr>
            <a:endParaRPr lang="nl-NL" dirty="0"/>
          </a:p>
          <a:p>
            <a:pPr lvl="1">
              <a:buSzPts val="2800"/>
            </a:pPr>
            <a:endParaRPr lang="nl-NL" dirty="0"/>
          </a:p>
          <a:p>
            <a:pPr lvl="1">
              <a:buSzPts val="2800"/>
            </a:pPr>
            <a:endParaRPr lang="nl-NL" dirty="0"/>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i="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a:effectLst/>
            </a:endParaRPr>
          </a:p>
        </p:txBody>
      </p:sp>
    </p:spTree>
    <p:extLst>
      <p:ext uri="{BB962C8B-B14F-4D97-AF65-F5344CB8AC3E}">
        <p14:creationId xmlns:p14="http://schemas.microsoft.com/office/powerpoint/2010/main" val="667655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H2M-interactie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dirty="0">
                <a:latin typeface="+mj-lt"/>
                <a:cs typeface="Arial"/>
              </a:rPr>
              <a:t>Wat zijn de belangrijkste ontwerpbeslissingen die zijn genomen t.a.v. H2M-interactie? Licht daarbij (in ieder geval) toe:</a:t>
            </a:r>
            <a:endParaRPr lang="en-US" dirty="0">
              <a:latin typeface="+mj-lt"/>
              <a:cs typeface="Arial"/>
            </a:endParaRPr>
          </a:p>
          <a:p>
            <a:pPr lvl="1"/>
            <a:r>
              <a:rPr lang="nl-NL" dirty="0">
                <a:latin typeface="+mj-lt"/>
                <a:cs typeface="Arial"/>
              </a:rPr>
              <a:t>Wat de belangrijkste gebruikersinteracties zijn</a:t>
            </a:r>
          </a:p>
          <a:p>
            <a:pPr marL="57150" indent="0">
              <a:buNone/>
            </a:pPr>
            <a:r>
              <a:rPr lang="nl-NL" b="1" dirty="0">
                <a:latin typeface="+mj-lt"/>
              </a:rPr>
              <a:t>NTB</a:t>
            </a:r>
          </a:p>
          <a:p>
            <a:pPr marL="400050" lvl="1" indent="0">
              <a:buNone/>
            </a:pPr>
            <a:endParaRPr lang="nl-NL" dirty="0">
              <a:latin typeface="+mj-lt"/>
              <a:cs typeface="Arial"/>
            </a:endParaRPr>
          </a:p>
          <a:p>
            <a:pPr marL="488950" indent="-342900">
              <a:spcBef>
                <a:spcPts val="540"/>
              </a:spcBef>
            </a:pPr>
            <a:r>
              <a:rPr lang="nl-NL" dirty="0">
                <a:latin typeface="+mj-lt"/>
                <a:cs typeface="Arial"/>
              </a:rPr>
              <a:t>Welke belangrijke uitdagingen en design issues t.a.v. H2M-interactie staan nog open?</a:t>
            </a:r>
          </a:p>
          <a:p>
            <a:pPr marL="146050" indent="0">
              <a:spcBef>
                <a:spcPts val="540"/>
              </a:spcBef>
              <a:buNone/>
            </a:pPr>
            <a:r>
              <a:rPr lang="nl-NL" b="1" dirty="0">
                <a:latin typeface="+mj-lt"/>
              </a:rPr>
              <a:t>NTB</a:t>
            </a:r>
          </a:p>
          <a:p>
            <a:pPr marL="488950" indent="-342900">
              <a:spcBef>
                <a:spcPts val="540"/>
              </a:spcBef>
            </a:pPr>
            <a:endParaRPr lang="nl-NL" dirty="0"/>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i="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a:effectLst/>
            </a:endParaRPr>
          </a:p>
        </p:txBody>
      </p:sp>
    </p:spTree>
    <p:extLst>
      <p:ext uri="{BB962C8B-B14F-4D97-AF65-F5344CB8AC3E}">
        <p14:creationId xmlns:p14="http://schemas.microsoft.com/office/powerpoint/2010/main" val="639405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a:t>
            </a:r>
            <a:r>
              <a:rPr lang="nl-NL" err="1"/>
              <a:t>Governance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dirty="0">
                <a:latin typeface="+mj-lt"/>
                <a:cs typeface="Arial"/>
              </a:rPr>
              <a:t>Wat zijn de belangrijkste (ontwerp)beslissingen die zijn genomen t.a.v. </a:t>
            </a:r>
            <a:r>
              <a:rPr lang="nl-NL" dirty="0" err="1">
                <a:latin typeface="+mj-lt"/>
                <a:cs typeface="Arial"/>
              </a:rPr>
              <a:t>Governance</a:t>
            </a:r>
            <a:r>
              <a:rPr lang="nl-NL" dirty="0">
                <a:latin typeface="+mj-lt"/>
                <a:cs typeface="Arial"/>
              </a:rPr>
              <a:t>? Licht daarbij (in ieder geval) toe:</a:t>
            </a:r>
            <a:endParaRPr lang="en-US" dirty="0">
              <a:latin typeface="+mj-lt"/>
              <a:cs typeface="Arial"/>
            </a:endParaRPr>
          </a:p>
          <a:p>
            <a:pPr lvl="1">
              <a:spcBef>
                <a:spcPts val="540"/>
              </a:spcBef>
            </a:pPr>
            <a:r>
              <a:rPr lang="nl-NL" dirty="0">
                <a:latin typeface="+mj-lt"/>
                <a:cs typeface="Arial"/>
              </a:rPr>
              <a:t>Hoe de </a:t>
            </a:r>
            <a:r>
              <a:rPr lang="nl-NL" dirty="0" err="1">
                <a:latin typeface="+mj-lt"/>
                <a:cs typeface="Arial"/>
              </a:rPr>
              <a:t>governancestructuur</a:t>
            </a:r>
            <a:r>
              <a:rPr lang="nl-NL" dirty="0">
                <a:latin typeface="+mj-lt"/>
                <a:cs typeface="Arial"/>
              </a:rPr>
              <a:t> er (op hoofdlijnen) uitziet</a:t>
            </a:r>
          </a:p>
          <a:p>
            <a:pPr lvl="1"/>
            <a:r>
              <a:rPr lang="nl-NL" dirty="0">
                <a:latin typeface="+mj-lt"/>
                <a:cs typeface="Arial"/>
              </a:rPr>
              <a:t>Hoe de aansluiting met andere keteninitiatieven, werkgroepen en afspraken is georganiseerd</a:t>
            </a:r>
          </a:p>
          <a:p>
            <a:pPr marL="400050" lvl="1" indent="0">
              <a:buNone/>
            </a:pPr>
            <a:r>
              <a:rPr lang="nl-NL" b="1" dirty="0">
                <a:latin typeface="+mj-lt"/>
              </a:rPr>
              <a:t>NTB</a:t>
            </a:r>
          </a:p>
          <a:p>
            <a:pPr marL="400050" lvl="1" indent="0">
              <a:buNone/>
            </a:pPr>
            <a:endParaRPr lang="nl-NL" dirty="0">
              <a:latin typeface="+mj-lt"/>
            </a:endParaRPr>
          </a:p>
          <a:p>
            <a:pPr marL="488950" indent="-342900">
              <a:spcBef>
                <a:spcPts val="540"/>
              </a:spcBef>
            </a:pPr>
            <a:r>
              <a:rPr lang="nl-NL" dirty="0">
                <a:latin typeface="+mj-lt"/>
                <a:cs typeface="Arial"/>
              </a:rPr>
              <a:t>Welke belangrijke uitdagingen en design issues t.a.v. </a:t>
            </a:r>
            <a:r>
              <a:rPr lang="nl-NL" dirty="0" err="1">
                <a:latin typeface="+mj-lt"/>
                <a:cs typeface="Arial"/>
              </a:rPr>
              <a:t>Governance</a:t>
            </a:r>
            <a:r>
              <a:rPr lang="nl-NL" dirty="0">
                <a:latin typeface="+mj-lt"/>
                <a:cs typeface="Arial"/>
              </a:rPr>
              <a:t> staan nog open?</a:t>
            </a:r>
            <a:br>
              <a:rPr lang="nl-NL" dirty="0">
                <a:latin typeface="+mj-lt"/>
                <a:cs typeface="Arial"/>
              </a:rPr>
            </a:br>
            <a:r>
              <a:rPr lang="nl-NL" b="1" dirty="0">
                <a:latin typeface="+mj-lt"/>
              </a:rPr>
              <a:t>NTB</a:t>
            </a:r>
          </a:p>
          <a:p>
            <a:pPr marL="146050" indent="0">
              <a:spcBef>
                <a:spcPts val="540"/>
              </a:spcBef>
              <a:buNone/>
            </a:pPr>
            <a:endParaRPr lang="nl-NL" dirty="0"/>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i="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a:effectLst/>
            </a:endParaRPr>
          </a:p>
        </p:txBody>
      </p:sp>
    </p:spTree>
    <p:extLst>
      <p:ext uri="{BB962C8B-B14F-4D97-AF65-F5344CB8AC3E}">
        <p14:creationId xmlns:p14="http://schemas.microsoft.com/office/powerpoint/2010/main" val="3530785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ctr" anchorCtr="0">
            <a:noAutofit/>
          </a:bodyPr>
          <a:lstStyle/>
          <a:p>
            <a:r>
              <a:rPr lang="nl-NL"/>
              <a:t>Doel en toelichting vergelijkingsraamwerk</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a:t>LLO Katalysator</a:t>
            </a:r>
            <a:endParaRPr lang="nl-NL" sz="1800"/>
          </a:p>
        </p:txBody>
      </p:sp>
      <p:sp>
        <p:nvSpPr>
          <p:cNvPr id="2" name="Tekstvak 1">
            <a:extLst>
              <a:ext uri="{FF2B5EF4-FFF2-40B4-BE49-F238E27FC236}">
                <a16:creationId xmlns:a16="http://schemas.microsoft.com/office/drawing/2014/main" id="{E6DEC841-B69D-EB75-2752-1608483438B7}"/>
              </a:ext>
            </a:extLst>
          </p:cNvPr>
          <p:cNvSpPr txBox="1"/>
          <p:nvPr/>
        </p:nvSpPr>
        <p:spPr>
          <a:xfrm>
            <a:off x="335360" y="980729"/>
            <a:ext cx="11521280" cy="5420072"/>
          </a:xfrm>
          <a:prstGeom prst="rect">
            <a:avLst/>
          </a:prstGeom>
          <a:noFill/>
        </p:spPr>
        <p:txBody>
          <a:bodyPr wrap="square" lIns="91440" tIns="45720" rIns="91440" bIns="45720" rtlCol="0" anchor="t">
            <a:noAutofit/>
          </a:bodyPr>
          <a:lstStyle/>
          <a:p>
            <a:pPr marL="285750" indent="-285750">
              <a:buFont typeface="Arial" panose="020B0604020202020204" pitchFamily="34" charset="0"/>
              <a:buChar char="•"/>
            </a:pPr>
            <a:r>
              <a:rPr lang="nl-NL" b="1"/>
              <a:t>Doel:</a:t>
            </a:r>
            <a:br>
              <a:rPr lang="nl-NL" b="1"/>
            </a:br>
            <a:r>
              <a:rPr lang="nl-NL"/>
              <a:t>Het vergelijkingsraamwerk is een middel dat bijdraagt aan </a:t>
            </a:r>
            <a:r>
              <a:rPr lang="nl-NL" b="1"/>
              <a:t>inzicht</a:t>
            </a:r>
            <a:r>
              <a:rPr lang="nl-NL"/>
              <a:t> in een keteninitiatief, soms in de vorm van een groeifondstraject. Door bij verschillende initiatieven hetzelfde raamwerk te gebruiken kunnen ‘karakteristieken’ naast elkaar worden gelegd en zo een hulpmiddel zijn bij het creëren van </a:t>
            </a:r>
            <a:r>
              <a:rPr lang="nl-NL" b="1"/>
              <a:t>overzicht</a:t>
            </a:r>
            <a:r>
              <a:rPr lang="nl-NL"/>
              <a:t>. Op basis van overzicht kunnen onderdelen gerelateerd worden om zo de </a:t>
            </a:r>
            <a:r>
              <a:rPr lang="nl-NL" b="1"/>
              <a:t>samenhang </a:t>
            </a:r>
            <a:r>
              <a:rPr lang="nl-NL"/>
              <a:t>te bevorderen.</a:t>
            </a:r>
            <a:br>
              <a:rPr lang="nl-NL"/>
            </a:br>
            <a:endParaRPr lang="nl-NL"/>
          </a:p>
          <a:p>
            <a:pPr marL="285750" indent="-285750">
              <a:buFont typeface="Arial" panose="020B0604020202020204" pitchFamily="34" charset="0"/>
              <a:buChar char="•"/>
            </a:pPr>
            <a:r>
              <a:rPr lang="nl-NL" b="1"/>
              <a:t>Rol van Edustandaard:</a:t>
            </a:r>
            <a:br>
              <a:rPr lang="nl-NL"/>
            </a:br>
            <a:r>
              <a:rPr lang="nl-NL"/>
              <a:t>Faciliteren van de totstandkoming van inzicht, overzicht en samenhang. Dit helpt onnodig dubbel architectuurwerk en tegenstrijdige standaarden of afspraken voorkomen, en bevordert hergebruik en wederzijdse inspiratie.</a:t>
            </a:r>
            <a:br>
              <a:rPr lang="nl-NL"/>
            </a:br>
            <a:endParaRPr lang="nl-NL"/>
          </a:p>
          <a:p>
            <a:pPr marL="285750" indent="-285750">
              <a:buFont typeface="Arial" panose="020B0604020202020204" pitchFamily="34" charset="0"/>
              <a:buChar char="•"/>
            </a:pPr>
            <a:r>
              <a:rPr lang="nl-NL" b="1"/>
              <a:t>Rol van de invuller:</a:t>
            </a:r>
            <a:br>
              <a:rPr lang="nl-NL"/>
            </a:br>
            <a:r>
              <a:rPr lang="nl-NL"/>
              <a:t>De invuller is iemand die de karakteristieken van het initiatief of groeifondstraject kent, deze kan scoren en toelichten.</a:t>
            </a:r>
            <a:br>
              <a:rPr lang="nl-NL"/>
            </a:br>
            <a:endParaRPr lang="nl-NL"/>
          </a:p>
          <a:p>
            <a:pPr marL="285750" indent="-285750">
              <a:buFont typeface="Arial" panose="020B0604020202020204" pitchFamily="34" charset="0"/>
              <a:buChar char="•"/>
            </a:pPr>
            <a:r>
              <a:rPr lang="nl-NL" b="1"/>
              <a:t>Inhoud van het raamwerk:</a:t>
            </a:r>
            <a:br>
              <a:rPr lang="nl-NL"/>
            </a:br>
            <a:r>
              <a:rPr lang="nl-NL"/>
              <a:t>Het vergelijkingsraamwerk kent een open en een meer gesloten deel.</a:t>
            </a:r>
            <a:br>
              <a:rPr lang="nl-NL"/>
            </a:br>
            <a:r>
              <a:rPr lang="nl-NL"/>
              <a:t>Deels is het gebaseerd op de ROSA maar ook daarmee is niet ‘alles’ goed te profileren.</a:t>
            </a:r>
            <a:br>
              <a:rPr lang="nl-NL"/>
            </a:br>
            <a:r>
              <a:rPr lang="nl-NL"/>
              <a:t>Er is daarom ook plaats voor meer open vragen.</a:t>
            </a:r>
            <a:br>
              <a:rPr lang="nl-NL"/>
            </a:br>
            <a:endParaRPr lang="nl-NL"/>
          </a:p>
          <a:p>
            <a:pPr marL="285750" indent="-285750">
              <a:buFont typeface="Arial" panose="020B0604020202020204" pitchFamily="34" charset="0"/>
              <a:buChar char="•"/>
            </a:pPr>
            <a:r>
              <a:rPr lang="nl-NL" b="1"/>
              <a:t>Invullen:</a:t>
            </a:r>
            <a:br>
              <a:rPr lang="nl-NL" b="1"/>
            </a:br>
            <a:r>
              <a:rPr lang="nl-NL"/>
              <a:t>De dia’s met tabellen en open vragen kunnen direct worden ingevuld. Daarnaast is er tussen elke dia met vraag / toelichting, ook een dia toegevoegd waar het antwoord uitgebreider kan worden ingevuld. Verder de expliciete uitnodiging aan de invuller om aspecten die het raamwerk niet bevat, maar toch cruciaal zijn voor het profiel, te vermelden.</a:t>
            </a:r>
          </a:p>
          <a:p>
            <a:pPr marL="285750" indent="-285750">
              <a:buFont typeface="Arial" panose="020B0604020202020204" pitchFamily="34" charset="0"/>
              <a:buChar char="•"/>
            </a:pPr>
            <a:endParaRPr lang="nl-NL"/>
          </a:p>
          <a:p>
            <a:pPr marL="285750" indent="-285750">
              <a:buFont typeface="Arial" panose="020B0604020202020204" pitchFamily="34" charset="0"/>
              <a:buChar char="•"/>
            </a:pPr>
            <a:r>
              <a:rPr lang="nl-NL" b="1"/>
              <a:t>Publicatie:</a:t>
            </a:r>
          </a:p>
          <a:p>
            <a:pPr marL="284400" lvl="5"/>
            <a:r>
              <a:rPr lang="nl-NL"/>
              <a:t>Vanwege de beoogde doelen van dit instrument (inzichtelijk maken samenhang en versterken van de samenwerking) is dit document na goedkeuring door de invuller open toegankelijk en wordt gepubliceerd op </a:t>
            </a:r>
            <a:r>
              <a:rPr lang="nl-NL">
                <a:hlinkClick r:id="rId3"/>
              </a:rPr>
              <a:t>www.edustandaard.nl</a:t>
            </a:r>
            <a:r>
              <a:rPr lang="nl-NL"/>
              <a:t>. </a:t>
            </a:r>
            <a:br>
              <a:rPr lang="nl-NL"/>
            </a:br>
            <a:endParaRPr lang="nl-NL"/>
          </a:p>
        </p:txBody>
      </p:sp>
    </p:spTree>
    <p:extLst>
      <p:ext uri="{BB962C8B-B14F-4D97-AF65-F5344CB8AC3E}">
        <p14:creationId xmlns:p14="http://schemas.microsoft.com/office/powerpoint/2010/main" val="2846841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a:t>LLO Katalysator</a:t>
            </a:r>
            <a:endParaRPr lang="nl-NL" sz="1800"/>
          </a:p>
        </p:txBody>
      </p:sp>
      <p:graphicFrame>
        <p:nvGraphicFramePr>
          <p:cNvPr id="206" name="Google Shape;206;p15"/>
          <p:cNvGraphicFramePr/>
          <p:nvPr>
            <p:extLst>
              <p:ext uri="{D42A27DB-BD31-4B8C-83A1-F6EECF244321}">
                <p14:modId xmlns:p14="http://schemas.microsoft.com/office/powerpoint/2010/main" val="3262815523"/>
              </p:ext>
            </p:extLst>
          </p:nvPr>
        </p:nvGraphicFramePr>
        <p:xfrm>
          <a:off x="335360" y="1153681"/>
          <a:ext cx="11508978" cy="53847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7280870">
                  <a:extLst>
                    <a:ext uri="{9D8B030D-6E8A-4147-A177-3AD203B41FA5}">
                      <a16:colId xmlns:a16="http://schemas.microsoft.com/office/drawing/2014/main" val="20001"/>
                    </a:ext>
                  </a:extLst>
                </a:gridCol>
                <a:gridCol w="1347788">
                  <a:extLst>
                    <a:ext uri="{9D8B030D-6E8A-4147-A177-3AD203B41FA5}">
                      <a16:colId xmlns:a16="http://schemas.microsoft.com/office/drawing/2014/main" val="3295071223"/>
                    </a:ext>
                  </a:extLst>
                </a:gridCol>
              </a:tblGrid>
              <a:tr h="1408544">
                <a:tc>
                  <a:txBody>
                    <a:bodyPr/>
                    <a:lstStyle/>
                    <a:p>
                      <a:pPr marL="0" lvl="0" indent="0" algn="ctr" rtl="0">
                        <a:spcBef>
                          <a:spcPts val="0"/>
                        </a:spcBef>
                        <a:spcAft>
                          <a:spcPts val="0"/>
                        </a:spcAft>
                        <a:buNone/>
                      </a:pPr>
                      <a:r>
                        <a:rPr lang="nl-NL" sz="1600" b="1"/>
                        <a:t>Om welk keteninitiatief gaat het?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LLO-Katalysator is een meerjarig programma waarmee onderwijsinstellingen vanuit middelbaar beroepsonderwijs, hogescholen en universiteiten een stevige impuls geven aan een leven lang ontwikkelen (LLO), zowel landelijk als in de regio’s.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Bronnen:</a:t>
                      </a:r>
                    </a:p>
                    <a:p>
                      <a:pPr marL="165100" lvl="0" indent="0" algn="l" rtl="0">
                        <a:spcBef>
                          <a:spcPts val="0"/>
                        </a:spcBef>
                        <a:spcAft>
                          <a:spcPts val="0"/>
                        </a:spcAft>
                        <a:buSzPts val="1000"/>
                        <a:buNone/>
                      </a:pPr>
                      <a:r>
                        <a:rPr lang="nl-NL" sz="1400" dirty="0">
                          <a:hlinkClick r:id="rId3"/>
                        </a:rPr>
                        <a:t>Website</a:t>
                      </a:r>
                      <a:endParaRPr lang="nl-NL"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390650">
                <a:tc>
                  <a:txBody>
                    <a:bodyPr/>
                    <a:lstStyle/>
                    <a:p>
                      <a:pPr marL="0" lvl="0" indent="0" algn="ctr" rtl="0">
                        <a:spcBef>
                          <a:spcPts val="0"/>
                        </a:spcBef>
                        <a:spcAft>
                          <a:spcPts val="0"/>
                        </a:spcAft>
                        <a:buNone/>
                      </a:pPr>
                      <a:r>
                        <a:rPr lang="nl-NL" sz="1600" b="1"/>
                        <a:t>Strategische doelen van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a:t>Het doel van de LLO-Katalysator is om:</a:t>
                      </a:r>
                    </a:p>
                    <a:p>
                      <a:pPr marL="165100" lvl="0" indent="0" algn="l" rtl="0">
                        <a:lnSpc>
                          <a:spcPct val="120000"/>
                        </a:lnSpc>
                        <a:spcBef>
                          <a:spcPts val="0"/>
                        </a:spcBef>
                        <a:spcAft>
                          <a:spcPts val="0"/>
                        </a:spcAft>
                        <a:buSzPts val="1000"/>
                        <a:buNone/>
                      </a:pPr>
                      <a:r>
                        <a:rPr lang="nl-NL" sz="1400"/>
                        <a:t>- Organisaties en professionals continu te laten aansluiten op een snel veranderende samenleving en arbeidsmarkt.</a:t>
                      </a:r>
                    </a:p>
                    <a:p>
                      <a:pPr marL="165100" lvl="0" indent="0" algn="l" rtl="0">
                        <a:lnSpc>
                          <a:spcPct val="120000"/>
                        </a:lnSpc>
                        <a:spcBef>
                          <a:spcPts val="0"/>
                        </a:spcBef>
                        <a:spcAft>
                          <a:spcPts val="0"/>
                        </a:spcAft>
                        <a:buSzPts val="1000"/>
                        <a:buNone/>
                      </a:pPr>
                      <a:r>
                        <a:rPr lang="nl-NL" sz="1400"/>
                        <a:t>- Te komen tot een zelfstandig functionerend LLO-ecosysteem waarin organisaties en professionals adequaat daarop kunnen inspelen.</a:t>
                      </a:r>
                    </a:p>
                    <a:p>
                      <a:pPr marL="165100" lvl="0" indent="0" algn="l" rtl="0">
                        <a:lnSpc>
                          <a:spcPct val="120000"/>
                        </a:lnSpc>
                        <a:spcBef>
                          <a:spcPts val="0"/>
                        </a:spcBef>
                        <a:spcAft>
                          <a:spcPts val="0"/>
                        </a:spcAft>
                        <a:buSzPts val="1000"/>
                        <a:buNone/>
                      </a:pPr>
                      <a:r>
                        <a:rPr lang="nl-NL" sz="1400"/>
                        <a:t>- Dit moet leiden tot een hogere deelname aan LLO en daarmee aan versterking van de economische groei.</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a:t>Bronnen:</a:t>
                      </a:r>
                    </a:p>
                    <a:p>
                      <a:pPr marL="165100" lvl="0" indent="0" algn="l" rtl="0">
                        <a:lnSpc>
                          <a:spcPct val="120000"/>
                        </a:lnSpc>
                        <a:spcBef>
                          <a:spcPts val="0"/>
                        </a:spcBef>
                        <a:spcAft>
                          <a:spcPts val="0"/>
                        </a:spcAft>
                        <a:buSzPts val="1000"/>
                        <a:buNone/>
                      </a:pPr>
                      <a:r>
                        <a:rPr lang="nl-NL" sz="1400">
                          <a:hlinkClick r:id="rId3"/>
                        </a:rPr>
                        <a:t>Website</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Aanleiding voor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Door grote maatschappelijke transities en de daarmee veranderende arbeidsmarkt stopt opleiden niet meer bij het afronden van initieel onderwijs. Het huidige systeem van LLO laat echter vier uitdagingen zien. </a:t>
                      </a:r>
                    </a:p>
                    <a:p>
                      <a:pPr marL="165100" lvl="0" indent="0" algn="l" rtl="0">
                        <a:lnSpc>
                          <a:spcPct val="120000"/>
                        </a:lnSpc>
                        <a:spcBef>
                          <a:spcPts val="0"/>
                        </a:spcBef>
                        <a:spcAft>
                          <a:spcPts val="0"/>
                        </a:spcAft>
                        <a:buClr>
                          <a:schemeClr val="dk1"/>
                        </a:buClr>
                        <a:buSzPts val="1000"/>
                        <a:buNone/>
                      </a:pPr>
                      <a:r>
                        <a:rPr lang="nl-NL" sz="1400" dirty="0"/>
                        <a:t>- Onvoldoende zicht op de benodigde kennis en competenties (skills) van de toekomst.</a:t>
                      </a:r>
                    </a:p>
                    <a:p>
                      <a:pPr marL="165100" lvl="0" indent="0" algn="l" rtl="0">
                        <a:lnSpc>
                          <a:spcPct val="120000"/>
                        </a:lnSpc>
                        <a:spcBef>
                          <a:spcPts val="0"/>
                        </a:spcBef>
                        <a:spcAft>
                          <a:spcPts val="0"/>
                        </a:spcAft>
                        <a:buClr>
                          <a:schemeClr val="dk1"/>
                        </a:buClr>
                        <a:buSzPts val="1000"/>
                        <a:buNone/>
                      </a:pPr>
                      <a:r>
                        <a:rPr lang="nl-NL" sz="1400" dirty="0"/>
                        <a:t>- Onvoldoende mogelijkheden om deze skills te leren op een wijze die past bij de vraag. </a:t>
                      </a:r>
                    </a:p>
                    <a:p>
                      <a:pPr marL="165100" lvl="0" indent="0" algn="l" rtl="0">
                        <a:lnSpc>
                          <a:spcPct val="120000"/>
                        </a:lnSpc>
                        <a:spcBef>
                          <a:spcPts val="0"/>
                        </a:spcBef>
                        <a:spcAft>
                          <a:spcPts val="0"/>
                        </a:spcAft>
                        <a:buClr>
                          <a:schemeClr val="dk1"/>
                        </a:buClr>
                        <a:buSzPts val="1000"/>
                        <a:buNone/>
                      </a:pPr>
                      <a:r>
                        <a:rPr lang="nl-NL" sz="1400" dirty="0"/>
                        <a:t>- De publieke onderwijsinstellingen waar LLO aangeboden kan worden, zijn onvoldoende ingericht voor deze uitdaging. </a:t>
                      </a:r>
                    </a:p>
                    <a:p>
                      <a:pPr marL="165100" lvl="0" indent="0" algn="l" rtl="0">
                        <a:lnSpc>
                          <a:spcPct val="120000"/>
                        </a:lnSpc>
                        <a:spcBef>
                          <a:spcPts val="0"/>
                        </a:spcBef>
                        <a:spcAft>
                          <a:spcPts val="0"/>
                        </a:spcAft>
                        <a:buClr>
                          <a:schemeClr val="dk1"/>
                        </a:buClr>
                        <a:buSzPts val="1000"/>
                        <a:buNone/>
                      </a:pPr>
                      <a:r>
                        <a:rPr lang="nl-NL" sz="1400" dirty="0"/>
                        <a:t>- De leercultuur in Nederland is onvoldoende ontwikkeld.</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Bronnen:</a:t>
                      </a:r>
                    </a:p>
                    <a:p>
                      <a:pPr marL="165100" lvl="0" indent="0" algn="l" rtl="0">
                        <a:lnSpc>
                          <a:spcPct val="120000"/>
                        </a:lnSpc>
                        <a:spcBef>
                          <a:spcPts val="0"/>
                        </a:spcBef>
                        <a:spcAft>
                          <a:spcPts val="0"/>
                        </a:spcAft>
                        <a:buClr>
                          <a:schemeClr val="dk1"/>
                        </a:buClr>
                        <a:buSzPts val="1000"/>
                        <a:buNone/>
                      </a:pPr>
                      <a:r>
                        <a:rPr lang="nl-NL" sz="1400" dirty="0">
                          <a:hlinkClick r:id="rId4"/>
                        </a:rPr>
                        <a:t>Website</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a:t>LLO Katalysator</a:t>
            </a:r>
            <a:endParaRPr lang="nl-NL" sz="1800"/>
          </a:p>
        </p:txBody>
      </p:sp>
      <p:graphicFrame>
        <p:nvGraphicFramePr>
          <p:cNvPr id="206" name="Google Shape;206;p15"/>
          <p:cNvGraphicFramePr/>
          <p:nvPr>
            <p:extLst>
              <p:ext uri="{D42A27DB-BD31-4B8C-83A1-F6EECF244321}">
                <p14:modId xmlns:p14="http://schemas.microsoft.com/office/powerpoint/2010/main" val="1789569421"/>
              </p:ext>
            </p:extLst>
          </p:nvPr>
        </p:nvGraphicFramePr>
        <p:xfrm>
          <a:off x="335360" y="1153681"/>
          <a:ext cx="11521280" cy="4164394"/>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706310">
                <a:tc>
                  <a:txBody>
                    <a:bodyPr/>
                    <a:lstStyle/>
                    <a:p>
                      <a:pPr marL="0" lvl="0" indent="0" algn="ctr" rtl="0">
                        <a:spcBef>
                          <a:spcPts val="0"/>
                        </a:spcBef>
                        <a:spcAft>
                          <a:spcPts val="0"/>
                        </a:spcAft>
                        <a:buNone/>
                      </a:pPr>
                      <a:r>
                        <a:rPr lang="nl-NL" sz="1600" b="1"/>
                        <a:t>Wat is de globale werkwijze zoals totstandkoming, implementatie en adoptie?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LLO Katalysator is de uitvoeringsorganisatie.</a:t>
                      </a:r>
                    </a:p>
                    <a:p>
                      <a:pPr marL="165100" lvl="0" indent="0" algn="l" rtl="0">
                        <a:lnSpc>
                          <a:spcPct val="120000"/>
                        </a:lnSpc>
                        <a:spcBef>
                          <a:spcPts val="0"/>
                        </a:spcBef>
                        <a:spcAft>
                          <a:spcPts val="0"/>
                        </a:spcAft>
                        <a:buClr>
                          <a:schemeClr val="dk1"/>
                        </a:buClr>
                        <a:buSzPts val="1000"/>
                        <a:buNone/>
                      </a:pPr>
                      <a:endParaRPr lang="nl-NL" sz="1400" dirty="0"/>
                    </a:p>
                    <a:p>
                      <a:pPr marL="165100" lvl="0" indent="0" algn="l" rtl="0">
                        <a:lnSpc>
                          <a:spcPct val="120000"/>
                        </a:lnSpc>
                        <a:spcBef>
                          <a:spcPts val="0"/>
                        </a:spcBef>
                        <a:spcAft>
                          <a:spcPts val="0"/>
                        </a:spcAft>
                        <a:buClr>
                          <a:schemeClr val="dk1"/>
                        </a:buClr>
                        <a:buSzPts val="1000"/>
                        <a:buNone/>
                      </a:pPr>
                      <a:r>
                        <a:rPr lang="nl-NL" sz="1400" dirty="0"/>
                        <a:t>De implementatie volgt voor de 4 uitdagingen 4 zogenaamde ‘bouwstenen’:</a:t>
                      </a:r>
                    </a:p>
                    <a:p>
                      <a:pPr marL="508000" lvl="0" indent="-342900" algn="l" rtl="0">
                        <a:lnSpc>
                          <a:spcPct val="120000"/>
                        </a:lnSpc>
                        <a:spcBef>
                          <a:spcPts val="0"/>
                        </a:spcBef>
                        <a:spcAft>
                          <a:spcPts val="0"/>
                        </a:spcAft>
                        <a:buClr>
                          <a:schemeClr val="dk1"/>
                        </a:buClr>
                        <a:buSzPts val="1000"/>
                        <a:buFont typeface="+mj-lt"/>
                        <a:buAutoNum type="arabicPeriod"/>
                      </a:pPr>
                      <a:r>
                        <a:rPr lang="nl-NL" sz="1400" dirty="0"/>
                        <a:t>Ontwikkelen van een LLO-radar die bestaande informatie bundelt en met nieuwe onderzoeken de vraag naar skills verfijnt (inzicht in de markt en toekomstige aanbod en behoefte).</a:t>
                      </a:r>
                    </a:p>
                    <a:p>
                      <a:pPr marL="508000" lvl="0" indent="-342900" algn="l" rtl="0">
                        <a:lnSpc>
                          <a:spcPct val="120000"/>
                        </a:lnSpc>
                        <a:spcBef>
                          <a:spcPts val="0"/>
                        </a:spcBef>
                        <a:spcAft>
                          <a:spcPts val="0"/>
                        </a:spcAft>
                        <a:buClr>
                          <a:schemeClr val="dk1"/>
                        </a:buClr>
                        <a:buSzPts val="1000"/>
                        <a:buFont typeface="+mj-lt"/>
                        <a:buAutoNum type="arabicPeriod"/>
                      </a:pPr>
                      <a:r>
                        <a:rPr lang="nl-NL" sz="1400" dirty="0"/>
                        <a:t>Stimuleren vraaggerichte ontwikkeling van LLO-oplossingen (PPS/co-creatie)</a:t>
                      </a:r>
                    </a:p>
                    <a:p>
                      <a:pPr marL="508000" lvl="0" indent="-342900" algn="l" rtl="0">
                        <a:lnSpc>
                          <a:spcPct val="120000"/>
                        </a:lnSpc>
                        <a:spcBef>
                          <a:spcPts val="0"/>
                        </a:spcBef>
                        <a:spcAft>
                          <a:spcPts val="0"/>
                        </a:spcAft>
                        <a:buClr>
                          <a:schemeClr val="dk1"/>
                        </a:buClr>
                        <a:buSzPts val="1000"/>
                        <a:buFont typeface="+mj-lt"/>
                        <a:buAutoNum type="arabicPeriod"/>
                      </a:pPr>
                      <a:r>
                        <a:rPr lang="nl-NL" sz="1400" dirty="0"/>
                        <a:t>Creëren van (financiële) ruimte en handvatten om LLO-organisaties van onderwijsaanbieders te professionaliseren en</a:t>
                      </a:r>
                    </a:p>
                    <a:p>
                      <a:pPr marL="508000" lvl="0" indent="-342900" algn="l" rtl="0">
                        <a:lnSpc>
                          <a:spcPct val="120000"/>
                        </a:lnSpc>
                        <a:spcBef>
                          <a:spcPts val="0"/>
                        </a:spcBef>
                        <a:spcAft>
                          <a:spcPts val="0"/>
                        </a:spcAft>
                        <a:buClr>
                          <a:schemeClr val="dk1"/>
                        </a:buClr>
                        <a:buSzPts val="1000"/>
                        <a:buFont typeface="+mj-lt"/>
                        <a:buAutoNum type="arabicPeriod"/>
                      </a:pPr>
                      <a:r>
                        <a:rPr lang="nl-NL" sz="1400" dirty="0"/>
                        <a:t>Activeren van werknemers en werkgevers om in LLO te participeren (versterking LLO leercultuur).</a:t>
                      </a:r>
                    </a:p>
                    <a:p>
                      <a:pPr marL="165100" lvl="0" indent="0" algn="l" rtl="0">
                        <a:lnSpc>
                          <a:spcPct val="120000"/>
                        </a:lnSpc>
                        <a:spcBef>
                          <a:spcPts val="0"/>
                        </a:spcBef>
                        <a:spcAft>
                          <a:spcPts val="0"/>
                        </a:spcAft>
                        <a:buClr>
                          <a:schemeClr val="dk1"/>
                        </a:buClr>
                        <a:buSzPts val="1000"/>
                        <a:buNone/>
                      </a:pPr>
                      <a:endParaRPr lang="nl-NL" sz="1400" dirty="0"/>
                    </a:p>
                    <a:p>
                      <a:pPr marL="165100" lvl="0" indent="0" algn="l" rtl="0">
                        <a:lnSpc>
                          <a:spcPct val="120000"/>
                        </a:lnSpc>
                        <a:spcBef>
                          <a:spcPts val="0"/>
                        </a:spcBef>
                        <a:spcAft>
                          <a:spcPts val="0"/>
                        </a:spcAft>
                        <a:buClr>
                          <a:schemeClr val="dk1"/>
                        </a:buClr>
                        <a:buSzPts val="1000"/>
                        <a:buNone/>
                      </a:pPr>
                      <a:r>
                        <a:rPr lang="nl-NL" sz="1400" dirty="0"/>
                        <a:t>Voor deze bouwstenen kunnen samenwerkingsverbanden van onderwijsinstellingen en bedrijven subsidie aanvragen via DUS-I om in een traject aan deze bouwstenen 2 en 3 te werken. Publieke onderwijsinstelling zijn steeds penvoerder daarvan.</a:t>
                      </a:r>
                      <a:br>
                        <a:rPr lang="nl-NL" sz="1400" dirty="0"/>
                      </a:br>
                      <a:r>
                        <a:rPr lang="nl-NL" sz="1400" dirty="0"/>
                        <a:t>De regio vormt de primaire structuur voor ontwerpen, bouwen en testen van oplossingen. </a:t>
                      </a:r>
                    </a:p>
                    <a:p>
                      <a:pPr marL="165100" lvl="0" indent="0" algn="l" rtl="0">
                        <a:lnSpc>
                          <a:spcPct val="120000"/>
                        </a:lnSpc>
                        <a:spcBef>
                          <a:spcPts val="0"/>
                        </a:spcBef>
                        <a:spcAft>
                          <a:spcPts val="0"/>
                        </a:spcAft>
                        <a:buClr>
                          <a:schemeClr val="dk1"/>
                        </a:buClr>
                        <a:buSzPts val="1000"/>
                        <a:buNone/>
                      </a:pPr>
                      <a:r>
                        <a:rPr lang="nl-NL" sz="1400" dirty="0"/>
                        <a:t>De focus tijdens de eerste fase ligt op bouwsteen 2 en 3 en het domein “Energie en grondstoffentransitie”. Bouwstenen 1 en 4 zijn in ontwikkeling en de eerste pilots daarbinnen zijn gestart.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875998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a:t>LLO Katalysator</a:t>
            </a:r>
            <a:endParaRPr lang="nl-NL" sz="1800"/>
          </a:p>
        </p:txBody>
      </p:sp>
      <p:graphicFrame>
        <p:nvGraphicFramePr>
          <p:cNvPr id="206" name="Google Shape;206;p15"/>
          <p:cNvGraphicFramePr/>
          <p:nvPr>
            <p:extLst>
              <p:ext uri="{D42A27DB-BD31-4B8C-83A1-F6EECF244321}">
                <p14:modId xmlns:p14="http://schemas.microsoft.com/office/powerpoint/2010/main" val="976287797"/>
              </p:ext>
            </p:extLst>
          </p:nvPr>
        </p:nvGraphicFramePr>
        <p:xfrm>
          <a:off x="335360" y="980729"/>
          <a:ext cx="11521280" cy="4205295"/>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408781">
                <a:tc>
                  <a:txBody>
                    <a:bodyPr/>
                    <a:lstStyle/>
                    <a:p>
                      <a:pPr marL="0" lvl="0" indent="0" algn="ctr" rtl="0">
                        <a:spcBef>
                          <a:spcPts val="0"/>
                        </a:spcBef>
                        <a:spcAft>
                          <a:spcPts val="0"/>
                        </a:spcAft>
                        <a:buNone/>
                      </a:pPr>
                      <a:r>
                        <a:rPr lang="nl-NL" sz="1600" b="1"/>
                        <a:t>Welke doelgroepen worden geraakt?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 Werknemers</a:t>
                      </a:r>
                    </a:p>
                    <a:p>
                      <a:pPr marL="165100" lvl="0" indent="0" algn="l" rtl="0">
                        <a:spcBef>
                          <a:spcPts val="0"/>
                        </a:spcBef>
                        <a:spcAft>
                          <a:spcPts val="0"/>
                        </a:spcAft>
                        <a:buSzPts val="1000"/>
                        <a:buNone/>
                      </a:pPr>
                      <a:r>
                        <a:rPr lang="nl-NL" sz="1400" dirty="0"/>
                        <a:t>- Werkgevers</a:t>
                      </a:r>
                    </a:p>
                    <a:p>
                      <a:pPr marL="165100" lvl="0" indent="0" algn="l" rtl="0">
                        <a:spcBef>
                          <a:spcPts val="0"/>
                        </a:spcBef>
                        <a:spcAft>
                          <a:spcPts val="0"/>
                        </a:spcAft>
                        <a:buSzPts val="1000"/>
                        <a:buNone/>
                      </a:pPr>
                      <a:r>
                        <a:rPr lang="nl-NL" sz="1400" dirty="0"/>
                        <a:t>- Onderwijs- en Kennisinstellingen (publiek en privaat)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10226">
                <a:tc>
                  <a:txBody>
                    <a:bodyPr/>
                    <a:lstStyle/>
                    <a:p>
                      <a:pPr algn="ctr"/>
                      <a:r>
                        <a:rPr lang="nl-NL" sz="1600" b="1" i="0" u="none" strike="noStrike" cap="none">
                          <a:solidFill>
                            <a:srgbClr val="000000"/>
                          </a:solidFill>
                          <a:latin typeface="Arial"/>
                          <a:cs typeface="Arial"/>
                          <a:sym typeface="Arial"/>
                        </a:rPr>
                        <a:t>Welke tijdslijnen worden nagestreefd?</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a:t>Het programma loopt van 1 februari 2023 tot en met 31 december 2030.</a:t>
                      </a:r>
                    </a:p>
                    <a:p>
                      <a:pPr marL="165100" lvl="0" indent="0" algn="l" rtl="0">
                        <a:lnSpc>
                          <a:spcPct val="120000"/>
                        </a:lnSpc>
                        <a:spcBef>
                          <a:spcPts val="0"/>
                        </a:spcBef>
                        <a:spcAft>
                          <a:spcPts val="0"/>
                        </a:spcAft>
                        <a:buSzPts val="1000"/>
                        <a:buNone/>
                      </a:pPr>
                      <a:r>
                        <a:rPr lang="nl-NL" sz="1400"/>
                        <a:t>Per traject daarbinnen respectievelijk:</a:t>
                      </a:r>
                    </a:p>
                    <a:p>
                      <a:pPr marL="165100" lvl="0" indent="0" algn="l" rtl="0">
                        <a:lnSpc>
                          <a:spcPct val="120000"/>
                        </a:lnSpc>
                        <a:spcBef>
                          <a:spcPts val="0"/>
                        </a:spcBef>
                        <a:spcAft>
                          <a:spcPts val="0"/>
                        </a:spcAft>
                        <a:buSzPts val="1000"/>
                        <a:buNone/>
                      </a:pPr>
                      <a:r>
                        <a:rPr lang="nl-NL" sz="1400"/>
                        <a:t>- 1 jaar voor de kleine varianten</a:t>
                      </a:r>
                    </a:p>
                    <a:p>
                      <a:pPr marL="165100" marR="0" lvl="0" indent="0" algn="l" defTabSz="914400" rtl="0" eaLnBrk="1" fontAlgn="auto" latinLnBrk="0" hangingPunct="1">
                        <a:lnSpc>
                          <a:spcPct val="120000"/>
                        </a:lnSpc>
                        <a:spcBef>
                          <a:spcPts val="0"/>
                        </a:spcBef>
                        <a:spcAft>
                          <a:spcPts val="0"/>
                        </a:spcAft>
                        <a:buClr>
                          <a:srgbClr val="000000"/>
                        </a:buClr>
                        <a:buSzPts val="1000"/>
                        <a:buFont typeface="Arial"/>
                        <a:buNone/>
                        <a:tabLst/>
                        <a:defRPr/>
                      </a:pPr>
                      <a:r>
                        <a:rPr lang="nl-NL" sz="1400"/>
                        <a:t>- 2 jaar voor de grote varianten</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381765">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3172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a:t>LLO Katalysator</a:t>
            </a:r>
            <a:endParaRPr lang="nl-NL" sz="1800"/>
          </a:p>
        </p:txBody>
      </p:sp>
      <p:graphicFrame>
        <p:nvGraphicFramePr>
          <p:cNvPr id="206" name="Google Shape;206;p15"/>
          <p:cNvGraphicFramePr/>
          <p:nvPr>
            <p:extLst>
              <p:ext uri="{D42A27DB-BD31-4B8C-83A1-F6EECF244321}">
                <p14:modId xmlns:p14="http://schemas.microsoft.com/office/powerpoint/2010/main" val="1729785860"/>
              </p:ext>
            </p:extLst>
          </p:nvPr>
        </p:nvGraphicFramePr>
        <p:xfrm>
          <a:off x="335360" y="980728"/>
          <a:ext cx="11521280" cy="484632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4262207">
                <a:tc>
                  <a:txBody>
                    <a:bodyPr/>
                    <a:lstStyle/>
                    <a:p>
                      <a:pPr marL="0" lvl="0" indent="0" algn="ctr" rtl="0">
                        <a:spcBef>
                          <a:spcPts val="0"/>
                        </a:spcBef>
                        <a:spcAft>
                          <a:spcPts val="0"/>
                        </a:spcAft>
                        <a:buNone/>
                      </a:pPr>
                      <a:r>
                        <a:rPr lang="nl-NL" sz="1400" b="1"/>
                        <a:t>Welke afsprakenkaders zijn nodig en op welke doelgroepen zijn deze gericht?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200" b="1" dirty="0"/>
                        <a:t>BOUWSTEEN 1: FACILITEREN VAN VRAAGARTICULATIE (LLO Radar)</a:t>
                      </a:r>
                    </a:p>
                    <a:p>
                      <a:pPr marL="165100" lvl="0" indent="0" algn="l" rtl="0">
                        <a:spcBef>
                          <a:spcPts val="0"/>
                        </a:spcBef>
                        <a:spcAft>
                          <a:spcPts val="0"/>
                        </a:spcAft>
                        <a:buSzPts val="1000"/>
                        <a:buNone/>
                      </a:pPr>
                      <a:r>
                        <a:rPr lang="nl-NL" sz="1200" dirty="0"/>
                        <a:t>Als inzicht in arbeidsmarkt en eigen populatie ondersteund wordt met dashboards, dan zijn voor de onderliggende datasets afspraken nodig voor definities en standaarden voor (arbeidsmarkt)modellen en de uitwisseling van datasets zelf. Mits data-gedreven besluitvorming nagestreefd wordt. </a:t>
                      </a:r>
                      <a:br>
                        <a:rPr lang="nl-NL" sz="1200" dirty="0"/>
                      </a:br>
                      <a:r>
                        <a:rPr lang="nl-NL" sz="1200" dirty="0"/>
                        <a:t>We werken samen met instituten en pilots die </a:t>
                      </a:r>
                      <a:r>
                        <a:rPr lang="nl-NL" sz="1200" dirty="0" err="1"/>
                        <a:t>onderzoeksdata</a:t>
                      </a:r>
                      <a:r>
                        <a:rPr lang="nl-NL" sz="1200" dirty="0"/>
                        <a:t> opleveren (we gaan deze niet zelf creëren en gaan in eerste instantie uit van wat er al is) en onderwijsinstellingen die deze gebruiken. </a:t>
                      </a:r>
                    </a:p>
                    <a:p>
                      <a:pPr marL="165100" lvl="0" indent="0" algn="l" rtl="0">
                        <a:spcBef>
                          <a:spcPts val="0"/>
                        </a:spcBef>
                        <a:spcAft>
                          <a:spcPts val="0"/>
                        </a:spcAft>
                        <a:buSzPts val="1000"/>
                        <a:buNone/>
                      </a:pPr>
                      <a:endParaRPr lang="nl-NL" sz="1200" dirty="0"/>
                    </a:p>
                    <a:p>
                      <a:pPr marL="165100" lvl="0" indent="0" algn="l" rtl="0">
                        <a:spcBef>
                          <a:spcPts val="0"/>
                        </a:spcBef>
                        <a:spcAft>
                          <a:spcPts val="0"/>
                        </a:spcAft>
                        <a:buSzPts val="1000"/>
                        <a:buNone/>
                      </a:pPr>
                      <a:r>
                        <a:rPr lang="nl-NL" sz="1200" b="1" dirty="0"/>
                        <a:t>BOUWSTEEN 2: AANJAGEN VAN ONTWIKKELING EN INZET LLO-OPLOSSINGEN</a:t>
                      </a:r>
                    </a:p>
                    <a:p>
                      <a:pPr marL="165100" lvl="0" indent="0" algn="l" rtl="0">
                        <a:spcBef>
                          <a:spcPts val="0"/>
                        </a:spcBef>
                        <a:spcAft>
                          <a:spcPts val="0"/>
                        </a:spcAft>
                        <a:buSzPts val="1000"/>
                        <a:buNone/>
                      </a:pPr>
                      <a:r>
                        <a:rPr lang="nl-NL" sz="1200" dirty="0"/>
                        <a:t>Een LLO Oplossing in deze context is een concreet onderwijsproduct dat gezamenlijk ontwikkeld wordt. De samenwerking en uitwisseling vraagt standaarden skills, voor het beschrijven van curricula, kleine onderwijseenheden, leermiddelen en standaarden voor de uitwisseling er van.</a:t>
                      </a:r>
                    </a:p>
                    <a:p>
                      <a:pPr marL="165100" lvl="0" indent="0" algn="l" rtl="0">
                        <a:spcBef>
                          <a:spcPts val="0"/>
                        </a:spcBef>
                        <a:spcAft>
                          <a:spcPts val="0"/>
                        </a:spcAft>
                        <a:buSzPts val="1000"/>
                        <a:buNone/>
                      </a:pPr>
                      <a:endParaRPr lang="nl-NL" sz="1200" dirty="0"/>
                    </a:p>
                    <a:p>
                      <a:pPr marL="165100" lvl="0" indent="0" algn="l" rtl="0">
                        <a:spcBef>
                          <a:spcPts val="0"/>
                        </a:spcBef>
                        <a:spcAft>
                          <a:spcPts val="0"/>
                        </a:spcAft>
                        <a:buSzPts val="1000"/>
                        <a:buNone/>
                      </a:pPr>
                      <a:r>
                        <a:rPr lang="nl-NL" sz="1200" b="1" dirty="0"/>
                        <a:t>BOUWSTEEN 3: PROFESSIONALISEREN VAN LLO-UITVOERINGSORGANISATIES</a:t>
                      </a:r>
                    </a:p>
                    <a:p>
                      <a:pPr marL="165100" lvl="0" indent="0" algn="l" rtl="0">
                        <a:spcBef>
                          <a:spcPts val="0"/>
                        </a:spcBef>
                        <a:spcAft>
                          <a:spcPts val="0"/>
                        </a:spcAft>
                        <a:buSzPts val="1000"/>
                        <a:buNone/>
                      </a:pPr>
                      <a:r>
                        <a:rPr lang="nl-NL" sz="1200" dirty="0"/>
                        <a:t>Naast de ontwikkeling van de professional wordt met ‘professionaliseren van uitvoeringsorganisaties’ een hoger volwassenheidsniveau bedoeld. Dit betreft het realiseren van randvoorwaarden en van de bedrijfsfuncties die de administratieve en logistieke kant van LLO verzorgen zodat de bouwsteen 2 oplossingen schaalbaar en toegankelijk worden.</a:t>
                      </a:r>
                      <a:br>
                        <a:rPr lang="nl-NL" sz="1200" dirty="0"/>
                      </a:br>
                      <a:r>
                        <a:rPr lang="nl-NL" sz="1200" dirty="0"/>
                        <a:t>Alhoewel de aanpak een regionale insteek kent is de standaardisering bij voorkeur landelijk.</a:t>
                      </a:r>
                    </a:p>
                    <a:p>
                      <a:pPr marL="165100" lvl="0" indent="0" algn="l" rtl="0">
                        <a:spcBef>
                          <a:spcPts val="0"/>
                        </a:spcBef>
                        <a:spcAft>
                          <a:spcPts val="0"/>
                        </a:spcAft>
                        <a:buSzPts val="1000"/>
                        <a:buNone/>
                      </a:pPr>
                      <a:endParaRPr lang="nl-NL" sz="1200" dirty="0"/>
                    </a:p>
                    <a:p>
                      <a:pPr marL="165100" lvl="0" indent="0" algn="l" rtl="0">
                        <a:spcBef>
                          <a:spcPts val="0"/>
                        </a:spcBef>
                        <a:spcAft>
                          <a:spcPts val="0"/>
                        </a:spcAft>
                        <a:buSzPts val="1000"/>
                        <a:buNone/>
                      </a:pPr>
                      <a:r>
                        <a:rPr lang="nl-NL" sz="1200" b="1" dirty="0"/>
                        <a:t>BOUWSTEEN 4: STIMULEREN VAN DE LEERCULTUUR</a:t>
                      </a:r>
                    </a:p>
                    <a:p>
                      <a:pPr marL="165100" lvl="0" indent="0" algn="l" rtl="0">
                        <a:spcBef>
                          <a:spcPts val="0"/>
                        </a:spcBef>
                        <a:spcAft>
                          <a:spcPts val="0"/>
                        </a:spcAft>
                        <a:buSzPts val="1000"/>
                        <a:buNone/>
                      </a:pPr>
                      <a:r>
                        <a:rPr lang="nl-NL" sz="1200" dirty="0"/>
                        <a:t>Alhoewel ‘goede’ digitalisering niet de belangrijkste bijdrage levert aan een leercultuur kan het omgekeerde wel een risico vormen. Als digitalisering niet toegankelijk, inclusief en gebruiksvriendelijk is belemmert deze een positieve leercultuur. Daarom zijn standaarden op deze gebieden nodig om als concrete eisen en criteria de gevraagde automatisering uit bouwsteen 2 en 3 te beïnvloeden.</a:t>
                      </a:r>
                    </a:p>
                    <a:p>
                      <a:pPr marL="165100" lvl="0" indent="0" algn="l" rtl="0">
                        <a:spcBef>
                          <a:spcPts val="0"/>
                        </a:spcBef>
                        <a:spcAft>
                          <a:spcPts val="0"/>
                        </a:spcAft>
                        <a:buSzPts val="1000"/>
                        <a:buNone/>
                      </a:pPr>
                      <a:endParaRPr lang="nl-NL" sz="1200" dirty="0"/>
                    </a:p>
                    <a:p>
                      <a:pPr marL="165100" lvl="0" indent="0" algn="l" rtl="0">
                        <a:spcBef>
                          <a:spcPts val="0"/>
                        </a:spcBef>
                        <a:spcAft>
                          <a:spcPts val="0"/>
                        </a:spcAft>
                        <a:buSzPts val="1000"/>
                        <a:buNone/>
                      </a:pPr>
                      <a:r>
                        <a:rPr lang="nl-NL" sz="1200" dirty="0"/>
                        <a:t>Het programma heeft bovenstaande afsprakenkaders op dit moment niet opgenomen als projectresultaat en kent hiermee een potentiële afhankelijkheid van onder andere </a:t>
                      </a:r>
                      <a:r>
                        <a:rPr lang="nl-NL" sz="1200" dirty="0" err="1"/>
                        <a:t>Npuls</a:t>
                      </a:r>
                      <a:r>
                        <a:rPr lang="nl-NL" sz="1200" dirty="0"/>
                        <a:t> en </a:t>
                      </a:r>
                      <a:r>
                        <a:rPr lang="nl-NL" sz="1200" dirty="0" err="1"/>
                        <a:t>VmV</a:t>
                      </a:r>
                      <a:r>
                        <a:rPr lang="nl-NL" sz="1200" dirty="0"/>
                        <a:t>.</a:t>
                      </a:r>
                      <a:endParaRPr sz="12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37597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a:t>LLO Katalysator</a:t>
            </a:r>
            <a:endParaRPr lang="nl-NL" sz="1800"/>
          </a:p>
        </p:txBody>
      </p:sp>
      <p:graphicFrame>
        <p:nvGraphicFramePr>
          <p:cNvPr id="206" name="Google Shape;206;p15"/>
          <p:cNvGraphicFramePr/>
          <p:nvPr>
            <p:extLst>
              <p:ext uri="{D42A27DB-BD31-4B8C-83A1-F6EECF244321}">
                <p14:modId xmlns:p14="http://schemas.microsoft.com/office/powerpoint/2010/main" val="4082401399"/>
              </p:ext>
            </p:extLst>
          </p:nvPr>
        </p:nvGraphicFramePr>
        <p:xfrm>
          <a:off x="335360" y="1085850"/>
          <a:ext cx="11521280" cy="544868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028255">
                <a:tc>
                  <a:txBody>
                    <a:bodyPr/>
                    <a:lstStyle/>
                    <a:p>
                      <a:pPr marL="0" lvl="0" indent="0" algn="ctr" rtl="0">
                        <a:spcBef>
                          <a:spcPts val="0"/>
                        </a:spcBef>
                        <a:spcAft>
                          <a:spcPts val="0"/>
                        </a:spcAft>
                        <a:buNone/>
                      </a:pPr>
                      <a:r>
                        <a:rPr lang="nl-NL" sz="1600" b="1"/>
                        <a:t>Welke infrastructurele voorzieningen zijn nodig?</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Voor alsnog zijn deze niet geformuleerd als projectresultaat.</a:t>
                      </a:r>
                    </a:p>
                    <a:p>
                      <a:pPr marL="165100" lvl="0" indent="0" algn="l" rtl="0">
                        <a:lnSpc>
                          <a:spcPct val="120000"/>
                        </a:lnSpc>
                        <a:spcBef>
                          <a:spcPts val="0"/>
                        </a:spcBef>
                        <a:spcAft>
                          <a:spcPts val="0"/>
                        </a:spcAft>
                        <a:buClr>
                          <a:schemeClr val="dk1"/>
                        </a:buClr>
                        <a:buSzPts val="1000"/>
                        <a:buNone/>
                      </a:pPr>
                      <a:r>
                        <a:rPr lang="nl-NL" sz="1400" dirty="0"/>
                        <a:t>Het programma positioneert zich hiermee (latent) als de behoefte-kant van digitalisering aangezien er naast een dashboard geen concrete ICT voorzieningen vermeld zijn.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28255">
                <a:tc>
                  <a:txBody>
                    <a:bodyPr/>
                    <a:lstStyle/>
                    <a:p>
                      <a:pPr algn="ctr"/>
                      <a:r>
                        <a:rPr lang="nl-NL" sz="1600" b="1" i="0" u="none" strike="noStrike" cap="none">
                          <a:solidFill>
                            <a:srgbClr val="000000"/>
                          </a:solidFill>
                          <a:latin typeface="Arial"/>
                          <a:cs typeface="Arial"/>
                          <a:sym typeface="Arial"/>
                        </a:rPr>
                        <a:t>Welke applicatieplatforms worden </a:t>
                      </a:r>
                      <a:r>
                        <a:rPr lang="nl-NL" sz="1600" b="1" i="0" u="none" strike="noStrike" cap="none">
                          <a:solidFill>
                            <a:srgbClr val="000000"/>
                          </a:solidFill>
                          <a:latin typeface="Arial"/>
                          <a:cs typeface="Arial"/>
                        </a:rPr>
                        <a:t>geïntroduceerd</a:t>
                      </a:r>
                      <a:r>
                        <a:rPr lang="nl-NL" sz="1600" b="1" i="0" u="none" strike="noStrike" cap="none">
                          <a:solidFill>
                            <a:srgbClr val="000000"/>
                          </a:solidFill>
                          <a:latin typeface="Arial"/>
                          <a:cs typeface="Arial"/>
                          <a:sym typeface="Arial"/>
                        </a:rPr>
                        <a: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Het programma introduceert zelf geen applicatieplatforms maar lijkt deze wel noodzakelijk te maken (zie de bouwsteen omschrijvingen) aan de hand van enkele statements:</a:t>
                      </a:r>
                    </a:p>
                    <a:p>
                      <a:pPr marL="165100" lvl="0" indent="0" algn="l" rtl="0">
                        <a:lnSpc>
                          <a:spcPct val="120000"/>
                        </a:lnSpc>
                        <a:spcBef>
                          <a:spcPts val="0"/>
                        </a:spcBef>
                        <a:spcAft>
                          <a:spcPts val="0"/>
                        </a:spcAft>
                        <a:buSzPts val="1000"/>
                        <a:buNone/>
                      </a:pPr>
                      <a:endParaRPr lang="nl-NL" sz="1400" dirty="0"/>
                    </a:p>
                    <a:p>
                      <a:pPr marL="165100" lvl="0" indent="0" algn="l" rtl="0">
                        <a:lnSpc>
                          <a:spcPct val="120000"/>
                        </a:lnSpc>
                        <a:spcBef>
                          <a:spcPts val="0"/>
                        </a:spcBef>
                        <a:spcAft>
                          <a:spcPts val="0"/>
                        </a:spcAft>
                        <a:buSzPts val="1000"/>
                        <a:buNone/>
                      </a:pPr>
                      <a:r>
                        <a:rPr lang="nl-NL" sz="1400" dirty="0"/>
                        <a:t>Uit </a:t>
                      </a:r>
                      <a:r>
                        <a:rPr lang="nl-NL" sz="1400" b="1" dirty="0"/>
                        <a:t>Bouwsteen 1</a:t>
                      </a:r>
                      <a:r>
                        <a:rPr lang="nl-NL" sz="1400" dirty="0"/>
                        <a:t> </a:t>
                      </a:r>
                      <a:r>
                        <a:rPr lang="nl-NL" sz="1400" i="1" dirty="0"/>
                        <a:t>“Aan het eind … is de arbeidsmarkt 100% gedetailleerd in beeld. Na de investeringsfase zal de vraag van de arbeidsmarkt blijven veranderen. De Nationale LLO-Katalysator brengt deze vraag structureel in beeld, opdat er een continu, actueel en compleet beeld van de (toekomstige)</a:t>
                      </a:r>
                    </a:p>
                    <a:p>
                      <a:pPr marL="165100" lvl="0" indent="0" algn="l" rtl="0">
                        <a:lnSpc>
                          <a:spcPct val="120000"/>
                        </a:lnSpc>
                        <a:spcBef>
                          <a:spcPts val="0"/>
                        </a:spcBef>
                        <a:spcAft>
                          <a:spcPts val="0"/>
                        </a:spcAft>
                        <a:buSzPts val="1000"/>
                        <a:buNone/>
                      </a:pPr>
                      <a:r>
                        <a:rPr lang="nl-NL" sz="1400" i="1" dirty="0"/>
                        <a:t>arbeidsmarkt in skills-termen wordt verzorgd.” </a:t>
                      </a:r>
                      <a:r>
                        <a:rPr lang="nl-NL" sz="1400" i="0" dirty="0"/>
                        <a:t>vertoont overeenkomsten met “Definiëren van Onderwijs” en het </a:t>
                      </a:r>
                      <a:r>
                        <a:rPr lang="nl-NL" sz="1400" i="0" dirty="0" err="1"/>
                        <a:t>SmartRegion</a:t>
                      </a:r>
                      <a:r>
                        <a:rPr lang="nl-NL" sz="1400" i="0" dirty="0"/>
                        <a:t> Platform uit </a:t>
                      </a:r>
                      <a:r>
                        <a:rPr lang="nl-NL" sz="1400" dirty="0"/>
                        <a:t>de HOSA / MOSA.</a:t>
                      </a:r>
                      <a:endParaRPr lang="nl-NL" sz="1400" i="0" dirty="0"/>
                    </a:p>
                    <a:p>
                      <a:pPr marL="165100" lvl="0" indent="0" algn="l" rtl="0">
                        <a:lnSpc>
                          <a:spcPct val="120000"/>
                        </a:lnSpc>
                        <a:spcBef>
                          <a:spcPts val="0"/>
                        </a:spcBef>
                        <a:spcAft>
                          <a:spcPts val="0"/>
                        </a:spcAft>
                        <a:buSzPts val="1000"/>
                        <a:buNone/>
                      </a:pPr>
                      <a:endParaRPr lang="nl-NL" sz="1400" dirty="0"/>
                    </a:p>
                    <a:p>
                      <a:pPr marL="165100" lvl="0" indent="0" algn="l" rtl="0">
                        <a:lnSpc>
                          <a:spcPct val="120000"/>
                        </a:lnSpc>
                        <a:spcBef>
                          <a:spcPts val="0"/>
                        </a:spcBef>
                        <a:spcAft>
                          <a:spcPts val="0"/>
                        </a:spcAft>
                        <a:buSzPts val="1000"/>
                        <a:buNone/>
                      </a:pPr>
                      <a:r>
                        <a:rPr lang="nl-NL" sz="1400" dirty="0"/>
                        <a:t>Uit </a:t>
                      </a:r>
                      <a:r>
                        <a:rPr lang="nl-NL" sz="1400" b="1" dirty="0"/>
                        <a:t>Bouwsteen 2 </a:t>
                      </a:r>
                      <a:r>
                        <a:rPr lang="nl-NL" sz="1400" dirty="0"/>
                        <a:t>de uitdaging: “</a:t>
                      </a:r>
                      <a:r>
                        <a:rPr lang="nl-NL" sz="1400" i="1" dirty="0"/>
                        <a:t>De instellingen hebben een beperkte ervaring met samenwerking en coproductie binnen de onderwijskolom mbo-hbo-wo” kent qua doelstellingen overeenkomsten met “Ontwikkelen Onderwijs” en het “</a:t>
                      </a:r>
                      <a:r>
                        <a:rPr lang="nl-NL" sz="1400" i="1" dirty="0" err="1"/>
                        <a:t>Education</a:t>
                      </a:r>
                      <a:r>
                        <a:rPr lang="nl-NL" sz="1400" i="1" dirty="0"/>
                        <a:t> Exchange Platform” </a:t>
                      </a:r>
                      <a:r>
                        <a:rPr lang="nl-NL" sz="1400" i="0" dirty="0"/>
                        <a:t>uit de HOSA / MOSA.</a:t>
                      </a:r>
                    </a:p>
                    <a:p>
                      <a:pPr marL="165100" lvl="0" indent="0" algn="l" rtl="0">
                        <a:lnSpc>
                          <a:spcPct val="120000"/>
                        </a:lnSpc>
                        <a:spcBef>
                          <a:spcPts val="0"/>
                        </a:spcBef>
                        <a:spcAft>
                          <a:spcPts val="0"/>
                        </a:spcAft>
                        <a:buSzPts val="1000"/>
                        <a:buNone/>
                      </a:pPr>
                      <a:endParaRPr lang="nl-NL" sz="1400" dirty="0"/>
                    </a:p>
                    <a:p>
                      <a:pPr marL="165100" marR="0" lvl="0" indent="0" algn="l" defTabSz="914400" rtl="0" eaLnBrk="1" fontAlgn="auto" latinLnBrk="0" hangingPunct="1">
                        <a:lnSpc>
                          <a:spcPct val="120000"/>
                        </a:lnSpc>
                        <a:spcBef>
                          <a:spcPts val="0"/>
                        </a:spcBef>
                        <a:spcAft>
                          <a:spcPts val="0"/>
                        </a:spcAft>
                        <a:buClr>
                          <a:srgbClr val="000000"/>
                        </a:buClr>
                        <a:buSzPts val="1000"/>
                        <a:buFont typeface="Arial"/>
                        <a:buNone/>
                        <a:tabLst/>
                        <a:defRPr/>
                      </a:pPr>
                      <a:r>
                        <a:rPr lang="nl-NL" sz="1400" dirty="0"/>
                        <a:t>Uit </a:t>
                      </a:r>
                      <a:r>
                        <a:rPr lang="nl-NL" sz="1400" b="1" dirty="0"/>
                        <a:t>Bouwsteen 3 </a:t>
                      </a:r>
                      <a:r>
                        <a:rPr lang="nl-NL" sz="1400" dirty="0"/>
                        <a:t>het voornemen om “Activiteiten gericht op de verbetering van de onderwijslogistiek door het verbeteren van logistieke en administratieve processen, van de ICT-voorzieningen en van de reeds in gebruik zijnde systemen” vertonen overeenkomsten met “Aanbieden Onderwijs” / “Uitvoeren Onderwijs” en het Live Long Learning / User </a:t>
                      </a:r>
                      <a:r>
                        <a:rPr lang="nl-NL" sz="1400" dirty="0" err="1"/>
                        <a:t>Study</a:t>
                      </a:r>
                      <a:r>
                        <a:rPr lang="nl-NL" sz="1400" dirty="0"/>
                        <a:t> </a:t>
                      </a:r>
                      <a:r>
                        <a:rPr lang="nl-NL" sz="1400" dirty="0" err="1"/>
                        <a:t>Experience</a:t>
                      </a:r>
                      <a:r>
                        <a:rPr lang="nl-NL" sz="1400" dirty="0"/>
                        <a:t> Platform </a:t>
                      </a:r>
                      <a:r>
                        <a:rPr lang="nl-NL" sz="1400" i="0" dirty="0"/>
                        <a:t>uit de HOSA / MOSA.</a:t>
                      </a:r>
                      <a:endParaRPr lang="nl-NL"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7136072"/>
                  </a:ext>
                </a:extLst>
              </a:tr>
            </a:tbl>
          </a:graphicData>
        </a:graphic>
      </p:graphicFrame>
    </p:spTree>
    <p:extLst>
      <p:ext uri="{BB962C8B-B14F-4D97-AF65-F5344CB8AC3E}">
        <p14:creationId xmlns:p14="http://schemas.microsoft.com/office/powerpoint/2010/main" val="1712906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i="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sz="1800"/>
          </a:p>
        </p:txBody>
      </p:sp>
      <p:graphicFrame>
        <p:nvGraphicFramePr>
          <p:cNvPr id="206" name="Google Shape;206;p15"/>
          <p:cNvGraphicFramePr/>
          <p:nvPr>
            <p:extLst>
              <p:ext uri="{D42A27DB-BD31-4B8C-83A1-F6EECF244321}">
                <p14:modId xmlns:p14="http://schemas.microsoft.com/office/powerpoint/2010/main" val="2085948338"/>
              </p:ext>
            </p:extLst>
          </p:nvPr>
        </p:nvGraphicFramePr>
        <p:xfrm>
          <a:off x="335360" y="1085850"/>
          <a:ext cx="11521280" cy="528545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Over welke objecten gaat gegevensuitwisseling plaatsvinden en in welke patronen?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Potentieel alle objecten in de ketenprocessen (zie ketendomeinen), maar minimaal het aanbod van onderwijsproducten, de logistieke afhandeling, skills, het gebruik van leermiddelen en de resultaten van het leerproces.</a:t>
                      </a:r>
                    </a:p>
                    <a:p>
                      <a:pPr marL="450850" lvl="0" indent="-285750" algn="l" rtl="0">
                        <a:spcBef>
                          <a:spcPts val="0"/>
                        </a:spcBef>
                        <a:spcAft>
                          <a:spcPts val="0"/>
                        </a:spcAft>
                        <a:buSzPts val="1000"/>
                        <a:buFont typeface="Arial" panose="020B0604020202020204" pitchFamily="34" charset="0"/>
                        <a:buChar char="•"/>
                      </a:pPr>
                      <a:r>
                        <a:rPr lang="nl-NL" sz="1400" dirty="0"/>
                        <a:t>Doorgifte identiteit in de keten: als gegevens voor LLO instelling- en </a:t>
                      </a:r>
                      <a:r>
                        <a:rPr lang="nl-NL" sz="1400" dirty="0" err="1"/>
                        <a:t>sectoroverstijgend</a:t>
                      </a:r>
                      <a:r>
                        <a:rPr lang="nl-NL" sz="1400" dirty="0"/>
                        <a:t> duurzaam beschikbaar moeten zijn vergt dit ook een identiteit die dit ondersteunt.</a:t>
                      </a:r>
                    </a:p>
                    <a:p>
                      <a:pPr marL="450850" lvl="0" indent="-285750" algn="l" rtl="0">
                        <a:spcBef>
                          <a:spcPts val="0"/>
                        </a:spcBef>
                        <a:spcAft>
                          <a:spcPts val="0"/>
                        </a:spcAft>
                        <a:buSzPts val="1000"/>
                        <a:buFont typeface="Arial" panose="020B0604020202020204" pitchFamily="34" charset="0"/>
                        <a:buChar char="•"/>
                      </a:pPr>
                      <a:r>
                        <a:rPr lang="nl-NL" sz="1400" dirty="0"/>
                        <a:t>SSI patroon: Gezien de doelgroep van LLO lijkt regie op gegevens (in alle vormen) bij de lerende opportuun, waar het persoonsgegevens betreft en het praktisch maken </a:t>
                      </a:r>
                      <a:r>
                        <a:rPr lang="nl-NL" sz="1400" dirty="0" err="1"/>
                        <a:t>mbv</a:t>
                      </a:r>
                      <a:r>
                        <a:rPr lang="nl-NL" sz="1400" dirty="0"/>
                        <a:t> een wallet.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r>
                        <a:rPr lang="nl-NL" sz="1600" b="1" i="0" u="none" strike="noStrike" cap="none">
                          <a:solidFill>
                            <a:srgbClr val="000000"/>
                          </a:solidFill>
                          <a:latin typeface="Arial"/>
                          <a:cs typeface="Arial"/>
                          <a:sym typeface="Arial"/>
                        </a:rPr>
                        <a:t>Van welke soort architecturen maakt het initiatief gebruik en welke zijn dat dan?</a:t>
                      </a:r>
                    </a:p>
                    <a:p>
                      <a:pPr algn="ctr"/>
                      <a:endParaRPr lang="nl-NL" sz="1600" b="1" i="0" u="none" strike="noStrike" cap="none">
                        <a:solidFill>
                          <a:srgbClr val="000000"/>
                        </a:solidFill>
                        <a:latin typeface="Arial"/>
                        <a:cs typeface="Arial"/>
                        <a:sym typeface="Arial"/>
                      </a:endParaRPr>
                    </a:p>
                    <a:p>
                      <a:pPr algn="ctr"/>
                      <a:r>
                        <a:rPr lang="nl-NL" sz="1600" b="1" i="0" u="none" strike="noStrike" cap="none">
                          <a:solidFill>
                            <a:srgbClr val="000000"/>
                          </a:solidFill>
                          <a:latin typeface="Arial"/>
                          <a:cs typeface="Arial"/>
                          <a:sym typeface="Arial"/>
                        </a:rPr>
                        <a:t>Bijvoorbeeld </a:t>
                      </a:r>
                      <a:r>
                        <a:rPr lang="nl-NL" sz="1600" b="1" i="0" u="none" strike="noStrike" cap="none" err="1">
                          <a:solidFill>
                            <a:srgbClr val="000000"/>
                          </a:solidFill>
                          <a:latin typeface="Arial"/>
                          <a:cs typeface="Arial"/>
                          <a:sym typeface="Arial"/>
                        </a:rPr>
                        <a:t>kaderstellende</a:t>
                      </a:r>
                      <a:r>
                        <a:rPr lang="nl-NL" sz="1600" b="1" i="0" u="none" strike="noStrike" cap="none">
                          <a:solidFill>
                            <a:srgbClr val="000000"/>
                          </a:solidFill>
                          <a:latin typeface="Arial"/>
                          <a:cs typeface="Arial"/>
                          <a:sym typeface="Arial"/>
                        </a:rPr>
                        <a:t> voor de sector, sectorale referentie, solutionarchitecturen etc. </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Nog niet expliciet gemaakt, maar behoefte aan input van KSA en SRA blijkt wel als de bouwstenen een digitaliseringsaspect hebben:</a:t>
                      </a:r>
                    </a:p>
                    <a:p>
                      <a:pPr marL="165100" lvl="0" indent="0" algn="l" rtl="0">
                        <a:lnSpc>
                          <a:spcPct val="120000"/>
                        </a:lnSpc>
                        <a:spcBef>
                          <a:spcPts val="0"/>
                        </a:spcBef>
                        <a:spcAft>
                          <a:spcPts val="0"/>
                        </a:spcAft>
                        <a:buSzPts val="1000"/>
                        <a:buNone/>
                      </a:pPr>
                      <a:r>
                        <a:rPr lang="nl-NL" sz="1400" dirty="0"/>
                        <a:t>- De MORA/HORA waar het de volwassenheid raakt van de interne processen/systemen van onderwijsinstellingen.</a:t>
                      </a:r>
                    </a:p>
                    <a:p>
                      <a:pPr marL="165100" lvl="0" indent="0" algn="l" rtl="0">
                        <a:lnSpc>
                          <a:spcPct val="120000"/>
                        </a:lnSpc>
                        <a:spcBef>
                          <a:spcPts val="0"/>
                        </a:spcBef>
                        <a:spcAft>
                          <a:spcPts val="0"/>
                        </a:spcAft>
                        <a:buSzPts val="1000"/>
                        <a:buNone/>
                      </a:pPr>
                      <a:r>
                        <a:rPr lang="nl-NL" sz="1400" dirty="0"/>
                        <a:t>- De MOSA/HOSA voor:</a:t>
                      </a:r>
                    </a:p>
                    <a:p>
                      <a:pPr marL="450850" lvl="1" indent="-285750" algn="l" rtl="0">
                        <a:lnSpc>
                          <a:spcPct val="120000"/>
                        </a:lnSpc>
                        <a:spcBef>
                          <a:spcPts val="0"/>
                        </a:spcBef>
                        <a:spcAft>
                          <a:spcPts val="0"/>
                        </a:spcAft>
                        <a:buSzPts val="1000"/>
                        <a:buFont typeface="Arial" panose="020B0604020202020204" pitchFamily="34" charset="0"/>
                        <a:buChar char="•"/>
                      </a:pPr>
                      <a:r>
                        <a:rPr lang="nl-NL" sz="1400" dirty="0" err="1"/>
                        <a:t>Instellingsoverstijgende</a:t>
                      </a:r>
                      <a:r>
                        <a:rPr lang="nl-NL" sz="1400" dirty="0"/>
                        <a:t> gegevensuitwisseling en samenwerking in bouwsteen 1 tot en met 3</a:t>
                      </a:r>
                    </a:p>
                    <a:p>
                      <a:pPr marL="450850" lvl="1" indent="-285750" algn="l" rtl="0">
                        <a:lnSpc>
                          <a:spcPct val="120000"/>
                        </a:lnSpc>
                        <a:spcBef>
                          <a:spcPts val="0"/>
                        </a:spcBef>
                        <a:spcAft>
                          <a:spcPts val="0"/>
                        </a:spcAft>
                        <a:buSzPts val="1000"/>
                        <a:buFont typeface="Arial" panose="020B0604020202020204" pitchFamily="34" charset="0"/>
                        <a:buChar char="•"/>
                      </a:pPr>
                      <a:r>
                        <a:rPr lang="nl-NL" sz="1400" dirty="0"/>
                        <a:t>3</a:t>
                      </a:r>
                      <a:r>
                        <a:rPr lang="nl-NL" sz="1400" baseline="30000" dirty="0"/>
                        <a:t>de</a:t>
                      </a:r>
                      <a:r>
                        <a:rPr lang="nl-NL" sz="1400" dirty="0"/>
                        <a:t> generatie identiteit (SSI).</a:t>
                      </a:r>
                    </a:p>
                    <a:p>
                      <a:pPr marL="165100" lvl="1" indent="0" algn="l" rtl="0">
                        <a:lnSpc>
                          <a:spcPct val="120000"/>
                        </a:lnSpc>
                        <a:spcBef>
                          <a:spcPts val="0"/>
                        </a:spcBef>
                        <a:spcAft>
                          <a:spcPts val="0"/>
                        </a:spcAft>
                        <a:buSzPts val="1000"/>
                        <a:buFont typeface="Arial" panose="020B0604020202020204" pitchFamily="34" charset="0"/>
                        <a:buNone/>
                      </a:pPr>
                      <a:r>
                        <a:rPr lang="nl-NL" sz="1400" dirty="0"/>
                        <a:t>Aandachtspunt is de samenwerking met private aanbieders tijdens het maken van standaarden en het aanleggen van voorzieningen.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r>
                        <a:rPr lang="nl-NL" sz="1600" b="1" i="0" u="none" strike="noStrike" cap="none">
                          <a:solidFill>
                            <a:srgbClr val="000000"/>
                          </a:solidFill>
                          <a:latin typeface="Arial"/>
                          <a:cs typeface="Arial"/>
                          <a:sym typeface="Arial"/>
                        </a:rPr>
                        <a:t>Welke soort architecturen en standaarden worden tijdens/in het initiatief </a:t>
                      </a:r>
                      <a:r>
                        <a:rPr lang="nl-NL" sz="1600" b="1" i="0" u="none" strike="noStrike" cap="none">
                          <a:solidFill>
                            <a:srgbClr val="000000"/>
                          </a:solidFill>
                          <a:latin typeface="Arial"/>
                          <a:cs typeface="Arial"/>
                        </a:rPr>
                        <a:t>ontwikkeld</a:t>
                      </a:r>
                      <a:r>
                        <a:rPr lang="nl-NL" sz="1600" b="1" i="0" u="none" strike="noStrike" cap="none">
                          <a:solidFill>
                            <a:srgbClr val="000000"/>
                          </a:solidFill>
                          <a:latin typeface="Arial"/>
                          <a:cs typeface="Arial"/>
                          <a:sym typeface="Arial"/>
                        </a:rPr>
                        <a: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In het initiatief worden zelf geen standaarden en architecturen ontwikkeld maar veronderstellen deze wel aanwezig. Hiermee is er een projectafhankelijkheid van andere trajecten.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85853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i="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sz="1800"/>
          </a:p>
        </p:txBody>
      </p:sp>
      <p:graphicFrame>
        <p:nvGraphicFramePr>
          <p:cNvPr id="206" name="Google Shape;206;p15"/>
          <p:cNvGraphicFramePr/>
          <p:nvPr>
            <p:extLst>
              <p:ext uri="{D42A27DB-BD31-4B8C-83A1-F6EECF244321}">
                <p14:modId xmlns:p14="http://schemas.microsoft.com/office/powerpoint/2010/main" val="2452412751"/>
              </p:ext>
            </p:extLst>
          </p:nvPr>
        </p:nvGraphicFramePr>
        <p:xfrm>
          <a:off x="335360" y="1085850"/>
          <a:ext cx="11521280" cy="555980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Wordt er verbonden met ketens </a:t>
                      </a:r>
                      <a:r>
                        <a:rPr lang="nl-NL" sz="1600" b="1" i="1"/>
                        <a:t>buiten</a:t>
                      </a:r>
                      <a:r>
                        <a:rPr lang="nl-NL" sz="1600" b="1"/>
                        <a:t> het onderwijs?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Bouwsteen 1 LLO Radar: Daar waar het inzicht betreft in arbeidsmarkt en demografie.</a:t>
                      </a:r>
                    </a:p>
                    <a:p>
                      <a:pPr marL="450850" lvl="0" indent="-285750" algn="l" rtl="0">
                        <a:spcBef>
                          <a:spcPts val="0"/>
                        </a:spcBef>
                        <a:spcAft>
                          <a:spcPts val="0"/>
                        </a:spcAft>
                        <a:buSzPts val="1000"/>
                        <a:buFont typeface="Arial" panose="020B0604020202020204" pitchFamily="34" charset="0"/>
                        <a:buChar char="•"/>
                      </a:pPr>
                      <a:r>
                        <a:rPr lang="nl-NL" sz="1400" dirty="0"/>
                        <a:t>Bouwsteen 2 en 3: Bijvoorbeeld waar in het bedrijfsleven de HR processen raken aan bedrijfsgericht opleiden door onderwijs, aangezien de burger in de ene context werknemer en in de andere lerende is. Een ander voorbeeld van een keten buiten het onderwijs zijn de processen waarin UWV en gemeentes samenwerken in regionale werkcentra.</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r>
                        <a:rPr lang="nl-NL" sz="1600" b="1" i="0" u="none" strike="noStrike" cap="none">
                          <a:solidFill>
                            <a:srgbClr val="000000"/>
                          </a:solidFill>
                          <a:latin typeface="Arial"/>
                          <a:cs typeface="Arial"/>
                          <a:sym typeface="Arial"/>
                        </a:rPr>
                        <a:t>Betrokken partijen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nl-NL" sz="1400" dirty="0"/>
                        <a:t>Het Ministerie van OCW</a:t>
                      </a:r>
                    </a:p>
                    <a:p>
                      <a:pPr marL="285750" indent="-285750">
                        <a:buFont typeface="Arial" panose="020B0604020202020204" pitchFamily="34" charset="0"/>
                        <a:buChar char="•"/>
                      </a:pPr>
                      <a:r>
                        <a:rPr lang="nl-NL" sz="1400" dirty="0"/>
                        <a:t>Het Ministerie van EZK/NGF</a:t>
                      </a:r>
                    </a:p>
                    <a:p>
                      <a:pPr marL="285750" indent="-285750">
                        <a:buFont typeface="Arial" panose="020B0604020202020204" pitchFamily="34" charset="0"/>
                        <a:buChar char="•"/>
                      </a:pPr>
                      <a:r>
                        <a:rPr lang="nl-NL" sz="1400" dirty="0"/>
                        <a:t>DUS-I</a:t>
                      </a:r>
                    </a:p>
                    <a:p>
                      <a:pPr marL="285750" indent="-285750">
                        <a:buFont typeface="Arial" panose="020B0604020202020204" pitchFamily="34" charset="0"/>
                        <a:buChar char="•"/>
                      </a:pPr>
                      <a:r>
                        <a:rPr lang="nl-NL" sz="1400" dirty="0"/>
                        <a:t>Gemeentes, UWV, regionale werkcentra</a:t>
                      </a:r>
                    </a:p>
                    <a:p>
                      <a:pPr marL="285750" indent="-285750">
                        <a:buFont typeface="Arial" panose="020B0604020202020204" pitchFamily="34" charset="0"/>
                        <a:buChar char="•"/>
                      </a:pPr>
                      <a:r>
                        <a:rPr lang="nl-NL" sz="1400" dirty="0"/>
                        <a:t>Een onafhankelijke beoordelingscommissie</a:t>
                      </a:r>
                    </a:p>
                    <a:p>
                      <a:pPr marL="285750" indent="-285750">
                        <a:buFont typeface="Arial" panose="020B0604020202020204" pitchFamily="34" charset="0"/>
                        <a:buChar char="•"/>
                      </a:pPr>
                      <a:r>
                        <a:rPr lang="nl-NL" sz="1400" dirty="0"/>
                        <a:t>Consortia</a:t>
                      </a:r>
                    </a:p>
                    <a:p>
                      <a:pPr marL="285750" indent="-285750">
                        <a:buFont typeface="Arial" panose="020B0604020202020204" pitchFamily="34" charset="0"/>
                        <a:buChar char="•"/>
                      </a:pPr>
                      <a:r>
                        <a:rPr lang="nl-NL" sz="1400" dirty="0"/>
                        <a:t>De Uitvoeringsorganisatie LLO-Katalysator</a:t>
                      </a:r>
                    </a:p>
                    <a:p>
                      <a:pPr marL="285750" indent="-285750">
                        <a:buFont typeface="Arial" panose="020B0604020202020204" pitchFamily="34" charset="0"/>
                        <a:buChar char="•"/>
                      </a:pPr>
                      <a:r>
                        <a:rPr lang="nl-NL" sz="1400" dirty="0"/>
                        <a:t>Het Bestuurlijk Secretariaat</a:t>
                      </a:r>
                    </a:p>
                    <a:p>
                      <a:pPr marL="285750" indent="-285750">
                        <a:buFont typeface="Arial" panose="020B0604020202020204" pitchFamily="34" charset="0"/>
                        <a:buChar char="•"/>
                      </a:pPr>
                      <a:r>
                        <a:rPr lang="nl-NL" sz="1400" dirty="0"/>
                        <a:t>De Raad van Bestuur</a:t>
                      </a:r>
                    </a:p>
                    <a:p>
                      <a:pPr marL="285750" indent="-285750">
                        <a:buFont typeface="Arial" panose="020B0604020202020204" pitchFamily="34" charset="0"/>
                        <a:buChar char="•"/>
                      </a:pPr>
                      <a:r>
                        <a:rPr lang="nl-NL" sz="1400" dirty="0"/>
                        <a:t>De drie koepels (UNL, VH, MBO Raad)</a:t>
                      </a:r>
                    </a:p>
                    <a:p>
                      <a:pPr marL="285750" indent="-285750">
                        <a:buFont typeface="Arial" panose="020B0604020202020204" pitchFamily="34" charset="0"/>
                        <a:buChar char="•"/>
                      </a:pPr>
                      <a:r>
                        <a:rPr lang="nl-NL" sz="1400" dirty="0"/>
                        <a:t>Adviesraden en klankbordgroepen</a:t>
                      </a:r>
                    </a:p>
                    <a:p>
                      <a:pPr marL="285750" indent="-285750">
                        <a:buFont typeface="Arial" panose="020B0604020202020204" pitchFamily="34" charset="0"/>
                        <a:buChar char="•"/>
                      </a:pPr>
                      <a:r>
                        <a:rPr lang="nl-NL" sz="1400" dirty="0"/>
                        <a:t>Publieke onderwijsinstellingen als penvoerder van trajecten voor bouwstenen.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7609428"/>
      </p:ext>
    </p:extLst>
  </p:cSld>
  <p:clrMapOvr>
    <a:masterClrMapping/>
  </p:clrMapOvr>
</p:sld>
</file>

<file path=ppt/theme/theme1.xml><?xml version="1.0" encoding="utf-8"?>
<a:theme xmlns:a="http://schemas.openxmlformats.org/drawingml/2006/main" name="Edustandaard">
  <a:themeElements>
    <a:clrScheme name="Edustandaard">
      <a:dk1>
        <a:srgbClr val="1C1C22"/>
      </a:dk1>
      <a:lt1>
        <a:srgbClr val="FFFFFF"/>
      </a:lt1>
      <a:dk2>
        <a:srgbClr val="1C1C22"/>
      </a:dk2>
      <a:lt2>
        <a:srgbClr val="FFFFFF"/>
      </a:lt2>
      <a:accent1>
        <a:srgbClr val="0FA67E"/>
      </a:accent1>
      <a:accent2>
        <a:srgbClr val="EDEDE5"/>
      </a:accent2>
      <a:accent3>
        <a:srgbClr val="84B496"/>
      </a:accent3>
      <a:accent4>
        <a:srgbClr val="5C7373"/>
      </a:accent4>
      <a:accent5>
        <a:srgbClr val="4A7A5C"/>
      </a:accent5>
      <a:accent6>
        <a:srgbClr val="ABAA84"/>
      </a:accent6>
      <a:hlink>
        <a:srgbClr val="718E8D"/>
      </a:hlink>
      <a:folHlink>
        <a:srgbClr val="0FA67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standaard" id="{5067ECD2-29F3-4E30-8A1A-EA84840A594B}" vid="{70763739-9299-462F-BE8C-44AA4D2D7EB0}"/>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b8e3964-0583-4d76-8741-ab414fa70b15" xsi:nil="true"/>
    <lcf76f155ced4ddcb4097134ff3c332f xmlns="7d65efcd-a0e8-46e5-8fce-0a0c8062aa6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D2789EBA4FE004CB1A47FE84E6C0BD2" ma:contentTypeVersion="12" ma:contentTypeDescription="Een nieuw document maken." ma:contentTypeScope="" ma:versionID="93fc251f1ffc9d7a6ddb0107d19ebdcb">
  <xsd:schema xmlns:xsd="http://www.w3.org/2001/XMLSchema" xmlns:xs="http://www.w3.org/2001/XMLSchema" xmlns:p="http://schemas.microsoft.com/office/2006/metadata/properties" xmlns:ns2="7d65efcd-a0e8-46e5-8fce-0a0c8062aa65" xmlns:ns3="ab8e3964-0583-4d76-8741-ab414fa70b15" targetNamespace="http://schemas.microsoft.com/office/2006/metadata/properties" ma:root="true" ma:fieldsID="9faf437883072d6c7f97591488b708e7" ns2:_="" ns3:_="">
    <xsd:import namespace="7d65efcd-a0e8-46e5-8fce-0a0c8062aa65"/>
    <xsd:import namespace="ab8e3964-0583-4d76-8741-ab414fa70b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5efcd-a0e8-46e5-8fce-0a0c8062aa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199ab15d-996d-49bb-af37-1ae2e5a914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b8e3964-0583-4d76-8741-ab414fa70b15"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4" nillable="true" ma:displayName="Taxonomy Catch All Column" ma:hidden="true" ma:list="{bc7853f7-d37c-4107-97cb-635d54fdb30a}" ma:internalName="TaxCatchAll" ma:showField="CatchAllData" ma:web="ab8e3964-0583-4d76-8741-ab414fa70b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1A6174-0A85-42E3-B517-C5440709FA05}">
  <ds:schemaRefs>
    <ds:schemaRef ds:uri="7d65efcd-a0e8-46e5-8fce-0a0c8062aa65"/>
    <ds:schemaRef ds:uri="ab8e3964-0583-4d76-8741-ab414fa70b1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1C6B94B-8513-403D-8598-F53B03FED975}">
  <ds:schemaRefs>
    <ds:schemaRef ds:uri="http://schemas.microsoft.com/sharepoint/v3/contenttype/forms"/>
  </ds:schemaRefs>
</ds:datastoreItem>
</file>

<file path=customXml/itemProps3.xml><?xml version="1.0" encoding="utf-8"?>
<ds:datastoreItem xmlns:ds="http://schemas.openxmlformats.org/officeDocument/2006/customXml" ds:itemID="{4AD4976E-1AE3-4176-8EFE-817F934BD6F0}">
  <ds:schemaRefs>
    <ds:schemaRef ds:uri="7d65efcd-a0e8-46e5-8fce-0a0c8062aa65"/>
    <ds:schemaRef ds:uri="ab8e3964-0583-4d76-8741-ab414fa70b1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118</TotalTime>
  <Words>2738</Words>
  <Application>Microsoft Office PowerPoint</Application>
  <PresentationFormat>Breedbeeld</PresentationFormat>
  <Paragraphs>267</Paragraphs>
  <Slides>19</Slides>
  <Notes>12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19</vt:i4>
      </vt:variant>
    </vt:vector>
  </HeadingPairs>
  <TitlesOfParts>
    <vt:vector size="23" baseType="lpstr">
      <vt:lpstr>Arial</vt:lpstr>
      <vt:lpstr>Calibri</vt:lpstr>
      <vt:lpstr>Montserrat</vt:lpstr>
      <vt:lpstr>Edustandaard</vt:lpstr>
      <vt:lpstr>Presentatie van het keteninitiatief:  LLO Katalysator</vt:lpstr>
      <vt:lpstr>Doel en toelichting vergelijkingsraamwerk</vt:lpstr>
      <vt:lpstr>Samenvatting</vt:lpstr>
      <vt:lpstr>Samenvatting</vt:lpstr>
      <vt:lpstr>Samenvatting</vt:lpstr>
      <vt:lpstr>Samenvatting</vt:lpstr>
      <vt:lpstr>Samenvatting</vt:lpstr>
      <vt:lpstr>Samenvatting</vt:lpstr>
      <vt:lpstr>Samenvatting</vt:lpstr>
      <vt:lpstr>Vergelijkingsraamwerk Overzicht</vt:lpstr>
      <vt:lpstr>Toelichting Werkingsgebied</vt:lpstr>
      <vt:lpstr>Toelichting Ketendomeinen</vt:lpstr>
      <vt:lpstr>Toelichting Privacy</vt:lpstr>
      <vt:lpstr>Toelichting Informatiebeveiliging</vt:lpstr>
      <vt:lpstr>Toelichting Informatiebeveiliging</vt:lpstr>
      <vt:lpstr>Toelichting Interoperabiliteit</vt:lpstr>
      <vt:lpstr>Toelichting IAA</vt:lpstr>
      <vt:lpstr>Toelichting H2M-interactie</vt:lpstr>
      <vt:lpstr>Toelichting Governance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Architectuurscan  &lt;Onderwerp&gt;</dc:title>
  <dc:creator>Joeri van Es;joel de bruijn</dc:creator>
  <cp:lastModifiedBy>Joël de Bruijn</cp:lastModifiedBy>
  <cp:revision>2</cp:revision>
  <dcterms:modified xsi:type="dcterms:W3CDTF">2024-10-01T08:56:30Z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0x0101004D2789EBA4FE004CB1A47FE84E6C0BD2</vt:lpwstr>
  </property>
  <property fmtid="{D5CDD505-2E9C-101B-9397-08002B2CF9AE}" pid="3" name="MediaServiceImageTags">
    <vt:lpwstr/>
  </property>
</Properties>
</file>