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4" r:id="rId4"/>
    <p:sldMasterId id="2147483751" r:id="rId5"/>
  </p:sldMasterIdLst>
  <p:notesMasterIdLst>
    <p:notesMasterId r:id="rId19"/>
  </p:notesMasterIdLst>
  <p:handoutMasterIdLst>
    <p:handoutMasterId r:id="rId20"/>
  </p:handoutMasterIdLst>
  <p:sldIdLst>
    <p:sldId id="282" r:id="rId6"/>
    <p:sldId id="2281" r:id="rId7"/>
    <p:sldId id="337" r:id="rId8"/>
    <p:sldId id="292" r:id="rId9"/>
    <p:sldId id="2224" r:id="rId10"/>
    <p:sldId id="2227" r:id="rId11"/>
    <p:sldId id="2275" r:id="rId12"/>
    <p:sldId id="2285" r:id="rId13"/>
    <p:sldId id="258" r:id="rId14"/>
    <p:sldId id="2280" r:id="rId15"/>
    <p:sldId id="2279" r:id="rId16"/>
    <p:sldId id="2286" r:id="rId17"/>
    <p:sldId id="307" r:id="rId18"/>
  </p:sldIdLst>
  <p:sldSz cx="12192000" cy="6858000"/>
  <p:notesSz cx="7104063" cy="10234613"/>
  <p:embeddedFontLst>
    <p:embeddedFont>
      <p:font typeface="Poppins" panose="00000500000000000000" pitchFamily="2" charset="0"/>
      <p:regular r:id="rId21"/>
      <p:bold r:id="rId22"/>
      <p:italic r:id="rId23"/>
      <p:boldItalic r:id="rId24"/>
    </p:embeddedFont>
    <p:embeddedFont>
      <p:font typeface="Poppins SemiBold" panose="00000700000000000000" pitchFamily="2" charset="0"/>
      <p:bold r:id="rId25"/>
      <p:boldItalic r:id="rId26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7B27C54-5991-636C-69DE-DB707D2FED2D}" name="Oosterheert, L. (Linda)" initials="O(" userId="S::linda.oosterheert@tno.nl::8c32256c-4c5e-4dde-b182-fac718c34500" providerId="AD"/>
  <p188:author id="{89020D68-E970-A9A7-E6E8-BE15FCADD3CD}" name="Kerkhof, A.M.T. van de" initials="KAvd" userId="S::avdkerkhof@minszw.nl::19e787e8-9172-46b0-8aa3-7676f2b3d83a" providerId="AD"/>
  <p188:author id="{2107706E-550F-1504-D320-3C7DCF3F03F9}" name="Hummel, L.N.R. (Lisa)" initials="HL(" userId="S::lisa.hummel@tno.nl::219b5908-469a-447a-bfe7-c19ce0d7b546" providerId="AD"/>
  <p188:author id="{85C25C73-6B7F-02D6-14BA-4CE4C3306310}" name="de Kroon, Suzanne (TNOPartners)" initials="d(" userId="S::suzanne.dekroon_partners.tno.nl#ext#@365tno.onmicrosoft.com::f1b566ea-53d5-42d8-9b7c-7230b27a4f56" providerId="AD"/>
  <p188:author id="{7A8E36B3-BA1F-8D60-985A-AE80A6F12F74}" name="Voltman, Janneke (TNOPartners)" initials="V(" userId="S::janneke.voltman_partners.tno.nl#ext#@365tno.onmicrosoft.com::4383216a-fe2a-4019-b29b-48cf83df2aa8" providerId="AD"/>
  <p188:author id="{83A8BADB-B9D0-9FBE-E8D6-17D3672AC05F}" name="Bavel, Ingeborg van(TNOPartners)" initials="Bv" userId="S::ingeborg.vanbavel_partners.tno.nl#ext#@365tno.onmicrosoft.com::ebfb4259-f996-4b25-adb6-1f31484f4884" providerId="AD"/>
  <p188:author id="{EA0601FE-FF31-A71C-6E7F-BDF3685D79F1}" name="Genabeek, J.A.G.M. (Joost) van" initials="Gv" userId="S::joost.vangenabeek@tno.nl::3de32d1c-ad8b-4b1c-995e-77bc4bffed8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CAE5"/>
    <a:srgbClr val="2B4E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B4A668-51E5-CE90-C742-92D7937EC6C3}" v="174" dt="2024-10-10T07:54:16.578"/>
  </p1510:revLst>
</p1510:revInfo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Stijl, licht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Stijl, donker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A111915-BE36-4E01-A7E5-04B1672EAD32}" styleName="Stijl, licht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ijl, licht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ijl, licht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ijl, licht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ijl, licht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5.fntdata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4.fntdata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ob Molenaar" userId="S::j.molenaar_s-bb.nl#ext#@365kennisnet.onmicrosoft.com::e002d893-e917-49d5-8f96-03524cb54438" providerId="AD" clId="Web-{71B4A668-51E5-CE90-C742-92D7937EC6C3}"/>
    <pc:docChg chg="addSld delSld modSld">
      <pc:chgData name="Jacob Molenaar" userId="S::j.molenaar_s-bb.nl#ext#@365kennisnet.onmicrosoft.com::e002d893-e917-49d5-8f96-03524cb54438" providerId="AD" clId="Web-{71B4A668-51E5-CE90-C742-92D7937EC6C3}" dt="2024-10-10T07:54:16.219" v="141" actId="20577"/>
      <pc:docMkLst>
        <pc:docMk/>
      </pc:docMkLst>
      <pc:sldChg chg="modSp">
        <pc:chgData name="Jacob Molenaar" userId="S::j.molenaar_s-bb.nl#ext#@365kennisnet.onmicrosoft.com::e002d893-e917-49d5-8f96-03524cb54438" providerId="AD" clId="Web-{71B4A668-51E5-CE90-C742-92D7937EC6C3}" dt="2024-10-10T07:50:03.756" v="34" actId="20577"/>
        <pc:sldMkLst>
          <pc:docMk/>
          <pc:sldMk cId="3502978890" sldId="282"/>
        </pc:sldMkLst>
        <pc:spChg chg="mod">
          <ac:chgData name="Jacob Molenaar" userId="S::j.molenaar_s-bb.nl#ext#@365kennisnet.onmicrosoft.com::e002d893-e917-49d5-8f96-03524cb54438" providerId="AD" clId="Web-{71B4A668-51E5-CE90-C742-92D7937EC6C3}" dt="2024-10-10T07:50:03.756" v="34" actId="20577"/>
          <ac:spMkLst>
            <pc:docMk/>
            <pc:sldMk cId="3502978890" sldId="282"/>
            <ac:spMk id="7" creationId="{BF1BBE41-A577-0D2B-7A2E-44ED06874438}"/>
          </ac:spMkLst>
        </pc:spChg>
      </pc:sldChg>
      <pc:sldChg chg="del">
        <pc:chgData name="Jacob Molenaar" userId="S::j.molenaar_s-bb.nl#ext#@365kennisnet.onmicrosoft.com::e002d893-e917-49d5-8f96-03524cb54438" providerId="AD" clId="Web-{71B4A668-51E5-CE90-C742-92D7937EC6C3}" dt="2024-10-10T07:49:15.004" v="26"/>
        <pc:sldMkLst>
          <pc:docMk/>
          <pc:sldMk cId="3064814236" sldId="287"/>
        </pc:sldMkLst>
      </pc:sldChg>
      <pc:sldChg chg="modSp">
        <pc:chgData name="Jacob Molenaar" userId="S::j.molenaar_s-bb.nl#ext#@365kennisnet.onmicrosoft.com::e002d893-e917-49d5-8f96-03524cb54438" providerId="AD" clId="Web-{71B4A668-51E5-CE90-C742-92D7937EC6C3}" dt="2024-10-10T07:54:16.219" v="141" actId="20577"/>
        <pc:sldMkLst>
          <pc:docMk/>
          <pc:sldMk cId="3001753457" sldId="2227"/>
        </pc:sldMkLst>
        <pc:spChg chg="mod">
          <ac:chgData name="Jacob Molenaar" userId="S::j.molenaar_s-bb.nl#ext#@365kennisnet.onmicrosoft.com::e002d893-e917-49d5-8f96-03524cb54438" providerId="AD" clId="Web-{71B4A668-51E5-CE90-C742-92D7937EC6C3}" dt="2024-10-10T07:54:16.219" v="141" actId="20577"/>
          <ac:spMkLst>
            <pc:docMk/>
            <pc:sldMk cId="3001753457" sldId="2227"/>
            <ac:spMk id="2" creationId="{00000000-0000-0000-0000-000000000000}"/>
          </ac:spMkLst>
        </pc:spChg>
      </pc:sldChg>
      <pc:sldChg chg="modSp">
        <pc:chgData name="Jacob Molenaar" userId="S::j.molenaar_s-bb.nl#ext#@365kennisnet.onmicrosoft.com::e002d893-e917-49d5-8f96-03524cb54438" providerId="AD" clId="Web-{71B4A668-51E5-CE90-C742-92D7937EC6C3}" dt="2024-10-10T07:48:47.113" v="25" actId="20577"/>
        <pc:sldMkLst>
          <pc:docMk/>
          <pc:sldMk cId="1435887692" sldId="2281"/>
        </pc:sldMkLst>
        <pc:spChg chg="mod">
          <ac:chgData name="Jacob Molenaar" userId="S::j.molenaar_s-bb.nl#ext#@365kennisnet.onmicrosoft.com::e002d893-e917-49d5-8f96-03524cb54438" providerId="AD" clId="Web-{71B4A668-51E5-CE90-C742-92D7937EC6C3}" dt="2024-10-10T07:48:47.113" v="25" actId="20577"/>
          <ac:spMkLst>
            <pc:docMk/>
            <pc:sldMk cId="1435887692" sldId="2281"/>
            <ac:spMk id="3" creationId="{627B5C19-A7C8-853E-7570-65384197346E}"/>
          </ac:spMkLst>
        </pc:spChg>
      </pc:sldChg>
      <pc:sldChg chg="delSp modSp new">
        <pc:chgData name="Jacob Molenaar" userId="S::j.molenaar_s-bb.nl#ext#@365kennisnet.onmicrosoft.com::e002d893-e917-49d5-8f96-03524cb54438" providerId="AD" clId="Web-{71B4A668-51E5-CE90-C742-92D7937EC6C3}" dt="2024-10-10T07:53:11.263" v="104"/>
        <pc:sldMkLst>
          <pc:docMk/>
          <pc:sldMk cId="656048187" sldId="2286"/>
        </pc:sldMkLst>
        <pc:spChg chg="mod">
          <ac:chgData name="Jacob Molenaar" userId="S::j.molenaar_s-bb.nl#ext#@365kennisnet.onmicrosoft.com::e002d893-e917-49d5-8f96-03524cb54438" providerId="AD" clId="Web-{71B4A668-51E5-CE90-C742-92D7937EC6C3}" dt="2024-10-10T07:52:00.089" v="41" actId="20577"/>
          <ac:spMkLst>
            <pc:docMk/>
            <pc:sldMk cId="656048187" sldId="2286"/>
            <ac:spMk id="2" creationId="{8D94E156-D8A1-0872-A8F3-D14465F20A4F}"/>
          </ac:spMkLst>
        </pc:spChg>
        <pc:spChg chg="mod">
          <ac:chgData name="Jacob Molenaar" userId="S::j.molenaar_s-bb.nl#ext#@365kennisnet.onmicrosoft.com::e002d893-e917-49d5-8f96-03524cb54438" providerId="AD" clId="Web-{71B4A668-51E5-CE90-C742-92D7937EC6C3}" dt="2024-10-10T07:53:05.107" v="103" actId="20577"/>
          <ac:spMkLst>
            <pc:docMk/>
            <pc:sldMk cId="656048187" sldId="2286"/>
            <ac:spMk id="3" creationId="{36362010-F5FB-7885-0A56-62CE0DC99AF2}"/>
          </ac:spMkLst>
        </pc:spChg>
        <pc:spChg chg="del">
          <ac:chgData name="Jacob Molenaar" userId="S::j.molenaar_s-bb.nl#ext#@365kennisnet.onmicrosoft.com::e002d893-e917-49d5-8f96-03524cb54438" providerId="AD" clId="Web-{71B4A668-51E5-CE90-C742-92D7937EC6C3}" dt="2024-10-10T07:53:11.263" v="104"/>
          <ac:spMkLst>
            <pc:docMk/>
            <pc:sldMk cId="656048187" sldId="2286"/>
            <ac:spMk id="5" creationId="{3D8B704F-2F20-32FA-E0E5-C0A0B919C4A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DDFF04C8-A4D2-ED7B-7A97-7A3F709E24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nl-NL" sz="110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A166909-5423-1791-3955-04DBC2CFCEC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0DB7564-0F2B-4437-A7F8-6AE4670A5045}" type="datetimeFigureOut">
              <a:rPr lang="nl-NL" sz="1100"/>
              <a:t>10-10-2024</a:t>
            </a:fld>
            <a:endParaRPr lang="nl-NL" sz="110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16B037F-7A46-A925-5074-C4EC2F23D0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nl-NL" sz="11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2E78F27-1AAC-479C-1690-70EC935FCB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946ECBBF-3D31-49D8-988D-4713C6F47278}" type="slidenum">
              <a:rPr lang="nl-NL" sz="1100"/>
              <a:t>‹nr.›</a:t>
            </a:fld>
            <a:endParaRPr lang="nl-NL" sz="1100"/>
          </a:p>
        </p:txBody>
      </p:sp>
    </p:spTree>
    <p:extLst>
      <p:ext uri="{BB962C8B-B14F-4D97-AF65-F5344CB8AC3E}">
        <p14:creationId xmlns:p14="http://schemas.microsoft.com/office/powerpoint/2010/main" val="2978567584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224" userDrawn="1">
          <p15:clr>
            <a:srgbClr val="F26B43"/>
          </p15:clr>
        </p15:guide>
        <p15:guide id="2" pos="2238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100" b="0" i="0">
                <a:latin typeface="Poppins" pitchFamily="2" charset="77"/>
              </a:defRPr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100" b="0" i="0">
                <a:latin typeface="Poppins" pitchFamily="2" charset="77"/>
              </a:defRPr>
            </a:lvl1pPr>
          </a:lstStyle>
          <a:p>
            <a:fld id="{7F6F8E76-D567-A54E-BC33-3442CA392D64}" type="datetimeFigureOut">
              <a:rPr lang="nl-NL" smtClean="0"/>
              <a:pPr/>
              <a:t>10-10-2024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100" b="0" i="0">
                <a:latin typeface="Poppins" pitchFamily="2" charset="77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100" b="0" i="0">
                <a:latin typeface="Poppins" pitchFamily="2" charset="77"/>
              </a:defRPr>
            </a:lvl1pPr>
          </a:lstStyle>
          <a:p>
            <a:fld id="{CBD9CB21-DBA6-C94B-9BFD-5F899FE54DB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0884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224" userDrawn="1">
          <p15:clr>
            <a:srgbClr val="F26B43"/>
          </p15:clr>
        </p15:guide>
        <p15:guide id="2" pos="2238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nl-NL">
                <a:latin typeface="Poppins"/>
                <a:cs typeface="Poppins"/>
              </a:rPr>
              <a:t>Vragen mogen worden gesteld.</a:t>
            </a:r>
            <a:endParaRPr lang="nl-NL">
              <a:cs typeface="Poppin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D9CB21-DBA6-C94B-9BFD-5F899FE54DBE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0108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D9CB21-DBA6-C94B-9BFD-5F899FE54DBE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6582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zonder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39FBEC-A13C-DC72-A594-7E26DC7B93B2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1013793" y="2005123"/>
            <a:ext cx="7044359" cy="2059940"/>
          </a:xfrm>
        </p:spPr>
        <p:txBody>
          <a:bodyPr anchor="b">
            <a:noAutofit/>
          </a:bodyPr>
          <a:lstStyle>
            <a:lvl1pPr algn="l">
              <a:lnSpc>
                <a:spcPts val="5100"/>
              </a:lnSpc>
              <a:defRPr sz="400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835ADCE-56F8-15F9-8DBF-719B82B06BB2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1013793" y="4157138"/>
            <a:ext cx="7044359" cy="102915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63F5895B-AFCF-4C21-5859-20F3B56C04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4414" y="5316330"/>
            <a:ext cx="7043737" cy="552450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0753C006-053F-5A1E-F87B-C47B4F80CF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7110" y="0"/>
            <a:ext cx="3914889" cy="3464273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3B1E3146-13D3-9B3A-0371-62DC7E8758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872" y="190831"/>
            <a:ext cx="4857295" cy="131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828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kstpagina 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A0493E-1C37-106E-F897-5F5DF104B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938CBE-5AEE-B7E6-B46C-C38E1C4CE7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82472"/>
          </a:xfrm>
        </p:spPr>
        <p:txBody>
          <a:bodyPr>
            <a:no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55EC75A-BCDE-C29B-6D28-D7A5E1D3CB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82472"/>
          </a:xfrm>
        </p:spPr>
        <p:txBody>
          <a:bodyPr>
            <a:no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AFB15A97-58C4-6846-5769-81D758A57A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940" y="6193667"/>
            <a:ext cx="632059" cy="365125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algn="l">
              <a:defRPr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4728940B-EB84-6641-9D4C-C4A376C7F3D4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A820CE0-BBCE-371D-3281-A38AC115AA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Naam van deze presentatie | 01-01-2023</a:t>
            </a:r>
          </a:p>
        </p:txBody>
      </p:sp>
    </p:spTree>
    <p:extLst>
      <p:ext uri="{BB962C8B-B14F-4D97-AF65-F5344CB8AC3E}">
        <p14:creationId xmlns:p14="http://schemas.microsoft.com/office/powerpoint/2010/main" val="82647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pagina plus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A0493E-1C37-106E-F897-5F5DF104B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938CBE-5AEE-B7E6-B46C-C38E1C4CE7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82471"/>
          </a:xfrm>
        </p:spPr>
        <p:txBody>
          <a:bodyPr>
            <a:no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" name="Tijdelijke aanduiding voor afbeelding 5">
            <a:extLst>
              <a:ext uri="{FF2B5EF4-FFF2-40B4-BE49-F238E27FC236}">
                <a16:creationId xmlns:a16="http://schemas.microsoft.com/office/drawing/2014/main" id="{5CCEFF5B-D65E-3BCE-4B89-ED4CD51713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51588" y="1825625"/>
            <a:ext cx="5002212" cy="418247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147B5C45-CF84-7AFC-1054-F7B60C2DF3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940" y="6193667"/>
            <a:ext cx="632059" cy="365125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algn="l">
              <a:defRPr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4728940B-EB84-6641-9D4C-C4A376C7F3D4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35B0B45-644D-6F93-ECCA-E0AECF276FA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nl-NL"/>
              <a:t>Naam van deze presentatie | 01-01-2023</a:t>
            </a:r>
          </a:p>
        </p:txBody>
      </p:sp>
    </p:spTree>
    <p:extLst>
      <p:ext uri="{BB962C8B-B14F-4D97-AF65-F5344CB8AC3E}">
        <p14:creationId xmlns:p14="http://schemas.microsoft.com/office/powerpoint/2010/main" val="1837384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6DD7509-0B3A-7358-324E-1D1CBDAD7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98333"/>
            <a:ext cx="5157787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B7BD414-9CF7-74C3-25CC-031634740C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79"/>
            <a:ext cx="5157787" cy="2914715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3DBA60E-6AE5-06D7-20BC-D0B6066E90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98333"/>
            <a:ext cx="5183188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E98BD4E-B57E-05D5-C4E4-AA17E3EA17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79"/>
            <a:ext cx="5183188" cy="2914716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:a16="http://schemas.microsoft.com/office/drawing/2014/main" id="{EB9CE75E-B83B-D727-0156-7F171D4F74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59940" y="6193667"/>
            <a:ext cx="632059" cy="365125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algn="l">
              <a:defRPr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4728940B-EB84-6641-9D4C-C4A376C7F3D4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C216DD0A-E3FD-5796-ECCE-96161269A5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Naam van deze presentatie | 01-01-2023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84FB8D0F-377A-F255-F95D-961D3AD97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761798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5">
            <a:extLst>
              <a:ext uri="{FF2B5EF4-FFF2-40B4-BE49-F238E27FC236}">
                <a16:creationId xmlns:a16="http://schemas.microsoft.com/office/drawing/2014/main" id="{23E5E348-1F8A-2863-588E-0A0332BE751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96588" y="2924794"/>
            <a:ext cx="5158800" cy="2916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6DD7509-0B3A-7358-324E-1D1CBDAD7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1898333"/>
            <a:ext cx="5158800" cy="823912"/>
          </a:xfrm>
        </p:spPr>
        <p:txBody>
          <a:bodyPr lIns="0" rIns="0" anchor="b"/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3DBA60E-6AE5-06D7-20BC-D0B6066E90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6588" y="1898333"/>
            <a:ext cx="5158800" cy="823912"/>
          </a:xfrm>
        </p:spPr>
        <p:txBody>
          <a:bodyPr lIns="0" rIns="0" anchor="b"/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:a16="http://schemas.microsoft.com/office/drawing/2014/main" id="{EB9CE75E-B83B-D727-0156-7F171D4F74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59940" y="6193667"/>
            <a:ext cx="632059" cy="365125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algn="l">
              <a:defRPr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4728940B-EB84-6641-9D4C-C4A376C7F3D4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jdelijke aanduiding voor afbeelding 5">
            <a:extLst>
              <a:ext uri="{FF2B5EF4-FFF2-40B4-BE49-F238E27FC236}">
                <a16:creationId xmlns:a16="http://schemas.microsoft.com/office/drawing/2014/main" id="{1513137B-79DE-AB45-0105-AE0EB5B1120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9788" y="2924794"/>
            <a:ext cx="5158800" cy="2916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BC499A43-652C-5629-D099-9A4374AD8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2" name="Tijdelijke aanduiding voor voettekst 11">
            <a:extLst>
              <a:ext uri="{FF2B5EF4-FFF2-40B4-BE49-F238E27FC236}">
                <a16:creationId xmlns:a16="http://schemas.microsoft.com/office/drawing/2014/main" id="{84020B7E-DA14-1782-AF53-A8705FB2A0E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Naam van deze presentatie | 01-01-2023</a:t>
            </a:r>
          </a:p>
        </p:txBody>
      </p:sp>
    </p:spTree>
    <p:extLst>
      <p:ext uri="{BB962C8B-B14F-4D97-AF65-F5344CB8AC3E}">
        <p14:creationId xmlns:p14="http://schemas.microsoft.com/office/powerpoint/2010/main" val="2780719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olledig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3A65327B-504D-5CA8-7FDB-F193AF70E3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5840794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F2F7907-5ED5-A927-A51D-BA970D64FC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940" y="6193667"/>
            <a:ext cx="632059" cy="365125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algn="l">
              <a:defRPr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4728940B-EB84-6641-9D4C-C4A376C7F3D4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1F105BB6-FA30-9B74-7D4B-E77937C96D9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nl-NL"/>
              <a:t>Naam van deze presentatie | 01-01-2023</a:t>
            </a:r>
          </a:p>
        </p:txBody>
      </p:sp>
    </p:spTree>
    <p:extLst>
      <p:ext uri="{BB962C8B-B14F-4D97-AF65-F5344CB8AC3E}">
        <p14:creationId xmlns:p14="http://schemas.microsoft.com/office/powerpoint/2010/main" val="2518309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media 2">
            <a:extLst>
              <a:ext uri="{FF2B5EF4-FFF2-40B4-BE49-F238E27FC236}">
                <a16:creationId xmlns:a16="http://schemas.microsoft.com/office/drawing/2014/main" id="{6CD77E7F-180C-DF72-38A1-2733F24D26B3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1" y="0"/>
            <a:ext cx="12192000" cy="5840794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Klik op het pictogram als u media wilt toevoegen</a:t>
            </a:r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AFBED5EE-5F47-6096-3437-DC9292EF4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940" y="6193667"/>
            <a:ext cx="632059" cy="365125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algn="l">
              <a:defRPr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4728940B-EB84-6641-9D4C-C4A376C7F3D4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95942142-00C7-E21A-F2B5-204F36B2DE8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Naam van deze presentatie | 01-01-2023</a:t>
            </a:r>
          </a:p>
        </p:txBody>
      </p:sp>
    </p:spTree>
    <p:extLst>
      <p:ext uri="{BB962C8B-B14F-4D97-AF65-F5344CB8AC3E}">
        <p14:creationId xmlns:p14="http://schemas.microsoft.com/office/powerpoint/2010/main" val="606888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2E587AC4-530E-FA27-960A-F870173BD7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940" y="6193667"/>
            <a:ext cx="632059" cy="365125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algn="l">
              <a:defRPr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4728940B-EB84-6641-9D4C-C4A376C7F3D4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DCDDF15-B299-11DD-48A8-DA835CC60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BACC85-955F-1B37-36D8-1ED5E9D831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Naam van deze presentatie | 01-01-2023</a:t>
            </a:r>
          </a:p>
        </p:txBody>
      </p:sp>
    </p:spTree>
    <p:extLst>
      <p:ext uri="{BB962C8B-B14F-4D97-AF65-F5344CB8AC3E}">
        <p14:creationId xmlns:p14="http://schemas.microsoft.com/office/powerpoint/2010/main" val="2493758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2E587AC4-530E-FA27-960A-F870173BD7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940" y="6193667"/>
            <a:ext cx="632059" cy="365125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algn="l">
              <a:defRPr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4728940B-EB84-6641-9D4C-C4A376C7F3D4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3CB1375-B344-30F3-2C01-ADC40BBF6F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Naam van deze presentatie | 01-01-2023</a:t>
            </a:r>
          </a:p>
        </p:txBody>
      </p:sp>
    </p:spTree>
    <p:extLst>
      <p:ext uri="{BB962C8B-B14F-4D97-AF65-F5344CB8AC3E}">
        <p14:creationId xmlns:p14="http://schemas.microsoft.com/office/powerpoint/2010/main" val="4243512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384D00-D98C-6869-A4A3-E0DBC90BE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ADA37B-6710-CE8C-5ABE-488FC0431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 b="1" i="0">
                <a:latin typeface="Poppins" pitchFamily="2" charset="77"/>
                <a:cs typeface="Poppins" pitchFamily="2" charset="77"/>
              </a:defRPr>
            </a:lvl1pPr>
            <a:lvl2pPr marL="268288" indent="-266700">
              <a:defRPr sz="1800"/>
            </a:lvl2pPr>
            <a:lvl3pPr marL="534988" indent="-268288">
              <a:defRPr sz="1800"/>
            </a:lvl3pPr>
            <a:lvl4pPr marL="803275" indent="-274638">
              <a:defRPr sz="1800"/>
            </a:lvl4pPr>
            <a:lvl5pPr marL="1077913" indent="-268288"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62A13D3-EBD4-74A5-E1CA-23FD1ECAC0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19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C1883B3A-F508-E08E-40C4-5FF78576E3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940" y="6193667"/>
            <a:ext cx="632059" cy="365125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algn="l">
              <a:defRPr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4728940B-EB84-6641-9D4C-C4A376C7F3D4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638FA36-EA2A-02BC-3338-C6D5B0DA35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199" y="6231360"/>
            <a:ext cx="6713823" cy="276999"/>
          </a:xfrm>
        </p:spPr>
        <p:txBody>
          <a:bodyPr/>
          <a:lstStyle/>
          <a:p>
            <a:r>
              <a:rPr lang="nl-NL"/>
              <a:t>Naam van deze presentatie | 01-01-2023</a:t>
            </a:r>
          </a:p>
        </p:txBody>
      </p:sp>
    </p:spTree>
    <p:extLst>
      <p:ext uri="{BB962C8B-B14F-4D97-AF65-F5344CB8AC3E}">
        <p14:creationId xmlns:p14="http://schemas.microsoft.com/office/powerpoint/2010/main" val="366242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A7BC69-7D53-4A50-0355-A1076C9B2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B06006F-6911-C207-AECE-9B93B578AE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BA8EEDC-9AF8-D3BA-9817-791D571E3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19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58A89E23-D1CA-5ABB-D1D5-F67947752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940" y="6193667"/>
            <a:ext cx="632059" cy="365125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algn="l">
              <a:defRPr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4728940B-EB84-6641-9D4C-C4A376C7F3D4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CFAFFFA-26B1-6AC3-BD19-6C56C8FC27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199" y="6231360"/>
            <a:ext cx="6713823" cy="276999"/>
          </a:xfrm>
        </p:spPr>
        <p:txBody>
          <a:bodyPr/>
          <a:lstStyle/>
          <a:p>
            <a:r>
              <a:rPr lang="nl-NL"/>
              <a:t>Naam van deze presentatie | 01-01-2023</a:t>
            </a:r>
          </a:p>
        </p:txBody>
      </p:sp>
    </p:spTree>
    <p:extLst>
      <p:ext uri="{BB962C8B-B14F-4D97-AF65-F5344CB8AC3E}">
        <p14:creationId xmlns:p14="http://schemas.microsoft.com/office/powerpoint/2010/main" val="769313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39FBEC-A13C-DC72-A594-7E26DC7B93B2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1013792" y="2352993"/>
            <a:ext cx="4899992" cy="2059940"/>
          </a:xfrm>
        </p:spPr>
        <p:txBody>
          <a:bodyPr anchor="b">
            <a:noAutofit/>
          </a:bodyPr>
          <a:lstStyle>
            <a:lvl1pPr algn="l">
              <a:lnSpc>
                <a:spcPts val="5100"/>
              </a:lnSpc>
              <a:defRPr sz="400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835ADCE-56F8-15F9-8DBF-719B82B06BB2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1013792" y="4505008"/>
            <a:ext cx="4899992" cy="110422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B4C3CB8B-8ED9-0D9C-9FC2-A5E2D54CC7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1588" y="0"/>
            <a:ext cx="5840412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0846C0D-6008-49B6-EACE-829F798E74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872" y="190831"/>
            <a:ext cx="4857295" cy="1319917"/>
          </a:xfrm>
          <a:prstGeom prst="rect">
            <a:avLst/>
          </a:prstGeom>
        </p:spPr>
      </p:pic>
      <p:sp>
        <p:nvSpPr>
          <p:cNvPr id="4" name="Tijdelijke aanduiding voor tekst 11">
            <a:extLst>
              <a:ext uri="{FF2B5EF4-FFF2-40B4-BE49-F238E27FC236}">
                <a16:creationId xmlns:a16="http://schemas.microsoft.com/office/drawing/2014/main" id="{AEC44D30-434A-478B-47B2-7CE17E506C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4413" y="5664200"/>
            <a:ext cx="4899371" cy="552450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8859973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 - lichtblauw">
    <p:bg>
      <p:bgPr>
        <a:solidFill>
          <a:schemeClr val="accent1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2FEB9725-69A9-F402-69AE-6C4BED62D5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940" y="6193667"/>
            <a:ext cx="632059" cy="365125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algn="l">
              <a:defRPr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4728940B-EB84-6641-9D4C-C4A376C7F3D4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DCE5630-A6C6-1CC4-D0D0-7754FE797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04FD531-D70F-548D-8583-FDF4B2C77B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Naam van deze presentatie | 01-01-2023</a:t>
            </a:r>
          </a:p>
        </p:txBody>
      </p:sp>
    </p:spTree>
    <p:extLst>
      <p:ext uri="{BB962C8B-B14F-4D97-AF65-F5344CB8AC3E}">
        <p14:creationId xmlns:p14="http://schemas.microsoft.com/office/powerpoint/2010/main" val="659709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 - lichtblauw">
    <p:bg>
      <p:bgPr>
        <a:solidFill>
          <a:schemeClr val="accent1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2FEB9725-69A9-F402-69AE-6C4BED62D5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940" y="6193667"/>
            <a:ext cx="632059" cy="365125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algn="l">
              <a:defRPr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4728940B-EB84-6641-9D4C-C4A376C7F3D4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D8C9C92F-86E1-C846-58C5-AC19D2EEEE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Naam van deze presentatie | 01-01-2023</a:t>
            </a:r>
          </a:p>
        </p:txBody>
      </p:sp>
    </p:spTree>
    <p:extLst>
      <p:ext uri="{BB962C8B-B14F-4D97-AF65-F5344CB8AC3E}">
        <p14:creationId xmlns:p14="http://schemas.microsoft.com/office/powerpoint/2010/main" val="3890753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zenderschap 1"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03C0C0AE-FF14-A184-270E-EDFF42663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940" y="6193667"/>
            <a:ext cx="632059" cy="365125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algn="l">
              <a:defRPr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4728940B-EB84-6641-9D4C-C4A376C7F3D4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0" name="Afbeelding 9" descr="Afbeelding met tekst&#10;&#10;Automatisch gegenereerde beschrijving">
            <a:extLst>
              <a:ext uri="{FF2B5EF4-FFF2-40B4-BE49-F238E27FC236}">
                <a16:creationId xmlns:a16="http://schemas.microsoft.com/office/drawing/2014/main" id="{26080763-3400-8E21-F3C7-5F7A37F1A4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9088" y="1794667"/>
            <a:ext cx="11133824" cy="2596580"/>
          </a:xfrm>
          <a:prstGeom prst="rect">
            <a:avLst/>
          </a:prstGeom>
        </p:spPr>
      </p:pic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49C7890-2A37-2882-ADCC-C5C9E14DA5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Naam van deze presentatie | 01-01-2023</a:t>
            </a:r>
          </a:p>
        </p:txBody>
      </p:sp>
    </p:spTree>
    <p:extLst>
      <p:ext uri="{BB962C8B-B14F-4D97-AF65-F5344CB8AC3E}">
        <p14:creationId xmlns:p14="http://schemas.microsoft.com/office/powerpoint/2010/main" val="28903237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zenderschap 2">
    <p:bg>
      <p:bgPr>
        <a:solidFill>
          <a:schemeClr val="accent1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FD6B429-77BD-5FAD-4685-03C667C7CB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88146" y="2837445"/>
            <a:ext cx="1567825" cy="107385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C16F35D-E61B-4B79-BB56-1CAE6E4691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213" y="2920698"/>
            <a:ext cx="1080485" cy="1080485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B0AD4699-8857-8E2B-267C-946F5CD6BD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86550" y="2702608"/>
            <a:ext cx="834029" cy="1290549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1FC818F4-38B8-9E20-2D50-4AD9EFB7BD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8625"/>
          <a:stretch/>
        </p:blipFill>
        <p:spPr>
          <a:xfrm>
            <a:off x="4509996" y="3079280"/>
            <a:ext cx="1659262" cy="945285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ACE61B14-3039-0DDE-520A-5C5DC71E2CD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861863" y="4356918"/>
            <a:ext cx="5449405" cy="536886"/>
          </a:xfrm>
          <a:prstGeom prst="rect">
            <a:avLst/>
          </a:prstGeom>
        </p:spPr>
      </p:pic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16839010-13D1-9A2C-91B5-8B86988DCF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940" y="6193667"/>
            <a:ext cx="632059" cy="365125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algn="l">
              <a:defRPr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4728940B-EB84-6641-9D4C-C4A376C7F3D4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A4DC586-C056-5C93-0B34-C89DE40822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Naam van deze presentatie | 01-01-2023</a:t>
            </a:r>
          </a:p>
        </p:txBody>
      </p:sp>
      <p:sp>
        <p:nvSpPr>
          <p:cNvPr id="9" name="Titel 7">
            <a:extLst>
              <a:ext uri="{FF2B5EF4-FFF2-40B4-BE49-F238E27FC236}">
                <a16:creationId xmlns:a16="http://schemas.microsoft.com/office/drawing/2014/main" id="{65168002-A6FA-5D56-5E03-327C161C73B8}"/>
              </a:ext>
            </a:extLst>
          </p:cNvPr>
          <p:cNvSpPr txBox="1">
            <a:spLocks/>
          </p:cNvSpPr>
          <p:nvPr userDrawn="1"/>
        </p:nvSpPr>
        <p:spPr>
          <a:xfrm>
            <a:off x="838200" y="730132"/>
            <a:ext cx="10515600" cy="5955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accent1"/>
                </a:solidFill>
                <a:latin typeface="+mj-lt"/>
                <a:ea typeface="+mj-ea"/>
                <a:cs typeface="Poppins" pitchFamily="2" charset="77"/>
              </a:defRPr>
            </a:lvl1pPr>
          </a:lstStyle>
          <a:p>
            <a:r>
              <a:rPr lang="nl-NL"/>
              <a:t>Een samenwerking van:</a:t>
            </a:r>
          </a:p>
        </p:txBody>
      </p:sp>
    </p:spTree>
    <p:extLst>
      <p:ext uri="{BB962C8B-B14F-4D97-AF65-F5344CB8AC3E}">
        <p14:creationId xmlns:p14="http://schemas.microsoft.com/office/powerpoint/2010/main" val="31657988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itende slide">
    <p:bg>
      <p:bgPr>
        <a:solidFill>
          <a:schemeClr val="accent1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39FBEC-A13C-DC72-A594-7E26DC7B93B2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3442252" y="1995697"/>
            <a:ext cx="7068513" cy="1775610"/>
          </a:xfrm>
        </p:spPr>
        <p:txBody>
          <a:bodyPr anchor="b">
            <a:noAutofit/>
          </a:bodyPr>
          <a:lstStyle>
            <a:lvl1pPr algn="ctr">
              <a:lnSpc>
                <a:spcPts val="5100"/>
              </a:lnSpc>
              <a:defRPr sz="400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l-NL"/>
              <a:t>Bedankt!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835ADCE-56F8-15F9-8DBF-719B82B06BB2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3442253" y="4004495"/>
            <a:ext cx="7068513" cy="94726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2471704-35B2-D1D2-A19B-036AE30B63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130" y="166897"/>
            <a:ext cx="4985888" cy="1433303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CEAE6CC-98DA-C7AF-30FC-21A61974B3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931" r="-11554"/>
          <a:stretch/>
        </p:blipFill>
        <p:spPr>
          <a:xfrm>
            <a:off x="0" y="3176146"/>
            <a:ext cx="3753888" cy="368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8160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4C743C-D776-0ADE-6C99-5AB3795EEE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41E80DE-2004-5882-52B9-D69345C5D7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7C38754-76E9-CE5C-5B04-55FE2A16C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48E0A-ED5F-432E-9B12-79B322EEC1A1}" type="datetimeFigureOut">
              <a:rPr lang="nl-NL" smtClean="0"/>
              <a:t>10-10-2024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66C6136-FF02-7477-F33C-73F32F294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F6BB7E1-582D-22C3-7918-B1A1A1D0D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45C7-A50D-4DEB-9A25-4B508C33F0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04672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B0A27B-E65D-62CE-DF03-149DBAF44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604F34-DE7B-8568-5342-C46BDC59B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4A02F1-AAC3-F141-F09F-A40958CEC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48E0A-ED5F-432E-9B12-79B322EEC1A1}" type="datetimeFigureOut">
              <a:rPr lang="nl-NL" smtClean="0"/>
              <a:t>10-10-2024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270B55B-961F-96B1-B16A-C5E8D96D3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FCECC0-8B7F-5943-F2C5-3D673E45F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45C7-A50D-4DEB-9A25-4B508C33F0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1759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29A49-85E7-D1CE-3DD9-F7EFBF35D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9CFE07B-4684-D3D2-27A9-624A8C1159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35EBE22-84BD-6031-2593-907425D8B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48E0A-ED5F-432E-9B12-79B322EEC1A1}" type="datetimeFigureOut">
              <a:rPr lang="nl-NL" smtClean="0"/>
              <a:t>10-10-2024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3C59F7B-D674-0952-DC16-B192D48BD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98F789E-65CB-532B-E45F-1E9C1C40B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45C7-A50D-4DEB-9A25-4B508C33F0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81143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A29B99-3AF8-D360-E95D-6543CA115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AC969E-7769-A049-FA8E-7DD3E0D668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E834628-51B1-0ACA-D712-E71E01B648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07C195C-BB7C-D73A-6321-E243FA6CE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48E0A-ED5F-432E-9B12-79B322EEC1A1}" type="datetimeFigureOut">
              <a:rPr lang="nl-NL" smtClean="0"/>
              <a:t>10-10-2024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2D3373D-B9C1-C515-3A34-3A761AD6F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36DFCA0-93C0-097D-C1C7-B3ADA99F7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45C7-A50D-4DEB-9A25-4B508C33F0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75901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4FEDC8-E47E-3269-E39F-538FB8D40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A1B28DC-D648-2708-2B37-973B05481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839BCF2-0B42-1929-614D-F1B76E1DF6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1BC7C3E-4A2C-9E7E-14E6-5811C3C933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06E7DC5-0330-F44C-77D1-2893792AC1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39FB344-E403-A3B9-7EFB-A1C4CD47B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48E0A-ED5F-432E-9B12-79B322EEC1A1}" type="datetimeFigureOut">
              <a:rPr lang="nl-NL" smtClean="0"/>
              <a:t>10-10-2024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923A52E-F89F-3822-37ED-BAA94E5F7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281F95C-BD56-7E71-67FF-83560B7CA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45C7-A50D-4DEB-9A25-4B508C33F0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1499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pagina">
    <p:bg>
      <p:bgPr>
        <a:solidFill>
          <a:schemeClr val="bg1">
            <a:alpha val="2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9F4321-7749-09CC-07A3-E6BC588BA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0E3B11E-E978-1F30-E0DD-74BDDFA1289E}"/>
              </a:ext>
            </a:extLst>
          </p:cNvPr>
          <p:cNvSpPr>
            <a:spLocks noGrp="1" noChangeAspect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2BFB61DD-A681-15F9-45A2-4F9C31B38A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940" y="6193667"/>
            <a:ext cx="632059" cy="365125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algn="l">
              <a:defRPr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4728940B-EB84-6641-9D4C-C4A376C7F3D4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78CDDDC-AC58-C832-E72E-C90B7FE86F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Naam van deze presentatie | 01-01-2023</a:t>
            </a:r>
          </a:p>
        </p:txBody>
      </p:sp>
    </p:spTree>
    <p:extLst>
      <p:ext uri="{BB962C8B-B14F-4D97-AF65-F5344CB8AC3E}">
        <p14:creationId xmlns:p14="http://schemas.microsoft.com/office/powerpoint/2010/main" val="41151827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CBBE8A-8509-3E19-B730-3BEFA9249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8863A3F-25BC-28DC-B540-A59D640C7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48E0A-ED5F-432E-9B12-79B322EEC1A1}" type="datetimeFigureOut">
              <a:rPr lang="nl-NL" smtClean="0"/>
              <a:t>10-10-2024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0569F13-D5F2-EF38-2C79-8382EE77E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717FDA8-572C-BA99-0CAB-F931B54EA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45C7-A50D-4DEB-9A25-4B508C33F0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68465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96EC3F0-E927-0514-A2FA-A1ACFD69D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48E0A-ED5F-432E-9B12-79B322EEC1A1}" type="datetimeFigureOut">
              <a:rPr lang="nl-NL" smtClean="0"/>
              <a:t>10-10-2024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B0FCCAC-F8C6-A17A-F51D-D65D5365B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5C114E4-15EC-877C-4B27-BBA8BE2C8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45C7-A50D-4DEB-9A25-4B508C33F0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29101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68DE17-5356-7A25-B975-93C662766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C9E479-CE15-3E70-9052-FCA99272B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6FDB60A-1E0B-0611-7BCF-CE28756D8F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8BDAF76-4648-80E7-CEE8-455CDC7A2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48E0A-ED5F-432E-9B12-79B322EEC1A1}" type="datetimeFigureOut">
              <a:rPr lang="nl-NL" smtClean="0"/>
              <a:t>10-10-2024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89DD7C3-6F2E-E7C0-5DB6-0EEFF3E69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EB7BDB1-A450-121A-1E5F-9F2A32939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45C7-A50D-4DEB-9A25-4B508C33F0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26673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A61995-1CC1-9DB2-0E57-AC81F7FF8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A8138DE-471E-3E9A-40AA-6DA47BF5E6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C21D07B-33FF-7A3B-C7D0-C4DB25B0AE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3A09C5E-D066-A822-C61C-F6FABEA59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48E0A-ED5F-432E-9B12-79B322EEC1A1}" type="datetimeFigureOut">
              <a:rPr lang="nl-NL" smtClean="0"/>
              <a:t>10-10-2024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6B45465-E38A-BF9D-D235-1823F852D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B54C87D-B819-F4C4-7E47-7B36AEC7A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45C7-A50D-4DEB-9A25-4B508C33F0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42519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5EDF81-544A-79C4-04AB-0982E3173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F8D031C-3E2E-667D-7A1B-F98058948B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5D0D4A3-ED6C-E99E-A412-76C4358F4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48E0A-ED5F-432E-9B12-79B322EEC1A1}" type="datetimeFigureOut">
              <a:rPr lang="nl-NL" smtClean="0"/>
              <a:t>10-10-2024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9885409-C370-10AF-F4D3-228759D2D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61AB9E1-F7C1-2FB1-737F-20FAB7F2E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45C7-A50D-4DEB-9A25-4B508C33F0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50489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4BA2998-9F17-3E16-50E6-1ED9910039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C385336-7DFC-DC2E-06AD-648C7E7B74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6AF71DC-5E59-02E9-4D53-4BEB8C4A7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48E0A-ED5F-432E-9B12-79B322EEC1A1}" type="datetimeFigureOut">
              <a:rPr lang="nl-NL" smtClean="0"/>
              <a:t>10-10-2024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87AF713-9193-DD47-90B6-400CF6D86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0243B75-0109-A6B3-56EF-4931156A4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45C7-A50D-4DEB-9A25-4B508C33F0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8180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pagina met blauwe achtergrond">
    <p:bg>
      <p:bgPr>
        <a:solidFill>
          <a:schemeClr val="accent1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9F4321-7749-09CC-07A3-E6BC588BA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0E3B11E-E978-1F30-E0DD-74BDDFA1289E}"/>
              </a:ext>
            </a:extLst>
          </p:cNvPr>
          <p:cNvSpPr>
            <a:spLocks noGrp="1" noChangeAspect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D02A1BB6-0CFD-5482-530C-57B88CED1E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940" y="6193667"/>
            <a:ext cx="632059" cy="365125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algn="l">
              <a:defRPr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4728940B-EB84-6641-9D4C-C4A376C7F3D4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B89E1676-DAFC-35BC-04B7-0C5155C465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Naam van deze presentatie | 01-01-2023</a:t>
            </a:r>
          </a:p>
        </p:txBody>
      </p:sp>
    </p:spTree>
    <p:extLst>
      <p:ext uri="{BB962C8B-B14F-4D97-AF65-F5344CB8AC3E}">
        <p14:creationId xmlns:p14="http://schemas.microsoft.com/office/powerpoint/2010/main" val="1423214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ekstpagina met donkerblauwe achtergro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9F4321-7749-09CC-07A3-E6BC588BA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0E3B11E-E978-1F30-E0DD-74BDDFA1289E}"/>
              </a:ext>
            </a:extLst>
          </p:cNvPr>
          <p:cNvSpPr>
            <a:spLocks noGrp="1" noChangeAspect="1"/>
          </p:cNvSpPr>
          <p:nvPr>
            <p:ph idx="1"/>
          </p:nvPr>
        </p:nvSpPr>
        <p:spPr>
          <a:xfrm>
            <a:off x="838199" y="1825625"/>
            <a:ext cx="10515600" cy="4060825"/>
          </a:xfrm>
        </p:spPr>
        <p:txBody>
          <a:bodyPr>
            <a:noAutofit/>
          </a:bodyPr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21" name="Tijdelijke aanduiding voor dianummer 5">
            <a:extLst>
              <a:ext uri="{FF2B5EF4-FFF2-40B4-BE49-F238E27FC236}">
                <a16:creationId xmlns:a16="http://schemas.microsoft.com/office/drawing/2014/main" id="{FE7AB27F-47BF-E35C-08E6-41B4CFF4A3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940" y="6193667"/>
            <a:ext cx="632059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fld id="{4728940B-EB84-6641-9D4C-C4A376C7F3D4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BEA79ED-6EDD-2DF6-AA2D-C1DE33F75E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376" y="6124854"/>
            <a:ext cx="572422" cy="530074"/>
          </a:xfrm>
          <a:prstGeom prst="rect">
            <a:avLst/>
          </a:prstGeom>
        </p:spPr>
      </p:pic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058A60A-7F08-A138-BF9E-35146EC728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199" y="6231360"/>
            <a:ext cx="6713823" cy="276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Naam van deze presentatie | 01-01-2023</a:t>
            </a:r>
          </a:p>
        </p:txBody>
      </p:sp>
    </p:spTree>
    <p:extLst>
      <p:ext uri="{BB962C8B-B14F-4D97-AF65-F5344CB8AC3E}">
        <p14:creationId xmlns:p14="http://schemas.microsoft.com/office/powerpoint/2010/main" val="2888374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ussenslide donker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56F812-6993-2ED5-FC33-46A140CFB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709738"/>
            <a:ext cx="8063672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FFE291C-CF20-7A41-7DE3-01CA1D182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4589463"/>
            <a:ext cx="806367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F4EC57A-C736-E83E-4C4E-81DD40A475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376" y="6124854"/>
            <a:ext cx="572422" cy="53007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E5F9037-8279-4AC0-A15D-846448CCEE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87"/>
          <a:stretch/>
        </p:blipFill>
        <p:spPr>
          <a:xfrm>
            <a:off x="8216348" y="0"/>
            <a:ext cx="3975652" cy="3437285"/>
          </a:xfrm>
          <a:prstGeom prst="rect">
            <a:avLst/>
          </a:prstGeom>
        </p:spPr>
      </p:pic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A2302ADE-3A9B-D39C-E2C7-EB97518E8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940" y="6193667"/>
            <a:ext cx="632059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fld id="{4728940B-EB84-6641-9D4C-C4A376C7F3D4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9525C32-632E-E63F-4244-3313B9074E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199" y="6231360"/>
            <a:ext cx="6713823" cy="276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Naam van deze presentatie | 01-01-2023</a:t>
            </a:r>
          </a:p>
        </p:txBody>
      </p:sp>
    </p:spTree>
    <p:extLst>
      <p:ext uri="{BB962C8B-B14F-4D97-AF65-F5344CB8AC3E}">
        <p14:creationId xmlns:p14="http://schemas.microsoft.com/office/powerpoint/2010/main" val="179536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ussenslide lichtblau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56F812-6993-2ED5-FC33-46A140CFB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709738"/>
            <a:ext cx="8063672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FFE291C-CF20-7A41-7DE3-01CA1D182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4589463"/>
            <a:ext cx="806367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CC217B6-E634-8B2C-2ABE-B4B7E02DEB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376" y="6124854"/>
            <a:ext cx="572422" cy="53007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6F611BC-7855-5D74-4E5E-E1BC830D93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87"/>
          <a:stretch/>
        </p:blipFill>
        <p:spPr>
          <a:xfrm>
            <a:off x="8216348" y="0"/>
            <a:ext cx="3975652" cy="3437285"/>
          </a:xfrm>
          <a:prstGeom prst="rect">
            <a:avLst/>
          </a:prstGeom>
        </p:spPr>
      </p:pic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291D7577-0E8E-3E85-8E5D-7362E7C08D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940" y="6193667"/>
            <a:ext cx="632059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fld id="{4728940B-EB84-6641-9D4C-C4A376C7F3D4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EAC164C-1B92-8B5A-5591-710B719AAF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199" y="6231360"/>
            <a:ext cx="6713823" cy="276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Naam van deze presentatie | 01-01-2023</a:t>
            </a:r>
          </a:p>
        </p:txBody>
      </p:sp>
    </p:spTree>
    <p:extLst>
      <p:ext uri="{BB962C8B-B14F-4D97-AF65-F5344CB8AC3E}">
        <p14:creationId xmlns:p14="http://schemas.microsoft.com/office/powerpoint/2010/main" val="3697035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ussenslide bruinroo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56F812-6993-2ED5-FC33-46A140CFB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709738"/>
            <a:ext cx="8063672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FFE291C-CF20-7A41-7DE3-01CA1D182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4589463"/>
            <a:ext cx="806367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E477754-E68B-D46A-885B-549EF4978B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376" y="6124854"/>
            <a:ext cx="572422" cy="53007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717BFC9-62CE-F5B8-DB74-03B20E393A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87"/>
          <a:stretch/>
        </p:blipFill>
        <p:spPr>
          <a:xfrm>
            <a:off x="8216348" y="0"/>
            <a:ext cx="3975652" cy="3437285"/>
          </a:xfrm>
          <a:prstGeom prst="rect">
            <a:avLst/>
          </a:prstGeom>
        </p:spPr>
      </p:pic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E9F1F563-810B-FA48-A4C4-57CDE31B5C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940" y="6193667"/>
            <a:ext cx="632059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fld id="{4728940B-EB84-6641-9D4C-C4A376C7F3D4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0DF8FFB-1264-B43A-5E6F-2791EAC449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199" y="6231360"/>
            <a:ext cx="6713823" cy="276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Naam van deze presentatie | 01-01-2023</a:t>
            </a:r>
          </a:p>
        </p:txBody>
      </p:sp>
    </p:spTree>
    <p:extLst>
      <p:ext uri="{BB962C8B-B14F-4D97-AF65-F5344CB8AC3E}">
        <p14:creationId xmlns:p14="http://schemas.microsoft.com/office/powerpoint/2010/main" val="540049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ussenslide gro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56F812-6993-2ED5-FC33-46A140CFB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709738"/>
            <a:ext cx="8063672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FFE291C-CF20-7A41-7DE3-01CA1D182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4589463"/>
            <a:ext cx="806367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F2A996D-5DF4-F88E-5937-F3AC4277D8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376" y="6124854"/>
            <a:ext cx="572422" cy="53007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A996EF6-48E9-34E7-F2A7-B5607BF233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87"/>
          <a:stretch/>
        </p:blipFill>
        <p:spPr>
          <a:xfrm>
            <a:off x="8216348" y="0"/>
            <a:ext cx="3975652" cy="3437285"/>
          </a:xfrm>
          <a:prstGeom prst="rect">
            <a:avLst/>
          </a:prstGeom>
        </p:spPr>
      </p:pic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C5B2D79F-7892-3244-06CE-FBA24D4565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940" y="6193667"/>
            <a:ext cx="632059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fld id="{4728940B-EB84-6641-9D4C-C4A376C7F3D4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626C27C-CA34-FFD6-970F-79D22D8498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199" y="6231360"/>
            <a:ext cx="6713823" cy="276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Naam van deze presentatie | 01-01-2023</a:t>
            </a:r>
          </a:p>
        </p:txBody>
      </p:sp>
    </p:spTree>
    <p:extLst>
      <p:ext uri="{BB962C8B-B14F-4D97-AF65-F5344CB8AC3E}">
        <p14:creationId xmlns:p14="http://schemas.microsoft.com/office/powerpoint/2010/main" val="1877151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8713209-109B-0A82-3F2A-D07E85275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132"/>
            <a:ext cx="10515600" cy="5955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5893350-B1B0-5FC3-8A60-F9ED65DFF94C}"/>
              </a:ext>
            </a:extLst>
          </p:cNvPr>
          <p:cNvSpPr>
            <a:spLocks noGrp="1" noChangeAspect="1"/>
          </p:cNvSpPr>
          <p:nvPr>
            <p:ph type="body" idx="1"/>
          </p:nvPr>
        </p:nvSpPr>
        <p:spPr>
          <a:xfrm>
            <a:off x="838200" y="1825625"/>
            <a:ext cx="10515600" cy="4060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96EA9F35-B91D-8E9A-2943-CD708BA12D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199" y="6231360"/>
            <a:ext cx="6713823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200"/>
            </a:lvl1pPr>
          </a:lstStyle>
          <a:p>
            <a:r>
              <a:rPr lang="nl-NL"/>
              <a:t>Naam van deze presentatie | 01-01-2023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76CDED2-184B-B8CA-5725-EC39466239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 l="3567" t="13826" r="71824" b="16092"/>
          <a:stretch/>
        </p:blipFill>
        <p:spPr>
          <a:xfrm>
            <a:off x="114901" y="6008097"/>
            <a:ext cx="750595" cy="69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027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81" r:id="rId11"/>
    <p:sldLayoutId id="2147483675" r:id="rId12"/>
    <p:sldLayoutId id="2147483690" r:id="rId13"/>
    <p:sldLayoutId id="2147483676" r:id="rId14"/>
    <p:sldLayoutId id="2147483685" r:id="rId15"/>
    <p:sldLayoutId id="2147483688" r:id="rId16"/>
    <p:sldLayoutId id="2147483677" r:id="rId17"/>
    <p:sldLayoutId id="2147483678" r:id="rId18"/>
    <p:sldLayoutId id="2147483679" r:id="rId19"/>
    <p:sldLayoutId id="2147483689" r:id="rId20"/>
    <p:sldLayoutId id="2147483687" r:id="rId21"/>
    <p:sldLayoutId id="2147483683" r:id="rId22"/>
    <p:sldLayoutId id="2147483684" r:id="rId23"/>
    <p:sldLayoutId id="2147483659" r:id="rId2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accent1"/>
          </a:solidFill>
          <a:latin typeface="+mj-lt"/>
          <a:ea typeface="+mj-ea"/>
          <a:cs typeface="Poppins" pitchFamily="2" charset="77"/>
        </a:defRPr>
      </a:lvl1pPr>
    </p:titleStyle>
    <p:bodyStyle>
      <a:lvl1pPr marL="268288" indent="-268288" algn="l" defTabSz="914400" rtl="0" eaLnBrk="1" latinLnBrk="0" hangingPunct="1">
        <a:lnSpc>
          <a:spcPts val="336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Poppins" pitchFamily="2" charset="77"/>
        </a:defRPr>
      </a:lvl1pPr>
      <a:lvl2pPr marL="534988" indent="-266700" algn="l" defTabSz="914400" rtl="0" eaLnBrk="1" latinLnBrk="0" hangingPunct="1">
        <a:lnSpc>
          <a:spcPts val="336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Poppins" pitchFamily="2" charset="77"/>
        </a:defRPr>
      </a:lvl2pPr>
      <a:lvl3pPr marL="803275" indent="-268288" algn="l" defTabSz="914400" rtl="0" eaLnBrk="1" latinLnBrk="0" hangingPunct="1">
        <a:lnSpc>
          <a:spcPts val="336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Poppins" pitchFamily="2" charset="77"/>
        </a:defRPr>
      </a:lvl3pPr>
      <a:lvl4pPr marL="1077913" indent="-274638" algn="l" defTabSz="914400" rtl="0" eaLnBrk="1" latinLnBrk="0" hangingPunct="1">
        <a:lnSpc>
          <a:spcPts val="336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Poppins" pitchFamily="2" charset="77"/>
        </a:defRPr>
      </a:lvl4pPr>
      <a:lvl5pPr marL="1346200" indent="-268288" algn="l" defTabSz="914400" rtl="0" eaLnBrk="1" latinLnBrk="0" hangingPunct="1">
        <a:lnSpc>
          <a:spcPts val="336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08" userDrawn="1">
          <p15:clr>
            <a:srgbClr val="F26B43"/>
          </p15:clr>
        </p15:guide>
        <p15:guide id="2" pos="529" userDrawn="1">
          <p15:clr>
            <a:srgbClr val="F26B43"/>
          </p15:clr>
        </p15:guide>
        <p15:guide id="3" pos="7151" userDrawn="1">
          <p15:clr>
            <a:srgbClr val="F26B43"/>
          </p15:clr>
        </p15:guide>
        <p15:guide id="4" orient="horz" pos="115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BCE40A2-5C45-F78B-05B4-0928FCF72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26F2634-DA37-4AD2-032C-B9892F42C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9EC4ABA-CD2E-A451-22C7-A886D5412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F48E0A-ED5F-432E-9B12-79B322EEC1A1}" type="datetimeFigureOut">
              <a:rPr lang="nl-NL" smtClean="0"/>
              <a:t>10-10-2024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06B35B-16EA-43DB-B77D-73621C97DD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E5EFF82-A32A-F4C6-EBC0-E7805B334D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D745C7-A50D-4DEB-9A25-4B508C33F0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6093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98F554-A2FE-6ED5-C80B-CBB4D109C7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3792" y="3428270"/>
            <a:ext cx="9200915" cy="2059940"/>
          </a:xfrm>
        </p:spPr>
        <p:txBody>
          <a:bodyPr/>
          <a:lstStyle/>
          <a:p>
            <a:r>
              <a:rPr lang="nl-NL" dirty="0">
                <a:latin typeface="Poppins"/>
                <a:cs typeface="Poppins"/>
              </a:rPr>
              <a:t>CompetentNL als centrale </a:t>
            </a:r>
            <a:r>
              <a:rPr lang="nl-NL" dirty="0" err="1">
                <a:latin typeface="Poppins"/>
                <a:cs typeface="Poppins"/>
              </a:rPr>
              <a:t>skillsinformatievoorziening</a:t>
            </a:r>
            <a:br>
              <a:rPr lang="nl-NL" dirty="0">
                <a:latin typeface="Poppins"/>
                <a:cs typeface="Poppins"/>
              </a:rPr>
            </a:br>
            <a:br>
              <a:rPr lang="nl-NL" dirty="0">
                <a:latin typeface="Poppins"/>
                <a:cs typeface="Poppins"/>
              </a:rPr>
            </a:br>
            <a:r>
              <a:rPr lang="nl-NL" sz="2400" i="1" dirty="0">
                <a:latin typeface="Poppins"/>
                <a:cs typeface="Poppins"/>
              </a:rPr>
              <a:t> 10 oktober 2024</a:t>
            </a:r>
            <a:endParaRPr lang="en-US" sz="2400" i="1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BF1BBE41-A577-0D2B-7A2E-44ED068744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nl-NL" sz="1600" dirty="0">
                <a:cs typeface="Poppins"/>
              </a:rPr>
              <a:t>Jacob Molenaar, </a:t>
            </a:r>
            <a:r>
              <a:rPr lang="nl-NL" sz="1600" dirty="0" err="1">
                <a:cs typeface="Poppins"/>
              </a:rPr>
              <a:t>VmV</a:t>
            </a:r>
            <a:r>
              <a:rPr lang="nl-NL" sz="1600" dirty="0">
                <a:cs typeface="Poppins"/>
              </a:rPr>
              <a:t>/SBB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3502978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98660" y="3509665"/>
            <a:ext cx="9455150" cy="1762021"/>
          </a:xfrm>
        </p:spPr>
        <p:txBody>
          <a:bodyPr/>
          <a:lstStyle/>
          <a:p>
            <a:r>
              <a:rPr lang="nl-NL" dirty="0">
                <a:ea typeface="+mj-lt"/>
                <a:cs typeface="+mj-lt"/>
              </a:rPr>
              <a:t>Plek van </a:t>
            </a:r>
            <a:r>
              <a:rPr lang="nl-NL" dirty="0" err="1">
                <a:ea typeface="+mj-lt"/>
                <a:cs typeface="+mj-lt"/>
              </a:rPr>
              <a:t>competentNL</a:t>
            </a:r>
            <a:r>
              <a:rPr lang="nl-NL" dirty="0">
                <a:ea typeface="+mj-lt"/>
                <a:cs typeface="+mj-lt"/>
              </a:rPr>
              <a:t> in de ketenarchitectuur</a:t>
            </a:r>
            <a:endParaRPr lang="nl-NL" dirty="0">
              <a:cs typeface="Poppins"/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972BC0B-C27C-3630-73FB-FFFC90B24D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65496" y="6242305"/>
            <a:ext cx="9292590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>
                <a:latin typeface="Poppins"/>
                <a:cs typeface="Poppins"/>
              </a:rPr>
              <a:t>Eén verbindende </a:t>
            </a:r>
            <a:r>
              <a:rPr lang="nl-NL" err="1">
                <a:latin typeface="Poppins"/>
                <a:cs typeface="Poppins"/>
              </a:rPr>
              <a:t>skillstaal</a:t>
            </a:r>
            <a:r>
              <a:rPr lang="nl-NL">
                <a:latin typeface="Poppins"/>
                <a:cs typeface="Poppins"/>
              </a:rPr>
              <a:t> voor onderwijs en bedrijfsleven </a:t>
            </a:r>
            <a:endParaRPr lang="nl-NL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6136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4F6B37-04AA-58E7-1ADF-E09BE33195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28940B-EB84-6641-9D4C-C4A376C7F3D4}" type="slidenum">
              <a:rPr lang="nl-NL" smtClean="0"/>
              <a:pPr/>
              <a:t>11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4E2CE-0382-A25F-FA2F-5003EB6ADD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Ketenarchitectuur VmV - Leeroverzicht - VUM</a:t>
            </a:r>
            <a:endParaRPr lang="nl-N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4930CA-9D16-8FDC-0301-D4DD60E84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77767"/>
            <a:ext cx="12192000" cy="5302465"/>
          </a:xfrm>
          <a:prstGeom prst="rect">
            <a:avLst/>
          </a:prstGeom>
        </p:spPr>
      </p:pic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EB03E2E7-6B5B-BE8A-57A2-6FD0131A2D7C}"/>
              </a:ext>
            </a:extLst>
          </p:cNvPr>
          <p:cNvSpPr/>
          <p:nvPr/>
        </p:nvSpPr>
        <p:spPr>
          <a:xfrm>
            <a:off x="1688269" y="777767"/>
            <a:ext cx="4675955" cy="4130295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nl-NL" sz="220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6C8DC95-B160-05D9-9BD7-D7DA52361B7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8853" y="3932709"/>
            <a:ext cx="1476959" cy="40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370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94E156-D8A1-0872-A8F3-D14465F20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cs typeface="Poppins"/>
              </a:rPr>
              <a:t>Raakvlakken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362010-F5FB-7885-0A56-62CE0DC99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267970" indent="-267970"/>
            <a:r>
              <a:rPr lang="nl-NL">
                <a:cs typeface="Poppins"/>
              </a:rPr>
              <a:t>Standaarden (o.a. </a:t>
            </a:r>
            <a:r>
              <a:rPr lang="nl-NL" dirty="0">
                <a:cs typeface="Poppins"/>
              </a:rPr>
              <a:t>linked open data)</a:t>
            </a:r>
            <a:endParaRPr lang="nl-NL" dirty="0"/>
          </a:p>
          <a:p>
            <a:pPr marL="267970" indent="-267970"/>
            <a:r>
              <a:rPr lang="nl-NL" dirty="0" err="1">
                <a:cs typeface="Poppins"/>
              </a:rPr>
              <a:t>Metadateren</a:t>
            </a:r>
            <a:r>
              <a:rPr lang="nl-NL" dirty="0">
                <a:cs typeface="Poppins"/>
              </a:rPr>
              <a:t> (van onderwijsnormen, opleidingen en leermaterialen)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275994E-784D-5AB7-E969-5B741F41F1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28940B-EB84-6641-9D4C-C4A376C7F3D4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6048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9F169F56-3CA6-6179-40A0-81431224C3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>
                <a:latin typeface="Poppins"/>
                <a:cs typeface="Poppins"/>
              </a:rPr>
              <a:t>Vragen?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16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CCA47F-A2A5-4359-2521-77205635E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Onderwerpen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7B5C19-A7C8-853E-7570-653841973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267970" indent="-267970"/>
            <a:r>
              <a:rPr lang="nl-NL" dirty="0"/>
              <a:t>Waarom CompetentNL?</a:t>
            </a:r>
            <a:endParaRPr lang="nl-NL"/>
          </a:p>
          <a:p>
            <a:pPr marL="267970" indent="-267970"/>
            <a:r>
              <a:rPr lang="nl-NL" dirty="0"/>
              <a:t>Waar bestaat CompetentNL uit?</a:t>
            </a:r>
          </a:p>
          <a:p>
            <a:pPr marL="267970" indent="-267970"/>
            <a:r>
              <a:rPr lang="nl-NL" dirty="0">
                <a:cs typeface="Poppins"/>
              </a:rPr>
              <a:t>Plek van </a:t>
            </a:r>
            <a:r>
              <a:rPr lang="nl-NL" dirty="0" err="1">
                <a:cs typeface="Poppins"/>
              </a:rPr>
              <a:t>CompetentNL</a:t>
            </a:r>
            <a:r>
              <a:rPr lang="nl-NL" dirty="0">
                <a:cs typeface="Poppins"/>
              </a:rPr>
              <a:t> in de architectuur van het onderwijs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F97DBAF-5C80-45C2-57A8-E5CBD89D8D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28940B-EB84-6641-9D4C-C4A376C7F3D4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5887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42BB6-5606-4C15-8268-84A18AAF6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1290961" cy="2852737"/>
          </a:xfrm>
        </p:spPr>
        <p:txBody>
          <a:bodyPr/>
          <a:lstStyle/>
          <a:p>
            <a:r>
              <a:rPr lang="nl-NL"/>
              <a:t>Op weg naar een skillsgerichte arbeidsmarkt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FC6B25-01C6-9333-ACFA-78956D47FF2C}"/>
              </a:ext>
            </a:extLst>
          </p:cNvPr>
          <p:cNvSpPr txBox="1">
            <a:spLocks/>
          </p:cNvSpPr>
          <p:nvPr/>
        </p:nvSpPr>
        <p:spPr>
          <a:xfrm>
            <a:off x="827306" y="6169152"/>
            <a:ext cx="9306967" cy="350748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nl-NL" dirty="0">
                <a:latin typeface="Poppins"/>
                <a:cs typeface="Poppins"/>
              </a:rPr>
              <a:t>Eén verbindende </a:t>
            </a:r>
            <a:r>
              <a:rPr lang="nl-NL" dirty="0" err="1">
                <a:latin typeface="Poppins"/>
                <a:cs typeface="Poppins"/>
              </a:rPr>
              <a:t>skillstaal</a:t>
            </a:r>
            <a:r>
              <a:rPr lang="nl-NL" dirty="0">
                <a:latin typeface="Poppins"/>
                <a:cs typeface="Poppins"/>
              </a:rPr>
              <a:t> voor arbeidsmarkt en onderwijs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77927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6E41A8A-45A5-F2B1-781F-B845A7790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67889BF6-5804-36E5-B84F-44D340C291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940" y="6193667"/>
            <a:ext cx="632059" cy="365125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algn="l">
              <a:defRPr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CFDC1260-A2AC-4EDC-8BBC-1AB55CC8263F}" type="slidenum">
              <a:rPr lang="nl-NL" smtClean="0"/>
              <a:t>4</a:t>
            </a:fld>
            <a:endParaRPr lang="nl-NL"/>
          </a:p>
        </p:txBody>
      </p:sp>
      <p:pic>
        <p:nvPicPr>
          <p:cNvPr id="9" name="Picture 13">
            <a:extLst>
              <a:ext uri="{FF2B5EF4-FFF2-40B4-BE49-F238E27FC236}">
                <a16:creationId xmlns:a16="http://schemas.microsoft.com/office/drawing/2014/main" id="{C9E7A96F-777A-1FCC-1B0C-D04AC16540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4" b="4937"/>
          <a:stretch/>
        </p:blipFill>
        <p:spPr>
          <a:xfrm rot="21105755">
            <a:off x="498435" y="1183082"/>
            <a:ext cx="6227913" cy="676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14">
            <a:extLst>
              <a:ext uri="{FF2B5EF4-FFF2-40B4-BE49-F238E27FC236}">
                <a16:creationId xmlns:a16="http://schemas.microsoft.com/office/drawing/2014/main" id="{5BF47FCF-6160-641F-8A6F-53A20C36B4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465">
            <a:off x="3368148" y="2116889"/>
            <a:ext cx="8412443" cy="1311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5">
            <a:extLst>
              <a:ext uri="{FF2B5EF4-FFF2-40B4-BE49-F238E27FC236}">
                <a16:creationId xmlns:a16="http://schemas.microsoft.com/office/drawing/2014/main" id="{75C73F7E-184E-87DF-E808-C2EC850B27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3882">
            <a:off x="173849" y="3846762"/>
            <a:ext cx="8707065" cy="1324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A262E6C7-7473-3111-1BD0-02154E5F8B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527">
            <a:off x="7474053" y="1167087"/>
            <a:ext cx="4148014" cy="467916"/>
          </a:xfrm>
          <a:prstGeom prst="rect">
            <a:avLst/>
          </a:prstGeom>
          <a:effectLst>
            <a:outerShdw blurRad="292100" dist="139700" dir="54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03AE8AD3-C32E-8F44-12A0-82E5AA635D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4146">
            <a:off x="9117266" y="4438197"/>
            <a:ext cx="2817023" cy="425594"/>
          </a:xfrm>
          <a:prstGeom prst="rect">
            <a:avLst/>
          </a:prstGeom>
          <a:effectLst>
            <a:outerShdw blurRad="292100" dist="139700" dir="54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7F0BFB24-71D5-10D5-3E2E-7389D1508C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848" y="5163337"/>
            <a:ext cx="3184212" cy="483054"/>
          </a:xfrm>
          <a:prstGeom prst="rect">
            <a:avLst/>
          </a:prstGeom>
          <a:effectLst>
            <a:outerShdw blurRad="292100" dist="139700" dir="5400000" algn="ctr" rotWithShape="0">
              <a:srgbClr val="000000">
                <a:alpha val="65000"/>
              </a:srgb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232036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al 39">
            <a:extLst>
              <a:ext uri="{FF2B5EF4-FFF2-40B4-BE49-F238E27FC236}">
                <a16:creationId xmlns:a16="http://schemas.microsoft.com/office/drawing/2014/main" id="{04BFB755-3948-0C37-61B5-E1435D4A786E}"/>
              </a:ext>
            </a:extLst>
          </p:cNvPr>
          <p:cNvSpPr>
            <a:spLocks noChangeAspect="1"/>
          </p:cNvSpPr>
          <p:nvPr/>
        </p:nvSpPr>
        <p:spPr>
          <a:xfrm>
            <a:off x="5193646" y="2537843"/>
            <a:ext cx="2012725" cy="2012725"/>
          </a:xfrm>
          <a:prstGeom prst="ellipse">
            <a:avLst/>
          </a:prstGeom>
          <a:solidFill>
            <a:srgbClr val="294D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400" b="1" cap="all">
                <a:latin typeface="Poppins SemiBold" panose="00000700000000000000" pitchFamily="2" charset="0"/>
                <a:cs typeface="Poppins SemiBold" panose="00000700000000000000" pitchFamily="2" charset="0"/>
              </a:rPr>
              <a:t>Waarom </a:t>
            </a:r>
            <a:br>
              <a:rPr lang="nl-NL" sz="1400" b="1" cap="all">
                <a:latin typeface="Poppins SemiBold" panose="00000700000000000000" pitchFamily="2" charset="0"/>
                <a:cs typeface="Poppins SemiBold" panose="00000700000000000000" pitchFamily="2" charset="0"/>
              </a:rPr>
            </a:br>
            <a:r>
              <a:rPr lang="nl-NL" sz="1400" b="1" cap="all">
                <a:latin typeface="Poppins SemiBold" panose="00000700000000000000" pitchFamily="2" charset="0"/>
                <a:cs typeface="Poppins SemiBold" panose="00000700000000000000" pitchFamily="2" charset="0"/>
              </a:rPr>
              <a:t>skills?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5125FA6-5EBF-AEE3-8585-3257C7140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Waarom werken met skills?</a:t>
            </a:r>
          </a:p>
        </p:txBody>
      </p:sp>
      <p:pic>
        <p:nvPicPr>
          <p:cNvPr id="68" name="Tijdelijke aanduiding voor inhoud 6">
            <a:extLst>
              <a:ext uri="{FF2B5EF4-FFF2-40B4-BE49-F238E27FC236}">
                <a16:creationId xmlns:a16="http://schemas.microsoft.com/office/drawing/2014/main" id="{D32EA2AE-56EE-2962-6F91-B7AB6949B4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93975" y="1567415"/>
            <a:ext cx="1924050" cy="1352550"/>
          </a:xfr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5F83999D-D4E7-886C-1A42-E2F3A430E346}"/>
              </a:ext>
            </a:extLst>
          </p:cNvPr>
          <p:cNvSpPr txBox="1"/>
          <p:nvPr/>
        </p:nvSpPr>
        <p:spPr>
          <a:xfrm>
            <a:off x="8166934" y="2648761"/>
            <a:ext cx="3251370" cy="66787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nl-NL" sz="2400" b="1">
                <a:solidFill>
                  <a:srgbClr val="259EC5"/>
                </a:solidFill>
                <a:latin typeface="Poppins"/>
                <a:cs typeface="Poppins"/>
              </a:rPr>
              <a:t>Diploma's verouderen snel</a:t>
            </a:r>
            <a:endParaRPr lang="nl-NL" sz="2200" b="1" i="1">
              <a:solidFill>
                <a:srgbClr val="AE503C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D6F6CA75-A47B-5833-345C-77210806DFAE}"/>
              </a:ext>
            </a:extLst>
          </p:cNvPr>
          <p:cNvSpPr txBox="1"/>
          <p:nvPr/>
        </p:nvSpPr>
        <p:spPr>
          <a:xfrm>
            <a:off x="8243005" y="3751159"/>
            <a:ext cx="3538991" cy="266226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nl-NL" sz="2400" b="1" dirty="0">
                <a:solidFill>
                  <a:srgbClr val="259EC5"/>
                </a:solidFill>
                <a:latin typeface="Poppins"/>
                <a:cs typeface="Poppins"/>
              </a:rPr>
              <a:t>O</a:t>
            </a:r>
            <a:r>
              <a:rPr lang="nl-NL" sz="2400" b="1" u="none" strike="noStrike" baseline="0" dirty="0">
                <a:solidFill>
                  <a:srgbClr val="259EC5"/>
                </a:solidFill>
                <a:latin typeface="Poppins"/>
                <a:cs typeface="Poppins"/>
              </a:rPr>
              <a:t>ptimaal benutten van talenten</a:t>
            </a:r>
          </a:p>
          <a:p>
            <a:pPr>
              <a:lnSpc>
                <a:spcPct val="90000"/>
              </a:lnSpc>
            </a:pPr>
            <a:endParaRPr lang="nl-NL" sz="2400" b="1" dirty="0">
              <a:solidFill>
                <a:srgbClr val="259EC5"/>
              </a:solidFill>
              <a:latin typeface="Poppins"/>
              <a:cs typeface="Poppins"/>
            </a:endParaRPr>
          </a:p>
          <a:p>
            <a:pPr>
              <a:lnSpc>
                <a:spcPct val="90000"/>
              </a:lnSpc>
            </a:pPr>
            <a:r>
              <a:rPr lang="nl-NL" sz="2400" b="1" u="none" strike="noStrike" baseline="0" dirty="0">
                <a:solidFill>
                  <a:srgbClr val="259EC5"/>
                </a:solidFill>
                <a:latin typeface="Poppins"/>
                <a:cs typeface="Poppins"/>
              </a:rPr>
              <a:t>Overstap van werk naar werk makkelijker maken</a:t>
            </a:r>
          </a:p>
          <a:p>
            <a:pPr>
              <a:lnSpc>
                <a:spcPct val="90000"/>
              </a:lnSpc>
            </a:pPr>
            <a:endParaRPr lang="nl-NL" sz="2400" b="1" cap="all" dirty="0">
              <a:solidFill>
                <a:srgbClr val="259EC5"/>
              </a:solidFill>
              <a:latin typeface="Poppins"/>
              <a:cs typeface="Poppins"/>
            </a:endParaRPr>
          </a:p>
          <a:p>
            <a:pPr>
              <a:lnSpc>
                <a:spcPct val="90000"/>
              </a:lnSpc>
            </a:pPr>
            <a:endParaRPr lang="nl-NL" sz="2400" b="1" cap="all" dirty="0">
              <a:solidFill>
                <a:srgbClr val="259EC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C16CEB13-2226-4E9C-67A9-92880C67E629}"/>
              </a:ext>
            </a:extLst>
          </p:cNvPr>
          <p:cNvSpPr txBox="1"/>
          <p:nvPr/>
        </p:nvSpPr>
        <p:spPr>
          <a:xfrm>
            <a:off x="1088303" y="4075328"/>
            <a:ext cx="2854641" cy="133267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90000"/>
              </a:lnSpc>
            </a:pPr>
            <a:r>
              <a:rPr lang="nl-NL" sz="2400" b="1" u="none" strike="noStrike" baseline="0">
                <a:solidFill>
                  <a:schemeClr val="accent1"/>
                </a:solidFill>
                <a:latin typeface="Poppins"/>
                <a:cs typeface="Poppins"/>
              </a:rPr>
              <a:t>Beter zichtbaar maken wat de arbeidsmarkt vraagt</a:t>
            </a:r>
            <a:endParaRPr lang="nl-NL" sz="2400" b="1" cap="all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AFD7C366-12E6-ED4F-2B2D-35592181C452}"/>
              </a:ext>
            </a:extLst>
          </p:cNvPr>
          <p:cNvSpPr txBox="1"/>
          <p:nvPr/>
        </p:nvSpPr>
        <p:spPr>
          <a:xfrm>
            <a:off x="238371" y="2610661"/>
            <a:ext cx="3200570" cy="100027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90000"/>
              </a:lnSpc>
            </a:pPr>
            <a:r>
              <a:rPr lang="nl-NL" sz="2400" b="1" dirty="0">
                <a:solidFill>
                  <a:schemeClr val="accent1"/>
                </a:solidFill>
                <a:latin typeface="Poppins"/>
                <a:cs typeface="Poppins"/>
              </a:rPr>
              <a:t>N</a:t>
            </a:r>
            <a:r>
              <a:rPr lang="nl-NL" sz="2400" b="1" u="none" strike="noStrike" baseline="0" dirty="0">
                <a:solidFill>
                  <a:schemeClr val="accent1"/>
                </a:solidFill>
                <a:latin typeface="Poppins"/>
                <a:cs typeface="Poppins"/>
              </a:rPr>
              <a:t>auwkeurige informatie over werk en opleiding</a:t>
            </a:r>
            <a:endParaRPr lang="nl-NL" sz="2400" cap="all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23" name="#4">
            <a:extLst>
              <a:ext uri="{FF2B5EF4-FFF2-40B4-BE49-F238E27FC236}">
                <a16:creationId xmlns:a16="http://schemas.microsoft.com/office/drawing/2014/main" id="{E55420E1-21B1-DBA8-4557-DEE361558B18}"/>
              </a:ext>
            </a:extLst>
          </p:cNvPr>
          <p:cNvGrpSpPr/>
          <p:nvPr/>
        </p:nvGrpSpPr>
        <p:grpSpPr>
          <a:xfrm>
            <a:off x="5526361" y="-186823"/>
            <a:ext cx="6051413" cy="3794836"/>
            <a:chOff x="2036622" y="1701612"/>
            <a:chExt cx="6051413" cy="3794836"/>
          </a:xfrm>
        </p:grpSpPr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159F06A0-21EE-C777-3286-158DF249152F}"/>
                </a:ext>
              </a:extLst>
            </p:cNvPr>
            <p:cNvSpPr/>
            <p:nvPr/>
          </p:nvSpPr>
          <p:spPr>
            <a:xfrm>
              <a:off x="4293199" y="1701612"/>
              <a:ext cx="3794836" cy="3794836"/>
            </a:xfrm>
            <a:prstGeom prst="arc">
              <a:avLst/>
            </a:prstGeom>
            <a:solidFill>
              <a:schemeClr val="tx2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6513E0E7-AD6D-9EA4-B8DB-0F00BAAACFBC}"/>
                </a:ext>
              </a:extLst>
            </p:cNvPr>
            <p:cNvSpPr/>
            <p:nvPr/>
          </p:nvSpPr>
          <p:spPr>
            <a:xfrm>
              <a:off x="2036622" y="3383335"/>
              <a:ext cx="1714837" cy="1662892"/>
            </a:xfrm>
            <a:prstGeom prst="arc">
              <a:avLst/>
            </a:prstGeom>
            <a:solidFill>
              <a:schemeClr val="accent4">
                <a:lumMod val="7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nl-NL" b="1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#3">
            <a:extLst>
              <a:ext uri="{FF2B5EF4-FFF2-40B4-BE49-F238E27FC236}">
                <a16:creationId xmlns:a16="http://schemas.microsoft.com/office/drawing/2014/main" id="{675555E8-B523-2630-75E1-BF6B701DFED2}"/>
              </a:ext>
            </a:extLst>
          </p:cNvPr>
          <p:cNvGrpSpPr/>
          <p:nvPr/>
        </p:nvGrpSpPr>
        <p:grpSpPr>
          <a:xfrm rot="5400000">
            <a:off x="4398419" y="1895872"/>
            <a:ext cx="1592649" cy="1705319"/>
            <a:chOff x="4511724" y="3570995"/>
            <a:chExt cx="1664425" cy="1705319"/>
          </a:xfrm>
        </p:grpSpPr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5BF232FC-D415-BD6F-0DCB-1E5BFD07B552}"/>
                </a:ext>
              </a:extLst>
            </p:cNvPr>
            <p:cNvSpPr/>
            <p:nvPr/>
          </p:nvSpPr>
          <p:spPr>
            <a:xfrm>
              <a:off x="4511724" y="3570995"/>
              <a:ext cx="1664425" cy="1705319"/>
            </a:xfrm>
            <a:custGeom>
              <a:avLst/>
              <a:gdLst>
                <a:gd name="connsiteX0" fmla="*/ 1295711 w 1295711"/>
                <a:gd name="connsiteY0" fmla="*/ 1091660 h 1343503"/>
                <a:gd name="connsiteX1" fmla="*/ 1295711 w 1295711"/>
                <a:gd name="connsiteY1" fmla="*/ 1326150 h 1343503"/>
                <a:gd name="connsiteX2" fmla="*/ 1285716 w 1295711"/>
                <a:gd name="connsiteY2" fmla="*/ 1305588 h 1343503"/>
                <a:gd name="connsiteX3" fmla="*/ 1253353 w 1295711"/>
                <a:gd name="connsiteY3" fmla="*/ 1214372 h 1343503"/>
                <a:gd name="connsiteX4" fmla="*/ 1294010 w 1295711"/>
                <a:gd name="connsiteY4" fmla="*/ 1095046 h 1343503"/>
                <a:gd name="connsiteX5" fmla="*/ 126617 w 1295711"/>
                <a:gd name="connsiteY5" fmla="*/ 54885 h 1343503"/>
                <a:gd name="connsiteX6" fmla="*/ 245943 w 1295711"/>
                <a:gd name="connsiteY6" fmla="*/ 95542 h 1343503"/>
                <a:gd name="connsiteX7" fmla="*/ 253695 w 1295711"/>
                <a:gd name="connsiteY7" fmla="*/ 99436 h 1343503"/>
                <a:gd name="connsiteX8" fmla="*/ 254357 w 1295711"/>
                <a:gd name="connsiteY8" fmla="*/ 98699 h 1343503"/>
                <a:gd name="connsiteX9" fmla="*/ 258850 w 1295711"/>
                <a:gd name="connsiteY9" fmla="*/ 102506 h 1343503"/>
                <a:gd name="connsiteX10" fmla="*/ 260221 w 1295711"/>
                <a:gd name="connsiteY10" fmla="*/ 108839 h 1343503"/>
                <a:gd name="connsiteX11" fmla="*/ 259143 w 1295711"/>
                <a:gd name="connsiteY11" fmla="*/ 110039 h 1343503"/>
                <a:gd name="connsiteX12" fmla="*/ 262798 w 1295711"/>
                <a:gd name="connsiteY12" fmla="*/ 182420 h 1343503"/>
                <a:gd name="connsiteX13" fmla="*/ 265580 w 1295711"/>
                <a:gd name="connsiteY13" fmla="*/ 201037 h 1343503"/>
                <a:gd name="connsiteX14" fmla="*/ 270492 w 1295711"/>
                <a:gd name="connsiteY14" fmla="*/ 201037 h 1343503"/>
                <a:gd name="connsiteX15" fmla="*/ 281861 w 1295711"/>
                <a:gd name="connsiteY15" fmla="*/ 275525 h 1343503"/>
                <a:gd name="connsiteX16" fmla="*/ 924217 w 1295711"/>
                <a:gd name="connsiteY16" fmla="*/ 1020861 h 1343503"/>
                <a:gd name="connsiteX17" fmla="*/ 1088355 w 1295711"/>
                <a:gd name="connsiteY17" fmla="*/ 1065198 h 1343503"/>
                <a:gd name="connsiteX18" fmla="*/ 1088355 w 1295711"/>
                <a:gd name="connsiteY18" fmla="*/ 1065348 h 1343503"/>
                <a:gd name="connsiteX19" fmla="*/ 1089602 w 1295711"/>
                <a:gd name="connsiteY19" fmla="*/ 1065535 h 1343503"/>
                <a:gd name="connsiteX20" fmla="*/ 1092741 w 1295711"/>
                <a:gd name="connsiteY20" fmla="*/ 1066383 h 1343503"/>
                <a:gd name="connsiteX21" fmla="*/ 1098934 w 1295711"/>
                <a:gd name="connsiteY21" fmla="*/ 1066929 h 1343503"/>
                <a:gd name="connsiteX22" fmla="*/ 1174307 w 1295711"/>
                <a:gd name="connsiteY22" fmla="*/ 1078191 h 1343503"/>
                <a:gd name="connsiteX23" fmla="*/ 1251507 w 1295711"/>
                <a:gd name="connsiteY23" fmla="*/ 1082089 h 1343503"/>
                <a:gd name="connsiteX24" fmla="*/ 1252468 w 1295711"/>
                <a:gd name="connsiteY24" fmla="*/ 1087769 h 1343503"/>
                <a:gd name="connsiteX25" fmla="*/ 1242520 w 1295711"/>
                <a:gd name="connsiteY25" fmla="*/ 1107953 h 1343503"/>
                <a:gd name="connsiteX26" fmla="*/ 1208110 w 1295711"/>
                <a:gd name="connsiteY26" fmla="*/ 1214372 h 1343503"/>
                <a:gd name="connsiteX27" fmla="*/ 1254137 w 1295711"/>
                <a:gd name="connsiteY27" fmla="*/ 1333698 h 1343503"/>
                <a:gd name="connsiteX28" fmla="*/ 1259122 w 1295711"/>
                <a:gd name="connsiteY28" fmla="*/ 1343503 h 1343503"/>
                <a:gd name="connsiteX29" fmla="*/ 1149524 w 1295711"/>
                <a:gd name="connsiteY29" fmla="*/ 1338314 h 1343503"/>
                <a:gd name="connsiteX30" fmla="*/ 5973 w 1295711"/>
                <a:gd name="connsiteY30" fmla="*/ 202000 h 1343503"/>
                <a:gd name="connsiteX31" fmla="*/ 1030 w 1295711"/>
                <a:gd name="connsiteY31" fmla="*/ 104095 h 1343503"/>
                <a:gd name="connsiteX32" fmla="*/ 7291 w 1295711"/>
                <a:gd name="connsiteY32" fmla="*/ 100912 h 1343503"/>
                <a:gd name="connsiteX33" fmla="*/ 126617 w 1295711"/>
                <a:gd name="connsiteY33" fmla="*/ 54885 h 1343503"/>
                <a:gd name="connsiteX34" fmla="*/ 2812 w 1295711"/>
                <a:gd name="connsiteY34" fmla="*/ 0 h 1343503"/>
                <a:gd name="connsiteX35" fmla="*/ 261578 w 1295711"/>
                <a:gd name="connsiteY35" fmla="*/ 0 h 1343503"/>
                <a:gd name="connsiteX36" fmla="*/ 258900 w 1295711"/>
                <a:gd name="connsiteY36" fmla="*/ 53039 h 1343503"/>
                <a:gd name="connsiteX37" fmla="*/ 253220 w 1295711"/>
                <a:gd name="connsiteY37" fmla="*/ 54000 h 1343503"/>
                <a:gd name="connsiteX38" fmla="*/ 233036 w 1295711"/>
                <a:gd name="connsiteY38" fmla="*/ 44052 h 1343503"/>
                <a:gd name="connsiteX39" fmla="*/ 126617 w 1295711"/>
                <a:gd name="connsiteY39" fmla="*/ 9642 h 1343503"/>
                <a:gd name="connsiteX40" fmla="*/ 7291 w 1295711"/>
                <a:gd name="connsiteY40" fmla="*/ 55669 h 1343503"/>
                <a:gd name="connsiteX41" fmla="*/ 0 w 1295711"/>
                <a:gd name="connsiteY41" fmla="*/ 59377 h 1343503"/>
                <a:gd name="connsiteX0" fmla="*/ 1294010 w 1295711"/>
                <a:gd name="connsiteY0" fmla="*/ 1095046 h 1343503"/>
                <a:gd name="connsiteX1" fmla="*/ 1295711 w 1295711"/>
                <a:gd name="connsiteY1" fmla="*/ 1326150 h 1343503"/>
                <a:gd name="connsiteX2" fmla="*/ 1285716 w 1295711"/>
                <a:gd name="connsiteY2" fmla="*/ 1305588 h 1343503"/>
                <a:gd name="connsiteX3" fmla="*/ 1253353 w 1295711"/>
                <a:gd name="connsiteY3" fmla="*/ 1214372 h 1343503"/>
                <a:gd name="connsiteX4" fmla="*/ 1294010 w 1295711"/>
                <a:gd name="connsiteY4" fmla="*/ 1095046 h 1343503"/>
                <a:gd name="connsiteX5" fmla="*/ 126617 w 1295711"/>
                <a:gd name="connsiteY5" fmla="*/ 54885 h 1343503"/>
                <a:gd name="connsiteX6" fmla="*/ 245943 w 1295711"/>
                <a:gd name="connsiteY6" fmla="*/ 95542 h 1343503"/>
                <a:gd name="connsiteX7" fmla="*/ 253695 w 1295711"/>
                <a:gd name="connsiteY7" fmla="*/ 99436 h 1343503"/>
                <a:gd name="connsiteX8" fmla="*/ 254357 w 1295711"/>
                <a:gd name="connsiteY8" fmla="*/ 98699 h 1343503"/>
                <a:gd name="connsiteX9" fmla="*/ 258850 w 1295711"/>
                <a:gd name="connsiteY9" fmla="*/ 102506 h 1343503"/>
                <a:gd name="connsiteX10" fmla="*/ 260221 w 1295711"/>
                <a:gd name="connsiteY10" fmla="*/ 108839 h 1343503"/>
                <a:gd name="connsiteX11" fmla="*/ 259143 w 1295711"/>
                <a:gd name="connsiteY11" fmla="*/ 110039 h 1343503"/>
                <a:gd name="connsiteX12" fmla="*/ 262798 w 1295711"/>
                <a:gd name="connsiteY12" fmla="*/ 182420 h 1343503"/>
                <a:gd name="connsiteX13" fmla="*/ 265580 w 1295711"/>
                <a:gd name="connsiteY13" fmla="*/ 201037 h 1343503"/>
                <a:gd name="connsiteX14" fmla="*/ 270492 w 1295711"/>
                <a:gd name="connsiteY14" fmla="*/ 201037 h 1343503"/>
                <a:gd name="connsiteX15" fmla="*/ 281861 w 1295711"/>
                <a:gd name="connsiteY15" fmla="*/ 275525 h 1343503"/>
                <a:gd name="connsiteX16" fmla="*/ 924217 w 1295711"/>
                <a:gd name="connsiteY16" fmla="*/ 1020861 h 1343503"/>
                <a:gd name="connsiteX17" fmla="*/ 1088355 w 1295711"/>
                <a:gd name="connsiteY17" fmla="*/ 1065198 h 1343503"/>
                <a:gd name="connsiteX18" fmla="*/ 1088355 w 1295711"/>
                <a:gd name="connsiteY18" fmla="*/ 1065348 h 1343503"/>
                <a:gd name="connsiteX19" fmla="*/ 1089602 w 1295711"/>
                <a:gd name="connsiteY19" fmla="*/ 1065535 h 1343503"/>
                <a:gd name="connsiteX20" fmla="*/ 1092741 w 1295711"/>
                <a:gd name="connsiteY20" fmla="*/ 1066383 h 1343503"/>
                <a:gd name="connsiteX21" fmla="*/ 1098934 w 1295711"/>
                <a:gd name="connsiteY21" fmla="*/ 1066929 h 1343503"/>
                <a:gd name="connsiteX22" fmla="*/ 1174307 w 1295711"/>
                <a:gd name="connsiteY22" fmla="*/ 1078191 h 1343503"/>
                <a:gd name="connsiteX23" fmla="*/ 1251507 w 1295711"/>
                <a:gd name="connsiteY23" fmla="*/ 1082089 h 1343503"/>
                <a:gd name="connsiteX24" fmla="*/ 1252468 w 1295711"/>
                <a:gd name="connsiteY24" fmla="*/ 1087769 h 1343503"/>
                <a:gd name="connsiteX25" fmla="*/ 1242520 w 1295711"/>
                <a:gd name="connsiteY25" fmla="*/ 1107953 h 1343503"/>
                <a:gd name="connsiteX26" fmla="*/ 1208110 w 1295711"/>
                <a:gd name="connsiteY26" fmla="*/ 1214372 h 1343503"/>
                <a:gd name="connsiteX27" fmla="*/ 1254137 w 1295711"/>
                <a:gd name="connsiteY27" fmla="*/ 1333698 h 1343503"/>
                <a:gd name="connsiteX28" fmla="*/ 1259122 w 1295711"/>
                <a:gd name="connsiteY28" fmla="*/ 1343503 h 1343503"/>
                <a:gd name="connsiteX29" fmla="*/ 1149524 w 1295711"/>
                <a:gd name="connsiteY29" fmla="*/ 1338314 h 1343503"/>
                <a:gd name="connsiteX30" fmla="*/ 5973 w 1295711"/>
                <a:gd name="connsiteY30" fmla="*/ 202000 h 1343503"/>
                <a:gd name="connsiteX31" fmla="*/ 1030 w 1295711"/>
                <a:gd name="connsiteY31" fmla="*/ 104095 h 1343503"/>
                <a:gd name="connsiteX32" fmla="*/ 7291 w 1295711"/>
                <a:gd name="connsiteY32" fmla="*/ 100912 h 1343503"/>
                <a:gd name="connsiteX33" fmla="*/ 126617 w 1295711"/>
                <a:gd name="connsiteY33" fmla="*/ 54885 h 1343503"/>
                <a:gd name="connsiteX34" fmla="*/ 2812 w 1295711"/>
                <a:gd name="connsiteY34" fmla="*/ 0 h 1343503"/>
                <a:gd name="connsiteX35" fmla="*/ 261578 w 1295711"/>
                <a:gd name="connsiteY35" fmla="*/ 0 h 1343503"/>
                <a:gd name="connsiteX36" fmla="*/ 258900 w 1295711"/>
                <a:gd name="connsiteY36" fmla="*/ 53039 h 1343503"/>
                <a:gd name="connsiteX37" fmla="*/ 253220 w 1295711"/>
                <a:gd name="connsiteY37" fmla="*/ 54000 h 1343503"/>
                <a:gd name="connsiteX38" fmla="*/ 233036 w 1295711"/>
                <a:gd name="connsiteY38" fmla="*/ 44052 h 1343503"/>
                <a:gd name="connsiteX39" fmla="*/ 126617 w 1295711"/>
                <a:gd name="connsiteY39" fmla="*/ 9642 h 1343503"/>
                <a:gd name="connsiteX40" fmla="*/ 7291 w 1295711"/>
                <a:gd name="connsiteY40" fmla="*/ 55669 h 1343503"/>
                <a:gd name="connsiteX41" fmla="*/ 0 w 1295711"/>
                <a:gd name="connsiteY41" fmla="*/ 59377 h 1343503"/>
                <a:gd name="connsiteX42" fmla="*/ 2812 w 1295711"/>
                <a:gd name="connsiteY42" fmla="*/ 0 h 1343503"/>
                <a:gd name="connsiteX0" fmla="*/ 1294010 w 1295711"/>
                <a:gd name="connsiteY0" fmla="*/ 1095046 h 1343503"/>
                <a:gd name="connsiteX1" fmla="*/ 1295711 w 1295711"/>
                <a:gd name="connsiteY1" fmla="*/ 1326150 h 1343503"/>
                <a:gd name="connsiteX2" fmla="*/ 1285716 w 1295711"/>
                <a:gd name="connsiteY2" fmla="*/ 1305588 h 1343503"/>
                <a:gd name="connsiteX3" fmla="*/ 1294010 w 1295711"/>
                <a:gd name="connsiteY3" fmla="*/ 1095046 h 1343503"/>
                <a:gd name="connsiteX4" fmla="*/ 126617 w 1295711"/>
                <a:gd name="connsiteY4" fmla="*/ 54885 h 1343503"/>
                <a:gd name="connsiteX5" fmla="*/ 245943 w 1295711"/>
                <a:gd name="connsiteY5" fmla="*/ 95542 h 1343503"/>
                <a:gd name="connsiteX6" fmla="*/ 253695 w 1295711"/>
                <a:gd name="connsiteY6" fmla="*/ 99436 h 1343503"/>
                <a:gd name="connsiteX7" fmla="*/ 254357 w 1295711"/>
                <a:gd name="connsiteY7" fmla="*/ 98699 h 1343503"/>
                <a:gd name="connsiteX8" fmla="*/ 258850 w 1295711"/>
                <a:gd name="connsiteY8" fmla="*/ 102506 h 1343503"/>
                <a:gd name="connsiteX9" fmla="*/ 260221 w 1295711"/>
                <a:gd name="connsiteY9" fmla="*/ 108839 h 1343503"/>
                <a:gd name="connsiteX10" fmla="*/ 259143 w 1295711"/>
                <a:gd name="connsiteY10" fmla="*/ 110039 h 1343503"/>
                <a:gd name="connsiteX11" fmla="*/ 262798 w 1295711"/>
                <a:gd name="connsiteY11" fmla="*/ 182420 h 1343503"/>
                <a:gd name="connsiteX12" fmla="*/ 265580 w 1295711"/>
                <a:gd name="connsiteY12" fmla="*/ 201037 h 1343503"/>
                <a:gd name="connsiteX13" fmla="*/ 270492 w 1295711"/>
                <a:gd name="connsiteY13" fmla="*/ 201037 h 1343503"/>
                <a:gd name="connsiteX14" fmla="*/ 281861 w 1295711"/>
                <a:gd name="connsiteY14" fmla="*/ 275525 h 1343503"/>
                <a:gd name="connsiteX15" fmla="*/ 924217 w 1295711"/>
                <a:gd name="connsiteY15" fmla="*/ 1020861 h 1343503"/>
                <a:gd name="connsiteX16" fmla="*/ 1088355 w 1295711"/>
                <a:gd name="connsiteY16" fmla="*/ 1065198 h 1343503"/>
                <a:gd name="connsiteX17" fmla="*/ 1088355 w 1295711"/>
                <a:gd name="connsiteY17" fmla="*/ 1065348 h 1343503"/>
                <a:gd name="connsiteX18" fmla="*/ 1089602 w 1295711"/>
                <a:gd name="connsiteY18" fmla="*/ 1065535 h 1343503"/>
                <a:gd name="connsiteX19" fmla="*/ 1092741 w 1295711"/>
                <a:gd name="connsiteY19" fmla="*/ 1066383 h 1343503"/>
                <a:gd name="connsiteX20" fmla="*/ 1098934 w 1295711"/>
                <a:gd name="connsiteY20" fmla="*/ 1066929 h 1343503"/>
                <a:gd name="connsiteX21" fmla="*/ 1174307 w 1295711"/>
                <a:gd name="connsiteY21" fmla="*/ 1078191 h 1343503"/>
                <a:gd name="connsiteX22" fmla="*/ 1251507 w 1295711"/>
                <a:gd name="connsiteY22" fmla="*/ 1082089 h 1343503"/>
                <a:gd name="connsiteX23" fmla="*/ 1252468 w 1295711"/>
                <a:gd name="connsiteY23" fmla="*/ 1087769 h 1343503"/>
                <a:gd name="connsiteX24" fmla="*/ 1242520 w 1295711"/>
                <a:gd name="connsiteY24" fmla="*/ 1107953 h 1343503"/>
                <a:gd name="connsiteX25" fmla="*/ 1208110 w 1295711"/>
                <a:gd name="connsiteY25" fmla="*/ 1214372 h 1343503"/>
                <a:gd name="connsiteX26" fmla="*/ 1254137 w 1295711"/>
                <a:gd name="connsiteY26" fmla="*/ 1333698 h 1343503"/>
                <a:gd name="connsiteX27" fmla="*/ 1259122 w 1295711"/>
                <a:gd name="connsiteY27" fmla="*/ 1343503 h 1343503"/>
                <a:gd name="connsiteX28" fmla="*/ 1149524 w 1295711"/>
                <a:gd name="connsiteY28" fmla="*/ 1338314 h 1343503"/>
                <a:gd name="connsiteX29" fmla="*/ 5973 w 1295711"/>
                <a:gd name="connsiteY29" fmla="*/ 202000 h 1343503"/>
                <a:gd name="connsiteX30" fmla="*/ 1030 w 1295711"/>
                <a:gd name="connsiteY30" fmla="*/ 104095 h 1343503"/>
                <a:gd name="connsiteX31" fmla="*/ 7291 w 1295711"/>
                <a:gd name="connsiteY31" fmla="*/ 100912 h 1343503"/>
                <a:gd name="connsiteX32" fmla="*/ 126617 w 1295711"/>
                <a:gd name="connsiteY32" fmla="*/ 54885 h 1343503"/>
                <a:gd name="connsiteX33" fmla="*/ 2812 w 1295711"/>
                <a:gd name="connsiteY33" fmla="*/ 0 h 1343503"/>
                <a:gd name="connsiteX34" fmla="*/ 261578 w 1295711"/>
                <a:gd name="connsiteY34" fmla="*/ 0 h 1343503"/>
                <a:gd name="connsiteX35" fmla="*/ 258900 w 1295711"/>
                <a:gd name="connsiteY35" fmla="*/ 53039 h 1343503"/>
                <a:gd name="connsiteX36" fmla="*/ 253220 w 1295711"/>
                <a:gd name="connsiteY36" fmla="*/ 54000 h 1343503"/>
                <a:gd name="connsiteX37" fmla="*/ 233036 w 1295711"/>
                <a:gd name="connsiteY37" fmla="*/ 44052 h 1343503"/>
                <a:gd name="connsiteX38" fmla="*/ 126617 w 1295711"/>
                <a:gd name="connsiteY38" fmla="*/ 9642 h 1343503"/>
                <a:gd name="connsiteX39" fmla="*/ 7291 w 1295711"/>
                <a:gd name="connsiteY39" fmla="*/ 55669 h 1343503"/>
                <a:gd name="connsiteX40" fmla="*/ 0 w 1295711"/>
                <a:gd name="connsiteY40" fmla="*/ 59377 h 1343503"/>
                <a:gd name="connsiteX41" fmla="*/ 2812 w 1295711"/>
                <a:gd name="connsiteY41" fmla="*/ 0 h 1343503"/>
                <a:gd name="connsiteX0" fmla="*/ 1294010 w 1387079"/>
                <a:gd name="connsiteY0" fmla="*/ 1095046 h 1343503"/>
                <a:gd name="connsiteX1" fmla="*/ 1295711 w 1387079"/>
                <a:gd name="connsiteY1" fmla="*/ 1326150 h 1343503"/>
                <a:gd name="connsiteX2" fmla="*/ 1285716 w 1387079"/>
                <a:gd name="connsiteY2" fmla="*/ 1305588 h 1343503"/>
                <a:gd name="connsiteX3" fmla="*/ 1284598 w 1387079"/>
                <a:gd name="connsiteY3" fmla="*/ 1114121 h 1343503"/>
                <a:gd name="connsiteX4" fmla="*/ 1294010 w 1387079"/>
                <a:gd name="connsiteY4" fmla="*/ 1095046 h 1343503"/>
                <a:gd name="connsiteX5" fmla="*/ 126617 w 1387079"/>
                <a:gd name="connsiteY5" fmla="*/ 54885 h 1343503"/>
                <a:gd name="connsiteX6" fmla="*/ 245943 w 1387079"/>
                <a:gd name="connsiteY6" fmla="*/ 95542 h 1343503"/>
                <a:gd name="connsiteX7" fmla="*/ 253695 w 1387079"/>
                <a:gd name="connsiteY7" fmla="*/ 99436 h 1343503"/>
                <a:gd name="connsiteX8" fmla="*/ 254357 w 1387079"/>
                <a:gd name="connsiteY8" fmla="*/ 98699 h 1343503"/>
                <a:gd name="connsiteX9" fmla="*/ 258850 w 1387079"/>
                <a:gd name="connsiteY9" fmla="*/ 102506 h 1343503"/>
                <a:gd name="connsiteX10" fmla="*/ 260221 w 1387079"/>
                <a:gd name="connsiteY10" fmla="*/ 108839 h 1343503"/>
                <a:gd name="connsiteX11" fmla="*/ 259143 w 1387079"/>
                <a:gd name="connsiteY11" fmla="*/ 110039 h 1343503"/>
                <a:gd name="connsiteX12" fmla="*/ 262798 w 1387079"/>
                <a:gd name="connsiteY12" fmla="*/ 182420 h 1343503"/>
                <a:gd name="connsiteX13" fmla="*/ 265580 w 1387079"/>
                <a:gd name="connsiteY13" fmla="*/ 201037 h 1343503"/>
                <a:gd name="connsiteX14" fmla="*/ 270492 w 1387079"/>
                <a:gd name="connsiteY14" fmla="*/ 201037 h 1343503"/>
                <a:gd name="connsiteX15" fmla="*/ 281861 w 1387079"/>
                <a:gd name="connsiteY15" fmla="*/ 275525 h 1343503"/>
                <a:gd name="connsiteX16" fmla="*/ 924217 w 1387079"/>
                <a:gd name="connsiteY16" fmla="*/ 1020861 h 1343503"/>
                <a:gd name="connsiteX17" fmla="*/ 1088355 w 1387079"/>
                <a:gd name="connsiteY17" fmla="*/ 1065198 h 1343503"/>
                <a:gd name="connsiteX18" fmla="*/ 1088355 w 1387079"/>
                <a:gd name="connsiteY18" fmla="*/ 1065348 h 1343503"/>
                <a:gd name="connsiteX19" fmla="*/ 1089602 w 1387079"/>
                <a:gd name="connsiteY19" fmla="*/ 1065535 h 1343503"/>
                <a:gd name="connsiteX20" fmla="*/ 1092741 w 1387079"/>
                <a:gd name="connsiteY20" fmla="*/ 1066383 h 1343503"/>
                <a:gd name="connsiteX21" fmla="*/ 1098934 w 1387079"/>
                <a:gd name="connsiteY21" fmla="*/ 1066929 h 1343503"/>
                <a:gd name="connsiteX22" fmla="*/ 1174307 w 1387079"/>
                <a:gd name="connsiteY22" fmla="*/ 1078191 h 1343503"/>
                <a:gd name="connsiteX23" fmla="*/ 1251507 w 1387079"/>
                <a:gd name="connsiteY23" fmla="*/ 1082089 h 1343503"/>
                <a:gd name="connsiteX24" fmla="*/ 1252468 w 1387079"/>
                <a:gd name="connsiteY24" fmla="*/ 1087769 h 1343503"/>
                <a:gd name="connsiteX25" fmla="*/ 1242520 w 1387079"/>
                <a:gd name="connsiteY25" fmla="*/ 1107953 h 1343503"/>
                <a:gd name="connsiteX26" fmla="*/ 1208110 w 1387079"/>
                <a:gd name="connsiteY26" fmla="*/ 1214372 h 1343503"/>
                <a:gd name="connsiteX27" fmla="*/ 1254137 w 1387079"/>
                <a:gd name="connsiteY27" fmla="*/ 1333698 h 1343503"/>
                <a:gd name="connsiteX28" fmla="*/ 1259122 w 1387079"/>
                <a:gd name="connsiteY28" fmla="*/ 1343503 h 1343503"/>
                <a:gd name="connsiteX29" fmla="*/ 1149524 w 1387079"/>
                <a:gd name="connsiteY29" fmla="*/ 1338314 h 1343503"/>
                <a:gd name="connsiteX30" fmla="*/ 5973 w 1387079"/>
                <a:gd name="connsiteY30" fmla="*/ 202000 h 1343503"/>
                <a:gd name="connsiteX31" fmla="*/ 1030 w 1387079"/>
                <a:gd name="connsiteY31" fmla="*/ 104095 h 1343503"/>
                <a:gd name="connsiteX32" fmla="*/ 7291 w 1387079"/>
                <a:gd name="connsiteY32" fmla="*/ 100912 h 1343503"/>
                <a:gd name="connsiteX33" fmla="*/ 126617 w 1387079"/>
                <a:gd name="connsiteY33" fmla="*/ 54885 h 1343503"/>
                <a:gd name="connsiteX34" fmla="*/ 2812 w 1387079"/>
                <a:gd name="connsiteY34" fmla="*/ 0 h 1343503"/>
                <a:gd name="connsiteX35" fmla="*/ 261578 w 1387079"/>
                <a:gd name="connsiteY35" fmla="*/ 0 h 1343503"/>
                <a:gd name="connsiteX36" fmla="*/ 258900 w 1387079"/>
                <a:gd name="connsiteY36" fmla="*/ 53039 h 1343503"/>
                <a:gd name="connsiteX37" fmla="*/ 253220 w 1387079"/>
                <a:gd name="connsiteY37" fmla="*/ 54000 h 1343503"/>
                <a:gd name="connsiteX38" fmla="*/ 233036 w 1387079"/>
                <a:gd name="connsiteY38" fmla="*/ 44052 h 1343503"/>
                <a:gd name="connsiteX39" fmla="*/ 126617 w 1387079"/>
                <a:gd name="connsiteY39" fmla="*/ 9642 h 1343503"/>
                <a:gd name="connsiteX40" fmla="*/ 7291 w 1387079"/>
                <a:gd name="connsiteY40" fmla="*/ 55669 h 1343503"/>
                <a:gd name="connsiteX41" fmla="*/ 0 w 1387079"/>
                <a:gd name="connsiteY41" fmla="*/ 59377 h 1343503"/>
                <a:gd name="connsiteX42" fmla="*/ 2812 w 1387079"/>
                <a:gd name="connsiteY42" fmla="*/ 0 h 1343503"/>
                <a:gd name="connsiteX0" fmla="*/ 1284598 w 1295711"/>
                <a:gd name="connsiteY0" fmla="*/ 1114121 h 1343503"/>
                <a:gd name="connsiteX1" fmla="*/ 1295711 w 1295711"/>
                <a:gd name="connsiteY1" fmla="*/ 1326150 h 1343503"/>
                <a:gd name="connsiteX2" fmla="*/ 1285716 w 1295711"/>
                <a:gd name="connsiteY2" fmla="*/ 1305588 h 1343503"/>
                <a:gd name="connsiteX3" fmla="*/ 1284598 w 1295711"/>
                <a:gd name="connsiteY3" fmla="*/ 1114121 h 1343503"/>
                <a:gd name="connsiteX4" fmla="*/ 126617 w 1295711"/>
                <a:gd name="connsiteY4" fmla="*/ 54885 h 1343503"/>
                <a:gd name="connsiteX5" fmla="*/ 245943 w 1295711"/>
                <a:gd name="connsiteY5" fmla="*/ 95542 h 1343503"/>
                <a:gd name="connsiteX6" fmla="*/ 253695 w 1295711"/>
                <a:gd name="connsiteY6" fmla="*/ 99436 h 1343503"/>
                <a:gd name="connsiteX7" fmla="*/ 254357 w 1295711"/>
                <a:gd name="connsiteY7" fmla="*/ 98699 h 1343503"/>
                <a:gd name="connsiteX8" fmla="*/ 258850 w 1295711"/>
                <a:gd name="connsiteY8" fmla="*/ 102506 h 1343503"/>
                <a:gd name="connsiteX9" fmla="*/ 260221 w 1295711"/>
                <a:gd name="connsiteY9" fmla="*/ 108839 h 1343503"/>
                <a:gd name="connsiteX10" fmla="*/ 259143 w 1295711"/>
                <a:gd name="connsiteY10" fmla="*/ 110039 h 1343503"/>
                <a:gd name="connsiteX11" fmla="*/ 262798 w 1295711"/>
                <a:gd name="connsiteY11" fmla="*/ 182420 h 1343503"/>
                <a:gd name="connsiteX12" fmla="*/ 265580 w 1295711"/>
                <a:gd name="connsiteY12" fmla="*/ 201037 h 1343503"/>
                <a:gd name="connsiteX13" fmla="*/ 270492 w 1295711"/>
                <a:gd name="connsiteY13" fmla="*/ 201037 h 1343503"/>
                <a:gd name="connsiteX14" fmla="*/ 281861 w 1295711"/>
                <a:gd name="connsiteY14" fmla="*/ 275525 h 1343503"/>
                <a:gd name="connsiteX15" fmla="*/ 924217 w 1295711"/>
                <a:gd name="connsiteY15" fmla="*/ 1020861 h 1343503"/>
                <a:gd name="connsiteX16" fmla="*/ 1088355 w 1295711"/>
                <a:gd name="connsiteY16" fmla="*/ 1065198 h 1343503"/>
                <a:gd name="connsiteX17" fmla="*/ 1088355 w 1295711"/>
                <a:gd name="connsiteY17" fmla="*/ 1065348 h 1343503"/>
                <a:gd name="connsiteX18" fmla="*/ 1089602 w 1295711"/>
                <a:gd name="connsiteY18" fmla="*/ 1065535 h 1343503"/>
                <a:gd name="connsiteX19" fmla="*/ 1092741 w 1295711"/>
                <a:gd name="connsiteY19" fmla="*/ 1066383 h 1343503"/>
                <a:gd name="connsiteX20" fmla="*/ 1098934 w 1295711"/>
                <a:gd name="connsiteY20" fmla="*/ 1066929 h 1343503"/>
                <a:gd name="connsiteX21" fmla="*/ 1174307 w 1295711"/>
                <a:gd name="connsiteY21" fmla="*/ 1078191 h 1343503"/>
                <a:gd name="connsiteX22" fmla="*/ 1251507 w 1295711"/>
                <a:gd name="connsiteY22" fmla="*/ 1082089 h 1343503"/>
                <a:gd name="connsiteX23" fmla="*/ 1252468 w 1295711"/>
                <a:gd name="connsiteY23" fmla="*/ 1087769 h 1343503"/>
                <a:gd name="connsiteX24" fmla="*/ 1242520 w 1295711"/>
                <a:gd name="connsiteY24" fmla="*/ 1107953 h 1343503"/>
                <a:gd name="connsiteX25" fmla="*/ 1208110 w 1295711"/>
                <a:gd name="connsiteY25" fmla="*/ 1214372 h 1343503"/>
                <a:gd name="connsiteX26" fmla="*/ 1254137 w 1295711"/>
                <a:gd name="connsiteY26" fmla="*/ 1333698 h 1343503"/>
                <a:gd name="connsiteX27" fmla="*/ 1259122 w 1295711"/>
                <a:gd name="connsiteY27" fmla="*/ 1343503 h 1343503"/>
                <a:gd name="connsiteX28" fmla="*/ 1149524 w 1295711"/>
                <a:gd name="connsiteY28" fmla="*/ 1338314 h 1343503"/>
                <a:gd name="connsiteX29" fmla="*/ 5973 w 1295711"/>
                <a:gd name="connsiteY29" fmla="*/ 202000 h 1343503"/>
                <a:gd name="connsiteX30" fmla="*/ 1030 w 1295711"/>
                <a:gd name="connsiteY30" fmla="*/ 104095 h 1343503"/>
                <a:gd name="connsiteX31" fmla="*/ 7291 w 1295711"/>
                <a:gd name="connsiteY31" fmla="*/ 100912 h 1343503"/>
                <a:gd name="connsiteX32" fmla="*/ 126617 w 1295711"/>
                <a:gd name="connsiteY32" fmla="*/ 54885 h 1343503"/>
                <a:gd name="connsiteX33" fmla="*/ 2812 w 1295711"/>
                <a:gd name="connsiteY33" fmla="*/ 0 h 1343503"/>
                <a:gd name="connsiteX34" fmla="*/ 261578 w 1295711"/>
                <a:gd name="connsiteY34" fmla="*/ 0 h 1343503"/>
                <a:gd name="connsiteX35" fmla="*/ 258900 w 1295711"/>
                <a:gd name="connsiteY35" fmla="*/ 53039 h 1343503"/>
                <a:gd name="connsiteX36" fmla="*/ 253220 w 1295711"/>
                <a:gd name="connsiteY36" fmla="*/ 54000 h 1343503"/>
                <a:gd name="connsiteX37" fmla="*/ 233036 w 1295711"/>
                <a:gd name="connsiteY37" fmla="*/ 44052 h 1343503"/>
                <a:gd name="connsiteX38" fmla="*/ 126617 w 1295711"/>
                <a:gd name="connsiteY38" fmla="*/ 9642 h 1343503"/>
                <a:gd name="connsiteX39" fmla="*/ 7291 w 1295711"/>
                <a:gd name="connsiteY39" fmla="*/ 55669 h 1343503"/>
                <a:gd name="connsiteX40" fmla="*/ 0 w 1295711"/>
                <a:gd name="connsiteY40" fmla="*/ 59377 h 1343503"/>
                <a:gd name="connsiteX41" fmla="*/ 2812 w 1295711"/>
                <a:gd name="connsiteY41" fmla="*/ 0 h 1343503"/>
                <a:gd name="connsiteX0" fmla="*/ 1285716 w 1295711"/>
                <a:gd name="connsiteY0" fmla="*/ 1305588 h 1343503"/>
                <a:gd name="connsiteX1" fmla="*/ 1295711 w 1295711"/>
                <a:gd name="connsiteY1" fmla="*/ 1326150 h 1343503"/>
                <a:gd name="connsiteX2" fmla="*/ 1285716 w 1295711"/>
                <a:gd name="connsiteY2" fmla="*/ 1305588 h 1343503"/>
                <a:gd name="connsiteX3" fmla="*/ 126617 w 1295711"/>
                <a:gd name="connsiteY3" fmla="*/ 54885 h 1343503"/>
                <a:gd name="connsiteX4" fmla="*/ 245943 w 1295711"/>
                <a:gd name="connsiteY4" fmla="*/ 95542 h 1343503"/>
                <a:gd name="connsiteX5" fmla="*/ 253695 w 1295711"/>
                <a:gd name="connsiteY5" fmla="*/ 99436 h 1343503"/>
                <a:gd name="connsiteX6" fmla="*/ 254357 w 1295711"/>
                <a:gd name="connsiteY6" fmla="*/ 98699 h 1343503"/>
                <a:gd name="connsiteX7" fmla="*/ 258850 w 1295711"/>
                <a:gd name="connsiteY7" fmla="*/ 102506 h 1343503"/>
                <a:gd name="connsiteX8" fmla="*/ 260221 w 1295711"/>
                <a:gd name="connsiteY8" fmla="*/ 108839 h 1343503"/>
                <a:gd name="connsiteX9" fmla="*/ 259143 w 1295711"/>
                <a:gd name="connsiteY9" fmla="*/ 110039 h 1343503"/>
                <a:gd name="connsiteX10" fmla="*/ 262798 w 1295711"/>
                <a:gd name="connsiteY10" fmla="*/ 182420 h 1343503"/>
                <a:gd name="connsiteX11" fmla="*/ 265580 w 1295711"/>
                <a:gd name="connsiteY11" fmla="*/ 201037 h 1343503"/>
                <a:gd name="connsiteX12" fmla="*/ 270492 w 1295711"/>
                <a:gd name="connsiteY12" fmla="*/ 201037 h 1343503"/>
                <a:gd name="connsiteX13" fmla="*/ 281861 w 1295711"/>
                <a:gd name="connsiteY13" fmla="*/ 275525 h 1343503"/>
                <a:gd name="connsiteX14" fmla="*/ 924217 w 1295711"/>
                <a:gd name="connsiteY14" fmla="*/ 1020861 h 1343503"/>
                <a:gd name="connsiteX15" fmla="*/ 1088355 w 1295711"/>
                <a:gd name="connsiteY15" fmla="*/ 1065198 h 1343503"/>
                <a:gd name="connsiteX16" fmla="*/ 1088355 w 1295711"/>
                <a:gd name="connsiteY16" fmla="*/ 1065348 h 1343503"/>
                <a:gd name="connsiteX17" fmla="*/ 1089602 w 1295711"/>
                <a:gd name="connsiteY17" fmla="*/ 1065535 h 1343503"/>
                <a:gd name="connsiteX18" fmla="*/ 1092741 w 1295711"/>
                <a:gd name="connsiteY18" fmla="*/ 1066383 h 1343503"/>
                <a:gd name="connsiteX19" fmla="*/ 1098934 w 1295711"/>
                <a:gd name="connsiteY19" fmla="*/ 1066929 h 1343503"/>
                <a:gd name="connsiteX20" fmla="*/ 1174307 w 1295711"/>
                <a:gd name="connsiteY20" fmla="*/ 1078191 h 1343503"/>
                <a:gd name="connsiteX21" fmla="*/ 1251507 w 1295711"/>
                <a:gd name="connsiteY21" fmla="*/ 1082089 h 1343503"/>
                <a:gd name="connsiteX22" fmla="*/ 1252468 w 1295711"/>
                <a:gd name="connsiteY22" fmla="*/ 1087769 h 1343503"/>
                <a:gd name="connsiteX23" fmla="*/ 1242520 w 1295711"/>
                <a:gd name="connsiteY23" fmla="*/ 1107953 h 1343503"/>
                <a:gd name="connsiteX24" fmla="*/ 1208110 w 1295711"/>
                <a:gd name="connsiteY24" fmla="*/ 1214372 h 1343503"/>
                <a:gd name="connsiteX25" fmla="*/ 1254137 w 1295711"/>
                <a:gd name="connsiteY25" fmla="*/ 1333698 h 1343503"/>
                <a:gd name="connsiteX26" fmla="*/ 1259122 w 1295711"/>
                <a:gd name="connsiteY26" fmla="*/ 1343503 h 1343503"/>
                <a:gd name="connsiteX27" fmla="*/ 1149524 w 1295711"/>
                <a:gd name="connsiteY27" fmla="*/ 1338314 h 1343503"/>
                <a:gd name="connsiteX28" fmla="*/ 5973 w 1295711"/>
                <a:gd name="connsiteY28" fmla="*/ 202000 h 1343503"/>
                <a:gd name="connsiteX29" fmla="*/ 1030 w 1295711"/>
                <a:gd name="connsiteY29" fmla="*/ 104095 h 1343503"/>
                <a:gd name="connsiteX30" fmla="*/ 7291 w 1295711"/>
                <a:gd name="connsiteY30" fmla="*/ 100912 h 1343503"/>
                <a:gd name="connsiteX31" fmla="*/ 126617 w 1295711"/>
                <a:gd name="connsiteY31" fmla="*/ 54885 h 1343503"/>
                <a:gd name="connsiteX32" fmla="*/ 2812 w 1295711"/>
                <a:gd name="connsiteY32" fmla="*/ 0 h 1343503"/>
                <a:gd name="connsiteX33" fmla="*/ 261578 w 1295711"/>
                <a:gd name="connsiteY33" fmla="*/ 0 h 1343503"/>
                <a:gd name="connsiteX34" fmla="*/ 258900 w 1295711"/>
                <a:gd name="connsiteY34" fmla="*/ 53039 h 1343503"/>
                <a:gd name="connsiteX35" fmla="*/ 253220 w 1295711"/>
                <a:gd name="connsiteY35" fmla="*/ 54000 h 1343503"/>
                <a:gd name="connsiteX36" fmla="*/ 233036 w 1295711"/>
                <a:gd name="connsiteY36" fmla="*/ 44052 h 1343503"/>
                <a:gd name="connsiteX37" fmla="*/ 126617 w 1295711"/>
                <a:gd name="connsiteY37" fmla="*/ 9642 h 1343503"/>
                <a:gd name="connsiteX38" fmla="*/ 7291 w 1295711"/>
                <a:gd name="connsiteY38" fmla="*/ 55669 h 1343503"/>
                <a:gd name="connsiteX39" fmla="*/ 0 w 1295711"/>
                <a:gd name="connsiteY39" fmla="*/ 59377 h 1343503"/>
                <a:gd name="connsiteX40" fmla="*/ 2812 w 1295711"/>
                <a:gd name="connsiteY40" fmla="*/ 0 h 1343503"/>
                <a:gd name="connsiteX0" fmla="*/ 126617 w 1259122"/>
                <a:gd name="connsiteY0" fmla="*/ 54885 h 1343503"/>
                <a:gd name="connsiteX1" fmla="*/ 245943 w 1259122"/>
                <a:gd name="connsiteY1" fmla="*/ 95542 h 1343503"/>
                <a:gd name="connsiteX2" fmla="*/ 253695 w 1259122"/>
                <a:gd name="connsiteY2" fmla="*/ 99436 h 1343503"/>
                <a:gd name="connsiteX3" fmla="*/ 254357 w 1259122"/>
                <a:gd name="connsiteY3" fmla="*/ 98699 h 1343503"/>
                <a:gd name="connsiteX4" fmla="*/ 258850 w 1259122"/>
                <a:gd name="connsiteY4" fmla="*/ 102506 h 1343503"/>
                <a:gd name="connsiteX5" fmla="*/ 260221 w 1259122"/>
                <a:gd name="connsiteY5" fmla="*/ 108839 h 1343503"/>
                <a:gd name="connsiteX6" fmla="*/ 259143 w 1259122"/>
                <a:gd name="connsiteY6" fmla="*/ 110039 h 1343503"/>
                <a:gd name="connsiteX7" fmla="*/ 262798 w 1259122"/>
                <a:gd name="connsiteY7" fmla="*/ 182420 h 1343503"/>
                <a:gd name="connsiteX8" fmla="*/ 265580 w 1259122"/>
                <a:gd name="connsiteY8" fmla="*/ 201037 h 1343503"/>
                <a:gd name="connsiteX9" fmla="*/ 270492 w 1259122"/>
                <a:gd name="connsiteY9" fmla="*/ 201037 h 1343503"/>
                <a:gd name="connsiteX10" fmla="*/ 281861 w 1259122"/>
                <a:gd name="connsiteY10" fmla="*/ 275525 h 1343503"/>
                <a:gd name="connsiteX11" fmla="*/ 924217 w 1259122"/>
                <a:gd name="connsiteY11" fmla="*/ 1020861 h 1343503"/>
                <a:gd name="connsiteX12" fmla="*/ 1088355 w 1259122"/>
                <a:gd name="connsiteY12" fmla="*/ 1065198 h 1343503"/>
                <a:gd name="connsiteX13" fmla="*/ 1088355 w 1259122"/>
                <a:gd name="connsiteY13" fmla="*/ 1065348 h 1343503"/>
                <a:gd name="connsiteX14" fmla="*/ 1089602 w 1259122"/>
                <a:gd name="connsiteY14" fmla="*/ 1065535 h 1343503"/>
                <a:gd name="connsiteX15" fmla="*/ 1092741 w 1259122"/>
                <a:gd name="connsiteY15" fmla="*/ 1066383 h 1343503"/>
                <a:gd name="connsiteX16" fmla="*/ 1098934 w 1259122"/>
                <a:gd name="connsiteY16" fmla="*/ 1066929 h 1343503"/>
                <a:gd name="connsiteX17" fmla="*/ 1174307 w 1259122"/>
                <a:gd name="connsiteY17" fmla="*/ 1078191 h 1343503"/>
                <a:gd name="connsiteX18" fmla="*/ 1251507 w 1259122"/>
                <a:gd name="connsiteY18" fmla="*/ 1082089 h 1343503"/>
                <a:gd name="connsiteX19" fmla="*/ 1252468 w 1259122"/>
                <a:gd name="connsiteY19" fmla="*/ 1087769 h 1343503"/>
                <a:gd name="connsiteX20" fmla="*/ 1242520 w 1259122"/>
                <a:gd name="connsiteY20" fmla="*/ 1107953 h 1343503"/>
                <a:gd name="connsiteX21" fmla="*/ 1208110 w 1259122"/>
                <a:gd name="connsiteY21" fmla="*/ 1214372 h 1343503"/>
                <a:gd name="connsiteX22" fmla="*/ 1254137 w 1259122"/>
                <a:gd name="connsiteY22" fmla="*/ 1333698 h 1343503"/>
                <a:gd name="connsiteX23" fmla="*/ 1259122 w 1259122"/>
                <a:gd name="connsiteY23" fmla="*/ 1343503 h 1343503"/>
                <a:gd name="connsiteX24" fmla="*/ 1149524 w 1259122"/>
                <a:gd name="connsiteY24" fmla="*/ 1338314 h 1343503"/>
                <a:gd name="connsiteX25" fmla="*/ 5973 w 1259122"/>
                <a:gd name="connsiteY25" fmla="*/ 202000 h 1343503"/>
                <a:gd name="connsiteX26" fmla="*/ 1030 w 1259122"/>
                <a:gd name="connsiteY26" fmla="*/ 104095 h 1343503"/>
                <a:gd name="connsiteX27" fmla="*/ 7291 w 1259122"/>
                <a:gd name="connsiteY27" fmla="*/ 100912 h 1343503"/>
                <a:gd name="connsiteX28" fmla="*/ 126617 w 1259122"/>
                <a:gd name="connsiteY28" fmla="*/ 54885 h 1343503"/>
                <a:gd name="connsiteX29" fmla="*/ 2812 w 1259122"/>
                <a:gd name="connsiteY29" fmla="*/ 0 h 1343503"/>
                <a:gd name="connsiteX30" fmla="*/ 261578 w 1259122"/>
                <a:gd name="connsiteY30" fmla="*/ 0 h 1343503"/>
                <a:gd name="connsiteX31" fmla="*/ 258900 w 1259122"/>
                <a:gd name="connsiteY31" fmla="*/ 53039 h 1343503"/>
                <a:gd name="connsiteX32" fmla="*/ 253220 w 1259122"/>
                <a:gd name="connsiteY32" fmla="*/ 54000 h 1343503"/>
                <a:gd name="connsiteX33" fmla="*/ 233036 w 1259122"/>
                <a:gd name="connsiteY33" fmla="*/ 44052 h 1343503"/>
                <a:gd name="connsiteX34" fmla="*/ 126617 w 1259122"/>
                <a:gd name="connsiteY34" fmla="*/ 9642 h 1343503"/>
                <a:gd name="connsiteX35" fmla="*/ 7291 w 1259122"/>
                <a:gd name="connsiteY35" fmla="*/ 55669 h 1343503"/>
                <a:gd name="connsiteX36" fmla="*/ 0 w 1259122"/>
                <a:gd name="connsiteY36" fmla="*/ 59377 h 1343503"/>
                <a:gd name="connsiteX37" fmla="*/ 2812 w 1259122"/>
                <a:gd name="connsiteY37" fmla="*/ 0 h 1343503"/>
                <a:gd name="connsiteX0" fmla="*/ 125587 w 1258092"/>
                <a:gd name="connsiteY0" fmla="*/ 54885 h 1343503"/>
                <a:gd name="connsiteX1" fmla="*/ 244913 w 1258092"/>
                <a:gd name="connsiteY1" fmla="*/ 95542 h 1343503"/>
                <a:gd name="connsiteX2" fmla="*/ 252665 w 1258092"/>
                <a:gd name="connsiteY2" fmla="*/ 99436 h 1343503"/>
                <a:gd name="connsiteX3" fmla="*/ 253327 w 1258092"/>
                <a:gd name="connsiteY3" fmla="*/ 98699 h 1343503"/>
                <a:gd name="connsiteX4" fmla="*/ 257820 w 1258092"/>
                <a:gd name="connsiteY4" fmla="*/ 102506 h 1343503"/>
                <a:gd name="connsiteX5" fmla="*/ 259191 w 1258092"/>
                <a:gd name="connsiteY5" fmla="*/ 108839 h 1343503"/>
                <a:gd name="connsiteX6" fmla="*/ 258113 w 1258092"/>
                <a:gd name="connsiteY6" fmla="*/ 110039 h 1343503"/>
                <a:gd name="connsiteX7" fmla="*/ 261768 w 1258092"/>
                <a:gd name="connsiteY7" fmla="*/ 182420 h 1343503"/>
                <a:gd name="connsiteX8" fmla="*/ 264550 w 1258092"/>
                <a:gd name="connsiteY8" fmla="*/ 201037 h 1343503"/>
                <a:gd name="connsiteX9" fmla="*/ 269462 w 1258092"/>
                <a:gd name="connsiteY9" fmla="*/ 201037 h 1343503"/>
                <a:gd name="connsiteX10" fmla="*/ 280831 w 1258092"/>
                <a:gd name="connsiteY10" fmla="*/ 275525 h 1343503"/>
                <a:gd name="connsiteX11" fmla="*/ 923187 w 1258092"/>
                <a:gd name="connsiteY11" fmla="*/ 1020861 h 1343503"/>
                <a:gd name="connsiteX12" fmla="*/ 1087325 w 1258092"/>
                <a:gd name="connsiteY12" fmla="*/ 1065198 h 1343503"/>
                <a:gd name="connsiteX13" fmla="*/ 1087325 w 1258092"/>
                <a:gd name="connsiteY13" fmla="*/ 1065348 h 1343503"/>
                <a:gd name="connsiteX14" fmla="*/ 1088572 w 1258092"/>
                <a:gd name="connsiteY14" fmla="*/ 1065535 h 1343503"/>
                <a:gd name="connsiteX15" fmla="*/ 1091711 w 1258092"/>
                <a:gd name="connsiteY15" fmla="*/ 1066383 h 1343503"/>
                <a:gd name="connsiteX16" fmla="*/ 1097904 w 1258092"/>
                <a:gd name="connsiteY16" fmla="*/ 1066929 h 1343503"/>
                <a:gd name="connsiteX17" fmla="*/ 1173277 w 1258092"/>
                <a:gd name="connsiteY17" fmla="*/ 1078191 h 1343503"/>
                <a:gd name="connsiteX18" fmla="*/ 1250477 w 1258092"/>
                <a:gd name="connsiteY18" fmla="*/ 1082089 h 1343503"/>
                <a:gd name="connsiteX19" fmla="*/ 1251438 w 1258092"/>
                <a:gd name="connsiteY19" fmla="*/ 1087769 h 1343503"/>
                <a:gd name="connsiteX20" fmla="*/ 1241490 w 1258092"/>
                <a:gd name="connsiteY20" fmla="*/ 1107953 h 1343503"/>
                <a:gd name="connsiteX21" fmla="*/ 1207080 w 1258092"/>
                <a:gd name="connsiteY21" fmla="*/ 1214372 h 1343503"/>
                <a:gd name="connsiteX22" fmla="*/ 1253107 w 1258092"/>
                <a:gd name="connsiteY22" fmla="*/ 1333698 h 1343503"/>
                <a:gd name="connsiteX23" fmla="*/ 1258092 w 1258092"/>
                <a:gd name="connsiteY23" fmla="*/ 1343503 h 1343503"/>
                <a:gd name="connsiteX24" fmla="*/ 1148494 w 1258092"/>
                <a:gd name="connsiteY24" fmla="*/ 1338314 h 1343503"/>
                <a:gd name="connsiteX25" fmla="*/ 4943 w 1258092"/>
                <a:gd name="connsiteY25" fmla="*/ 202000 h 1343503"/>
                <a:gd name="connsiteX26" fmla="*/ 0 w 1258092"/>
                <a:gd name="connsiteY26" fmla="*/ 104095 h 1343503"/>
                <a:gd name="connsiteX27" fmla="*/ 6261 w 1258092"/>
                <a:gd name="connsiteY27" fmla="*/ 100912 h 1343503"/>
                <a:gd name="connsiteX28" fmla="*/ 125587 w 1258092"/>
                <a:gd name="connsiteY28" fmla="*/ 54885 h 1343503"/>
                <a:gd name="connsiteX29" fmla="*/ 1782 w 1258092"/>
                <a:gd name="connsiteY29" fmla="*/ 0 h 1343503"/>
                <a:gd name="connsiteX30" fmla="*/ 260548 w 1258092"/>
                <a:gd name="connsiteY30" fmla="*/ 0 h 1343503"/>
                <a:gd name="connsiteX31" fmla="*/ 257870 w 1258092"/>
                <a:gd name="connsiteY31" fmla="*/ 53039 h 1343503"/>
                <a:gd name="connsiteX32" fmla="*/ 252190 w 1258092"/>
                <a:gd name="connsiteY32" fmla="*/ 54000 h 1343503"/>
                <a:gd name="connsiteX33" fmla="*/ 232006 w 1258092"/>
                <a:gd name="connsiteY33" fmla="*/ 44052 h 1343503"/>
                <a:gd name="connsiteX34" fmla="*/ 125587 w 1258092"/>
                <a:gd name="connsiteY34" fmla="*/ 9642 h 1343503"/>
                <a:gd name="connsiteX35" fmla="*/ 6261 w 1258092"/>
                <a:gd name="connsiteY35" fmla="*/ 55669 h 1343503"/>
                <a:gd name="connsiteX36" fmla="*/ 1782 w 1258092"/>
                <a:gd name="connsiteY36" fmla="*/ 0 h 1343503"/>
                <a:gd name="connsiteX0" fmla="*/ 125587 w 1258092"/>
                <a:gd name="connsiteY0" fmla="*/ 54885 h 1343503"/>
                <a:gd name="connsiteX1" fmla="*/ 244913 w 1258092"/>
                <a:gd name="connsiteY1" fmla="*/ 95542 h 1343503"/>
                <a:gd name="connsiteX2" fmla="*/ 252665 w 1258092"/>
                <a:gd name="connsiteY2" fmla="*/ 99436 h 1343503"/>
                <a:gd name="connsiteX3" fmla="*/ 253327 w 1258092"/>
                <a:gd name="connsiteY3" fmla="*/ 98699 h 1343503"/>
                <a:gd name="connsiteX4" fmla="*/ 257820 w 1258092"/>
                <a:gd name="connsiteY4" fmla="*/ 102506 h 1343503"/>
                <a:gd name="connsiteX5" fmla="*/ 259191 w 1258092"/>
                <a:gd name="connsiteY5" fmla="*/ 108839 h 1343503"/>
                <a:gd name="connsiteX6" fmla="*/ 258113 w 1258092"/>
                <a:gd name="connsiteY6" fmla="*/ 110039 h 1343503"/>
                <a:gd name="connsiteX7" fmla="*/ 261768 w 1258092"/>
                <a:gd name="connsiteY7" fmla="*/ 182420 h 1343503"/>
                <a:gd name="connsiteX8" fmla="*/ 264550 w 1258092"/>
                <a:gd name="connsiteY8" fmla="*/ 201037 h 1343503"/>
                <a:gd name="connsiteX9" fmla="*/ 269462 w 1258092"/>
                <a:gd name="connsiteY9" fmla="*/ 201037 h 1343503"/>
                <a:gd name="connsiteX10" fmla="*/ 280831 w 1258092"/>
                <a:gd name="connsiteY10" fmla="*/ 275525 h 1343503"/>
                <a:gd name="connsiteX11" fmla="*/ 923187 w 1258092"/>
                <a:gd name="connsiteY11" fmla="*/ 1020861 h 1343503"/>
                <a:gd name="connsiteX12" fmla="*/ 1087325 w 1258092"/>
                <a:gd name="connsiteY12" fmla="*/ 1065198 h 1343503"/>
                <a:gd name="connsiteX13" fmla="*/ 1087325 w 1258092"/>
                <a:gd name="connsiteY13" fmla="*/ 1065348 h 1343503"/>
                <a:gd name="connsiteX14" fmla="*/ 1088572 w 1258092"/>
                <a:gd name="connsiteY14" fmla="*/ 1065535 h 1343503"/>
                <a:gd name="connsiteX15" fmla="*/ 1091711 w 1258092"/>
                <a:gd name="connsiteY15" fmla="*/ 1066383 h 1343503"/>
                <a:gd name="connsiteX16" fmla="*/ 1097904 w 1258092"/>
                <a:gd name="connsiteY16" fmla="*/ 1066929 h 1343503"/>
                <a:gd name="connsiteX17" fmla="*/ 1173277 w 1258092"/>
                <a:gd name="connsiteY17" fmla="*/ 1078191 h 1343503"/>
                <a:gd name="connsiteX18" fmla="*/ 1250477 w 1258092"/>
                <a:gd name="connsiteY18" fmla="*/ 1082089 h 1343503"/>
                <a:gd name="connsiteX19" fmla="*/ 1251438 w 1258092"/>
                <a:gd name="connsiteY19" fmla="*/ 1087769 h 1343503"/>
                <a:gd name="connsiteX20" fmla="*/ 1241490 w 1258092"/>
                <a:gd name="connsiteY20" fmla="*/ 1107953 h 1343503"/>
                <a:gd name="connsiteX21" fmla="*/ 1207080 w 1258092"/>
                <a:gd name="connsiteY21" fmla="*/ 1214372 h 1343503"/>
                <a:gd name="connsiteX22" fmla="*/ 1253107 w 1258092"/>
                <a:gd name="connsiteY22" fmla="*/ 1333698 h 1343503"/>
                <a:gd name="connsiteX23" fmla="*/ 1258092 w 1258092"/>
                <a:gd name="connsiteY23" fmla="*/ 1343503 h 1343503"/>
                <a:gd name="connsiteX24" fmla="*/ 1148494 w 1258092"/>
                <a:gd name="connsiteY24" fmla="*/ 1338314 h 1343503"/>
                <a:gd name="connsiteX25" fmla="*/ 4943 w 1258092"/>
                <a:gd name="connsiteY25" fmla="*/ 202000 h 1343503"/>
                <a:gd name="connsiteX26" fmla="*/ 0 w 1258092"/>
                <a:gd name="connsiteY26" fmla="*/ 104095 h 1343503"/>
                <a:gd name="connsiteX27" fmla="*/ 6261 w 1258092"/>
                <a:gd name="connsiteY27" fmla="*/ 100912 h 1343503"/>
                <a:gd name="connsiteX28" fmla="*/ 125587 w 1258092"/>
                <a:gd name="connsiteY28" fmla="*/ 54885 h 1343503"/>
                <a:gd name="connsiteX29" fmla="*/ 1782 w 1258092"/>
                <a:gd name="connsiteY29" fmla="*/ 0 h 1343503"/>
                <a:gd name="connsiteX30" fmla="*/ 257870 w 1258092"/>
                <a:gd name="connsiteY30" fmla="*/ 53039 h 1343503"/>
                <a:gd name="connsiteX31" fmla="*/ 252190 w 1258092"/>
                <a:gd name="connsiteY31" fmla="*/ 54000 h 1343503"/>
                <a:gd name="connsiteX32" fmla="*/ 232006 w 1258092"/>
                <a:gd name="connsiteY32" fmla="*/ 44052 h 1343503"/>
                <a:gd name="connsiteX33" fmla="*/ 125587 w 1258092"/>
                <a:gd name="connsiteY33" fmla="*/ 9642 h 1343503"/>
                <a:gd name="connsiteX34" fmla="*/ 6261 w 1258092"/>
                <a:gd name="connsiteY34" fmla="*/ 55669 h 1343503"/>
                <a:gd name="connsiteX35" fmla="*/ 1782 w 1258092"/>
                <a:gd name="connsiteY35" fmla="*/ 0 h 1343503"/>
                <a:gd name="connsiteX0" fmla="*/ 125587 w 1258092"/>
                <a:gd name="connsiteY0" fmla="*/ 54885 h 1343503"/>
                <a:gd name="connsiteX1" fmla="*/ 244913 w 1258092"/>
                <a:gd name="connsiteY1" fmla="*/ 95542 h 1343503"/>
                <a:gd name="connsiteX2" fmla="*/ 252665 w 1258092"/>
                <a:gd name="connsiteY2" fmla="*/ 99436 h 1343503"/>
                <a:gd name="connsiteX3" fmla="*/ 253327 w 1258092"/>
                <a:gd name="connsiteY3" fmla="*/ 98699 h 1343503"/>
                <a:gd name="connsiteX4" fmla="*/ 257820 w 1258092"/>
                <a:gd name="connsiteY4" fmla="*/ 102506 h 1343503"/>
                <a:gd name="connsiteX5" fmla="*/ 259191 w 1258092"/>
                <a:gd name="connsiteY5" fmla="*/ 108839 h 1343503"/>
                <a:gd name="connsiteX6" fmla="*/ 258113 w 1258092"/>
                <a:gd name="connsiteY6" fmla="*/ 110039 h 1343503"/>
                <a:gd name="connsiteX7" fmla="*/ 261768 w 1258092"/>
                <a:gd name="connsiteY7" fmla="*/ 182420 h 1343503"/>
                <a:gd name="connsiteX8" fmla="*/ 264550 w 1258092"/>
                <a:gd name="connsiteY8" fmla="*/ 201037 h 1343503"/>
                <a:gd name="connsiteX9" fmla="*/ 269462 w 1258092"/>
                <a:gd name="connsiteY9" fmla="*/ 201037 h 1343503"/>
                <a:gd name="connsiteX10" fmla="*/ 280831 w 1258092"/>
                <a:gd name="connsiteY10" fmla="*/ 275525 h 1343503"/>
                <a:gd name="connsiteX11" fmla="*/ 923187 w 1258092"/>
                <a:gd name="connsiteY11" fmla="*/ 1020861 h 1343503"/>
                <a:gd name="connsiteX12" fmla="*/ 1087325 w 1258092"/>
                <a:gd name="connsiteY12" fmla="*/ 1065198 h 1343503"/>
                <a:gd name="connsiteX13" fmla="*/ 1087325 w 1258092"/>
                <a:gd name="connsiteY13" fmla="*/ 1065348 h 1343503"/>
                <a:gd name="connsiteX14" fmla="*/ 1088572 w 1258092"/>
                <a:gd name="connsiteY14" fmla="*/ 1065535 h 1343503"/>
                <a:gd name="connsiteX15" fmla="*/ 1091711 w 1258092"/>
                <a:gd name="connsiteY15" fmla="*/ 1066383 h 1343503"/>
                <a:gd name="connsiteX16" fmla="*/ 1097904 w 1258092"/>
                <a:gd name="connsiteY16" fmla="*/ 1066929 h 1343503"/>
                <a:gd name="connsiteX17" fmla="*/ 1173277 w 1258092"/>
                <a:gd name="connsiteY17" fmla="*/ 1078191 h 1343503"/>
                <a:gd name="connsiteX18" fmla="*/ 1250477 w 1258092"/>
                <a:gd name="connsiteY18" fmla="*/ 1082089 h 1343503"/>
                <a:gd name="connsiteX19" fmla="*/ 1251438 w 1258092"/>
                <a:gd name="connsiteY19" fmla="*/ 1087769 h 1343503"/>
                <a:gd name="connsiteX20" fmla="*/ 1241490 w 1258092"/>
                <a:gd name="connsiteY20" fmla="*/ 1107953 h 1343503"/>
                <a:gd name="connsiteX21" fmla="*/ 1207080 w 1258092"/>
                <a:gd name="connsiteY21" fmla="*/ 1214372 h 1343503"/>
                <a:gd name="connsiteX22" fmla="*/ 1253107 w 1258092"/>
                <a:gd name="connsiteY22" fmla="*/ 1333698 h 1343503"/>
                <a:gd name="connsiteX23" fmla="*/ 1258092 w 1258092"/>
                <a:gd name="connsiteY23" fmla="*/ 1343503 h 1343503"/>
                <a:gd name="connsiteX24" fmla="*/ 1148494 w 1258092"/>
                <a:gd name="connsiteY24" fmla="*/ 1338314 h 1343503"/>
                <a:gd name="connsiteX25" fmla="*/ 4943 w 1258092"/>
                <a:gd name="connsiteY25" fmla="*/ 202000 h 1343503"/>
                <a:gd name="connsiteX26" fmla="*/ 0 w 1258092"/>
                <a:gd name="connsiteY26" fmla="*/ 104095 h 1343503"/>
                <a:gd name="connsiteX27" fmla="*/ 6261 w 1258092"/>
                <a:gd name="connsiteY27" fmla="*/ 100912 h 1343503"/>
                <a:gd name="connsiteX28" fmla="*/ 125587 w 1258092"/>
                <a:gd name="connsiteY28" fmla="*/ 54885 h 1343503"/>
                <a:gd name="connsiteX29" fmla="*/ 1782 w 1258092"/>
                <a:gd name="connsiteY29" fmla="*/ 0 h 1343503"/>
                <a:gd name="connsiteX30" fmla="*/ 257870 w 1258092"/>
                <a:gd name="connsiteY30" fmla="*/ 53039 h 1343503"/>
                <a:gd name="connsiteX31" fmla="*/ 232006 w 1258092"/>
                <a:gd name="connsiteY31" fmla="*/ 44052 h 1343503"/>
                <a:gd name="connsiteX32" fmla="*/ 125587 w 1258092"/>
                <a:gd name="connsiteY32" fmla="*/ 9642 h 1343503"/>
                <a:gd name="connsiteX33" fmla="*/ 6261 w 1258092"/>
                <a:gd name="connsiteY33" fmla="*/ 55669 h 1343503"/>
                <a:gd name="connsiteX34" fmla="*/ 1782 w 1258092"/>
                <a:gd name="connsiteY34" fmla="*/ 0 h 1343503"/>
                <a:gd name="connsiteX0" fmla="*/ 125587 w 1258092"/>
                <a:gd name="connsiteY0" fmla="*/ 54885 h 1343503"/>
                <a:gd name="connsiteX1" fmla="*/ 244913 w 1258092"/>
                <a:gd name="connsiteY1" fmla="*/ 95542 h 1343503"/>
                <a:gd name="connsiteX2" fmla="*/ 252665 w 1258092"/>
                <a:gd name="connsiteY2" fmla="*/ 99436 h 1343503"/>
                <a:gd name="connsiteX3" fmla="*/ 253327 w 1258092"/>
                <a:gd name="connsiteY3" fmla="*/ 98699 h 1343503"/>
                <a:gd name="connsiteX4" fmla="*/ 257820 w 1258092"/>
                <a:gd name="connsiteY4" fmla="*/ 102506 h 1343503"/>
                <a:gd name="connsiteX5" fmla="*/ 259191 w 1258092"/>
                <a:gd name="connsiteY5" fmla="*/ 108839 h 1343503"/>
                <a:gd name="connsiteX6" fmla="*/ 258113 w 1258092"/>
                <a:gd name="connsiteY6" fmla="*/ 110039 h 1343503"/>
                <a:gd name="connsiteX7" fmla="*/ 261768 w 1258092"/>
                <a:gd name="connsiteY7" fmla="*/ 182420 h 1343503"/>
                <a:gd name="connsiteX8" fmla="*/ 264550 w 1258092"/>
                <a:gd name="connsiteY8" fmla="*/ 201037 h 1343503"/>
                <a:gd name="connsiteX9" fmla="*/ 269462 w 1258092"/>
                <a:gd name="connsiteY9" fmla="*/ 201037 h 1343503"/>
                <a:gd name="connsiteX10" fmla="*/ 280831 w 1258092"/>
                <a:gd name="connsiteY10" fmla="*/ 275525 h 1343503"/>
                <a:gd name="connsiteX11" fmla="*/ 923187 w 1258092"/>
                <a:gd name="connsiteY11" fmla="*/ 1020861 h 1343503"/>
                <a:gd name="connsiteX12" fmla="*/ 1087325 w 1258092"/>
                <a:gd name="connsiteY12" fmla="*/ 1065198 h 1343503"/>
                <a:gd name="connsiteX13" fmla="*/ 1087325 w 1258092"/>
                <a:gd name="connsiteY13" fmla="*/ 1065348 h 1343503"/>
                <a:gd name="connsiteX14" fmla="*/ 1088572 w 1258092"/>
                <a:gd name="connsiteY14" fmla="*/ 1065535 h 1343503"/>
                <a:gd name="connsiteX15" fmla="*/ 1091711 w 1258092"/>
                <a:gd name="connsiteY15" fmla="*/ 1066383 h 1343503"/>
                <a:gd name="connsiteX16" fmla="*/ 1097904 w 1258092"/>
                <a:gd name="connsiteY16" fmla="*/ 1066929 h 1343503"/>
                <a:gd name="connsiteX17" fmla="*/ 1173277 w 1258092"/>
                <a:gd name="connsiteY17" fmla="*/ 1078191 h 1343503"/>
                <a:gd name="connsiteX18" fmla="*/ 1250477 w 1258092"/>
                <a:gd name="connsiteY18" fmla="*/ 1082089 h 1343503"/>
                <a:gd name="connsiteX19" fmla="*/ 1251438 w 1258092"/>
                <a:gd name="connsiteY19" fmla="*/ 1087769 h 1343503"/>
                <a:gd name="connsiteX20" fmla="*/ 1241490 w 1258092"/>
                <a:gd name="connsiteY20" fmla="*/ 1107953 h 1343503"/>
                <a:gd name="connsiteX21" fmla="*/ 1207080 w 1258092"/>
                <a:gd name="connsiteY21" fmla="*/ 1214372 h 1343503"/>
                <a:gd name="connsiteX22" fmla="*/ 1253107 w 1258092"/>
                <a:gd name="connsiteY22" fmla="*/ 1333698 h 1343503"/>
                <a:gd name="connsiteX23" fmla="*/ 1258092 w 1258092"/>
                <a:gd name="connsiteY23" fmla="*/ 1343503 h 1343503"/>
                <a:gd name="connsiteX24" fmla="*/ 1148494 w 1258092"/>
                <a:gd name="connsiteY24" fmla="*/ 1338314 h 1343503"/>
                <a:gd name="connsiteX25" fmla="*/ 4943 w 1258092"/>
                <a:gd name="connsiteY25" fmla="*/ 202000 h 1343503"/>
                <a:gd name="connsiteX26" fmla="*/ 0 w 1258092"/>
                <a:gd name="connsiteY26" fmla="*/ 104095 h 1343503"/>
                <a:gd name="connsiteX27" fmla="*/ 6261 w 1258092"/>
                <a:gd name="connsiteY27" fmla="*/ 100912 h 1343503"/>
                <a:gd name="connsiteX28" fmla="*/ 125587 w 1258092"/>
                <a:gd name="connsiteY28" fmla="*/ 54885 h 1343503"/>
                <a:gd name="connsiteX29" fmla="*/ 1782 w 1258092"/>
                <a:gd name="connsiteY29" fmla="*/ 0 h 1343503"/>
                <a:gd name="connsiteX30" fmla="*/ 232006 w 1258092"/>
                <a:gd name="connsiteY30" fmla="*/ 44052 h 1343503"/>
                <a:gd name="connsiteX31" fmla="*/ 125587 w 1258092"/>
                <a:gd name="connsiteY31" fmla="*/ 9642 h 1343503"/>
                <a:gd name="connsiteX32" fmla="*/ 6261 w 1258092"/>
                <a:gd name="connsiteY32" fmla="*/ 55669 h 1343503"/>
                <a:gd name="connsiteX33" fmla="*/ 1782 w 1258092"/>
                <a:gd name="connsiteY33" fmla="*/ 0 h 1343503"/>
                <a:gd name="connsiteX0" fmla="*/ 125587 w 1258092"/>
                <a:gd name="connsiteY0" fmla="*/ 54885 h 1343503"/>
                <a:gd name="connsiteX1" fmla="*/ 244913 w 1258092"/>
                <a:gd name="connsiteY1" fmla="*/ 95542 h 1343503"/>
                <a:gd name="connsiteX2" fmla="*/ 252665 w 1258092"/>
                <a:gd name="connsiteY2" fmla="*/ 99436 h 1343503"/>
                <a:gd name="connsiteX3" fmla="*/ 253327 w 1258092"/>
                <a:gd name="connsiteY3" fmla="*/ 98699 h 1343503"/>
                <a:gd name="connsiteX4" fmla="*/ 257820 w 1258092"/>
                <a:gd name="connsiteY4" fmla="*/ 102506 h 1343503"/>
                <a:gd name="connsiteX5" fmla="*/ 259191 w 1258092"/>
                <a:gd name="connsiteY5" fmla="*/ 108839 h 1343503"/>
                <a:gd name="connsiteX6" fmla="*/ 258113 w 1258092"/>
                <a:gd name="connsiteY6" fmla="*/ 110039 h 1343503"/>
                <a:gd name="connsiteX7" fmla="*/ 261768 w 1258092"/>
                <a:gd name="connsiteY7" fmla="*/ 182420 h 1343503"/>
                <a:gd name="connsiteX8" fmla="*/ 264550 w 1258092"/>
                <a:gd name="connsiteY8" fmla="*/ 201037 h 1343503"/>
                <a:gd name="connsiteX9" fmla="*/ 269462 w 1258092"/>
                <a:gd name="connsiteY9" fmla="*/ 201037 h 1343503"/>
                <a:gd name="connsiteX10" fmla="*/ 280831 w 1258092"/>
                <a:gd name="connsiteY10" fmla="*/ 275525 h 1343503"/>
                <a:gd name="connsiteX11" fmla="*/ 923187 w 1258092"/>
                <a:gd name="connsiteY11" fmla="*/ 1020861 h 1343503"/>
                <a:gd name="connsiteX12" fmla="*/ 1087325 w 1258092"/>
                <a:gd name="connsiteY12" fmla="*/ 1065198 h 1343503"/>
                <a:gd name="connsiteX13" fmla="*/ 1087325 w 1258092"/>
                <a:gd name="connsiteY13" fmla="*/ 1065348 h 1343503"/>
                <a:gd name="connsiteX14" fmla="*/ 1088572 w 1258092"/>
                <a:gd name="connsiteY14" fmla="*/ 1065535 h 1343503"/>
                <a:gd name="connsiteX15" fmla="*/ 1091711 w 1258092"/>
                <a:gd name="connsiteY15" fmla="*/ 1066383 h 1343503"/>
                <a:gd name="connsiteX16" fmla="*/ 1097904 w 1258092"/>
                <a:gd name="connsiteY16" fmla="*/ 1066929 h 1343503"/>
                <a:gd name="connsiteX17" fmla="*/ 1173277 w 1258092"/>
                <a:gd name="connsiteY17" fmla="*/ 1078191 h 1343503"/>
                <a:gd name="connsiteX18" fmla="*/ 1250477 w 1258092"/>
                <a:gd name="connsiteY18" fmla="*/ 1082089 h 1343503"/>
                <a:gd name="connsiteX19" fmla="*/ 1251438 w 1258092"/>
                <a:gd name="connsiteY19" fmla="*/ 1087769 h 1343503"/>
                <a:gd name="connsiteX20" fmla="*/ 1241490 w 1258092"/>
                <a:gd name="connsiteY20" fmla="*/ 1107953 h 1343503"/>
                <a:gd name="connsiteX21" fmla="*/ 1207080 w 1258092"/>
                <a:gd name="connsiteY21" fmla="*/ 1214372 h 1343503"/>
                <a:gd name="connsiteX22" fmla="*/ 1253107 w 1258092"/>
                <a:gd name="connsiteY22" fmla="*/ 1333698 h 1343503"/>
                <a:gd name="connsiteX23" fmla="*/ 1258092 w 1258092"/>
                <a:gd name="connsiteY23" fmla="*/ 1343503 h 1343503"/>
                <a:gd name="connsiteX24" fmla="*/ 1148494 w 1258092"/>
                <a:gd name="connsiteY24" fmla="*/ 1338314 h 1343503"/>
                <a:gd name="connsiteX25" fmla="*/ 4943 w 1258092"/>
                <a:gd name="connsiteY25" fmla="*/ 202000 h 1343503"/>
                <a:gd name="connsiteX26" fmla="*/ 0 w 1258092"/>
                <a:gd name="connsiteY26" fmla="*/ 104095 h 1343503"/>
                <a:gd name="connsiteX27" fmla="*/ 6261 w 1258092"/>
                <a:gd name="connsiteY27" fmla="*/ 100912 h 1343503"/>
                <a:gd name="connsiteX28" fmla="*/ 125587 w 1258092"/>
                <a:gd name="connsiteY28" fmla="*/ 54885 h 1343503"/>
                <a:gd name="connsiteX29" fmla="*/ 1782 w 1258092"/>
                <a:gd name="connsiteY29" fmla="*/ 0 h 1343503"/>
                <a:gd name="connsiteX30" fmla="*/ 125587 w 1258092"/>
                <a:gd name="connsiteY30" fmla="*/ 9642 h 1343503"/>
                <a:gd name="connsiteX31" fmla="*/ 6261 w 1258092"/>
                <a:gd name="connsiteY31" fmla="*/ 55669 h 1343503"/>
                <a:gd name="connsiteX32" fmla="*/ 1782 w 1258092"/>
                <a:gd name="connsiteY32" fmla="*/ 0 h 1343503"/>
                <a:gd name="connsiteX0" fmla="*/ 125587 w 1258092"/>
                <a:gd name="connsiteY0" fmla="*/ 54885 h 1343503"/>
                <a:gd name="connsiteX1" fmla="*/ 244913 w 1258092"/>
                <a:gd name="connsiteY1" fmla="*/ 95542 h 1343503"/>
                <a:gd name="connsiteX2" fmla="*/ 252665 w 1258092"/>
                <a:gd name="connsiteY2" fmla="*/ 99436 h 1343503"/>
                <a:gd name="connsiteX3" fmla="*/ 253327 w 1258092"/>
                <a:gd name="connsiteY3" fmla="*/ 98699 h 1343503"/>
                <a:gd name="connsiteX4" fmla="*/ 257820 w 1258092"/>
                <a:gd name="connsiteY4" fmla="*/ 102506 h 1343503"/>
                <a:gd name="connsiteX5" fmla="*/ 259191 w 1258092"/>
                <a:gd name="connsiteY5" fmla="*/ 108839 h 1343503"/>
                <a:gd name="connsiteX6" fmla="*/ 258113 w 1258092"/>
                <a:gd name="connsiteY6" fmla="*/ 110039 h 1343503"/>
                <a:gd name="connsiteX7" fmla="*/ 261768 w 1258092"/>
                <a:gd name="connsiteY7" fmla="*/ 182420 h 1343503"/>
                <a:gd name="connsiteX8" fmla="*/ 264550 w 1258092"/>
                <a:gd name="connsiteY8" fmla="*/ 201037 h 1343503"/>
                <a:gd name="connsiteX9" fmla="*/ 269462 w 1258092"/>
                <a:gd name="connsiteY9" fmla="*/ 201037 h 1343503"/>
                <a:gd name="connsiteX10" fmla="*/ 280831 w 1258092"/>
                <a:gd name="connsiteY10" fmla="*/ 275525 h 1343503"/>
                <a:gd name="connsiteX11" fmla="*/ 923187 w 1258092"/>
                <a:gd name="connsiteY11" fmla="*/ 1020861 h 1343503"/>
                <a:gd name="connsiteX12" fmla="*/ 1087325 w 1258092"/>
                <a:gd name="connsiteY12" fmla="*/ 1065198 h 1343503"/>
                <a:gd name="connsiteX13" fmla="*/ 1087325 w 1258092"/>
                <a:gd name="connsiteY13" fmla="*/ 1065348 h 1343503"/>
                <a:gd name="connsiteX14" fmla="*/ 1088572 w 1258092"/>
                <a:gd name="connsiteY14" fmla="*/ 1065535 h 1343503"/>
                <a:gd name="connsiteX15" fmla="*/ 1091711 w 1258092"/>
                <a:gd name="connsiteY15" fmla="*/ 1066383 h 1343503"/>
                <a:gd name="connsiteX16" fmla="*/ 1097904 w 1258092"/>
                <a:gd name="connsiteY16" fmla="*/ 1066929 h 1343503"/>
                <a:gd name="connsiteX17" fmla="*/ 1173277 w 1258092"/>
                <a:gd name="connsiteY17" fmla="*/ 1078191 h 1343503"/>
                <a:gd name="connsiteX18" fmla="*/ 1250477 w 1258092"/>
                <a:gd name="connsiteY18" fmla="*/ 1082089 h 1343503"/>
                <a:gd name="connsiteX19" fmla="*/ 1251438 w 1258092"/>
                <a:gd name="connsiteY19" fmla="*/ 1087769 h 1343503"/>
                <a:gd name="connsiteX20" fmla="*/ 1241490 w 1258092"/>
                <a:gd name="connsiteY20" fmla="*/ 1107953 h 1343503"/>
                <a:gd name="connsiteX21" fmla="*/ 1207080 w 1258092"/>
                <a:gd name="connsiteY21" fmla="*/ 1214372 h 1343503"/>
                <a:gd name="connsiteX22" fmla="*/ 1253107 w 1258092"/>
                <a:gd name="connsiteY22" fmla="*/ 1333698 h 1343503"/>
                <a:gd name="connsiteX23" fmla="*/ 1258092 w 1258092"/>
                <a:gd name="connsiteY23" fmla="*/ 1343503 h 1343503"/>
                <a:gd name="connsiteX24" fmla="*/ 1148494 w 1258092"/>
                <a:gd name="connsiteY24" fmla="*/ 1338314 h 1343503"/>
                <a:gd name="connsiteX25" fmla="*/ 4943 w 1258092"/>
                <a:gd name="connsiteY25" fmla="*/ 202000 h 1343503"/>
                <a:gd name="connsiteX26" fmla="*/ 0 w 1258092"/>
                <a:gd name="connsiteY26" fmla="*/ 104095 h 1343503"/>
                <a:gd name="connsiteX27" fmla="*/ 6261 w 1258092"/>
                <a:gd name="connsiteY27" fmla="*/ 100912 h 1343503"/>
                <a:gd name="connsiteX28" fmla="*/ 125587 w 1258092"/>
                <a:gd name="connsiteY28" fmla="*/ 54885 h 1343503"/>
                <a:gd name="connsiteX29" fmla="*/ 1782 w 1258092"/>
                <a:gd name="connsiteY29" fmla="*/ 0 h 1343503"/>
                <a:gd name="connsiteX30" fmla="*/ 6261 w 1258092"/>
                <a:gd name="connsiteY30" fmla="*/ 55669 h 1343503"/>
                <a:gd name="connsiteX31" fmla="*/ 1782 w 1258092"/>
                <a:gd name="connsiteY31" fmla="*/ 0 h 1343503"/>
                <a:gd name="connsiteX0" fmla="*/ 125587 w 1258092"/>
                <a:gd name="connsiteY0" fmla="*/ 384 h 1289002"/>
                <a:gd name="connsiteX1" fmla="*/ 244913 w 1258092"/>
                <a:gd name="connsiteY1" fmla="*/ 41041 h 1289002"/>
                <a:gd name="connsiteX2" fmla="*/ 252665 w 1258092"/>
                <a:gd name="connsiteY2" fmla="*/ 44935 h 1289002"/>
                <a:gd name="connsiteX3" fmla="*/ 253327 w 1258092"/>
                <a:gd name="connsiteY3" fmla="*/ 44198 h 1289002"/>
                <a:gd name="connsiteX4" fmla="*/ 257820 w 1258092"/>
                <a:gd name="connsiteY4" fmla="*/ 48005 h 1289002"/>
                <a:gd name="connsiteX5" fmla="*/ 259191 w 1258092"/>
                <a:gd name="connsiteY5" fmla="*/ 54338 h 1289002"/>
                <a:gd name="connsiteX6" fmla="*/ 258113 w 1258092"/>
                <a:gd name="connsiteY6" fmla="*/ 55538 h 1289002"/>
                <a:gd name="connsiteX7" fmla="*/ 261768 w 1258092"/>
                <a:gd name="connsiteY7" fmla="*/ 127919 h 1289002"/>
                <a:gd name="connsiteX8" fmla="*/ 264550 w 1258092"/>
                <a:gd name="connsiteY8" fmla="*/ 146536 h 1289002"/>
                <a:gd name="connsiteX9" fmla="*/ 269462 w 1258092"/>
                <a:gd name="connsiteY9" fmla="*/ 146536 h 1289002"/>
                <a:gd name="connsiteX10" fmla="*/ 280831 w 1258092"/>
                <a:gd name="connsiteY10" fmla="*/ 221024 h 1289002"/>
                <a:gd name="connsiteX11" fmla="*/ 923187 w 1258092"/>
                <a:gd name="connsiteY11" fmla="*/ 966360 h 1289002"/>
                <a:gd name="connsiteX12" fmla="*/ 1087325 w 1258092"/>
                <a:gd name="connsiteY12" fmla="*/ 1010697 h 1289002"/>
                <a:gd name="connsiteX13" fmla="*/ 1087325 w 1258092"/>
                <a:gd name="connsiteY13" fmla="*/ 1010847 h 1289002"/>
                <a:gd name="connsiteX14" fmla="*/ 1088572 w 1258092"/>
                <a:gd name="connsiteY14" fmla="*/ 1011034 h 1289002"/>
                <a:gd name="connsiteX15" fmla="*/ 1091711 w 1258092"/>
                <a:gd name="connsiteY15" fmla="*/ 1011882 h 1289002"/>
                <a:gd name="connsiteX16" fmla="*/ 1097904 w 1258092"/>
                <a:gd name="connsiteY16" fmla="*/ 1012428 h 1289002"/>
                <a:gd name="connsiteX17" fmla="*/ 1173277 w 1258092"/>
                <a:gd name="connsiteY17" fmla="*/ 1023690 h 1289002"/>
                <a:gd name="connsiteX18" fmla="*/ 1250477 w 1258092"/>
                <a:gd name="connsiteY18" fmla="*/ 1027588 h 1289002"/>
                <a:gd name="connsiteX19" fmla="*/ 1251438 w 1258092"/>
                <a:gd name="connsiteY19" fmla="*/ 1033268 h 1289002"/>
                <a:gd name="connsiteX20" fmla="*/ 1241490 w 1258092"/>
                <a:gd name="connsiteY20" fmla="*/ 1053452 h 1289002"/>
                <a:gd name="connsiteX21" fmla="*/ 1207080 w 1258092"/>
                <a:gd name="connsiteY21" fmla="*/ 1159871 h 1289002"/>
                <a:gd name="connsiteX22" fmla="*/ 1253107 w 1258092"/>
                <a:gd name="connsiteY22" fmla="*/ 1279197 h 1289002"/>
                <a:gd name="connsiteX23" fmla="*/ 1258092 w 1258092"/>
                <a:gd name="connsiteY23" fmla="*/ 1289002 h 1289002"/>
                <a:gd name="connsiteX24" fmla="*/ 1148494 w 1258092"/>
                <a:gd name="connsiteY24" fmla="*/ 1283813 h 1289002"/>
                <a:gd name="connsiteX25" fmla="*/ 4943 w 1258092"/>
                <a:gd name="connsiteY25" fmla="*/ 147499 h 1289002"/>
                <a:gd name="connsiteX26" fmla="*/ 0 w 1258092"/>
                <a:gd name="connsiteY26" fmla="*/ 49594 h 1289002"/>
                <a:gd name="connsiteX27" fmla="*/ 6261 w 1258092"/>
                <a:gd name="connsiteY27" fmla="*/ 46411 h 1289002"/>
                <a:gd name="connsiteX28" fmla="*/ 125587 w 1258092"/>
                <a:gd name="connsiteY28" fmla="*/ 384 h 1289002"/>
                <a:gd name="connsiteX0" fmla="*/ 125587 w 1258092"/>
                <a:gd name="connsiteY0" fmla="*/ 384 h 1289002"/>
                <a:gd name="connsiteX1" fmla="*/ 244913 w 1258092"/>
                <a:gd name="connsiteY1" fmla="*/ 41041 h 1289002"/>
                <a:gd name="connsiteX2" fmla="*/ 252665 w 1258092"/>
                <a:gd name="connsiteY2" fmla="*/ 44935 h 1289002"/>
                <a:gd name="connsiteX3" fmla="*/ 253327 w 1258092"/>
                <a:gd name="connsiteY3" fmla="*/ 44198 h 1289002"/>
                <a:gd name="connsiteX4" fmla="*/ 257820 w 1258092"/>
                <a:gd name="connsiteY4" fmla="*/ 48005 h 1289002"/>
                <a:gd name="connsiteX5" fmla="*/ 259191 w 1258092"/>
                <a:gd name="connsiteY5" fmla="*/ 54338 h 1289002"/>
                <a:gd name="connsiteX6" fmla="*/ 258113 w 1258092"/>
                <a:gd name="connsiteY6" fmla="*/ 55538 h 1289002"/>
                <a:gd name="connsiteX7" fmla="*/ 261768 w 1258092"/>
                <a:gd name="connsiteY7" fmla="*/ 127919 h 1289002"/>
                <a:gd name="connsiteX8" fmla="*/ 264550 w 1258092"/>
                <a:gd name="connsiteY8" fmla="*/ 146536 h 1289002"/>
                <a:gd name="connsiteX9" fmla="*/ 280831 w 1258092"/>
                <a:gd name="connsiteY9" fmla="*/ 221024 h 1289002"/>
                <a:gd name="connsiteX10" fmla="*/ 923187 w 1258092"/>
                <a:gd name="connsiteY10" fmla="*/ 966360 h 1289002"/>
                <a:gd name="connsiteX11" fmla="*/ 1087325 w 1258092"/>
                <a:gd name="connsiteY11" fmla="*/ 1010697 h 1289002"/>
                <a:gd name="connsiteX12" fmla="*/ 1087325 w 1258092"/>
                <a:gd name="connsiteY12" fmla="*/ 1010847 h 1289002"/>
                <a:gd name="connsiteX13" fmla="*/ 1088572 w 1258092"/>
                <a:gd name="connsiteY13" fmla="*/ 1011034 h 1289002"/>
                <a:gd name="connsiteX14" fmla="*/ 1091711 w 1258092"/>
                <a:gd name="connsiteY14" fmla="*/ 1011882 h 1289002"/>
                <a:gd name="connsiteX15" fmla="*/ 1097904 w 1258092"/>
                <a:gd name="connsiteY15" fmla="*/ 1012428 h 1289002"/>
                <a:gd name="connsiteX16" fmla="*/ 1173277 w 1258092"/>
                <a:gd name="connsiteY16" fmla="*/ 1023690 h 1289002"/>
                <a:gd name="connsiteX17" fmla="*/ 1250477 w 1258092"/>
                <a:gd name="connsiteY17" fmla="*/ 1027588 h 1289002"/>
                <a:gd name="connsiteX18" fmla="*/ 1251438 w 1258092"/>
                <a:gd name="connsiteY18" fmla="*/ 1033268 h 1289002"/>
                <a:gd name="connsiteX19" fmla="*/ 1241490 w 1258092"/>
                <a:gd name="connsiteY19" fmla="*/ 1053452 h 1289002"/>
                <a:gd name="connsiteX20" fmla="*/ 1207080 w 1258092"/>
                <a:gd name="connsiteY20" fmla="*/ 1159871 h 1289002"/>
                <a:gd name="connsiteX21" fmla="*/ 1253107 w 1258092"/>
                <a:gd name="connsiteY21" fmla="*/ 1279197 h 1289002"/>
                <a:gd name="connsiteX22" fmla="*/ 1258092 w 1258092"/>
                <a:gd name="connsiteY22" fmla="*/ 1289002 h 1289002"/>
                <a:gd name="connsiteX23" fmla="*/ 1148494 w 1258092"/>
                <a:gd name="connsiteY23" fmla="*/ 1283813 h 1289002"/>
                <a:gd name="connsiteX24" fmla="*/ 4943 w 1258092"/>
                <a:gd name="connsiteY24" fmla="*/ 147499 h 1289002"/>
                <a:gd name="connsiteX25" fmla="*/ 0 w 1258092"/>
                <a:gd name="connsiteY25" fmla="*/ 49594 h 1289002"/>
                <a:gd name="connsiteX26" fmla="*/ 6261 w 1258092"/>
                <a:gd name="connsiteY26" fmla="*/ 46411 h 1289002"/>
                <a:gd name="connsiteX27" fmla="*/ 125587 w 1258092"/>
                <a:gd name="connsiteY27" fmla="*/ 384 h 1289002"/>
                <a:gd name="connsiteX0" fmla="*/ 125587 w 1258092"/>
                <a:gd name="connsiteY0" fmla="*/ 384 h 1289002"/>
                <a:gd name="connsiteX1" fmla="*/ 244913 w 1258092"/>
                <a:gd name="connsiteY1" fmla="*/ 41041 h 1289002"/>
                <a:gd name="connsiteX2" fmla="*/ 252665 w 1258092"/>
                <a:gd name="connsiteY2" fmla="*/ 44935 h 1289002"/>
                <a:gd name="connsiteX3" fmla="*/ 253327 w 1258092"/>
                <a:gd name="connsiteY3" fmla="*/ 44198 h 1289002"/>
                <a:gd name="connsiteX4" fmla="*/ 257820 w 1258092"/>
                <a:gd name="connsiteY4" fmla="*/ 48005 h 1289002"/>
                <a:gd name="connsiteX5" fmla="*/ 259191 w 1258092"/>
                <a:gd name="connsiteY5" fmla="*/ 54338 h 1289002"/>
                <a:gd name="connsiteX6" fmla="*/ 258113 w 1258092"/>
                <a:gd name="connsiteY6" fmla="*/ 55538 h 1289002"/>
                <a:gd name="connsiteX7" fmla="*/ 261768 w 1258092"/>
                <a:gd name="connsiteY7" fmla="*/ 127919 h 1289002"/>
                <a:gd name="connsiteX8" fmla="*/ 280831 w 1258092"/>
                <a:gd name="connsiteY8" fmla="*/ 221024 h 1289002"/>
                <a:gd name="connsiteX9" fmla="*/ 923187 w 1258092"/>
                <a:gd name="connsiteY9" fmla="*/ 966360 h 1289002"/>
                <a:gd name="connsiteX10" fmla="*/ 1087325 w 1258092"/>
                <a:gd name="connsiteY10" fmla="*/ 1010697 h 1289002"/>
                <a:gd name="connsiteX11" fmla="*/ 1087325 w 1258092"/>
                <a:gd name="connsiteY11" fmla="*/ 1010847 h 1289002"/>
                <a:gd name="connsiteX12" fmla="*/ 1088572 w 1258092"/>
                <a:gd name="connsiteY12" fmla="*/ 1011034 h 1289002"/>
                <a:gd name="connsiteX13" fmla="*/ 1091711 w 1258092"/>
                <a:gd name="connsiteY13" fmla="*/ 1011882 h 1289002"/>
                <a:gd name="connsiteX14" fmla="*/ 1097904 w 1258092"/>
                <a:gd name="connsiteY14" fmla="*/ 1012428 h 1289002"/>
                <a:gd name="connsiteX15" fmla="*/ 1173277 w 1258092"/>
                <a:gd name="connsiteY15" fmla="*/ 1023690 h 1289002"/>
                <a:gd name="connsiteX16" fmla="*/ 1250477 w 1258092"/>
                <a:gd name="connsiteY16" fmla="*/ 1027588 h 1289002"/>
                <a:gd name="connsiteX17" fmla="*/ 1251438 w 1258092"/>
                <a:gd name="connsiteY17" fmla="*/ 1033268 h 1289002"/>
                <a:gd name="connsiteX18" fmla="*/ 1241490 w 1258092"/>
                <a:gd name="connsiteY18" fmla="*/ 1053452 h 1289002"/>
                <a:gd name="connsiteX19" fmla="*/ 1207080 w 1258092"/>
                <a:gd name="connsiteY19" fmla="*/ 1159871 h 1289002"/>
                <a:gd name="connsiteX20" fmla="*/ 1253107 w 1258092"/>
                <a:gd name="connsiteY20" fmla="*/ 1279197 h 1289002"/>
                <a:gd name="connsiteX21" fmla="*/ 1258092 w 1258092"/>
                <a:gd name="connsiteY21" fmla="*/ 1289002 h 1289002"/>
                <a:gd name="connsiteX22" fmla="*/ 1148494 w 1258092"/>
                <a:gd name="connsiteY22" fmla="*/ 1283813 h 1289002"/>
                <a:gd name="connsiteX23" fmla="*/ 4943 w 1258092"/>
                <a:gd name="connsiteY23" fmla="*/ 147499 h 1289002"/>
                <a:gd name="connsiteX24" fmla="*/ 0 w 1258092"/>
                <a:gd name="connsiteY24" fmla="*/ 49594 h 1289002"/>
                <a:gd name="connsiteX25" fmla="*/ 6261 w 1258092"/>
                <a:gd name="connsiteY25" fmla="*/ 46411 h 1289002"/>
                <a:gd name="connsiteX26" fmla="*/ 125587 w 1258092"/>
                <a:gd name="connsiteY26" fmla="*/ 384 h 1289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8092" h="1289002">
                  <a:moveTo>
                    <a:pt x="125587" y="384"/>
                  </a:moveTo>
                  <a:cubicBezTo>
                    <a:pt x="150064" y="-3708"/>
                    <a:pt x="214317" y="25954"/>
                    <a:pt x="244913" y="41041"/>
                  </a:cubicBezTo>
                  <a:lnTo>
                    <a:pt x="252665" y="44935"/>
                  </a:lnTo>
                  <a:lnTo>
                    <a:pt x="253327" y="44198"/>
                  </a:lnTo>
                  <a:lnTo>
                    <a:pt x="257820" y="48005"/>
                  </a:lnTo>
                  <a:lnTo>
                    <a:pt x="259191" y="54338"/>
                  </a:lnTo>
                  <a:lnTo>
                    <a:pt x="258113" y="55538"/>
                  </a:lnTo>
                  <a:lnTo>
                    <a:pt x="261768" y="127919"/>
                  </a:lnTo>
                  <a:lnTo>
                    <a:pt x="280831" y="221024"/>
                  </a:lnTo>
                  <a:cubicBezTo>
                    <a:pt x="351481" y="566284"/>
                    <a:pt x="598258" y="847387"/>
                    <a:pt x="923187" y="966360"/>
                  </a:cubicBezTo>
                  <a:lnTo>
                    <a:pt x="1087325" y="1010697"/>
                  </a:lnTo>
                  <a:lnTo>
                    <a:pt x="1087325" y="1010847"/>
                  </a:lnTo>
                  <a:lnTo>
                    <a:pt x="1088572" y="1011034"/>
                  </a:lnTo>
                  <a:lnTo>
                    <a:pt x="1091711" y="1011882"/>
                  </a:lnTo>
                  <a:lnTo>
                    <a:pt x="1097904" y="1012428"/>
                  </a:lnTo>
                  <a:lnTo>
                    <a:pt x="1173277" y="1023690"/>
                  </a:lnTo>
                  <a:lnTo>
                    <a:pt x="1250477" y="1027588"/>
                  </a:lnTo>
                  <a:lnTo>
                    <a:pt x="1251438" y="1033268"/>
                  </a:lnTo>
                  <a:lnTo>
                    <a:pt x="1241490" y="1053452"/>
                  </a:lnTo>
                  <a:cubicBezTo>
                    <a:pt x="1225762" y="1086583"/>
                    <a:pt x="1203500" y="1138453"/>
                    <a:pt x="1207080" y="1159871"/>
                  </a:cubicBezTo>
                  <a:cubicBezTo>
                    <a:pt x="1207080" y="1184348"/>
                    <a:pt x="1237764" y="1248600"/>
                    <a:pt x="1253107" y="1279197"/>
                  </a:cubicBezTo>
                  <a:lnTo>
                    <a:pt x="1258092" y="1289002"/>
                  </a:lnTo>
                  <a:lnTo>
                    <a:pt x="1148494" y="1283813"/>
                  </a:lnTo>
                  <a:cubicBezTo>
                    <a:pt x="545997" y="1226466"/>
                    <a:pt x="66020" y="748902"/>
                    <a:pt x="4943" y="147499"/>
                  </a:cubicBezTo>
                  <a:lnTo>
                    <a:pt x="0" y="49594"/>
                  </a:lnTo>
                  <a:lnTo>
                    <a:pt x="6261" y="46411"/>
                  </a:lnTo>
                  <a:cubicBezTo>
                    <a:pt x="36858" y="31068"/>
                    <a:pt x="101110" y="384"/>
                    <a:pt x="125587" y="384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nl-NL" b="1">
                <a:solidFill>
                  <a:schemeClr val="bg1"/>
                </a:solidFill>
              </a:endParaRPr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020538FE-CE12-E085-9C59-69AC394D1D1F}"/>
                </a:ext>
              </a:extLst>
            </p:cNvPr>
            <p:cNvSpPr/>
            <p:nvPr/>
          </p:nvSpPr>
          <p:spPr>
            <a:xfrm>
              <a:off x="4511724" y="3570995"/>
              <a:ext cx="1664425" cy="1705319"/>
            </a:xfrm>
            <a:custGeom>
              <a:avLst/>
              <a:gdLst>
                <a:gd name="connsiteX0" fmla="*/ 1295711 w 1295711"/>
                <a:gd name="connsiteY0" fmla="*/ 1091660 h 1343503"/>
                <a:gd name="connsiteX1" fmla="*/ 1295711 w 1295711"/>
                <a:gd name="connsiteY1" fmla="*/ 1326150 h 1343503"/>
                <a:gd name="connsiteX2" fmla="*/ 1285716 w 1295711"/>
                <a:gd name="connsiteY2" fmla="*/ 1305588 h 1343503"/>
                <a:gd name="connsiteX3" fmla="*/ 1253353 w 1295711"/>
                <a:gd name="connsiteY3" fmla="*/ 1214372 h 1343503"/>
                <a:gd name="connsiteX4" fmla="*/ 1294010 w 1295711"/>
                <a:gd name="connsiteY4" fmla="*/ 1095046 h 1343503"/>
                <a:gd name="connsiteX5" fmla="*/ 126617 w 1295711"/>
                <a:gd name="connsiteY5" fmla="*/ 54885 h 1343503"/>
                <a:gd name="connsiteX6" fmla="*/ 245943 w 1295711"/>
                <a:gd name="connsiteY6" fmla="*/ 95542 h 1343503"/>
                <a:gd name="connsiteX7" fmla="*/ 253695 w 1295711"/>
                <a:gd name="connsiteY7" fmla="*/ 99436 h 1343503"/>
                <a:gd name="connsiteX8" fmla="*/ 254357 w 1295711"/>
                <a:gd name="connsiteY8" fmla="*/ 98699 h 1343503"/>
                <a:gd name="connsiteX9" fmla="*/ 258850 w 1295711"/>
                <a:gd name="connsiteY9" fmla="*/ 102506 h 1343503"/>
                <a:gd name="connsiteX10" fmla="*/ 260221 w 1295711"/>
                <a:gd name="connsiteY10" fmla="*/ 108839 h 1343503"/>
                <a:gd name="connsiteX11" fmla="*/ 259143 w 1295711"/>
                <a:gd name="connsiteY11" fmla="*/ 110039 h 1343503"/>
                <a:gd name="connsiteX12" fmla="*/ 262798 w 1295711"/>
                <a:gd name="connsiteY12" fmla="*/ 182420 h 1343503"/>
                <a:gd name="connsiteX13" fmla="*/ 265580 w 1295711"/>
                <a:gd name="connsiteY13" fmla="*/ 201037 h 1343503"/>
                <a:gd name="connsiteX14" fmla="*/ 270492 w 1295711"/>
                <a:gd name="connsiteY14" fmla="*/ 201037 h 1343503"/>
                <a:gd name="connsiteX15" fmla="*/ 281861 w 1295711"/>
                <a:gd name="connsiteY15" fmla="*/ 275525 h 1343503"/>
                <a:gd name="connsiteX16" fmla="*/ 924217 w 1295711"/>
                <a:gd name="connsiteY16" fmla="*/ 1020861 h 1343503"/>
                <a:gd name="connsiteX17" fmla="*/ 1088355 w 1295711"/>
                <a:gd name="connsiteY17" fmla="*/ 1065198 h 1343503"/>
                <a:gd name="connsiteX18" fmla="*/ 1088355 w 1295711"/>
                <a:gd name="connsiteY18" fmla="*/ 1065348 h 1343503"/>
                <a:gd name="connsiteX19" fmla="*/ 1089602 w 1295711"/>
                <a:gd name="connsiteY19" fmla="*/ 1065535 h 1343503"/>
                <a:gd name="connsiteX20" fmla="*/ 1092741 w 1295711"/>
                <a:gd name="connsiteY20" fmla="*/ 1066383 h 1343503"/>
                <a:gd name="connsiteX21" fmla="*/ 1098934 w 1295711"/>
                <a:gd name="connsiteY21" fmla="*/ 1066929 h 1343503"/>
                <a:gd name="connsiteX22" fmla="*/ 1174307 w 1295711"/>
                <a:gd name="connsiteY22" fmla="*/ 1078191 h 1343503"/>
                <a:gd name="connsiteX23" fmla="*/ 1251507 w 1295711"/>
                <a:gd name="connsiteY23" fmla="*/ 1082089 h 1343503"/>
                <a:gd name="connsiteX24" fmla="*/ 1252468 w 1295711"/>
                <a:gd name="connsiteY24" fmla="*/ 1087769 h 1343503"/>
                <a:gd name="connsiteX25" fmla="*/ 1242520 w 1295711"/>
                <a:gd name="connsiteY25" fmla="*/ 1107953 h 1343503"/>
                <a:gd name="connsiteX26" fmla="*/ 1208110 w 1295711"/>
                <a:gd name="connsiteY26" fmla="*/ 1214372 h 1343503"/>
                <a:gd name="connsiteX27" fmla="*/ 1254137 w 1295711"/>
                <a:gd name="connsiteY27" fmla="*/ 1333698 h 1343503"/>
                <a:gd name="connsiteX28" fmla="*/ 1259122 w 1295711"/>
                <a:gd name="connsiteY28" fmla="*/ 1343503 h 1343503"/>
                <a:gd name="connsiteX29" fmla="*/ 1149524 w 1295711"/>
                <a:gd name="connsiteY29" fmla="*/ 1338314 h 1343503"/>
                <a:gd name="connsiteX30" fmla="*/ 5973 w 1295711"/>
                <a:gd name="connsiteY30" fmla="*/ 202000 h 1343503"/>
                <a:gd name="connsiteX31" fmla="*/ 1030 w 1295711"/>
                <a:gd name="connsiteY31" fmla="*/ 104095 h 1343503"/>
                <a:gd name="connsiteX32" fmla="*/ 7291 w 1295711"/>
                <a:gd name="connsiteY32" fmla="*/ 100912 h 1343503"/>
                <a:gd name="connsiteX33" fmla="*/ 126617 w 1295711"/>
                <a:gd name="connsiteY33" fmla="*/ 54885 h 1343503"/>
                <a:gd name="connsiteX34" fmla="*/ 2812 w 1295711"/>
                <a:gd name="connsiteY34" fmla="*/ 0 h 1343503"/>
                <a:gd name="connsiteX35" fmla="*/ 261578 w 1295711"/>
                <a:gd name="connsiteY35" fmla="*/ 0 h 1343503"/>
                <a:gd name="connsiteX36" fmla="*/ 258900 w 1295711"/>
                <a:gd name="connsiteY36" fmla="*/ 53039 h 1343503"/>
                <a:gd name="connsiteX37" fmla="*/ 253220 w 1295711"/>
                <a:gd name="connsiteY37" fmla="*/ 54000 h 1343503"/>
                <a:gd name="connsiteX38" fmla="*/ 233036 w 1295711"/>
                <a:gd name="connsiteY38" fmla="*/ 44052 h 1343503"/>
                <a:gd name="connsiteX39" fmla="*/ 126617 w 1295711"/>
                <a:gd name="connsiteY39" fmla="*/ 9642 h 1343503"/>
                <a:gd name="connsiteX40" fmla="*/ 7291 w 1295711"/>
                <a:gd name="connsiteY40" fmla="*/ 55669 h 1343503"/>
                <a:gd name="connsiteX41" fmla="*/ 0 w 1295711"/>
                <a:gd name="connsiteY41" fmla="*/ 59377 h 1343503"/>
                <a:gd name="connsiteX0" fmla="*/ 1294010 w 1295711"/>
                <a:gd name="connsiteY0" fmla="*/ 1095046 h 1343503"/>
                <a:gd name="connsiteX1" fmla="*/ 1295711 w 1295711"/>
                <a:gd name="connsiteY1" fmla="*/ 1326150 h 1343503"/>
                <a:gd name="connsiteX2" fmla="*/ 1285716 w 1295711"/>
                <a:gd name="connsiteY2" fmla="*/ 1305588 h 1343503"/>
                <a:gd name="connsiteX3" fmla="*/ 1253353 w 1295711"/>
                <a:gd name="connsiteY3" fmla="*/ 1214372 h 1343503"/>
                <a:gd name="connsiteX4" fmla="*/ 1294010 w 1295711"/>
                <a:gd name="connsiteY4" fmla="*/ 1095046 h 1343503"/>
                <a:gd name="connsiteX5" fmla="*/ 126617 w 1295711"/>
                <a:gd name="connsiteY5" fmla="*/ 54885 h 1343503"/>
                <a:gd name="connsiteX6" fmla="*/ 245943 w 1295711"/>
                <a:gd name="connsiteY6" fmla="*/ 95542 h 1343503"/>
                <a:gd name="connsiteX7" fmla="*/ 253695 w 1295711"/>
                <a:gd name="connsiteY7" fmla="*/ 99436 h 1343503"/>
                <a:gd name="connsiteX8" fmla="*/ 254357 w 1295711"/>
                <a:gd name="connsiteY8" fmla="*/ 98699 h 1343503"/>
                <a:gd name="connsiteX9" fmla="*/ 258850 w 1295711"/>
                <a:gd name="connsiteY9" fmla="*/ 102506 h 1343503"/>
                <a:gd name="connsiteX10" fmla="*/ 260221 w 1295711"/>
                <a:gd name="connsiteY10" fmla="*/ 108839 h 1343503"/>
                <a:gd name="connsiteX11" fmla="*/ 259143 w 1295711"/>
                <a:gd name="connsiteY11" fmla="*/ 110039 h 1343503"/>
                <a:gd name="connsiteX12" fmla="*/ 262798 w 1295711"/>
                <a:gd name="connsiteY12" fmla="*/ 182420 h 1343503"/>
                <a:gd name="connsiteX13" fmla="*/ 265580 w 1295711"/>
                <a:gd name="connsiteY13" fmla="*/ 201037 h 1343503"/>
                <a:gd name="connsiteX14" fmla="*/ 270492 w 1295711"/>
                <a:gd name="connsiteY14" fmla="*/ 201037 h 1343503"/>
                <a:gd name="connsiteX15" fmla="*/ 281861 w 1295711"/>
                <a:gd name="connsiteY15" fmla="*/ 275525 h 1343503"/>
                <a:gd name="connsiteX16" fmla="*/ 924217 w 1295711"/>
                <a:gd name="connsiteY16" fmla="*/ 1020861 h 1343503"/>
                <a:gd name="connsiteX17" fmla="*/ 1088355 w 1295711"/>
                <a:gd name="connsiteY17" fmla="*/ 1065198 h 1343503"/>
                <a:gd name="connsiteX18" fmla="*/ 1088355 w 1295711"/>
                <a:gd name="connsiteY18" fmla="*/ 1065348 h 1343503"/>
                <a:gd name="connsiteX19" fmla="*/ 1089602 w 1295711"/>
                <a:gd name="connsiteY19" fmla="*/ 1065535 h 1343503"/>
                <a:gd name="connsiteX20" fmla="*/ 1092741 w 1295711"/>
                <a:gd name="connsiteY20" fmla="*/ 1066383 h 1343503"/>
                <a:gd name="connsiteX21" fmla="*/ 1098934 w 1295711"/>
                <a:gd name="connsiteY21" fmla="*/ 1066929 h 1343503"/>
                <a:gd name="connsiteX22" fmla="*/ 1174307 w 1295711"/>
                <a:gd name="connsiteY22" fmla="*/ 1078191 h 1343503"/>
                <a:gd name="connsiteX23" fmla="*/ 1251507 w 1295711"/>
                <a:gd name="connsiteY23" fmla="*/ 1082089 h 1343503"/>
                <a:gd name="connsiteX24" fmla="*/ 1252468 w 1295711"/>
                <a:gd name="connsiteY24" fmla="*/ 1087769 h 1343503"/>
                <a:gd name="connsiteX25" fmla="*/ 1242520 w 1295711"/>
                <a:gd name="connsiteY25" fmla="*/ 1107953 h 1343503"/>
                <a:gd name="connsiteX26" fmla="*/ 1208110 w 1295711"/>
                <a:gd name="connsiteY26" fmla="*/ 1214372 h 1343503"/>
                <a:gd name="connsiteX27" fmla="*/ 1254137 w 1295711"/>
                <a:gd name="connsiteY27" fmla="*/ 1333698 h 1343503"/>
                <a:gd name="connsiteX28" fmla="*/ 1259122 w 1295711"/>
                <a:gd name="connsiteY28" fmla="*/ 1343503 h 1343503"/>
                <a:gd name="connsiteX29" fmla="*/ 1149524 w 1295711"/>
                <a:gd name="connsiteY29" fmla="*/ 1338314 h 1343503"/>
                <a:gd name="connsiteX30" fmla="*/ 5973 w 1295711"/>
                <a:gd name="connsiteY30" fmla="*/ 202000 h 1343503"/>
                <a:gd name="connsiteX31" fmla="*/ 1030 w 1295711"/>
                <a:gd name="connsiteY31" fmla="*/ 104095 h 1343503"/>
                <a:gd name="connsiteX32" fmla="*/ 7291 w 1295711"/>
                <a:gd name="connsiteY32" fmla="*/ 100912 h 1343503"/>
                <a:gd name="connsiteX33" fmla="*/ 126617 w 1295711"/>
                <a:gd name="connsiteY33" fmla="*/ 54885 h 1343503"/>
                <a:gd name="connsiteX34" fmla="*/ 2812 w 1295711"/>
                <a:gd name="connsiteY34" fmla="*/ 0 h 1343503"/>
                <a:gd name="connsiteX35" fmla="*/ 261578 w 1295711"/>
                <a:gd name="connsiteY35" fmla="*/ 0 h 1343503"/>
                <a:gd name="connsiteX36" fmla="*/ 258900 w 1295711"/>
                <a:gd name="connsiteY36" fmla="*/ 53039 h 1343503"/>
                <a:gd name="connsiteX37" fmla="*/ 253220 w 1295711"/>
                <a:gd name="connsiteY37" fmla="*/ 54000 h 1343503"/>
                <a:gd name="connsiteX38" fmla="*/ 233036 w 1295711"/>
                <a:gd name="connsiteY38" fmla="*/ 44052 h 1343503"/>
                <a:gd name="connsiteX39" fmla="*/ 126617 w 1295711"/>
                <a:gd name="connsiteY39" fmla="*/ 9642 h 1343503"/>
                <a:gd name="connsiteX40" fmla="*/ 7291 w 1295711"/>
                <a:gd name="connsiteY40" fmla="*/ 55669 h 1343503"/>
                <a:gd name="connsiteX41" fmla="*/ 0 w 1295711"/>
                <a:gd name="connsiteY41" fmla="*/ 59377 h 1343503"/>
                <a:gd name="connsiteX42" fmla="*/ 2812 w 1295711"/>
                <a:gd name="connsiteY42" fmla="*/ 0 h 1343503"/>
                <a:gd name="connsiteX0" fmla="*/ 1294010 w 1295711"/>
                <a:gd name="connsiteY0" fmla="*/ 1095046 h 1343503"/>
                <a:gd name="connsiteX1" fmla="*/ 1295711 w 1295711"/>
                <a:gd name="connsiteY1" fmla="*/ 1326150 h 1343503"/>
                <a:gd name="connsiteX2" fmla="*/ 1285716 w 1295711"/>
                <a:gd name="connsiteY2" fmla="*/ 1305588 h 1343503"/>
                <a:gd name="connsiteX3" fmla="*/ 1294010 w 1295711"/>
                <a:gd name="connsiteY3" fmla="*/ 1095046 h 1343503"/>
                <a:gd name="connsiteX4" fmla="*/ 126617 w 1295711"/>
                <a:gd name="connsiteY4" fmla="*/ 54885 h 1343503"/>
                <a:gd name="connsiteX5" fmla="*/ 245943 w 1295711"/>
                <a:gd name="connsiteY5" fmla="*/ 95542 h 1343503"/>
                <a:gd name="connsiteX6" fmla="*/ 253695 w 1295711"/>
                <a:gd name="connsiteY6" fmla="*/ 99436 h 1343503"/>
                <a:gd name="connsiteX7" fmla="*/ 254357 w 1295711"/>
                <a:gd name="connsiteY7" fmla="*/ 98699 h 1343503"/>
                <a:gd name="connsiteX8" fmla="*/ 258850 w 1295711"/>
                <a:gd name="connsiteY8" fmla="*/ 102506 h 1343503"/>
                <a:gd name="connsiteX9" fmla="*/ 260221 w 1295711"/>
                <a:gd name="connsiteY9" fmla="*/ 108839 h 1343503"/>
                <a:gd name="connsiteX10" fmla="*/ 259143 w 1295711"/>
                <a:gd name="connsiteY10" fmla="*/ 110039 h 1343503"/>
                <a:gd name="connsiteX11" fmla="*/ 262798 w 1295711"/>
                <a:gd name="connsiteY11" fmla="*/ 182420 h 1343503"/>
                <a:gd name="connsiteX12" fmla="*/ 265580 w 1295711"/>
                <a:gd name="connsiteY12" fmla="*/ 201037 h 1343503"/>
                <a:gd name="connsiteX13" fmla="*/ 270492 w 1295711"/>
                <a:gd name="connsiteY13" fmla="*/ 201037 h 1343503"/>
                <a:gd name="connsiteX14" fmla="*/ 281861 w 1295711"/>
                <a:gd name="connsiteY14" fmla="*/ 275525 h 1343503"/>
                <a:gd name="connsiteX15" fmla="*/ 924217 w 1295711"/>
                <a:gd name="connsiteY15" fmla="*/ 1020861 h 1343503"/>
                <a:gd name="connsiteX16" fmla="*/ 1088355 w 1295711"/>
                <a:gd name="connsiteY16" fmla="*/ 1065198 h 1343503"/>
                <a:gd name="connsiteX17" fmla="*/ 1088355 w 1295711"/>
                <a:gd name="connsiteY17" fmla="*/ 1065348 h 1343503"/>
                <a:gd name="connsiteX18" fmla="*/ 1089602 w 1295711"/>
                <a:gd name="connsiteY18" fmla="*/ 1065535 h 1343503"/>
                <a:gd name="connsiteX19" fmla="*/ 1092741 w 1295711"/>
                <a:gd name="connsiteY19" fmla="*/ 1066383 h 1343503"/>
                <a:gd name="connsiteX20" fmla="*/ 1098934 w 1295711"/>
                <a:gd name="connsiteY20" fmla="*/ 1066929 h 1343503"/>
                <a:gd name="connsiteX21" fmla="*/ 1174307 w 1295711"/>
                <a:gd name="connsiteY21" fmla="*/ 1078191 h 1343503"/>
                <a:gd name="connsiteX22" fmla="*/ 1251507 w 1295711"/>
                <a:gd name="connsiteY22" fmla="*/ 1082089 h 1343503"/>
                <a:gd name="connsiteX23" fmla="*/ 1252468 w 1295711"/>
                <a:gd name="connsiteY23" fmla="*/ 1087769 h 1343503"/>
                <a:gd name="connsiteX24" fmla="*/ 1242520 w 1295711"/>
                <a:gd name="connsiteY24" fmla="*/ 1107953 h 1343503"/>
                <a:gd name="connsiteX25" fmla="*/ 1208110 w 1295711"/>
                <a:gd name="connsiteY25" fmla="*/ 1214372 h 1343503"/>
                <a:gd name="connsiteX26" fmla="*/ 1254137 w 1295711"/>
                <a:gd name="connsiteY26" fmla="*/ 1333698 h 1343503"/>
                <a:gd name="connsiteX27" fmla="*/ 1259122 w 1295711"/>
                <a:gd name="connsiteY27" fmla="*/ 1343503 h 1343503"/>
                <a:gd name="connsiteX28" fmla="*/ 1149524 w 1295711"/>
                <a:gd name="connsiteY28" fmla="*/ 1338314 h 1343503"/>
                <a:gd name="connsiteX29" fmla="*/ 5973 w 1295711"/>
                <a:gd name="connsiteY29" fmla="*/ 202000 h 1343503"/>
                <a:gd name="connsiteX30" fmla="*/ 1030 w 1295711"/>
                <a:gd name="connsiteY30" fmla="*/ 104095 h 1343503"/>
                <a:gd name="connsiteX31" fmla="*/ 7291 w 1295711"/>
                <a:gd name="connsiteY31" fmla="*/ 100912 h 1343503"/>
                <a:gd name="connsiteX32" fmla="*/ 126617 w 1295711"/>
                <a:gd name="connsiteY32" fmla="*/ 54885 h 1343503"/>
                <a:gd name="connsiteX33" fmla="*/ 2812 w 1295711"/>
                <a:gd name="connsiteY33" fmla="*/ 0 h 1343503"/>
                <a:gd name="connsiteX34" fmla="*/ 261578 w 1295711"/>
                <a:gd name="connsiteY34" fmla="*/ 0 h 1343503"/>
                <a:gd name="connsiteX35" fmla="*/ 258900 w 1295711"/>
                <a:gd name="connsiteY35" fmla="*/ 53039 h 1343503"/>
                <a:gd name="connsiteX36" fmla="*/ 253220 w 1295711"/>
                <a:gd name="connsiteY36" fmla="*/ 54000 h 1343503"/>
                <a:gd name="connsiteX37" fmla="*/ 233036 w 1295711"/>
                <a:gd name="connsiteY37" fmla="*/ 44052 h 1343503"/>
                <a:gd name="connsiteX38" fmla="*/ 126617 w 1295711"/>
                <a:gd name="connsiteY38" fmla="*/ 9642 h 1343503"/>
                <a:gd name="connsiteX39" fmla="*/ 7291 w 1295711"/>
                <a:gd name="connsiteY39" fmla="*/ 55669 h 1343503"/>
                <a:gd name="connsiteX40" fmla="*/ 0 w 1295711"/>
                <a:gd name="connsiteY40" fmla="*/ 59377 h 1343503"/>
                <a:gd name="connsiteX41" fmla="*/ 2812 w 1295711"/>
                <a:gd name="connsiteY41" fmla="*/ 0 h 1343503"/>
                <a:gd name="connsiteX0" fmla="*/ 1294010 w 1387079"/>
                <a:gd name="connsiteY0" fmla="*/ 1095046 h 1343503"/>
                <a:gd name="connsiteX1" fmla="*/ 1295711 w 1387079"/>
                <a:gd name="connsiteY1" fmla="*/ 1326150 h 1343503"/>
                <a:gd name="connsiteX2" fmla="*/ 1285716 w 1387079"/>
                <a:gd name="connsiteY2" fmla="*/ 1305588 h 1343503"/>
                <a:gd name="connsiteX3" fmla="*/ 1284598 w 1387079"/>
                <a:gd name="connsiteY3" fmla="*/ 1114121 h 1343503"/>
                <a:gd name="connsiteX4" fmla="*/ 1294010 w 1387079"/>
                <a:gd name="connsiteY4" fmla="*/ 1095046 h 1343503"/>
                <a:gd name="connsiteX5" fmla="*/ 126617 w 1387079"/>
                <a:gd name="connsiteY5" fmla="*/ 54885 h 1343503"/>
                <a:gd name="connsiteX6" fmla="*/ 245943 w 1387079"/>
                <a:gd name="connsiteY6" fmla="*/ 95542 h 1343503"/>
                <a:gd name="connsiteX7" fmla="*/ 253695 w 1387079"/>
                <a:gd name="connsiteY7" fmla="*/ 99436 h 1343503"/>
                <a:gd name="connsiteX8" fmla="*/ 254357 w 1387079"/>
                <a:gd name="connsiteY8" fmla="*/ 98699 h 1343503"/>
                <a:gd name="connsiteX9" fmla="*/ 258850 w 1387079"/>
                <a:gd name="connsiteY9" fmla="*/ 102506 h 1343503"/>
                <a:gd name="connsiteX10" fmla="*/ 260221 w 1387079"/>
                <a:gd name="connsiteY10" fmla="*/ 108839 h 1343503"/>
                <a:gd name="connsiteX11" fmla="*/ 259143 w 1387079"/>
                <a:gd name="connsiteY11" fmla="*/ 110039 h 1343503"/>
                <a:gd name="connsiteX12" fmla="*/ 262798 w 1387079"/>
                <a:gd name="connsiteY12" fmla="*/ 182420 h 1343503"/>
                <a:gd name="connsiteX13" fmla="*/ 265580 w 1387079"/>
                <a:gd name="connsiteY13" fmla="*/ 201037 h 1343503"/>
                <a:gd name="connsiteX14" fmla="*/ 270492 w 1387079"/>
                <a:gd name="connsiteY14" fmla="*/ 201037 h 1343503"/>
                <a:gd name="connsiteX15" fmla="*/ 281861 w 1387079"/>
                <a:gd name="connsiteY15" fmla="*/ 275525 h 1343503"/>
                <a:gd name="connsiteX16" fmla="*/ 924217 w 1387079"/>
                <a:gd name="connsiteY16" fmla="*/ 1020861 h 1343503"/>
                <a:gd name="connsiteX17" fmla="*/ 1088355 w 1387079"/>
                <a:gd name="connsiteY17" fmla="*/ 1065198 h 1343503"/>
                <a:gd name="connsiteX18" fmla="*/ 1088355 w 1387079"/>
                <a:gd name="connsiteY18" fmla="*/ 1065348 h 1343503"/>
                <a:gd name="connsiteX19" fmla="*/ 1089602 w 1387079"/>
                <a:gd name="connsiteY19" fmla="*/ 1065535 h 1343503"/>
                <a:gd name="connsiteX20" fmla="*/ 1092741 w 1387079"/>
                <a:gd name="connsiteY20" fmla="*/ 1066383 h 1343503"/>
                <a:gd name="connsiteX21" fmla="*/ 1098934 w 1387079"/>
                <a:gd name="connsiteY21" fmla="*/ 1066929 h 1343503"/>
                <a:gd name="connsiteX22" fmla="*/ 1174307 w 1387079"/>
                <a:gd name="connsiteY22" fmla="*/ 1078191 h 1343503"/>
                <a:gd name="connsiteX23" fmla="*/ 1251507 w 1387079"/>
                <a:gd name="connsiteY23" fmla="*/ 1082089 h 1343503"/>
                <a:gd name="connsiteX24" fmla="*/ 1252468 w 1387079"/>
                <a:gd name="connsiteY24" fmla="*/ 1087769 h 1343503"/>
                <a:gd name="connsiteX25" fmla="*/ 1242520 w 1387079"/>
                <a:gd name="connsiteY25" fmla="*/ 1107953 h 1343503"/>
                <a:gd name="connsiteX26" fmla="*/ 1208110 w 1387079"/>
                <a:gd name="connsiteY26" fmla="*/ 1214372 h 1343503"/>
                <a:gd name="connsiteX27" fmla="*/ 1254137 w 1387079"/>
                <a:gd name="connsiteY27" fmla="*/ 1333698 h 1343503"/>
                <a:gd name="connsiteX28" fmla="*/ 1259122 w 1387079"/>
                <a:gd name="connsiteY28" fmla="*/ 1343503 h 1343503"/>
                <a:gd name="connsiteX29" fmla="*/ 1149524 w 1387079"/>
                <a:gd name="connsiteY29" fmla="*/ 1338314 h 1343503"/>
                <a:gd name="connsiteX30" fmla="*/ 5973 w 1387079"/>
                <a:gd name="connsiteY30" fmla="*/ 202000 h 1343503"/>
                <a:gd name="connsiteX31" fmla="*/ 1030 w 1387079"/>
                <a:gd name="connsiteY31" fmla="*/ 104095 h 1343503"/>
                <a:gd name="connsiteX32" fmla="*/ 7291 w 1387079"/>
                <a:gd name="connsiteY32" fmla="*/ 100912 h 1343503"/>
                <a:gd name="connsiteX33" fmla="*/ 126617 w 1387079"/>
                <a:gd name="connsiteY33" fmla="*/ 54885 h 1343503"/>
                <a:gd name="connsiteX34" fmla="*/ 2812 w 1387079"/>
                <a:gd name="connsiteY34" fmla="*/ 0 h 1343503"/>
                <a:gd name="connsiteX35" fmla="*/ 261578 w 1387079"/>
                <a:gd name="connsiteY35" fmla="*/ 0 h 1343503"/>
                <a:gd name="connsiteX36" fmla="*/ 258900 w 1387079"/>
                <a:gd name="connsiteY36" fmla="*/ 53039 h 1343503"/>
                <a:gd name="connsiteX37" fmla="*/ 253220 w 1387079"/>
                <a:gd name="connsiteY37" fmla="*/ 54000 h 1343503"/>
                <a:gd name="connsiteX38" fmla="*/ 233036 w 1387079"/>
                <a:gd name="connsiteY38" fmla="*/ 44052 h 1343503"/>
                <a:gd name="connsiteX39" fmla="*/ 126617 w 1387079"/>
                <a:gd name="connsiteY39" fmla="*/ 9642 h 1343503"/>
                <a:gd name="connsiteX40" fmla="*/ 7291 w 1387079"/>
                <a:gd name="connsiteY40" fmla="*/ 55669 h 1343503"/>
                <a:gd name="connsiteX41" fmla="*/ 0 w 1387079"/>
                <a:gd name="connsiteY41" fmla="*/ 59377 h 1343503"/>
                <a:gd name="connsiteX42" fmla="*/ 2812 w 1387079"/>
                <a:gd name="connsiteY42" fmla="*/ 0 h 1343503"/>
                <a:gd name="connsiteX0" fmla="*/ 1284598 w 1295711"/>
                <a:gd name="connsiteY0" fmla="*/ 1114121 h 1343503"/>
                <a:gd name="connsiteX1" fmla="*/ 1295711 w 1295711"/>
                <a:gd name="connsiteY1" fmla="*/ 1326150 h 1343503"/>
                <a:gd name="connsiteX2" fmla="*/ 1285716 w 1295711"/>
                <a:gd name="connsiteY2" fmla="*/ 1305588 h 1343503"/>
                <a:gd name="connsiteX3" fmla="*/ 1284598 w 1295711"/>
                <a:gd name="connsiteY3" fmla="*/ 1114121 h 1343503"/>
                <a:gd name="connsiteX4" fmla="*/ 126617 w 1295711"/>
                <a:gd name="connsiteY4" fmla="*/ 54885 h 1343503"/>
                <a:gd name="connsiteX5" fmla="*/ 245943 w 1295711"/>
                <a:gd name="connsiteY5" fmla="*/ 95542 h 1343503"/>
                <a:gd name="connsiteX6" fmla="*/ 253695 w 1295711"/>
                <a:gd name="connsiteY6" fmla="*/ 99436 h 1343503"/>
                <a:gd name="connsiteX7" fmla="*/ 254357 w 1295711"/>
                <a:gd name="connsiteY7" fmla="*/ 98699 h 1343503"/>
                <a:gd name="connsiteX8" fmla="*/ 258850 w 1295711"/>
                <a:gd name="connsiteY8" fmla="*/ 102506 h 1343503"/>
                <a:gd name="connsiteX9" fmla="*/ 260221 w 1295711"/>
                <a:gd name="connsiteY9" fmla="*/ 108839 h 1343503"/>
                <a:gd name="connsiteX10" fmla="*/ 259143 w 1295711"/>
                <a:gd name="connsiteY10" fmla="*/ 110039 h 1343503"/>
                <a:gd name="connsiteX11" fmla="*/ 262798 w 1295711"/>
                <a:gd name="connsiteY11" fmla="*/ 182420 h 1343503"/>
                <a:gd name="connsiteX12" fmla="*/ 265580 w 1295711"/>
                <a:gd name="connsiteY12" fmla="*/ 201037 h 1343503"/>
                <a:gd name="connsiteX13" fmla="*/ 270492 w 1295711"/>
                <a:gd name="connsiteY13" fmla="*/ 201037 h 1343503"/>
                <a:gd name="connsiteX14" fmla="*/ 281861 w 1295711"/>
                <a:gd name="connsiteY14" fmla="*/ 275525 h 1343503"/>
                <a:gd name="connsiteX15" fmla="*/ 924217 w 1295711"/>
                <a:gd name="connsiteY15" fmla="*/ 1020861 h 1343503"/>
                <a:gd name="connsiteX16" fmla="*/ 1088355 w 1295711"/>
                <a:gd name="connsiteY16" fmla="*/ 1065198 h 1343503"/>
                <a:gd name="connsiteX17" fmla="*/ 1088355 w 1295711"/>
                <a:gd name="connsiteY17" fmla="*/ 1065348 h 1343503"/>
                <a:gd name="connsiteX18" fmla="*/ 1089602 w 1295711"/>
                <a:gd name="connsiteY18" fmla="*/ 1065535 h 1343503"/>
                <a:gd name="connsiteX19" fmla="*/ 1092741 w 1295711"/>
                <a:gd name="connsiteY19" fmla="*/ 1066383 h 1343503"/>
                <a:gd name="connsiteX20" fmla="*/ 1098934 w 1295711"/>
                <a:gd name="connsiteY20" fmla="*/ 1066929 h 1343503"/>
                <a:gd name="connsiteX21" fmla="*/ 1174307 w 1295711"/>
                <a:gd name="connsiteY21" fmla="*/ 1078191 h 1343503"/>
                <a:gd name="connsiteX22" fmla="*/ 1251507 w 1295711"/>
                <a:gd name="connsiteY22" fmla="*/ 1082089 h 1343503"/>
                <a:gd name="connsiteX23" fmla="*/ 1252468 w 1295711"/>
                <a:gd name="connsiteY23" fmla="*/ 1087769 h 1343503"/>
                <a:gd name="connsiteX24" fmla="*/ 1242520 w 1295711"/>
                <a:gd name="connsiteY24" fmla="*/ 1107953 h 1343503"/>
                <a:gd name="connsiteX25" fmla="*/ 1208110 w 1295711"/>
                <a:gd name="connsiteY25" fmla="*/ 1214372 h 1343503"/>
                <a:gd name="connsiteX26" fmla="*/ 1254137 w 1295711"/>
                <a:gd name="connsiteY26" fmla="*/ 1333698 h 1343503"/>
                <a:gd name="connsiteX27" fmla="*/ 1259122 w 1295711"/>
                <a:gd name="connsiteY27" fmla="*/ 1343503 h 1343503"/>
                <a:gd name="connsiteX28" fmla="*/ 1149524 w 1295711"/>
                <a:gd name="connsiteY28" fmla="*/ 1338314 h 1343503"/>
                <a:gd name="connsiteX29" fmla="*/ 5973 w 1295711"/>
                <a:gd name="connsiteY29" fmla="*/ 202000 h 1343503"/>
                <a:gd name="connsiteX30" fmla="*/ 1030 w 1295711"/>
                <a:gd name="connsiteY30" fmla="*/ 104095 h 1343503"/>
                <a:gd name="connsiteX31" fmla="*/ 7291 w 1295711"/>
                <a:gd name="connsiteY31" fmla="*/ 100912 h 1343503"/>
                <a:gd name="connsiteX32" fmla="*/ 126617 w 1295711"/>
                <a:gd name="connsiteY32" fmla="*/ 54885 h 1343503"/>
                <a:gd name="connsiteX33" fmla="*/ 2812 w 1295711"/>
                <a:gd name="connsiteY33" fmla="*/ 0 h 1343503"/>
                <a:gd name="connsiteX34" fmla="*/ 261578 w 1295711"/>
                <a:gd name="connsiteY34" fmla="*/ 0 h 1343503"/>
                <a:gd name="connsiteX35" fmla="*/ 258900 w 1295711"/>
                <a:gd name="connsiteY35" fmla="*/ 53039 h 1343503"/>
                <a:gd name="connsiteX36" fmla="*/ 253220 w 1295711"/>
                <a:gd name="connsiteY36" fmla="*/ 54000 h 1343503"/>
                <a:gd name="connsiteX37" fmla="*/ 233036 w 1295711"/>
                <a:gd name="connsiteY37" fmla="*/ 44052 h 1343503"/>
                <a:gd name="connsiteX38" fmla="*/ 126617 w 1295711"/>
                <a:gd name="connsiteY38" fmla="*/ 9642 h 1343503"/>
                <a:gd name="connsiteX39" fmla="*/ 7291 w 1295711"/>
                <a:gd name="connsiteY39" fmla="*/ 55669 h 1343503"/>
                <a:gd name="connsiteX40" fmla="*/ 0 w 1295711"/>
                <a:gd name="connsiteY40" fmla="*/ 59377 h 1343503"/>
                <a:gd name="connsiteX41" fmla="*/ 2812 w 1295711"/>
                <a:gd name="connsiteY41" fmla="*/ 0 h 1343503"/>
                <a:gd name="connsiteX0" fmla="*/ 1285716 w 1295711"/>
                <a:gd name="connsiteY0" fmla="*/ 1305588 h 1343503"/>
                <a:gd name="connsiteX1" fmla="*/ 1295711 w 1295711"/>
                <a:gd name="connsiteY1" fmla="*/ 1326150 h 1343503"/>
                <a:gd name="connsiteX2" fmla="*/ 1285716 w 1295711"/>
                <a:gd name="connsiteY2" fmla="*/ 1305588 h 1343503"/>
                <a:gd name="connsiteX3" fmla="*/ 126617 w 1295711"/>
                <a:gd name="connsiteY3" fmla="*/ 54885 h 1343503"/>
                <a:gd name="connsiteX4" fmla="*/ 245943 w 1295711"/>
                <a:gd name="connsiteY4" fmla="*/ 95542 h 1343503"/>
                <a:gd name="connsiteX5" fmla="*/ 253695 w 1295711"/>
                <a:gd name="connsiteY5" fmla="*/ 99436 h 1343503"/>
                <a:gd name="connsiteX6" fmla="*/ 254357 w 1295711"/>
                <a:gd name="connsiteY6" fmla="*/ 98699 h 1343503"/>
                <a:gd name="connsiteX7" fmla="*/ 258850 w 1295711"/>
                <a:gd name="connsiteY7" fmla="*/ 102506 h 1343503"/>
                <a:gd name="connsiteX8" fmla="*/ 260221 w 1295711"/>
                <a:gd name="connsiteY8" fmla="*/ 108839 h 1343503"/>
                <a:gd name="connsiteX9" fmla="*/ 259143 w 1295711"/>
                <a:gd name="connsiteY9" fmla="*/ 110039 h 1343503"/>
                <a:gd name="connsiteX10" fmla="*/ 262798 w 1295711"/>
                <a:gd name="connsiteY10" fmla="*/ 182420 h 1343503"/>
                <a:gd name="connsiteX11" fmla="*/ 265580 w 1295711"/>
                <a:gd name="connsiteY11" fmla="*/ 201037 h 1343503"/>
                <a:gd name="connsiteX12" fmla="*/ 270492 w 1295711"/>
                <a:gd name="connsiteY12" fmla="*/ 201037 h 1343503"/>
                <a:gd name="connsiteX13" fmla="*/ 281861 w 1295711"/>
                <a:gd name="connsiteY13" fmla="*/ 275525 h 1343503"/>
                <a:gd name="connsiteX14" fmla="*/ 924217 w 1295711"/>
                <a:gd name="connsiteY14" fmla="*/ 1020861 h 1343503"/>
                <a:gd name="connsiteX15" fmla="*/ 1088355 w 1295711"/>
                <a:gd name="connsiteY15" fmla="*/ 1065198 h 1343503"/>
                <a:gd name="connsiteX16" fmla="*/ 1088355 w 1295711"/>
                <a:gd name="connsiteY16" fmla="*/ 1065348 h 1343503"/>
                <a:gd name="connsiteX17" fmla="*/ 1089602 w 1295711"/>
                <a:gd name="connsiteY17" fmla="*/ 1065535 h 1343503"/>
                <a:gd name="connsiteX18" fmla="*/ 1092741 w 1295711"/>
                <a:gd name="connsiteY18" fmla="*/ 1066383 h 1343503"/>
                <a:gd name="connsiteX19" fmla="*/ 1098934 w 1295711"/>
                <a:gd name="connsiteY19" fmla="*/ 1066929 h 1343503"/>
                <a:gd name="connsiteX20" fmla="*/ 1174307 w 1295711"/>
                <a:gd name="connsiteY20" fmla="*/ 1078191 h 1343503"/>
                <a:gd name="connsiteX21" fmla="*/ 1251507 w 1295711"/>
                <a:gd name="connsiteY21" fmla="*/ 1082089 h 1343503"/>
                <a:gd name="connsiteX22" fmla="*/ 1252468 w 1295711"/>
                <a:gd name="connsiteY22" fmla="*/ 1087769 h 1343503"/>
                <a:gd name="connsiteX23" fmla="*/ 1242520 w 1295711"/>
                <a:gd name="connsiteY23" fmla="*/ 1107953 h 1343503"/>
                <a:gd name="connsiteX24" fmla="*/ 1208110 w 1295711"/>
                <a:gd name="connsiteY24" fmla="*/ 1214372 h 1343503"/>
                <a:gd name="connsiteX25" fmla="*/ 1254137 w 1295711"/>
                <a:gd name="connsiteY25" fmla="*/ 1333698 h 1343503"/>
                <a:gd name="connsiteX26" fmla="*/ 1259122 w 1295711"/>
                <a:gd name="connsiteY26" fmla="*/ 1343503 h 1343503"/>
                <a:gd name="connsiteX27" fmla="*/ 1149524 w 1295711"/>
                <a:gd name="connsiteY27" fmla="*/ 1338314 h 1343503"/>
                <a:gd name="connsiteX28" fmla="*/ 5973 w 1295711"/>
                <a:gd name="connsiteY28" fmla="*/ 202000 h 1343503"/>
                <a:gd name="connsiteX29" fmla="*/ 1030 w 1295711"/>
                <a:gd name="connsiteY29" fmla="*/ 104095 h 1343503"/>
                <a:gd name="connsiteX30" fmla="*/ 7291 w 1295711"/>
                <a:gd name="connsiteY30" fmla="*/ 100912 h 1343503"/>
                <a:gd name="connsiteX31" fmla="*/ 126617 w 1295711"/>
                <a:gd name="connsiteY31" fmla="*/ 54885 h 1343503"/>
                <a:gd name="connsiteX32" fmla="*/ 2812 w 1295711"/>
                <a:gd name="connsiteY32" fmla="*/ 0 h 1343503"/>
                <a:gd name="connsiteX33" fmla="*/ 261578 w 1295711"/>
                <a:gd name="connsiteY33" fmla="*/ 0 h 1343503"/>
                <a:gd name="connsiteX34" fmla="*/ 258900 w 1295711"/>
                <a:gd name="connsiteY34" fmla="*/ 53039 h 1343503"/>
                <a:gd name="connsiteX35" fmla="*/ 253220 w 1295711"/>
                <a:gd name="connsiteY35" fmla="*/ 54000 h 1343503"/>
                <a:gd name="connsiteX36" fmla="*/ 233036 w 1295711"/>
                <a:gd name="connsiteY36" fmla="*/ 44052 h 1343503"/>
                <a:gd name="connsiteX37" fmla="*/ 126617 w 1295711"/>
                <a:gd name="connsiteY37" fmla="*/ 9642 h 1343503"/>
                <a:gd name="connsiteX38" fmla="*/ 7291 w 1295711"/>
                <a:gd name="connsiteY38" fmla="*/ 55669 h 1343503"/>
                <a:gd name="connsiteX39" fmla="*/ 0 w 1295711"/>
                <a:gd name="connsiteY39" fmla="*/ 59377 h 1343503"/>
                <a:gd name="connsiteX40" fmla="*/ 2812 w 1295711"/>
                <a:gd name="connsiteY40" fmla="*/ 0 h 1343503"/>
                <a:gd name="connsiteX0" fmla="*/ 126617 w 1259122"/>
                <a:gd name="connsiteY0" fmla="*/ 54885 h 1343503"/>
                <a:gd name="connsiteX1" fmla="*/ 245943 w 1259122"/>
                <a:gd name="connsiteY1" fmla="*/ 95542 h 1343503"/>
                <a:gd name="connsiteX2" fmla="*/ 253695 w 1259122"/>
                <a:gd name="connsiteY2" fmla="*/ 99436 h 1343503"/>
                <a:gd name="connsiteX3" fmla="*/ 254357 w 1259122"/>
                <a:gd name="connsiteY3" fmla="*/ 98699 h 1343503"/>
                <a:gd name="connsiteX4" fmla="*/ 258850 w 1259122"/>
                <a:gd name="connsiteY4" fmla="*/ 102506 h 1343503"/>
                <a:gd name="connsiteX5" fmla="*/ 260221 w 1259122"/>
                <a:gd name="connsiteY5" fmla="*/ 108839 h 1343503"/>
                <a:gd name="connsiteX6" fmla="*/ 259143 w 1259122"/>
                <a:gd name="connsiteY6" fmla="*/ 110039 h 1343503"/>
                <a:gd name="connsiteX7" fmla="*/ 262798 w 1259122"/>
                <a:gd name="connsiteY7" fmla="*/ 182420 h 1343503"/>
                <a:gd name="connsiteX8" fmla="*/ 265580 w 1259122"/>
                <a:gd name="connsiteY8" fmla="*/ 201037 h 1343503"/>
                <a:gd name="connsiteX9" fmla="*/ 270492 w 1259122"/>
                <a:gd name="connsiteY9" fmla="*/ 201037 h 1343503"/>
                <a:gd name="connsiteX10" fmla="*/ 281861 w 1259122"/>
                <a:gd name="connsiteY10" fmla="*/ 275525 h 1343503"/>
                <a:gd name="connsiteX11" fmla="*/ 924217 w 1259122"/>
                <a:gd name="connsiteY11" fmla="*/ 1020861 h 1343503"/>
                <a:gd name="connsiteX12" fmla="*/ 1088355 w 1259122"/>
                <a:gd name="connsiteY12" fmla="*/ 1065198 h 1343503"/>
                <a:gd name="connsiteX13" fmla="*/ 1088355 w 1259122"/>
                <a:gd name="connsiteY13" fmla="*/ 1065348 h 1343503"/>
                <a:gd name="connsiteX14" fmla="*/ 1089602 w 1259122"/>
                <a:gd name="connsiteY14" fmla="*/ 1065535 h 1343503"/>
                <a:gd name="connsiteX15" fmla="*/ 1092741 w 1259122"/>
                <a:gd name="connsiteY15" fmla="*/ 1066383 h 1343503"/>
                <a:gd name="connsiteX16" fmla="*/ 1098934 w 1259122"/>
                <a:gd name="connsiteY16" fmla="*/ 1066929 h 1343503"/>
                <a:gd name="connsiteX17" fmla="*/ 1174307 w 1259122"/>
                <a:gd name="connsiteY17" fmla="*/ 1078191 h 1343503"/>
                <a:gd name="connsiteX18" fmla="*/ 1251507 w 1259122"/>
                <a:gd name="connsiteY18" fmla="*/ 1082089 h 1343503"/>
                <a:gd name="connsiteX19" fmla="*/ 1252468 w 1259122"/>
                <a:gd name="connsiteY19" fmla="*/ 1087769 h 1343503"/>
                <a:gd name="connsiteX20" fmla="*/ 1242520 w 1259122"/>
                <a:gd name="connsiteY20" fmla="*/ 1107953 h 1343503"/>
                <a:gd name="connsiteX21" fmla="*/ 1208110 w 1259122"/>
                <a:gd name="connsiteY21" fmla="*/ 1214372 h 1343503"/>
                <a:gd name="connsiteX22" fmla="*/ 1254137 w 1259122"/>
                <a:gd name="connsiteY22" fmla="*/ 1333698 h 1343503"/>
                <a:gd name="connsiteX23" fmla="*/ 1259122 w 1259122"/>
                <a:gd name="connsiteY23" fmla="*/ 1343503 h 1343503"/>
                <a:gd name="connsiteX24" fmla="*/ 1149524 w 1259122"/>
                <a:gd name="connsiteY24" fmla="*/ 1338314 h 1343503"/>
                <a:gd name="connsiteX25" fmla="*/ 5973 w 1259122"/>
                <a:gd name="connsiteY25" fmla="*/ 202000 h 1343503"/>
                <a:gd name="connsiteX26" fmla="*/ 1030 w 1259122"/>
                <a:gd name="connsiteY26" fmla="*/ 104095 h 1343503"/>
                <a:gd name="connsiteX27" fmla="*/ 7291 w 1259122"/>
                <a:gd name="connsiteY27" fmla="*/ 100912 h 1343503"/>
                <a:gd name="connsiteX28" fmla="*/ 126617 w 1259122"/>
                <a:gd name="connsiteY28" fmla="*/ 54885 h 1343503"/>
                <a:gd name="connsiteX29" fmla="*/ 2812 w 1259122"/>
                <a:gd name="connsiteY29" fmla="*/ 0 h 1343503"/>
                <a:gd name="connsiteX30" fmla="*/ 261578 w 1259122"/>
                <a:gd name="connsiteY30" fmla="*/ 0 h 1343503"/>
                <a:gd name="connsiteX31" fmla="*/ 258900 w 1259122"/>
                <a:gd name="connsiteY31" fmla="*/ 53039 h 1343503"/>
                <a:gd name="connsiteX32" fmla="*/ 253220 w 1259122"/>
                <a:gd name="connsiteY32" fmla="*/ 54000 h 1343503"/>
                <a:gd name="connsiteX33" fmla="*/ 233036 w 1259122"/>
                <a:gd name="connsiteY33" fmla="*/ 44052 h 1343503"/>
                <a:gd name="connsiteX34" fmla="*/ 126617 w 1259122"/>
                <a:gd name="connsiteY34" fmla="*/ 9642 h 1343503"/>
                <a:gd name="connsiteX35" fmla="*/ 7291 w 1259122"/>
                <a:gd name="connsiteY35" fmla="*/ 55669 h 1343503"/>
                <a:gd name="connsiteX36" fmla="*/ 0 w 1259122"/>
                <a:gd name="connsiteY36" fmla="*/ 59377 h 1343503"/>
                <a:gd name="connsiteX37" fmla="*/ 2812 w 1259122"/>
                <a:gd name="connsiteY37" fmla="*/ 0 h 1343503"/>
                <a:gd name="connsiteX0" fmla="*/ 125587 w 1258092"/>
                <a:gd name="connsiteY0" fmla="*/ 54885 h 1343503"/>
                <a:gd name="connsiteX1" fmla="*/ 244913 w 1258092"/>
                <a:gd name="connsiteY1" fmla="*/ 95542 h 1343503"/>
                <a:gd name="connsiteX2" fmla="*/ 252665 w 1258092"/>
                <a:gd name="connsiteY2" fmla="*/ 99436 h 1343503"/>
                <a:gd name="connsiteX3" fmla="*/ 253327 w 1258092"/>
                <a:gd name="connsiteY3" fmla="*/ 98699 h 1343503"/>
                <a:gd name="connsiteX4" fmla="*/ 257820 w 1258092"/>
                <a:gd name="connsiteY4" fmla="*/ 102506 h 1343503"/>
                <a:gd name="connsiteX5" fmla="*/ 259191 w 1258092"/>
                <a:gd name="connsiteY5" fmla="*/ 108839 h 1343503"/>
                <a:gd name="connsiteX6" fmla="*/ 258113 w 1258092"/>
                <a:gd name="connsiteY6" fmla="*/ 110039 h 1343503"/>
                <a:gd name="connsiteX7" fmla="*/ 261768 w 1258092"/>
                <a:gd name="connsiteY7" fmla="*/ 182420 h 1343503"/>
                <a:gd name="connsiteX8" fmla="*/ 264550 w 1258092"/>
                <a:gd name="connsiteY8" fmla="*/ 201037 h 1343503"/>
                <a:gd name="connsiteX9" fmla="*/ 269462 w 1258092"/>
                <a:gd name="connsiteY9" fmla="*/ 201037 h 1343503"/>
                <a:gd name="connsiteX10" fmla="*/ 280831 w 1258092"/>
                <a:gd name="connsiteY10" fmla="*/ 275525 h 1343503"/>
                <a:gd name="connsiteX11" fmla="*/ 923187 w 1258092"/>
                <a:gd name="connsiteY11" fmla="*/ 1020861 h 1343503"/>
                <a:gd name="connsiteX12" fmla="*/ 1087325 w 1258092"/>
                <a:gd name="connsiteY12" fmla="*/ 1065198 h 1343503"/>
                <a:gd name="connsiteX13" fmla="*/ 1087325 w 1258092"/>
                <a:gd name="connsiteY13" fmla="*/ 1065348 h 1343503"/>
                <a:gd name="connsiteX14" fmla="*/ 1088572 w 1258092"/>
                <a:gd name="connsiteY14" fmla="*/ 1065535 h 1343503"/>
                <a:gd name="connsiteX15" fmla="*/ 1091711 w 1258092"/>
                <a:gd name="connsiteY15" fmla="*/ 1066383 h 1343503"/>
                <a:gd name="connsiteX16" fmla="*/ 1097904 w 1258092"/>
                <a:gd name="connsiteY16" fmla="*/ 1066929 h 1343503"/>
                <a:gd name="connsiteX17" fmla="*/ 1173277 w 1258092"/>
                <a:gd name="connsiteY17" fmla="*/ 1078191 h 1343503"/>
                <a:gd name="connsiteX18" fmla="*/ 1250477 w 1258092"/>
                <a:gd name="connsiteY18" fmla="*/ 1082089 h 1343503"/>
                <a:gd name="connsiteX19" fmla="*/ 1251438 w 1258092"/>
                <a:gd name="connsiteY19" fmla="*/ 1087769 h 1343503"/>
                <a:gd name="connsiteX20" fmla="*/ 1241490 w 1258092"/>
                <a:gd name="connsiteY20" fmla="*/ 1107953 h 1343503"/>
                <a:gd name="connsiteX21" fmla="*/ 1207080 w 1258092"/>
                <a:gd name="connsiteY21" fmla="*/ 1214372 h 1343503"/>
                <a:gd name="connsiteX22" fmla="*/ 1253107 w 1258092"/>
                <a:gd name="connsiteY22" fmla="*/ 1333698 h 1343503"/>
                <a:gd name="connsiteX23" fmla="*/ 1258092 w 1258092"/>
                <a:gd name="connsiteY23" fmla="*/ 1343503 h 1343503"/>
                <a:gd name="connsiteX24" fmla="*/ 1148494 w 1258092"/>
                <a:gd name="connsiteY24" fmla="*/ 1338314 h 1343503"/>
                <a:gd name="connsiteX25" fmla="*/ 4943 w 1258092"/>
                <a:gd name="connsiteY25" fmla="*/ 202000 h 1343503"/>
                <a:gd name="connsiteX26" fmla="*/ 0 w 1258092"/>
                <a:gd name="connsiteY26" fmla="*/ 104095 h 1343503"/>
                <a:gd name="connsiteX27" fmla="*/ 6261 w 1258092"/>
                <a:gd name="connsiteY27" fmla="*/ 100912 h 1343503"/>
                <a:gd name="connsiteX28" fmla="*/ 125587 w 1258092"/>
                <a:gd name="connsiteY28" fmla="*/ 54885 h 1343503"/>
                <a:gd name="connsiteX29" fmla="*/ 1782 w 1258092"/>
                <a:gd name="connsiteY29" fmla="*/ 0 h 1343503"/>
                <a:gd name="connsiteX30" fmla="*/ 260548 w 1258092"/>
                <a:gd name="connsiteY30" fmla="*/ 0 h 1343503"/>
                <a:gd name="connsiteX31" fmla="*/ 257870 w 1258092"/>
                <a:gd name="connsiteY31" fmla="*/ 53039 h 1343503"/>
                <a:gd name="connsiteX32" fmla="*/ 252190 w 1258092"/>
                <a:gd name="connsiteY32" fmla="*/ 54000 h 1343503"/>
                <a:gd name="connsiteX33" fmla="*/ 232006 w 1258092"/>
                <a:gd name="connsiteY33" fmla="*/ 44052 h 1343503"/>
                <a:gd name="connsiteX34" fmla="*/ 125587 w 1258092"/>
                <a:gd name="connsiteY34" fmla="*/ 9642 h 1343503"/>
                <a:gd name="connsiteX35" fmla="*/ 6261 w 1258092"/>
                <a:gd name="connsiteY35" fmla="*/ 55669 h 1343503"/>
                <a:gd name="connsiteX36" fmla="*/ 1782 w 1258092"/>
                <a:gd name="connsiteY36" fmla="*/ 0 h 1343503"/>
                <a:gd name="connsiteX0" fmla="*/ 125587 w 1258092"/>
                <a:gd name="connsiteY0" fmla="*/ 54885 h 1343503"/>
                <a:gd name="connsiteX1" fmla="*/ 244913 w 1258092"/>
                <a:gd name="connsiteY1" fmla="*/ 95542 h 1343503"/>
                <a:gd name="connsiteX2" fmla="*/ 252665 w 1258092"/>
                <a:gd name="connsiteY2" fmla="*/ 99436 h 1343503"/>
                <a:gd name="connsiteX3" fmla="*/ 253327 w 1258092"/>
                <a:gd name="connsiteY3" fmla="*/ 98699 h 1343503"/>
                <a:gd name="connsiteX4" fmla="*/ 257820 w 1258092"/>
                <a:gd name="connsiteY4" fmla="*/ 102506 h 1343503"/>
                <a:gd name="connsiteX5" fmla="*/ 259191 w 1258092"/>
                <a:gd name="connsiteY5" fmla="*/ 108839 h 1343503"/>
                <a:gd name="connsiteX6" fmla="*/ 258113 w 1258092"/>
                <a:gd name="connsiteY6" fmla="*/ 110039 h 1343503"/>
                <a:gd name="connsiteX7" fmla="*/ 261768 w 1258092"/>
                <a:gd name="connsiteY7" fmla="*/ 182420 h 1343503"/>
                <a:gd name="connsiteX8" fmla="*/ 264550 w 1258092"/>
                <a:gd name="connsiteY8" fmla="*/ 201037 h 1343503"/>
                <a:gd name="connsiteX9" fmla="*/ 269462 w 1258092"/>
                <a:gd name="connsiteY9" fmla="*/ 201037 h 1343503"/>
                <a:gd name="connsiteX10" fmla="*/ 280831 w 1258092"/>
                <a:gd name="connsiteY10" fmla="*/ 275525 h 1343503"/>
                <a:gd name="connsiteX11" fmla="*/ 923187 w 1258092"/>
                <a:gd name="connsiteY11" fmla="*/ 1020861 h 1343503"/>
                <a:gd name="connsiteX12" fmla="*/ 1087325 w 1258092"/>
                <a:gd name="connsiteY12" fmla="*/ 1065198 h 1343503"/>
                <a:gd name="connsiteX13" fmla="*/ 1087325 w 1258092"/>
                <a:gd name="connsiteY13" fmla="*/ 1065348 h 1343503"/>
                <a:gd name="connsiteX14" fmla="*/ 1088572 w 1258092"/>
                <a:gd name="connsiteY14" fmla="*/ 1065535 h 1343503"/>
                <a:gd name="connsiteX15" fmla="*/ 1091711 w 1258092"/>
                <a:gd name="connsiteY15" fmla="*/ 1066383 h 1343503"/>
                <a:gd name="connsiteX16" fmla="*/ 1097904 w 1258092"/>
                <a:gd name="connsiteY16" fmla="*/ 1066929 h 1343503"/>
                <a:gd name="connsiteX17" fmla="*/ 1173277 w 1258092"/>
                <a:gd name="connsiteY17" fmla="*/ 1078191 h 1343503"/>
                <a:gd name="connsiteX18" fmla="*/ 1250477 w 1258092"/>
                <a:gd name="connsiteY18" fmla="*/ 1082089 h 1343503"/>
                <a:gd name="connsiteX19" fmla="*/ 1251438 w 1258092"/>
                <a:gd name="connsiteY19" fmla="*/ 1087769 h 1343503"/>
                <a:gd name="connsiteX20" fmla="*/ 1241490 w 1258092"/>
                <a:gd name="connsiteY20" fmla="*/ 1107953 h 1343503"/>
                <a:gd name="connsiteX21" fmla="*/ 1207080 w 1258092"/>
                <a:gd name="connsiteY21" fmla="*/ 1214372 h 1343503"/>
                <a:gd name="connsiteX22" fmla="*/ 1253107 w 1258092"/>
                <a:gd name="connsiteY22" fmla="*/ 1333698 h 1343503"/>
                <a:gd name="connsiteX23" fmla="*/ 1258092 w 1258092"/>
                <a:gd name="connsiteY23" fmla="*/ 1343503 h 1343503"/>
                <a:gd name="connsiteX24" fmla="*/ 1148494 w 1258092"/>
                <a:gd name="connsiteY24" fmla="*/ 1338314 h 1343503"/>
                <a:gd name="connsiteX25" fmla="*/ 4943 w 1258092"/>
                <a:gd name="connsiteY25" fmla="*/ 202000 h 1343503"/>
                <a:gd name="connsiteX26" fmla="*/ 0 w 1258092"/>
                <a:gd name="connsiteY26" fmla="*/ 104095 h 1343503"/>
                <a:gd name="connsiteX27" fmla="*/ 6261 w 1258092"/>
                <a:gd name="connsiteY27" fmla="*/ 100912 h 1343503"/>
                <a:gd name="connsiteX28" fmla="*/ 125587 w 1258092"/>
                <a:gd name="connsiteY28" fmla="*/ 54885 h 1343503"/>
                <a:gd name="connsiteX29" fmla="*/ 1782 w 1258092"/>
                <a:gd name="connsiteY29" fmla="*/ 0 h 1343503"/>
                <a:gd name="connsiteX30" fmla="*/ 257870 w 1258092"/>
                <a:gd name="connsiteY30" fmla="*/ 53039 h 1343503"/>
                <a:gd name="connsiteX31" fmla="*/ 252190 w 1258092"/>
                <a:gd name="connsiteY31" fmla="*/ 54000 h 1343503"/>
                <a:gd name="connsiteX32" fmla="*/ 232006 w 1258092"/>
                <a:gd name="connsiteY32" fmla="*/ 44052 h 1343503"/>
                <a:gd name="connsiteX33" fmla="*/ 125587 w 1258092"/>
                <a:gd name="connsiteY33" fmla="*/ 9642 h 1343503"/>
                <a:gd name="connsiteX34" fmla="*/ 6261 w 1258092"/>
                <a:gd name="connsiteY34" fmla="*/ 55669 h 1343503"/>
                <a:gd name="connsiteX35" fmla="*/ 1782 w 1258092"/>
                <a:gd name="connsiteY35" fmla="*/ 0 h 1343503"/>
                <a:gd name="connsiteX0" fmla="*/ 125587 w 1258092"/>
                <a:gd name="connsiteY0" fmla="*/ 54885 h 1343503"/>
                <a:gd name="connsiteX1" fmla="*/ 244913 w 1258092"/>
                <a:gd name="connsiteY1" fmla="*/ 95542 h 1343503"/>
                <a:gd name="connsiteX2" fmla="*/ 252665 w 1258092"/>
                <a:gd name="connsiteY2" fmla="*/ 99436 h 1343503"/>
                <a:gd name="connsiteX3" fmla="*/ 253327 w 1258092"/>
                <a:gd name="connsiteY3" fmla="*/ 98699 h 1343503"/>
                <a:gd name="connsiteX4" fmla="*/ 257820 w 1258092"/>
                <a:gd name="connsiteY4" fmla="*/ 102506 h 1343503"/>
                <a:gd name="connsiteX5" fmla="*/ 259191 w 1258092"/>
                <a:gd name="connsiteY5" fmla="*/ 108839 h 1343503"/>
                <a:gd name="connsiteX6" fmla="*/ 258113 w 1258092"/>
                <a:gd name="connsiteY6" fmla="*/ 110039 h 1343503"/>
                <a:gd name="connsiteX7" fmla="*/ 261768 w 1258092"/>
                <a:gd name="connsiteY7" fmla="*/ 182420 h 1343503"/>
                <a:gd name="connsiteX8" fmla="*/ 264550 w 1258092"/>
                <a:gd name="connsiteY8" fmla="*/ 201037 h 1343503"/>
                <a:gd name="connsiteX9" fmla="*/ 269462 w 1258092"/>
                <a:gd name="connsiteY9" fmla="*/ 201037 h 1343503"/>
                <a:gd name="connsiteX10" fmla="*/ 280831 w 1258092"/>
                <a:gd name="connsiteY10" fmla="*/ 275525 h 1343503"/>
                <a:gd name="connsiteX11" fmla="*/ 923187 w 1258092"/>
                <a:gd name="connsiteY11" fmla="*/ 1020861 h 1343503"/>
                <a:gd name="connsiteX12" fmla="*/ 1087325 w 1258092"/>
                <a:gd name="connsiteY12" fmla="*/ 1065198 h 1343503"/>
                <a:gd name="connsiteX13" fmla="*/ 1087325 w 1258092"/>
                <a:gd name="connsiteY13" fmla="*/ 1065348 h 1343503"/>
                <a:gd name="connsiteX14" fmla="*/ 1088572 w 1258092"/>
                <a:gd name="connsiteY14" fmla="*/ 1065535 h 1343503"/>
                <a:gd name="connsiteX15" fmla="*/ 1091711 w 1258092"/>
                <a:gd name="connsiteY15" fmla="*/ 1066383 h 1343503"/>
                <a:gd name="connsiteX16" fmla="*/ 1097904 w 1258092"/>
                <a:gd name="connsiteY16" fmla="*/ 1066929 h 1343503"/>
                <a:gd name="connsiteX17" fmla="*/ 1173277 w 1258092"/>
                <a:gd name="connsiteY17" fmla="*/ 1078191 h 1343503"/>
                <a:gd name="connsiteX18" fmla="*/ 1250477 w 1258092"/>
                <a:gd name="connsiteY18" fmla="*/ 1082089 h 1343503"/>
                <a:gd name="connsiteX19" fmla="*/ 1251438 w 1258092"/>
                <a:gd name="connsiteY19" fmla="*/ 1087769 h 1343503"/>
                <a:gd name="connsiteX20" fmla="*/ 1241490 w 1258092"/>
                <a:gd name="connsiteY20" fmla="*/ 1107953 h 1343503"/>
                <a:gd name="connsiteX21" fmla="*/ 1207080 w 1258092"/>
                <a:gd name="connsiteY21" fmla="*/ 1214372 h 1343503"/>
                <a:gd name="connsiteX22" fmla="*/ 1253107 w 1258092"/>
                <a:gd name="connsiteY22" fmla="*/ 1333698 h 1343503"/>
                <a:gd name="connsiteX23" fmla="*/ 1258092 w 1258092"/>
                <a:gd name="connsiteY23" fmla="*/ 1343503 h 1343503"/>
                <a:gd name="connsiteX24" fmla="*/ 1148494 w 1258092"/>
                <a:gd name="connsiteY24" fmla="*/ 1338314 h 1343503"/>
                <a:gd name="connsiteX25" fmla="*/ 4943 w 1258092"/>
                <a:gd name="connsiteY25" fmla="*/ 202000 h 1343503"/>
                <a:gd name="connsiteX26" fmla="*/ 0 w 1258092"/>
                <a:gd name="connsiteY26" fmla="*/ 104095 h 1343503"/>
                <a:gd name="connsiteX27" fmla="*/ 6261 w 1258092"/>
                <a:gd name="connsiteY27" fmla="*/ 100912 h 1343503"/>
                <a:gd name="connsiteX28" fmla="*/ 125587 w 1258092"/>
                <a:gd name="connsiteY28" fmla="*/ 54885 h 1343503"/>
                <a:gd name="connsiteX29" fmla="*/ 1782 w 1258092"/>
                <a:gd name="connsiteY29" fmla="*/ 0 h 1343503"/>
                <a:gd name="connsiteX30" fmla="*/ 257870 w 1258092"/>
                <a:gd name="connsiteY30" fmla="*/ 53039 h 1343503"/>
                <a:gd name="connsiteX31" fmla="*/ 232006 w 1258092"/>
                <a:gd name="connsiteY31" fmla="*/ 44052 h 1343503"/>
                <a:gd name="connsiteX32" fmla="*/ 125587 w 1258092"/>
                <a:gd name="connsiteY32" fmla="*/ 9642 h 1343503"/>
                <a:gd name="connsiteX33" fmla="*/ 6261 w 1258092"/>
                <a:gd name="connsiteY33" fmla="*/ 55669 h 1343503"/>
                <a:gd name="connsiteX34" fmla="*/ 1782 w 1258092"/>
                <a:gd name="connsiteY34" fmla="*/ 0 h 1343503"/>
                <a:gd name="connsiteX0" fmla="*/ 125587 w 1258092"/>
                <a:gd name="connsiteY0" fmla="*/ 54885 h 1343503"/>
                <a:gd name="connsiteX1" fmla="*/ 244913 w 1258092"/>
                <a:gd name="connsiteY1" fmla="*/ 95542 h 1343503"/>
                <a:gd name="connsiteX2" fmla="*/ 252665 w 1258092"/>
                <a:gd name="connsiteY2" fmla="*/ 99436 h 1343503"/>
                <a:gd name="connsiteX3" fmla="*/ 253327 w 1258092"/>
                <a:gd name="connsiteY3" fmla="*/ 98699 h 1343503"/>
                <a:gd name="connsiteX4" fmla="*/ 257820 w 1258092"/>
                <a:gd name="connsiteY4" fmla="*/ 102506 h 1343503"/>
                <a:gd name="connsiteX5" fmla="*/ 259191 w 1258092"/>
                <a:gd name="connsiteY5" fmla="*/ 108839 h 1343503"/>
                <a:gd name="connsiteX6" fmla="*/ 258113 w 1258092"/>
                <a:gd name="connsiteY6" fmla="*/ 110039 h 1343503"/>
                <a:gd name="connsiteX7" fmla="*/ 261768 w 1258092"/>
                <a:gd name="connsiteY7" fmla="*/ 182420 h 1343503"/>
                <a:gd name="connsiteX8" fmla="*/ 264550 w 1258092"/>
                <a:gd name="connsiteY8" fmla="*/ 201037 h 1343503"/>
                <a:gd name="connsiteX9" fmla="*/ 269462 w 1258092"/>
                <a:gd name="connsiteY9" fmla="*/ 201037 h 1343503"/>
                <a:gd name="connsiteX10" fmla="*/ 280831 w 1258092"/>
                <a:gd name="connsiteY10" fmla="*/ 275525 h 1343503"/>
                <a:gd name="connsiteX11" fmla="*/ 923187 w 1258092"/>
                <a:gd name="connsiteY11" fmla="*/ 1020861 h 1343503"/>
                <a:gd name="connsiteX12" fmla="*/ 1087325 w 1258092"/>
                <a:gd name="connsiteY12" fmla="*/ 1065198 h 1343503"/>
                <a:gd name="connsiteX13" fmla="*/ 1087325 w 1258092"/>
                <a:gd name="connsiteY13" fmla="*/ 1065348 h 1343503"/>
                <a:gd name="connsiteX14" fmla="*/ 1088572 w 1258092"/>
                <a:gd name="connsiteY14" fmla="*/ 1065535 h 1343503"/>
                <a:gd name="connsiteX15" fmla="*/ 1091711 w 1258092"/>
                <a:gd name="connsiteY15" fmla="*/ 1066383 h 1343503"/>
                <a:gd name="connsiteX16" fmla="*/ 1097904 w 1258092"/>
                <a:gd name="connsiteY16" fmla="*/ 1066929 h 1343503"/>
                <a:gd name="connsiteX17" fmla="*/ 1173277 w 1258092"/>
                <a:gd name="connsiteY17" fmla="*/ 1078191 h 1343503"/>
                <a:gd name="connsiteX18" fmla="*/ 1250477 w 1258092"/>
                <a:gd name="connsiteY18" fmla="*/ 1082089 h 1343503"/>
                <a:gd name="connsiteX19" fmla="*/ 1251438 w 1258092"/>
                <a:gd name="connsiteY19" fmla="*/ 1087769 h 1343503"/>
                <a:gd name="connsiteX20" fmla="*/ 1241490 w 1258092"/>
                <a:gd name="connsiteY20" fmla="*/ 1107953 h 1343503"/>
                <a:gd name="connsiteX21" fmla="*/ 1207080 w 1258092"/>
                <a:gd name="connsiteY21" fmla="*/ 1214372 h 1343503"/>
                <a:gd name="connsiteX22" fmla="*/ 1253107 w 1258092"/>
                <a:gd name="connsiteY22" fmla="*/ 1333698 h 1343503"/>
                <a:gd name="connsiteX23" fmla="*/ 1258092 w 1258092"/>
                <a:gd name="connsiteY23" fmla="*/ 1343503 h 1343503"/>
                <a:gd name="connsiteX24" fmla="*/ 1148494 w 1258092"/>
                <a:gd name="connsiteY24" fmla="*/ 1338314 h 1343503"/>
                <a:gd name="connsiteX25" fmla="*/ 4943 w 1258092"/>
                <a:gd name="connsiteY25" fmla="*/ 202000 h 1343503"/>
                <a:gd name="connsiteX26" fmla="*/ 0 w 1258092"/>
                <a:gd name="connsiteY26" fmla="*/ 104095 h 1343503"/>
                <a:gd name="connsiteX27" fmla="*/ 6261 w 1258092"/>
                <a:gd name="connsiteY27" fmla="*/ 100912 h 1343503"/>
                <a:gd name="connsiteX28" fmla="*/ 125587 w 1258092"/>
                <a:gd name="connsiteY28" fmla="*/ 54885 h 1343503"/>
                <a:gd name="connsiteX29" fmla="*/ 1782 w 1258092"/>
                <a:gd name="connsiteY29" fmla="*/ 0 h 1343503"/>
                <a:gd name="connsiteX30" fmla="*/ 232006 w 1258092"/>
                <a:gd name="connsiteY30" fmla="*/ 44052 h 1343503"/>
                <a:gd name="connsiteX31" fmla="*/ 125587 w 1258092"/>
                <a:gd name="connsiteY31" fmla="*/ 9642 h 1343503"/>
                <a:gd name="connsiteX32" fmla="*/ 6261 w 1258092"/>
                <a:gd name="connsiteY32" fmla="*/ 55669 h 1343503"/>
                <a:gd name="connsiteX33" fmla="*/ 1782 w 1258092"/>
                <a:gd name="connsiteY33" fmla="*/ 0 h 1343503"/>
                <a:gd name="connsiteX0" fmla="*/ 125587 w 1258092"/>
                <a:gd name="connsiteY0" fmla="*/ 54885 h 1343503"/>
                <a:gd name="connsiteX1" fmla="*/ 244913 w 1258092"/>
                <a:gd name="connsiteY1" fmla="*/ 95542 h 1343503"/>
                <a:gd name="connsiteX2" fmla="*/ 252665 w 1258092"/>
                <a:gd name="connsiteY2" fmla="*/ 99436 h 1343503"/>
                <a:gd name="connsiteX3" fmla="*/ 253327 w 1258092"/>
                <a:gd name="connsiteY3" fmla="*/ 98699 h 1343503"/>
                <a:gd name="connsiteX4" fmla="*/ 257820 w 1258092"/>
                <a:gd name="connsiteY4" fmla="*/ 102506 h 1343503"/>
                <a:gd name="connsiteX5" fmla="*/ 259191 w 1258092"/>
                <a:gd name="connsiteY5" fmla="*/ 108839 h 1343503"/>
                <a:gd name="connsiteX6" fmla="*/ 258113 w 1258092"/>
                <a:gd name="connsiteY6" fmla="*/ 110039 h 1343503"/>
                <a:gd name="connsiteX7" fmla="*/ 261768 w 1258092"/>
                <a:gd name="connsiteY7" fmla="*/ 182420 h 1343503"/>
                <a:gd name="connsiteX8" fmla="*/ 264550 w 1258092"/>
                <a:gd name="connsiteY8" fmla="*/ 201037 h 1343503"/>
                <a:gd name="connsiteX9" fmla="*/ 269462 w 1258092"/>
                <a:gd name="connsiteY9" fmla="*/ 201037 h 1343503"/>
                <a:gd name="connsiteX10" fmla="*/ 280831 w 1258092"/>
                <a:gd name="connsiteY10" fmla="*/ 275525 h 1343503"/>
                <a:gd name="connsiteX11" fmla="*/ 923187 w 1258092"/>
                <a:gd name="connsiteY11" fmla="*/ 1020861 h 1343503"/>
                <a:gd name="connsiteX12" fmla="*/ 1087325 w 1258092"/>
                <a:gd name="connsiteY12" fmla="*/ 1065198 h 1343503"/>
                <a:gd name="connsiteX13" fmla="*/ 1087325 w 1258092"/>
                <a:gd name="connsiteY13" fmla="*/ 1065348 h 1343503"/>
                <a:gd name="connsiteX14" fmla="*/ 1088572 w 1258092"/>
                <a:gd name="connsiteY14" fmla="*/ 1065535 h 1343503"/>
                <a:gd name="connsiteX15" fmla="*/ 1091711 w 1258092"/>
                <a:gd name="connsiteY15" fmla="*/ 1066383 h 1343503"/>
                <a:gd name="connsiteX16" fmla="*/ 1097904 w 1258092"/>
                <a:gd name="connsiteY16" fmla="*/ 1066929 h 1343503"/>
                <a:gd name="connsiteX17" fmla="*/ 1173277 w 1258092"/>
                <a:gd name="connsiteY17" fmla="*/ 1078191 h 1343503"/>
                <a:gd name="connsiteX18" fmla="*/ 1250477 w 1258092"/>
                <a:gd name="connsiteY18" fmla="*/ 1082089 h 1343503"/>
                <a:gd name="connsiteX19" fmla="*/ 1251438 w 1258092"/>
                <a:gd name="connsiteY19" fmla="*/ 1087769 h 1343503"/>
                <a:gd name="connsiteX20" fmla="*/ 1241490 w 1258092"/>
                <a:gd name="connsiteY20" fmla="*/ 1107953 h 1343503"/>
                <a:gd name="connsiteX21" fmla="*/ 1207080 w 1258092"/>
                <a:gd name="connsiteY21" fmla="*/ 1214372 h 1343503"/>
                <a:gd name="connsiteX22" fmla="*/ 1253107 w 1258092"/>
                <a:gd name="connsiteY22" fmla="*/ 1333698 h 1343503"/>
                <a:gd name="connsiteX23" fmla="*/ 1258092 w 1258092"/>
                <a:gd name="connsiteY23" fmla="*/ 1343503 h 1343503"/>
                <a:gd name="connsiteX24" fmla="*/ 1148494 w 1258092"/>
                <a:gd name="connsiteY24" fmla="*/ 1338314 h 1343503"/>
                <a:gd name="connsiteX25" fmla="*/ 4943 w 1258092"/>
                <a:gd name="connsiteY25" fmla="*/ 202000 h 1343503"/>
                <a:gd name="connsiteX26" fmla="*/ 0 w 1258092"/>
                <a:gd name="connsiteY26" fmla="*/ 104095 h 1343503"/>
                <a:gd name="connsiteX27" fmla="*/ 6261 w 1258092"/>
                <a:gd name="connsiteY27" fmla="*/ 100912 h 1343503"/>
                <a:gd name="connsiteX28" fmla="*/ 125587 w 1258092"/>
                <a:gd name="connsiteY28" fmla="*/ 54885 h 1343503"/>
                <a:gd name="connsiteX29" fmla="*/ 1782 w 1258092"/>
                <a:gd name="connsiteY29" fmla="*/ 0 h 1343503"/>
                <a:gd name="connsiteX30" fmla="*/ 125587 w 1258092"/>
                <a:gd name="connsiteY30" fmla="*/ 9642 h 1343503"/>
                <a:gd name="connsiteX31" fmla="*/ 6261 w 1258092"/>
                <a:gd name="connsiteY31" fmla="*/ 55669 h 1343503"/>
                <a:gd name="connsiteX32" fmla="*/ 1782 w 1258092"/>
                <a:gd name="connsiteY32" fmla="*/ 0 h 1343503"/>
                <a:gd name="connsiteX0" fmla="*/ 125587 w 1258092"/>
                <a:gd name="connsiteY0" fmla="*/ 54885 h 1343503"/>
                <a:gd name="connsiteX1" fmla="*/ 244913 w 1258092"/>
                <a:gd name="connsiteY1" fmla="*/ 95542 h 1343503"/>
                <a:gd name="connsiteX2" fmla="*/ 252665 w 1258092"/>
                <a:gd name="connsiteY2" fmla="*/ 99436 h 1343503"/>
                <a:gd name="connsiteX3" fmla="*/ 253327 w 1258092"/>
                <a:gd name="connsiteY3" fmla="*/ 98699 h 1343503"/>
                <a:gd name="connsiteX4" fmla="*/ 257820 w 1258092"/>
                <a:gd name="connsiteY4" fmla="*/ 102506 h 1343503"/>
                <a:gd name="connsiteX5" fmla="*/ 259191 w 1258092"/>
                <a:gd name="connsiteY5" fmla="*/ 108839 h 1343503"/>
                <a:gd name="connsiteX6" fmla="*/ 258113 w 1258092"/>
                <a:gd name="connsiteY6" fmla="*/ 110039 h 1343503"/>
                <a:gd name="connsiteX7" fmla="*/ 261768 w 1258092"/>
                <a:gd name="connsiteY7" fmla="*/ 182420 h 1343503"/>
                <a:gd name="connsiteX8" fmla="*/ 264550 w 1258092"/>
                <a:gd name="connsiteY8" fmla="*/ 201037 h 1343503"/>
                <a:gd name="connsiteX9" fmla="*/ 269462 w 1258092"/>
                <a:gd name="connsiteY9" fmla="*/ 201037 h 1343503"/>
                <a:gd name="connsiteX10" fmla="*/ 280831 w 1258092"/>
                <a:gd name="connsiteY10" fmla="*/ 275525 h 1343503"/>
                <a:gd name="connsiteX11" fmla="*/ 923187 w 1258092"/>
                <a:gd name="connsiteY11" fmla="*/ 1020861 h 1343503"/>
                <a:gd name="connsiteX12" fmla="*/ 1087325 w 1258092"/>
                <a:gd name="connsiteY12" fmla="*/ 1065198 h 1343503"/>
                <a:gd name="connsiteX13" fmla="*/ 1087325 w 1258092"/>
                <a:gd name="connsiteY13" fmla="*/ 1065348 h 1343503"/>
                <a:gd name="connsiteX14" fmla="*/ 1088572 w 1258092"/>
                <a:gd name="connsiteY14" fmla="*/ 1065535 h 1343503"/>
                <a:gd name="connsiteX15" fmla="*/ 1091711 w 1258092"/>
                <a:gd name="connsiteY15" fmla="*/ 1066383 h 1343503"/>
                <a:gd name="connsiteX16" fmla="*/ 1097904 w 1258092"/>
                <a:gd name="connsiteY16" fmla="*/ 1066929 h 1343503"/>
                <a:gd name="connsiteX17" fmla="*/ 1173277 w 1258092"/>
                <a:gd name="connsiteY17" fmla="*/ 1078191 h 1343503"/>
                <a:gd name="connsiteX18" fmla="*/ 1250477 w 1258092"/>
                <a:gd name="connsiteY18" fmla="*/ 1082089 h 1343503"/>
                <a:gd name="connsiteX19" fmla="*/ 1251438 w 1258092"/>
                <a:gd name="connsiteY19" fmla="*/ 1087769 h 1343503"/>
                <a:gd name="connsiteX20" fmla="*/ 1241490 w 1258092"/>
                <a:gd name="connsiteY20" fmla="*/ 1107953 h 1343503"/>
                <a:gd name="connsiteX21" fmla="*/ 1207080 w 1258092"/>
                <a:gd name="connsiteY21" fmla="*/ 1214372 h 1343503"/>
                <a:gd name="connsiteX22" fmla="*/ 1253107 w 1258092"/>
                <a:gd name="connsiteY22" fmla="*/ 1333698 h 1343503"/>
                <a:gd name="connsiteX23" fmla="*/ 1258092 w 1258092"/>
                <a:gd name="connsiteY23" fmla="*/ 1343503 h 1343503"/>
                <a:gd name="connsiteX24" fmla="*/ 1148494 w 1258092"/>
                <a:gd name="connsiteY24" fmla="*/ 1338314 h 1343503"/>
                <a:gd name="connsiteX25" fmla="*/ 4943 w 1258092"/>
                <a:gd name="connsiteY25" fmla="*/ 202000 h 1343503"/>
                <a:gd name="connsiteX26" fmla="*/ 0 w 1258092"/>
                <a:gd name="connsiteY26" fmla="*/ 104095 h 1343503"/>
                <a:gd name="connsiteX27" fmla="*/ 6261 w 1258092"/>
                <a:gd name="connsiteY27" fmla="*/ 100912 h 1343503"/>
                <a:gd name="connsiteX28" fmla="*/ 125587 w 1258092"/>
                <a:gd name="connsiteY28" fmla="*/ 54885 h 1343503"/>
                <a:gd name="connsiteX29" fmla="*/ 1782 w 1258092"/>
                <a:gd name="connsiteY29" fmla="*/ 0 h 1343503"/>
                <a:gd name="connsiteX30" fmla="*/ 6261 w 1258092"/>
                <a:gd name="connsiteY30" fmla="*/ 55669 h 1343503"/>
                <a:gd name="connsiteX31" fmla="*/ 1782 w 1258092"/>
                <a:gd name="connsiteY31" fmla="*/ 0 h 1343503"/>
                <a:gd name="connsiteX0" fmla="*/ 125587 w 1258092"/>
                <a:gd name="connsiteY0" fmla="*/ 384 h 1289002"/>
                <a:gd name="connsiteX1" fmla="*/ 244913 w 1258092"/>
                <a:gd name="connsiteY1" fmla="*/ 41041 h 1289002"/>
                <a:gd name="connsiteX2" fmla="*/ 252665 w 1258092"/>
                <a:gd name="connsiteY2" fmla="*/ 44935 h 1289002"/>
                <a:gd name="connsiteX3" fmla="*/ 253327 w 1258092"/>
                <a:gd name="connsiteY3" fmla="*/ 44198 h 1289002"/>
                <a:gd name="connsiteX4" fmla="*/ 257820 w 1258092"/>
                <a:gd name="connsiteY4" fmla="*/ 48005 h 1289002"/>
                <a:gd name="connsiteX5" fmla="*/ 259191 w 1258092"/>
                <a:gd name="connsiteY5" fmla="*/ 54338 h 1289002"/>
                <a:gd name="connsiteX6" fmla="*/ 258113 w 1258092"/>
                <a:gd name="connsiteY6" fmla="*/ 55538 h 1289002"/>
                <a:gd name="connsiteX7" fmla="*/ 261768 w 1258092"/>
                <a:gd name="connsiteY7" fmla="*/ 127919 h 1289002"/>
                <a:gd name="connsiteX8" fmla="*/ 264550 w 1258092"/>
                <a:gd name="connsiteY8" fmla="*/ 146536 h 1289002"/>
                <a:gd name="connsiteX9" fmla="*/ 269462 w 1258092"/>
                <a:gd name="connsiteY9" fmla="*/ 146536 h 1289002"/>
                <a:gd name="connsiteX10" fmla="*/ 280831 w 1258092"/>
                <a:gd name="connsiteY10" fmla="*/ 221024 h 1289002"/>
                <a:gd name="connsiteX11" fmla="*/ 923187 w 1258092"/>
                <a:gd name="connsiteY11" fmla="*/ 966360 h 1289002"/>
                <a:gd name="connsiteX12" fmla="*/ 1087325 w 1258092"/>
                <a:gd name="connsiteY12" fmla="*/ 1010697 h 1289002"/>
                <a:gd name="connsiteX13" fmla="*/ 1087325 w 1258092"/>
                <a:gd name="connsiteY13" fmla="*/ 1010847 h 1289002"/>
                <a:gd name="connsiteX14" fmla="*/ 1088572 w 1258092"/>
                <a:gd name="connsiteY14" fmla="*/ 1011034 h 1289002"/>
                <a:gd name="connsiteX15" fmla="*/ 1091711 w 1258092"/>
                <a:gd name="connsiteY15" fmla="*/ 1011882 h 1289002"/>
                <a:gd name="connsiteX16" fmla="*/ 1097904 w 1258092"/>
                <a:gd name="connsiteY16" fmla="*/ 1012428 h 1289002"/>
                <a:gd name="connsiteX17" fmla="*/ 1173277 w 1258092"/>
                <a:gd name="connsiteY17" fmla="*/ 1023690 h 1289002"/>
                <a:gd name="connsiteX18" fmla="*/ 1250477 w 1258092"/>
                <a:gd name="connsiteY18" fmla="*/ 1027588 h 1289002"/>
                <a:gd name="connsiteX19" fmla="*/ 1251438 w 1258092"/>
                <a:gd name="connsiteY19" fmla="*/ 1033268 h 1289002"/>
                <a:gd name="connsiteX20" fmla="*/ 1241490 w 1258092"/>
                <a:gd name="connsiteY20" fmla="*/ 1053452 h 1289002"/>
                <a:gd name="connsiteX21" fmla="*/ 1207080 w 1258092"/>
                <a:gd name="connsiteY21" fmla="*/ 1159871 h 1289002"/>
                <a:gd name="connsiteX22" fmla="*/ 1253107 w 1258092"/>
                <a:gd name="connsiteY22" fmla="*/ 1279197 h 1289002"/>
                <a:gd name="connsiteX23" fmla="*/ 1258092 w 1258092"/>
                <a:gd name="connsiteY23" fmla="*/ 1289002 h 1289002"/>
                <a:gd name="connsiteX24" fmla="*/ 1148494 w 1258092"/>
                <a:gd name="connsiteY24" fmla="*/ 1283813 h 1289002"/>
                <a:gd name="connsiteX25" fmla="*/ 4943 w 1258092"/>
                <a:gd name="connsiteY25" fmla="*/ 147499 h 1289002"/>
                <a:gd name="connsiteX26" fmla="*/ 0 w 1258092"/>
                <a:gd name="connsiteY26" fmla="*/ 49594 h 1289002"/>
                <a:gd name="connsiteX27" fmla="*/ 6261 w 1258092"/>
                <a:gd name="connsiteY27" fmla="*/ 46411 h 1289002"/>
                <a:gd name="connsiteX28" fmla="*/ 125587 w 1258092"/>
                <a:gd name="connsiteY28" fmla="*/ 384 h 1289002"/>
                <a:gd name="connsiteX0" fmla="*/ 125587 w 1258092"/>
                <a:gd name="connsiteY0" fmla="*/ 384 h 1289002"/>
                <a:gd name="connsiteX1" fmla="*/ 244913 w 1258092"/>
                <a:gd name="connsiteY1" fmla="*/ 41041 h 1289002"/>
                <a:gd name="connsiteX2" fmla="*/ 252665 w 1258092"/>
                <a:gd name="connsiteY2" fmla="*/ 44935 h 1289002"/>
                <a:gd name="connsiteX3" fmla="*/ 253327 w 1258092"/>
                <a:gd name="connsiteY3" fmla="*/ 44198 h 1289002"/>
                <a:gd name="connsiteX4" fmla="*/ 257820 w 1258092"/>
                <a:gd name="connsiteY4" fmla="*/ 48005 h 1289002"/>
                <a:gd name="connsiteX5" fmla="*/ 259191 w 1258092"/>
                <a:gd name="connsiteY5" fmla="*/ 54338 h 1289002"/>
                <a:gd name="connsiteX6" fmla="*/ 258113 w 1258092"/>
                <a:gd name="connsiteY6" fmla="*/ 55538 h 1289002"/>
                <a:gd name="connsiteX7" fmla="*/ 261768 w 1258092"/>
                <a:gd name="connsiteY7" fmla="*/ 127919 h 1289002"/>
                <a:gd name="connsiteX8" fmla="*/ 264550 w 1258092"/>
                <a:gd name="connsiteY8" fmla="*/ 146536 h 1289002"/>
                <a:gd name="connsiteX9" fmla="*/ 280831 w 1258092"/>
                <a:gd name="connsiteY9" fmla="*/ 221024 h 1289002"/>
                <a:gd name="connsiteX10" fmla="*/ 923187 w 1258092"/>
                <a:gd name="connsiteY10" fmla="*/ 966360 h 1289002"/>
                <a:gd name="connsiteX11" fmla="*/ 1087325 w 1258092"/>
                <a:gd name="connsiteY11" fmla="*/ 1010697 h 1289002"/>
                <a:gd name="connsiteX12" fmla="*/ 1087325 w 1258092"/>
                <a:gd name="connsiteY12" fmla="*/ 1010847 h 1289002"/>
                <a:gd name="connsiteX13" fmla="*/ 1088572 w 1258092"/>
                <a:gd name="connsiteY13" fmla="*/ 1011034 h 1289002"/>
                <a:gd name="connsiteX14" fmla="*/ 1091711 w 1258092"/>
                <a:gd name="connsiteY14" fmla="*/ 1011882 h 1289002"/>
                <a:gd name="connsiteX15" fmla="*/ 1097904 w 1258092"/>
                <a:gd name="connsiteY15" fmla="*/ 1012428 h 1289002"/>
                <a:gd name="connsiteX16" fmla="*/ 1173277 w 1258092"/>
                <a:gd name="connsiteY16" fmla="*/ 1023690 h 1289002"/>
                <a:gd name="connsiteX17" fmla="*/ 1250477 w 1258092"/>
                <a:gd name="connsiteY17" fmla="*/ 1027588 h 1289002"/>
                <a:gd name="connsiteX18" fmla="*/ 1251438 w 1258092"/>
                <a:gd name="connsiteY18" fmla="*/ 1033268 h 1289002"/>
                <a:gd name="connsiteX19" fmla="*/ 1241490 w 1258092"/>
                <a:gd name="connsiteY19" fmla="*/ 1053452 h 1289002"/>
                <a:gd name="connsiteX20" fmla="*/ 1207080 w 1258092"/>
                <a:gd name="connsiteY20" fmla="*/ 1159871 h 1289002"/>
                <a:gd name="connsiteX21" fmla="*/ 1253107 w 1258092"/>
                <a:gd name="connsiteY21" fmla="*/ 1279197 h 1289002"/>
                <a:gd name="connsiteX22" fmla="*/ 1258092 w 1258092"/>
                <a:gd name="connsiteY22" fmla="*/ 1289002 h 1289002"/>
                <a:gd name="connsiteX23" fmla="*/ 1148494 w 1258092"/>
                <a:gd name="connsiteY23" fmla="*/ 1283813 h 1289002"/>
                <a:gd name="connsiteX24" fmla="*/ 4943 w 1258092"/>
                <a:gd name="connsiteY24" fmla="*/ 147499 h 1289002"/>
                <a:gd name="connsiteX25" fmla="*/ 0 w 1258092"/>
                <a:gd name="connsiteY25" fmla="*/ 49594 h 1289002"/>
                <a:gd name="connsiteX26" fmla="*/ 6261 w 1258092"/>
                <a:gd name="connsiteY26" fmla="*/ 46411 h 1289002"/>
                <a:gd name="connsiteX27" fmla="*/ 125587 w 1258092"/>
                <a:gd name="connsiteY27" fmla="*/ 384 h 1289002"/>
                <a:gd name="connsiteX0" fmla="*/ 125587 w 1258092"/>
                <a:gd name="connsiteY0" fmla="*/ 384 h 1289002"/>
                <a:gd name="connsiteX1" fmla="*/ 244913 w 1258092"/>
                <a:gd name="connsiteY1" fmla="*/ 41041 h 1289002"/>
                <a:gd name="connsiteX2" fmla="*/ 252665 w 1258092"/>
                <a:gd name="connsiteY2" fmla="*/ 44935 h 1289002"/>
                <a:gd name="connsiteX3" fmla="*/ 253327 w 1258092"/>
                <a:gd name="connsiteY3" fmla="*/ 44198 h 1289002"/>
                <a:gd name="connsiteX4" fmla="*/ 257820 w 1258092"/>
                <a:gd name="connsiteY4" fmla="*/ 48005 h 1289002"/>
                <a:gd name="connsiteX5" fmla="*/ 259191 w 1258092"/>
                <a:gd name="connsiteY5" fmla="*/ 54338 h 1289002"/>
                <a:gd name="connsiteX6" fmla="*/ 258113 w 1258092"/>
                <a:gd name="connsiteY6" fmla="*/ 55538 h 1289002"/>
                <a:gd name="connsiteX7" fmla="*/ 261768 w 1258092"/>
                <a:gd name="connsiteY7" fmla="*/ 127919 h 1289002"/>
                <a:gd name="connsiteX8" fmla="*/ 280831 w 1258092"/>
                <a:gd name="connsiteY8" fmla="*/ 221024 h 1289002"/>
                <a:gd name="connsiteX9" fmla="*/ 923187 w 1258092"/>
                <a:gd name="connsiteY9" fmla="*/ 966360 h 1289002"/>
                <a:gd name="connsiteX10" fmla="*/ 1087325 w 1258092"/>
                <a:gd name="connsiteY10" fmla="*/ 1010697 h 1289002"/>
                <a:gd name="connsiteX11" fmla="*/ 1087325 w 1258092"/>
                <a:gd name="connsiteY11" fmla="*/ 1010847 h 1289002"/>
                <a:gd name="connsiteX12" fmla="*/ 1088572 w 1258092"/>
                <a:gd name="connsiteY12" fmla="*/ 1011034 h 1289002"/>
                <a:gd name="connsiteX13" fmla="*/ 1091711 w 1258092"/>
                <a:gd name="connsiteY13" fmla="*/ 1011882 h 1289002"/>
                <a:gd name="connsiteX14" fmla="*/ 1097904 w 1258092"/>
                <a:gd name="connsiteY14" fmla="*/ 1012428 h 1289002"/>
                <a:gd name="connsiteX15" fmla="*/ 1173277 w 1258092"/>
                <a:gd name="connsiteY15" fmla="*/ 1023690 h 1289002"/>
                <a:gd name="connsiteX16" fmla="*/ 1250477 w 1258092"/>
                <a:gd name="connsiteY16" fmla="*/ 1027588 h 1289002"/>
                <a:gd name="connsiteX17" fmla="*/ 1251438 w 1258092"/>
                <a:gd name="connsiteY17" fmla="*/ 1033268 h 1289002"/>
                <a:gd name="connsiteX18" fmla="*/ 1241490 w 1258092"/>
                <a:gd name="connsiteY18" fmla="*/ 1053452 h 1289002"/>
                <a:gd name="connsiteX19" fmla="*/ 1207080 w 1258092"/>
                <a:gd name="connsiteY19" fmla="*/ 1159871 h 1289002"/>
                <a:gd name="connsiteX20" fmla="*/ 1253107 w 1258092"/>
                <a:gd name="connsiteY20" fmla="*/ 1279197 h 1289002"/>
                <a:gd name="connsiteX21" fmla="*/ 1258092 w 1258092"/>
                <a:gd name="connsiteY21" fmla="*/ 1289002 h 1289002"/>
                <a:gd name="connsiteX22" fmla="*/ 1148494 w 1258092"/>
                <a:gd name="connsiteY22" fmla="*/ 1283813 h 1289002"/>
                <a:gd name="connsiteX23" fmla="*/ 4943 w 1258092"/>
                <a:gd name="connsiteY23" fmla="*/ 147499 h 1289002"/>
                <a:gd name="connsiteX24" fmla="*/ 0 w 1258092"/>
                <a:gd name="connsiteY24" fmla="*/ 49594 h 1289002"/>
                <a:gd name="connsiteX25" fmla="*/ 6261 w 1258092"/>
                <a:gd name="connsiteY25" fmla="*/ 46411 h 1289002"/>
                <a:gd name="connsiteX26" fmla="*/ 125587 w 1258092"/>
                <a:gd name="connsiteY26" fmla="*/ 384 h 1289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8092" h="1289002">
                  <a:moveTo>
                    <a:pt x="125587" y="384"/>
                  </a:moveTo>
                  <a:cubicBezTo>
                    <a:pt x="150064" y="-3708"/>
                    <a:pt x="214317" y="25954"/>
                    <a:pt x="244913" y="41041"/>
                  </a:cubicBezTo>
                  <a:lnTo>
                    <a:pt x="252665" y="44935"/>
                  </a:lnTo>
                  <a:lnTo>
                    <a:pt x="253327" y="44198"/>
                  </a:lnTo>
                  <a:lnTo>
                    <a:pt x="257820" y="48005"/>
                  </a:lnTo>
                  <a:lnTo>
                    <a:pt x="259191" y="54338"/>
                  </a:lnTo>
                  <a:lnTo>
                    <a:pt x="258113" y="55538"/>
                  </a:lnTo>
                  <a:lnTo>
                    <a:pt x="261768" y="127919"/>
                  </a:lnTo>
                  <a:lnTo>
                    <a:pt x="280831" y="221024"/>
                  </a:lnTo>
                  <a:cubicBezTo>
                    <a:pt x="351481" y="566284"/>
                    <a:pt x="598258" y="847387"/>
                    <a:pt x="923187" y="966360"/>
                  </a:cubicBezTo>
                  <a:lnTo>
                    <a:pt x="1087325" y="1010697"/>
                  </a:lnTo>
                  <a:lnTo>
                    <a:pt x="1087325" y="1010847"/>
                  </a:lnTo>
                  <a:lnTo>
                    <a:pt x="1088572" y="1011034"/>
                  </a:lnTo>
                  <a:lnTo>
                    <a:pt x="1091711" y="1011882"/>
                  </a:lnTo>
                  <a:lnTo>
                    <a:pt x="1097904" y="1012428"/>
                  </a:lnTo>
                  <a:lnTo>
                    <a:pt x="1173277" y="1023690"/>
                  </a:lnTo>
                  <a:lnTo>
                    <a:pt x="1250477" y="1027588"/>
                  </a:lnTo>
                  <a:lnTo>
                    <a:pt x="1251438" y="1033268"/>
                  </a:lnTo>
                  <a:lnTo>
                    <a:pt x="1241490" y="1053452"/>
                  </a:lnTo>
                  <a:cubicBezTo>
                    <a:pt x="1225762" y="1086583"/>
                    <a:pt x="1203500" y="1138453"/>
                    <a:pt x="1207080" y="1159871"/>
                  </a:cubicBezTo>
                  <a:cubicBezTo>
                    <a:pt x="1207080" y="1184348"/>
                    <a:pt x="1237764" y="1248600"/>
                    <a:pt x="1253107" y="1279197"/>
                  </a:cubicBezTo>
                  <a:lnTo>
                    <a:pt x="1258092" y="1289002"/>
                  </a:lnTo>
                  <a:lnTo>
                    <a:pt x="1148494" y="1283813"/>
                  </a:lnTo>
                  <a:cubicBezTo>
                    <a:pt x="545997" y="1226466"/>
                    <a:pt x="66020" y="748902"/>
                    <a:pt x="4943" y="147499"/>
                  </a:cubicBezTo>
                  <a:lnTo>
                    <a:pt x="0" y="49594"/>
                  </a:lnTo>
                  <a:lnTo>
                    <a:pt x="6261" y="46411"/>
                  </a:lnTo>
                  <a:cubicBezTo>
                    <a:pt x="36858" y="31068"/>
                    <a:pt x="101110" y="384"/>
                    <a:pt x="125587" y="384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nl-NL" b="1">
                <a:solidFill>
                  <a:schemeClr val="bg1"/>
                </a:solidFill>
              </a:endParaRPr>
            </a:p>
          </p:txBody>
        </p:sp>
      </p:grpSp>
      <p:sp>
        <p:nvSpPr>
          <p:cNvPr id="35" name="Ovaal 34">
            <a:extLst>
              <a:ext uri="{FF2B5EF4-FFF2-40B4-BE49-F238E27FC236}">
                <a16:creationId xmlns:a16="http://schemas.microsoft.com/office/drawing/2014/main" id="{E538ACBB-CFD0-7A53-16FF-7D0006ADD6E3}"/>
              </a:ext>
            </a:extLst>
          </p:cNvPr>
          <p:cNvSpPr/>
          <p:nvPr/>
        </p:nvSpPr>
        <p:spPr>
          <a:xfrm rot="16200000">
            <a:off x="4115747" y="2672379"/>
            <a:ext cx="3794836" cy="379483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pic>
        <p:nvPicPr>
          <p:cNvPr id="65" name="Tijdelijke aanduiding voor inhoud 6">
            <a:extLst>
              <a:ext uri="{FF2B5EF4-FFF2-40B4-BE49-F238E27FC236}">
                <a16:creationId xmlns:a16="http://schemas.microsoft.com/office/drawing/2014/main" id="{D35E5CB7-7402-1C80-F51C-0FEA4D21F8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360436" y="4297938"/>
            <a:ext cx="1176559" cy="825928"/>
          </a:xfrm>
          <a:prstGeom prst="rect">
            <a:avLst/>
          </a:prstGeom>
        </p:spPr>
      </p:pic>
      <p:pic>
        <p:nvPicPr>
          <p:cNvPr id="66" name="Tijdelijke aanduiding voor inhoud 6">
            <a:extLst>
              <a:ext uri="{FF2B5EF4-FFF2-40B4-BE49-F238E27FC236}">
                <a16:creationId xmlns:a16="http://schemas.microsoft.com/office/drawing/2014/main" id="{943E2727-9FFC-4683-D502-7865FED6FC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141135" y="4176187"/>
            <a:ext cx="1176559" cy="825928"/>
          </a:xfrm>
          <a:prstGeom prst="rect">
            <a:avLst/>
          </a:prstGeom>
        </p:spPr>
      </p:pic>
      <p:pic>
        <p:nvPicPr>
          <p:cNvPr id="67" name="Tijdelijke aanduiding voor inhoud 6">
            <a:extLst>
              <a:ext uri="{FF2B5EF4-FFF2-40B4-BE49-F238E27FC236}">
                <a16:creationId xmlns:a16="http://schemas.microsoft.com/office/drawing/2014/main" id="{F5CCB5BB-DEF0-1891-0CB4-A8984B43A7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068066" y="2334458"/>
            <a:ext cx="1176559" cy="82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63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mph" presetSubtype="0" accel="33000" decel="67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accel="33000" decel="67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98660" y="1847672"/>
            <a:ext cx="9455150" cy="3424014"/>
          </a:xfrm>
        </p:spPr>
        <p:txBody>
          <a:bodyPr/>
          <a:lstStyle/>
          <a:p>
            <a:r>
              <a:rPr lang="nl-NL" dirty="0">
                <a:ea typeface="+mj-lt"/>
                <a:cs typeface="+mj-lt"/>
              </a:rPr>
              <a:t>Een verbindende </a:t>
            </a:r>
            <a:r>
              <a:rPr lang="nl-NL" dirty="0" err="1">
                <a:ea typeface="+mj-lt"/>
                <a:cs typeface="+mj-lt"/>
              </a:rPr>
              <a:t>skillstaal</a:t>
            </a:r>
            <a:r>
              <a:rPr lang="nl-NL" dirty="0">
                <a:ea typeface="+mj-lt"/>
                <a:cs typeface="+mj-lt"/>
              </a:rPr>
              <a:t> voor onderwijs en bedrijfsleven</a:t>
            </a:r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972BC0B-C27C-3630-73FB-FFFC90B24D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65496" y="6242305"/>
            <a:ext cx="9292590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>
                <a:latin typeface="Poppins"/>
                <a:cs typeface="Poppins"/>
              </a:rPr>
              <a:t>Eén verbindende </a:t>
            </a:r>
            <a:r>
              <a:rPr lang="nl-NL" err="1">
                <a:latin typeface="Poppins"/>
                <a:cs typeface="Poppins"/>
              </a:rPr>
              <a:t>skillstaal</a:t>
            </a:r>
            <a:r>
              <a:rPr lang="nl-NL">
                <a:latin typeface="Poppins"/>
                <a:cs typeface="Poppins"/>
              </a:rPr>
              <a:t> voor onderwijs en bedrijfsleven </a:t>
            </a:r>
            <a:endParaRPr lang="nl-NL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1753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hthoek 33">
            <a:extLst>
              <a:ext uri="{FF2B5EF4-FFF2-40B4-BE49-F238E27FC236}">
                <a16:creationId xmlns:a16="http://schemas.microsoft.com/office/drawing/2014/main" id="{57A135A1-EE07-70E8-2CC4-CEDBC35608D7}"/>
              </a:ext>
            </a:extLst>
          </p:cNvPr>
          <p:cNvSpPr/>
          <p:nvPr/>
        </p:nvSpPr>
        <p:spPr>
          <a:xfrm>
            <a:off x="435426" y="1948544"/>
            <a:ext cx="2737441" cy="215133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F8457C9E-B223-9D1E-E7DB-66FC2D3AFF12}"/>
              </a:ext>
            </a:extLst>
          </p:cNvPr>
          <p:cNvSpPr/>
          <p:nvPr/>
        </p:nvSpPr>
        <p:spPr>
          <a:xfrm>
            <a:off x="8592661" y="1807029"/>
            <a:ext cx="2750253" cy="2408681"/>
          </a:xfrm>
          <a:prstGeom prst="ellipse">
            <a:avLst/>
          </a:prstGeom>
          <a:solidFill>
            <a:srgbClr val="A2C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/>
          </a:p>
        </p:txBody>
      </p:sp>
      <p:pic>
        <p:nvPicPr>
          <p:cNvPr id="26" name="Afbeelding 25" descr="Afbeelding met Graphics, Lettertype, logo, clipart&#10;&#10;Automatisch gegenereerde beschrijving">
            <a:extLst>
              <a:ext uri="{FF2B5EF4-FFF2-40B4-BE49-F238E27FC236}">
                <a16:creationId xmlns:a16="http://schemas.microsoft.com/office/drawing/2014/main" id="{20846C0D-6008-49B6-EACE-829F798E74C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0190" y="5090148"/>
            <a:ext cx="2741295" cy="744855"/>
          </a:xfrm>
          <a:prstGeom prst="rect">
            <a:avLst/>
          </a:prstGeom>
        </p:spPr>
      </p:pic>
      <p:sp>
        <p:nvSpPr>
          <p:cNvPr id="22" name="Tekstvak 21">
            <a:extLst>
              <a:ext uri="{FF2B5EF4-FFF2-40B4-BE49-F238E27FC236}">
                <a16:creationId xmlns:a16="http://schemas.microsoft.com/office/drawing/2014/main" id="{E5E20D46-6A99-2520-9198-6DB03B9F97EF}"/>
              </a:ext>
            </a:extLst>
          </p:cNvPr>
          <p:cNvSpPr txBox="1"/>
          <p:nvPr/>
        </p:nvSpPr>
        <p:spPr>
          <a:xfrm>
            <a:off x="9025676" y="5186486"/>
            <a:ext cx="1895070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nl-NL" dirty="0">
                <a:latin typeface="Poppins"/>
                <a:cs typeface="Poppins"/>
              </a:rPr>
              <a:t>Broninformatie</a:t>
            </a:r>
          </a:p>
          <a:p>
            <a:pPr algn="ctr"/>
            <a:r>
              <a:rPr lang="nl-NL" dirty="0">
                <a:latin typeface="Poppins"/>
                <a:cs typeface="Poppins"/>
              </a:rPr>
              <a:t>onderwijs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F2867FF2-5DE6-124A-7295-CE8778E0345D}"/>
              </a:ext>
            </a:extLst>
          </p:cNvPr>
          <p:cNvSpPr txBox="1"/>
          <p:nvPr/>
        </p:nvSpPr>
        <p:spPr>
          <a:xfrm>
            <a:off x="901317" y="5254333"/>
            <a:ext cx="1895070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nl-NL" dirty="0">
                <a:latin typeface="Poppins"/>
                <a:cs typeface="Poppins"/>
              </a:rPr>
              <a:t>Broninformatie</a:t>
            </a:r>
          </a:p>
          <a:p>
            <a:pPr algn="ctr"/>
            <a:r>
              <a:rPr lang="nl-NL" dirty="0">
                <a:latin typeface="Poppins"/>
                <a:cs typeface="Poppins"/>
              </a:rPr>
              <a:t>arbeidsmark</a:t>
            </a:r>
            <a:r>
              <a:rPr lang="nl-NL" dirty="0"/>
              <a:t>t</a:t>
            </a:r>
            <a:endParaRPr lang="nl-NL" dirty="0">
              <a:cs typeface="Calibri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E5A80607-61C5-3C4D-CACA-D033DEDA8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28940B-EB84-6641-9D4C-C4A376C7F3D4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3DDD88F-2C3E-9E1F-FEA4-9E6CDCF64F5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9857" y="1122132"/>
            <a:ext cx="10515600" cy="595548"/>
          </a:xfrm>
        </p:spPr>
        <p:txBody>
          <a:bodyPr/>
          <a:lstStyle/>
          <a:p>
            <a:pPr algn="ctr"/>
            <a:r>
              <a:rPr lang="en-US" dirty="0" err="1">
                <a:latin typeface="Poppins"/>
                <a:cs typeface="Poppins"/>
              </a:rPr>
              <a:t>Vertalen</a:t>
            </a:r>
            <a:r>
              <a:rPr lang="en-US" dirty="0">
                <a:latin typeface="Poppins"/>
                <a:cs typeface="Poppins"/>
              </a:rPr>
              <a:t> = </a:t>
            </a:r>
            <a:r>
              <a:rPr lang="en-US" dirty="0" err="1">
                <a:solidFill>
                  <a:schemeClr val="accent5"/>
                </a:solidFill>
                <a:latin typeface="Poppins"/>
                <a:cs typeface="Poppins"/>
              </a:rPr>
              <a:t>Verbinden</a:t>
            </a:r>
            <a:endParaRPr lang="en-US" dirty="0">
              <a:solidFill>
                <a:schemeClr val="accent5"/>
              </a:solidFill>
              <a:latin typeface="Poppi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6C0CE8-E3E2-0587-F29D-9133AF8F7DD2}"/>
              </a:ext>
            </a:extLst>
          </p:cNvPr>
          <p:cNvSpPr txBox="1"/>
          <p:nvPr/>
        </p:nvSpPr>
        <p:spPr>
          <a:xfrm>
            <a:off x="4356847" y="2662517"/>
            <a:ext cx="2768501" cy="6278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chemeClr val="accent1"/>
                </a:solidFill>
                <a:latin typeface="Poppins"/>
                <a:cs typeface="Poppins"/>
              </a:rPr>
              <a:t>Wat </a:t>
            </a:r>
            <a:r>
              <a:rPr lang="en-US" sz="3600" b="1" u="sng" dirty="0" err="1">
                <a:solidFill>
                  <a:schemeClr val="accent1"/>
                </a:solidFill>
                <a:latin typeface="Poppins"/>
                <a:cs typeface="Poppins"/>
              </a:rPr>
              <a:t>kan</a:t>
            </a:r>
            <a:r>
              <a:rPr lang="en-US" sz="3600" b="1" dirty="0">
                <a:solidFill>
                  <a:schemeClr val="accent1"/>
                </a:solidFill>
                <a:latin typeface="Poppins"/>
                <a:cs typeface="Poppins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Poppins"/>
                <a:cs typeface="Poppins"/>
              </a:rPr>
              <a:t>ik</a:t>
            </a:r>
            <a:r>
              <a:rPr lang="en-US" sz="3600" b="1" dirty="0">
                <a:solidFill>
                  <a:schemeClr val="accent1"/>
                </a:solidFill>
                <a:latin typeface="Poppins"/>
                <a:cs typeface="Poppins"/>
              </a:rPr>
              <a:t>?</a:t>
            </a:r>
            <a:endParaRPr lang="en-US" sz="3600" b="1" dirty="0">
              <a:solidFill>
                <a:schemeClr val="accent1"/>
              </a:solidFill>
              <a:latin typeface="Poppi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8AAE72-C956-C7BD-0A34-2EA2816336A7}"/>
              </a:ext>
            </a:extLst>
          </p:cNvPr>
          <p:cNvSpPr txBox="1"/>
          <p:nvPr/>
        </p:nvSpPr>
        <p:spPr>
          <a:xfrm>
            <a:off x="606838" y="2732852"/>
            <a:ext cx="2768501" cy="55810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chemeClr val="accent1"/>
                </a:solidFill>
                <a:latin typeface="Poppins"/>
                <a:cs typeface="Poppins"/>
              </a:rPr>
              <a:t>Wat </a:t>
            </a:r>
            <a:r>
              <a:rPr lang="en-US" sz="3200" b="1" u="sng" dirty="0">
                <a:solidFill>
                  <a:schemeClr val="accent1"/>
                </a:solidFill>
                <a:latin typeface="Poppins"/>
                <a:cs typeface="Poppins"/>
              </a:rPr>
              <a:t>doe</a:t>
            </a:r>
            <a:r>
              <a:rPr lang="en-US" sz="3200" b="1" dirty="0">
                <a:solidFill>
                  <a:schemeClr val="accent1"/>
                </a:solidFill>
                <a:latin typeface="Poppins"/>
                <a:cs typeface="Poppins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Poppins"/>
                <a:cs typeface="Poppins"/>
              </a:rPr>
              <a:t>ik</a:t>
            </a:r>
            <a:r>
              <a:rPr lang="en-US" sz="3200" b="1" dirty="0">
                <a:solidFill>
                  <a:schemeClr val="accent1"/>
                </a:solidFill>
                <a:latin typeface="Poppins"/>
                <a:cs typeface="Poppins"/>
              </a:rPr>
              <a:t>?</a:t>
            </a:r>
            <a:endParaRPr lang="en-US" sz="3200" b="1" dirty="0">
              <a:solidFill>
                <a:schemeClr val="accent1"/>
              </a:solidFill>
              <a:latin typeface="Poppin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01E8F2-1D19-E33E-1ACC-B26380EB0642}"/>
              </a:ext>
            </a:extLst>
          </p:cNvPr>
          <p:cNvSpPr txBox="1"/>
          <p:nvPr/>
        </p:nvSpPr>
        <p:spPr>
          <a:xfrm>
            <a:off x="8588188" y="2662516"/>
            <a:ext cx="2768501" cy="6278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rgbClr val="7030A0"/>
                </a:solidFill>
                <a:latin typeface="Poppins"/>
                <a:cs typeface="Poppins"/>
              </a:rPr>
              <a:t>Wat </a:t>
            </a:r>
            <a:r>
              <a:rPr lang="en-US" sz="3600" b="1" u="sng" dirty="0">
                <a:solidFill>
                  <a:srgbClr val="7030A0"/>
                </a:solidFill>
                <a:latin typeface="Poppins"/>
                <a:cs typeface="Poppins"/>
              </a:rPr>
              <a:t>leer</a:t>
            </a:r>
            <a:r>
              <a:rPr lang="en-US" sz="3600" b="1" dirty="0">
                <a:solidFill>
                  <a:srgbClr val="7030A0"/>
                </a:solidFill>
                <a:latin typeface="Poppins"/>
                <a:cs typeface="Poppins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Poppins"/>
                <a:cs typeface="Poppins"/>
              </a:rPr>
              <a:t>ik</a:t>
            </a:r>
            <a:r>
              <a:rPr lang="en-US" sz="3600" b="1" dirty="0">
                <a:solidFill>
                  <a:srgbClr val="7030A0"/>
                </a:solidFill>
                <a:latin typeface="Poppins"/>
                <a:cs typeface="Poppins"/>
              </a:rPr>
              <a:t>?</a:t>
            </a:r>
            <a:endParaRPr lang="en-US" sz="3600" b="1" dirty="0">
              <a:solidFill>
                <a:srgbClr val="7030A0"/>
              </a:solidFill>
              <a:latin typeface="Poppins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0126FF5-944B-575B-F9C2-670D601BEB63}"/>
              </a:ext>
            </a:extLst>
          </p:cNvPr>
          <p:cNvSpPr/>
          <p:nvPr/>
        </p:nvSpPr>
        <p:spPr>
          <a:xfrm>
            <a:off x="3267008" y="2765343"/>
            <a:ext cx="978408" cy="4846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200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52823640-AD1E-7AE7-C4A3-DD4E9A540EFF}"/>
              </a:ext>
            </a:extLst>
          </p:cNvPr>
          <p:cNvSpPr/>
          <p:nvPr/>
        </p:nvSpPr>
        <p:spPr>
          <a:xfrm>
            <a:off x="7210918" y="2773746"/>
            <a:ext cx="978408" cy="484632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2011877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hthoek 33">
            <a:extLst>
              <a:ext uri="{FF2B5EF4-FFF2-40B4-BE49-F238E27FC236}">
                <a16:creationId xmlns:a16="http://schemas.microsoft.com/office/drawing/2014/main" id="{57A135A1-EE07-70E8-2CC4-CEDBC35608D7}"/>
              </a:ext>
            </a:extLst>
          </p:cNvPr>
          <p:cNvSpPr/>
          <p:nvPr/>
        </p:nvSpPr>
        <p:spPr>
          <a:xfrm>
            <a:off x="359225" y="1872342"/>
            <a:ext cx="4517493" cy="3314144"/>
          </a:xfrm>
          <a:prstGeom prst="ellipse">
            <a:avLst/>
          </a:prstGeom>
          <a:solidFill>
            <a:srgbClr val="A2C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F8457C9E-B223-9D1E-E7DB-66FC2D3AFF12}"/>
              </a:ext>
            </a:extLst>
          </p:cNvPr>
          <p:cNvSpPr/>
          <p:nvPr/>
        </p:nvSpPr>
        <p:spPr>
          <a:xfrm>
            <a:off x="7233155" y="1719942"/>
            <a:ext cx="4809124" cy="3466544"/>
          </a:xfrm>
          <a:prstGeom prst="ellipse">
            <a:avLst/>
          </a:prstGeom>
          <a:solidFill>
            <a:srgbClr val="259E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/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805E9123-E545-79C4-42CD-5FE8271B4497}"/>
              </a:ext>
            </a:extLst>
          </p:cNvPr>
          <p:cNvSpPr/>
          <p:nvPr/>
        </p:nvSpPr>
        <p:spPr>
          <a:xfrm>
            <a:off x="1775760" y="3007655"/>
            <a:ext cx="1684422" cy="9946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sz="1400" b="1">
                <a:latin typeface="Poppins"/>
                <a:cs typeface="Calibri"/>
              </a:rPr>
              <a:t>Beroep</a:t>
            </a:r>
            <a:endParaRPr lang="nl-NL" sz="1400" b="1">
              <a:latin typeface="Poppins"/>
            </a:endParaRPr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862B6AD8-59F9-EB4E-593F-654C36601662}"/>
              </a:ext>
            </a:extLst>
          </p:cNvPr>
          <p:cNvSpPr/>
          <p:nvPr/>
        </p:nvSpPr>
        <p:spPr>
          <a:xfrm>
            <a:off x="8017197" y="2205893"/>
            <a:ext cx="2065422" cy="100549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sz="1400" b="1" dirty="0">
                <a:latin typeface="Poppins"/>
                <a:cs typeface="Poppins"/>
              </a:rPr>
              <a:t>Opleidings-norm</a:t>
            </a:r>
          </a:p>
        </p:txBody>
      </p:sp>
      <p:cxnSp>
        <p:nvCxnSpPr>
          <p:cNvPr id="18" name="Verbindingslijn: gekromd 17">
            <a:extLst>
              <a:ext uri="{FF2B5EF4-FFF2-40B4-BE49-F238E27FC236}">
                <a16:creationId xmlns:a16="http://schemas.microsoft.com/office/drawing/2014/main" id="{28DBA334-45CE-2525-B9DF-FB673684E2B2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 rot="10800000" flipV="1">
            <a:off x="2617971" y="829641"/>
            <a:ext cx="2271566" cy="2178014"/>
          </a:xfrm>
          <a:prstGeom prst="curvedConnector2">
            <a:avLst/>
          </a:prstGeom>
          <a:ln w="38100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Verbindingslijn: gekromd 22">
            <a:extLst>
              <a:ext uri="{FF2B5EF4-FFF2-40B4-BE49-F238E27FC236}">
                <a16:creationId xmlns:a16="http://schemas.microsoft.com/office/drawing/2014/main" id="{D3CBA9C2-F62A-9972-EFD4-9E3E9638DCE6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6311539" y="636061"/>
            <a:ext cx="2738369" cy="1569832"/>
          </a:xfrm>
          <a:prstGeom prst="curvedConnector2">
            <a:avLst/>
          </a:prstGeom>
          <a:ln w="38100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Afbeelding 25" descr="Afbeelding met Graphics, Lettertype, logo, clipart&#10;&#10;Automatisch gegenereerde beschrijving">
            <a:extLst>
              <a:ext uri="{FF2B5EF4-FFF2-40B4-BE49-F238E27FC236}">
                <a16:creationId xmlns:a16="http://schemas.microsoft.com/office/drawing/2014/main" id="{20846C0D-6008-49B6-EACE-829F798E74C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0190" y="5090148"/>
            <a:ext cx="2741295" cy="744855"/>
          </a:xfrm>
          <a:prstGeom prst="rect">
            <a:avLst/>
          </a:prstGeom>
        </p:spPr>
      </p:pic>
      <p:sp>
        <p:nvSpPr>
          <p:cNvPr id="27" name="Tekstvak 26">
            <a:extLst>
              <a:ext uri="{FF2B5EF4-FFF2-40B4-BE49-F238E27FC236}">
                <a16:creationId xmlns:a16="http://schemas.microsoft.com/office/drawing/2014/main" id="{54C8376C-994A-9112-8800-CD71E5B0417F}"/>
              </a:ext>
            </a:extLst>
          </p:cNvPr>
          <p:cNvSpPr txBox="1"/>
          <p:nvPr/>
        </p:nvSpPr>
        <p:spPr>
          <a:xfrm>
            <a:off x="2324165" y="1086365"/>
            <a:ext cx="234097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2000" b="1" i="1" dirty="0">
                <a:latin typeface="Poppins"/>
                <a:cs typeface="Poppins"/>
              </a:rPr>
              <a:t>vereist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100EDFCD-A0CB-50A7-8201-BC8CFA3E5E37}"/>
              </a:ext>
            </a:extLst>
          </p:cNvPr>
          <p:cNvSpPr txBox="1"/>
          <p:nvPr/>
        </p:nvSpPr>
        <p:spPr>
          <a:xfrm>
            <a:off x="8673435" y="1079877"/>
            <a:ext cx="168442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2000" b="1" i="1" dirty="0">
                <a:latin typeface="Poppins"/>
                <a:cs typeface="Poppins"/>
              </a:rPr>
              <a:t>garandeert</a:t>
            </a: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C53EEC09-5645-B4CC-8DA5-19C0FA143766}"/>
              </a:ext>
            </a:extLst>
          </p:cNvPr>
          <p:cNvSpPr/>
          <p:nvPr/>
        </p:nvSpPr>
        <p:spPr>
          <a:xfrm>
            <a:off x="4889537" y="332336"/>
            <a:ext cx="1684422" cy="99461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b="1" err="1">
                <a:latin typeface="Poppins"/>
                <a:cs typeface="Poppins"/>
              </a:rPr>
              <a:t>Skill</a:t>
            </a:r>
            <a:endParaRPr lang="nl-NL" b="1">
              <a:latin typeface="Poppins"/>
              <a:cs typeface="Poppins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E5E20D46-6A99-2520-9198-6DB03B9F97EF}"/>
              </a:ext>
            </a:extLst>
          </p:cNvPr>
          <p:cNvSpPr txBox="1"/>
          <p:nvPr/>
        </p:nvSpPr>
        <p:spPr>
          <a:xfrm>
            <a:off x="8938313" y="5186486"/>
            <a:ext cx="2069797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nl-NL" b="1" dirty="0">
                <a:latin typeface="Poppins"/>
                <a:cs typeface="Poppins"/>
              </a:rPr>
              <a:t>Broninformatie</a:t>
            </a:r>
          </a:p>
          <a:p>
            <a:pPr algn="ctr"/>
            <a:r>
              <a:rPr lang="nl-NL" b="1" dirty="0">
                <a:latin typeface="Poppins"/>
                <a:cs typeface="Poppins"/>
              </a:rPr>
              <a:t>onderwijs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F2867FF2-5DE6-124A-7295-CE8778E0345D}"/>
              </a:ext>
            </a:extLst>
          </p:cNvPr>
          <p:cNvSpPr txBox="1"/>
          <p:nvPr/>
        </p:nvSpPr>
        <p:spPr>
          <a:xfrm>
            <a:off x="813954" y="5254333"/>
            <a:ext cx="2069798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nl-NL" b="1" dirty="0">
                <a:latin typeface="Poppins"/>
                <a:cs typeface="Poppins"/>
              </a:rPr>
              <a:t>Broninformatie</a:t>
            </a:r>
          </a:p>
          <a:p>
            <a:pPr algn="ctr"/>
            <a:r>
              <a:rPr lang="nl-NL" b="1" dirty="0">
                <a:latin typeface="Poppins"/>
                <a:cs typeface="Poppins"/>
              </a:rPr>
              <a:t>arbeidsmarkt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E5A80607-61C5-3C4D-CACA-D033DEDA8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28940B-EB84-6641-9D4C-C4A376C7F3D4}" type="slidenum">
              <a:rPr lang="nl-NL" smtClean="0"/>
              <a:pPr/>
              <a:t>8</a:t>
            </a:fld>
            <a:endParaRPr lang="nl-NL"/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C14E70B9-7DE9-022D-30E6-9CC4855B94AE}"/>
              </a:ext>
            </a:extLst>
          </p:cNvPr>
          <p:cNvSpPr/>
          <p:nvPr/>
        </p:nvSpPr>
        <p:spPr>
          <a:xfrm>
            <a:off x="9677960" y="3731889"/>
            <a:ext cx="1855374" cy="994610"/>
          </a:xfrm>
          <a:prstGeom prst="ellipse">
            <a:avLst/>
          </a:prstGeom>
          <a:solidFill>
            <a:srgbClr val="00B05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sz="1400" b="1">
                <a:latin typeface="Poppins"/>
                <a:cs typeface="Poppins"/>
              </a:rPr>
              <a:t>Opleiding</a:t>
            </a:r>
          </a:p>
        </p:txBody>
      </p:sp>
      <p:cxnSp>
        <p:nvCxnSpPr>
          <p:cNvPr id="19" name="Verbindingslijn: gekromd 18">
            <a:extLst>
              <a:ext uri="{FF2B5EF4-FFF2-40B4-BE49-F238E27FC236}">
                <a16:creationId xmlns:a16="http://schemas.microsoft.com/office/drawing/2014/main" id="{51B7C8E4-4A64-C095-9AC4-89987C965692}"/>
              </a:ext>
            </a:extLst>
          </p:cNvPr>
          <p:cNvCxnSpPr>
            <a:cxnSpLocks/>
            <a:stCxn id="6" idx="4"/>
            <a:endCxn id="16" idx="2"/>
          </p:cNvCxnSpPr>
          <p:nvPr/>
        </p:nvCxnSpPr>
        <p:spPr>
          <a:xfrm rot="16200000" flipH="1">
            <a:off x="8855032" y="3406265"/>
            <a:ext cx="1017805" cy="628052"/>
          </a:xfrm>
          <a:prstGeom prst="curvedConnector2">
            <a:avLst/>
          </a:prstGeom>
          <a:ln w="38100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AB894006-ED60-6BA3-1589-E39E4DB6DB1E}"/>
              </a:ext>
            </a:extLst>
          </p:cNvPr>
          <p:cNvSpPr txBox="1"/>
          <p:nvPr/>
        </p:nvSpPr>
        <p:spPr>
          <a:xfrm>
            <a:off x="7618304" y="3420993"/>
            <a:ext cx="205389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b="1" i="1" dirty="0">
                <a:solidFill>
                  <a:schemeClr val="bg1"/>
                </a:solidFill>
              </a:rPr>
              <a:t>leidt op tot</a:t>
            </a:r>
            <a:endParaRPr lang="nl-NL" b="1" i="1" dirty="0">
              <a:solidFill>
                <a:schemeClr val="bg1"/>
              </a:solidFill>
              <a:cs typeface="Poppins"/>
            </a:endParaRPr>
          </a:p>
        </p:txBody>
      </p:sp>
      <p:cxnSp>
        <p:nvCxnSpPr>
          <p:cNvPr id="7" name="Verbindingslijn: gekromd 6">
            <a:extLst>
              <a:ext uri="{FF2B5EF4-FFF2-40B4-BE49-F238E27FC236}">
                <a16:creationId xmlns:a16="http://schemas.microsoft.com/office/drawing/2014/main" id="{0760AAFA-0AFA-F8E5-F8A2-BE14E2594971}"/>
              </a:ext>
            </a:extLst>
          </p:cNvPr>
          <p:cNvCxnSpPr>
            <a:cxnSpLocks/>
            <a:stCxn id="16" idx="2"/>
            <a:endCxn id="4" idx="4"/>
          </p:cNvCxnSpPr>
          <p:nvPr/>
        </p:nvCxnSpPr>
        <p:spPr>
          <a:xfrm rot="10800000">
            <a:off x="5731748" y="1326946"/>
            <a:ext cx="3946212" cy="2902248"/>
          </a:xfrm>
          <a:prstGeom prst="curvedConnector2">
            <a:avLst/>
          </a:prstGeom>
          <a:ln w="3810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698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hoek 32">
            <a:extLst>
              <a:ext uri="{FF2B5EF4-FFF2-40B4-BE49-F238E27FC236}">
                <a16:creationId xmlns:a16="http://schemas.microsoft.com/office/drawing/2014/main" id="{5ECDE237-C36D-4E7E-2F09-991F8B478278}"/>
              </a:ext>
            </a:extLst>
          </p:cNvPr>
          <p:cNvSpPr/>
          <p:nvPr/>
        </p:nvSpPr>
        <p:spPr>
          <a:xfrm>
            <a:off x="-2" y="2802856"/>
            <a:ext cx="3697708" cy="40551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1A47D3CF-9B77-7D28-3A39-0D01D585A72E}"/>
              </a:ext>
            </a:extLst>
          </p:cNvPr>
          <p:cNvSpPr/>
          <p:nvPr/>
        </p:nvSpPr>
        <p:spPr>
          <a:xfrm>
            <a:off x="8296018" y="2802854"/>
            <a:ext cx="3895981" cy="40551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E79FA1EE-AD9A-3CDF-44D2-F5CFF5E55DAE}"/>
              </a:ext>
            </a:extLst>
          </p:cNvPr>
          <p:cNvSpPr/>
          <p:nvPr/>
        </p:nvSpPr>
        <p:spPr>
          <a:xfrm>
            <a:off x="3785384" y="4144461"/>
            <a:ext cx="1477879" cy="336884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Skills</a:t>
            </a:r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E98AC599-B402-9429-E45C-E60BAA711A0F}"/>
              </a:ext>
            </a:extLst>
          </p:cNvPr>
          <p:cNvSpPr/>
          <p:nvPr/>
        </p:nvSpPr>
        <p:spPr>
          <a:xfrm>
            <a:off x="6636737" y="4134452"/>
            <a:ext cx="1477877" cy="33688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/>
              <a:t>Kennisgebieden</a:t>
            </a:r>
          </a:p>
        </p:txBody>
      </p:sp>
      <p:sp>
        <p:nvSpPr>
          <p:cNvPr id="21" name="Rechthoek: afgeronde hoeken 20">
            <a:extLst>
              <a:ext uri="{FF2B5EF4-FFF2-40B4-BE49-F238E27FC236}">
                <a16:creationId xmlns:a16="http://schemas.microsoft.com/office/drawing/2014/main" id="{AAF3A5E3-D480-B5AA-EC16-D68AEA0B5FE3}"/>
              </a:ext>
            </a:extLst>
          </p:cNvPr>
          <p:cNvSpPr/>
          <p:nvPr/>
        </p:nvSpPr>
        <p:spPr>
          <a:xfrm>
            <a:off x="9585157" y="5049878"/>
            <a:ext cx="1700130" cy="33688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sz="1200" dirty="0"/>
              <a:t>Opleidingsnormen</a:t>
            </a:r>
          </a:p>
        </p:txBody>
      </p:sp>
      <p:sp>
        <p:nvSpPr>
          <p:cNvPr id="27" name="Rechthoek: afgeronde hoeken 26">
            <a:extLst>
              <a:ext uri="{FF2B5EF4-FFF2-40B4-BE49-F238E27FC236}">
                <a16:creationId xmlns:a16="http://schemas.microsoft.com/office/drawing/2014/main" id="{EF5569F6-64E6-E2FF-5462-117C3F7A557F}"/>
              </a:ext>
            </a:extLst>
          </p:cNvPr>
          <p:cNvSpPr/>
          <p:nvPr/>
        </p:nvSpPr>
        <p:spPr>
          <a:xfrm>
            <a:off x="1017879" y="4682704"/>
            <a:ext cx="1477878" cy="33688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Beroepen</a:t>
            </a:r>
          </a:p>
        </p:txBody>
      </p:sp>
      <p:pic>
        <p:nvPicPr>
          <p:cNvPr id="35" name="Afbeelding 34" descr="Afbeelding met Graphics, Lettertype, logo, clipart&#10;&#10;Automatisch gegenereerde beschrijving">
            <a:extLst>
              <a:ext uri="{FF2B5EF4-FFF2-40B4-BE49-F238E27FC236}">
                <a16:creationId xmlns:a16="http://schemas.microsoft.com/office/drawing/2014/main" id="{05F8F560-DC5E-0610-CEFB-1B42792146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7923" y="6035844"/>
            <a:ext cx="2741295" cy="744855"/>
          </a:xfrm>
          <a:prstGeom prst="rect">
            <a:avLst/>
          </a:prstGeom>
        </p:spPr>
      </p:pic>
      <p:sp>
        <p:nvSpPr>
          <p:cNvPr id="36" name="Tekstvak 35">
            <a:extLst>
              <a:ext uri="{FF2B5EF4-FFF2-40B4-BE49-F238E27FC236}">
                <a16:creationId xmlns:a16="http://schemas.microsoft.com/office/drawing/2014/main" id="{2E494EC0-72BC-E51F-54E9-72CECFC84049}"/>
              </a:ext>
            </a:extLst>
          </p:cNvPr>
          <p:cNvSpPr txBox="1"/>
          <p:nvPr/>
        </p:nvSpPr>
        <p:spPr>
          <a:xfrm>
            <a:off x="9180693" y="6085106"/>
            <a:ext cx="2507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Broninformatie onderwijs</a:t>
            </a: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561077EE-BBB1-E9DE-AD99-4B59FB13F41D}"/>
              </a:ext>
            </a:extLst>
          </p:cNvPr>
          <p:cNvSpPr txBox="1"/>
          <p:nvPr/>
        </p:nvSpPr>
        <p:spPr>
          <a:xfrm>
            <a:off x="481538" y="6085106"/>
            <a:ext cx="2550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Broninformatie arbeidsmarkt</a:t>
            </a:r>
          </a:p>
        </p:txBody>
      </p:sp>
      <p:cxnSp>
        <p:nvCxnSpPr>
          <p:cNvPr id="39" name="Rechte verbindingslijn 38">
            <a:extLst>
              <a:ext uri="{FF2B5EF4-FFF2-40B4-BE49-F238E27FC236}">
                <a16:creationId xmlns:a16="http://schemas.microsoft.com/office/drawing/2014/main" id="{B96523D5-FC8C-FBD2-0432-5A2EC3B05DE0}"/>
              </a:ext>
            </a:extLst>
          </p:cNvPr>
          <p:cNvCxnSpPr>
            <a:cxnSpLocks/>
          </p:cNvCxnSpPr>
          <p:nvPr/>
        </p:nvCxnSpPr>
        <p:spPr>
          <a:xfrm>
            <a:off x="-2" y="2802854"/>
            <a:ext cx="121920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Verbindingslijn: gebogen 49">
            <a:extLst>
              <a:ext uri="{FF2B5EF4-FFF2-40B4-BE49-F238E27FC236}">
                <a16:creationId xmlns:a16="http://schemas.microsoft.com/office/drawing/2014/main" id="{C487D0CD-4974-6F67-8710-92816128DD62}"/>
              </a:ext>
            </a:extLst>
          </p:cNvPr>
          <p:cNvCxnSpPr>
            <a:cxnSpLocks/>
            <a:stCxn id="21" idx="1"/>
            <a:endCxn id="5" idx="3"/>
          </p:cNvCxnSpPr>
          <p:nvPr/>
        </p:nvCxnSpPr>
        <p:spPr>
          <a:xfrm rot="10800000">
            <a:off x="5263263" y="4312904"/>
            <a:ext cx="4321894" cy="905417"/>
          </a:xfrm>
          <a:prstGeom prst="bentConnector3">
            <a:avLst>
              <a:gd name="adj1" fmla="val 90687"/>
            </a:avLst>
          </a:prstGeom>
          <a:ln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Verbindingslijn: gebogen 52">
            <a:extLst>
              <a:ext uri="{FF2B5EF4-FFF2-40B4-BE49-F238E27FC236}">
                <a16:creationId xmlns:a16="http://schemas.microsoft.com/office/drawing/2014/main" id="{64FA141C-80CE-1172-F052-691826A401D1}"/>
              </a:ext>
            </a:extLst>
          </p:cNvPr>
          <p:cNvCxnSpPr>
            <a:cxnSpLocks/>
            <a:stCxn id="9" idx="2"/>
            <a:endCxn id="27" idx="3"/>
          </p:cNvCxnSpPr>
          <p:nvPr/>
        </p:nvCxnSpPr>
        <p:spPr>
          <a:xfrm rot="5400000">
            <a:off x="4745812" y="2221282"/>
            <a:ext cx="379810" cy="4879919"/>
          </a:xfrm>
          <a:prstGeom prst="bentConnector2">
            <a:avLst/>
          </a:prstGeom>
          <a:ln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Verbindingslijn: gebogen 56">
            <a:extLst>
              <a:ext uri="{FF2B5EF4-FFF2-40B4-BE49-F238E27FC236}">
                <a16:creationId xmlns:a16="http://schemas.microsoft.com/office/drawing/2014/main" id="{EFB758FE-CDAD-37AA-B45B-754CCB4DADF2}"/>
              </a:ext>
            </a:extLst>
          </p:cNvPr>
          <p:cNvCxnSpPr>
            <a:cxnSpLocks/>
            <a:stCxn id="5" idx="2"/>
            <a:endCxn id="27" idx="3"/>
          </p:cNvCxnSpPr>
          <p:nvPr/>
        </p:nvCxnSpPr>
        <p:spPr>
          <a:xfrm rot="5400000">
            <a:off x="3325141" y="3651962"/>
            <a:ext cx="369801" cy="2028567"/>
          </a:xfrm>
          <a:prstGeom prst="bentConnector2">
            <a:avLst/>
          </a:prstGeom>
          <a:ln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Verbindingslijn: gebogen 69">
            <a:extLst>
              <a:ext uri="{FF2B5EF4-FFF2-40B4-BE49-F238E27FC236}">
                <a16:creationId xmlns:a16="http://schemas.microsoft.com/office/drawing/2014/main" id="{8C527163-1CB7-B00B-0C16-624AFCEB2A4A}"/>
              </a:ext>
            </a:extLst>
          </p:cNvPr>
          <p:cNvCxnSpPr>
            <a:cxnSpLocks/>
            <a:stCxn id="21" idx="1"/>
            <a:endCxn id="9" idx="3"/>
          </p:cNvCxnSpPr>
          <p:nvPr/>
        </p:nvCxnSpPr>
        <p:spPr>
          <a:xfrm rot="10800000">
            <a:off x="8114615" y="4302894"/>
            <a:ext cx="1470543" cy="915426"/>
          </a:xfrm>
          <a:prstGeom prst="bentConnector3">
            <a:avLst>
              <a:gd name="adj1" fmla="val 50000"/>
            </a:avLst>
          </a:prstGeom>
          <a:ln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kstvak 71">
            <a:extLst>
              <a:ext uri="{FF2B5EF4-FFF2-40B4-BE49-F238E27FC236}">
                <a16:creationId xmlns:a16="http://schemas.microsoft.com/office/drawing/2014/main" id="{0DFC1343-4D14-A104-7D46-091DD76ECF4E}"/>
              </a:ext>
            </a:extLst>
          </p:cNvPr>
          <p:cNvSpPr txBox="1"/>
          <p:nvPr/>
        </p:nvSpPr>
        <p:spPr>
          <a:xfrm>
            <a:off x="3003472" y="4868539"/>
            <a:ext cx="1581523" cy="4616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nl-NL" sz="1200" i="1" dirty="0"/>
              <a:t>vraagt beheersing van</a:t>
            </a:r>
            <a:endParaRPr lang="en-US" dirty="0"/>
          </a:p>
          <a:p>
            <a:pPr algn="ctr"/>
            <a:r>
              <a:rPr lang="nl-NL" sz="1200" i="1" dirty="0">
                <a:cs typeface="Calibri"/>
              </a:rPr>
              <a:t>(nader gekwalificeerd)</a:t>
            </a:r>
          </a:p>
        </p:txBody>
      </p:sp>
      <p:sp>
        <p:nvSpPr>
          <p:cNvPr id="73" name="Tekstvak 72">
            <a:extLst>
              <a:ext uri="{FF2B5EF4-FFF2-40B4-BE49-F238E27FC236}">
                <a16:creationId xmlns:a16="http://schemas.microsoft.com/office/drawing/2014/main" id="{8473CC47-27D8-58FB-1DB3-4AA6506E7B91}"/>
              </a:ext>
            </a:extLst>
          </p:cNvPr>
          <p:cNvSpPr txBox="1"/>
          <p:nvPr/>
        </p:nvSpPr>
        <p:spPr>
          <a:xfrm>
            <a:off x="6757191" y="5275114"/>
            <a:ext cx="248734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l-NL" sz="1200" i="1" dirty="0"/>
              <a:t>garandeert beheersing van</a:t>
            </a:r>
            <a:endParaRPr lang="en-US" dirty="0"/>
          </a:p>
          <a:p>
            <a:pPr algn="ctr"/>
            <a:r>
              <a:rPr lang="nl-NL" sz="1200" i="1" dirty="0">
                <a:cs typeface="Calibri"/>
              </a:rPr>
              <a:t>(nader gekwalificeerd)</a:t>
            </a:r>
          </a:p>
        </p:txBody>
      </p:sp>
      <p:sp>
        <p:nvSpPr>
          <p:cNvPr id="74" name="Rechthoek: afgeronde hoeken 73">
            <a:extLst>
              <a:ext uri="{FF2B5EF4-FFF2-40B4-BE49-F238E27FC236}">
                <a16:creationId xmlns:a16="http://schemas.microsoft.com/office/drawing/2014/main" id="{30D284FA-2694-206E-FA7E-7CEABBD0C644}"/>
              </a:ext>
            </a:extLst>
          </p:cNvPr>
          <p:cNvSpPr/>
          <p:nvPr/>
        </p:nvSpPr>
        <p:spPr>
          <a:xfrm>
            <a:off x="4262068" y="1517484"/>
            <a:ext cx="1477877" cy="33688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/>
              <a:t>O*Net-skills</a:t>
            </a:r>
          </a:p>
        </p:txBody>
      </p:sp>
      <p:sp>
        <p:nvSpPr>
          <p:cNvPr id="78" name="Rechthoek: afgeronde hoeken 77">
            <a:extLst>
              <a:ext uri="{FF2B5EF4-FFF2-40B4-BE49-F238E27FC236}">
                <a16:creationId xmlns:a16="http://schemas.microsoft.com/office/drawing/2014/main" id="{D824DE4C-F5EB-1168-1A98-316FB0F8E141}"/>
              </a:ext>
            </a:extLst>
          </p:cNvPr>
          <p:cNvSpPr/>
          <p:nvPr/>
        </p:nvSpPr>
        <p:spPr>
          <a:xfrm>
            <a:off x="572502" y="1041435"/>
            <a:ext cx="1477877" cy="33688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ISCO-beroepen</a:t>
            </a:r>
          </a:p>
        </p:txBody>
      </p:sp>
      <p:sp>
        <p:nvSpPr>
          <p:cNvPr id="96" name="Tekstvak 95">
            <a:extLst>
              <a:ext uri="{FF2B5EF4-FFF2-40B4-BE49-F238E27FC236}">
                <a16:creationId xmlns:a16="http://schemas.microsoft.com/office/drawing/2014/main" id="{E91039F1-D378-F1EB-CEAC-5018273554C4}"/>
              </a:ext>
            </a:extLst>
          </p:cNvPr>
          <p:cNvSpPr txBox="1"/>
          <p:nvPr/>
        </p:nvSpPr>
        <p:spPr>
          <a:xfrm>
            <a:off x="5282813" y="2486185"/>
            <a:ext cx="1474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200" dirty="0">
                <a:solidFill>
                  <a:srgbClr val="0070C0"/>
                </a:solidFill>
              </a:rPr>
              <a:t>Externe classificaties</a:t>
            </a:r>
          </a:p>
          <a:p>
            <a:pPr algn="ctr"/>
            <a:endParaRPr lang="nl-NL" sz="1200" dirty="0">
              <a:solidFill>
                <a:srgbClr val="0070C0"/>
              </a:solidFill>
            </a:endParaRPr>
          </a:p>
          <a:p>
            <a:pPr algn="ctr"/>
            <a:r>
              <a:rPr lang="nl-NL" sz="1200" dirty="0">
                <a:solidFill>
                  <a:srgbClr val="0070C0"/>
                </a:solidFill>
              </a:rPr>
              <a:t>CompetentNL-data</a:t>
            </a:r>
          </a:p>
        </p:txBody>
      </p:sp>
      <p:sp>
        <p:nvSpPr>
          <p:cNvPr id="52" name="Rechthoek: afgeronde hoeken 51">
            <a:extLst>
              <a:ext uri="{FF2B5EF4-FFF2-40B4-BE49-F238E27FC236}">
                <a16:creationId xmlns:a16="http://schemas.microsoft.com/office/drawing/2014/main" id="{76514B3E-8B4C-BC87-5CA0-E9F118EBA295}"/>
              </a:ext>
            </a:extLst>
          </p:cNvPr>
          <p:cNvSpPr/>
          <p:nvPr/>
        </p:nvSpPr>
        <p:spPr>
          <a:xfrm>
            <a:off x="3358132" y="1047673"/>
            <a:ext cx="1477877" cy="33688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/>
              <a:t>ESCO-skills</a:t>
            </a:r>
          </a:p>
        </p:txBody>
      </p:sp>
      <p:cxnSp>
        <p:nvCxnSpPr>
          <p:cNvPr id="11" name="Verbindingslijn: gebogen 10">
            <a:extLst>
              <a:ext uri="{FF2B5EF4-FFF2-40B4-BE49-F238E27FC236}">
                <a16:creationId xmlns:a16="http://schemas.microsoft.com/office/drawing/2014/main" id="{46D46491-DD95-A283-64CF-5693CCC336E9}"/>
              </a:ext>
            </a:extLst>
          </p:cNvPr>
          <p:cNvCxnSpPr>
            <a:cxnSpLocks/>
            <a:stCxn id="5" idx="0"/>
            <a:endCxn id="74" idx="2"/>
          </p:cNvCxnSpPr>
          <p:nvPr/>
        </p:nvCxnSpPr>
        <p:spPr>
          <a:xfrm rot="5400000" flipH="1" flipV="1">
            <a:off x="3617619" y="2761074"/>
            <a:ext cx="2290093" cy="476683"/>
          </a:xfrm>
          <a:prstGeom prst="bentConnector3">
            <a:avLst>
              <a:gd name="adj1" fmla="val 6365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Verbindingslijn: gebogen 12">
            <a:extLst>
              <a:ext uri="{FF2B5EF4-FFF2-40B4-BE49-F238E27FC236}">
                <a16:creationId xmlns:a16="http://schemas.microsoft.com/office/drawing/2014/main" id="{FAAD7D0E-00EF-770A-2BF2-66459FB18947}"/>
              </a:ext>
            </a:extLst>
          </p:cNvPr>
          <p:cNvCxnSpPr>
            <a:cxnSpLocks/>
            <a:stCxn id="5" idx="0"/>
            <a:endCxn id="52" idx="2"/>
          </p:cNvCxnSpPr>
          <p:nvPr/>
        </p:nvCxnSpPr>
        <p:spPr>
          <a:xfrm rot="16200000" flipV="1">
            <a:off x="2930746" y="2550882"/>
            <a:ext cx="2759904" cy="427253"/>
          </a:xfrm>
          <a:prstGeom prst="bentConnector3">
            <a:avLst>
              <a:gd name="adj1" fmla="val 5283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hthoek: afgeronde hoeken 53">
            <a:extLst>
              <a:ext uri="{FF2B5EF4-FFF2-40B4-BE49-F238E27FC236}">
                <a16:creationId xmlns:a16="http://schemas.microsoft.com/office/drawing/2014/main" id="{64D6623D-03AA-BC01-1F2A-A4A993A90298}"/>
              </a:ext>
            </a:extLst>
          </p:cNvPr>
          <p:cNvSpPr/>
          <p:nvPr/>
        </p:nvSpPr>
        <p:spPr>
          <a:xfrm>
            <a:off x="1428773" y="1520086"/>
            <a:ext cx="1477877" cy="33688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ESCO-beroepen</a:t>
            </a:r>
          </a:p>
        </p:txBody>
      </p:sp>
      <p:cxnSp>
        <p:nvCxnSpPr>
          <p:cNvPr id="12" name="Verbindingslijn: gebogen 11">
            <a:extLst>
              <a:ext uri="{FF2B5EF4-FFF2-40B4-BE49-F238E27FC236}">
                <a16:creationId xmlns:a16="http://schemas.microsoft.com/office/drawing/2014/main" id="{028A79C8-2E0B-30E9-D563-B06ED74750FA}"/>
              </a:ext>
            </a:extLst>
          </p:cNvPr>
          <p:cNvCxnSpPr>
            <a:cxnSpLocks/>
            <a:stCxn id="54" idx="2"/>
            <a:endCxn id="27" idx="0"/>
          </p:cNvCxnSpPr>
          <p:nvPr/>
        </p:nvCxnSpPr>
        <p:spPr>
          <a:xfrm rot="5400000">
            <a:off x="549398" y="3064390"/>
            <a:ext cx="2825734" cy="410894"/>
          </a:xfrm>
          <a:prstGeom prst="bentConnector3">
            <a:avLst>
              <a:gd name="adj1" fmla="val 10845"/>
            </a:avLst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hthoek: afgeronde hoeken 58">
            <a:extLst>
              <a:ext uri="{FF2B5EF4-FFF2-40B4-BE49-F238E27FC236}">
                <a16:creationId xmlns:a16="http://schemas.microsoft.com/office/drawing/2014/main" id="{ADC1C626-DC71-064C-737A-803CA5E795EB}"/>
              </a:ext>
            </a:extLst>
          </p:cNvPr>
          <p:cNvSpPr/>
          <p:nvPr/>
        </p:nvSpPr>
        <p:spPr>
          <a:xfrm>
            <a:off x="6636737" y="1041435"/>
            <a:ext cx="1477877" cy="336884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ISCED-F 2013</a:t>
            </a:r>
          </a:p>
        </p:txBody>
      </p: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EB0D8E8F-8AAC-1683-5FFC-5616148BCD64}"/>
              </a:ext>
            </a:extLst>
          </p:cNvPr>
          <p:cNvCxnSpPr>
            <a:cxnSpLocks/>
            <a:stCxn id="9" idx="0"/>
            <a:endCxn id="59" idx="2"/>
          </p:cNvCxnSpPr>
          <p:nvPr/>
        </p:nvCxnSpPr>
        <p:spPr>
          <a:xfrm flipV="1">
            <a:off x="7375676" y="1378319"/>
            <a:ext cx="0" cy="2756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hthoek: afgeronde hoeken 80">
            <a:extLst>
              <a:ext uri="{FF2B5EF4-FFF2-40B4-BE49-F238E27FC236}">
                <a16:creationId xmlns:a16="http://schemas.microsoft.com/office/drawing/2014/main" id="{51B2C93E-5880-9A1B-3299-08C66E788C45}"/>
              </a:ext>
            </a:extLst>
          </p:cNvPr>
          <p:cNvSpPr/>
          <p:nvPr/>
        </p:nvSpPr>
        <p:spPr>
          <a:xfrm>
            <a:off x="7559654" y="1524317"/>
            <a:ext cx="1477877" cy="336884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Rubrieken (CBS)</a:t>
            </a:r>
          </a:p>
        </p:txBody>
      </p:sp>
      <p:cxnSp>
        <p:nvCxnSpPr>
          <p:cNvPr id="87" name="Verbindingslijn: gebogen 86">
            <a:extLst>
              <a:ext uri="{FF2B5EF4-FFF2-40B4-BE49-F238E27FC236}">
                <a16:creationId xmlns:a16="http://schemas.microsoft.com/office/drawing/2014/main" id="{1F170EDD-9DD1-8A01-5C20-9E00D3093951}"/>
              </a:ext>
            </a:extLst>
          </p:cNvPr>
          <p:cNvCxnSpPr>
            <a:cxnSpLocks/>
            <a:stCxn id="59" idx="3"/>
            <a:endCxn id="81" idx="0"/>
          </p:cNvCxnSpPr>
          <p:nvPr/>
        </p:nvCxnSpPr>
        <p:spPr>
          <a:xfrm>
            <a:off x="8114614" y="1209877"/>
            <a:ext cx="183979" cy="31444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hthoek: afgeronde hoeken 74">
            <a:extLst>
              <a:ext uri="{FF2B5EF4-FFF2-40B4-BE49-F238E27FC236}">
                <a16:creationId xmlns:a16="http://schemas.microsoft.com/office/drawing/2014/main" id="{B3684F38-AAA7-75B3-C608-2E51C1A19B57}"/>
              </a:ext>
            </a:extLst>
          </p:cNvPr>
          <p:cNvSpPr/>
          <p:nvPr/>
        </p:nvSpPr>
        <p:spPr>
          <a:xfrm>
            <a:off x="5248925" y="3520043"/>
            <a:ext cx="1477877" cy="33688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dirty="0"/>
              <a:t>Andere classificaties?</a:t>
            </a:r>
          </a:p>
        </p:txBody>
      </p:sp>
      <p:cxnSp>
        <p:nvCxnSpPr>
          <p:cNvPr id="31" name="Verbindingslijn: gebogen 30">
            <a:extLst>
              <a:ext uri="{FF2B5EF4-FFF2-40B4-BE49-F238E27FC236}">
                <a16:creationId xmlns:a16="http://schemas.microsoft.com/office/drawing/2014/main" id="{AC71C253-52FA-71A2-C3B1-3F6EDA7331C6}"/>
              </a:ext>
            </a:extLst>
          </p:cNvPr>
          <p:cNvCxnSpPr>
            <a:stCxn id="27" idx="3"/>
            <a:endCxn id="75" idx="2"/>
          </p:cNvCxnSpPr>
          <p:nvPr/>
        </p:nvCxnSpPr>
        <p:spPr>
          <a:xfrm flipV="1">
            <a:off x="2495757" y="3856927"/>
            <a:ext cx="3492107" cy="994219"/>
          </a:xfrm>
          <a:prstGeom prst="bentConnector2">
            <a:avLst/>
          </a:prstGeom>
          <a:ln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Verbindingslijn: gebogen 39">
            <a:extLst>
              <a:ext uri="{FF2B5EF4-FFF2-40B4-BE49-F238E27FC236}">
                <a16:creationId xmlns:a16="http://schemas.microsoft.com/office/drawing/2014/main" id="{246416E9-8BF8-BBF6-4483-C8CA2ED3E9E4}"/>
              </a:ext>
            </a:extLst>
          </p:cNvPr>
          <p:cNvCxnSpPr>
            <a:endCxn id="75" idx="3"/>
          </p:cNvCxnSpPr>
          <p:nvPr/>
        </p:nvCxnSpPr>
        <p:spPr>
          <a:xfrm rot="10800000">
            <a:off x="6726803" y="3688486"/>
            <a:ext cx="2858355" cy="1529835"/>
          </a:xfrm>
          <a:prstGeom prst="bentConnector3">
            <a:avLst>
              <a:gd name="adj1" fmla="val 26007"/>
            </a:avLst>
          </a:prstGeom>
          <a:ln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Verbindingslijn: gebogen 50">
            <a:extLst>
              <a:ext uri="{FF2B5EF4-FFF2-40B4-BE49-F238E27FC236}">
                <a16:creationId xmlns:a16="http://schemas.microsoft.com/office/drawing/2014/main" id="{6AC2B0F9-6C45-093F-DE0A-57532D0EA4AE}"/>
              </a:ext>
            </a:extLst>
          </p:cNvPr>
          <p:cNvCxnSpPr>
            <a:stCxn id="27" idx="0"/>
            <a:endCxn id="78" idx="2"/>
          </p:cNvCxnSpPr>
          <p:nvPr/>
        </p:nvCxnSpPr>
        <p:spPr>
          <a:xfrm rot="16200000" flipV="1">
            <a:off x="-118062" y="2807823"/>
            <a:ext cx="3304385" cy="445377"/>
          </a:xfrm>
          <a:prstGeom prst="bentConnector3">
            <a:avLst>
              <a:gd name="adj1" fmla="val 7628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itel 1">
            <a:extLst>
              <a:ext uri="{FF2B5EF4-FFF2-40B4-BE49-F238E27FC236}">
                <a16:creationId xmlns:a16="http://schemas.microsoft.com/office/drawing/2014/main" id="{1B8099A9-8533-E37B-F525-56783CC6AF9E}"/>
              </a:ext>
            </a:extLst>
          </p:cNvPr>
          <p:cNvSpPr txBox="1">
            <a:spLocks/>
          </p:cNvSpPr>
          <p:nvPr/>
        </p:nvSpPr>
        <p:spPr>
          <a:xfrm>
            <a:off x="14847" y="80527"/>
            <a:ext cx="10955216" cy="5955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accent1"/>
                </a:solidFill>
                <a:latin typeface="+mj-lt"/>
                <a:ea typeface="+mj-ea"/>
                <a:cs typeface="Poppins" pitchFamily="2" charset="77"/>
              </a:defRPr>
            </a:lvl1pPr>
          </a:lstStyle>
          <a:p>
            <a:r>
              <a:rPr lang="nl-NL" sz="2800" dirty="0"/>
              <a:t>De inhoud van CompetentNL bij de lancering van het MVP in september 2025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1AAC586-4056-BC7E-02D9-F0549954C017}"/>
              </a:ext>
            </a:extLst>
          </p:cNvPr>
          <p:cNvSpPr txBox="1"/>
          <p:nvPr/>
        </p:nvSpPr>
        <p:spPr>
          <a:xfrm>
            <a:off x="1136960" y="5016126"/>
            <a:ext cx="1226298" cy="27905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nl-NL" sz="1600" i="1" dirty="0"/>
              <a:t>Alle niveaus</a:t>
            </a: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B8A2578B-69CB-038E-1A46-39E84B9C27D4}"/>
              </a:ext>
            </a:extLst>
          </p:cNvPr>
          <p:cNvSpPr txBox="1"/>
          <p:nvPr/>
        </p:nvSpPr>
        <p:spPr>
          <a:xfrm>
            <a:off x="10164881" y="5424228"/>
            <a:ext cx="539359" cy="2790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nl-NL" sz="1600" i="1" dirty="0"/>
              <a:t>mbo</a:t>
            </a:r>
          </a:p>
        </p:txBody>
      </p:sp>
    </p:spTree>
    <p:extLst>
      <p:ext uri="{BB962C8B-B14F-4D97-AF65-F5344CB8AC3E}">
        <p14:creationId xmlns:p14="http://schemas.microsoft.com/office/powerpoint/2010/main" val="3514259726"/>
      </p:ext>
    </p:extLst>
  </p:cSld>
  <p:clrMapOvr>
    <a:masterClrMapping/>
  </p:clrMapOvr>
</p:sld>
</file>

<file path=ppt/theme/theme1.xml><?xml version="1.0" encoding="utf-8"?>
<a:theme xmlns:a="http://schemas.openxmlformats.org/drawingml/2006/main" name="CompetentNL">
  <a:themeElements>
    <a:clrScheme name="CompetentNL">
      <a:dk1>
        <a:srgbClr val="2B4E58"/>
      </a:dk1>
      <a:lt1>
        <a:srgbClr val="FFFFFF"/>
      </a:lt1>
      <a:dk2>
        <a:srgbClr val="44546A"/>
      </a:dk2>
      <a:lt2>
        <a:srgbClr val="E7E6E6"/>
      </a:lt2>
      <a:accent1>
        <a:srgbClr val="249EC5"/>
      </a:accent1>
      <a:accent2>
        <a:srgbClr val="AE503C"/>
      </a:accent2>
      <a:accent3>
        <a:srgbClr val="A2C62C"/>
      </a:accent3>
      <a:accent4>
        <a:srgbClr val="FFC000"/>
      </a:accent4>
      <a:accent5>
        <a:srgbClr val="249EC5"/>
      </a:accent5>
      <a:accent6>
        <a:srgbClr val="70AD47"/>
      </a:accent6>
      <a:hlink>
        <a:srgbClr val="249EC5"/>
      </a:hlink>
      <a:folHlink>
        <a:srgbClr val="AE503C"/>
      </a:folHlink>
    </a:clrScheme>
    <a:fontScheme name="Poppins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Subtiel effe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120000"/>
          </a:lnSpc>
          <a:defRPr sz="22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lnSpc>
            <a:spcPct val="120000"/>
          </a:lnSpc>
          <a:defRPr sz="22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ompetentNL powerpoint sjabloon.potx" id="{532B1A79-863C-4DDF-AA40-6C367618F5D1}" vid="{A923DB1B-085F-4FD1-98F7-6254E9F74D4A}"/>
    </a:ext>
  </a:extLst>
</a:theme>
</file>

<file path=ppt/theme/theme2.xml><?xml version="1.0" encoding="utf-8"?>
<a:theme xmlns:a="http://schemas.openxmlformats.org/drawingml/2006/main" name="5_Aangepast ontwerp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Kantoorthema">
  <a:themeElements>
    <a:clrScheme name="CompetentNL">
      <a:dk1>
        <a:srgbClr val="2B4E58"/>
      </a:dk1>
      <a:lt1>
        <a:srgbClr val="FFFFFF"/>
      </a:lt1>
      <a:dk2>
        <a:srgbClr val="44546A"/>
      </a:dk2>
      <a:lt2>
        <a:srgbClr val="E7E6E6"/>
      </a:lt2>
      <a:accent1>
        <a:srgbClr val="249EC5"/>
      </a:accent1>
      <a:accent2>
        <a:srgbClr val="AE503C"/>
      </a:accent2>
      <a:accent3>
        <a:srgbClr val="A2C62C"/>
      </a:accent3>
      <a:accent4>
        <a:srgbClr val="FFC000"/>
      </a:accent4>
      <a:accent5>
        <a:srgbClr val="249EC5"/>
      </a:accent5>
      <a:accent6>
        <a:srgbClr val="70AD47"/>
      </a:accent6>
      <a:hlink>
        <a:srgbClr val="249EC5"/>
      </a:hlink>
      <a:folHlink>
        <a:srgbClr val="AE503C"/>
      </a:folHlink>
    </a:clrScheme>
    <a:fontScheme name="Poppins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Subtiel effe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CompetentNL">
      <a:dk1>
        <a:srgbClr val="2B4E58"/>
      </a:dk1>
      <a:lt1>
        <a:srgbClr val="FFFFFF"/>
      </a:lt1>
      <a:dk2>
        <a:srgbClr val="44546A"/>
      </a:dk2>
      <a:lt2>
        <a:srgbClr val="E7E6E6"/>
      </a:lt2>
      <a:accent1>
        <a:srgbClr val="249EC5"/>
      </a:accent1>
      <a:accent2>
        <a:srgbClr val="AE503C"/>
      </a:accent2>
      <a:accent3>
        <a:srgbClr val="A2C62C"/>
      </a:accent3>
      <a:accent4>
        <a:srgbClr val="FFC000"/>
      </a:accent4>
      <a:accent5>
        <a:srgbClr val="249EC5"/>
      </a:accent5>
      <a:accent6>
        <a:srgbClr val="70AD47"/>
      </a:accent6>
      <a:hlink>
        <a:srgbClr val="249EC5"/>
      </a:hlink>
      <a:folHlink>
        <a:srgbClr val="AE503C"/>
      </a:folHlink>
    </a:clrScheme>
    <a:fontScheme name="Poppins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Subtiel effe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mpetentNL">
    <a:dk1>
      <a:srgbClr val="2B4E58"/>
    </a:dk1>
    <a:lt1>
      <a:srgbClr val="FFFFFF"/>
    </a:lt1>
    <a:dk2>
      <a:srgbClr val="44546A"/>
    </a:dk2>
    <a:lt2>
      <a:srgbClr val="E7E6E6"/>
    </a:lt2>
    <a:accent1>
      <a:srgbClr val="249EC5"/>
    </a:accent1>
    <a:accent2>
      <a:srgbClr val="AE503C"/>
    </a:accent2>
    <a:accent3>
      <a:srgbClr val="A2C62C"/>
    </a:accent3>
    <a:accent4>
      <a:srgbClr val="FFC000"/>
    </a:accent4>
    <a:accent5>
      <a:srgbClr val="249EC5"/>
    </a:accent5>
    <a:accent6>
      <a:srgbClr val="70AD47"/>
    </a:accent6>
    <a:hlink>
      <a:srgbClr val="249EC5"/>
    </a:hlink>
    <a:folHlink>
      <a:srgbClr val="AE503C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2789EBA4FE004CB1A47FE84E6C0BD2" ma:contentTypeVersion="12" ma:contentTypeDescription="Een nieuw document maken." ma:contentTypeScope="" ma:versionID="93fc251f1ffc9d7a6ddb0107d19ebdcb">
  <xsd:schema xmlns:xsd="http://www.w3.org/2001/XMLSchema" xmlns:xs="http://www.w3.org/2001/XMLSchema" xmlns:p="http://schemas.microsoft.com/office/2006/metadata/properties" xmlns:ns2="7d65efcd-a0e8-46e5-8fce-0a0c8062aa65" xmlns:ns3="ab8e3964-0583-4d76-8741-ab414fa70b15" targetNamespace="http://schemas.microsoft.com/office/2006/metadata/properties" ma:root="true" ma:fieldsID="9faf437883072d6c7f97591488b708e7" ns2:_="" ns3:_="">
    <xsd:import namespace="7d65efcd-a0e8-46e5-8fce-0a0c8062aa65"/>
    <xsd:import namespace="ab8e3964-0583-4d76-8741-ab414fa70b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65efcd-a0e8-46e5-8fce-0a0c8062aa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199ab15d-996d-49bb-af37-1ae2e5a914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8e3964-0583-4d76-8741-ab414fa70b1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bc7853f7-d37c-4107-97cb-635d54fdb30a}" ma:internalName="TaxCatchAll" ma:showField="CatchAllData" ma:web="ab8e3964-0583-4d76-8741-ab414fa70b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d65efcd-a0e8-46e5-8fce-0a0c8062aa65">
      <Terms xmlns="http://schemas.microsoft.com/office/infopath/2007/PartnerControls"/>
    </lcf76f155ced4ddcb4097134ff3c332f>
    <TaxCatchAll xmlns="ab8e3964-0583-4d76-8741-ab414fa70b15" xsi:nil="true"/>
    <SharedWithUsers xmlns="ab8e3964-0583-4d76-8741-ab414fa70b15">
      <UserInfo>
        <DisplayName>Hummel, L.N.R. (Lisa)</DisplayName>
        <AccountId>46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ED993D4-A6CF-491D-88DD-809082C49B3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61621F-6F47-4E3E-8613-7326859AE7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65efcd-a0e8-46e5-8fce-0a0c8062aa65"/>
    <ds:schemaRef ds:uri="ab8e3964-0583-4d76-8741-ab414fa70b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6217828-8726-423F-915A-FF917EE957AB}">
  <ds:schemaRefs>
    <ds:schemaRef ds:uri="http://purl.org/dc/elements/1.1/"/>
    <ds:schemaRef ds:uri="http://purl.org/dc/terms/"/>
    <ds:schemaRef ds:uri="http://schemas.microsoft.com/office/2006/documentManagement/types"/>
    <ds:schemaRef ds:uri="2f6a910d-138e-42c1-8e8a-320c1b7cf3f7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a75c3eed-18f0-49db-98b2-8dcdf7e14671"/>
    <ds:schemaRef ds:uri="c463f51e-4dec-4a9c-9d0f-3527336f327b"/>
    <ds:schemaRef ds:uri="http://www.w3.org/XML/1998/namespace"/>
    <ds:schemaRef ds:uri="7d65efcd-a0e8-46e5-8fce-0a0c8062aa65"/>
    <ds:schemaRef ds:uri="ab8e3964-0583-4d76-8741-ab414fa70b1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CompetentNL powerpoint sjabloon</Template>
  <TotalTime>608</TotalTime>
  <Words>226</Words>
  <Application>Microsoft Office PowerPoint</Application>
  <PresentationFormat>Breedbeeld</PresentationFormat>
  <Paragraphs>75</Paragraphs>
  <Slides>13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13</vt:i4>
      </vt:variant>
    </vt:vector>
  </HeadingPairs>
  <TitlesOfParts>
    <vt:vector size="15" baseType="lpstr">
      <vt:lpstr>CompetentNL</vt:lpstr>
      <vt:lpstr>5_Aangepast ontwerp</vt:lpstr>
      <vt:lpstr>CompetentNL als centrale skillsinformatievoorziening   10 oktober 2024</vt:lpstr>
      <vt:lpstr>Onderwerpen</vt:lpstr>
      <vt:lpstr>Op weg naar een skillsgerichte arbeidsmarkt</vt:lpstr>
      <vt:lpstr>PowerPoint-presentatie</vt:lpstr>
      <vt:lpstr>Waarom werken met skills?</vt:lpstr>
      <vt:lpstr>Een verbindende skillstaal voor onderwijs en bedrijfsleven</vt:lpstr>
      <vt:lpstr>Vertalen = Verbinden</vt:lpstr>
      <vt:lpstr>PowerPoint-presentatie</vt:lpstr>
      <vt:lpstr>PowerPoint-presentatie</vt:lpstr>
      <vt:lpstr>Plek van competentNL in de ketenarchitectuur</vt:lpstr>
      <vt:lpstr>PowerPoint-presentatie</vt:lpstr>
      <vt:lpstr>Raakvlakken</vt:lpstr>
      <vt:lpstr>Vragen?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Scenario’s pilots fase 3 en 4</dc:title>
  <dc:creator>Maud van Koeveringe</dc:creator>
  <cp:lastModifiedBy>Jacob Molenaar</cp:lastModifiedBy>
  <cp:revision>47</cp:revision>
  <cp:lastPrinted>2024-02-28T14:07:06Z</cp:lastPrinted>
  <dcterms:created xsi:type="dcterms:W3CDTF">2024-01-26T13:43:35Z</dcterms:created>
  <dcterms:modified xsi:type="dcterms:W3CDTF">2024-10-10T07:54:22Z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0x0101004D2789EBA4FE004CB1A47FE84E6C0BD2</vt:lpwstr>
  </property>
  <property fmtid="{D5CDD505-2E9C-101B-9397-08002B2CF9AE}" pid="3" name="MediaServiceImageTags">
    <vt:lpwstr/>
  </property>
  <property fmtid="{D5CDD505-2E9C-101B-9397-08002B2CF9AE}" pid="4" name="TNOC_DocumentClassification">
    <vt:lpwstr>5;#TNO Internal|1a23c89f-ef54-4907-86fd-8242403ff722</vt:lpwstr>
  </property>
  <property fmtid="{D5CDD505-2E9C-101B-9397-08002B2CF9AE}" pid="5" name="TNOC_DocumentType">
    <vt:lpwstr/>
  </property>
  <property fmtid="{D5CDD505-2E9C-101B-9397-08002B2CF9AE}" pid="6" name="TNOC_ClusterType">
    <vt:lpwstr>1;#Project|fa11c4c9-105f-402c-bb40-9a56b4989397</vt:lpwstr>
  </property>
  <property fmtid="{D5CDD505-2E9C-101B-9397-08002B2CF9AE}" pid="7" name="TNOC_DocumentCategory">
    <vt:lpwstr/>
  </property>
  <property fmtid="{D5CDD505-2E9C-101B-9397-08002B2CF9AE}" pid="8" name="TNOC_DocumentSetType">
    <vt:lpwstr/>
  </property>
  <property fmtid="{D5CDD505-2E9C-101B-9397-08002B2CF9AE}" pid="9" name="_dlc_DocIdItemGuid">
    <vt:lpwstr>543f4c88-658a-46e8-ae05-8f654b4c5db4</vt:lpwstr>
  </property>
</Properties>
</file>