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comments/modernComment_139_D23405D5.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2" r:id="rId3"/>
  </p:sldMasterIdLst>
  <p:notesMasterIdLst>
    <p:notesMasterId r:id="rId38"/>
  </p:notesMasterIdLst>
  <p:sldIdLst>
    <p:sldId id="288" r:id="rId4"/>
    <p:sldId id="302" r:id="rId5"/>
    <p:sldId id="293" r:id="rId6"/>
    <p:sldId id="303" r:id="rId7"/>
    <p:sldId id="305" r:id="rId8"/>
    <p:sldId id="304" r:id="rId9"/>
    <p:sldId id="309" r:id="rId10"/>
    <p:sldId id="338" r:id="rId11"/>
    <p:sldId id="337" r:id="rId12"/>
    <p:sldId id="310" r:id="rId13"/>
    <p:sldId id="311" r:id="rId14"/>
    <p:sldId id="312" r:id="rId15"/>
    <p:sldId id="344" r:id="rId16"/>
    <p:sldId id="345" r:id="rId17"/>
    <p:sldId id="313" r:id="rId18"/>
    <p:sldId id="314" r:id="rId19"/>
    <p:sldId id="315" r:id="rId20"/>
    <p:sldId id="316" r:id="rId21"/>
    <p:sldId id="319" r:id="rId22"/>
    <p:sldId id="333" r:id="rId23"/>
    <p:sldId id="320" r:id="rId24"/>
    <p:sldId id="339" r:id="rId25"/>
    <p:sldId id="321" r:id="rId26"/>
    <p:sldId id="322" r:id="rId27"/>
    <p:sldId id="323" r:id="rId28"/>
    <p:sldId id="324" r:id="rId29"/>
    <p:sldId id="329" r:id="rId30"/>
    <p:sldId id="325" r:id="rId31"/>
    <p:sldId id="326" r:id="rId32"/>
    <p:sldId id="327" r:id="rId33"/>
    <p:sldId id="328" r:id="rId34"/>
    <p:sldId id="342" r:id="rId35"/>
    <p:sldId id="341" r:id="rId36"/>
    <p:sldId id="335" r:id="rId37"/>
  </p:sldIdLst>
  <p:sldSz cx="9144000" cy="5143500" type="screen16x9"/>
  <p:notesSz cx="6858000" cy="9144000"/>
  <p:defaultTextStyle>
    <a:defPPr>
      <a:defRPr lang="nl-N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B72393D-2945-27AC-17FB-0247C4371054}" name="Arjen Brienen" initials="AB" userId="Arjen Brienen" providerId="None"/>
  <p188:author id="{53CC196C-6219-57B6-5E5B-780D5C377C9A}" name="Henk Nijstad" initials="HN" userId="S::h.nijstad@kennisnet.nl::d3c9760c-ddc2-47a8-89b0-ad7e373290da" providerId="AD"/>
  <p188:author id="{0C723178-5E48-1905-2257-3211F087B35B}" name="Jeroen de Ruig" initials="Jd" userId="S::jeroen@waalenberg.nl::93323e29-d364-4247-afb1-34d8eba1bd55" providerId="AD"/>
  <p188:author id="{25EB368E-9916-502B-59F7-73122DD6E3DF}" name="Ijsbrand Buys Ballot" initials="IB" userId="S::i.buysballot@kennisnet.nl::e43aca78-49c6-46ce-b18c-8be2e50a551d" providerId="AD"/>
  <p188:author id="{FF8CA8D0-C450-D2C7-E242-6D0DA020AF28}" name="Arjen Brienen" initials="" userId="S::brienen@e-space.nl::e0900533-3068-4ed0-8ee4-dec7a9039cd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3C937"/>
    <a:srgbClr val="2B6A20"/>
    <a:srgbClr val="0528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44D455-664E-7945-8477-BCD21FB90E1B}" v="8" dt="2025-01-27T10:29:15.888"/>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34"/>
    <p:restoredTop sz="94720"/>
  </p:normalViewPr>
  <p:slideViewPr>
    <p:cSldViewPr snapToGrid="0">
      <p:cViewPr varScale="1">
        <p:scale>
          <a:sx n="204" d="100"/>
          <a:sy n="204" d="100"/>
        </p:scale>
        <p:origin x="208" y="152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presProps" Target="presProps.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customXml" Target="../customXml/item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viewProps" Target="viewProps.xml"/><Relationship Id="rId45" Type="http://schemas.microsoft.com/office/2018/10/relationships/authors" Targe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microsoft.com/office/2015/10/relationships/revisionInfo" Target="revisionInfo.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microsoft.com/office/2016/11/relationships/changesInfo" Target="changesInfos/changesInfo1.xml"/><Relationship Id="rId8" Type="http://schemas.openxmlformats.org/officeDocument/2006/relationships/slide" Target="slides/slide5.xml"/><Relationship Id="rId3" Type="http://schemas.openxmlformats.org/officeDocument/2006/relationships/slideMaster" Target="slideMasters/slideMaster1.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 Id="rId20" Type="http://schemas.openxmlformats.org/officeDocument/2006/relationships/slide" Target="slides/slide17.xml"/><Relationship Id="rId4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roen de Ruig" userId="93323e29-d364-4247-afb1-34d8eba1bd55" providerId="ADAL" clId="{A97BE5D9-968F-4C85-A69D-C21862C3B903}"/>
    <pc:docChg chg="undo redo custSel addSld delSld modSld sldOrd">
      <pc:chgData name="Jeroen de Ruig" userId="93323e29-d364-4247-afb1-34d8eba1bd55" providerId="ADAL" clId="{A97BE5D9-968F-4C85-A69D-C21862C3B903}" dt="2025-01-11T14:45:00.823" v="5184" actId="6549"/>
      <pc:docMkLst>
        <pc:docMk/>
      </pc:docMkLst>
      <pc:sldChg chg="addSp">
        <pc:chgData name="Jeroen de Ruig" userId="93323e29-d364-4247-afb1-34d8eba1bd55" providerId="ADAL" clId="{A97BE5D9-968F-4C85-A69D-C21862C3B903}" dt="2024-11-21T14:49:01.803" v="99"/>
        <pc:sldMkLst>
          <pc:docMk/>
          <pc:sldMk cId="658300035" sldId="309"/>
        </pc:sldMkLst>
      </pc:sldChg>
      <pc:sldChg chg="delSp modSp mod">
        <pc:chgData name="Jeroen de Ruig" userId="93323e29-d364-4247-afb1-34d8eba1bd55" providerId="ADAL" clId="{A97BE5D9-968F-4C85-A69D-C21862C3B903}" dt="2024-12-10T14:46:24.818" v="5074" actId="20577"/>
        <pc:sldMkLst>
          <pc:docMk/>
          <pc:sldMk cId="1276241570" sldId="310"/>
        </pc:sldMkLst>
        <pc:spChg chg="mod">
          <ac:chgData name="Jeroen de Ruig" userId="93323e29-d364-4247-afb1-34d8eba1bd55" providerId="ADAL" clId="{A97BE5D9-968F-4C85-A69D-C21862C3B903}" dt="2024-12-10T14:46:24.818" v="5074" actId="20577"/>
          <ac:spMkLst>
            <pc:docMk/>
            <pc:sldMk cId="1276241570" sldId="310"/>
            <ac:spMk id="3" creationId="{7B81BBA2-E4E3-5383-B79B-390E5CBD6645}"/>
          </ac:spMkLst>
        </pc:spChg>
      </pc:sldChg>
      <pc:sldChg chg="modSp mod">
        <pc:chgData name="Jeroen de Ruig" userId="93323e29-d364-4247-afb1-34d8eba1bd55" providerId="ADAL" clId="{A97BE5D9-968F-4C85-A69D-C21862C3B903}" dt="2024-12-08T08:52:14.540" v="4272" actId="13926"/>
        <pc:sldMkLst>
          <pc:docMk/>
          <pc:sldMk cId="3724940311" sldId="311"/>
        </pc:sldMkLst>
        <pc:spChg chg="mod">
          <ac:chgData name="Jeroen de Ruig" userId="93323e29-d364-4247-afb1-34d8eba1bd55" providerId="ADAL" clId="{A97BE5D9-968F-4C85-A69D-C21862C3B903}" dt="2024-12-08T08:52:14.540" v="4272" actId="13926"/>
          <ac:spMkLst>
            <pc:docMk/>
            <pc:sldMk cId="3724940311" sldId="311"/>
            <ac:spMk id="3" creationId="{DEDA5633-B3A8-30DB-5F69-BCDAA8D4D8F1}"/>
          </ac:spMkLst>
        </pc:spChg>
      </pc:sldChg>
      <pc:sldChg chg="delSp modSp mod">
        <pc:chgData name="Jeroen de Ruig" userId="93323e29-d364-4247-afb1-34d8eba1bd55" providerId="ADAL" clId="{A97BE5D9-968F-4C85-A69D-C21862C3B903}" dt="2024-12-03T17:03:12.995" v="3678" actId="13926"/>
        <pc:sldMkLst>
          <pc:docMk/>
          <pc:sldMk cId="3779180429" sldId="312"/>
        </pc:sldMkLst>
        <pc:spChg chg="mod">
          <ac:chgData name="Jeroen de Ruig" userId="93323e29-d364-4247-afb1-34d8eba1bd55" providerId="ADAL" clId="{A97BE5D9-968F-4C85-A69D-C21862C3B903}" dt="2024-12-03T17:03:12.995" v="3678" actId="13926"/>
          <ac:spMkLst>
            <pc:docMk/>
            <pc:sldMk cId="3779180429" sldId="312"/>
            <ac:spMk id="3" creationId="{1026965C-9B3C-DF13-1254-E952848E57DF}"/>
          </ac:spMkLst>
        </pc:spChg>
      </pc:sldChg>
      <pc:sldChg chg="modSp mod modCm">
        <pc:chgData name="Jeroen de Ruig" userId="93323e29-d364-4247-afb1-34d8eba1bd55" providerId="ADAL" clId="{A97BE5D9-968F-4C85-A69D-C21862C3B903}" dt="2024-12-11T12:00:27.970" v="5160" actId="20577"/>
        <pc:sldMkLst>
          <pc:docMk/>
          <pc:sldMk cId="3526624725" sldId="313"/>
        </pc:sldMkLst>
        <pc:spChg chg="mod">
          <ac:chgData name="Jeroen de Ruig" userId="93323e29-d364-4247-afb1-34d8eba1bd55" providerId="ADAL" clId="{A97BE5D9-968F-4C85-A69D-C21862C3B903}" dt="2024-12-08T09:05:24.897" v="4516" actId="13926"/>
          <ac:spMkLst>
            <pc:docMk/>
            <pc:sldMk cId="3526624725" sldId="313"/>
            <ac:spMk id="2" creationId="{2AEC3A53-4FBA-C682-A481-45F338743476}"/>
          </ac:spMkLst>
        </pc:spChg>
        <pc:spChg chg="mod">
          <ac:chgData name="Jeroen de Ruig" userId="93323e29-d364-4247-afb1-34d8eba1bd55" providerId="ADAL" clId="{A97BE5D9-968F-4C85-A69D-C21862C3B903}" dt="2024-12-11T12:00:27.970" v="5160" actId="20577"/>
          <ac:spMkLst>
            <pc:docMk/>
            <pc:sldMk cId="3526624725" sldId="313"/>
            <ac:spMk id="3" creationId="{33C1C89E-8905-F485-9264-3DD0EC20768B}"/>
          </ac:spMkLst>
        </pc:spChg>
        <pc:extLst>
          <p:ext xmlns:p="http://schemas.openxmlformats.org/presentationml/2006/main" uri="{D6D511B9-2390-475A-947B-AFAB55BFBCF1}">
            <pc226:cmChg xmlns:pc226="http://schemas.microsoft.com/office/powerpoint/2022/06/main/command" chg="mod">
              <pc226:chgData name="Jeroen de Ruig" userId="93323e29-d364-4247-afb1-34d8eba1bd55" providerId="ADAL" clId="{A97BE5D9-968F-4C85-A69D-C21862C3B903}" dt="2024-12-11T12:00:27.970" v="5160" actId="20577"/>
              <pc2:cmMkLst xmlns:pc2="http://schemas.microsoft.com/office/powerpoint/2019/9/main/command">
                <pc:docMk/>
                <pc:sldMk cId="3526624725" sldId="313"/>
                <pc2:cmMk id="{4BF862EF-A98A-734B-AA26-7A3B289FB8C6}"/>
              </pc2:cmMkLst>
            </pc226:cmChg>
          </p:ext>
        </pc:extLst>
      </pc:sldChg>
      <pc:sldChg chg="addSp delSp modSp mod">
        <pc:chgData name="Jeroen de Ruig" userId="93323e29-d364-4247-afb1-34d8eba1bd55" providerId="ADAL" clId="{A97BE5D9-968F-4C85-A69D-C21862C3B903}" dt="2024-12-08T09:06:40.773" v="4579" actId="14100"/>
        <pc:sldMkLst>
          <pc:docMk/>
          <pc:sldMk cId="2596848509" sldId="314"/>
        </pc:sldMkLst>
        <pc:spChg chg="mod">
          <ac:chgData name="Jeroen de Ruig" userId="93323e29-d364-4247-afb1-34d8eba1bd55" providerId="ADAL" clId="{A97BE5D9-968F-4C85-A69D-C21862C3B903}" dt="2024-12-08T09:04:46.488" v="4514" actId="20577"/>
          <ac:spMkLst>
            <pc:docMk/>
            <pc:sldMk cId="2596848509" sldId="314"/>
            <ac:spMk id="3" creationId="{395AA6C1-F520-59C8-91AD-FE1523E44F17}"/>
          </ac:spMkLst>
        </pc:spChg>
      </pc:sldChg>
      <pc:sldChg chg="modSp mod">
        <pc:chgData name="Jeroen de Ruig" userId="93323e29-d364-4247-afb1-34d8eba1bd55" providerId="ADAL" clId="{A97BE5D9-968F-4C85-A69D-C21862C3B903}" dt="2024-12-03T17:05:17.552" v="3741" actId="20577"/>
        <pc:sldMkLst>
          <pc:docMk/>
          <pc:sldMk cId="2072928113" sldId="315"/>
        </pc:sldMkLst>
        <pc:spChg chg="mod">
          <ac:chgData name="Jeroen de Ruig" userId="93323e29-d364-4247-afb1-34d8eba1bd55" providerId="ADAL" clId="{A97BE5D9-968F-4C85-A69D-C21862C3B903}" dt="2024-12-03T17:05:17.552" v="3741" actId="20577"/>
          <ac:spMkLst>
            <pc:docMk/>
            <pc:sldMk cId="2072928113" sldId="315"/>
            <ac:spMk id="3" creationId="{67CF3AF2-4B9C-EB3F-01E9-DEB72296D6F9}"/>
          </ac:spMkLst>
        </pc:spChg>
      </pc:sldChg>
      <pc:sldChg chg="modSp mod">
        <pc:chgData name="Jeroen de Ruig" userId="93323e29-d364-4247-afb1-34d8eba1bd55" providerId="ADAL" clId="{A97BE5D9-968F-4C85-A69D-C21862C3B903}" dt="2024-12-03T17:07:19.837" v="3769" actId="20577"/>
        <pc:sldMkLst>
          <pc:docMk/>
          <pc:sldMk cId="755926688" sldId="316"/>
        </pc:sldMkLst>
        <pc:spChg chg="mod">
          <ac:chgData name="Jeroen de Ruig" userId="93323e29-d364-4247-afb1-34d8eba1bd55" providerId="ADAL" clId="{A97BE5D9-968F-4C85-A69D-C21862C3B903}" dt="2024-12-03T17:07:19.837" v="3769" actId="20577"/>
          <ac:spMkLst>
            <pc:docMk/>
            <pc:sldMk cId="755926688" sldId="316"/>
            <ac:spMk id="3" creationId="{C1AF7A3F-812D-4CE5-9DEB-853E8C8FB7F8}"/>
          </ac:spMkLst>
        </pc:spChg>
      </pc:sldChg>
      <pc:sldChg chg="modSp mod ord">
        <pc:chgData name="Jeroen de Ruig" userId="93323e29-d364-4247-afb1-34d8eba1bd55" providerId="ADAL" clId="{A97BE5D9-968F-4C85-A69D-C21862C3B903}" dt="2024-12-03T17:04:26.453" v="3713" actId="20577"/>
        <pc:sldMkLst>
          <pc:docMk/>
          <pc:sldMk cId="1887055418" sldId="317"/>
        </pc:sldMkLst>
      </pc:sldChg>
      <pc:sldChg chg="del">
        <pc:chgData name="Jeroen de Ruig" userId="93323e29-d364-4247-afb1-34d8eba1bd55" providerId="ADAL" clId="{A97BE5D9-968F-4C85-A69D-C21862C3B903}" dt="2024-11-21T15:18:54.421" v="1779" actId="47"/>
        <pc:sldMkLst>
          <pc:docMk/>
          <pc:sldMk cId="1145548787" sldId="318"/>
        </pc:sldMkLst>
      </pc:sldChg>
      <pc:sldChg chg="modSp mod">
        <pc:chgData name="Jeroen de Ruig" userId="93323e29-d364-4247-afb1-34d8eba1bd55" providerId="ADAL" clId="{A97BE5D9-968F-4C85-A69D-C21862C3B903}" dt="2024-12-08T09:11:30.683" v="4580" actId="13926"/>
        <pc:sldMkLst>
          <pc:docMk/>
          <pc:sldMk cId="1439876912" sldId="319"/>
        </pc:sldMkLst>
        <pc:spChg chg="mod">
          <ac:chgData name="Jeroen de Ruig" userId="93323e29-d364-4247-afb1-34d8eba1bd55" providerId="ADAL" clId="{A97BE5D9-968F-4C85-A69D-C21862C3B903}" dt="2024-12-08T09:11:30.683" v="4580" actId="13926"/>
          <ac:spMkLst>
            <pc:docMk/>
            <pc:sldMk cId="1439876912" sldId="319"/>
            <ac:spMk id="3" creationId="{7CD281B4-9044-500A-F01C-A58D8DAAF3E1}"/>
          </ac:spMkLst>
        </pc:spChg>
      </pc:sldChg>
      <pc:sldChg chg="addSp delSp modSp mod">
        <pc:chgData name="Jeroen de Ruig" userId="93323e29-d364-4247-afb1-34d8eba1bd55" providerId="ADAL" clId="{A97BE5D9-968F-4C85-A69D-C21862C3B903}" dt="2024-12-08T08:47:06.290" v="4171" actId="20577"/>
        <pc:sldMkLst>
          <pc:docMk/>
          <pc:sldMk cId="160550942" sldId="321"/>
        </pc:sldMkLst>
        <pc:spChg chg="mod">
          <ac:chgData name="Jeroen de Ruig" userId="93323e29-d364-4247-afb1-34d8eba1bd55" providerId="ADAL" clId="{A97BE5D9-968F-4C85-A69D-C21862C3B903}" dt="2024-12-08T08:47:06.290" v="4171" actId="20577"/>
          <ac:spMkLst>
            <pc:docMk/>
            <pc:sldMk cId="160550942" sldId="321"/>
            <ac:spMk id="3" creationId="{E918A763-C9EF-DCE9-0D02-BECB48AEAF22}"/>
          </ac:spMkLst>
        </pc:spChg>
      </pc:sldChg>
      <pc:sldChg chg="delSp modSp mod">
        <pc:chgData name="Jeroen de Ruig" userId="93323e29-d364-4247-afb1-34d8eba1bd55" providerId="ADAL" clId="{A97BE5D9-968F-4C85-A69D-C21862C3B903}" dt="2025-01-11T14:45:00.823" v="5184" actId="6549"/>
        <pc:sldMkLst>
          <pc:docMk/>
          <pc:sldMk cId="4199933453" sldId="322"/>
        </pc:sldMkLst>
        <pc:spChg chg="mod">
          <ac:chgData name="Jeroen de Ruig" userId="93323e29-d364-4247-afb1-34d8eba1bd55" providerId="ADAL" clId="{A97BE5D9-968F-4C85-A69D-C21862C3B903}" dt="2025-01-11T14:45:00.823" v="5184" actId="6549"/>
          <ac:spMkLst>
            <pc:docMk/>
            <pc:sldMk cId="4199933453" sldId="322"/>
            <ac:spMk id="3" creationId="{1D6F3AA8-0BEC-92E3-2010-DC17DD80DD7E}"/>
          </ac:spMkLst>
        </pc:spChg>
      </pc:sldChg>
      <pc:sldChg chg="addSp delSp modSp mod">
        <pc:chgData name="Jeroen de Ruig" userId="93323e29-d364-4247-afb1-34d8eba1bd55" providerId="ADAL" clId="{A97BE5D9-968F-4C85-A69D-C21862C3B903}" dt="2025-01-05T13:12:48.067" v="5165" actId="6549"/>
        <pc:sldMkLst>
          <pc:docMk/>
          <pc:sldMk cId="1051110886" sldId="323"/>
        </pc:sldMkLst>
        <pc:spChg chg="mod">
          <ac:chgData name="Jeroen de Ruig" userId="93323e29-d364-4247-afb1-34d8eba1bd55" providerId="ADAL" clId="{A97BE5D9-968F-4C85-A69D-C21862C3B903}" dt="2025-01-05T13:12:48.067" v="5165" actId="6549"/>
          <ac:spMkLst>
            <pc:docMk/>
            <pc:sldMk cId="1051110886" sldId="323"/>
            <ac:spMk id="3" creationId="{8F1AB231-F9E9-EC16-FC9B-73BB6A34D738}"/>
          </ac:spMkLst>
        </pc:spChg>
      </pc:sldChg>
      <pc:sldChg chg="addSp delSp modSp mod">
        <pc:chgData name="Jeroen de Ruig" userId="93323e29-d364-4247-afb1-34d8eba1bd55" providerId="ADAL" clId="{A97BE5D9-968F-4C85-A69D-C21862C3B903}" dt="2024-12-08T08:57:34.653" v="4456" actId="20577"/>
        <pc:sldMkLst>
          <pc:docMk/>
          <pc:sldMk cId="1041864091" sldId="324"/>
        </pc:sldMkLst>
        <pc:spChg chg="mod">
          <ac:chgData name="Jeroen de Ruig" userId="93323e29-d364-4247-afb1-34d8eba1bd55" providerId="ADAL" clId="{A97BE5D9-968F-4C85-A69D-C21862C3B903}" dt="2024-12-08T08:56:42.964" v="4400" actId="13926"/>
          <ac:spMkLst>
            <pc:docMk/>
            <pc:sldMk cId="1041864091" sldId="324"/>
            <ac:spMk id="3" creationId="{6DACB4C8-44B0-0068-535A-4B975E5AE2AD}"/>
          </ac:spMkLst>
        </pc:spChg>
      </pc:sldChg>
      <pc:sldChg chg="addSp modSp mod">
        <pc:chgData name="Jeroen de Ruig" userId="93323e29-d364-4247-afb1-34d8eba1bd55" providerId="ADAL" clId="{A97BE5D9-968F-4C85-A69D-C21862C3B903}" dt="2025-01-05T13:47:01.286" v="5174" actId="20577"/>
        <pc:sldMkLst>
          <pc:docMk/>
          <pc:sldMk cId="2362385316" sldId="325"/>
        </pc:sldMkLst>
        <pc:spChg chg="mod">
          <ac:chgData name="Jeroen de Ruig" userId="93323e29-d364-4247-afb1-34d8eba1bd55" providerId="ADAL" clId="{A97BE5D9-968F-4C85-A69D-C21862C3B903}" dt="2024-12-08T09:05:16.566" v="4515" actId="13926"/>
          <ac:spMkLst>
            <pc:docMk/>
            <pc:sldMk cId="2362385316" sldId="325"/>
            <ac:spMk id="2" creationId="{1EE700C1-37DE-D5EB-8C86-C5D085B056E0}"/>
          </ac:spMkLst>
        </pc:spChg>
        <pc:spChg chg="mod">
          <ac:chgData name="Jeroen de Ruig" userId="93323e29-d364-4247-afb1-34d8eba1bd55" providerId="ADAL" clId="{A97BE5D9-968F-4C85-A69D-C21862C3B903}" dt="2025-01-05T13:47:01.286" v="5174" actId="20577"/>
          <ac:spMkLst>
            <pc:docMk/>
            <pc:sldMk cId="2362385316" sldId="325"/>
            <ac:spMk id="3" creationId="{08F7E95A-5347-13C3-8E2F-7183AA68D6D3}"/>
          </ac:spMkLst>
        </pc:spChg>
      </pc:sldChg>
      <pc:sldChg chg="delSp modSp mod">
        <pc:chgData name="Jeroen de Ruig" userId="93323e29-d364-4247-afb1-34d8eba1bd55" providerId="ADAL" clId="{A97BE5D9-968F-4C85-A69D-C21862C3B903}" dt="2024-12-11T11:54:43.107" v="5086" actId="20577"/>
        <pc:sldMkLst>
          <pc:docMk/>
          <pc:sldMk cId="2131730735" sldId="326"/>
        </pc:sldMkLst>
        <pc:spChg chg="mod">
          <ac:chgData name="Jeroen de Ruig" userId="93323e29-d364-4247-afb1-34d8eba1bd55" providerId="ADAL" clId="{A97BE5D9-968F-4C85-A69D-C21862C3B903}" dt="2024-12-11T11:54:43.107" v="5086" actId="20577"/>
          <ac:spMkLst>
            <pc:docMk/>
            <pc:sldMk cId="2131730735" sldId="326"/>
            <ac:spMk id="3" creationId="{205567BC-DD4D-D8E3-E1CF-0E844DF694BD}"/>
          </ac:spMkLst>
        </pc:spChg>
      </pc:sldChg>
      <pc:sldChg chg="delSp modSp mod">
        <pc:chgData name="Jeroen de Ruig" userId="93323e29-d364-4247-afb1-34d8eba1bd55" providerId="ADAL" clId="{A97BE5D9-968F-4C85-A69D-C21862C3B903}" dt="2025-01-05T13:42:59.327" v="5169" actId="20577"/>
        <pc:sldMkLst>
          <pc:docMk/>
          <pc:sldMk cId="28765314" sldId="327"/>
        </pc:sldMkLst>
        <pc:spChg chg="mod">
          <ac:chgData name="Jeroen de Ruig" userId="93323e29-d364-4247-afb1-34d8eba1bd55" providerId="ADAL" clId="{A97BE5D9-968F-4C85-A69D-C21862C3B903}" dt="2025-01-05T13:42:59.327" v="5169" actId="20577"/>
          <ac:spMkLst>
            <pc:docMk/>
            <pc:sldMk cId="28765314" sldId="327"/>
            <ac:spMk id="3" creationId="{A2AB7D87-3E40-0D89-242B-6676A1468718}"/>
          </ac:spMkLst>
        </pc:spChg>
      </pc:sldChg>
      <pc:sldChg chg="delSp modSp mod">
        <pc:chgData name="Jeroen de Ruig" userId="93323e29-d364-4247-afb1-34d8eba1bd55" providerId="ADAL" clId="{A97BE5D9-968F-4C85-A69D-C21862C3B903}" dt="2025-01-05T13:55:29.886" v="5179" actId="20577"/>
        <pc:sldMkLst>
          <pc:docMk/>
          <pc:sldMk cId="3821215275" sldId="328"/>
        </pc:sldMkLst>
        <pc:spChg chg="mod">
          <ac:chgData name="Jeroen de Ruig" userId="93323e29-d364-4247-afb1-34d8eba1bd55" providerId="ADAL" clId="{A97BE5D9-968F-4C85-A69D-C21862C3B903}" dt="2025-01-05T13:55:29.886" v="5179" actId="20577"/>
          <ac:spMkLst>
            <pc:docMk/>
            <pc:sldMk cId="3821215275" sldId="328"/>
            <ac:spMk id="3" creationId="{B086E3C4-3EE6-39FA-07C6-70195584A3BF}"/>
          </ac:spMkLst>
        </pc:spChg>
      </pc:sldChg>
      <pc:sldChg chg="delSp modSp mod ord">
        <pc:chgData name="Jeroen de Ruig" userId="93323e29-d364-4247-afb1-34d8eba1bd55" providerId="ADAL" clId="{A97BE5D9-968F-4C85-A69D-C21862C3B903}" dt="2024-12-03T17:09:04.721" v="3820" actId="20577"/>
        <pc:sldMkLst>
          <pc:docMk/>
          <pc:sldMk cId="2254162330" sldId="329"/>
        </pc:sldMkLst>
        <pc:spChg chg="mod">
          <ac:chgData name="Jeroen de Ruig" userId="93323e29-d364-4247-afb1-34d8eba1bd55" providerId="ADAL" clId="{A97BE5D9-968F-4C85-A69D-C21862C3B903}" dt="2024-12-03T17:09:04.721" v="3820" actId="20577"/>
          <ac:spMkLst>
            <pc:docMk/>
            <pc:sldMk cId="2254162330" sldId="329"/>
            <ac:spMk id="3" creationId="{1984F5CE-71F7-0141-6E9D-13AA1F3A9718}"/>
          </ac:spMkLst>
        </pc:spChg>
      </pc:sldChg>
      <pc:sldChg chg="del">
        <pc:chgData name="Jeroen de Ruig" userId="93323e29-d364-4247-afb1-34d8eba1bd55" providerId="ADAL" clId="{A97BE5D9-968F-4C85-A69D-C21862C3B903}" dt="2024-11-26T15:45:29.841" v="2607" actId="47"/>
        <pc:sldMkLst>
          <pc:docMk/>
          <pc:sldMk cId="4073410520" sldId="330"/>
        </pc:sldMkLst>
      </pc:sldChg>
      <pc:sldChg chg="modSp del mod">
        <pc:chgData name="Jeroen de Ruig" userId="93323e29-d364-4247-afb1-34d8eba1bd55" providerId="ADAL" clId="{A97BE5D9-968F-4C85-A69D-C21862C3B903}" dt="2024-11-26T15:45:19.705" v="2606" actId="47"/>
        <pc:sldMkLst>
          <pc:docMk/>
          <pc:sldMk cId="4003463914" sldId="332"/>
        </pc:sldMkLst>
      </pc:sldChg>
      <pc:sldChg chg="addSp modSp mod">
        <pc:chgData name="Jeroen de Ruig" userId="93323e29-d364-4247-afb1-34d8eba1bd55" providerId="ADAL" clId="{A97BE5D9-968F-4C85-A69D-C21862C3B903}" dt="2024-12-08T09:13:07.553" v="4627" actId="20577"/>
        <pc:sldMkLst>
          <pc:docMk/>
          <pc:sldMk cId="568844143" sldId="333"/>
        </pc:sldMkLst>
        <pc:spChg chg="mod">
          <ac:chgData name="Jeroen de Ruig" userId="93323e29-d364-4247-afb1-34d8eba1bd55" providerId="ADAL" clId="{A97BE5D9-968F-4C85-A69D-C21862C3B903}" dt="2024-12-03T17:01:14.315" v="3566" actId="6549"/>
          <ac:spMkLst>
            <pc:docMk/>
            <pc:sldMk cId="568844143" sldId="333"/>
            <ac:spMk id="2" creationId="{B2FFFA78-8FB4-E281-8DC9-8219F6F1B8C9}"/>
          </ac:spMkLst>
        </pc:spChg>
        <pc:spChg chg="mod">
          <ac:chgData name="Jeroen de Ruig" userId="93323e29-d364-4247-afb1-34d8eba1bd55" providerId="ADAL" clId="{A97BE5D9-968F-4C85-A69D-C21862C3B903}" dt="2024-12-08T09:12:33.494" v="4582" actId="13926"/>
          <ac:spMkLst>
            <pc:docMk/>
            <pc:sldMk cId="568844143" sldId="333"/>
            <ac:spMk id="3" creationId="{494F99E0-5D7D-9BBB-DC7F-D97489B65861}"/>
          </ac:spMkLst>
        </pc:spChg>
      </pc:sldChg>
      <pc:sldChg chg="modSp mod">
        <pc:chgData name="Jeroen de Ruig" userId="93323e29-d364-4247-afb1-34d8eba1bd55" providerId="ADAL" clId="{A97BE5D9-968F-4C85-A69D-C21862C3B903}" dt="2024-12-08T09:23:09.144" v="4948" actId="13926"/>
        <pc:sldMkLst>
          <pc:docMk/>
          <pc:sldMk cId="3034138849" sldId="336"/>
        </pc:sldMkLst>
      </pc:sldChg>
      <pc:sldChg chg="addSp delSp modSp mod">
        <pc:chgData name="Jeroen de Ruig" userId="93323e29-d364-4247-afb1-34d8eba1bd55" providerId="ADAL" clId="{A97BE5D9-968F-4C85-A69D-C21862C3B903}" dt="2024-11-21T14:53:47.506" v="412" actId="20577"/>
        <pc:sldMkLst>
          <pc:docMk/>
          <pc:sldMk cId="3386109690" sldId="337"/>
        </pc:sldMkLst>
        <pc:spChg chg="mod">
          <ac:chgData name="Jeroen de Ruig" userId="93323e29-d364-4247-afb1-34d8eba1bd55" providerId="ADAL" clId="{A97BE5D9-968F-4C85-A69D-C21862C3B903}" dt="2024-11-21T14:53:47.506" v="412" actId="20577"/>
          <ac:spMkLst>
            <pc:docMk/>
            <pc:sldMk cId="3386109690" sldId="337"/>
            <ac:spMk id="3" creationId="{35BEC895-0B36-1FC0-A181-338778B1C488}"/>
          </ac:spMkLst>
        </pc:spChg>
      </pc:sldChg>
      <pc:sldChg chg="delSp modSp add mod">
        <pc:chgData name="Jeroen de Ruig" userId="93323e29-d364-4247-afb1-34d8eba1bd55" providerId="ADAL" clId="{A97BE5D9-968F-4C85-A69D-C21862C3B903}" dt="2024-12-03T16:42:07.180" v="2812" actId="13926"/>
        <pc:sldMkLst>
          <pc:docMk/>
          <pc:sldMk cId="4070387386" sldId="338"/>
        </pc:sldMkLst>
        <pc:spChg chg="mod">
          <ac:chgData name="Jeroen de Ruig" userId="93323e29-d364-4247-afb1-34d8eba1bd55" providerId="ADAL" clId="{A97BE5D9-968F-4C85-A69D-C21862C3B903}" dt="2024-11-21T14:50:06.249" v="252" actId="20577"/>
          <ac:spMkLst>
            <pc:docMk/>
            <pc:sldMk cId="4070387386" sldId="338"/>
            <ac:spMk id="2" creationId="{D1F066F0-545F-E994-1DF5-6F5467BFF352}"/>
          </ac:spMkLst>
        </pc:spChg>
        <pc:spChg chg="mod">
          <ac:chgData name="Jeroen de Ruig" userId="93323e29-d364-4247-afb1-34d8eba1bd55" providerId="ADAL" clId="{A97BE5D9-968F-4C85-A69D-C21862C3B903}" dt="2024-12-03T16:42:07.180" v="2812" actId="13926"/>
          <ac:spMkLst>
            <pc:docMk/>
            <pc:sldMk cId="4070387386" sldId="338"/>
            <ac:spMk id="3" creationId="{0A25648F-CF82-D694-6A1C-15C59B8074C7}"/>
          </ac:spMkLst>
        </pc:spChg>
      </pc:sldChg>
      <pc:sldChg chg="modSp add mod">
        <pc:chgData name="Jeroen de Ruig" userId="93323e29-d364-4247-afb1-34d8eba1bd55" providerId="ADAL" clId="{A97BE5D9-968F-4C85-A69D-C21862C3B903}" dt="2024-12-03T16:45:16.036" v="2887" actId="21"/>
        <pc:sldMkLst>
          <pc:docMk/>
          <pc:sldMk cId="698934874" sldId="339"/>
        </pc:sldMkLst>
        <pc:spChg chg="mod">
          <ac:chgData name="Jeroen de Ruig" userId="93323e29-d364-4247-afb1-34d8eba1bd55" providerId="ADAL" clId="{A97BE5D9-968F-4C85-A69D-C21862C3B903}" dt="2024-12-03T16:45:16.036" v="2887" actId="21"/>
          <ac:spMkLst>
            <pc:docMk/>
            <pc:sldMk cId="698934874" sldId="339"/>
            <ac:spMk id="3" creationId="{4976E9FE-A487-12BC-7C3E-539FF148EDD2}"/>
          </ac:spMkLst>
        </pc:spChg>
      </pc:sldChg>
      <pc:sldChg chg="modSp del mod">
        <pc:chgData name="Jeroen de Ruig" userId="93323e29-d364-4247-afb1-34d8eba1bd55" providerId="ADAL" clId="{A97BE5D9-968F-4C85-A69D-C21862C3B903}" dt="2024-12-03T17:10:45.082" v="3869" actId="47"/>
        <pc:sldMkLst>
          <pc:docMk/>
          <pc:sldMk cId="2173051328" sldId="340"/>
        </pc:sldMkLst>
      </pc:sldChg>
      <pc:sldChg chg="modSp mod">
        <pc:chgData name="Jeroen de Ruig" userId="93323e29-d364-4247-afb1-34d8eba1bd55" providerId="ADAL" clId="{A97BE5D9-968F-4C85-A69D-C21862C3B903}" dt="2025-01-05T15:18:01.547" v="5183" actId="20577"/>
        <pc:sldMkLst>
          <pc:docMk/>
          <pc:sldMk cId="889966579" sldId="341"/>
        </pc:sldMkLst>
        <pc:spChg chg="mod">
          <ac:chgData name="Jeroen de Ruig" userId="93323e29-d364-4247-afb1-34d8eba1bd55" providerId="ADAL" clId="{A97BE5D9-968F-4C85-A69D-C21862C3B903}" dt="2024-12-03T17:12:56.887" v="4051" actId="20577"/>
          <ac:spMkLst>
            <pc:docMk/>
            <pc:sldMk cId="889966579" sldId="341"/>
            <ac:spMk id="2" creationId="{F6DC08EA-DA2A-8DBA-4113-E8A9A85F2818}"/>
          </ac:spMkLst>
        </pc:spChg>
        <pc:spChg chg="mod">
          <ac:chgData name="Jeroen de Ruig" userId="93323e29-d364-4247-afb1-34d8eba1bd55" providerId="ADAL" clId="{A97BE5D9-968F-4C85-A69D-C21862C3B903}" dt="2025-01-05T15:18:01.547" v="5183" actId="20577"/>
          <ac:spMkLst>
            <pc:docMk/>
            <pc:sldMk cId="889966579" sldId="341"/>
            <ac:spMk id="3" creationId="{E2A114DC-EA18-8712-613E-FF3A1C19F50B}"/>
          </ac:spMkLst>
        </pc:spChg>
      </pc:sldChg>
      <pc:sldChg chg="modSp add mod">
        <pc:chgData name="Jeroen de Ruig" userId="93323e29-d364-4247-afb1-34d8eba1bd55" providerId="ADAL" clId="{A97BE5D9-968F-4C85-A69D-C21862C3B903}" dt="2024-12-11T11:56:22.546" v="5144" actId="20577"/>
        <pc:sldMkLst>
          <pc:docMk/>
          <pc:sldMk cId="300068474" sldId="342"/>
        </pc:sldMkLst>
        <pc:spChg chg="mod">
          <ac:chgData name="Jeroen de Ruig" userId="93323e29-d364-4247-afb1-34d8eba1bd55" providerId="ADAL" clId="{A97BE5D9-968F-4C85-A69D-C21862C3B903}" dt="2024-12-11T11:56:22.546" v="5144" actId="20577"/>
          <ac:spMkLst>
            <pc:docMk/>
            <pc:sldMk cId="300068474" sldId="342"/>
            <ac:spMk id="3" creationId="{063B1852-BDF4-DC7D-97AA-0786ED713F45}"/>
          </ac:spMkLst>
        </pc:spChg>
      </pc:sldChg>
      <pc:sldChg chg="addSp modSp add mod modClrScheme chgLayout">
        <pc:chgData name="Jeroen de Ruig" userId="93323e29-d364-4247-afb1-34d8eba1bd55" providerId="ADAL" clId="{A97BE5D9-968F-4C85-A69D-C21862C3B903}" dt="2024-12-08T09:02:34.973" v="4487" actId="20577"/>
        <pc:sldMkLst>
          <pc:docMk/>
          <pc:sldMk cId="2072091065" sldId="343"/>
        </pc:sldMkLst>
      </pc:sldChg>
    </pc:docChg>
  </pc:docChgLst>
  <pc:docChgLst>
    <pc:chgData name="Arjen Brienen" userId="e0900533-3068-4ed0-8ee4-dec7a9039cd6" providerId="ADAL" clId="{6C2225F0-AE76-F24F-BAFA-C9AAEA39FBAF}"/>
    <pc:docChg chg="undo custSel addSld delSld modSld">
      <pc:chgData name="Arjen Brienen" userId="e0900533-3068-4ed0-8ee4-dec7a9039cd6" providerId="ADAL" clId="{6C2225F0-AE76-F24F-BAFA-C9AAEA39FBAF}" dt="2024-11-23T14:24:27.438" v="1238"/>
      <pc:docMkLst>
        <pc:docMk/>
      </pc:docMkLst>
      <pc:sldChg chg="modSp mod">
        <pc:chgData name="Arjen Brienen" userId="e0900533-3068-4ed0-8ee4-dec7a9039cd6" providerId="ADAL" clId="{6C2225F0-AE76-F24F-BAFA-C9AAEA39FBAF}" dt="2024-11-05T15:39:52.154" v="0" actId="1076"/>
        <pc:sldMkLst>
          <pc:docMk/>
          <pc:sldMk cId="41359669" sldId="305"/>
        </pc:sldMkLst>
        <pc:spChg chg="mod">
          <ac:chgData name="Arjen Brienen" userId="e0900533-3068-4ed0-8ee4-dec7a9039cd6" providerId="ADAL" clId="{6C2225F0-AE76-F24F-BAFA-C9AAEA39FBAF}" dt="2024-11-05T15:39:52.154" v="0" actId="1076"/>
          <ac:spMkLst>
            <pc:docMk/>
            <pc:sldMk cId="41359669" sldId="305"/>
            <ac:spMk id="5" creationId="{921A6D24-DAD1-BBAE-8562-0933C9E2E80C}"/>
          </ac:spMkLst>
        </pc:spChg>
      </pc:sldChg>
      <pc:sldChg chg="addSp modSp del mod">
        <pc:chgData name="Arjen Brienen" userId="e0900533-3068-4ed0-8ee4-dec7a9039cd6" providerId="ADAL" clId="{6C2225F0-AE76-F24F-BAFA-C9AAEA39FBAF}" dt="2024-11-07T09:54:56.053" v="118" actId="2696"/>
        <pc:sldMkLst>
          <pc:docMk/>
          <pc:sldMk cId="1511939018" sldId="306"/>
        </pc:sldMkLst>
      </pc:sldChg>
      <pc:sldChg chg="addSp modSp mod">
        <pc:chgData name="Arjen Brienen" userId="e0900533-3068-4ed0-8ee4-dec7a9039cd6" providerId="ADAL" clId="{6C2225F0-AE76-F24F-BAFA-C9AAEA39FBAF}" dt="2024-11-23T14:19:20.824" v="1069" actId="20577"/>
        <pc:sldMkLst>
          <pc:docMk/>
          <pc:sldMk cId="1439876912" sldId="319"/>
        </pc:sldMkLst>
        <pc:spChg chg="mod">
          <ac:chgData name="Arjen Brienen" userId="e0900533-3068-4ed0-8ee4-dec7a9039cd6" providerId="ADAL" clId="{6C2225F0-AE76-F24F-BAFA-C9AAEA39FBAF}" dt="2024-11-23T14:19:20.824" v="1069" actId="20577"/>
          <ac:spMkLst>
            <pc:docMk/>
            <pc:sldMk cId="1439876912" sldId="319"/>
            <ac:spMk id="2" creationId="{CCDF2E41-E2C6-0144-2A8F-2D35B2762858}"/>
          </ac:spMkLst>
        </pc:spChg>
        <pc:spChg chg="mod">
          <ac:chgData name="Arjen Brienen" userId="e0900533-3068-4ed0-8ee4-dec7a9039cd6" providerId="ADAL" clId="{6C2225F0-AE76-F24F-BAFA-C9AAEA39FBAF}" dt="2024-11-23T14:19:08.774" v="1067" actId="20577"/>
          <ac:spMkLst>
            <pc:docMk/>
            <pc:sldMk cId="1439876912" sldId="319"/>
            <ac:spMk id="3" creationId="{7CD281B4-9044-500A-F01C-A58D8DAAF3E1}"/>
          </ac:spMkLst>
        </pc:spChg>
      </pc:sldChg>
      <pc:sldChg chg="addSp modSp mod">
        <pc:chgData name="Arjen Brienen" userId="e0900533-3068-4ed0-8ee4-dec7a9039cd6" providerId="ADAL" clId="{6C2225F0-AE76-F24F-BAFA-C9AAEA39FBAF}" dt="2024-11-07T10:46:58.212" v="242" actId="20577"/>
        <pc:sldMkLst>
          <pc:docMk/>
          <pc:sldMk cId="160550942" sldId="321"/>
        </pc:sldMkLst>
      </pc:sldChg>
      <pc:sldChg chg="modSp mod">
        <pc:chgData name="Arjen Brienen" userId="e0900533-3068-4ed0-8ee4-dec7a9039cd6" providerId="ADAL" clId="{6C2225F0-AE76-F24F-BAFA-C9AAEA39FBAF}" dt="2024-11-07T10:48:56.641" v="261" actId="20577"/>
        <pc:sldMkLst>
          <pc:docMk/>
          <pc:sldMk cId="4199933453" sldId="322"/>
        </pc:sldMkLst>
        <pc:spChg chg="mod">
          <ac:chgData name="Arjen Brienen" userId="e0900533-3068-4ed0-8ee4-dec7a9039cd6" providerId="ADAL" clId="{6C2225F0-AE76-F24F-BAFA-C9AAEA39FBAF}" dt="2024-11-07T10:48:56.641" v="261" actId="20577"/>
          <ac:spMkLst>
            <pc:docMk/>
            <pc:sldMk cId="4199933453" sldId="322"/>
            <ac:spMk id="3" creationId="{1D6F3AA8-0BEC-92E3-2010-DC17DD80DD7E}"/>
          </ac:spMkLst>
        </pc:spChg>
      </pc:sldChg>
      <pc:sldChg chg="modSp mod">
        <pc:chgData name="Arjen Brienen" userId="e0900533-3068-4ed0-8ee4-dec7a9039cd6" providerId="ADAL" clId="{6C2225F0-AE76-F24F-BAFA-C9AAEA39FBAF}" dt="2024-11-05T15:41:11.589" v="2" actId="20577"/>
        <pc:sldMkLst>
          <pc:docMk/>
          <pc:sldMk cId="1041864091" sldId="324"/>
        </pc:sldMkLst>
      </pc:sldChg>
      <pc:sldChg chg="modSp mod">
        <pc:chgData name="Arjen Brienen" userId="e0900533-3068-4ed0-8ee4-dec7a9039cd6" providerId="ADAL" clId="{6C2225F0-AE76-F24F-BAFA-C9AAEA39FBAF}" dt="2024-11-07T10:50:21.537" v="297" actId="13926"/>
        <pc:sldMkLst>
          <pc:docMk/>
          <pc:sldMk cId="2131730735" sldId="326"/>
        </pc:sldMkLst>
        <pc:spChg chg="mod">
          <ac:chgData name="Arjen Brienen" userId="e0900533-3068-4ed0-8ee4-dec7a9039cd6" providerId="ADAL" clId="{6C2225F0-AE76-F24F-BAFA-C9AAEA39FBAF}" dt="2024-11-07T10:50:21.537" v="297" actId="13926"/>
          <ac:spMkLst>
            <pc:docMk/>
            <pc:sldMk cId="2131730735" sldId="326"/>
            <ac:spMk id="3" creationId="{205567BC-DD4D-D8E3-E1CF-0E844DF694BD}"/>
          </ac:spMkLst>
        </pc:spChg>
      </pc:sldChg>
      <pc:sldChg chg="addSp modSp mod">
        <pc:chgData name="Arjen Brienen" userId="e0900533-3068-4ed0-8ee4-dec7a9039cd6" providerId="ADAL" clId="{6C2225F0-AE76-F24F-BAFA-C9AAEA39FBAF}" dt="2024-11-07T10:51:42.976" v="360" actId="14100"/>
        <pc:sldMkLst>
          <pc:docMk/>
          <pc:sldMk cId="3821215275" sldId="328"/>
        </pc:sldMkLst>
        <pc:spChg chg="mod">
          <ac:chgData name="Arjen Brienen" userId="e0900533-3068-4ed0-8ee4-dec7a9039cd6" providerId="ADAL" clId="{6C2225F0-AE76-F24F-BAFA-C9AAEA39FBAF}" dt="2024-11-07T10:50:56.089" v="298" actId="400"/>
          <ac:spMkLst>
            <pc:docMk/>
            <pc:sldMk cId="3821215275" sldId="328"/>
            <ac:spMk id="3" creationId="{B086E3C4-3EE6-39FA-07C6-70195584A3BF}"/>
          </ac:spMkLst>
        </pc:spChg>
      </pc:sldChg>
      <pc:sldChg chg="del">
        <pc:chgData name="Arjen Brienen" userId="e0900533-3068-4ed0-8ee4-dec7a9039cd6" providerId="ADAL" clId="{6C2225F0-AE76-F24F-BAFA-C9AAEA39FBAF}" dt="2024-11-23T14:23:49.870" v="1223" actId="2696"/>
        <pc:sldMkLst>
          <pc:docMk/>
          <pc:sldMk cId="1170097387" sldId="331"/>
        </pc:sldMkLst>
      </pc:sldChg>
      <pc:sldChg chg="modSp mod">
        <pc:chgData name="Arjen Brienen" userId="e0900533-3068-4ed0-8ee4-dec7a9039cd6" providerId="ADAL" clId="{6C2225F0-AE76-F24F-BAFA-C9AAEA39FBAF}" dt="2024-11-23T14:23:30.948" v="1221" actId="20577"/>
        <pc:sldMkLst>
          <pc:docMk/>
          <pc:sldMk cId="568844143" sldId="333"/>
        </pc:sldMkLst>
        <pc:spChg chg="mod">
          <ac:chgData name="Arjen Brienen" userId="e0900533-3068-4ed0-8ee4-dec7a9039cd6" providerId="ADAL" clId="{6C2225F0-AE76-F24F-BAFA-C9AAEA39FBAF}" dt="2024-11-23T14:23:30.948" v="1221" actId="20577"/>
          <ac:spMkLst>
            <pc:docMk/>
            <pc:sldMk cId="568844143" sldId="333"/>
            <ac:spMk id="3" creationId="{494F99E0-5D7D-9BBB-DC7F-D97489B65861}"/>
          </ac:spMkLst>
        </pc:spChg>
      </pc:sldChg>
      <pc:sldChg chg="modSp del mod">
        <pc:chgData name="Arjen Brienen" userId="e0900533-3068-4ed0-8ee4-dec7a9039cd6" providerId="ADAL" clId="{6C2225F0-AE76-F24F-BAFA-C9AAEA39FBAF}" dt="2024-11-23T14:23:50.890" v="1224" actId="2696"/>
        <pc:sldMkLst>
          <pc:docMk/>
          <pc:sldMk cId="3470341636" sldId="334"/>
        </pc:sldMkLst>
      </pc:sldChg>
      <pc:sldChg chg="addSp modSp add mod">
        <pc:chgData name="Arjen Brienen" userId="e0900533-3068-4ed0-8ee4-dec7a9039cd6" providerId="ADAL" clId="{6C2225F0-AE76-F24F-BAFA-C9AAEA39FBAF}" dt="2024-11-07T09:56:25.144" v="175" actId="20577"/>
        <pc:sldMkLst>
          <pc:docMk/>
          <pc:sldMk cId="3386109690" sldId="337"/>
        </pc:sldMkLst>
      </pc:sldChg>
      <pc:sldChg chg="modSp add mod">
        <pc:chgData name="Arjen Brienen" userId="e0900533-3068-4ed0-8ee4-dec7a9039cd6" providerId="ADAL" clId="{6C2225F0-AE76-F24F-BAFA-C9AAEA39FBAF}" dt="2024-11-23T14:24:27.438" v="1238"/>
        <pc:sldMkLst>
          <pc:docMk/>
          <pc:sldMk cId="2173051328" sldId="340"/>
        </pc:sldMkLst>
      </pc:sldChg>
      <pc:sldChg chg="add">
        <pc:chgData name="Arjen Brienen" userId="e0900533-3068-4ed0-8ee4-dec7a9039cd6" providerId="ADAL" clId="{6C2225F0-AE76-F24F-BAFA-C9AAEA39FBAF}" dt="2024-11-23T14:23:46.032" v="1222"/>
        <pc:sldMkLst>
          <pc:docMk/>
          <pc:sldMk cId="889966579" sldId="341"/>
        </pc:sldMkLst>
      </pc:sldChg>
    </pc:docChg>
  </pc:docChgLst>
  <pc:docChgLst>
    <pc:chgData name="Arjen Brienen" userId="e0900533-3068-4ed0-8ee4-dec7a9039cd6" providerId="ADAL" clId="{3AC6D0AD-3D10-764F-8EF7-55EA99608558}"/>
    <pc:docChg chg="undo custSel modSld">
      <pc:chgData name="Arjen Brienen" userId="e0900533-3068-4ed0-8ee4-dec7a9039cd6" providerId="ADAL" clId="{3AC6D0AD-3D10-764F-8EF7-55EA99608558}" dt="2024-12-10T15:38:53.835" v="325" actId="20577"/>
      <pc:docMkLst>
        <pc:docMk/>
      </pc:docMkLst>
      <pc:sldChg chg="modSp mod">
        <pc:chgData name="Arjen Brienen" userId="e0900533-3068-4ed0-8ee4-dec7a9039cd6" providerId="ADAL" clId="{3AC6D0AD-3D10-764F-8EF7-55EA99608558}" dt="2024-12-10T15:20:16.128" v="17" actId="20577"/>
        <pc:sldMkLst>
          <pc:docMk/>
          <pc:sldMk cId="3779180429" sldId="312"/>
        </pc:sldMkLst>
        <pc:spChg chg="mod">
          <ac:chgData name="Arjen Brienen" userId="e0900533-3068-4ed0-8ee4-dec7a9039cd6" providerId="ADAL" clId="{3AC6D0AD-3D10-764F-8EF7-55EA99608558}" dt="2024-12-10T15:20:16.128" v="17" actId="20577"/>
          <ac:spMkLst>
            <pc:docMk/>
            <pc:sldMk cId="3779180429" sldId="312"/>
            <ac:spMk id="3" creationId="{1026965C-9B3C-DF13-1254-E952848E57DF}"/>
          </ac:spMkLst>
        </pc:spChg>
      </pc:sldChg>
      <pc:sldChg chg="modSp mod modCm">
        <pc:chgData name="Arjen Brienen" userId="e0900533-3068-4ed0-8ee4-dec7a9039cd6" providerId="ADAL" clId="{3AC6D0AD-3D10-764F-8EF7-55EA99608558}" dt="2024-12-10T15:30:55.312" v="205" actId="20577"/>
        <pc:sldMkLst>
          <pc:docMk/>
          <pc:sldMk cId="3526624725" sldId="313"/>
        </pc:sldMkLst>
        <pc:spChg chg="mod">
          <ac:chgData name="Arjen Brienen" userId="e0900533-3068-4ed0-8ee4-dec7a9039cd6" providerId="ADAL" clId="{3AC6D0AD-3D10-764F-8EF7-55EA99608558}" dt="2024-12-10T15:30:55.312" v="205" actId="20577"/>
          <ac:spMkLst>
            <pc:docMk/>
            <pc:sldMk cId="3526624725" sldId="313"/>
            <ac:spMk id="3" creationId="{33C1C89E-8905-F485-9264-3DD0EC20768B}"/>
          </ac:spMkLst>
        </pc:spChg>
        <pc:extLst>
          <p:ext xmlns:p="http://schemas.openxmlformats.org/presentationml/2006/main" uri="{D6D511B9-2390-475A-947B-AFAB55BFBCF1}">
            <pc226:cmChg xmlns:pc226="http://schemas.microsoft.com/office/powerpoint/2022/06/main/command" chg="mod">
              <pc226:chgData name="Arjen Brienen" userId="e0900533-3068-4ed0-8ee4-dec7a9039cd6" providerId="ADAL" clId="{3AC6D0AD-3D10-764F-8EF7-55EA99608558}" dt="2024-12-10T15:30:55.312" v="205" actId="20577"/>
              <pc2:cmMkLst xmlns:pc2="http://schemas.microsoft.com/office/powerpoint/2019/9/main/command">
                <pc:docMk/>
                <pc:sldMk cId="3526624725" sldId="313"/>
                <pc2:cmMk id="{4BF862EF-A98A-734B-AA26-7A3B289FB8C6}"/>
              </pc2:cmMkLst>
            </pc226:cmChg>
          </p:ext>
        </pc:extLst>
      </pc:sldChg>
      <pc:sldChg chg="modSp mod">
        <pc:chgData name="Arjen Brienen" userId="e0900533-3068-4ed0-8ee4-dec7a9039cd6" providerId="ADAL" clId="{3AC6D0AD-3D10-764F-8EF7-55EA99608558}" dt="2024-12-10T15:17:16.656" v="0" actId="20577"/>
        <pc:sldMkLst>
          <pc:docMk/>
          <pc:sldMk cId="1051110886" sldId="323"/>
        </pc:sldMkLst>
        <pc:spChg chg="mod">
          <ac:chgData name="Arjen Brienen" userId="e0900533-3068-4ed0-8ee4-dec7a9039cd6" providerId="ADAL" clId="{3AC6D0AD-3D10-764F-8EF7-55EA99608558}" dt="2024-12-10T15:17:16.656" v="0" actId="20577"/>
          <ac:spMkLst>
            <pc:docMk/>
            <pc:sldMk cId="1051110886" sldId="323"/>
            <ac:spMk id="3" creationId="{8F1AB231-F9E9-EC16-FC9B-73BB6A34D738}"/>
          </ac:spMkLst>
        </pc:spChg>
      </pc:sldChg>
      <pc:sldChg chg="modSp mod">
        <pc:chgData name="Arjen Brienen" userId="e0900533-3068-4ed0-8ee4-dec7a9039cd6" providerId="ADAL" clId="{3AC6D0AD-3D10-764F-8EF7-55EA99608558}" dt="2024-12-10T15:19:51.425" v="11"/>
        <pc:sldMkLst>
          <pc:docMk/>
          <pc:sldMk cId="1041864091" sldId="324"/>
        </pc:sldMkLst>
        <pc:spChg chg="mod">
          <ac:chgData name="Arjen Brienen" userId="e0900533-3068-4ed0-8ee4-dec7a9039cd6" providerId="ADAL" clId="{3AC6D0AD-3D10-764F-8EF7-55EA99608558}" dt="2024-12-10T15:19:51.425" v="11"/>
          <ac:spMkLst>
            <pc:docMk/>
            <pc:sldMk cId="1041864091" sldId="324"/>
            <ac:spMk id="3" creationId="{6DACB4C8-44B0-0068-535A-4B975E5AE2AD}"/>
          </ac:spMkLst>
        </pc:spChg>
      </pc:sldChg>
      <pc:sldChg chg="modSp mod">
        <pc:chgData name="Arjen Brienen" userId="e0900533-3068-4ed0-8ee4-dec7a9039cd6" providerId="ADAL" clId="{3AC6D0AD-3D10-764F-8EF7-55EA99608558}" dt="2024-12-10T15:29:38.721" v="203" actId="20577"/>
        <pc:sldMkLst>
          <pc:docMk/>
          <pc:sldMk cId="2362385316" sldId="325"/>
        </pc:sldMkLst>
        <pc:spChg chg="mod">
          <ac:chgData name="Arjen Brienen" userId="e0900533-3068-4ed0-8ee4-dec7a9039cd6" providerId="ADAL" clId="{3AC6D0AD-3D10-764F-8EF7-55EA99608558}" dt="2024-12-10T15:29:38.721" v="203" actId="20577"/>
          <ac:spMkLst>
            <pc:docMk/>
            <pc:sldMk cId="2362385316" sldId="325"/>
            <ac:spMk id="3" creationId="{08F7E95A-5347-13C3-8E2F-7183AA68D6D3}"/>
          </ac:spMkLst>
        </pc:spChg>
      </pc:sldChg>
      <pc:sldChg chg="modSp mod">
        <pc:chgData name="Arjen Brienen" userId="e0900533-3068-4ed0-8ee4-dec7a9039cd6" providerId="ADAL" clId="{3AC6D0AD-3D10-764F-8EF7-55EA99608558}" dt="2024-12-10T15:34:58.193" v="206"/>
        <pc:sldMkLst>
          <pc:docMk/>
          <pc:sldMk cId="2131730735" sldId="326"/>
        </pc:sldMkLst>
        <pc:spChg chg="mod">
          <ac:chgData name="Arjen Brienen" userId="e0900533-3068-4ed0-8ee4-dec7a9039cd6" providerId="ADAL" clId="{3AC6D0AD-3D10-764F-8EF7-55EA99608558}" dt="2024-12-10T15:34:58.193" v="206"/>
          <ac:spMkLst>
            <pc:docMk/>
            <pc:sldMk cId="2131730735" sldId="326"/>
            <ac:spMk id="2" creationId="{100CC22E-82AC-30C1-7896-597F26B3F2A0}"/>
          </ac:spMkLst>
        </pc:spChg>
      </pc:sldChg>
      <pc:sldChg chg="modSp mod">
        <pc:chgData name="Arjen Brienen" userId="e0900533-3068-4ed0-8ee4-dec7a9039cd6" providerId="ADAL" clId="{3AC6D0AD-3D10-764F-8EF7-55EA99608558}" dt="2024-12-10T15:35:02.498" v="207"/>
        <pc:sldMkLst>
          <pc:docMk/>
          <pc:sldMk cId="28765314" sldId="327"/>
        </pc:sldMkLst>
        <pc:spChg chg="mod">
          <ac:chgData name="Arjen Brienen" userId="e0900533-3068-4ed0-8ee4-dec7a9039cd6" providerId="ADAL" clId="{3AC6D0AD-3D10-764F-8EF7-55EA99608558}" dt="2024-12-10T15:35:02.498" v="207"/>
          <ac:spMkLst>
            <pc:docMk/>
            <pc:sldMk cId="28765314" sldId="327"/>
            <ac:spMk id="2" creationId="{15EF3CD0-26C0-F17F-312E-76A0DE0139B7}"/>
          </ac:spMkLst>
        </pc:spChg>
      </pc:sldChg>
      <pc:sldChg chg="modSp mod">
        <pc:chgData name="Arjen Brienen" userId="e0900533-3068-4ed0-8ee4-dec7a9039cd6" providerId="ADAL" clId="{3AC6D0AD-3D10-764F-8EF7-55EA99608558}" dt="2024-12-10T15:35:06.314" v="208"/>
        <pc:sldMkLst>
          <pc:docMk/>
          <pc:sldMk cId="3821215275" sldId="328"/>
        </pc:sldMkLst>
        <pc:spChg chg="mod">
          <ac:chgData name="Arjen Brienen" userId="e0900533-3068-4ed0-8ee4-dec7a9039cd6" providerId="ADAL" clId="{3AC6D0AD-3D10-764F-8EF7-55EA99608558}" dt="2024-12-10T15:35:06.314" v="208"/>
          <ac:spMkLst>
            <pc:docMk/>
            <pc:sldMk cId="3821215275" sldId="328"/>
            <ac:spMk id="2" creationId="{35E6D14B-9C33-CFB2-CA1E-0906781B6A37}"/>
          </ac:spMkLst>
        </pc:spChg>
      </pc:sldChg>
      <pc:sldChg chg="modSp mod">
        <pc:chgData name="Arjen Brienen" userId="e0900533-3068-4ed0-8ee4-dec7a9039cd6" providerId="ADAL" clId="{3AC6D0AD-3D10-764F-8EF7-55EA99608558}" dt="2024-12-10T15:38:53.835" v="325" actId="20577"/>
        <pc:sldMkLst>
          <pc:docMk/>
          <pc:sldMk cId="4070387386" sldId="338"/>
        </pc:sldMkLst>
        <pc:spChg chg="mod">
          <ac:chgData name="Arjen Brienen" userId="e0900533-3068-4ed0-8ee4-dec7a9039cd6" providerId="ADAL" clId="{3AC6D0AD-3D10-764F-8EF7-55EA99608558}" dt="2024-12-10T15:38:53.835" v="325" actId="20577"/>
          <ac:spMkLst>
            <pc:docMk/>
            <pc:sldMk cId="4070387386" sldId="338"/>
            <ac:spMk id="3" creationId="{0A25648F-CF82-D694-6A1C-15C59B8074C7}"/>
          </ac:spMkLst>
        </pc:spChg>
      </pc:sldChg>
    </pc:docChg>
  </pc:docChgLst>
  <pc:docChgLst>
    <pc:chgData name="Janneke Suijker - van den Berge" userId="9d69b12b-366a-4122-8d78-4cdec24c6296" providerId="ADAL" clId="{8D487E75-5725-47DE-B7EE-4FFE96EDE4CC}"/>
    <pc:docChg chg="addSld modSld">
      <pc:chgData name="Janneke Suijker - van den Berge" userId="9d69b12b-366a-4122-8d78-4cdec24c6296" providerId="ADAL" clId="{8D487E75-5725-47DE-B7EE-4FFE96EDE4CC}" dt="2024-11-07T08:53:12.843" v="12" actId="20577"/>
      <pc:docMkLst>
        <pc:docMk/>
      </pc:docMkLst>
      <pc:sldChg chg="modSp mod">
        <pc:chgData name="Janneke Suijker - van den Berge" userId="9d69b12b-366a-4122-8d78-4cdec24c6296" providerId="ADAL" clId="{8D487E75-5725-47DE-B7EE-4FFE96EDE4CC}" dt="2024-11-07T08:50:26.791" v="0" actId="207"/>
        <pc:sldMkLst>
          <pc:docMk/>
          <pc:sldMk cId="160550942" sldId="321"/>
        </pc:sldMkLst>
        <pc:spChg chg="mod">
          <ac:chgData name="Janneke Suijker - van den Berge" userId="9d69b12b-366a-4122-8d78-4cdec24c6296" providerId="ADAL" clId="{8D487E75-5725-47DE-B7EE-4FFE96EDE4CC}" dt="2024-11-07T08:50:26.791" v="0" actId="207"/>
          <ac:spMkLst>
            <pc:docMk/>
            <pc:sldMk cId="160550942" sldId="321"/>
            <ac:spMk id="3" creationId="{E918A763-C9EF-DCE9-0D02-BECB48AEAF22}"/>
          </ac:spMkLst>
        </pc:spChg>
      </pc:sldChg>
      <pc:sldChg chg="modSp mod">
        <pc:chgData name="Janneke Suijker - van den Berge" userId="9d69b12b-366a-4122-8d78-4cdec24c6296" providerId="ADAL" clId="{8D487E75-5725-47DE-B7EE-4FFE96EDE4CC}" dt="2024-11-07T08:50:36.427" v="1" actId="207"/>
        <pc:sldMkLst>
          <pc:docMk/>
          <pc:sldMk cId="4199933453" sldId="322"/>
        </pc:sldMkLst>
        <pc:spChg chg="mod">
          <ac:chgData name="Janneke Suijker - van den Berge" userId="9d69b12b-366a-4122-8d78-4cdec24c6296" providerId="ADAL" clId="{8D487E75-5725-47DE-B7EE-4FFE96EDE4CC}" dt="2024-11-07T08:50:36.427" v="1" actId="207"/>
          <ac:spMkLst>
            <pc:docMk/>
            <pc:sldMk cId="4199933453" sldId="322"/>
            <ac:spMk id="3" creationId="{1D6F3AA8-0BEC-92E3-2010-DC17DD80DD7E}"/>
          </ac:spMkLst>
        </pc:spChg>
      </pc:sldChg>
      <pc:sldChg chg="modSp mod">
        <pc:chgData name="Janneke Suijker - van den Berge" userId="9d69b12b-366a-4122-8d78-4cdec24c6296" providerId="ADAL" clId="{8D487E75-5725-47DE-B7EE-4FFE96EDE4CC}" dt="2024-11-07T08:51:23.340" v="2" actId="207"/>
        <pc:sldMkLst>
          <pc:docMk/>
          <pc:sldMk cId="4003463914" sldId="332"/>
        </pc:sldMkLst>
      </pc:sldChg>
      <pc:sldChg chg="modSp add mod">
        <pc:chgData name="Janneke Suijker - van den Berge" userId="9d69b12b-366a-4122-8d78-4cdec24c6296" providerId="ADAL" clId="{8D487E75-5725-47DE-B7EE-4FFE96EDE4CC}" dt="2024-11-07T08:53:12.843" v="12" actId="20577"/>
        <pc:sldMkLst>
          <pc:docMk/>
          <pc:sldMk cId="3034138849" sldId="336"/>
        </pc:sldMkLst>
      </pc:sldChg>
    </pc:docChg>
  </pc:docChgLst>
  <pc:docChgLst>
    <pc:chgData name="Arjen Brienen" userId="e0900533-3068-4ed0-8ee4-dec7a9039cd6" providerId="ADAL" clId="{B644D455-664E-7945-8477-BCD21FB90E1B}"/>
    <pc:docChg chg="undo custSel addSld delSld modSld">
      <pc:chgData name="Arjen Brienen" userId="e0900533-3068-4ed0-8ee4-dec7a9039cd6" providerId="ADAL" clId="{B644D455-664E-7945-8477-BCD21FB90E1B}" dt="2025-01-27T10:31:25.236" v="64"/>
      <pc:docMkLst>
        <pc:docMk/>
      </pc:docMkLst>
      <pc:sldChg chg="modSp mod">
        <pc:chgData name="Arjen Brienen" userId="e0900533-3068-4ed0-8ee4-dec7a9039cd6" providerId="ADAL" clId="{B644D455-664E-7945-8477-BCD21FB90E1B}" dt="2025-01-27T10:12:55.059" v="11" actId="13926"/>
        <pc:sldMkLst>
          <pc:docMk/>
          <pc:sldMk cId="1276241570" sldId="310"/>
        </pc:sldMkLst>
        <pc:spChg chg="mod">
          <ac:chgData name="Arjen Brienen" userId="e0900533-3068-4ed0-8ee4-dec7a9039cd6" providerId="ADAL" clId="{B644D455-664E-7945-8477-BCD21FB90E1B}" dt="2025-01-27T10:12:55.059" v="11" actId="13926"/>
          <ac:spMkLst>
            <pc:docMk/>
            <pc:sldMk cId="1276241570" sldId="310"/>
            <ac:spMk id="3" creationId="{7B81BBA2-E4E3-5383-B79B-390E5CBD6645}"/>
          </ac:spMkLst>
        </pc:spChg>
      </pc:sldChg>
      <pc:sldChg chg="modSp mod">
        <pc:chgData name="Arjen Brienen" userId="e0900533-3068-4ed0-8ee4-dec7a9039cd6" providerId="ADAL" clId="{B644D455-664E-7945-8477-BCD21FB90E1B}" dt="2025-01-27T10:13:11.364" v="12" actId="13926"/>
        <pc:sldMkLst>
          <pc:docMk/>
          <pc:sldMk cId="3724940311" sldId="311"/>
        </pc:sldMkLst>
        <pc:spChg chg="mod">
          <ac:chgData name="Arjen Brienen" userId="e0900533-3068-4ed0-8ee4-dec7a9039cd6" providerId="ADAL" clId="{B644D455-664E-7945-8477-BCD21FB90E1B}" dt="2025-01-27T10:13:11.364" v="12" actId="13926"/>
          <ac:spMkLst>
            <pc:docMk/>
            <pc:sldMk cId="3724940311" sldId="311"/>
            <ac:spMk id="3" creationId="{DEDA5633-B3A8-30DB-5F69-BCDAA8D4D8F1}"/>
          </ac:spMkLst>
        </pc:spChg>
      </pc:sldChg>
      <pc:sldChg chg="modSp mod">
        <pc:chgData name="Arjen Brienen" userId="e0900533-3068-4ed0-8ee4-dec7a9039cd6" providerId="ADAL" clId="{B644D455-664E-7945-8477-BCD21FB90E1B}" dt="2025-01-27T10:15:13.733" v="18" actId="13926"/>
        <pc:sldMkLst>
          <pc:docMk/>
          <pc:sldMk cId="3526624725" sldId="313"/>
        </pc:sldMkLst>
        <pc:spChg chg="mod">
          <ac:chgData name="Arjen Brienen" userId="e0900533-3068-4ed0-8ee4-dec7a9039cd6" providerId="ADAL" clId="{B644D455-664E-7945-8477-BCD21FB90E1B}" dt="2025-01-27T10:15:13.733" v="18" actId="13926"/>
          <ac:spMkLst>
            <pc:docMk/>
            <pc:sldMk cId="3526624725" sldId="313"/>
            <ac:spMk id="2" creationId="{2AEC3A53-4FBA-C682-A481-45F338743476}"/>
          </ac:spMkLst>
        </pc:spChg>
      </pc:sldChg>
      <pc:sldChg chg="delSp modSp mod">
        <pc:chgData name="Arjen Brienen" userId="e0900533-3068-4ed0-8ee4-dec7a9039cd6" providerId="ADAL" clId="{B644D455-664E-7945-8477-BCD21FB90E1B}" dt="2025-01-27T10:15:31.975" v="21" actId="478"/>
        <pc:sldMkLst>
          <pc:docMk/>
          <pc:sldMk cId="2596848509" sldId="314"/>
        </pc:sldMkLst>
        <pc:spChg chg="mod">
          <ac:chgData name="Arjen Brienen" userId="e0900533-3068-4ed0-8ee4-dec7a9039cd6" providerId="ADAL" clId="{B644D455-664E-7945-8477-BCD21FB90E1B}" dt="2025-01-27T10:15:27.059" v="19" actId="13926"/>
          <ac:spMkLst>
            <pc:docMk/>
            <pc:sldMk cId="2596848509" sldId="314"/>
            <ac:spMk id="3" creationId="{395AA6C1-F520-59C8-91AD-FE1523E44F17}"/>
          </ac:spMkLst>
        </pc:spChg>
        <pc:spChg chg="del mod">
          <ac:chgData name="Arjen Brienen" userId="e0900533-3068-4ed0-8ee4-dec7a9039cd6" providerId="ADAL" clId="{B644D455-664E-7945-8477-BCD21FB90E1B}" dt="2025-01-27T10:15:31.975" v="21" actId="478"/>
          <ac:spMkLst>
            <pc:docMk/>
            <pc:sldMk cId="2596848509" sldId="314"/>
            <ac:spMk id="4" creationId="{8A1D0002-F366-5A23-81F3-371F102D5328}"/>
          </ac:spMkLst>
        </pc:spChg>
      </pc:sldChg>
      <pc:sldChg chg="del">
        <pc:chgData name="Arjen Brienen" userId="e0900533-3068-4ed0-8ee4-dec7a9039cd6" providerId="ADAL" clId="{B644D455-664E-7945-8477-BCD21FB90E1B}" dt="2025-01-27T10:14:35.675" v="14" actId="2696"/>
        <pc:sldMkLst>
          <pc:docMk/>
          <pc:sldMk cId="1887055418" sldId="317"/>
        </pc:sldMkLst>
      </pc:sldChg>
      <pc:sldChg chg="modSp mod">
        <pc:chgData name="Arjen Brienen" userId="e0900533-3068-4ed0-8ee4-dec7a9039cd6" providerId="ADAL" clId="{B644D455-664E-7945-8477-BCD21FB90E1B}" dt="2025-01-27T10:16:17.216" v="22" actId="13926"/>
        <pc:sldMkLst>
          <pc:docMk/>
          <pc:sldMk cId="1439876912" sldId="319"/>
        </pc:sldMkLst>
        <pc:spChg chg="mod">
          <ac:chgData name="Arjen Brienen" userId="e0900533-3068-4ed0-8ee4-dec7a9039cd6" providerId="ADAL" clId="{B644D455-664E-7945-8477-BCD21FB90E1B}" dt="2025-01-27T10:16:17.216" v="22" actId="13926"/>
          <ac:spMkLst>
            <pc:docMk/>
            <pc:sldMk cId="1439876912" sldId="319"/>
            <ac:spMk id="3" creationId="{7CD281B4-9044-500A-F01C-A58D8DAAF3E1}"/>
          </ac:spMkLst>
        </pc:spChg>
      </pc:sldChg>
      <pc:sldChg chg="delSp modSp mod">
        <pc:chgData name="Arjen Brienen" userId="e0900533-3068-4ed0-8ee4-dec7a9039cd6" providerId="ADAL" clId="{B644D455-664E-7945-8477-BCD21FB90E1B}" dt="2025-01-27T10:24:47.469" v="27" actId="478"/>
        <pc:sldMkLst>
          <pc:docMk/>
          <pc:sldMk cId="4199933453" sldId="322"/>
        </pc:sldMkLst>
        <pc:spChg chg="mod">
          <ac:chgData name="Arjen Brienen" userId="e0900533-3068-4ed0-8ee4-dec7a9039cd6" providerId="ADAL" clId="{B644D455-664E-7945-8477-BCD21FB90E1B}" dt="2025-01-27T10:24:44.277" v="26" actId="13926"/>
          <ac:spMkLst>
            <pc:docMk/>
            <pc:sldMk cId="4199933453" sldId="322"/>
            <ac:spMk id="3" creationId="{1D6F3AA8-0BEC-92E3-2010-DC17DD80DD7E}"/>
          </ac:spMkLst>
        </pc:spChg>
        <pc:spChg chg="del">
          <ac:chgData name="Arjen Brienen" userId="e0900533-3068-4ed0-8ee4-dec7a9039cd6" providerId="ADAL" clId="{B644D455-664E-7945-8477-BCD21FB90E1B}" dt="2025-01-27T10:24:47.469" v="27" actId="478"/>
          <ac:spMkLst>
            <pc:docMk/>
            <pc:sldMk cId="4199933453" sldId="322"/>
            <ac:spMk id="5" creationId="{45EC073D-5BF4-0033-C648-B44929F46D14}"/>
          </ac:spMkLst>
        </pc:spChg>
      </pc:sldChg>
      <pc:sldChg chg="delSp modSp mod">
        <pc:chgData name="Arjen Brienen" userId="e0900533-3068-4ed0-8ee4-dec7a9039cd6" providerId="ADAL" clId="{B644D455-664E-7945-8477-BCD21FB90E1B}" dt="2025-01-27T10:25:38.374" v="31" actId="478"/>
        <pc:sldMkLst>
          <pc:docMk/>
          <pc:sldMk cId="1051110886" sldId="323"/>
        </pc:sldMkLst>
        <pc:spChg chg="mod">
          <ac:chgData name="Arjen Brienen" userId="e0900533-3068-4ed0-8ee4-dec7a9039cd6" providerId="ADAL" clId="{B644D455-664E-7945-8477-BCD21FB90E1B}" dt="2025-01-27T10:25:35.793" v="30" actId="13926"/>
          <ac:spMkLst>
            <pc:docMk/>
            <pc:sldMk cId="1051110886" sldId="323"/>
            <ac:spMk id="3" creationId="{8F1AB231-F9E9-EC16-FC9B-73BB6A34D738}"/>
          </ac:spMkLst>
        </pc:spChg>
        <pc:spChg chg="del">
          <ac:chgData name="Arjen Brienen" userId="e0900533-3068-4ed0-8ee4-dec7a9039cd6" providerId="ADAL" clId="{B644D455-664E-7945-8477-BCD21FB90E1B}" dt="2025-01-27T10:25:38.374" v="31" actId="478"/>
          <ac:spMkLst>
            <pc:docMk/>
            <pc:sldMk cId="1051110886" sldId="323"/>
            <ac:spMk id="4" creationId="{51FECC4D-8E75-D887-1906-1FCE7406A2F7}"/>
          </ac:spMkLst>
        </pc:spChg>
      </pc:sldChg>
      <pc:sldChg chg="delSp modSp mod">
        <pc:chgData name="Arjen Brienen" userId="e0900533-3068-4ed0-8ee4-dec7a9039cd6" providerId="ADAL" clId="{B644D455-664E-7945-8477-BCD21FB90E1B}" dt="2025-01-27T10:25:06.883" v="29" actId="13926"/>
        <pc:sldMkLst>
          <pc:docMk/>
          <pc:sldMk cId="1041864091" sldId="324"/>
        </pc:sldMkLst>
        <pc:spChg chg="mod">
          <ac:chgData name="Arjen Brienen" userId="e0900533-3068-4ed0-8ee4-dec7a9039cd6" providerId="ADAL" clId="{B644D455-664E-7945-8477-BCD21FB90E1B}" dt="2025-01-27T10:25:06.883" v="29" actId="13926"/>
          <ac:spMkLst>
            <pc:docMk/>
            <pc:sldMk cId="1041864091" sldId="324"/>
            <ac:spMk id="3" creationId="{6DACB4C8-44B0-0068-535A-4B975E5AE2AD}"/>
          </ac:spMkLst>
        </pc:spChg>
        <pc:spChg chg="del">
          <ac:chgData name="Arjen Brienen" userId="e0900533-3068-4ed0-8ee4-dec7a9039cd6" providerId="ADAL" clId="{B644D455-664E-7945-8477-BCD21FB90E1B}" dt="2025-01-27T10:25:01.616" v="28" actId="478"/>
          <ac:spMkLst>
            <pc:docMk/>
            <pc:sldMk cId="1041864091" sldId="324"/>
            <ac:spMk id="4" creationId="{CA011BB7-D0EB-B5C7-8B4B-07AE75E736C4}"/>
          </ac:spMkLst>
        </pc:spChg>
      </pc:sldChg>
      <pc:sldChg chg="delSp modSp mod">
        <pc:chgData name="Arjen Brienen" userId="e0900533-3068-4ed0-8ee4-dec7a9039cd6" providerId="ADAL" clId="{B644D455-664E-7945-8477-BCD21FB90E1B}" dt="2025-01-27T10:25:59.771" v="34" actId="13926"/>
        <pc:sldMkLst>
          <pc:docMk/>
          <pc:sldMk cId="2362385316" sldId="325"/>
        </pc:sldMkLst>
        <pc:spChg chg="mod">
          <ac:chgData name="Arjen Brienen" userId="e0900533-3068-4ed0-8ee4-dec7a9039cd6" providerId="ADAL" clId="{B644D455-664E-7945-8477-BCD21FB90E1B}" dt="2025-01-27T10:25:59.771" v="34" actId="13926"/>
          <ac:spMkLst>
            <pc:docMk/>
            <pc:sldMk cId="2362385316" sldId="325"/>
            <ac:spMk id="2" creationId="{1EE700C1-37DE-D5EB-8C86-C5D085B056E0}"/>
          </ac:spMkLst>
        </pc:spChg>
        <pc:spChg chg="mod">
          <ac:chgData name="Arjen Brienen" userId="e0900533-3068-4ed0-8ee4-dec7a9039cd6" providerId="ADAL" clId="{B644D455-664E-7945-8477-BCD21FB90E1B}" dt="2025-01-27T10:25:56.235" v="33" actId="13926"/>
          <ac:spMkLst>
            <pc:docMk/>
            <pc:sldMk cId="2362385316" sldId="325"/>
            <ac:spMk id="3" creationId="{08F7E95A-5347-13C3-8E2F-7183AA68D6D3}"/>
          </ac:spMkLst>
        </pc:spChg>
        <pc:spChg chg="del">
          <ac:chgData name="Arjen Brienen" userId="e0900533-3068-4ed0-8ee4-dec7a9039cd6" providerId="ADAL" clId="{B644D455-664E-7945-8477-BCD21FB90E1B}" dt="2025-01-27T10:25:51.545" v="32" actId="478"/>
          <ac:spMkLst>
            <pc:docMk/>
            <pc:sldMk cId="2362385316" sldId="325"/>
            <ac:spMk id="4" creationId="{30EBC241-31EB-EF58-E01B-99DBC59B5B63}"/>
          </ac:spMkLst>
        </pc:spChg>
      </pc:sldChg>
      <pc:sldChg chg="modSp mod">
        <pc:chgData name="Arjen Brienen" userId="e0900533-3068-4ed0-8ee4-dec7a9039cd6" providerId="ADAL" clId="{B644D455-664E-7945-8477-BCD21FB90E1B}" dt="2025-01-27T10:26:13.467" v="36" actId="13926"/>
        <pc:sldMkLst>
          <pc:docMk/>
          <pc:sldMk cId="2131730735" sldId="326"/>
        </pc:sldMkLst>
        <pc:spChg chg="mod">
          <ac:chgData name="Arjen Brienen" userId="e0900533-3068-4ed0-8ee4-dec7a9039cd6" providerId="ADAL" clId="{B644D455-664E-7945-8477-BCD21FB90E1B}" dt="2025-01-27T10:26:09.043" v="35" actId="13926"/>
          <ac:spMkLst>
            <pc:docMk/>
            <pc:sldMk cId="2131730735" sldId="326"/>
            <ac:spMk id="2" creationId="{100CC22E-82AC-30C1-7896-597F26B3F2A0}"/>
          </ac:spMkLst>
        </pc:spChg>
        <pc:spChg chg="mod">
          <ac:chgData name="Arjen Brienen" userId="e0900533-3068-4ed0-8ee4-dec7a9039cd6" providerId="ADAL" clId="{B644D455-664E-7945-8477-BCD21FB90E1B}" dt="2025-01-27T10:26:13.467" v="36" actId="13926"/>
          <ac:spMkLst>
            <pc:docMk/>
            <pc:sldMk cId="2131730735" sldId="326"/>
            <ac:spMk id="3" creationId="{205567BC-DD4D-D8E3-E1CF-0E844DF694BD}"/>
          </ac:spMkLst>
        </pc:spChg>
      </pc:sldChg>
      <pc:sldChg chg="modSp mod">
        <pc:chgData name="Arjen Brienen" userId="e0900533-3068-4ed0-8ee4-dec7a9039cd6" providerId="ADAL" clId="{B644D455-664E-7945-8477-BCD21FB90E1B}" dt="2025-01-27T10:26:26.521" v="38" actId="13926"/>
        <pc:sldMkLst>
          <pc:docMk/>
          <pc:sldMk cId="28765314" sldId="327"/>
        </pc:sldMkLst>
        <pc:spChg chg="mod">
          <ac:chgData name="Arjen Brienen" userId="e0900533-3068-4ed0-8ee4-dec7a9039cd6" providerId="ADAL" clId="{B644D455-664E-7945-8477-BCD21FB90E1B}" dt="2025-01-27T10:26:26.521" v="38" actId="13926"/>
          <ac:spMkLst>
            <pc:docMk/>
            <pc:sldMk cId="28765314" sldId="327"/>
            <ac:spMk id="2" creationId="{15EF3CD0-26C0-F17F-312E-76A0DE0139B7}"/>
          </ac:spMkLst>
        </pc:spChg>
        <pc:spChg chg="mod">
          <ac:chgData name="Arjen Brienen" userId="e0900533-3068-4ed0-8ee4-dec7a9039cd6" providerId="ADAL" clId="{B644D455-664E-7945-8477-BCD21FB90E1B}" dt="2025-01-27T10:26:22.860" v="37" actId="13926"/>
          <ac:spMkLst>
            <pc:docMk/>
            <pc:sldMk cId="28765314" sldId="327"/>
            <ac:spMk id="3" creationId="{A2AB7D87-3E40-0D89-242B-6676A1468718}"/>
          </ac:spMkLst>
        </pc:spChg>
      </pc:sldChg>
      <pc:sldChg chg="modSp mod">
        <pc:chgData name="Arjen Brienen" userId="e0900533-3068-4ed0-8ee4-dec7a9039cd6" providerId="ADAL" clId="{B644D455-664E-7945-8477-BCD21FB90E1B}" dt="2025-01-27T10:26:40.420" v="40" actId="13926"/>
        <pc:sldMkLst>
          <pc:docMk/>
          <pc:sldMk cId="3821215275" sldId="328"/>
        </pc:sldMkLst>
        <pc:spChg chg="mod">
          <ac:chgData name="Arjen Brienen" userId="e0900533-3068-4ed0-8ee4-dec7a9039cd6" providerId="ADAL" clId="{B644D455-664E-7945-8477-BCD21FB90E1B}" dt="2025-01-27T10:26:35.697" v="39" actId="13926"/>
          <ac:spMkLst>
            <pc:docMk/>
            <pc:sldMk cId="3821215275" sldId="328"/>
            <ac:spMk id="2" creationId="{35E6D14B-9C33-CFB2-CA1E-0906781B6A37}"/>
          </ac:spMkLst>
        </pc:spChg>
        <pc:spChg chg="mod">
          <ac:chgData name="Arjen Brienen" userId="e0900533-3068-4ed0-8ee4-dec7a9039cd6" providerId="ADAL" clId="{B644D455-664E-7945-8477-BCD21FB90E1B}" dt="2025-01-27T10:26:40.420" v="40" actId="13926"/>
          <ac:spMkLst>
            <pc:docMk/>
            <pc:sldMk cId="3821215275" sldId="328"/>
            <ac:spMk id="3" creationId="{B086E3C4-3EE6-39FA-07C6-70195584A3BF}"/>
          </ac:spMkLst>
        </pc:spChg>
      </pc:sldChg>
      <pc:sldChg chg="delSp modSp mod">
        <pc:chgData name="Arjen Brienen" userId="e0900533-3068-4ed0-8ee4-dec7a9039cd6" providerId="ADAL" clId="{B644D455-664E-7945-8477-BCD21FB90E1B}" dt="2025-01-27T10:16:29.618" v="25" actId="13926"/>
        <pc:sldMkLst>
          <pc:docMk/>
          <pc:sldMk cId="568844143" sldId="333"/>
        </pc:sldMkLst>
        <pc:spChg chg="mod">
          <ac:chgData name="Arjen Brienen" userId="e0900533-3068-4ed0-8ee4-dec7a9039cd6" providerId="ADAL" clId="{B644D455-664E-7945-8477-BCD21FB90E1B}" dt="2025-01-27T10:16:29.618" v="25" actId="13926"/>
          <ac:spMkLst>
            <pc:docMk/>
            <pc:sldMk cId="568844143" sldId="333"/>
            <ac:spMk id="3" creationId="{494F99E0-5D7D-9BBB-DC7F-D97489B65861}"/>
          </ac:spMkLst>
        </pc:spChg>
        <pc:spChg chg="del mod">
          <ac:chgData name="Arjen Brienen" userId="e0900533-3068-4ed0-8ee4-dec7a9039cd6" providerId="ADAL" clId="{B644D455-664E-7945-8477-BCD21FB90E1B}" dt="2025-01-27T10:16:24.853" v="24" actId="478"/>
          <ac:spMkLst>
            <pc:docMk/>
            <pc:sldMk cId="568844143" sldId="333"/>
            <ac:spMk id="4" creationId="{C9841D8C-641E-FF89-6E17-7EE41EBAFF4D}"/>
          </ac:spMkLst>
        </pc:spChg>
      </pc:sldChg>
      <pc:sldChg chg="del">
        <pc:chgData name="Arjen Brienen" userId="e0900533-3068-4ed0-8ee4-dec7a9039cd6" providerId="ADAL" clId="{B644D455-664E-7945-8477-BCD21FB90E1B}" dt="2025-01-27T10:29:40.924" v="57" actId="2696"/>
        <pc:sldMkLst>
          <pc:docMk/>
          <pc:sldMk cId="3034138849" sldId="336"/>
        </pc:sldMkLst>
      </pc:sldChg>
      <pc:sldChg chg="modSp mod">
        <pc:chgData name="Arjen Brienen" userId="e0900533-3068-4ed0-8ee4-dec7a9039cd6" providerId="ADAL" clId="{B644D455-664E-7945-8477-BCD21FB90E1B}" dt="2025-01-27T10:31:25.236" v="64"/>
        <pc:sldMkLst>
          <pc:docMk/>
          <pc:sldMk cId="698934874" sldId="339"/>
        </pc:sldMkLst>
        <pc:spChg chg="mod">
          <ac:chgData name="Arjen Brienen" userId="e0900533-3068-4ed0-8ee4-dec7a9039cd6" providerId="ADAL" clId="{B644D455-664E-7945-8477-BCD21FB90E1B}" dt="2025-01-27T10:31:25.236" v="64"/>
          <ac:spMkLst>
            <pc:docMk/>
            <pc:sldMk cId="698934874" sldId="339"/>
            <ac:spMk id="3" creationId="{4976E9FE-A487-12BC-7C3E-539FF148EDD2}"/>
          </ac:spMkLst>
        </pc:spChg>
      </pc:sldChg>
      <pc:sldChg chg="modSp mod">
        <pc:chgData name="Arjen Brienen" userId="e0900533-3068-4ed0-8ee4-dec7a9039cd6" providerId="ADAL" clId="{B644D455-664E-7945-8477-BCD21FB90E1B}" dt="2025-01-27T10:29:23.980" v="56" actId="13926"/>
        <pc:sldMkLst>
          <pc:docMk/>
          <pc:sldMk cId="300068474" sldId="342"/>
        </pc:sldMkLst>
        <pc:spChg chg="mod">
          <ac:chgData name="Arjen Brienen" userId="e0900533-3068-4ed0-8ee4-dec7a9039cd6" providerId="ADAL" clId="{B644D455-664E-7945-8477-BCD21FB90E1B}" dt="2025-01-27T10:29:23.980" v="56" actId="13926"/>
          <ac:spMkLst>
            <pc:docMk/>
            <pc:sldMk cId="300068474" sldId="342"/>
            <ac:spMk id="3" creationId="{063B1852-BDF4-DC7D-97AA-0786ED713F45}"/>
          </ac:spMkLst>
        </pc:spChg>
      </pc:sldChg>
      <pc:sldChg chg="del">
        <pc:chgData name="Arjen Brienen" userId="e0900533-3068-4ed0-8ee4-dec7a9039cd6" providerId="ADAL" clId="{B644D455-664E-7945-8477-BCD21FB90E1B}" dt="2025-01-27T10:14:37.460" v="15" actId="2696"/>
        <pc:sldMkLst>
          <pc:docMk/>
          <pc:sldMk cId="2072091065" sldId="343"/>
        </pc:sldMkLst>
      </pc:sldChg>
      <pc:sldChg chg="modSp add mod">
        <pc:chgData name="Arjen Brienen" userId="e0900533-3068-4ed0-8ee4-dec7a9039cd6" providerId="ADAL" clId="{B644D455-664E-7945-8477-BCD21FB90E1B}" dt="2025-01-27T10:14:46.034" v="16" actId="13926"/>
        <pc:sldMkLst>
          <pc:docMk/>
          <pc:sldMk cId="1597365436" sldId="344"/>
        </pc:sldMkLst>
        <pc:spChg chg="mod">
          <ac:chgData name="Arjen Brienen" userId="e0900533-3068-4ed0-8ee4-dec7a9039cd6" providerId="ADAL" clId="{B644D455-664E-7945-8477-BCD21FB90E1B}" dt="2025-01-27T10:14:46.034" v="16" actId="13926"/>
          <ac:spMkLst>
            <pc:docMk/>
            <pc:sldMk cId="1597365436" sldId="344"/>
            <ac:spMk id="3" creationId="{5EBCF20B-7B44-4B88-DA0F-E62061A2EB97}"/>
          </ac:spMkLst>
        </pc:spChg>
      </pc:sldChg>
      <pc:sldChg chg="modSp add mod">
        <pc:chgData name="Arjen Brienen" userId="e0900533-3068-4ed0-8ee4-dec7a9039cd6" providerId="ADAL" clId="{B644D455-664E-7945-8477-BCD21FB90E1B}" dt="2025-01-27T10:14:52.344" v="17" actId="13926"/>
        <pc:sldMkLst>
          <pc:docMk/>
          <pc:sldMk cId="1325083605" sldId="345"/>
        </pc:sldMkLst>
        <pc:spChg chg="mod">
          <ac:chgData name="Arjen Brienen" userId="e0900533-3068-4ed0-8ee4-dec7a9039cd6" providerId="ADAL" clId="{B644D455-664E-7945-8477-BCD21FB90E1B}" dt="2025-01-27T10:14:52.344" v="17" actId="13926"/>
          <ac:spMkLst>
            <pc:docMk/>
            <pc:sldMk cId="1325083605" sldId="345"/>
            <ac:spMk id="3" creationId="{8C7202E3-F417-5CF2-8873-3BFEBE09AAFE}"/>
          </ac:spMkLst>
        </pc:spChg>
      </pc:sldChg>
    </pc:docChg>
  </pc:docChgLst>
  <pc:docChgLst>
    <pc:chgData name="Arjen Brienen" userId="e0900533-3068-4ed0-8ee4-dec7a9039cd6" providerId="ADAL" clId="{C77CDF50-E611-6548-AE8B-22FD4F62071B}"/>
    <pc:docChg chg="modSld">
      <pc:chgData name="Arjen Brienen" userId="e0900533-3068-4ed0-8ee4-dec7a9039cd6" providerId="ADAL" clId="{C77CDF50-E611-6548-AE8B-22FD4F62071B}" dt="2025-01-07T14:28:19.170" v="24" actId="20577"/>
      <pc:docMkLst>
        <pc:docMk/>
      </pc:docMkLst>
      <pc:sldChg chg="modSp mod">
        <pc:chgData name="Arjen Brienen" userId="e0900533-3068-4ed0-8ee4-dec7a9039cd6" providerId="ADAL" clId="{C77CDF50-E611-6548-AE8B-22FD4F62071B}" dt="2025-01-07T14:28:19.170" v="24" actId="20577"/>
        <pc:sldMkLst>
          <pc:docMk/>
          <pc:sldMk cId="300068474" sldId="342"/>
        </pc:sldMkLst>
        <pc:spChg chg="mod">
          <ac:chgData name="Arjen Brienen" userId="e0900533-3068-4ed0-8ee4-dec7a9039cd6" providerId="ADAL" clId="{C77CDF50-E611-6548-AE8B-22FD4F62071B}" dt="2025-01-07T14:28:19.170" v="24" actId="20577"/>
          <ac:spMkLst>
            <pc:docMk/>
            <pc:sldMk cId="300068474" sldId="342"/>
            <ac:spMk id="3" creationId="{063B1852-BDF4-DC7D-97AA-0786ED713F45}"/>
          </ac:spMkLst>
        </pc:spChg>
      </pc:sldChg>
    </pc:docChg>
  </pc:docChgLst>
  <pc:docChgLst>
    <pc:chgData name="Jeroen de Ruig" userId="93323e29-d364-4247-afb1-34d8eba1bd55" providerId="ADAL" clId="{F2AA940F-625C-46EA-B4B7-360F32434CB4}"/>
    <pc:docChg chg="undo redo custSel addSld delSld modSld sldOrd">
      <pc:chgData name="Jeroen de Ruig" userId="93323e29-d364-4247-afb1-34d8eba1bd55" providerId="ADAL" clId="{F2AA940F-625C-46EA-B4B7-360F32434CB4}" dt="2024-11-05T15:49:54.727" v="12958" actId="20577"/>
      <pc:docMkLst>
        <pc:docMk/>
      </pc:docMkLst>
      <pc:sldChg chg="del">
        <pc:chgData name="Jeroen de Ruig" userId="93323e29-d364-4247-afb1-34d8eba1bd55" providerId="ADAL" clId="{F2AA940F-625C-46EA-B4B7-360F32434CB4}" dt="2024-10-21T07:42:51.287" v="245" actId="47"/>
        <pc:sldMkLst>
          <pc:docMk/>
          <pc:sldMk cId="3273262809" sldId="258"/>
        </pc:sldMkLst>
      </pc:sldChg>
      <pc:sldChg chg="modSp mod">
        <pc:chgData name="Jeroen de Ruig" userId="93323e29-d364-4247-afb1-34d8eba1bd55" providerId="ADAL" clId="{F2AA940F-625C-46EA-B4B7-360F32434CB4}" dt="2024-10-31T07:53:58.827" v="11713" actId="20577"/>
        <pc:sldMkLst>
          <pc:docMk/>
          <pc:sldMk cId="3819621268" sldId="288"/>
        </pc:sldMkLst>
        <pc:spChg chg="mod">
          <ac:chgData name="Jeroen de Ruig" userId="93323e29-d364-4247-afb1-34d8eba1bd55" providerId="ADAL" clId="{F2AA940F-625C-46EA-B4B7-360F32434CB4}" dt="2024-10-31T07:53:58.827" v="11713" actId="20577"/>
          <ac:spMkLst>
            <pc:docMk/>
            <pc:sldMk cId="3819621268" sldId="288"/>
            <ac:spMk id="4" creationId="{2E7D4B66-6254-B531-030D-2E5140B60EC6}"/>
          </ac:spMkLst>
        </pc:spChg>
      </pc:sldChg>
      <pc:sldChg chg="del">
        <pc:chgData name="Jeroen de Ruig" userId="93323e29-d364-4247-afb1-34d8eba1bd55" providerId="ADAL" clId="{F2AA940F-625C-46EA-B4B7-360F32434CB4}" dt="2024-10-21T07:42:49.665" v="244" actId="47"/>
        <pc:sldMkLst>
          <pc:docMk/>
          <pc:sldMk cId="3321530432" sldId="290"/>
        </pc:sldMkLst>
      </pc:sldChg>
      <pc:sldChg chg="addSp delSp modSp del mod">
        <pc:chgData name="Jeroen de Ruig" userId="93323e29-d364-4247-afb1-34d8eba1bd55" providerId="ADAL" clId="{F2AA940F-625C-46EA-B4B7-360F32434CB4}" dt="2024-10-21T07:42:09.384" v="236" actId="47"/>
        <pc:sldMkLst>
          <pc:docMk/>
          <pc:sldMk cId="873870928" sldId="292"/>
        </pc:sldMkLst>
      </pc:sldChg>
      <pc:sldChg chg="modSp mod">
        <pc:chgData name="Jeroen de Ruig" userId="93323e29-d364-4247-afb1-34d8eba1bd55" providerId="ADAL" clId="{F2AA940F-625C-46EA-B4B7-360F32434CB4}" dt="2024-10-21T08:12:58.890" v="956" actId="404"/>
        <pc:sldMkLst>
          <pc:docMk/>
          <pc:sldMk cId="2978461198" sldId="293"/>
        </pc:sldMkLst>
      </pc:sldChg>
      <pc:sldChg chg="del">
        <pc:chgData name="Jeroen de Ruig" userId="93323e29-d364-4247-afb1-34d8eba1bd55" providerId="ADAL" clId="{F2AA940F-625C-46EA-B4B7-360F32434CB4}" dt="2024-10-21T07:40:31.846" v="144" actId="47"/>
        <pc:sldMkLst>
          <pc:docMk/>
          <pc:sldMk cId="594770519" sldId="296"/>
        </pc:sldMkLst>
      </pc:sldChg>
      <pc:sldChg chg="del">
        <pc:chgData name="Jeroen de Ruig" userId="93323e29-d364-4247-afb1-34d8eba1bd55" providerId="ADAL" clId="{F2AA940F-625C-46EA-B4B7-360F32434CB4}" dt="2024-10-21T07:40:37.748" v="145" actId="47"/>
        <pc:sldMkLst>
          <pc:docMk/>
          <pc:sldMk cId="3124193710" sldId="297"/>
        </pc:sldMkLst>
      </pc:sldChg>
      <pc:sldChg chg="del">
        <pc:chgData name="Jeroen de Ruig" userId="93323e29-d364-4247-afb1-34d8eba1bd55" providerId="ADAL" clId="{F2AA940F-625C-46EA-B4B7-360F32434CB4}" dt="2024-10-21T07:42:52.234" v="246" actId="47"/>
        <pc:sldMkLst>
          <pc:docMk/>
          <pc:sldMk cId="2731618201" sldId="298"/>
        </pc:sldMkLst>
      </pc:sldChg>
      <pc:sldChg chg="del">
        <pc:chgData name="Jeroen de Ruig" userId="93323e29-d364-4247-afb1-34d8eba1bd55" providerId="ADAL" clId="{F2AA940F-625C-46EA-B4B7-360F32434CB4}" dt="2024-10-21T07:42:53.559" v="247" actId="47"/>
        <pc:sldMkLst>
          <pc:docMk/>
          <pc:sldMk cId="3192383735" sldId="300"/>
        </pc:sldMkLst>
      </pc:sldChg>
      <pc:sldChg chg="del">
        <pc:chgData name="Jeroen de Ruig" userId="93323e29-d364-4247-afb1-34d8eba1bd55" providerId="ADAL" clId="{F2AA940F-625C-46EA-B4B7-360F32434CB4}" dt="2024-10-21T07:40:28.466" v="143" actId="47"/>
        <pc:sldMkLst>
          <pc:docMk/>
          <pc:sldMk cId="1796990275" sldId="301"/>
        </pc:sldMkLst>
      </pc:sldChg>
      <pc:sldChg chg="addSp modSp mod">
        <pc:chgData name="Jeroen de Ruig" userId="93323e29-d364-4247-afb1-34d8eba1bd55" providerId="ADAL" clId="{F2AA940F-625C-46EA-B4B7-360F32434CB4}" dt="2024-10-21T07:42:37.437" v="243" actId="27636"/>
        <pc:sldMkLst>
          <pc:docMk/>
          <pc:sldMk cId="198025648" sldId="302"/>
        </pc:sldMkLst>
      </pc:sldChg>
      <pc:sldChg chg="del">
        <pc:chgData name="Jeroen de Ruig" userId="93323e29-d364-4247-afb1-34d8eba1bd55" providerId="ADAL" clId="{F2AA940F-625C-46EA-B4B7-360F32434CB4}" dt="2024-10-21T07:40:28.352" v="142" actId="47"/>
        <pc:sldMkLst>
          <pc:docMk/>
          <pc:sldMk cId="891130825" sldId="303"/>
        </pc:sldMkLst>
      </pc:sldChg>
      <pc:sldChg chg="addSp modSp add mod">
        <pc:chgData name="Jeroen de Ruig" userId="93323e29-d364-4247-afb1-34d8eba1bd55" providerId="ADAL" clId="{F2AA940F-625C-46EA-B4B7-360F32434CB4}" dt="2024-10-31T07:39:04.852" v="11117" actId="20577"/>
        <pc:sldMkLst>
          <pc:docMk/>
          <pc:sldMk cId="1981167925" sldId="303"/>
        </pc:sldMkLst>
        <pc:spChg chg="mod">
          <ac:chgData name="Jeroen de Ruig" userId="93323e29-d364-4247-afb1-34d8eba1bd55" providerId="ADAL" clId="{F2AA940F-625C-46EA-B4B7-360F32434CB4}" dt="2024-10-31T07:39:04.852" v="11117" actId="20577"/>
          <ac:spMkLst>
            <pc:docMk/>
            <pc:sldMk cId="1981167925" sldId="303"/>
            <ac:spMk id="2" creationId="{E6E22690-7BF3-DDDB-2F24-5BA91F919C56}"/>
          </ac:spMkLst>
        </pc:spChg>
        <pc:spChg chg="mod">
          <ac:chgData name="Jeroen de Ruig" userId="93323e29-d364-4247-afb1-34d8eba1bd55" providerId="ADAL" clId="{F2AA940F-625C-46EA-B4B7-360F32434CB4}" dt="2024-10-31T07:38:34.228" v="11053" actId="20577"/>
          <ac:spMkLst>
            <pc:docMk/>
            <pc:sldMk cId="1981167925" sldId="303"/>
            <ac:spMk id="3" creationId="{FB00A790-2B4A-B28F-3461-2EE53D317F77}"/>
          </ac:spMkLst>
        </pc:spChg>
        <pc:spChg chg="add mod">
          <ac:chgData name="Jeroen de Ruig" userId="93323e29-d364-4247-afb1-34d8eba1bd55" providerId="ADAL" clId="{F2AA940F-625C-46EA-B4B7-360F32434CB4}" dt="2024-10-31T07:32:24.483" v="9892" actId="1038"/>
          <ac:spMkLst>
            <pc:docMk/>
            <pc:sldMk cId="1981167925" sldId="303"/>
            <ac:spMk id="4" creationId="{B81CF226-3908-44EF-7DB4-E695B2E0A682}"/>
          </ac:spMkLst>
        </pc:spChg>
        <pc:spChg chg="add mod">
          <ac:chgData name="Jeroen de Ruig" userId="93323e29-d364-4247-afb1-34d8eba1bd55" providerId="ADAL" clId="{F2AA940F-625C-46EA-B4B7-360F32434CB4}" dt="2024-10-31T07:32:24.483" v="9892" actId="1038"/>
          <ac:spMkLst>
            <pc:docMk/>
            <pc:sldMk cId="1981167925" sldId="303"/>
            <ac:spMk id="5" creationId="{9286B028-371F-E8CC-3470-A73D35D2D1F1}"/>
          </ac:spMkLst>
        </pc:spChg>
        <pc:spChg chg="add mod">
          <ac:chgData name="Jeroen de Ruig" userId="93323e29-d364-4247-afb1-34d8eba1bd55" providerId="ADAL" clId="{F2AA940F-625C-46EA-B4B7-360F32434CB4}" dt="2024-10-31T07:32:24.483" v="9892" actId="1038"/>
          <ac:spMkLst>
            <pc:docMk/>
            <pc:sldMk cId="1981167925" sldId="303"/>
            <ac:spMk id="6" creationId="{EBBAB287-4B43-B774-A036-E372B44C83E9}"/>
          </ac:spMkLst>
        </pc:spChg>
        <pc:spChg chg="add mod">
          <ac:chgData name="Jeroen de Ruig" userId="93323e29-d364-4247-afb1-34d8eba1bd55" providerId="ADAL" clId="{F2AA940F-625C-46EA-B4B7-360F32434CB4}" dt="2024-10-31T07:32:24.483" v="9892" actId="1038"/>
          <ac:spMkLst>
            <pc:docMk/>
            <pc:sldMk cId="1981167925" sldId="303"/>
            <ac:spMk id="7" creationId="{C1A7B849-D1B4-5C00-EB09-1DEE458BD837}"/>
          </ac:spMkLst>
        </pc:spChg>
        <pc:spChg chg="add mod">
          <ac:chgData name="Jeroen de Ruig" userId="93323e29-d364-4247-afb1-34d8eba1bd55" providerId="ADAL" clId="{F2AA940F-625C-46EA-B4B7-360F32434CB4}" dt="2024-10-31T07:32:24.483" v="9892" actId="1038"/>
          <ac:spMkLst>
            <pc:docMk/>
            <pc:sldMk cId="1981167925" sldId="303"/>
            <ac:spMk id="8" creationId="{60C206F9-0E8E-4179-2FFC-1BA467848932}"/>
          </ac:spMkLst>
        </pc:spChg>
        <pc:spChg chg="add mod">
          <ac:chgData name="Jeroen de Ruig" userId="93323e29-d364-4247-afb1-34d8eba1bd55" providerId="ADAL" clId="{F2AA940F-625C-46EA-B4B7-360F32434CB4}" dt="2024-10-31T07:32:24.483" v="9892" actId="1038"/>
          <ac:spMkLst>
            <pc:docMk/>
            <pc:sldMk cId="1981167925" sldId="303"/>
            <ac:spMk id="9" creationId="{37C7EF95-4F35-AC68-7F37-C514FCD5F48A}"/>
          </ac:spMkLst>
        </pc:spChg>
        <pc:spChg chg="add mod">
          <ac:chgData name="Jeroen de Ruig" userId="93323e29-d364-4247-afb1-34d8eba1bd55" providerId="ADAL" clId="{F2AA940F-625C-46EA-B4B7-360F32434CB4}" dt="2024-10-31T07:32:24.483" v="9892" actId="1038"/>
          <ac:spMkLst>
            <pc:docMk/>
            <pc:sldMk cId="1981167925" sldId="303"/>
            <ac:spMk id="10" creationId="{2538285D-B3CB-9738-FA89-016F0AB12440}"/>
          </ac:spMkLst>
        </pc:spChg>
        <pc:spChg chg="add mod">
          <ac:chgData name="Jeroen de Ruig" userId="93323e29-d364-4247-afb1-34d8eba1bd55" providerId="ADAL" clId="{F2AA940F-625C-46EA-B4B7-360F32434CB4}" dt="2024-10-31T07:32:24.483" v="9892" actId="1038"/>
          <ac:spMkLst>
            <pc:docMk/>
            <pc:sldMk cId="1981167925" sldId="303"/>
            <ac:spMk id="11" creationId="{0C98CF2D-D24D-EC1F-3B23-EF0326294D85}"/>
          </ac:spMkLst>
        </pc:spChg>
        <pc:spChg chg="add mod">
          <ac:chgData name="Jeroen de Ruig" userId="93323e29-d364-4247-afb1-34d8eba1bd55" providerId="ADAL" clId="{F2AA940F-625C-46EA-B4B7-360F32434CB4}" dt="2024-10-31T07:32:24.483" v="9892" actId="1038"/>
          <ac:spMkLst>
            <pc:docMk/>
            <pc:sldMk cId="1981167925" sldId="303"/>
            <ac:spMk id="12" creationId="{CF2283F1-457D-F374-39EB-1F2C0EE2E00B}"/>
          </ac:spMkLst>
        </pc:spChg>
        <pc:spChg chg="add mod">
          <ac:chgData name="Jeroen de Ruig" userId="93323e29-d364-4247-afb1-34d8eba1bd55" providerId="ADAL" clId="{F2AA940F-625C-46EA-B4B7-360F32434CB4}" dt="2024-10-31T07:32:24.483" v="9892" actId="1038"/>
          <ac:spMkLst>
            <pc:docMk/>
            <pc:sldMk cId="1981167925" sldId="303"/>
            <ac:spMk id="13" creationId="{95AE2F11-D078-D856-8FAB-11B2BB9A3876}"/>
          </ac:spMkLst>
        </pc:spChg>
        <pc:spChg chg="add mod">
          <ac:chgData name="Jeroen de Ruig" userId="93323e29-d364-4247-afb1-34d8eba1bd55" providerId="ADAL" clId="{F2AA940F-625C-46EA-B4B7-360F32434CB4}" dt="2024-10-31T07:38:43.524" v="11054" actId="1076"/>
          <ac:spMkLst>
            <pc:docMk/>
            <pc:sldMk cId="1981167925" sldId="303"/>
            <ac:spMk id="14" creationId="{98D07BAF-DF43-B30B-FC16-006232BCDC2E}"/>
          </ac:spMkLst>
        </pc:spChg>
      </pc:sldChg>
      <pc:sldChg chg="addSp delSp modSp add mod">
        <pc:chgData name="Jeroen de Ruig" userId="93323e29-d364-4247-afb1-34d8eba1bd55" providerId="ADAL" clId="{F2AA940F-625C-46EA-B4B7-360F32434CB4}" dt="2024-10-31T07:43:22.651" v="11457"/>
        <pc:sldMkLst>
          <pc:docMk/>
          <pc:sldMk cId="3841976257" sldId="304"/>
        </pc:sldMkLst>
        <pc:spChg chg="add mod">
          <ac:chgData name="Jeroen de Ruig" userId="93323e29-d364-4247-afb1-34d8eba1bd55" providerId="ADAL" clId="{F2AA940F-625C-46EA-B4B7-360F32434CB4}" dt="2024-10-30T16:15:07.305" v="9157"/>
          <ac:spMkLst>
            <pc:docMk/>
            <pc:sldMk cId="3841976257" sldId="304"/>
            <ac:spMk id="32" creationId="{51DE8F34-CAB9-D7F2-4D6D-930C2C0FE1B3}"/>
          </ac:spMkLst>
        </pc:spChg>
        <pc:spChg chg="add mod">
          <ac:chgData name="Jeroen de Ruig" userId="93323e29-d364-4247-afb1-34d8eba1bd55" providerId="ADAL" clId="{F2AA940F-625C-46EA-B4B7-360F32434CB4}" dt="2024-10-30T16:15:51.892" v="9158"/>
          <ac:spMkLst>
            <pc:docMk/>
            <pc:sldMk cId="3841976257" sldId="304"/>
            <ac:spMk id="38" creationId="{378E434A-6CBB-2922-4FF1-9228834223D4}"/>
          </ac:spMkLst>
        </pc:spChg>
        <pc:spChg chg="add mod">
          <ac:chgData name="Jeroen de Ruig" userId="93323e29-d364-4247-afb1-34d8eba1bd55" providerId="ADAL" clId="{F2AA940F-625C-46EA-B4B7-360F32434CB4}" dt="2024-10-31T07:43:22.651" v="11457"/>
          <ac:spMkLst>
            <pc:docMk/>
            <pc:sldMk cId="3841976257" sldId="304"/>
            <ac:spMk id="40" creationId="{FCB37610-E2CD-A72D-9CC9-36DC808BAD77}"/>
          </ac:spMkLst>
        </pc:spChg>
      </pc:sldChg>
      <pc:sldChg chg="addSp delSp modSp add mod ord">
        <pc:chgData name="Jeroen de Ruig" userId="93323e29-d364-4247-afb1-34d8eba1bd55" providerId="ADAL" clId="{F2AA940F-625C-46EA-B4B7-360F32434CB4}" dt="2024-11-05T07:19:24.177" v="12386" actId="20577"/>
        <pc:sldMkLst>
          <pc:docMk/>
          <pc:sldMk cId="41359669" sldId="305"/>
        </pc:sldMkLst>
        <pc:spChg chg="mod">
          <ac:chgData name="Jeroen de Ruig" userId="93323e29-d364-4247-afb1-34d8eba1bd55" providerId="ADAL" clId="{F2AA940F-625C-46EA-B4B7-360F32434CB4}" dt="2024-10-31T07:39:41.938" v="11120" actId="20577"/>
          <ac:spMkLst>
            <pc:docMk/>
            <pc:sldMk cId="41359669" sldId="305"/>
            <ac:spMk id="2" creationId="{6C4505B0-B8ED-7FA3-94FD-0DD5B5F69768}"/>
          </ac:spMkLst>
        </pc:spChg>
        <pc:spChg chg="mod">
          <ac:chgData name="Jeroen de Ruig" userId="93323e29-d364-4247-afb1-34d8eba1bd55" providerId="ADAL" clId="{F2AA940F-625C-46EA-B4B7-360F32434CB4}" dt="2024-10-31T07:39:34.130" v="11118" actId="5793"/>
          <ac:spMkLst>
            <pc:docMk/>
            <pc:sldMk cId="41359669" sldId="305"/>
            <ac:spMk id="3" creationId="{7BE90673-CA5C-A202-636F-98DDA39EBD79}"/>
          </ac:spMkLst>
        </pc:spChg>
        <pc:spChg chg="add mod">
          <ac:chgData name="Jeroen de Ruig" userId="93323e29-d364-4247-afb1-34d8eba1bd55" providerId="ADAL" clId="{F2AA940F-625C-46EA-B4B7-360F32434CB4}" dt="2024-10-31T07:40:19.669" v="11177" actId="1076"/>
          <ac:spMkLst>
            <pc:docMk/>
            <pc:sldMk cId="41359669" sldId="305"/>
            <ac:spMk id="4" creationId="{49D3F362-B498-8DCD-BD13-126A8AC3F47C}"/>
          </ac:spMkLst>
        </pc:spChg>
        <pc:spChg chg="add mod">
          <ac:chgData name="Jeroen de Ruig" userId="93323e29-d364-4247-afb1-34d8eba1bd55" providerId="ADAL" clId="{F2AA940F-625C-46EA-B4B7-360F32434CB4}" dt="2024-11-05T07:19:24.177" v="12386" actId="20577"/>
          <ac:spMkLst>
            <pc:docMk/>
            <pc:sldMk cId="41359669" sldId="305"/>
            <ac:spMk id="5" creationId="{921A6D24-DAD1-BBAE-8562-0933C9E2E80C}"/>
          </ac:spMkLst>
        </pc:spChg>
      </pc:sldChg>
      <pc:sldChg chg="addSp modSp add mod modCm">
        <pc:chgData name="Jeroen de Ruig" userId="93323e29-d364-4247-afb1-34d8eba1bd55" providerId="ADAL" clId="{F2AA940F-625C-46EA-B4B7-360F32434CB4}" dt="2024-10-30T16:19:12.666" v="9233" actId="20577"/>
        <pc:sldMkLst>
          <pc:docMk/>
          <pc:sldMk cId="1511939018" sldId="306"/>
        </pc:sldMkLst>
        <pc:extLst>
          <p:ext xmlns:p="http://schemas.openxmlformats.org/presentationml/2006/main" uri="{D6D511B9-2390-475A-947B-AFAB55BFBCF1}">
            <pc226:cmChg xmlns:pc226="http://schemas.microsoft.com/office/powerpoint/2022/06/main/command" chg="mod">
              <pc226:chgData name="Jeroen de Ruig" userId="93323e29-d364-4247-afb1-34d8eba1bd55" providerId="ADAL" clId="{F2AA940F-625C-46EA-B4B7-360F32434CB4}" dt="2024-10-29T15:21:16.212" v="7735" actId="20577"/>
              <pc2:cmMkLst xmlns:pc2="http://schemas.microsoft.com/office/powerpoint/2019/9/main/command">
                <pc:docMk/>
                <pc:sldMk cId="1511939018" sldId="306"/>
                <pc2:cmMk id="{4588927C-1652-4C67-B1C2-50435C6FBF96}"/>
              </pc2:cmMkLst>
            </pc226:cmChg>
            <pc226:cmChg xmlns:pc226="http://schemas.microsoft.com/office/powerpoint/2022/06/main/command" chg="mod">
              <pc226:chgData name="Jeroen de Ruig" userId="93323e29-d364-4247-afb1-34d8eba1bd55" providerId="ADAL" clId="{F2AA940F-625C-46EA-B4B7-360F32434CB4}" dt="2024-10-29T15:21:16.212" v="7735" actId="20577"/>
              <pc2:cmMkLst xmlns:pc2="http://schemas.microsoft.com/office/powerpoint/2019/9/main/command">
                <pc:docMk/>
                <pc:sldMk cId="1511939018" sldId="306"/>
                <pc2:cmMk id="{1E12D97F-1534-4C10-A422-AA6492A969FA}"/>
              </pc2:cmMkLst>
            </pc226:cmChg>
            <pc226:cmChg xmlns:pc226="http://schemas.microsoft.com/office/powerpoint/2022/06/main/command" chg="mod">
              <pc226:chgData name="Jeroen de Ruig" userId="93323e29-d364-4247-afb1-34d8eba1bd55" providerId="ADAL" clId="{F2AA940F-625C-46EA-B4B7-360F32434CB4}" dt="2024-10-29T15:21:16.212" v="7735" actId="20577"/>
              <pc2:cmMkLst xmlns:pc2="http://schemas.microsoft.com/office/powerpoint/2019/9/main/command">
                <pc:docMk/>
                <pc:sldMk cId="1511939018" sldId="306"/>
                <pc2:cmMk id="{3D03EA86-A62F-43D6-A87C-696AD9788D3E}"/>
              </pc2:cmMkLst>
            </pc226:cmChg>
            <pc226:cmChg xmlns:pc226="http://schemas.microsoft.com/office/powerpoint/2022/06/main/command" chg="mod">
              <pc226:chgData name="Jeroen de Ruig" userId="93323e29-d364-4247-afb1-34d8eba1bd55" providerId="ADAL" clId="{F2AA940F-625C-46EA-B4B7-360F32434CB4}" dt="2024-10-29T15:21:16.212" v="7735" actId="20577"/>
              <pc2:cmMkLst xmlns:pc2="http://schemas.microsoft.com/office/powerpoint/2019/9/main/command">
                <pc:docMk/>
                <pc:sldMk cId="1511939018" sldId="306"/>
                <pc2:cmMk id="{8AE91A94-7C90-4E94-B05B-CF733955F711}"/>
              </pc2:cmMkLst>
            </pc226:cmChg>
            <pc226:cmChg xmlns:pc226="http://schemas.microsoft.com/office/powerpoint/2022/06/main/command" chg="mod">
              <pc226:chgData name="Jeroen de Ruig" userId="93323e29-d364-4247-afb1-34d8eba1bd55" providerId="ADAL" clId="{F2AA940F-625C-46EA-B4B7-360F32434CB4}" dt="2024-10-29T15:21:16.212" v="7735" actId="20577"/>
              <pc2:cmMkLst xmlns:pc2="http://schemas.microsoft.com/office/powerpoint/2019/9/main/command">
                <pc:docMk/>
                <pc:sldMk cId="1511939018" sldId="306"/>
                <pc2:cmMk id="{99A1A1F9-AB71-41AF-B483-9C64B7C3BD5F}"/>
              </pc2:cmMkLst>
            </pc226:cmChg>
          </p:ext>
        </pc:extLst>
      </pc:sldChg>
      <pc:sldChg chg="new del">
        <pc:chgData name="Jeroen de Ruig" userId="93323e29-d364-4247-afb1-34d8eba1bd55" providerId="ADAL" clId="{F2AA940F-625C-46EA-B4B7-360F32434CB4}" dt="2024-10-21T12:12:58.022" v="5030" actId="47"/>
        <pc:sldMkLst>
          <pc:docMk/>
          <pc:sldMk cId="183213092" sldId="307"/>
        </pc:sldMkLst>
      </pc:sldChg>
      <pc:sldChg chg="modSp new del mod">
        <pc:chgData name="Jeroen de Ruig" userId="93323e29-d364-4247-afb1-34d8eba1bd55" providerId="ADAL" clId="{F2AA940F-625C-46EA-B4B7-360F32434CB4}" dt="2024-10-21T12:13:00.826" v="5031" actId="47"/>
        <pc:sldMkLst>
          <pc:docMk/>
          <pc:sldMk cId="2825316399" sldId="308"/>
        </pc:sldMkLst>
      </pc:sldChg>
      <pc:sldChg chg="modSp add mod">
        <pc:chgData name="Jeroen de Ruig" userId="93323e29-d364-4247-afb1-34d8eba1bd55" providerId="ADAL" clId="{F2AA940F-625C-46EA-B4B7-360F32434CB4}" dt="2024-10-21T12:12:55.010" v="5029" actId="20577"/>
        <pc:sldMkLst>
          <pc:docMk/>
          <pc:sldMk cId="658300035" sldId="309"/>
        </pc:sldMkLst>
      </pc:sldChg>
      <pc:sldChg chg="new del">
        <pc:chgData name="Jeroen de Ruig" userId="93323e29-d364-4247-afb1-34d8eba1bd55" providerId="ADAL" clId="{F2AA940F-625C-46EA-B4B7-360F32434CB4}" dt="2024-10-21T12:12:13.594" v="4919" actId="47"/>
        <pc:sldMkLst>
          <pc:docMk/>
          <pc:sldMk cId="2027504842" sldId="309"/>
        </pc:sldMkLst>
      </pc:sldChg>
      <pc:sldChg chg="addSp modSp add mod modCm">
        <pc:chgData name="Jeroen de Ruig" userId="93323e29-d364-4247-afb1-34d8eba1bd55" providerId="ADAL" clId="{F2AA940F-625C-46EA-B4B7-360F32434CB4}" dt="2024-10-30T16:24:22.405" v="9299" actId="14100"/>
        <pc:sldMkLst>
          <pc:docMk/>
          <pc:sldMk cId="1276241570" sldId="310"/>
        </pc:sldMkLst>
        <pc:extLst>
          <p:ext xmlns:p="http://schemas.openxmlformats.org/presentationml/2006/main" uri="{D6D511B9-2390-475A-947B-AFAB55BFBCF1}">
            <pc226:cmChg xmlns:pc226="http://schemas.microsoft.com/office/powerpoint/2022/06/main/command" chg="mod">
              <pc226:chgData name="Jeroen de Ruig" userId="93323e29-d364-4247-afb1-34d8eba1bd55" providerId="ADAL" clId="{F2AA940F-625C-46EA-B4B7-360F32434CB4}" dt="2024-10-21T13:51:34.538" v="6185" actId="20577"/>
              <pc2:cmMkLst xmlns:pc2="http://schemas.microsoft.com/office/powerpoint/2019/9/main/command">
                <pc:docMk/>
                <pc:sldMk cId="1276241570" sldId="310"/>
                <pc2:cmMk id="{329DA649-1FFC-434A-B27A-029B293EDABD}"/>
              </pc2:cmMkLst>
            </pc226:cmChg>
            <pc226:cmChg xmlns:pc226="http://schemas.microsoft.com/office/powerpoint/2022/06/main/command" chg="mod">
              <pc226:chgData name="Jeroen de Ruig" userId="93323e29-d364-4247-afb1-34d8eba1bd55" providerId="ADAL" clId="{F2AA940F-625C-46EA-B4B7-360F32434CB4}" dt="2024-10-21T13:51:34.538" v="6185" actId="20577"/>
              <pc2:cmMkLst xmlns:pc2="http://schemas.microsoft.com/office/powerpoint/2019/9/main/command">
                <pc:docMk/>
                <pc:sldMk cId="1276241570" sldId="310"/>
                <pc2:cmMk id="{1DC5E287-36DD-464E-A63C-F15B28EA3FAD}"/>
              </pc2:cmMkLst>
            </pc226:cmChg>
            <pc226:cmChg xmlns:pc226="http://schemas.microsoft.com/office/powerpoint/2022/06/main/command" chg="mod">
              <pc226:chgData name="Jeroen de Ruig" userId="93323e29-d364-4247-afb1-34d8eba1bd55" providerId="ADAL" clId="{F2AA940F-625C-46EA-B4B7-360F32434CB4}" dt="2024-10-21T13:51:34.538" v="6185" actId="20577"/>
              <pc2:cmMkLst xmlns:pc2="http://schemas.microsoft.com/office/powerpoint/2019/9/main/command">
                <pc:docMk/>
                <pc:sldMk cId="1276241570" sldId="310"/>
                <pc2:cmMk id="{B0E6E6A1-3B50-4197-ABD3-1A6E684416E5}"/>
              </pc2:cmMkLst>
            </pc226:cmChg>
            <pc226:cmChg xmlns:pc226="http://schemas.microsoft.com/office/powerpoint/2022/06/main/command" chg="mod">
              <pc226:chgData name="Jeroen de Ruig" userId="93323e29-d364-4247-afb1-34d8eba1bd55" providerId="ADAL" clId="{F2AA940F-625C-46EA-B4B7-360F32434CB4}" dt="2024-10-21T13:51:34.538" v="6185" actId="20577"/>
              <pc2:cmMkLst xmlns:pc2="http://schemas.microsoft.com/office/powerpoint/2019/9/main/command">
                <pc:docMk/>
                <pc:sldMk cId="1276241570" sldId="310"/>
                <pc2:cmMk id="{BC6940A5-319F-4045-A80C-BF62AE0202A8}"/>
              </pc2:cmMkLst>
            </pc226:cmChg>
          </p:ext>
        </pc:extLst>
      </pc:sldChg>
      <pc:sldChg chg="modSp add mod modCm">
        <pc:chgData name="Jeroen de Ruig" userId="93323e29-d364-4247-afb1-34d8eba1bd55" providerId="ADAL" clId="{F2AA940F-625C-46EA-B4B7-360F32434CB4}" dt="2024-10-21T12:24:32.590" v="5309"/>
        <pc:sldMkLst>
          <pc:docMk/>
          <pc:sldMk cId="3724940311" sldId="311"/>
        </pc:sldMkLst>
        <pc:extLst>
          <p:ext xmlns:p="http://schemas.openxmlformats.org/presentationml/2006/main" uri="{D6D511B9-2390-475A-947B-AFAB55BFBCF1}">
            <pc226:cmChg xmlns:pc226="http://schemas.microsoft.com/office/powerpoint/2022/06/main/command" chg="mod">
              <pc226:chgData name="Jeroen de Ruig" userId="93323e29-d364-4247-afb1-34d8eba1bd55" providerId="ADAL" clId="{F2AA940F-625C-46EA-B4B7-360F32434CB4}" dt="2024-10-21T12:24:32.590" v="5309"/>
              <pc2:cmMkLst xmlns:pc2="http://schemas.microsoft.com/office/powerpoint/2019/9/main/command">
                <pc:docMk/>
                <pc:sldMk cId="3724940311" sldId="311"/>
                <pc2:cmMk id="{7CA08B54-C3D6-4F74-83C3-7960E7BDEAA5}"/>
              </pc2:cmMkLst>
            </pc226:cmChg>
            <pc226:cmChg xmlns:pc226="http://schemas.microsoft.com/office/powerpoint/2022/06/main/command" chg="mod">
              <pc226:chgData name="Jeroen de Ruig" userId="93323e29-d364-4247-afb1-34d8eba1bd55" providerId="ADAL" clId="{F2AA940F-625C-46EA-B4B7-360F32434CB4}" dt="2024-10-21T12:24:32.590" v="5309"/>
              <pc2:cmMkLst xmlns:pc2="http://schemas.microsoft.com/office/powerpoint/2019/9/main/command">
                <pc:docMk/>
                <pc:sldMk cId="3724940311" sldId="311"/>
                <pc2:cmMk id="{761C2264-8CCF-460E-BFAD-5AF7B647A8C2}"/>
              </pc2:cmMkLst>
            </pc226:cmChg>
            <pc226:cmChg xmlns:pc226="http://schemas.microsoft.com/office/powerpoint/2022/06/main/command" chg="mod">
              <pc226:chgData name="Jeroen de Ruig" userId="93323e29-d364-4247-afb1-34d8eba1bd55" providerId="ADAL" clId="{F2AA940F-625C-46EA-B4B7-360F32434CB4}" dt="2024-10-21T12:24:32.590" v="5309"/>
              <pc2:cmMkLst xmlns:pc2="http://schemas.microsoft.com/office/powerpoint/2019/9/main/command">
                <pc:docMk/>
                <pc:sldMk cId="3724940311" sldId="311"/>
                <pc2:cmMk id="{3B946B83-3D25-48AB-B4FC-4EBE02693A07}"/>
              </pc2:cmMkLst>
            </pc226:cmChg>
            <pc226:cmChg xmlns:pc226="http://schemas.microsoft.com/office/powerpoint/2022/06/main/command" chg="mod">
              <pc226:chgData name="Jeroen de Ruig" userId="93323e29-d364-4247-afb1-34d8eba1bd55" providerId="ADAL" clId="{F2AA940F-625C-46EA-B4B7-360F32434CB4}" dt="2024-10-21T12:24:32.590" v="5309"/>
              <pc2:cmMkLst xmlns:pc2="http://schemas.microsoft.com/office/powerpoint/2019/9/main/command">
                <pc:docMk/>
                <pc:sldMk cId="3724940311" sldId="311"/>
                <pc2:cmMk id="{9FDBB38D-ECBB-4B15-8A68-726BBB904CA4}"/>
              </pc2:cmMkLst>
            </pc226:cmChg>
          </p:ext>
        </pc:extLst>
      </pc:sldChg>
      <pc:sldChg chg="addSp modSp add mod modCm">
        <pc:chgData name="Jeroen de Ruig" userId="93323e29-d364-4247-afb1-34d8eba1bd55" providerId="ADAL" clId="{F2AA940F-625C-46EA-B4B7-360F32434CB4}" dt="2024-11-05T07:37:36.950" v="12500" actId="20577"/>
        <pc:sldMkLst>
          <pc:docMk/>
          <pc:sldMk cId="3779180429" sldId="312"/>
        </pc:sldMkLst>
        <pc:spChg chg="mod">
          <ac:chgData name="Jeroen de Ruig" userId="93323e29-d364-4247-afb1-34d8eba1bd55" providerId="ADAL" clId="{F2AA940F-625C-46EA-B4B7-360F32434CB4}" dt="2024-11-05T07:37:04.921" v="12451" actId="400"/>
          <ac:spMkLst>
            <pc:docMk/>
            <pc:sldMk cId="3779180429" sldId="312"/>
            <ac:spMk id="3" creationId="{1026965C-9B3C-DF13-1254-E952848E57DF}"/>
          </ac:spMkLst>
        </pc:spChg>
        <pc:extLst>
          <p:ext xmlns:p="http://schemas.openxmlformats.org/presentationml/2006/main" uri="{D6D511B9-2390-475A-947B-AFAB55BFBCF1}">
            <pc226:cmChg xmlns:pc226="http://schemas.microsoft.com/office/powerpoint/2022/06/main/command" chg="mod">
              <pc226:chgData name="Jeroen de Ruig" userId="93323e29-d364-4247-afb1-34d8eba1bd55" providerId="ADAL" clId="{F2AA940F-625C-46EA-B4B7-360F32434CB4}" dt="2024-10-21T12:30:56" v="5505" actId="20577"/>
              <pc2:cmMkLst xmlns:pc2="http://schemas.microsoft.com/office/powerpoint/2019/9/main/command">
                <pc:docMk/>
                <pc:sldMk cId="3779180429" sldId="312"/>
                <pc2:cmMk id="{ADDDD914-9159-4B2C-B1CF-A2B07CEF3A16}"/>
              </pc2:cmMkLst>
            </pc226:cmChg>
            <pc226:cmChg xmlns:pc226="http://schemas.microsoft.com/office/powerpoint/2022/06/main/command" chg="mod">
              <pc226:chgData name="Jeroen de Ruig" userId="93323e29-d364-4247-afb1-34d8eba1bd55" providerId="ADAL" clId="{F2AA940F-625C-46EA-B4B7-360F32434CB4}" dt="2024-10-21T12:30:56" v="5505" actId="20577"/>
              <pc2:cmMkLst xmlns:pc2="http://schemas.microsoft.com/office/powerpoint/2019/9/main/command">
                <pc:docMk/>
                <pc:sldMk cId="3779180429" sldId="312"/>
                <pc2:cmMk id="{7E90B09F-306F-4AFD-9903-3CEF1E0CEBAE}"/>
              </pc2:cmMkLst>
            </pc226:cmChg>
            <pc226:cmChg xmlns:pc226="http://schemas.microsoft.com/office/powerpoint/2022/06/main/command" chg="mod">
              <pc226:chgData name="Jeroen de Ruig" userId="93323e29-d364-4247-afb1-34d8eba1bd55" providerId="ADAL" clId="{F2AA940F-625C-46EA-B4B7-360F32434CB4}" dt="2024-10-21T12:30:56" v="5505" actId="20577"/>
              <pc2:cmMkLst xmlns:pc2="http://schemas.microsoft.com/office/powerpoint/2019/9/main/command">
                <pc:docMk/>
                <pc:sldMk cId="3779180429" sldId="312"/>
                <pc2:cmMk id="{5D4449C5-D9F1-4FBA-A1DD-C1D5F26917F9}"/>
              </pc2:cmMkLst>
            </pc226:cmChg>
            <pc226:cmChg xmlns:pc226="http://schemas.microsoft.com/office/powerpoint/2022/06/main/command" chg="mod">
              <pc226:chgData name="Jeroen de Ruig" userId="93323e29-d364-4247-afb1-34d8eba1bd55" providerId="ADAL" clId="{F2AA940F-625C-46EA-B4B7-360F32434CB4}" dt="2024-10-21T12:30:56" v="5505" actId="20577"/>
              <pc2:cmMkLst xmlns:pc2="http://schemas.microsoft.com/office/powerpoint/2019/9/main/command">
                <pc:docMk/>
                <pc:sldMk cId="3779180429" sldId="312"/>
                <pc2:cmMk id="{3B6028E9-9CC8-4707-AC29-2A9FB8457607}"/>
              </pc2:cmMkLst>
            </pc226:cmChg>
          </p:ext>
        </pc:extLst>
      </pc:sldChg>
      <pc:sldChg chg="modSp add mod modCm">
        <pc:chgData name="Jeroen de Ruig" userId="93323e29-d364-4247-afb1-34d8eba1bd55" providerId="ADAL" clId="{F2AA940F-625C-46EA-B4B7-360F32434CB4}" dt="2024-10-21T12:49:00.366" v="5733" actId="20577"/>
        <pc:sldMkLst>
          <pc:docMk/>
          <pc:sldMk cId="3526624725" sldId="313"/>
        </pc:sldMkLst>
        <pc:extLst>
          <p:ext xmlns:p="http://schemas.openxmlformats.org/presentationml/2006/main" uri="{D6D511B9-2390-475A-947B-AFAB55BFBCF1}">
            <pc226:cmChg xmlns:pc226="http://schemas.microsoft.com/office/powerpoint/2022/06/main/command" chg="mod">
              <pc226:chgData name="Jeroen de Ruig" userId="93323e29-d364-4247-afb1-34d8eba1bd55" providerId="ADAL" clId="{F2AA940F-625C-46EA-B4B7-360F32434CB4}" dt="2024-10-21T12:49:00.366" v="5733" actId="20577"/>
              <pc2:cmMkLst xmlns:pc2="http://schemas.microsoft.com/office/powerpoint/2019/9/main/command">
                <pc:docMk/>
                <pc:sldMk cId="3526624725" sldId="313"/>
                <pc2:cmMk id="{69896C08-99DD-4418-9FA2-750370372014}"/>
              </pc2:cmMkLst>
            </pc226:cmChg>
            <pc226:cmChg xmlns:pc226="http://schemas.microsoft.com/office/powerpoint/2022/06/main/command" chg="mod">
              <pc226:chgData name="Jeroen de Ruig" userId="93323e29-d364-4247-afb1-34d8eba1bd55" providerId="ADAL" clId="{F2AA940F-625C-46EA-B4B7-360F32434CB4}" dt="2024-10-21T12:37:20.156" v="5630"/>
              <pc2:cmMkLst xmlns:pc2="http://schemas.microsoft.com/office/powerpoint/2019/9/main/command">
                <pc:docMk/>
                <pc:sldMk cId="3526624725" sldId="313"/>
                <pc2:cmMk id="{1F748C16-FF24-4290-8201-C23D2A4839AE}"/>
              </pc2:cmMkLst>
            </pc226:cmChg>
            <pc226:cmChg xmlns:pc226="http://schemas.microsoft.com/office/powerpoint/2022/06/main/command" chg="mod">
              <pc226:chgData name="Jeroen de Ruig" userId="93323e29-d364-4247-afb1-34d8eba1bd55" providerId="ADAL" clId="{F2AA940F-625C-46EA-B4B7-360F32434CB4}" dt="2024-10-21T12:37:20.156" v="5630"/>
              <pc2:cmMkLst xmlns:pc2="http://schemas.microsoft.com/office/powerpoint/2019/9/main/command">
                <pc:docMk/>
                <pc:sldMk cId="3526624725" sldId="313"/>
                <pc2:cmMk id="{06EE7781-A51C-4537-B7D3-21E8DBD9F241}"/>
              </pc2:cmMkLst>
            </pc226:cmChg>
            <pc226:cmChg xmlns:pc226="http://schemas.microsoft.com/office/powerpoint/2022/06/main/command" chg="mod">
              <pc226:chgData name="Jeroen de Ruig" userId="93323e29-d364-4247-afb1-34d8eba1bd55" providerId="ADAL" clId="{F2AA940F-625C-46EA-B4B7-360F32434CB4}" dt="2024-10-21T12:37:20.156" v="5630"/>
              <pc2:cmMkLst xmlns:pc2="http://schemas.microsoft.com/office/powerpoint/2019/9/main/command">
                <pc:docMk/>
                <pc:sldMk cId="3526624725" sldId="313"/>
                <pc2:cmMk id="{62384DA4-4866-4354-8A13-C8291AAB5622}"/>
              </pc2:cmMkLst>
            </pc226:cmChg>
            <pc226:cmChg xmlns:pc226="http://schemas.microsoft.com/office/powerpoint/2022/06/main/command" chg="mod">
              <pc226:chgData name="Jeroen de Ruig" userId="93323e29-d364-4247-afb1-34d8eba1bd55" providerId="ADAL" clId="{F2AA940F-625C-46EA-B4B7-360F32434CB4}" dt="2024-10-21T12:49:00.366" v="5733" actId="20577"/>
              <pc2:cmMkLst xmlns:pc2="http://schemas.microsoft.com/office/powerpoint/2019/9/main/command">
                <pc:docMk/>
                <pc:sldMk cId="3526624725" sldId="313"/>
                <pc2:cmMk id="{41F752E2-C7B4-4193-A258-AC91C4DF2108}"/>
              </pc2:cmMkLst>
            </pc226:cmChg>
          </p:ext>
        </pc:extLst>
      </pc:sldChg>
      <pc:sldChg chg="modSp add mod modCm">
        <pc:chgData name="Jeroen de Ruig" userId="93323e29-d364-4247-afb1-34d8eba1bd55" providerId="ADAL" clId="{F2AA940F-625C-46EA-B4B7-360F32434CB4}" dt="2024-10-21T12:53:40.900" v="6014" actId="6549"/>
        <pc:sldMkLst>
          <pc:docMk/>
          <pc:sldMk cId="2596848509" sldId="314"/>
        </pc:sldMkLst>
        <pc:extLst>
          <p:ext xmlns:p="http://schemas.openxmlformats.org/presentationml/2006/main" uri="{D6D511B9-2390-475A-947B-AFAB55BFBCF1}">
            <pc226:cmChg xmlns:pc226="http://schemas.microsoft.com/office/powerpoint/2022/06/main/command" chg="mod">
              <pc226:chgData name="Jeroen de Ruig" userId="93323e29-d364-4247-afb1-34d8eba1bd55" providerId="ADAL" clId="{F2AA940F-625C-46EA-B4B7-360F32434CB4}" dt="2024-10-21T12:53:14.882" v="6009" actId="20577"/>
              <pc2:cmMkLst xmlns:pc2="http://schemas.microsoft.com/office/powerpoint/2019/9/main/command">
                <pc:docMk/>
                <pc:sldMk cId="2596848509" sldId="314"/>
                <pc2:cmMk id="{07DDED0F-0722-41D2-BB85-3F95F8D215A4}"/>
              </pc2:cmMkLst>
            </pc226:cmChg>
            <pc226:cmChg xmlns:pc226="http://schemas.microsoft.com/office/powerpoint/2022/06/main/command" chg="mod">
              <pc226:chgData name="Jeroen de Ruig" userId="93323e29-d364-4247-afb1-34d8eba1bd55" providerId="ADAL" clId="{F2AA940F-625C-46EA-B4B7-360F32434CB4}" dt="2024-10-21T12:53:14.882" v="6009" actId="20577"/>
              <pc2:cmMkLst xmlns:pc2="http://schemas.microsoft.com/office/powerpoint/2019/9/main/command">
                <pc:docMk/>
                <pc:sldMk cId="2596848509" sldId="314"/>
                <pc2:cmMk id="{E97D2118-F640-463F-82A7-C6941333CBE6}"/>
              </pc2:cmMkLst>
            </pc226:cmChg>
            <pc226:cmChg xmlns:pc226="http://schemas.microsoft.com/office/powerpoint/2022/06/main/command" chg="mod">
              <pc226:chgData name="Jeroen de Ruig" userId="93323e29-d364-4247-afb1-34d8eba1bd55" providerId="ADAL" clId="{F2AA940F-625C-46EA-B4B7-360F32434CB4}" dt="2024-10-21T12:53:14.882" v="6009" actId="20577"/>
              <pc2:cmMkLst xmlns:pc2="http://schemas.microsoft.com/office/powerpoint/2019/9/main/command">
                <pc:docMk/>
                <pc:sldMk cId="2596848509" sldId="314"/>
                <pc2:cmMk id="{AA818147-152C-488F-A3D1-F94C06A49028}"/>
              </pc2:cmMkLst>
            </pc226:cmChg>
            <pc226:cmChg xmlns:pc226="http://schemas.microsoft.com/office/powerpoint/2022/06/main/command" chg="mod">
              <pc226:chgData name="Jeroen de Ruig" userId="93323e29-d364-4247-afb1-34d8eba1bd55" providerId="ADAL" clId="{F2AA940F-625C-46EA-B4B7-360F32434CB4}" dt="2024-10-21T12:53:40.900" v="6014" actId="6549"/>
              <pc2:cmMkLst xmlns:pc2="http://schemas.microsoft.com/office/powerpoint/2019/9/main/command">
                <pc:docMk/>
                <pc:sldMk cId="2596848509" sldId="314"/>
                <pc2:cmMk id="{10023E8A-CAC6-471E-89DB-BD13BD4125E8}"/>
              </pc2:cmMkLst>
            </pc226:cmChg>
            <pc226:cmChg xmlns:pc226="http://schemas.microsoft.com/office/powerpoint/2022/06/main/command" chg="mod">
              <pc226:chgData name="Jeroen de Ruig" userId="93323e29-d364-4247-afb1-34d8eba1bd55" providerId="ADAL" clId="{F2AA940F-625C-46EA-B4B7-360F32434CB4}" dt="2024-10-21T12:53:40.900" v="6014" actId="6549"/>
              <pc2:cmMkLst xmlns:pc2="http://schemas.microsoft.com/office/powerpoint/2019/9/main/command">
                <pc:docMk/>
                <pc:sldMk cId="2596848509" sldId="314"/>
                <pc2:cmMk id="{C09DCCDA-FA1F-48A6-AF63-4DA54B80F822}"/>
              </pc2:cmMkLst>
            </pc226:cmChg>
          </p:ext>
        </pc:extLst>
      </pc:sldChg>
      <pc:sldChg chg="modSp add mod modCm">
        <pc:chgData name="Jeroen de Ruig" userId="93323e29-d364-4247-afb1-34d8eba1bd55" providerId="ADAL" clId="{F2AA940F-625C-46EA-B4B7-360F32434CB4}" dt="2024-10-21T12:54:48.748" v="6026"/>
        <pc:sldMkLst>
          <pc:docMk/>
          <pc:sldMk cId="2072928113" sldId="315"/>
        </pc:sldMkLst>
        <pc:extLst>
          <p:ext xmlns:p="http://schemas.openxmlformats.org/presentationml/2006/main" uri="{D6D511B9-2390-475A-947B-AFAB55BFBCF1}">
            <pc226:cmChg xmlns:pc226="http://schemas.microsoft.com/office/powerpoint/2022/06/main/command" chg="mod">
              <pc226:chgData name="Jeroen de Ruig" userId="93323e29-d364-4247-afb1-34d8eba1bd55" providerId="ADAL" clId="{F2AA940F-625C-46EA-B4B7-360F32434CB4}" dt="2024-10-21T12:54:48.748" v="6026"/>
              <pc2:cmMkLst xmlns:pc2="http://schemas.microsoft.com/office/powerpoint/2019/9/main/command">
                <pc:docMk/>
                <pc:sldMk cId="2072928113" sldId="315"/>
                <pc2:cmMk id="{4F69931F-ED4A-4E7F-9BDF-875A8375B6E1}"/>
              </pc2:cmMkLst>
            </pc226:cmChg>
            <pc226:cmChg xmlns:pc226="http://schemas.microsoft.com/office/powerpoint/2022/06/main/command" chg="mod">
              <pc226:chgData name="Jeroen de Ruig" userId="93323e29-d364-4247-afb1-34d8eba1bd55" providerId="ADAL" clId="{F2AA940F-625C-46EA-B4B7-360F32434CB4}" dt="2024-10-21T12:54:48.748" v="6026"/>
              <pc2:cmMkLst xmlns:pc2="http://schemas.microsoft.com/office/powerpoint/2019/9/main/command">
                <pc:docMk/>
                <pc:sldMk cId="2072928113" sldId="315"/>
                <pc2:cmMk id="{30166567-2F3A-4836-B40B-E625D2E3E91A}"/>
              </pc2:cmMkLst>
            </pc226:cmChg>
            <pc226:cmChg xmlns:pc226="http://schemas.microsoft.com/office/powerpoint/2022/06/main/command" chg="mod">
              <pc226:chgData name="Jeroen de Ruig" userId="93323e29-d364-4247-afb1-34d8eba1bd55" providerId="ADAL" clId="{F2AA940F-625C-46EA-B4B7-360F32434CB4}" dt="2024-10-21T12:54:48.748" v="6026"/>
              <pc2:cmMkLst xmlns:pc2="http://schemas.microsoft.com/office/powerpoint/2019/9/main/command">
                <pc:docMk/>
                <pc:sldMk cId="2072928113" sldId="315"/>
                <pc2:cmMk id="{73FAD9B9-53C6-4A83-BEA5-CE4132BAFF5B}"/>
              </pc2:cmMkLst>
            </pc226:cmChg>
            <pc226:cmChg xmlns:pc226="http://schemas.microsoft.com/office/powerpoint/2022/06/main/command" chg="mod">
              <pc226:chgData name="Jeroen de Ruig" userId="93323e29-d364-4247-afb1-34d8eba1bd55" providerId="ADAL" clId="{F2AA940F-625C-46EA-B4B7-360F32434CB4}" dt="2024-10-21T12:54:48.748" v="6026"/>
              <pc2:cmMkLst xmlns:pc2="http://schemas.microsoft.com/office/powerpoint/2019/9/main/command">
                <pc:docMk/>
                <pc:sldMk cId="2072928113" sldId="315"/>
                <pc2:cmMk id="{3ED977BC-F6D8-478B-971D-C7AE56A85748}"/>
              </pc2:cmMkLst>
            </pc226:cmChg>
          </p:ext>
        </pc:extLst>
      </pc:sldChg>
      <pc:sldChg chg="modSp add mod modCm">
        <pc:chgData name="Jeroen de Ruig" userId="93323e29-d364-4247-afb1-34d8eba1bd55" providerId="ADAL" clId="{F2AA940F-625C-46EA-B4B7-360F32434CB4}" dt="2024-10-30T16:11:10.970" v="9156" actId="20577"/>
        <pc:sldMkLst>
          <pc:docMk/>
          <pc:sldMk cId="755926688" sldId="316"/>
        </pc:sldMkLst>
        <pc:spChg chg="mod">
          <ac:chgData name="Jeroen de Ruig" userId="93323e29-d364-4247-afb1-34d8eba1bd55" providerId="ADAL" clId="{F2AA940F-625C-46EA-B4B7-360F32434CB4}" dt="2024-10-30T16:11:10.970" v="9156" actId="20577"/>
          <ac:spMkLst>
            <pc:docMk/>
            <pc:sldMk cId="755926688" sldId="316"/>
            <ac:spMk id="3" creationId="{C1AF7A3F-812D-4CE5-9DEB-853E8C8FB7F8}"/>
          </ac:spMkLst>
        </pc:spChg>
        <pc:extLst>
          <p:ext xmlns:p="http://schemas.openxmlformats.org/presentationml/2006/main" uri="{D6D511B9-2390-475A-947B-AFAB55BFBCF1}">
            <pc226:cmChg xmlns:pc226="http://schemas.microsoft.com/office/powerpoint/2022/06/main/command" chg="mod">
              <pc226:chgData name="Jeroen de Ruig" userId="93323e29-d364-4247-afb1-34d8eba1bd55" providerId="ADAL" clId="{F2AA940F-625C-46EA-B4B7-360F32434CB4}" dt="2024-10-30T16:11:10.970" v="9156" actId="20577"/>
              <pc2:cmMkLst xmlns:pc2="http://schemas.microsoft.com/office/powerpoint/2019/9/main/command">
                <pc:docMk/>
                <pc:sldMk cId="755926688" sldId="316"/>
                <pc2:cmMk id="{35AC5B3B-DEB9-47DA-AD1C-58123066593A}"/>
              </pc2:cmMkLst>
            </pc226:cmChg>
            <pc226:cmChg xmlns:pc226="http://schemas.microsoft.com/office/powerpoint/2022/06/main/command" chg="mod">
              <pc226:chgData name="Jeroen de Ruig" userId="93323e29-d364-4247-afb1-34d8eba1bd55" providerId="ADAL" clId="{F2AA940F-625C-46EA-B4B7-360F32434CB4}" dt="2024-10-30T16:11:10.970" v="9156" actId="20577"/>
              <pc2:cmMkLst xmlns:pc2="http://schemas.microsoft.com/office/powerpoint/2019/9/main/command">
                <pc:docMk/>
                <pc:sldMk cId="755926688" sldId="316"/>
                <pc2:cmMk id="{DC4D9161-518E-404D-98D5-BEE12CD4A0E5}"/>
              </pc2:cmMkLst>
            </pc226:cmChg>
            <pc226:cmChg xmlns:pc226="http://schemas.microsoft.com/office/powerpoint/2022/06/main/command" chg="mod">
              <pc226:chgData name="Jeroen de Ruig" userId="93323e29-d364-4247-afb1-34d8eba1bd55" providerId="ADAL" clId="{F2AA940F-625C-46EA-B4B7-360F32434CB4}" dt="2024-10-30T16:11:10.970" v="9156" actId="20577"/>
              <pc2:cmMkLst xmlns:pc2="http://schemas.microsoft.com/office/powerpoint/2019/9/main/command">
                <pc:docMk/>
                <pc:sldMk cId="755926688" sldId="316"/>
                <pc2:cmMk id="{B360D7A1-1F20-4E3C-846A-DD058B396E20}"/>
              </pc2:cmMkLst>
            </pc226:cmChg>
            <pc226:cmChg xmlns:pc226="http://schemas.microsoft.com/office/powerpoint/2022/06/main/command" chg="mod">
              <pc226:chgData name="Jeroen de Ruig" userId="93323e29-d364-4247-afb1-34d8eba1bd55" providerId="ADAL" clId="{F2AA940F-625C-46EA-B4B7-360F32434CB4}" dt="2024-10-30T16:11:10.970" v="9156" actId="20577"/>
              <pc2:cmMkLst xmlns:pc2="http://schemas.microsoft.com/office/powerpoint/2019/9/main/command">
                <pc:docMk/>
                <pc:sldMk cId="755926688" sldId="316"/>
                <pc2:cmMk id="{FB3084B9-CA9E-436D-B16E-C99A6A08EBF9}"/>
              </pc2:cmMkLst>
            </pc226:cmChg>
            <pc226:cmChg xmlns:pc226="http://schemas.microsoft.com/office/powerpoint/2022/06/main/command" chg="mod">
              <pc226:chgData name="Jeroen de Ruig" userId="93323e29-d364-4247-afb1-34d8eba1bd55" providerId="ADAL" clId="{F2AA940F-625C-46EA-B4B7-360F32434CB4}" dt="2024-10-30T16:11:10.970" v="9156" actId="20577"/>
              <pc2:cmMkLst xmlns:pc2="http://schemas.microsoft.com/office/powerpoint/2019/9/main/command">
                <pc:docMk/>
                <pc:sldMk cId="755926688" sldId="316"/>
                <pc2:cmMk id="{E8C269E8-C9B5-4866-905B-B8F023DB10A1}"/>
              </pc2:cmMkLst>
            </pc226:cmChg>
          </p:ext>
        </pc:extLst>
      </pc:sldChg>
      <pc:sldChg chg="modSp add mod modCm">
        <pc:chgData name="Jeroen de Ruig" userId="93323e29-d364-4247-afb1-34d8eba1bd55" providerId="ADAL" clId="{F2AA940F-625C-46EA-B4B7-360F32434CB4}" dt="2024-10-21T15:08:34.922" v="6449" actId="20577"/>
        <pc:sldMkLst>
          <pc:docMk/>
          <pc:sldMk cId="1887055418" sldId="317"/>
        </pc:sldMkLst>
        <pc:extLst>
          <p:ext xmlns:p="http://schemas.openxmlformats.org/presentationml/2006/main" uri="{D6D511B9-2390-475A-947B-AFAB55BFBCF1}">
            <pc226:cmChg xmlns:pc226="http://schemas.microsoft.com/office/powerpoint/2022/06/main/command" chg="mod">
              <pc226:chgData name="Jeroen de Ruig" userId="93323e29-d364-4247-afb1-34d8eba1bd55" providerId="ADAL" clId="{F2AA940F-625C-46EA-B4B7-360F32434CB4}" dt="2024-10-21T15:08:34.922" v="6449" actId="20577"/>
              <pc2:cmMkLst xmlns:pc2="http://schemas.microsoft.com/office/powerpoint/2019/9/main/command">
                <pc:docMk/>
                <pc:sldMk cId="1887055418" sldId="317"/>
                <pc2:cmMk id="{DF837F58-EC0C-4DDB-9860-28EB4C182F42}"/>
              </pc2:cmMkLst>
            </pc226:cmChg>
            <pc226:cmChg xmlns:pc226="http://schemas.microsoft.com/office/powerpoint/2022/06/main/command" chg="mod">
              <pc226:chgData name="Jeroen de Ruig" userId="93323e29-d364-4247-afb1-34d8eba1bd55" providerId="ADAL" clId="{F2AA940F-625C-46EA-B4B7-360F32434CB4}" dt="2024-10-21T15:08:34.922" v="6449" actId="20577"/>
              <pc2:cmMkLst xmlns:pc2="http://schemas.microsoft.com/office/powerpoint/2019/9/main/command">
                <pc:docMk/>
                <pc:sldMk cId="1887055418" sldId="317"/>
                <pc2:cmMk id="{374B1061-748A-4C56-A43D-DB23D74F8857}"/>
              </pc2:cmMkLst>
            </pc226:cmChg>
            <pc226:cmChg xmlns:pc226="http://schemas.microsoft.com/office/powerpoint/2022/06/main/command" chg="mod">
              <pc226:chgData name="Jeroen de Ruig" userId="93323e29-d364-4247-afb1-34d8eba1bd55" providerId="ADAL" clId="{F2AA940F-625C-46EA-B4B7-360F32434CB4}" dt="2024-10-21T15:08:34.922" v="6449" actId="20577"/>
              <pc2:cmMkLst xmlns:pc2="http://schemas.microsoft.com/office/powerpoint/2019/9/main/command">
                <pc:docMk/>
                <pc:sldMk cId="1887055418" sldId="317"/>
                <pc2:cmMk id="{DE1067D2-A07B-4B27-920C-250EBDBF7014}"/>
              </pc2:cmMkLst>
            </pc226:cmChg>
            <pc226:cmChg xmlns:pc226="http://schemas.microsoft.com/office/powerpoint/2022/06/main/command" chg="mod">
              <pc226:chgData name="Jeroen de Ruig" userId="93323e29-d364-4247-afb1-34d8eba1bd55" providerId="ADAL" clId="{F2AA940F-625C-46EA-B4B7-360F32434CB4}" dt="2024-10-21T15:08:34.922" v="6449" actId="20577"/>
              <pc2:cmMkLst xmlns:pc2="http://schemas.microsoft.com/office/powerpoint/2019/9/main/command">
                <pc:docMk/>
                <pc:sldMk cId="1887055418" sldId="317"/>
                <pc2:cmMk id="{7EA8F0F2-6E06-4418-957C-F6C3BBD15184}"/>
              </pc2:cmMkLst>
            </pc226:cmChg>
            <pc226:cmChg xmlns:pc226="http://schemas.microsoft.com/office/powerpoint/2022/06/main/command" chg="mod">
              <pc226:chgData name="Jeroen de Ruig" userId="93323e29-d364-4247-afb1-34d8eba1bd55" providerId="ADAL" clId="{F2AA940F-625C-46EA-B4B7-360F32434CB4}" dt="2024-10-21T15:08:34.922" v="6449" actId="20577"/>
              <pc2:cmMkLst xmlns:pc2="http://schemas.microsoft.com/office/powerpoint/2019/9/main/command">
                <pc:docMk/>
                <pc:sldMk cId="1887055418" sldId="317"/>
                <pc2:cmMk id="{5F795BFF-42A6-4C98-A423-AC6A9EFA2DF3}"/>
              </pc2:cmMkLst>
            </pc226:cmChg>
          </p:ext>
        </pc:extLst>
      </pc:sldChg>
      <pc:sldChg chg="modSp add mod modCm">
        <pc:chgData name="Jeroen de Ruig" userId="93323e29-d364-4247-afb1-34d8eba1bd55" providerId="ADAL" clId="{F2AA940F-625C-46EA-B4B7-360F32434CB4}" dt="2024-10-29T15:22:29.459" v="7737" actId="20577"/>
        <pc:sldMkLst>
          <pc:docMk/>
          <pc:sldMk cId="1145548787" sldId="318"/>
        </pc:sldMkLst>
        <pc:extLst>
          <p:ext xmlns:p="http://schemas.openxmlformats.org/presentationml/2006/main" uri="{D6D511B9-2390-475A-947B-AFAB55BFBCF1}">
            <pc226:cmChg xmlns:pc226="http://schemas.microsoft.com/office/powerpoint/2022/06/main/command" chg="mod">
              <pc226:chgData name="Jeroen de Ruig" userId="93323e29-d364-4247-afb1-34d8eba1bd55" providerId="ADAL" clId="{F2AA940F-625C-46EA-B4B7-360F32434CB4}" dt="2024-10-29T15:22:29.459" v="7737" actId="20577"/>
              <pc2:cmMkLst xmlns:pc2="http://schemas.microsoft.com/office/powerpoint/2019/9/main/command">
                <pc:docMk/>
                <pc:sldMk cId="1145548787" sldId="318"/>
                <pc2:cmMk id="{7F57EB03-9783-4B57-B9C9-E813C848DE8C}"/>
              </pc2:cmMkLst>
            </pc226:cmChg>
            <pc226:cmChg xmlns:pc226="http://schemas.microsoft.com/office/powerpoint/2022/06/main/command" chg="mod">
              <pc226:chgData name="Jeroen de Ruig" userId="93323e29-d364-4247-afb1-34d8eba1bd55" providerId="ADAL" clId="{F2AA940F-625C-46EA-B4B7-360F32434CB4}" dt="2024-10-29T15:22:29.459" v="7737" actId="20577"/>
              <pc2:cmMkLst xmlns:pc2="http://schemas.microsoft.com/office/powerpoint/2019/9/main/command">
                <pc:docMk/>
                <pc:sldMk cId="1145548787" sldId="318"/>
                <pc2:cmMk id="{B3F17E08-AE50-4E41-A891-4DC35C4C4428}"/>
              </pc2:cmMkLst>
            </pc226:cmChg>
          </p:ext>
        </pc:extLst>
      </pc:sldChg>
      <pc:sldChg chg="modSp add mod modCm">
        <pc:chgData name="Jeroen de Ruig" userId="93323e29-d364-4247-afb1-34d8eba1bd55" providerId="ADAL" clId="{F2AA940F-625C-46EA-B4B7-360F32434CB4}" dt="2024-10-21T15:34:49.347" v="7695" actId="20577"/>
        <pc:sldMkLst>
          <pc:docMk/>
          <pc:sldMk cId="1439876912" sldId="319"/>
        </pc:sldMkLst>
        <pc:extLst>
          <p:ext xmlns:p="http://schemas.openxmlformats.org/presentationml/2006/main" uri="{D6D511B9-2390-475A-947B-AFAB55BFBCF1}">
            <pc226:cmChg xmlns:pc226="http://schemas.microsoft.com/office/powerpoint/2022/06/main/command" chg="mod">
              <pc226:chgData name="Jeroen de Ruig" userId="93323e29-d364-4247-afb1-34d8eba1bd55" providerId="ADAL" clId="{F2AA940F-625C-46EA-B4B7-360F32434CB4}" dt="2024-10-21T15:34:49.347" v="7695" actId="20577"/>
              <pc2:cmMkLst xmlns:pc2="http://schemas.microsoft.com/office/powerpoint/2019/9/main/command">
                <pc:docMk/>
                <pc:sldMk cId="1439876912" sldId="319"/>
                <pc2:cmMk id="{AA6AED29-EE71-4A8E-9573-E049921DAA89}"/>
              </pc2:cmMkLst>
            </pc226:cmChg>
            <pc226:cmChg xmlns:pc226="http://schemas.microsoft.com/office/powerpoint/2022/06/main/command" chg="mod">
              <pc226:chgData name="Jeroen de Ruig" userId="93323e29-d364-4247-afb1-34d8eba1bd55" providerId="ADAL" clId="{F2AA940F-625C-46EA-B4B7-360F32434CB4}" dt="2024-10-21T15:34:49.347" v="7695" actId="20577"/>
              <pc2:cmMkLst xmlns:pc2="http://schemas.microsoft.com/office/powerpoint/2019/9/main/command">
                <pc:docMk/>
                <pc:sldMk cId="1439876912" sldId="319"/>
                <pc2:cmMk id="{5CBD3D2F-5DA3-4882-8E28-BF317D4A7910}"/>
              </pc2:cmMkLst>
            </pc226:cmChg>
            <pc226:cmChg xmlns:pc226="http://schemas.microsoft.com/office/powerpoint/2022/06/main/command" chg="mod">
              <pc226:chgData name="Jeroen de Ruig" userId="93323e29-d364-4247-afb1-34d8eba1bd55" providerId="ADAL" clId="{F2AA940F-625C-46EA-B4B7-360F32434CB4}" dt="2024-10-21T15:34:49.347" v="7695" actId="20577"/>
              <pc2:cmMkLst xmlns:pc2="http://schemas.microsoft.com/office/powerpoint/2019/9/main/command">
                <pc:docMk/>
                <pc:sldMk cId="1439876912" sldId="319"/>
                <pc2:cmMk id="{87CD4AD0-7AF7-4BC1-A1EC-390421B747FF}"/>
              </pc2:cmMkLst>
            </pc226:cmChg>
            <pc226:cmChg xmlns:pc226="http://schemas.microsoft.com/office/powerpoint/2022/06/main/command" chg="mod">
              <pc226:chgData name="Jeroen de Ruig" userId="93323e29-d364-4247-afb1-34d8eba1bd55" providerId="ADAL" clId="{F2AA940F-625C-46EA-B4B7-360F32434CB4}" dt="2024-10-21T15:34:49.347" v="7695" actId="20577"/>
              <pc2:cmMkLst xmlns:pc2="http://schemas.microsoft.com/office/powerpoint/2019/9/main/command">
                <pc:docMk/>
                <pc:sldMk cId="1439876912" sldId="319"/>
                <pc2:cmMk id="{1BF5E1D0-01CB-45B1-91D6-D2A4CAC78965}"/>
              </pc2:cmMkLst>
            </pc226:cmChg>
          </p:ext>
        </pc:extLst>
      </pc:sldChg>
      <pc:sldChg chg="modSp add mod">
        <pc:chgData name="Jeroen de Ruig" userId="93323e29-d364-4247-afb1-34d8eba1bd55" providerId="ADAL" clId="{F2AA940F-625C-46EA-B4B7-360F32434CB4}" dt="2024-10-31T07:43:52.904" v="11498" actId="20577"/>
        <pc:sldMkLst>
          <pc:docMk/>
          <pc:sldMk cId="3769779797" sldId="320"/>
        </pc:sldMkLst>
        <pc:spChg chg="mod">
          <ac:chgData name="Jeroen de Ruig" userId="93323e29-d364-4247-afb1-34d8eba1bd55" providerId="ADAL" clId="{F2AA940F-625C-46EA-B4B7-360F32434CB4}" dt="2024-10-31T07:43:46.394" v="11478" actId="1076"/>
          <ac:spMkLst>
            <pc:docMk/>
            <pc:sldMk cId="3769779797" sldId="320"/>
            <ac:spMk id="3" creationId="{7EA9613A-6AEA-4718-4A1B-E3A8E945F154}"/>
          </ac:spMkLst>
        </pc:spChg>
        <pc:spChg chg="mod">
          <ac:chgData name="Jeroen de Ruig" userId="93323e29-d364-4247-afb1-34d8eba1bd55" providerId="ADAL" clId="{F2AA940F-625C-46EA-B4B7-360F32434CB4}" dt="2024-10-31T07:43:52.904" v="11498" actId="20577"/>
          <ac:spMkLst>
            <pc:docMk/>
            <pc:sldMk cId="3769779797" sldId="320"/>
            <ac:spMk id="4" creationId="{A1E6E08B-FC1D-68F9-8A4B-7507E0F7AC62}"/>
          </ac:spMkLst>
        </pc:spChg>
      </pc:sldChg>
      <pc:sldChg chg="modSp add mod modCm">
        <pc:chgData name="Jeroen de Ruig" userId="93323e29-d364-4247-afb1-34d8eba1bd55" providerId="ADAL" clId="{F2AA940F-625C-46EA-B4B7-360F32434CB4}" dt="2024-10-29T15:43:13.855" v="7993" actId="20577"/>
        <pc:sldMkLst>
          <pc:docMk/>
          <pc:sldMk cId="160550942" sldId="321"/>
        </pc:sldMkLst>
        <pc:spChg chg="mod">
          <ac:chgData name="Jeroen de Ruig" userId="93323e29-d364-4247-afb1-34d8eba1bd55" providerId="ADAL" clId="{F2AA940F-625C-46EA-B4B7-360F32434CB4}" dt="2024-10-29T15:43:13.855" v="7993" actId="20577"/>
          <ac:spMkLst>
            <pc:docMk/>
            <pc:sldMk cId="160550942" sldId="321"/>
            <ac:spMk id="3" creationId="{E918A763-C9EF-DCE9-0D02-BECB48AEAF22}"/>
          </ac:spMkLst>
        </pc:spChg>
        <pc:extLst>
          <p:ext xmlns:p="http://schemas.openxmlformats.org/presentationml/2006/main" uri="{D6D511B9-2390-475A-947B-AFAB55BFBCF1}">
            <pc226:cmChg xmlns:pc226="http://schemas.microsoft.com/office/powerpoint/2022/06/main/command" chg="mod">
              <pc226:chgData name="Jeroen de Ruig" userId="93323e29-d364-4247-afb1-34d8eba1bd55" providerId="ADAL" clId="{F2AA940F-625C-46EA-B4B7-360F32434CB4}" dt="2024-10-29T15:40:25.178" v="7875" actId="20577"/>
              <pc2:cmMkLst xmlns:pc2="http://schemas.microsoft.com/office/powerpoint/2019/9/main/command">
                <pc:docMk/>
                <pc:sldMk cId="160550942" sldId="321"/>
                <pc2:cmMk id="{335A7A10-80B9-42D4-9A3B-05AEE1C7455B}"/>
              </pc2:cmMkLst>
            </pc226:cmChg>
            <pc226:cmChg xmlns:pc226="http://schemas.microsoft.com/office/powerpoint/2022/06/main/command" chg="mod">
              <pc226:chgData name="Jeroen de Ruig" userId="93323e29-d364-4247-afb1-34d8eba1bd55" providerId="ADAL" clId="{F2AA940F-625C-46EA-B4B7-360F32434CB4}" dt="2024-10-29T15:43:13.855" v="7993" actId="20577"/>
              <pc2:cmMkLst xmlns:pc2="http://schemas.microsoft.com/office/powerpoint/2019/9/main/command">
                <pc:docMk/>
                <pc:sldMk cId="160550942" sldId="321"/>
                <pc2:cmMk id="{DEB77D7D-764F-4FAA-9064-C702D53645E2}"/>
              </pc2:cmMkLst>
            </pc226:cmChg>
            <pc226:cmChg xmlns:pc226="http://schemas.microsoft.com/office/powerpoint/2022/06/main/command" chg="mod">
              <pc226:chgData name="Jeroen de Ruig" userId="93323e29-d364-4247-afb1-34d8eba1bd55" providerId="ADAL" clId="{F2AA940F-625C-46EA-B4B7-360F32434CB4}" dt="2024-10-29T15:40:25.178" v="7875" actId="20577"/>
              <pc2:cmMkLst xmlns:pc2="http://schemas.microsoft.com/office/powerpoint/2019/9/main/command">
                <pc:docMk/>
                <pc:sldMk cId="160550942" sldId="321"/>
                <pc2:cmMk id="{D07C6480-3C74-4C58-A3D3-A8F90033DCB4}"/>
              </pc2:cmMkLst>
            </pc226:cmChg>
            <pc226:cmChg xmlns:pc226="http://schemas.microsoft.com/office/powerpoint/2022/06/main/command" chg="mod">
              <pc226:chgData name="Jeroen de Ruig" userId="93323e29-d364-4247-afb1-34d8eba1bd55" providerId="ADAL" clId="{F2AA940F-625C-46EA-B4B7-360F32434CB4}" dt="2024-10-29T15:40:25.178" v="7875" actId="20577"/>
              <pc2:cmMkLst xmlns:pc2="http://schemas.microsoft.com/office/powerpoint/2019/9/main/command">
                <pc:docMk/>
                <pc:sldMk cId="160550942" sldId="321"/>
                <pc2:cmMk id="{0A94EFCC-9888-4253-8388-1EA12569A55B}"/>
              </pc2:cmMkLst>
            </pc226:cmChg>
          </p:ext>
        </pc:extLst>
      </pc:sldChg>
      <pc:sldChg chg="addSp modSp add mod modCm">
        <pc:chgData name="Jeroen de Ruig" userId="93323e29-d364-4247-afb1-34d8eba1bd55" providerId="ADAL" clId="{F2AA940F-625C-46EA-B4B7-360F32434CB4}" dt="2024-10-30T16:23:55.736" v="9296" actId="14100"/>
        <pc:sldMkLst>
          <pc:docMk/>
          <pc:sldMk cId="4199933453" sldId="322"/>
        </pc:sldMkLst>
        <pc:spChg chg="mod">
          <ac:chgData name="Jeroen de Ruig" userId="93323e29-d364-4247-afb1-34d8eba1bd55" providerId="ADAL" clId="{F2AA940F-625C-46EA-B4B7-360F32434CB4}" dt="2024-10-30T16:21:10.116" v="9250" actId="20577"/>
          <ac:spMkLst>
            <pc:docMk/>
            <pc:sldMk cId="4199933453" sldId="322"/>
            <ac:spMk id="3" creationId="{1D6F3AA8-0BEC-92E3-2010-DC17DD80DD7E}"/>
          </ac:spMkLst>
        </pc:spChg>
        <pc:extLst>
          <p:ext xmlns:p="http://schemas.openxmlformats.org/presentationml/2006/main" uri="{D6D511B9-2390-475A-947B-AFAB55BFBCF1}">
            <pc226:cmChg xmlns:pc226="http://schemas.microsoft.com/office/powerpoint/2022/06/main/command" chg="mod">
              <pc226:chgData name="Jeroen de Ruig" userId="93323e29-d364-4247-afb1-34d8eba1bd55" providerId="ADAL" clId="{F2AA940F-625C-46EA-B4B7-360F32434CB4}" dt="2024-10-30T16:21:10.116" v="9250" actId="20577"/>
              <pc2:cmMkLst xmlns:pc2="http://schemas.microsoft.com/office/powerpoint/2019/9/main/command">
                <pc:docMk/>
                <pc:sldMk cId="4199933453" sldId="322"/>
                <pc2:cmMk id="{68251D0E-217B-405C-B555-F0E2D312FA1C}"/>
              </pc2:cmMkLst>
            </pc226:cmChg>
            <pc226:cmChg xmlns:pc226="http://schemas.microsoft.com/office/powerpoint/2022/06/main/command" chg="mod">
              <pc226:chgData name="Jeroen de Ruig" userId="93323e29-d364-4247-afb1-34d8eba1bd55" providerId="ADAL" clId="{F2AA940F-625C-46EA-B4B7-360F32434CB4}" dt="2024-10-30T16:21:10.116" v="9250" actId="20577"/>
              <pc2:cmMkLst xmlns:pc2="http://schemas.microsoft.com/office/powerpoint/2019/9/main/command">
                <pc:docMk/>
                <pc:sldMk cId="4199933453" sldId="322"/>
                <pc2:cmMk id="{FAEDB76E-916A-4643-89FB-5A7A5145D464}"/>
              </pc2:cmMkLst>
            </pc226:cmChg>
            <pc226:cmChg xmlns:pc226="http://schemas.microsoft.com/office/powerpoint/2022/06/main/command" chg="mod">
              <pc226:chgData name="Jeroen de Ruig" userId="93323e29-d364-4247-afb1-34d8eba1bd55" providerId="ADAL" clId="{F2AA940F-625C-46EA-B4B7-360F32434CB4}" dt="2024-10-30T16:21:10.116" v="9250" actId="20577"/>
              <pc2:cmMkLst xmlns:pc2="http://schemas.microsoft.com/office/powerpoint/2019/9/main/command">
                <pc:docMk/>
                <pc:sldMk cId="4199933453" sldId="322"/>
                <pc2:cmMk id="{E84CFF93-764A-4E35-85BE-47FC0B5FB8EC}"/>
              </pc2:cmMkLst>
            </pc226:cmChg>
            <pc226:cmChg xmlns:pc226="http://schemas.microsoft.com/office/powerpoint/2022/06/main/command" chg="mod">
              <pc226:chgData name="Jeroen de Ruig" userId="93323e29-d364-4247-afb1-34d8eba1bd55" providerId="ADAL" clId="{F2AA940F-625C-46EA-B4B7-360F32434CB4}" dt="2024-10-30T16:21:10.116" v="9250" actId="20577"/>
              <pc2:cmMkLst xmlns:pc2="http://schemas.microsoft.com/office/powerpoint/2019/9/main/command">
                <pc:docMk/>
                <pc:sldMk cId="4199933453" sldId="322"/>
                <pc2:cmMk id="{4EC060F9-8A8E-4288-B671-898FDD0099C7}"/>
              </pc2:cmMkLst>
            </pc226:cmChg>
            <pc226:cmChg xmlns:pc226="http://schemas.microsoft.com/office/powerpoint/2022/06/main/command" chg="mod">
              <pc226:chgData name="Jeroen de Ruig" userId="93323e29-d364-4247-afb1-34d8eba1bd55" providerId="ADAL" clId="{F2AA940F-625C-46EA-B4B7-360F32434CB4}" dt="2024-10-30T16:21:53.046" v="9283" actId="20577"/>
              <pc2:cmMkLst xmlns:pc2="http://schemas.microsoft.com/office/powerpoint/2019/9/main/command">
                <pc:docMk/>
                <pc:sldMk cId="4199933453" sldId="322"/>
                <pc2:cmMk id="{658A1EFB-06DE-4CEC-A16A-DA1FFE446A9D}"/>
              </pc2:cmMkLst>
            </pc226:cmChg>
          </p:ext>
        </pc:extLst>
      </pc:sldChg>
      <pc:sldChg chg="addSp delSp modSp add mod modCm">
        <pc:chgData name="Jeroen de Ruig" userId="93323e29-d364-4247-afb1-34d8eba1bd55" providerId="ADAL" clId="{F2AA940F-625C-46EA-B4B7-360F32434CB4}" dt="2024-10-31T08:43:56.624" v="11775" actId="6549"/>
        <pc:sldMkLst>
          <pc:docMk/>
          <pc:sldMk cId="1051110886" sldId="323"/>
        </pc:sldMkLst>
        <pc:spChg chg="mod">
          <ac:chgData name="Jeroen de Ruig" userId="93323e29-d364-4247-afb1-34d8eba1bd55" providerId="ADAL" clId="{F2AA940F-625C-46EA-B4B7-360F32434CB4}" dt="2024-10-31T08:43:16.568" v="11715" actId="400"/>
          <ac:spMkLst>
            <pc:docMk/>
            <pc:sldMk cId="1051110886" sldId="323"/>
            <ac:spMk id="3" creationId="{8F1AB231-F9E9-EC16-FC9B-73BB6A34D738}"/>
          </ac:spMkLst>
        </pc:spChg>
        <pc:extLst>
          <p:ext xmlns:p="http://schemas.openxmlformats.org/presentationml/2006/main" uri="{D6D511B9-2390-475A-947B-AFAB55BFBCF1}">
            <pc226:cmChg xmlns:pc226="http://schemas.microsoft.com/office/powerpoint/2022/06/main/command" chg="mod">
              <pc226:chgData name="Jeroen de Ruig" userId="93323e29-d364-4247-afb1-34d8eba1bd55" providerId="ADAL" clId="{F2AA940F-625C-46EA-B4B7-360F32434CB4}" dt="2024-10-30T16:24:34.397" v="9300" actId="20577"/>
              <pc2:cmMkLst xmlns:pc2="http://schemas.microsoft.com/office/powerpoint/2019/9/main/command">
                <pc:docMk/>
                <pc:sldMk cId="1051110886" sldId="323"/>
                <pc2:cmMk id="{2A141B09-4A0F-4043-ADB2-C6FC620E419C}"/>
              </pc2:cmMkLst>
            </pc226:cmChg>
            <pc226:cmChg xmlns:pc226="http://schemas.microsoft.com/office/powerpoint/2022/06/main/command" chg="mod">
              <pc226:chgData name="Jeroen de Ruig" userId="93323e29-d364-4247-afb1-34d8eba1bd55" providerId="ADAL" clId="{F2AA940F-625C-46EA-B4B7-360F32434CB4}" dt="2024-10-31T08:43:56.624" v="11775" actId="6549"/>
              <pc2:cmMkLst xmlns:pc2="http://schemas.microsoft.com/office/powerpoint/2019/9/main/command">
                <pc:docMk/>
                <pc:sldMk cId="1051110886" sldId="323"/>
                <pc2:cmMk id="{5114EA41-972F-47B3-9FD9-812388C81837}"/>
              </pc2:cmMkLst>
            </pc226:cmChg>
            <pc226:cmChg xmlns:pc226="http://schemas.microsoft.com/office/powerpoint/2022/06/main/command" chg="mod">
              <pc226:chgData name="Jeroen de Ruig" userId="93323e29-d364-4247-afb1-34d8eba1bd55" providerId="ADAL" clId="{F2AA940F-625C-46EA-B4B7-360F32434CB4}" dt="2024-10-31T08:43:56.624" v="11775" actId="6549"/>
              <pc2:cmMkLst xmlns:pc2="http://schemas.microsoft.com/office/powerpoint/2019/9/main/command">
                <pc:docMk/>
                <pc:sldMk cId="1051110886" sldId="323"/>
                <pc2:cmMk id="{4986695F-C8B3-4A1B-8831-89D759A48FBD}"/>
              </pc2:cmMkLst>
            </pc226:cmChg>
            <pc226:cmChg xmlns:pc226="http://schemas.microsoft.com/office/powerpoint/2022/06/main/command" chg="mod">
              <pc226:chgData name="Jeroen de Ruig" userId="93323e29-d364-4247-afb1-34d8eba1bd55" providerId="ADAL" clId="{F2AA940F-625C-46EA-B4B7-360F32434CB4}" dt="2024-10-30T16:24:34.397" v="9300" actId="20577"/>
              <pc2:cmMkLst xmlns:pc2="http://schemas.microsoft.com/office/powerpoint/2019/9/main/command">
                <pc:docMk/>
                <pc:sldMk cId="1051110886" sldId="323"/>
                <pc2:cmMk id="{6EBDAAF9-5FA2-4C22-B208-1ECD43EDF0C4}"/>
              </pc2:cmMkLst>
            </pc226:cmChg>
          </p:ext>
        </pc:extLst>
      </pc:sldChg>
      <pc:sldChg chg="addSp modSp add mod modCm">
        <pc:chgData name="Jeroen de Ruig" userId="93323e29-d364-4247-afb1-34d8eba1bd55" providerId="ADAL" clId="{F2AA940F-625C-46EA-B4B7-360F32434CB4}" dt="2024-11-05T07:38:54.934" v="12516" actId="14100"/>
        <pc:sldMkLst>
          <pc:docMk/>
          <pc:sldMk cId="1041864091" sldId="324"/>
        </pc:sldMkLst>
        <pc:spChg chg="mod">
          <ac:chgData name="Jeroen de Ruig" userId="93323e29-d364-4247-afb1-34d8eba1bd55" providerId="ADAL" clId="{F2AA940F-625C-46EA-B4B7-360F32434CB4}" dt="2024-11-05T07:38:30.892" v="12514" actId="400"/>
          <ac:spMkLst>
            <pc:docMk/>
            <pc:sldMk cId="1041864091" sldId="324"/>
            <ac:spMk id="3" creationId="{6DACB4C8-44B0-0068-535A-4B975E5AE2AD}"/>
          </ac:spMkLst>
        </pc:spChg>
        <pc:extLst>
          <p:ext xmlns:p="http://schemas.openxmlformats.org/presentationml/2006/main" uri="{D6D511B9-2390-475A-947B-AFAB55BFBCF1}">
            <pc226:cmChg xmlns:pc226="http://schemas.microsoft.com/office/powerpoint/2022/06/main/command" chg="mod">
              <pc226:chgData name="Jeroen de Ruig" userId="93323e29-d364-4247-afb1-34d8eba1bd55" providerId="ADAL" clId="{F2AA940F-625C-46EA-B4B7-360F32434CB4}" dt="2024-10-29T15:57:20.665" v="8438" actId="20577"/>
              <pc2:cmMkLst xmlns:pc2="http://schemas.microsoft.com/office/powerpoint/2019/9/main/command">
                <pc:docMk/>
                <pc:sldMk cId="1041864091" sldId="324"/>
                <pc2:cmMk id="{13332D17-D7F9-4FF9-B865-7DE3DE946217}"/>
              </pc2:cmMkLst>
            </pc226:cmChg>
            <pc226:cmChg xmlns:pc226="http://schemas.microsoft.com/office/powerpoint/2022/06/main/command" chg="mod">
              <pc226:chgData name="Jeroen de Ruig" userId="93323e29-d364-4247-afb1-34d8eba1bd55" providerId="ADAL" clId="{F2AA940F-625C-46EA-B4B7-360F32434CB4}" dt="2024-10-29T15:57:20.665" v="8438" actId="20577"/>
              <pc2:cmMkLst xmlns:pc2="http://schemas.microsoft.com/office/powerpoint/2019/9/main/command">
                <pc:docMk/>
                <pc:sldMk cId="1041864091" sldId="324"/>
                <pc2:cmMk id="{679AAC1B-19BD-46F7-9434-1B7FC8E8EB5E}"/>
              </pc2:cmMkLst>
            </pc226:cmChg>
            <pc226:cmChg xmlns:pc226="http://schemas.microsoft.com/office/powerpoint/2022/06/main/command" chg="mod">
              <pc226:chgData name="Jeroen de Ruig" userId="93323e29-d364-4247-afb1-34d8eba1bd55" providerId="ADAL" clId="{F2AA940F-625C-46EA-B4B7-360F32434CB4}" dt="2024-10-29T15:57:20.665" v="8438" actId="20577"/>
              <pc2:cmMkLst xmlns:pc2="http://schemas.microsoft.com/office/powerpoint/2019/9/main/command">
                <pc:docMk/>
                <pc:sldMk cId="1041864091" sldId="324"/>
                <pc2:cmMk id="{1E9C1145-507C-43F6-9AF0-7B41230B71B7}"/>
              </pc2:cmMkLst>
            </pc226:cmChg>
            <pc226:cmChg xmlns:pc226="http://schemas.microsoft.com/office/powerpoint/2022/06/main/command" chg="mod">
              <pc226:chgData name="Jeroen de Ruig" userId="93323e29-d364-4247-afb1-34d8eba1bd55" providerId="ADAL" clId="{F2AA940F-625C-46EA-B4B7-360F32434CB4}" dt="2024-10-29T15:57:20.665" v="8438" actId="20577"/>
              <pc2:cmMkLst xmlns:pc2="http://schemas.microsoft.com/office/powerpoint/2019/9/main/command">
                <pc:docMk/>
                <pc:sldMk cId="1041864091" sldId="324"/>
                <pc2:cmMk id="{7A58F960-5B07-43F3-8069-6927C55BD34A}"/>
              </pc2:cmMkLst>
            </pc226:cmChg>
          </p:ext>
        </pc:extLst>
      </pc:sldChg>
      <pc:sldChg chg="modSp add mod modCm">
        <pc:chgData name="Jeroen de Ruig" userId="93323e29-d364-4247-afb1-34d8eba1bd55" providerId="ADAL" clId="{F2AA940F-625C-46EA-B4B7-360F32434CB4}" dt="2024-10-29T15:59:50.270" v="8548" actId="20577"/>
        <pc:sldMkLst>
          <pc:docMk/>
          <pc:sldMk cId="2362385316" sldId="325"/>
        </pc:sldMkLst>
        <pc:spChg chg="mod">
          <ac:chgData name="Jeroen de Ruig" userId="93323e29-d364-4247-afb1-34d8eba1bd55" providerId="ADAL" clId="{F2AA940F-625C-46EA-B4B7-360F32434CB4}" dt="2024-10-29T15:59:29.465" v="8529" actId="20577"/>
          <ac:spMkLst>
            <pc:docMk/>
            <pc:sldMk cId="2362385316" sldId="325"/>
            <ac:spMk id="2" creationId="{1EE700C1-37DE-D5EB-8C86-C5D085B056E0}"/>
          </ac:spMkLst>
        </pc:spChg>
        <pc:spChg chg="mod">
          <ac:chgData name="Jeroen de Ruig" userId="93323e29-d364-4247-afb1-34d8eba1bd55" providerId="ADAL" clId="{F2AA940F-625C-46EA-B4B7-360F32434CB4}" dt="2024-10-29T15:59:50.270" v="8548" actId="20577"/>
          <ac:spMkLst>
            <pc:docMk/>
            <pc:sldMk cId="2362385316" sldId="325"/>
            <ac:spMk id="3" creationId="{08F7E95A-5347-13C3-8E2F-7183AA68D6D3}"/>
          </ac:spMkLst>
        </pc:spChg>
        <pc:extLst>
          <p:ext xmlns:p="http://schemas.openxmlformats.org/presentationml/2006/main" uri="{D6D511B9-2390-475A-947B-AFAB55BFBCF1}">
            <pc226:cmChg xmlns:pc226="http://schemas.microsoft.com/office/powerpoint/2022/06/main/command" chg="mod">
              <pc226:chgData name="Jeroen de Ruig" userId="93323e29-d364-4247-afb1-34d8eba1bd55" providerId="ADAL" clId="{F2AA940F-625C-46EA-B4B7-360F32434CB4}" dt="2024-10-29T15:59:50.270" v="8548" actId="20577"/>
              <pc2:cmMkLst xmlns:pc2="http://schemas.microsoft.com/office/powerpoint/2019/9/main/command">
                <pc:docMk/>
                <pc:sldMk cId="2362385316" sldId="325"/>
                <pc2:cmMk id="{A61CE31F-07FC-439D-AF75-A877F21AE4ED}"/>
              </pc2:cmMkLst>
            </pc226:cmChg>
            <pc226:cmChg xmlns:pc226="http://schemas.microsoft.com/office/powerpoint/2022/06/main/command" chg="mod">
              <pc226:chgData name="Jeroen de Ruig" userId="93323e29-d364-4247-afb1-34d8eba1bd55" providerId="ADAL" clId="{F2AA940F-625C-46EA-B4B7-360F32434CB4}" dt="2024-10-29T15:59:50.270" v="8548" actId="20577"/>
              <pc2:cmMkLst xmlns:pc2="http://schemas.microsoft.com/office/powerpoint/2019/9/main/command">
                <pc:docMk/>
                <pc:sldMk cId="2362385316" sldId="325"/>
                <pc2:cmMk id="{223DCEB7-57FD-45F7-96DC-2C867E918334}"/>
              </pc2:cmMkLst>
            </pc226:cmChg>
          </p:ext>
        </pc:extLst>
      </pc:sldChg>
      <pc:sldChg chg="addSp modSp add mod modCm">
        <pc:chgData name="Jeroen de Ruig" userId="93323e29-d364-4247-afb1-34d8eba1bd55" providerId="ADAL" clId="{F2AA940F-625C-46EA-B4B7-360F32434CB4}" dt="2024-10-31T08:48:07.693" v="11898" actId="20577"/>
        <pc:sldMkLst>
          <pc:docMk/>
          <pc:sldMk cId="2131730735" sldId="326"/>
        </pc:sldMkLst>
        <pc:spChg chg="mod">
          <ac:chgData name="Jeroen de Ruig" userId="93323e29-d364-4247-afb1-34d8eba1bd55" providerId="ADAL" clId="{F2AA940F-625C-46EA-B4B7-360F32434CB4}" dt="2024-10-29T16:00:42.671" v="8575"/>
          <ac:spMkLst>
            <pc:docMk/>
            <pc:sldMk cId="2131730735" sldId="326"/>
            <ac:spMk id="2" creationId="{100CC22E-82AC-30C1-7896-597F26B3F2A0}"/>
          </ac:spMkLst>
        </pc:spChg>
        <pc:spChg chg="mod">
          <ac:chgData name="Jeroen de Ruig" userId="93323e29-d364-4247-afb1-34d8eba1bd55" providerId="ADAL" clId="{F2AA940F-625C-46EA-B4B7-360F32434CB4}" dt="2024-10-29T16:01:06.059" v="8609" actId="20577"/>
          <ac:spMkLst>
            <pc:docMk/>
            <pc:sldMk cId="2131730735" sldId="326"/>
            <ac:spMk id="3" creationId="{205567BC-DD4D-D8E3-E1CF-0E844DF694BD}"/>
          </ac:spMkLst>
        </pc:spChg>
        <pc:extLst>
          <p:ext xmlns:p="http://schemas.openxmlformats.org/presentationml/2006/main" uri="{D6D511B9-2390-475A-947B-AFAB55BFBCF1}">
            <pc226:cmChg xmlns:pc226="http://schemas.microsoft.com/office/powerpoint/2022/06/main/command" chg="mod">
              <pc226:chgData name="Jeroen de Ruig" userId="93323e29-d364-4247-afb1-34d8eba1bd55" providerId="ADAL" clId="{F2AA940F-625C-46EA-B4B7-360F32434CB4}" dt="2024-10-30T16:47:52.615" v="9536" actId="20577"/>
              <pc2:cmMkLst xmlns:pc2="http://schemas.microsoft.com/office/powerpoint/2019/9/main/command">
                <pc:docMk/>
                <pc:sldMk cId="2131730735" sldId="326"/>
                <pc2:cmMk id="{C693A52D-3FE3-4AF0-A99B-460E410BF851}"/>
              </pc2:cmMkLst>
            </pc226:cmChg>
            <pc226:cmChg xmlns:pc226="http://schemas.microsoft.com/office/powerpoint/2022/06/main/command" chg="mod">
              <pc226:chgData name="Jeroen de Ruig" userId="93323e29-d364-4247-afb1-34d8eba1bd55" providerId="ADAL" clId="{F2AA940F-625C-46EA-B4B7-360F32434CB4}" dt="2024-10-30T16:47:52.615" v="9536" actId="20577"/>
              <pc2:cmMkLst xmlns:pc2="http://schemas.microsoft.com/office/powerpoint/2019/9/main/command">
                <pc:docMk/>
                <pc:sldMk cId="2131730735" sldId="326"/>
                <pc2:cmMk id="{B38FA76C-ADFC-40FF-A5DA-1B67372F49F1}"/>
              </pc2:cmMkLst>
            </pc226:cmChg>
          </p:ext>
        </pc:extLst>
      </pc:sldChg>
      <pc:sldChg chg="addSp modSp add mod modCm">
        <pc:chgData name="Jeroen de Ruig" userId="93323e29-d364-4247-afb1-34d8eba1bd55" providerId="ADAL" clId="{F2AA940F-625C-46EA-B4B7-360F32434CB4}" dt="2024-10-31T08:52:35.589" v="11969" actId="20577"/>
        <pc:sldMkLst>
          <pc:docMk/>
          <pc:sldMk cId="28765314" sldId="327"/>
        </pc:sldMkLst>
        <pc:spChg chg="mod">
          <ac:chgData name="Jeroen de Ruig" userId="93323e29-d364-4247-afb1-34d8eba1bd55" providerId="ADAL" clId="{F2AA940F-625C-46EA-B4B7-360F32434CB4}" dt="2024-10-29T16:01:42.066" v="8636"/>
          <ac:spMkLst>
            <pc:docMk/>
            <pc:sldMk cId="28765314" sldId="327"/>
            <ac:spMk id="2" creationId="{15EF3CD0-26C0-F17F-312E-76A0DE0139B7}"/>
          </ac:spMkLst>
        </pc:spChg>
        <pc:spChg chg="mod">
          <ac:chgData name="Jeroen de Ruig" userId="93323e29-d364-4247-afb1-34d8eba1bd55" providerId="ADAL" clId="{F2AA940F-625C-46EA-B4B7-360F32434CB4}" dt="2024-10-31T08:51:16.916" v="11899" actId="400"/>
          <ac:spMkLst>
            <pc:docMk/>
            <pc:sldMk cId="28765314" sldId="327"/>
            <ac:spMk id="3" creationId="{A2AB7D87-3E40-0D89-242B-6676A1468718}"/>
          </ac:spMkLst>
        </pc:spChg>
        <pc:extLst>
          <p:ext xmlns:p="http://schemas.openxmlformats.org/presentationml/2006/main" uri="{D6D511B9-2390-475A-947B-AFAB55BFBCF1}">
            <pc226:cmChg xmlns:pc226="http://schemas.microsoft.com/office/powerpoint/2022/06/main/command" chg="mod">
              <pc226:chgData name="Jeroen de Ruig" userId="93323e29-d364-4247-afb1-34d8eba1bd55" providerId="ADAL" clId="{F2AA940F-625C-46EA-B4B7-360F32434CB4}" dt="2024-10-29T16:03:16.814" v="8846" actId="20577"/>
              <pc2:cmMkLst xmlns:pc2="http://schemas.microsoft.com/office/powerpoint/2019/9/main/command">
                <pc:docMk/>
                <pc:sldMk cId="28765314" sldId="327"/>
                <pc2:cmMk id="{F34CFE59-20AC-4F85-BAF0-77A1A1775DB5}"/>
              </pc2:cmMkLst>
            </pc226:cmChg>
            <pc226:cmChg xmlns:pc226="http://schemas.microsoft.com/office/powerpoint/2022/06/main/command" chg="mod">
              <pc226:chgData name="Jeroen de Ruig" userId="93323e29-d364-4247-afb1-34d8eba1bd55" providerId="ADAL" clId="{F2AA940F-625C-46EA-B4B7-360F32434CB4}" dt="2024-10-29T16:03:16.814" v="8846" actId="20577"/>
              <pc2:cmMkLst xmlns:pc2="http://schemas.microsoft.com/office/powerpoint/2019/9/main/command">
                <pc:docMk/>
                <pc:sldMk cId="28765314" sldId="327"/>
                <pc2:cmMk id="{E41D4769-14AF-4EA7-9879-BBAAFB4CC5E0}"/>
              </pc2:cmMkLst>
            </pc226:cmChg>
            <pc226:cmChg xmlns:pc226="http://schemas.microsoft.com/office/powerpoint/2022/06/main/command" chg="mod">
              <pc226:chgData name="Jeroen de Ruig" userId="93323e29-d364-4247-afb1-34d8eba1bd55" providerId="ADAL" clId="{F2AA940F-625C-46EA-B4B7-360F32434CB4}" dt="2024-10-29T16:03:16.814" v="8846" actId="20577"/>
              <pc2:cmMkLst xmlns:pc2="http://schemas.microsoft.com/office/powerpoint/2019/9/main/command">
                <pc:docMk/>
                <pc:sldMk cId="28765314" sldId="327"/>
                <pc2:cmMk id="{5BB25CAA-B865-4109-A73A-DDC17D05E5B8}"/>
              </pc2:cmMkLst>
            </pc226:cmChg>
            <pc226:cmChg xmlns:pc226="http://schemas.microsoft.com/office/powerpoint/2022/06/main/command" chg="mod">
              <pc226:chgData name="Jeroen de Ruig" userId="93323e29-d364-4247-afb1-34d8eba1bd55" providerId="ADAL" clId="{F2AA940F-625C-46EA-B4B7-360F32434CB4}" dt="2024-10-29T16:03:16.814" v="8846" actId="20577"/>
              <pc2:cmMkLst xmlns:pc2="http://schemas.microsoft.com/office/powerpoint/2019/9/main/command">
                <pc:docMk/>
                <pc:sldMk cId="28765314" sldId="327"/>
                <pc2:cmMk id="{2544CCD2-1A93-469D-A297-A27A8FFA527E}"/>
              </pc2:cmMkLst>
            </pc226:cmChg>
            <pc226:cmChg xmlns:pc226="http://schemas.microsoft.com/office/powerpoint/2022/06/main/command" chg="mod">
              <pc226:chgData name="Jeroen de Ruig" userId="93323e29-d364-4247-afb1-34d8eba1bd55" providerId="ADAL" clId="{F2AA940F-625C-46EA-B4B7-360F32434CB4}" dt="2024-10-29T16:03:16.814" v="8846" actId="20577"/>
              <pc2:cmMkLst xmlns:pc2="http://schemas.microsoft.com/office/powerpoint/2019/9/main/command">
                <pc:docMk/>
                <pc:sldMk cId="28765314" sldId="327"/>
                <pc2:cmMk id="{28C7AFE2-729E-407C-974B-B12E52BD6B5D}"/>
              </pc2:cmMkLst>
            </pc226:cmChg>
          </p:ext>
        </pc:extLst>
      </pc:sldChg>
      <pc:sldChg chg="modSp add mod modCm">
        <pc:chgData name="Jeroen de Ruig" userId="93323e29-d364-4247-afb1-34d8eba1bd55" providerId="ADAL" clId="{F2AA940F-625C-46EA-B4B7-360F32434CB4}" dt="2024-10-29T16:30:05.866" v="8909" actId="20577"/>
        <pc:sldMkLst>
          <pc:docMk/>
          <pc:sldMk cId="3821215275" sldId="328"/>
        </pc:sldMkLst>
        <pc:spChg chg="mod">
          <ac:chgData name="Jeroen de Ruig" userId="93323e29-d364-4247-afb1-34d8eba1bd55" providerId="ADAL" clId="{F2AA940F-625C-46EA-B4B7-360F32434CB4}" dt="2024-10-29T16:03:44.362" v="8873"/>
          <ac:spMkLst>
            <pc:docMk/>
            <pc:sldMk cId="3821215275" sldId="328"/>
            <ac:spMk id="2" creationId="{35E6D14B-9C33-CFB2-CA1E-0906781B6A37}"/>
          </ac:spMkLst>
        </pc:spChg>
        <pc:spChg chg="mod">
          <ac:chgData name="Jeroen de Ruig" userId="93323e29-d364-4247-afb1-34d8eba1bd55" providerId="ADAL" clId="{F2AA940F-625C-46EA-B4B7-360F32434CB4}" dt="2024-10-29T16:30:05.866" v="8909" actId="20577"/>
          <ac:spMkLst>
            <pc:docMk/>
            <pc:sldMk cId="3821215275" sldId="328"/>
            <ac:spMk id="3" creationId="{B086E3C4-3EE6-39FA-07C6-70195584A3BF}"/>
          </ac:spMkLst>
        </pc:spChg>
        <pc:extLst>
          <p:ext xmlns:p="http://schemas.openxmlformats.org/presentationml/2006/main" uri="{D6D511B9-2390-475A-947B-AFAB55BFBCF1}">
            <pc226:cmChg xmlns:pc226="http://schemas.microsoft.com/office/powerpoint/2022/06/main/command" chg="mod">
              <pc226:chgData name="Jeroen de Ruig" userId="93323e29-d364-4247-afb1-34d8eba1bd55" providerId="ADAL" clId="{F2AA940F-625C-46EA-B4B7-360F32434CB4}" dt="2024-10-29T16:30:05.866" v="8909" actId="20577"/>
              <pc2:cmMkLst xmlns:pc2="http://schemas.microsoft.com/office/powerpoint/2019/9/main/command">
                <pc:docMk/>
                <pc:sldMk cId="3821215275" sldId="328"/>
                <pc2:cmMk id="{CFE22D0E-869B-4535-A528-43A595BDB092}"/>
              </pc2:cmMkLst>
            </pc226:cmChg>
            <pc226:cmChg xmlns:pc226="http://schemas.microsoft.com/office/powerpoint/2022/06/main/command" chg="mod">
              <pc226:chgData name="Jeroen de Ruig" userId="93323e29-d364-4247-afb1-34d8eba1bd55" providerId="ADAL" clId="{F2AA940F-625C-46EA-B4B7-360F32434CB4}" dt="2024-10-29T16:30:05.866" v="8909" actId="20577"/>
              <pc2:cmMkLst xmlns:pc2="http://schemas.microsoft.com/office/powerpoint/2019/9/main/command">
                <pc:docMk/>
                <pc:sldMk cId="3821215275" sldId="328"/>
                <pc2:cmMk id="{2025E028-0CB1-456E-A2AC-A71E99CB5EAB}"/>
              </pc2:cmMkLst>
            </pc226:cmChg>
            <pc226:cmChg xmlns:pc226="http://schemas.microsoft.com/office/powerpoint/2022/06/main/command" chg="mod">
              <pc226:chgData name="Jeroen de Ruig" userId="93323e29-d364-4247-afb1-34d8eba1bd55" providerId="ADAL" clId="{F2AA940F-625C-46EA-B4B7-360F32434CB4}" dt="2024-10-29T16:30:05.866" v="8909" actId="20577"/>
              <pc2:cmMkLst xmlns:pc2="http://schemas.microsoft.com/office/powerpoint/2019/9/main/command">
                <pc:docMk/>
                <pc:sldMk cId="3821215275" sldId="328"/>
                <pc2:cmMk id="{D92C9E4A-AB5B-484A-BE6A-50BF0397194C}"/>
              </pc2:cmMkLst>
            </pc226:cmChg>
            <pc226:cmChg xmlns:pc226="http://schemas.microsoft.com/office/powerpoint/2022/06/main/command" chg="mod">
              <pc226:chgData name="Jeroen de Ruig" userId="93323e29-d364-4247-afb1-34d8eba1bd55" providerId="ADAL" clId="{F2AA940F-625C-46EA-B4B7-360F32434CB4}" dt="2024-10-29T16:30:05.866" v="8909" actId="20577"/>
              <pc2:cmMkLst xmlns:pc2="http://schemas.microsoft.com/office/powerpoint/2019/9/main/command">
                <pc:docMk/>
                <pc:sldMk cId="3821215275" sldId="328"/>
                <pc2:cmMk id="{DC487156-A91A-4E91-B219-FA009411581B}"/>
              </pc2:cmMkLst>
            </pc226:cmChg>
            <pc226:cmChg xmlns:pc226="http://schemas.microsoft.com/office/powerpoint/2022/06/main/command" chg="mod">
              <pc226:chgData name="Jeroen de Ruig" userId="93323e29-d364-4247-afb1-34d8eba1bd55" providerId="ADAL" clId="{F2AA940F-625C-46EA-B4B7-360F32434CB4}" dt="2024-10-29T16:30:05.866" v="8909" actId="20577"/>
              <pc2:cmMkLst xmlns:pc2="http://schemas.microsoft.com/office/powerpoint/2019/9/main/command">
                <pc:docMk/>
                <pc:sldMk cId="3821215275" sldId="328"/>
                <pc2:cmMk id="{4DFEFFEA-276C-46B5-BDD9-4222173413A1}"/>
              </pc2:cmMkLst>
            </pc226:cmChg>
          </p:ext>
        </pc:extLst>
      </pc:sldChg>
      <pc:sldChg chg="addSp delSp modSp add mod modCm">
        <pc:chgData name="Jeroen de Ruig" userId="93323e29-d364-4247-afb1-34d8eba1bd55" providerId="ADAL" clId="{F2AA940F-625C-46EA-B4B7-360F32434CB4}" dt="2024-11-05T07:31:41.051" v="12447" actId="6549"/>
        <pc:sldMkLst>
          <pc:docMk/>
          <pc:sldMk cId="2254162330" sldId="329"/>
        </pc:sldMkLst>
        <pc:spChg chg="mod">
          <ac:chgData name="Jeroen de Ruig" userId="93323e29-d364-4247-afb1-34d8eba1bd55" providerId="ADAL" clId="{F2AA940F-625C-46EA-B4B7-360F32434CB4}" dt="2024-11-05T07:31:41.051" v="12447" actId="6549"/>
          <ac:spMkLst>
            <pc:docMk/>
            <pc:sldMk cId="2254162330" sldId="329"/>
            <ac:spMk id="3" creationId="{1984F5CE-71F7-0141-6E9D-13AA1F3A9718}"/>
          </ac:spMkLst>
        </pc:spChg>
        <pc:extLst>
          <p:ext xmlns:p="http://schemas.openxmlformats.org/presentationml/2006/main" uri="{D6D511B9-2390-475A-947B-AFAB55BFBCF1}">
            <pc226:cmChg xmlns:pc226="http://schemas.microsoft.com/office/powerpoint/2022/06/main/command" chg="mod">
              <pc226:chgData name="Jeroen de Ruig" userId="93323e29-d364-4247-afb1-34d8eba1bd55" providerId="ADAL" clId="{F2AA940F-625C-46EA-B4B7-360F32434CB4}" dt="2024-11-05T07:25:49.922" v="12388" actId="20577"/>
              <pc2:cmMkLst xmlns:pc2="http://schemas.microsoft.com/office/powerpoint/2019/9/main/command">
                <pc:docMk/>
                <pc:sldMk cId="2254162330" sldId="329"/>
                <pc2:cmMk id="{82E6CA40-7EDF-4807-BE4C-4CBD6C201932}"/>
              </pc2:cmMkLst>
            </pc226:cmChg>
            <pc226:cmChg xmlns:pc226="http://schemas.microsoft.com/office/powerpoint/2022/06/main/command" chg="mod">
              <pc226:chgData name="Jeroen de Ruig" userId="93323e29-d364-4247-afb1-34d8eba1bd55" providerId="ADAL" clId="{F2AA940F-625C-46EA-B4B7-360F32434CB4}" dt="2024-11-05T07:25:49.922" v="12388" actId="20577"/>
              <pc2:cmMkLst xmlns:pc2="http://schemas.microsoft.com/office/powerpoint/2019/9/main/command">
                <pc:docMk/>
                <pc:sldMk cId="2254162330" sldId="329"/>
                <pc2:cmMk id="{AA88315C-B5A9-4277-BD52-9BBBD352EA84}"/>
              </pc2:cmMkLst>
            </pc226:cmChg>
            <pc226:cmChg xmlns:pc226="http://schemas.microsoft.com/office/powerpoint/2022/06/main/command" chg="mod">
              <pc226:chgData name="Jeroen de Ruig" userId="93323e29-d364-4247-afb1-34d8eba1bd55" providerId="ADAL" clId="{F2AA940F-625C-46EA-B4B7-360F32434CB4}" dt="2024-11-05T07:25:49.922" v="12388" actId="20577"/>
              <pc2:cmMkLst xmlns:pc2="http://schemas.microsoft.com/office/powerpoint/2019/9/main/command">
                <pc:docMk/>
                <pc:sldMk cId="2254162330" sldId="329"/>
                <pc2:cmMk id="{358645A8-FBBB-47AC-8B24-99BCA31CFC59}"/>
              </pc2:cmMkLst>
            </pc226:cmChg>
            <pc226:cmChg xmlns:pc226="http://schemas.microsoft.com/office/powerpoint/2022/06/main/command" chg="mod">
              <pc226:chgData name="Jeroen de Ruig" userId="93323e29-d364-4247-afb1-34d8eba1bd55" providerId="ADAL" clId="{F2AA940F-625C-46EA-B4B7-360F32434CB4}" dt="2024-11-05T07:25:49.922" v="12388" actId="20577"/>
              <pc2:cmMkLst xmlns:pc2="http://schemas.microsoft.com/office/powerpoint/2019/9/main/command">
                <pc:docMk/>
                <pc:sldMk cId="2254162330" sldId="329"/>
                <pc2:cmMk id="{68FFE0D5-9296-48C3-A61A-0F245DFCF78F}"/>
              </pc2:cmMkLst>
            </pc226:cmChg>
            <pc226:cmChg xmlns:pc226="http://schemas.microsoft.com/office/powerpoint/2022/06/main/command" chg="mod">
              <pc226:chgData name="Jeroen de Ruig" userId="93323e29-d364-4247-afb1-34d8eba1bd55" providerId="ADAL" clId="{F2AA940F-625C-46EA-B4B7-360F32434CB4}" dt="2024-11-05T07:25:49.922" v="12388" actId="20577"/>
              <pc2:cmMkLst xmlns:pc2="http://schemas.microsoft.com/office/powerpoint/2019/9/main/command">
                <pc:docMk/>
                <pc:sldMk cId="2254162330" sldId="329"/>
                <pc2:cmMk id="{D75F5AEF-653A-4B4E-A554-D75E4FF9FA5F}"/>
              </pc2:cmMkLst>
            </pc226:cmChg>
            <pc226:cmChg xmlns:pc226="http://schemas.microsoft.com/office/powerpoint/2022/06/main/command" chg="mod">
              <pc226:chgData name="Jeroen de Ruig" userId="93323e29-d364-4247-afb1-34d8eba1bd55" providerId="ADAL" clId="{F2AA940F-625C-46EA-B4B7-360F32434CB4}" dt="2024-11-05T07:25:49.922" v="12388" actId="20577"/>
              <pc2:cmMkLst xmlns:pc2="http://schemas.microsoft.com/office/powerpoint/2019/9/main/command">
                <pc:docMk/>
                <pc:sldMk cId="2254162330" sldId="329"/>
                <pc2:cmMk id="{819448F1-05B2-4B89-9F2E-00C4D62D28D6}"/>
              </pc2:cmMkLst>
            </pc226:cmChg>
          </p:ext>
        </pc:extLst>
      </pc:sldChg>
      <pc:sldChg chg="add">
        <pc:chgData name="Jeroen de Ruig" userId="93323e29-d364-4247-afb1-34d8eba1bd55" providerId="ADAL" clId="{F2AA940F-625C-46EA-B4B7-360F32434CB4}" dt="2024-10-29T15:39:23.036" v="7773"/>
        <pc:sldMkLst>
          <pc:docMk/>
          <pc:sldMk cId="4073410520" sldId="330"/>
        </pc:sldMkLst>
      </pc:sldChg>
      <pc:sldChg chg="addSp modSp add mod modCm">
        <pc:chgData name="Jeroen de Ruig" userId="93323e29-d364-4247-afb1-34d8eba1bd55" providerId="ADAL" clId="{F2AA940F-625C-46EA-B4B7-360F32434CB4}" dt="2024-10-30T17:02:06.441" v="9812" actId="20577"/>
        <pc:sldMkLst>
          <pc:docMk/>
          <pc:sldMk cId="1170097387" sldId="331"/>
        </pc:sldMkLst>
        <pc:extLst>
          <p:ext xmlns:p="http://schemas.openxmlformats.org/presentationml/2006/main" uri="{D6D511B9-2390-475A-947B-AFAB55BFBCF1}">
            <pc226:cmChg xmlns:pc226="http://schemas.microsoft.com/office/powerpoint/2022/06/main/command" chg="mod">
              <pc226:chgData name="Jeroen de Ruig" userId="93323e29-d364-4247-afb1-34d8eba1bd55" providerId="ADAL" clId="{F2AA940F-625C-46EA-B4B7-360F32434CB4}" dt="2024-10-30T17:02:06.441" v="9812" actId="20577"/>
              <pc2:cmMkLst xmlns:pc2="http://schemas.microsoft.com/office/powerpoint/2019/9/main/command">
                <pc:docMk/>
                <pc:sldMk cId="1170097387" sldId="331"/>
                <pc2:cmMk id="{6E005C29-5560-4B93-A32B-CFFBAB2D8517}"/>
              </pc2:cmMkLst>
            </pc226:cmChg>
            <pc226:cmChg xmlns:pc226="http://schemas.microsoft.com/office/powerpoint/2022/06/main/command" chg="mod">
              <pc226:chgData name="Jeroen de Ruig" userId="93323e29-d364-4247-afb1-34d8eba1bd55" providerId="ADAL" clId="{F2AA940F-625C-46EA-B4B7-360F32434CB4}" dt="2024-10-29T16:45:04.350" v="9116" actId="20577"/>
              <pc2:cmMkLst xmlns:pc2="http://schemas.microsoft.com/office/powerpoint/2019/9/main/command">
                <pc:docMk/>
                <pc:sldMk cId="1170097387" sldId="331"/>
                <pc2:cmMk id="{9AF9564F-F0CD-447B-9DDA-EDA4AAF3FB07}"/>
              </pc2:cmMkLst>
            </pc226:cmChg>
            <pc226:cmChg xmlns:pc226="http://schemas.microsoft.com/office/powerpoint/2022/06/main/command" chg="mod">
              <pc226:chgData name="Jeroen de Ruig" userId="93323e29-d364-4247-afb1-34d8eba1bd55" providerId="ADAL" clId="{F2AA940F-625C-46EA-B4B7-360F32434CB4}" dt="2024-10-30T17:02:06.441" v="9812" actId="20577"/>
              <pc2:cmMkLst xmlns:pc2="http://schemas.microsoft.com/office/powerpoint/2019/9/main/command">
                <pc:docMk/>
                <pc:sldMk cId="1170097387" sldId="331"/>
                <pc2:cmMk id="{B7F4F8AD-0440-418D-B058-3AEDC19607CD}"/>
              </pc2:cmMkLst>
            </pc226:cmChg>
            <pc226:cmChg xmlns:pc226="http://schemas.microsoft.com/office/powerpoint/2022/06/main/command" chg="mod">
              <pc226:chgData name="Jeroen de Ruig" userId="93323e29-d364-4247-afb1-34d8eba1bd55" providerId="ADAL" clId="{F2AA940F-625C-46EA-B4B7-360F32434CB4}" dt="2024-10-29T16:45:04.350" v="9116" actId="20577"/>
              <pc2:cmMkLst xmlns:pc2="http://schemas.microsoft.com/office/powerpoint/2019/9/main/command">
                <pc:docMk/>
                <pc:sldMk cId="1170097387" sldId="331"/>
                <pc2:cmMk id="{9F21B9D3-C833-4591-A6FD-9DBAD641D7A6}"/>
              </pc2:cmMkLst>
            </pc226:cmChg>
            <pc226:cmChg xmlns:pc226="http://schemas.microsoft.com/office/powerpoint/2022/06/main/command" chg="mod">
              <pc226:chgData name="Jeroen de Ruig" userId="93323e29-d364-4247-afb1-34d8eba1bd55" providerId="ADAL" clId="{F2AA940F-625C-46EA-B4B7-360F32434CB4}" dt="2024-10-29T16:45:04.350" v="9116" actId="20577"/>
              <pc2:cmMkLst xmlns:pc2="http://schemas.microsoft.com/office/powerpoint/2019/9/main/command">
                <pc:docMk/>
                <pc:sldMk cId="1170097387" sldId="331"/>
                <pc2:cmMk id="{31CB88E0-77A7-45CC-ADCB-644EF259E200}"/>
              </pc2:cmMkLst>
            </pc226:cmChg>
          </p:ext>
        </pc:extLst>
      </pc:sldChg>
      <pc:sldChg chg="delSp modSp add mod">
        <pc:chgData name="Jeroen de Ruig" userId="93323e29-d364-4247-afb1-34d8eba1bd55" providerId="ADAL" clId="{F2AA940F-625C-46EA-B4B7-360F32434CB4}" dt="2024-11-05T07:27:06.222" v="12399" actId="478"/>
        <pc:sldMkLst>
          <pc:docMk/>
          <pc:sldMk cId="4003463914" sldId="332"/>
        </pc:sldMkLst>
      </pc:sldChg>
      <pc:sldChg chg="modSp add mod modCm">
        <pc:chgData name="Jeroen de Ruig" userId="93323e29-d364-4247-afb1-34d8eba1bd55" providerId="ADAL" clId="{F2AA940F-625C-46EA-B4B7-360F32434CB4}" dt="2024-11-05T07:38:05.540" v="12512" actId="20577"/>
        <pc:sldMkLst>
          <pc:docMk/>
          <pc:sldMk cId="568844143" sldId="333"/>
        </pc:sldMkLst>
        <pc:spChg chg="mod">
          <ac:chgData name="Jeroen de Ruig" userId="93323e29-d364-4247-afb1-34d8eba1bd55" providerId="ADAL" clId="{F2AA940F-625C-46EA-B4B7-360F32434CB4}" dt="2024-11-05T07:27:37.043" v="12445" actId="20577"/>
          <ac:spMkLst>
            <pc:docMk/>
            <pc:sldMk cId="568844143" sldId="333"/>
            <ac:spMk id="2" creationId="{B2FFFA78-8FB4-E281-8DC9-8219F6F1B8C9}"/>
          </ac:spMkLst>
        </pc:spChg>
        <pc:spChg chg="mod">
          <ac:chgData name="Jeroen de Ruig" userId="93323e29-d364-4247-afb1-34d8eba1bd55" providerId="ADAL" clId="{F2AA940F-625C-46EA-B4B7-360F32434CB4}" dt="2024-11-05T07:38:05.540" v="12512" actId="20577"/>
          <ac:spMkLst>
            <pc:docMk/>
            <pc:sldMk cId="568844143" sldId="333"/>
            <ac:spMk id="3" creationId="{494F99E0-5D7D-9BBB-DC7F-D97489B65861}"/>
          </ac:spMkLst>
        </pc:spChg>
        <pc:extLst>
          <p:ext xmlns:p="http://schemas.openxmlformats.org/presentationml/2006/main" uri="{D6D511B9-2390-475A-947B-AFAB55BFBCF1}">
            <pc226:cmChg xmlns:pc226="http://schemas.microsoft.com/office/powerpoint/2022/06/main/command" chg="mod">
              <pc226:chgData name="Jeroen de Ruig" userId="93323e29-d364-4247-afb1-34d8eba1bd55" providerId="ADAL" clId="{F2AA940F-625C-46EA-B4B7-360F32434CB4}" dt="2024-11-05T07:27:41.470" v="12446" actId="6549"/>
              <pc2:cmMkLst xmlns:pc2="http://schemas.microsoft.com/office/powerpoint/2019/9/main/command">
                <pc:docMk/>
                <pc:sldMk cId="568844143" sldId="333"/>
                <pc2:cmMk id="{C31F706D-3A0C-491E-8BB0-4E1504A6ED1B}"/>
              </pc2:cmMkLst>
            </pc226:cmChg>
            <pc226:cmChg xmlns:pc226="http://schemas.microsoft.com/office/powerpoint/2022/06/main/command" chg="mod">
              <pc226:chgData name="Jeroen de Ruig" userId="93323e29-d364-4247-afb1-34d8eba1bd55" providerId="ADAL" clId="{F2AA940F-625C-46EA-B4B7-360F32434CB4}" dt="2024-11-05T07:27:41.470" v="12446" actId="6549"/>
              <pc2:cmMkLst xmlns:pc2="http://schemas.microsoft.com/office/powerpoint/2019/9/main/command">
                <pc:docMk/>
                <pc:sldMk cId="568844143" sldId="333"/>
                <pc2:cmMk id="{7B1017E8-795E-490E-8575-DC9971A3F4EE}"/>
              </pc2:cmMkLst>
            </pc226:cmChg>
          </p:ext>
        </pc:extLst>
      </pc:sldChg>
      <pc:sldChg chg="modSp add mod">
        <pc:chgData name="Jeroen de Ruig" userId="93323e29-d364-4247-afb1-34d8eba1bd55" providerId="ADAL" clId="{F2AA940F-625C-46EA-B4B7-360F32434CB4}" dt="2024-11-05T07:38:18.447" v="12513"/>
        <pc:sldMkLst>
          <pc:docMk/>
          <pc:sldMk cId="3470341636" sldId="334"/>
        </pc:sldMkLst>
      </pc:sldChg>
      <pc:sldChg chg="modSp add mod">
        <pc:chgData name="Jeroen de Ruig" userId="93323e29-d364-4247-afb1-34d8eba1bd55" providerId="ADAL" clId="{F2AA940F-625C-46EA-B4B7-360F32434CB4}" dt="2024-11-05T15:49:54.727" v="12958" actId="20577"/>
        <pc:sldMkLst>
          <pc:docMk/>
          <pc:sldMk cId="1720679307" sldId="335"/>
        </pc:sldMkLst>
        <pc:spChg chg="mod">
          <ac:chgData name="Jeroen de Ruig" userId="93323e29-d364-4247-afb1-34d8eba1bd55" providerId="ADAL" clId="{F2AA940F-625C-46EA-B4B7-360F32434CB4}" dt="2024-11-05T10:14:49.828" v="12551" actId="20577"/>
          <ac:spMkLst>
            <pc:docMk/>
            <pc:sldMk cId="1720679307" sldId="335"/>
            <ac:spMk id="2" creationId="{9C9EFED9-50B4-BAEE-D233-10ADF73455AD}"/>
          </ac:spMkLst>
        </pc:spChg>
        <pc:spChg chg="mod">
          <ac:chgData name="Jeroen de Ruig" userId="93323e29-d364-4247-afb1-34d8eba1bd55" providerId="ADAL" clId="{F2AA940F-625C-46EA-B4B7-360F32434CB4}" dt="2024-11-05T15:49:54.727" v="12958" actId="20577"/>
          <ac:spMkLst>
            <pc:docMk/>
            <pc:sldMk cId="1720679307" sldId="335"/>
            <ac:spMk id="3" creationId="{44DA5C1C-6908-6F86-754E-1750C74D1DDC}"/>
          </ac:spMkLst>
        </pc:spChg>
      </pc:sldChg>
    </pc:docChg>
  </pc:docChgLst>
</pc:chgInfo>
</file>

<file path=ppt/comments/modernComment_139_D23405D5.xml><?xml version="1.0" encoding="utf-8"?>
<p188:cmLst xmlns:a="http://schemas.openxmlformats.org/drawingml/2006/main" xmlns:r="http://schemas.openxmlformats.org/officeDocument/2006/relationships" xmlns:p188="http://schemas.microsoft.com/office/powerpoint/2018/8/main">
  <p188:cm id="{4BF862EF-A98A-734B-AA26-7A3B289FB8C6}" authorId="{FF8CA8D0-C450-D2C7-E242-6D0DA020AF28}" created="2024-12-10T15:27:47.789">
    <ac:txMkLst xmlns:ac="http://schemas.microsoft.com/office/drawing/2013/main/command">
      <pc:docMk xmlns:pc="http://schemas.microsoft.com/office/powerpoint/2013/main/command"/>
      <pc:sldMk xmlns:pc="http://schemas.microsoft.com/office/powerpoint/2013/main/command" cId="3526624725" sldId="313"/>
      <ac:spMk id="3" creationId="{33C1C89E-8905-F485-9264-3DD0EC20768B}"/>
      <ac:txMk cp="160" len="45">
        <ac:context len="556" hash="2084701339"/>
      </ac:txMk>
    </ac:txMkLst>
    <p188:pos x="3965588" y="1650952"/>
    <p188:txBody>
      <a:bodyPr/>
      <a:lstStyle/>
      <a:p>
        <a:r>
          <a:rPr lang="nl-NL"/>
          <a:t>Telling nog rechtzetten</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0A26A9-D960-A045-8C34-2B0E97C3F4D0}" type="datetimeFigureOut">
              <a:rPr lang="nl-NL" smtClean="0"/>
              <a:t>27-01-2025</a:t>
            </a:fld>
            <a:endParaRPr lang="nl-N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41426C-0C28-3C4E-8A15-FB81863DF64E}" type="slidenum">
              <a:rPr lang="nl-NL" smtClean="0"/>
              <a:t>‹nr.›</a:t>
            </a:fld>
            <a:endParaRPr lang="nl-NL"/>
          </a:p>
        </p:txBody>
      </p:sp>
    </p:spTree>
    <p:extLst>
      <p:ext uri="{BB962C8B-B14F-4D97-AF65-F5344CB8AC3E}">
        <p14:creationId xmlns:p14="http://schemas.microsoft.com/office/powerpoint/2010/main" val="675614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6" name="Slide Number Placeholder 5"/>
          <p:cNvSpPr>
            <a:spLocks noGrp="1"/>
          </p:cNvSpPr>
          <p:nvPr>
            <p:ph type="sldNum" sz="quarter" idx="12"/>
          </p:nvPr>
        </p:nvSpPr>
        <p:spPr/>
        <p:txBody>
          <a:bodyPr/>
          <a:lstStyle>
            <a:lvl1pPr>
              <a:defRPr sz="1000" b="0" i="0" baseline="0"/>
            </a:lvl1pPr>
          </a:lstStyle>
          <a:p>
            <a:fld id="{14F1411D-0280-154F-AEAC-4C20B7AA46B2}" type="slidenum">
              <a:rPr lang="nl-NL" smtClean="0"/>
              <a:pPr/>
              <a:t>‹nr.›</a:t>
            </a:fld>
            <a:endParaRPr lang="nl-NL"/>
          </a:p>
        </p:txBody>
      </p:sp>
      <p:cxnSp>
        <p:nvCxnSpPr>
          <p:cNvPr id="5" name="Rechte verbindingslijn 4">
            <a:extLst>
              <a:ext uri="{FF2B5EF4-FFF2-40B4-BE49-F238E27FC236}">
                <a16:creationId xmlns:a16="http://schemas.microsoft.com/office/drawing/2014/main" id="{C9CEDBF2-551C-88A2-14B5-5725EA328A52}"/>
              </a:ext>
            </a:extLst>
          </p:cNvPr>
          <p:cNvCxnSpPr>
            <a:cxnSpLocks/>
          </p:cNvCxnSpPr>
          <p:nvPr userDrawn="1"/>
        </p:nvCxnSpPr>
        <p:spPr>
          <a:xfrm>
            <a:off x="503999" y="4713249"/>
            <a:ext cx="6548554" cy="0"/>
          </a:xfrm>
          <a:prstGeom prst="line">
            <a:avLst/>
          </a:prstGeom>
          <a:ln w="19050">
            <a:solidFill>
              <a:srgbClr val="2B6A2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4300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Content Placeholder 2"/>
          <p:cNvSpPr>
            <a:spLocks noGrp="1"/>
          </p:cNvSpPr>
          <p:nvPr>
            <p:ph sz="half" idx="1"/>
          </p:nvPr>
        </p:nvSpPr>
        <p:spPr>
          <a:xfrm>
            <a:off x="503999" y="1150770"/>
            <a:ext cx="3852000" cy="33840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Content Placeholder 3"/>
          <p:cNvSpPr>
            <a:spLocks noGrp="1"/>
          </p:cNvSpPr>
          <p:nvPr>
            <p:ph sz="half" idx="2"/>
          </p:nvPr>
        </p:nvSpPr>
        <p:spPr>
          <a:xfrm>
            <a:off x="4679999" y="1150770"/>
            <a:ext cx="3888000" cy="33840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7" name="Slide Number Placeholder 6"/>
          <p:cNvSpPr>
            <a:spLocks noGrp="1"/>
          </p:cNvSpPr>
          <p:nvPr>
            <p:ph type="sldNum" sz="quarter" idx="12"/>
          </p:nvPr>
        </p:nvSpPr>
        <p:spPr/>
        <p:txBody>
          <a:bodyPr/>
          <a:lstStyle/>
          <a:p>
            <a:fld id="{14F1411D-0280-154F-AEAC-4C20B7AA46B2}" type="slidenum">
              <a:rPr lang="nl-NL" smtClean="0"/>
              <a:t>‹nr.›</a:t>
            </a:fld>
            <a:endParaRPr lang="nl-NL"/>
          </a:p>
        </p:txBody>
      </p:sp>
    </p:spTree>
    <p:extLst>
      <p:ext uri="{BB962C8B-B14F-4D97-AF65-F5344CB8AC3E}">
        <p14:creationId xmlns:p14="http://schemas.microsoft.com/office/powerpoint/2010/main" val="1296857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kst met afbeeld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Content Placeholder 2"/>
          <p:cNvSpPr>
            <a:spLocks noGrp="1"/>
          </p:cNvSpPr>
          <p:nvPr>
            <p:ph sz="half" idx="1"/>
          </p:nvPr>
        </p:nvSpPr>
        <p:spPr>
          <a:xfrm>
            <a:off x="503999" y="1150770"/>
            <a:ext cx="3852000" cy="33840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7" name="Slide Number Placeholder 6"/>
          <p:cNvSpPr>
            <a:spLocks noGrp="1"/>
          </p:cNvSpPr>
          <p:nvPr>
            <p:ph type="sldNum" sz="quarter" idx="12"/>
          </p:nvPr>
        </p:nvSpPr>
        <p:spPr/>
        <p:txBody>
          <a:bodyPr/>
          <a:lstStyle/>
          <a:p>
            <a:fld id="{14F1411D-0280-154F-AEAC-4C20B7AA46B2}" type="slidenum">
              <a:rPr lang="nl-NL" smtClean="0"/>
              <a:t>‹nr.›</a:t>
            </a:fld>
            <a:endParaRPr lang="nl-NL"/>
          </a:p>
        </p:txBody>
      </p:sp>
      <p:sp>
        <p:nvSpPr>
          <p:cNvPr id="8" name="Picture Placeholder 2"/>
          <p:cNvSpPr>
            <a:spLocks noGrp="1"/>
          </p:cNvSpPr>
          <p:nvPr>
            <p:ph type="pic" idx="13"/>
          </p:nvPr>
        </p:nvSpPr>
        <p:spPr>
          <a:xfrm>
            <a:off x="4716000" y="1150770"/>
            <a:ext cx="3851999" cy="3384000"/>
          </a:xfrm>
          <a:solidFill>
            <a:schemeClr val="bg1">
              <a:lumMod val="85000"/>
            </a:schemeClr>
          </a:solidFill>
        </p:spPr>
        <p:txBody>
          <a:bodyPr lIns="360000" tIns="360000" rIns="360000" anchor="t"/>
          <a:lstStyle>
            <a:lvl1pPr marL="0" indent="0" algn="ctr">
              <a:lnSpc>
                <a:spcPts val="2000"/>
              </a:lnSpc>
              <a:spcBef>
                <a:spcPts val="0"/>
              </a:spcBef>
              <a:buNone/>
              <a:defRPr sz="1600">
                <a:solidFill>
                  <a:schemeClr val="tx1">
                    <a:lumMod val="50000"/>
                    <a:lumOff val="50000"/>
                  </a:schemeClr>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nl-NL"/>
              <a:t>Klik op het pictogram als u een afbeelding wilt toevoegen</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fbeelding met bijschrif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503999" y="1150771"/>
            <a:ext cx="4966770" cy="3382685"/>
          </a:xfrm>
          <a:solidFill>
            <a:schemeClr val="bg1">
              <a:lumMod val="85000"/>
            </a:schemeClr>
          </a:solidFill>
        </p:spPr>
        <p:txBody>
          <a:bodyPr lIns="360000" tIns="360000" rIns="360000" anchor="t"/>
          <a:lstStyle>
            <a:lvl1pPr marL="0" indent="0" algn="ctr">
              <a:lnSpc>
                <a:spcPts val="2000"/>
              </a:lnSpc>
              <a:spcBef>
                <a:spcPts val="0"/>
              </a:spcBef>
              <a:buNone/>
              <a:defRPr sz="1600">
                <a:solidFill>
                  <a:schemeClr val="tx1">
                    <a:lumMod val="50000"/>
                    <a:lumOff val="50000"/>
                  </a:schemeClr>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nl-NL"/>
              <a:t>Klik op het pictogram als u een afbeelding wilt toevoegen</a:t>
            </a:r>
            <a:endParaRPr lang="en-US"/>
          </a:p>
        </p:txBody>
      </p:sp>
      <p:sp>
        <p:nvSpPr>
          <p:cNvPr id="4" name="Text Placeholder 3"/>
          <p:cNvSpPr>
            <a:spLocks noGrp="1"/>
          </p:cNvSpPr>
          <p:nvPr>
            <p:ph type="body" sz="half" idx="2"/>
          </p:nvPr>
        </p:nvSpPr>
        <p:spPr>
          <a:xfrm>
            <a:off x="5618821" y="1150770"/>
            <a:ext cx="2949178" cy="3382686"/>
          </a:xfrm>
        </p:spPr>
        <p:txBody>
          <a:bodyPr anchor="b" anchorCtr="0"/>
          <a:lstStyle>
            <a:lvl1pPr marL="0" indent="0">
              <a:buNone/>
              <a:defRPr sz="120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Klikken om de tekststijl van het model te bewerken</a:t>
            </a:r>
          </a:p>
        </p:txBody>
      </p:sp>
      <p:sp>
        <p:nvSpPr>
          <p:cNvPr id="7" name="Slide Number Placeholder 6"/>
          <p:cNvSpPr>
            <a:spLocks noGrp="1"/>
          </p:cNvSpPr>
          <p:nvPr>
            <p:ph type="sldNum" sz="quarter" idx="12"/>
          </p:nvPr>
        </p:nvSpPr>
        <p:spPr/>
        <p:txBody>
          <a:bodyPr/>
          <a:lstStyle/>
          <a:p>
            <a:fld id="{14F1411D-0280-154F-AEAC-4C20B7AA46B2}" type="slidenum">
              <a:rPr lang="nl-NL" smtClean="0"/>
              <a:t>‹nr.›</a:t>
            </a:fld>
            <a:endParaRPr lang="nl-NL"/>
          </a:p>
        </p:txBody>
      </p:sp>
      <p:sp>
        <p:nvSpPr>
          <p:cNvPr id="8" name="Title 1"/>
          <p:cNvSpPr>
            <a:spLocks noGrp="1"/>
          </p:cNvSpPr>
          <p:nvPr>
            <p:ph type="title"/>
          </p:nvPr>
        </p:nvSpPr>
        <p:spPr>
          <a:xfrm>
            <a:off x="504000" y="252000"/>
            <a:ext cx="8063999" cy="898770"/>
          </a:xfrm>
        </p:spPr>
        <p:txBody>
          <a:bodyPr/>
          <a:lstStyle/>
          <a:p>
            <a:r>
              <a:rPr lang="nl-NL"/>
              <a:t>Klik om stijl te bewerken</a:t>
            </a:r>
            <a:endParaRPr lang="en-US"/>
          </a:p>
        </p:txBody>
      </p:sp>
    </p:spTree>
    <p:extLst>
      <p:ext uri="{BB962C8B-B14F-4D97-AF65-F5344CB8AC3E}">
        <p14:creationId xmlns:p14="http://schemas.microsoft.com/office/powerpoint/2010/main" val="1884346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lleen afbeelding">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4F1411D-0280-154F-AEAC-4C20B7AA46B2}" type="slidenum">
              <a:rPr lang="nl-NL" smtClean="0"/>
              <a:t>‹nr.›</a:t>
            </a:fld>
            <a:endParaRPr lang="nl-NL"/>
          </a:p>
        </p:txBody>
      </p:sp>
      <p:sp>
        <p:nvSpPr>
          <p:cNvPr id="6" name="Picture Placeholder 2"/>
          <p:cNvSpPr>
            <a:spLocks noGrp="1"/>
          </p:cNvSpPr>
          <p:nvPr>
            <p:ph type="pic" idx="1"/>
          </p:nvPr>
        </p:nvSpPr>
        <p:spPr>
          <a:xfrm>
            <a:off x="504001" y="504000"/>
            <a:ext cx="8063999" cy="4032000"/>
          </a:xfrm>
          <a:solidFill>
            <a:schemeClr val="bg1">
              <a:lumMod val="85000"/>
            </a:schemeClr>
          </a:solidFill>
        </p:spPr>
        <p:txBody>
          <a:bodyPr lIns="360000" tIns="360000" rIns="360000" anchor="t"/>
          <a:lstStyle>
            <a:lvl1pPr marL="0" indent="0" algn="ctr">
              <a:lnSpc>
                <a:spcPts val="2000"/>
              </a:lnSpc>
              <a:spcBef>
                <a:spcPts val="0"/>
              </a:spcBef>
              <a:buNone/>
              <a:defRPr sz="1600">
                <a:solidFill>
                  <a:schemeClr val="tx1">
                    <a:lumMod val="50000"/>
                    <a:lumOff val="50000"/>
                  </a:schemeClr>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nl-NL"/>
              <a:t>Klik op het pictogram als u een afbeelding wilt toevoegen</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5" name="Slide Number Placeholder 4"/>
          <p:cNvSpPr>
            <a:spLocks noGrp="1"/>
          </p:cNvSpPr>
          <p:nvPr>
            <p:ph type="sldNum" sz="quarter" idx="12"/>
          </p:nvPr>
        </p:nvSpPr>
        <p:spPr/>
        <p:txBody>
          <a:bodyPr/>
          <a:lstStyle/>
          <a:p>
            <a:fld id="{14F1411D-0280-154F-AEAC-4C20B7AA46B2}" type="slidenum">
              <a:rPr lang="nl-NL" smtClean="0"/>
              <a:t>‹nr.›</a:t>
            </a:fld>
            <a:endParaRPr lang="nl-NL"/>
          </a:p>
        </p:txBody>
      </p:sp>
    </p:spTree>
    <p:extLst>
      <p:ext uri="{BB962C8B-B14F-4D97-AF65-F5344CB8AC3E}">
        <p14:creationId xmlns:p14="http://schemas.microsoft.com/office/powerpoint/2010/main" val="574641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elpagina">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E282458E-1D62-8D18-C007-DAE6B6F60EBF}"/>
              </a:ext>
            </a:extLst>
          </p:cNvPr>
          <p:cNvSpPr/>
          <p:nvPr userDrawn="1"/>
        </p:nvSpPr>
        <p:spPr>
          <a:xfrm>
            <a:off x="1" y="3091343"/>
            <a:ext cx="9144000" cy="2052157"/>
          </a:xfrm>
          <a:prstGeom prst="rect">
            <a:avLst/>
          </a:prstGeom>
          <a:solidFill>
            <a:srgbClr val="2B6A2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6" name="Afbeelding 5" descr="Afbeelding met Lettertype, logo, symbool, Graphics&#10;&#10;Automatisch gegenereerde beschrijving">
            <a:extLst>
              <a:ext uri="{FF2B5EF4-FFF2-40B4-BE49-F238E27FC236}">
                <a16:creationId xmlns:a16="http://schemas.microsoft.com/office/drawing/2014/main" id="{C06EF85E-B058-3343-4314-D40A7A24E6BC}"/>
              </a:ext>
            </a:extLst>
          </p:cNvPr>
          <p:cNvPicPr>
            <a:picLocks noChangeAspect="1"/>
          </p:cNvPicPr>
          <p:nvPr userDrawn="1"/>
        </p:nvPicPr>
        <p:blipFill>
          <a:blip r:embed="rId2"/>
          <a:stretch>
            <a:fillRect/>
          </a:stretch>
        </p:blipFill>
        <p:spPr>
          <a:xfrm>
            <a:off x="5750653" y="150608"/>
            <a:ext cx="3280096" cy="1014780"/>
          </a:xfrm>
          <a:prstGeom prst="rect">
            <a:avLst/>
          </a:prstGeom>
        </p:spPr>
      </p:pic>
    </p:spTree>
    <p:extLst>
      <p:ext uri="{BB962C8B-B14F-4D97-AF65-F5344CB8AC3E}">
        <p14:creationId xmlns:p14="http://schemas.microsoft.com/office/powerpoint/2010/main" val="3144119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4F1411D-0280-154F-AEAC-4C20B7AA46B2}" type="slidenum">
              <a:rPr lang="nl-NL" smtClean="0"/>
              <a:t>‹nr.›</a:t>
            </a:fld>
            <a:endParaRPr lang="nl-NL"/>
          </a:p>
        </p:txBody>
      </p:sp>
    </p:spTree>
    <p:extLst>
      <p:ext uri="{BB962C8B-B14F-4D97-AF65-F5344CB8AC3E}">
        <p14:creationId xmlns:p14="http://schemas.microsoft.com/office/powerpoint/2010/main" val="762351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4000" y="252000"/>
            <a:ext cx="8063999" cy="898770"/>
          </a:xfrm>
          <a:prstGeom prst="rect">
            <a:avLst/>
          </a:prstGeom>
        </p:spPr>
        <p:txBody>
          <a:bodyPr vert="horz" lIns="0" tIns="0" rIns="0" bIns="0" rtlCol="0" anchor="ctr" anchorCtr="0">
            <a:noAutofit/>
          </a:bodyPr>
          <a:lstStyle/>
          <a:p>
            <a:r>
              <a:rPr lang="nl-NL"/>
              <a:t>Titelstijl van model bewerken</a:t>
            </a:r>
            <a:endParaRPr lang="en-US"/>
          </a:p>
        </p:txBody>
      </p:sp>
      <p:sp>
        <p:nvSpPr>
          <p:cNvPr id="3" name="Text Placeholder 2"/>
          <p:cNvSpPr>
            <a:spLocks noGrp="1"/>
          </p:cNvSpPr>
          <p:nvPr>
            <p:ph type="body" idx="1"/>
          </p:nvPr>
        </p:nvSpPr>
        <p:spPr>
          <a:xfrm>
            <a:off x="503999" y="1150770"/>
            <a:ext cx="8063999" cy="3384000"/>
          </a:xfrm>
          <a:prstGeom prst="rect">
            <a:avLst/>
          </a:prstGeom>
        </p:spPr>
        <p:txBody>
          <a:bodyPr vert="horz" lIns="0" tIns="0" rIns="0" bIns="0" rtlCol="0" anchor="t" anchorCtr="0">
            <a:noAutofit/>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6" name="Slide Number Placeholder 5"/>
          <p:cNvSpPr>
            <a:spLocks noGrp="1"/>
          </p:cNvSpPr>
          <p:nvPr>
            <p:ph type="sldNum" sz="quarter" idx="4"/>
          </p:nvPr>
        </p:nvSpPr>
        <p:spPr>
          <a:xfrm>
            <a:off x="503999" y="4770000"/>
            <a:ext cx="360000" cy="216000"/>
          </a:xfrm>
          <a:prstGeom prst="rect">
            <a:avLst/>
          </a:prstGeom>
        </p:spPr>
        <p:txBody>
          <a:bodyPr vert="horz" lIns="0" tIns="0" rIns="0" bIns="0" rtlCol="0" anchor="t" anchorCtr="0">
            <a:noAutofit/>
          </a:bodyPr>
          <a:lstStyle>
            <a:lvl1pPr algn="l">
              <a:defRPr sz="1100" i="1">
                <a:solidFill>
                  <a:schemeClr val="tx2"/>
                </a:solidFill>
              </a:defRPr>
            </a:lvl1pPr>
          </a:lstStyle>
          <a:p>
            <a:fld id="{14F1411D-0280-154F-AEAC-4C20B7AA46B2}" type="slidenum">
              <a:rPr lang="nl-NL" smtClean="0"/>
              <a:pPr/>
              <a:t>‹nr.›</a:t>
            </a:fld>
            <a:endParaRPr lang="nl-NL"/>
          </a:p>
        </p:txBody>
      </p:sp>
      <p:pic>
        <p:nvPicPr>
          <p:cNvPr id="10" name="Afbeelding 9" descr="Afbeelding met Lettertype, logo, symbool, Graphics&#10;&#10;Automatisch gegenereerde beschrijving">
            <a:extLst>
              <a:ext uri="{FF2B5EF4-FFF2-40B4-BE49-F238E27FC236}">
                <a16:creationId xmlns:a16="http://schemas.microsoft.com/office/drawing/2014/main" id="{B968A6D8-5040-ED93-EFC2-D9FC4EC27F37}"/>
              </a:ext>
            </a:extLst>
          </p:cNvPr>
          <p:cNvPicPr>
            <a:picLocks noChangeAspect="1"/>
          </p:cNvPicPr>
          <p:nvPr userDrawn="1"/>
        </p:nvPicPr>
        <p:blipFill>
          <a:blip r:embed="rId10"/>
          <a:stretch>
            <a:fillRect/>
          </a:stretch>
        </p:blipFill>
        <p:spPr>
          <a:xfrm>
            <a:off x="7088638" y="4491207"/>
            <a:ext cx="1802295" cy="557585"/>
          </a:xfrm>
          <a:prstGeom prst="rect">
            <a:avLst/>
          </a:prstGeom>
        </p:spPr>
      </p:pic>
      <p:grpSp>
        <p:nvGrpSpPr>
          <p:cNvPr id="13" name="Groep 12">
            <a:extLst>
              <a:ext uri="{FF2B5EF4-FFF2-40B4-BE49-F238E27FC236}">
                <a16:creationId xmlns:a16="http://schemas.microsoft.com/office/drawing/2014/main" id="{8AEA8BB5-37BC-7C58-7B1E-6589B7C56A94}"/>
              </a:ext>
            </a:extLst>
          </p:cNvPr>
          <p:cNvGrpSpPr/>
          <p:nvPr userDrawn="1"/>
        </p:nvGrpSpPr>
        <p:grpSpPr>
          <a:xfrm>
            <a:off x="9009776" y="2317163"/>
            <a:ext cx="134224" cy="503825"/>
            <a:chOff x="8693426" y="2160740"/>
            <a:chExt cx="450574" cy="689802"/>
          </a:xfrm>
        </p:grpSpPr>
        <p:sp>
          <p:nvSpPr>
            <p:cNvPr id="12" name="Rechthoek 11">
              <a:extLst>
                <a:ext uri="{FF2B5EF4-FFF2-40B4-BE49-F238E27FC236}">
                  <a16:creationId xmlns:a16="http://schemas.microsoft.com/office/drawing/2014/main" id="{AC17E122-42BA-B17C-C8D7-5ACAC46CFF9A}"/>
                </a:ext>
              </a:extLst>
            </p:cNvPr>
            <p:cNvSpPr/>
            <p:nvPr userDrawn="1"/>
          </p:nvSpPr>
          <p:spPr>
            <a:xfrm>
              <a:off x="8693426" y="2160740"/>
              <a:ext cx="450574" cy="466421"/>
            </a:xfrm>
            <a:prstGeom prst="rect">
              <a:avLst/>
            </a:prstGeom>
            <a:solidFill>
              <a:srgbClr val="83C93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Rechthoek 10">
              <a:extLst>
                <a:ext uri="{FF2B5EF4-FFF2-40B4-BE49-F238E27FC236}">
                  <a16:creationId xmlns:a16="http://schemas.microsoft.com/office/drawing/2014/main" id="{1830A98A-6009-30B1-02BC-EC02D53B9E52}"/>
                </a:ext>
              </a:extLst>
            </p:cNvPr>
            <p:cNvSpPr/>
            <p:nvPr userDrawn="1"/>
          </p:nvSpPr>
          <p:spPr>
            <a:xfrm>
              <a:off x="8693426" y="2292957"/>
              <a:ext cx="450574" cy="557585"/>
            </a:xfrm>
            <a:prstGeom prst="rect">
              <a:avLst/>
            </a:prstGeom>
            <a:solidFill>
              <a:srgbClr val="2B6A2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grpSp>
      <p:cxnSp>
        <p:nvCxnSpPr>
          <p:cNvPr id="4" name="Rechte verbindingslijn 3">
            <a:extLst>
              <a:ext uri="{FF2B5EF4-FFF2-40B4-BE49-F238E27FC236}">
                <a16:creationId xmlns:a16="http://schemas.microsoft.com/office/drawing/2014/main" id="{B503E874-AAF7-243A-25C7-146FDA34282C}"/>
              </a:ext>
            </a:extLst>
          </p:cNvPr>
          <p:cNvCxnSpPr>
            <a:cxnSpLocks/>
          </p:cNvCxnSpPr>
          <p:nvPr userDrawn="1"/>
        </p:nvCxnSpPr>
        <p:spPr>
          <a:xfrm>
            <a:off x="503999" y="4713249"/>
            <a:ext cx="6548554" cy="0"/>
          </a:xfrm>
          <a:prstGeom prst="line">
            <a:avLst/>
          </a:prstGeom>
          <a:ln w="12700">
            <a:solidFill>
              <a:srgbClr val="05281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2555708"/>
      </p:ext>
    </p:extLst>
  </p:cSld>
  <p:clrMap bg1="lt1" tx1="dk1" bg2="lt2" tx2="dk2" accent1="accent1" accent2="accent2" accent3="accent3" accent4="accent4" accent5="accent5" accent6="accent6" hlink="hlink" folHlink="folHlink"/>
  <p:sldLayoutIdLst>
    <p:sldLayoutId id="2147483674" r:id="rId1"/>
    <p:sldLayoutId id="2147483676" r:id="rId2"/>
    <p:sldLayoutId id="2147483682" r:id="rId3"/>
    <p:sldLayoutId id="2147483681" r:id="rId4"/>
    <p:sldLayoutId id="2147483683" r:id="rId5"/>
    <p:sldLayoutId id="2147483678" r:id="rId6"/>
    <p:sldLayoutId id="2147483684" r:id="rId7"/>
    <p:sldLayoutId id="2147483679" r:id="rId8"/>
  </p:sldLayoutIdLst>
  <p:hf hdr="0"/>
  <p:txStyles>
    <p:titleStyle>
      <a:lvl1pPr algn="l" defTabSz="685800" rtl="0" eaLnBrk="1" latinLnBrk="0" hangingPunct="1">
        <a:lnSpc>
          <a:spcPct val="85000"/>
        </a:lnSpc>
        <a:spcBef>
          <a:spcPct val="0"/>
        </a:spcBef>
        <a:buNone/>
        <a:defRPr sz="3200" b="1" kern="1200">
          <a:solidFill>
            <a:schemeClr val="tx2"/>
          </a:solidFill>
          <a:latin typeface="+mj-lt"/>
          <a:ea typeface="+mj-ea"/>
          <a:cs typeface="+mj-cs"/>
        </a:defRPr>
      </a:lvl1pPr>
    </p:titleStyle>
    <p:bodyStyle>
      <a:lvl1pPr marL="180000" indent="-180000" algn="l" defTabSz="685800" rtl="0" eaLnBrk="1" latinLnBrk="0" hangingPunct="1">
        <a:lnSpc>
          <a:spcPct val="114000"/>
        </a:lnSpc>
        <a:spcBef>
          <a:spcPts val="0"/>
        </a:spcBef>
        <a:buFont typeface="Arial" panose="020B0604020202020204" pitchFamily="34" charset="0"/>
        <a:buChar char="•"/>
        <a:defRPr sz="2400" kern="1200">
          <a:solidFill>
            <a:schemeClr val="accent1"/>
          </a:solidFill>
          <a:latin typeface="+mn-lt"/>
          <a:ea typeface="+mn-ea"/>
          <a:cs typeface="+mn-cs"/>
        </a:defRPr>
      </a:lvl1pPr>
      <a:lvl2pPr marL="360000" indent="-180000" algn="l" defTabSz="685800" rtl="0" eaLnBrk="1" latinLnBrk="0" hangingPunct="1">
        <a:lnSpc>
          <a:spcPct val="114000"/>
        </a:lnSpc>
        <a:spcBef>
          <a:spcPts val="0"/>
        </a:spcBef>
        <a:buFont typeface="Arial" panose="020B0604020202020204" pitchFamily="34" charset="0"/>
        <a:buChar char="•"/>
        <a:defRPr sz="2400" kern="1200">
          <a:solidFill>
            <a:schemeClr val="accent1"/>
          </a:solidFill>
          <a:latin typeface="+mn-lt"/>
          <a:ea typeface="+mn-ea"/>
          <a:cs typeface="+mn-cs"/>
        </a:defRPr>
      </a:lvl2pPr>
      <a:lvl3pPr marL="540000" indent="-180000" algn="l" defTabSz="685800" rtl="0" eaLnBrk="1" latinLnBrk="0" hangingPunct="1">
        <a:lnSpc>
          <a:spcPct val="114000"/>
        </a:lnSpc>
        <a:spcBef>
          <a:spcPts val="0"/>
        </a:spcBef>
        <a:buFont typeface="Arial" panose="020B0604020202020204" pitchFamily="34" charset="0"/>
        <a:buChar char="•"/>
        <a:defRPr sz="2400" kern="1200">
          <a:solidFill>
            <a:schemeClr val="accent1"/>
          </a:solidFill>
          <a:latin typeface="+mn-lt"/>
          <a:ea typeface="+mn-ea"/>
          <a:cs typeface="+mn-cs"/>
        </a:defRPr>
      </a:lvl3pPr>
      <a:lvl4pPr marL="720000" indent="-180000" algn="l" defTabSz="685800" rtl="0" eaLnBrk="1" latinLnBrk="0" hangingPunct="1">
        <a:lnSpc>
          <a:spcPct val="114000"/>
        </a:lnSpc>
        <a:spcBef>
          <a:spcPts val="0"/>
        </a:spcBef>
        <a:buFont typeface="Arial" panose="020B0604020202020204" pitchFamily="34" charset="0"/>
        <a:buChar char="•"/>
        <a:defRPr sz="2400" kern="1200">
          <a:solidFill>
            <a:schemeClr val="accent1"/>
          </a:solidFill>
          <a:latin typeface="+mn-lt"/>
          <a:ea typeface="+mn-ea"/>
          <a:cs typeface="+mn-cs"/>
        </a:defRPr>
      </a:lvl4pPr>
      <a:lvl5pPr marL="900000" indent="-180000" algn="l" defTabSz="685800" rtl="0" eaLnBrk="1" latinLnBrk="0" hangingPunct="1">
        <a:lnSpc>
          <a:spcPct val="114000"/>
        </a:lnSpc>
        <a:spcBef>
          <a:spcPts val="0"/>
        </a:spcBef>
        <a:buFont typeface="Arial" panose="020B0604020202020204" pitchFamily="34" charset="0"/>
        <a:buChar char="•"/>
        <a:defRPr sz="2400" kern="1200">
          <a:solidFill>
            <a:schemeClr val="accent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rosa.wikixl.nl/index.php/Standaarden_geplot_op_het_ROSA_interoperabiliteitsraamwerk"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microsoft.com/office/2018/10/relationships/comments" Target="../comments/modernComment_139_D23405D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mailto:info@xxxxxxx.nl"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hyperlink" Target="mailto:info@xxxxxx.nl"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rosa.wikixl.nl/index.php/Drivers_en_doelen" TargetMode="External"/><Relationship Id="rId7" Type="http://schemas.openxmlformats.org/officeDocument/2006/relationships/hyperlink" Target="https://rosa.wikixl.nl/index.php/Informatieobjecten" TargetMode="External"/><Relationship Id="rId2" Type="http://schemas.openxmlformats.org/officeDocument/2006/relationships/hyperlink" Target="https://rosa.wikixl.nl/index.php/Architectuurkaders" TargetMode="External"/><Relationship Id="rId1" Type="http://schemas.openxmlformats.org/officeDocument/2006/relationships/slideLayout" Target="../slideLayouts/slideLayout1.xml"/><Relationship Id="rId6" Type="http://schemas.openxmlformats.org/officeDocument/2006/relationships/hyperlink" Target="https://rosa.wikixl.nl/index.php/Referentiecomponenten" TargetMode="External"/><Relationship Id="rId5" Type="http://schemas.openxmlformats.org/officeDocument/2006/relationships/hyperlink" Target="https://rosa.wikixl.nl/index.php/Ontwerpgebieden" TargetMode="External"/><Relationship Id="rId4" Type="http://schemas.openxmlformats.org/officeDocument/2006/relationships/hyperlink" Target="https://rosa.wikixl.nl/index.php/Architectuurprincipes"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slide" Target="slide7.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D7F91551-3521-BA04-909F-641A004DDB81}"/>
              </a:ext>
            </a:extLst>
          </p:cNvPr>
          <p:cNvSpPr txBox="1"/>
          <p:nvPr/>
        </p:nvSpPr>
        <p:spPr>
          <a:xfrm>
            <a:off x="7638460" y="4866501"/>
            <a:ext cx="1317990" cy="276999"/>
          </a:xfrm>
          <a:prstGeom prst="rect">
            <a:avLst/>
          </a:prstGeom>
          <a:noFill/>
        </p:spPr>
        <p:txBody>
          <a:bodyPr wrap="none" rtlCol="0">
            <a:spAutoFit/>
          </a:bodyPr>
          <a:lstStyle/>
          <a:p>
            <a:r>
              <a:rPr lang="nl-NL" sz="1200">
                <a:solidFill>
                  <a:schemeClr val="bg1"/>
                </a:solidFill>
              </a:rPr>
              <a:t> November 2024</a:t>
            </a:r>
          </a:p>
        </p:txBody>
      </p:sp>
      <p:sp>
        <p:nvSpPr>
          <p:cNvPr id="3" name="Tekstvak 2">
            <a:extLst>
              <a:ext uri="{FF2B5EF4-FFF2-40B4-BE49-F238E27FC236}">
                <a16:creationId xmlns:a16="http://schemas.microsoft.com/office/drawing/2014/main" id="{F1C78481-AAE0-016E-7CB7-A4F02C0B34E3}"/>
              </a:ext>
            </a:extLst>
          </p:cNvPr>
          <p:cNvSpPr txBox="1"/>
          <p:nvPr/>
        </p:nvSpPr>
        <p:spPr>
          <a:xfrm>
            <a:off x="448808" y="2244284"/>
            <a:ext cx="8476037" cy="677108"/>
          </a:xfrm>
          <a:prstGeom prst="rect">
            <a:avLst/>
          </a:prstGeom>
          <a:noFill/>
        </p:spPr>
        <p:txBody>
          <a:bodyPr wrap="square" rtlCol="0">
            <a:spAutoFit/>
          </a:bodyPr>
          <a:lstStyle/>
          <a:p>
            <a:r>
              <a:rPr lang="nl-NL" sz="3800" b="1"/>
              <a:t>Toetsingscriteria</a:t>
            </a:r>
            <a:endParaRPr lang="nl-NL" sz="3800" b="1" i="0" baseline="0">
              <a:solidFill>
                <a:schemeClr val="tx1"/>
              </a:solidFill>
            </a:endParaRPr>
          </a:p>
        </p:txBody>
      </p:sp>
      <p:sp>
        <p:nvSpPr>
          <p:cNvPr id="4" name="Tekstvak 3">
            <a:extLst>
              <a:ext uri="{FF2B5EF4-FFF2-40B4-BE49-F238E27FC236}">
                <a16:creationId xmlns:a16="http://schemas.microsoft.com/office/drawing/2014/main" id="{2E7D4B66-6254-B531-030D-2E5140B60EC6}"/>
              </a:ext>
            </a:extLst>
          </p:cNvPr>
          <p:cNvSpPr txBox="1"/>
          <p:nvPr/>
        </p:nvSpPr>
        <p:spPr>
          <a:xfrm>
            <a:off x="482364" y="3431245"/>
            <a:ext cx="5426600" cy="430887"/>
          </a:xfrm>
          <a:prstGeom prst="rect">
            <a:avLst/>
          </a:prstGeom>
          <a:noFill/>
        </p:spPr>
        <p:txBody>
          <a:bodyPr wrap="square" rtlCol="0">
            <a:spAutoFit/>
          </a:bodyPr>
          <a:lstStyle/>
          <a:p>
            <a:r>
              <a:rPr lang="nl-NL" sz="2200" b="1">
                <a:solidFill>
                  <a:schemeClr val="bg1"/>
                </a:solidFill>
              </a:rPr>
              <a:t>Voorstel aanpassing toetsingscriteria</a:t>
            </a:r>
            <a:endParaRPr lang="nl-NL" sz="2200" b="1" i="0" baseline="0">
              <a:solidFill>
                <a:schemeClr val="bg1"/>
              </a:solidFill>
            </a:endParaRPr>
          </a:p>
        </p:txBody>
      </p:sp>
    </p:spTree>
    <p:extLst>
      <p:ext uri="{BB962C8B-B14F-4D97-AF65-F5344CB8AC3E}">
        <p14:creationId xmlns:p14="http://schemas.microsoft.com/office/powerpoint/2010/main" val="3819621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1BFEBC-C9EA-2DE3-EAE7-9C8F48D7B57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B198BB4-6229-90B4-ECDF-80695DFBCC0F}"/>
              </a:ext>
            </a:extLst>
          </p:cNvPr>
          <p:cNvSpPr>
            <a:spLocks noGrp="1"/>
          </p:cNvSpPr>
          <p:nvPr>
            <p:ph type="title"/>
          </p:nvPr>
        </p:nvSpPr>
        <p:spPr/>
        <p:txBody>
          <a:bodyPr/>
          <a:lstStyle/>
          <a:p>
            <a:r>
              <a:rPr lang="nl-NL"/>
              <a:t>Toegevoegde waarde</a:t>
            </a:r>
          </a:p>
        </p:txBody>
      </p:sp>
      <p:sp>
        <p:nvSpPr>
          <p:cNvPr id="3" name="Tijdelijke aanduiding voor inhoud 2">
            <a:extLst>
              <a:ext uri="{FF2B5EF4-FFF2-40B4-BE49-F238E27FC236}">
                <a16:creationId xmlns:a16="http://schemas.microsoft.com/office/drawing/2014/main" id="{7B81BBA2-E4E3-5383-B79B-390E5CBD6645}"/>
              </a:ext>
            </a:extLst>
          </p:cNvPr>
          <p:cNvSpPr>
            <a:spLocks noGrp="1"/>
          </p:cNvSpPr>
          <p:nvPr>
            <p:ph idx="1"/>
          </p:nvPr>
        </p:nvSpPr>
        <p:spPr/>
        <p:txBody>
          <a:bodyPr/>
          <a:lstStyle/>
          <a:p>
            <a:pPr marL="0" indent="0">
              <a:buNone/>
            </a:pPr>
            <a:r>
              <a:rPr lang="nl-NL" sz="1400" b="1" dirty="0"/>
              <a:t>3. Is het functionele toepassingsgebied en organisatorisch werkingsgebied duidelijk en goed gedefinieerd </a:t>
            </a:r>
          </a:p>
          <a:p>
            <a:pPr marL="0" indent="0">
              <a:buNone/>
            </a:pPr>
            <a:r>
              <a:rPr lang="nl-NL" sz="1400" dirty="0"/>
              <a:t>3.1 Wat is het functioneel toepassingsgebied ?</a:t>
            </a:r>
          </a:p>
          <a:p>
            <a:pPr marL="0" indent="0">
              <a:buNone/>
            </a:pPr>
            <a:r>
              <a:rPr lang="nl-NL" sz="1400" dirty="0"/>
              <a:t>3.2 Wat is het organisatorisch werkingsgebied ? (verwijzing naar pagina werkingsgebieden ROSA)</a:t>
            </a:r>
          </a:p>
          <a:p>
            <a:pPr marL="0" indent="0">
              <a:buNone/>
            </a:pPr>
            <a:r>
              <a:rPr lang="nl-NL" sz="1400" dirty="0"/>
              <a:t>3.3 Wat voor soort standaard is het? (zie </a:t>
            </a:r>
            <a:r>
              <a:rPr lang="nl-NL" sz="1400" dirty="0">
                <a:hlinkClick r:id="rId2"/>
              </a:rPr>
              <a:t>ROSA</a:t>
            </a:r>
            <a:r>
              <a:rPr lang="nl-NL" sz="1400" dirty="0"/>
              <a:t>)</a:t>
            </a:r>
          </a:p>
          <a:p>
            <a:pPr lvl="1"/>
            <a:endParaRPr lang="nl-NL" sz="1800" dirty="0"/>
          </a:p>
          <a:p>
            <a:endParaRPr lang="nl-NL" sz="1600" i="1" dirty="0"/>
          </a:p>
        </p:txBody>
      </p:sp>
    </p:spTree>
    <p:extLst>
      <p:ext uri="{BB962C8B-B14F-4D97-AF65-F5344CB8AC3E}">
        <p14:creationId xmlns:p14="http://schemas.microsoft.com/office/powerpoint/2010/main" val="1276241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A2FB02-9D7A-54EF-9D17-1830EEDCB1E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A594B2C-59A3-5326-F371-2C035AA535B5}"/>
              </a:ext>
            </a:extLst>
          </p:cNvPr>
          <p:cNvSpPr>
            <a:spLocks noGrp="1"/>
          </p:cNvSpPr>
          <p:nvPr>
            <p:ph type="title"/>
          </p:nvPr>
        </p:nvSpPr>
        <p:spPr/>
        <p:txBody>
          <a:bodyPr/>
          <a:lstStyle/>
          <a:p>
            <a:r>
              <a:rPr lang="nl-NL"/>
              <a:t>Toegevoegde waarde</a:t>
            </a:r>
          </a:p>
        </p:txBody>
      </p:sp>
      <p:sp>
        <p:nvSpPr>
          <p:cNvPr id="3" name="Tijdelijke aanduiding voor inhoud 2">
            <a:extLst>
              <a:ext uri="{FF2B5EF4-FFF2-40B4-BE49-F238E27FC236}">
                <a16:creationId xmlns:a16="http://schemas.microsoft.com/office/drawing/2014/main" id="{DEDA5633-B3A8-30DB-5F69-BCDAA8D4D8F1}"/>
              </a:ext>
            </a:extLst>
          </p:cNvPr>
          <p:cNvSpPr>
            <a:spLocks noGrp="1"/>
          </p:cNvSpPr>
          <p:nvPr>
            <p:ph idx="1"/>
          </p:nvPr>
        </p:nvSpPr>
        <p:spPr/>
        <p:txBody>
          <a:bodyPr/>
          <a:lstStyle/>
          <a:p>
            <a:pPr marL="0" indent="0">
              <a:buNone/>
            </a:pPr>
            <a:r>
              <a:rPr lang="nl-NL" sz="1400" b="1" dirty="0"/>
              <a:t>4. Verhoudt de standaard zich goed tot andere standaarden? </a:t>
            </a:r>
          </a:p>
          <a:p>
            <a:pPr marL="0" indent="0">
              <a:buNone/>
            </a:pPr>
            <a:r>
              <a:rPr lang="nl-NL" sz="1400" dirty="0"/>
              <a:t>4.1  Kan de standaard naast of in combinatie met reeds bij Edustandaard geregistreerde standaarden worden toegepast?</a:t>
            </a:r>
          </a:p>
          <a:p>
            <a:pPr marL="0" indent="0">
              <a:buNone/>
            </a:pPr>
            <a:r>
              <a:rPr lang="nl-NL" sz="1400" dirty="0"/>
              <a:t>4.2  Biedt de aangemelde standaard meerwaarde boven reeds bij Edustandaard geregistreerde opgenomen standaarden met een overlappend functioneel toepassings- en organisatorisch werkingsgebied?</a:t>
            </a:r>
          </a:p>
          <a:p>
            <a:pPr marL="0" indent="0">
              <a:buNone/>
            </a:pPr>
            <a:r>
              <a:rPr lang="nl-NL" sz="1400" dirty="0"/>
              <a:t>4.3  Welke concurrerende overlappende standaarden zijn er en wat is de meerwaarde van de standaard ten opzichte van de concurrerende en overlappende standaarden?</a:t>
            </a:r>
          </a:p>
          <a:p>
            <a:pPr marL="0" indent="0">
              <a:buNone/>
            </a:pPr>
            <a:endParaRPr lang="nl-NL" sz="1400" dirty="0"/>
          </a:p>
          <a:p>
            <a:pPr marL="180000" lvl="1" indent="0">
              <a:buNone/>
            </a:pPr>
            <a:endParaRPr lang="nl-NL" sz="1800" dirty="0"/>
          </a:p>
          <a:p>
            <a:endParaRPr lang="nl-NL" sz="1600" i="1" dirty="0"/>
          </a:p>
        </p:txBody>
      </p:sp>
    </p:spTree>
    <p:extLst>
      <p:ext uri="{BB962C8B-B14F-4D97-AF65-F5344CB8AC3E}">
        <p14:creationId xmlns:p14="http://schemas.microsoft.com/office/powerpoint/2010/main" val="3724940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E7E76A-AB25-2D39-B5BD-A93A817E0D51}"/>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9ABA006-805A-086D-A465-E982D0EF7441}"/>
              </a:ext>
            </a:extLst>
          </p:cNvPr>
          <p:cNvSpPr>
            <a:spLocks noGrp="1"/>
          </p:cNvSpPr>
          <p:nvPr>
            <p:ph type="title"/>
          </p:nvPr>
        </p:nvSpPr>
        <p:spPr/>
        <p:txBody>
          <a:bodyPr/>
          <a:lstStyle/>
          <a:p>
            <a:r>
              <a:rPr lang="nl-NL"/>
              <a:t>Toegevoegde waarde</a:t>
            </a:r>
          </a:p>
        </p:txBody>
      </p:sp>
      <p:sp>
        <p:nvSpPr>
          <p:cNvPr id="3" name="Tijdelijke aanduiding voor inhoud 2">
            <a:extLst>
              <a:ext uri="{FF2B5EF4-FFF2-40B4-BE49-F238E27FC236}">
                <a16:creationId xmlns:a16="http://schemas.microsoft.com/office/drawing/2014/main" id="{1026965C-9B3C-DF13-1254-E952848E57DF}"/>
              </a:ext>
            </a:extLst>
          </p:cNvPr>
          <p:cNvSpPr>
            <a:spLocks noGrp="1"/>
          </p:cNvSpPr>
          <p:nvPr>
            <p:ph idx="1"/>
          </p:nvPr>
        </p:nvSpPr>
        <p:spPr/>
        <p:txBody>
          <a:bodyPr/>
          <a:lstStyle/>
          <a:p>
            <a:pPr marL="0" indent="0">
              <a:buNone/>
            </a:pPr>
            <a:r>
              <a:rPr lang="nl-NL" sz="1400" b="1"/>
              <a:t>5. Wegen de kwantitatieve en kwalitatieve voordelen van adoptie van de standaard op tegen de nadelen?</a:t>
            </a:r>
          </a:p>
          <a:p>
            <a:pPr marL="0" indent="0">
              <a:buNone/>
            </a:pPr>
            <a:r>
              <a:rPr lang="nl-NL" sz="1400"/>
              <a:t>5.1 Waar zitten de kostenposten voor de implementerende partijen en is een inschatting te geven van de benodigde tijdsinvestering en/of expertise en kosten?</a:t>
            </a:r>
          </a:p>
          <a:p>
            <a:pPr marL="0" indent="0">
              <a:buNone/>
            </a:pPr>
            <a:r>
              <a:rPr lang="nl-NL" sz="1400"/>
              <a:t>5.2 Is de meerwaarde van de standaard goed inzichtelijk te maken en/of is er bijvoorbeeld een (kwalitatieve) business case van de standaard aanwezig?</a:t>
            </a:r>
          </a:p>
          <a:p>
            <a:pPr marL="0" indent="0">
              <a:buNone/>
            </a:pPr>
            <a:endParaRPr lang="nl-NL" sz="1800"/>
          </a:p>
          <a:p>
            <a:endParaRPr lang="nl-NL" sz="1600" i="1"/>
          </a:p>
        </p:txBody>
      </p:sp>
    </p:spTree>
    <p:extLst>
      <p:ext uri="{BB962C8B-B14F-4D97-AF65-F5344CB8AC3E}">
        <p14:creationId xmlns:p14="http://schemas.microsoft.com/office/powerpoint/2010/main" val="3779180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E42BD9-E299-B0E9-FCAB-332E0A2008A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72FE979-C7EE-90E1-F719-B09E8624D3FD}"/>
              </a:ext>
            </a:extLst>
          </p:cNvPr>
          <p:cNvSpPr>
            <a:spLocks noGrp="1"/>
          </p:cNvSpPr>
          <p:nvPr>
            <p:ph type="title"/>
          </p:nvPr>
        </p:nvSpPr>
        <p:spPr/>
        <p:txBody>
          <a:bodyPr/>
          <a:lstStyle/>
          <a:p>
            <a:r>
              <a:rPr lang="nl-NL"/>
              <a:t>Draagvlak</a:t>
            </a:r>
          </a:p>
        </p:txBody>
      </p:sp>
      <p:sp>
        <p:nvSpPr>
          <p:cNvPr id="3" name="Tijdelijke aanduiding voor inhoud 2">
            <a:extLst>
              <a:ext uri="{FF2B5EF4-FFF2-40B4-BE49-F238E27FC236}">
                <a16:creationId xmlns:a16="http://schemas.microsoft.com/office/drawing/2014/main" id="{5EBCF20B-7B44-4B88-DA0F-E62061A2EB97}"/>
              </a:ext>
            </a:extLst>
          </p:cNvPr>
          <p:cNvSpPr>
            <a:spLocks noGrp="1"/>
          </p:cNvSpPr>
          <p:nvPr>
            <p:ph idx="1"/>
          </p:nvPr>
        </p:nvSpPr>
        <p:spPr/>
        <p:txBody>
          <a:bodyPr/>
          <a:lstStyle/>
          <a:p>
            <a:pPr marL="0" indent="0">
              <a:buNone/>
            </a:pPr>
            <a:r>
              <a:rPr lang="nl-NL" sz="1400" b="1" dirty="0"/>
              <a:t>6.1 Bestaat er voldoende marktondersteuning voor de standaard?  </a:t>
            </a:r>
          </a:p>
          <a:p>
            <a:pPr marL="0" indent="0">
              <a:buNone/>
            </a:pPr>
            <a:r>
              <a:rPr lang="nl-NL" sz="1400" dirty="0"/>
              <a:t>6.1.1 Bieden meerdere leveranciers ondersteuning voor de standaard?  </a:t>
            </a:r>
          </a:p>
          <a:p>
            <a:pPr marL="0" indent="0">
              <a:buNone/>
            </a:pPr>
            <a:r>
              <a:rPr lang="nl-NL" sz="1400" dirty="0"/>
              <a:t>6.1.2 Kan een gebruiker de conformiteit van de implementatie van de standaard (laten) toetsen? </a:t>
            </a:r>
          </a:p>
          <a:p>
            <a:pPr marL="0" indent="0">
              <a:buNone/>
            </a:pPr>
            <a:r>
              <a:rPr lang="nl-NL" sz="1400" dirty="0"/>
              <a:t>6.1.3 Draagt de standaard voldoende bij aan interoperabiliteit zonder dat aanvullende standaardisatieafspraken (zoals lokale profielen) noodzakelijk zijn om de standaard te implementeren of te gebruiken? </a:t>
            </a:r>
          </a:p>
          <a:p>
            <a:pPr marL="0" indent="0">
              <a:buNone/>
            </a:pPr>
            <a:r>
              <a:rPr lang="nl-NL" sz="1400" dirty="0"/>
              <a:t>6.1.4 Zijn er profielen of voorbeeldimplementaties van de standaard aanwezig en zijn deze vrij te gebruiken?</a:t>
            </a:r>
          </a:p>
          <a:p>
            <a:pPr marL="0" indent="0">
              <a:buNone/>
            </a:pPr>
            <a:endParaRPr lang="nl-NL" sz="1400" dirty="0"/>
          </a:p>
          <a:p>
            <a:pPr marL="0" indent="0">
              <a:buNone/>
            </a:pPr>
            <a:endParaRPr lang="nl-NL" sz="1400" dirty="0"/>
          </a:p>
          <a:p>
            <a:pPr marL="0" indent="0">
              <a:buNone/>
            </a:pPr>
            <a:endParaRPr lang="nl-NL" sz="2000" dirty="0"/>
          </a:p>
          <a:p>
            <a:pPr marL="0" indent="0">
              <a:buNone/>
            </a:pPr>
            <a:endParaRPr lang="nl-NL" sz="2000" dirty="0"/>
          </a:p>
          <a:p>
            <a:endParaRPr lang="nl-NL" sz="1600" i="1" dirty="0"/>
          </a:p>
        </p:txBody>
      </p:sp>
    </p:spTree>
    <p:extLst>
      <p:ext uri="{BB962C8B-B14F-4D97-AF65-F5344CB8AC3E}">
        <p14:creationId xmlns:p14="http://schemas.microsoft.com/office/powerpoint/2010/main" val="15973654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24D58B-FDB5-2098-54BE-54109AE72D51}"/>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DF14501-09E2-D23A-9D20-815678498EF9}"/>
              </a:ext>
            </a:extLst>
          </p:cNvPr>
          <p:cNvSpPr>
            <a:spLocks noGrp="1"/>
          </p:cNvSpPr>
          <p:nvPr>
            <p:ph type="title"/>
          </p:nvPr>
        </p:nvSpPr>
        <p:spPr/>
        <p:txBody>
          <a:bodyPr/>
          <a:lstStyle/>
          <a:p>
            <a:r>
              <a:rPr lang="nl-NL"/>
              <a:t>Draagvlak</a:t>
            </a:r>
          </a:p>
        </p:txBody>
      </p:sp>
      <p:sp>
        <p:nvSpPr>
          <p:cNvPr id="3" name="Tijdelijke aanduiding voor inhoud 2">
            <a:extLst>
              <a:ext uri="{FF2B5EF4-FFF2-40B4-BE49-F238E27FC236}">
                <a16:creationId xmlns:a16="http://schemas.microsoft.com/office/drawing/2014/main" id="{8C7202E3-F417-5CF2-8873-3BFEBE09AAFE}"/>
              </a:ext>
            </a:extLst>
          </p:cNvPr>
          <p:cNvSpPr>
            <a:spLocks noGrp="1"/>
          </p:cNvSpPr>
          <p:nvPr>
            <p:ph idx="1"/>
          </p:nvPr>
        </p:nvSpPr>
        <p:spPr/>
        <p:txBody>
          <a:bodyPr/>
          <a:lstStyle/>
          <a:p>
            <a:pPr marL="0" indent="0">
              <a:buNone/>
            </a:pPr>
            <a:r>
              <a:rPr lang="nl-NL" sz="1400" b="1" dirty="0"/>
              <a:t>6.2 Kan de standaard rekenen op voldoende draagvlak? </a:t>
            </a:r>
          </a:p>
          <a:p>
            <a:pPr marL="0" indent="0">
              <a:buNone/>
            </a:pPr>
            <a:r>
              <a:rPr lang="nl-NL" sz="1400" dirty="0"/>
              <a:t>6.2.1 Wie zijn de belangrijkste stakeholders met betrekking tot de standaard in het onderwijsveld en hoe worden deze geraakt? </a:t>
            </a:r>
          </a:p>
          <a:p>
            <a:pPr marL="0" indent="0">
              <a:buNone/>
            </a:pPr>
            <a:r>
              <a:rPr lang="nl-NL" sz="1400" dirty="0"/>
              <a:t>6.2.2 Staan de belangrijkste stakeholders in de onderwijssector en Ministerie van OCW achter de standaard?</a:t>
            </a:r>
          </a:p>
          <a:p>
            <a:pPr marL="0" indent="0">
              <a:buNone/>
            </a:pPr>
            <a:r>
              <a:rPr lang="nl-NL" sz="1400" dirty="0"/>
              <a:t>6.2.3 Staan de organisaties in het onderwijs die geraakt worden door een mogelijke verplichting achter het gebruik van de standaard?</a:t>
            </a:r>
          </a:p>
          <a:p>
            <a:pPr marL="0" indent="0">
              <a:buNone/>
            </a:pPr>
            <a:r>
              <a:rPr lang="nl-NL" sz="1400" dirty="0"/>
              <a:t>6.2.4 Wordt de aangemelde of vorige versie van de standaard door meerdere onderwijsorganisaties gebruikt?</a:t>
            </a:r>
          </a:p>
          <a:p>
            <a:pPr marL="0" indent="0">
              <a:buNone/>
            </a:pPr>
            <a:r>
              <a:rPr lang="nl-NL" sz="1400" dirty="0"/>
              <a:t>6.2.5 Als het een nieuwe standaard is, is er dan voldoende testdocumentatie beschikbaar die aantoont dat de standaard correct functioneert?  </a:t>
            </a:r>
          </a:p>
          <a:p>
            <a:pPr marL="0" indent="0">
              <a:buNone/>
            </a:pPr>
            <a:r>
              <a:rPr lang="nl-NL" sz="1400" dirty="0"/>
              <a:t>6.2.6 Is de aangemelde versie </a:t>
            </a:r>
            <a:r>
              <a:rPr lang="nl-NL" sz="1400" dirty="0" err="1"/>
              <a:t>backwards</a:t>
            </a:r>
            <a:r>
              <a:rPr lang="nl-NL" sz="1400" dirty="0"/>
              <a:t> compatible met eerdere versies?</a:t>
            </a:r>
          </a:p>
          <a:p>
            <a:pPr marL="0" indent="0">
              <a:buNone/>
            </a:pPr>
            <a:r>
              <a:rPr lang="nl-NL" sz="1400" dirty="0"/>
              <a:t>6.2.7 Zijn er voldoende positieve signalen over toekomstig gebruik van de standaard in het onderwijsveld?</a:t>
            </a:r>
          </a:p>
          <a:p>
            <a:pPr marL="0" indent="0">
              <a:buNone/>
            </a:pPr>
            <a:endParaRPr lang="nl-NL" sz="1400" dirty="0"/>
          </a:p>
          <a:p>
            <a:pPr marL="0" indent="0">
              <a:buNone/>
            </a:pPr>
            <a:endParaRPr lang="nl-NL" sz="1400" dirty="0"/>
          </a:p>
          <a:p>
            <a:pPr marL="0" indent="0">
              <a:buNone/>
            </a:pPr>
            <a:endParaRPr lang="nl-NL" sz="1400" dirty="0"/>
          </a:p>
          <a:p>
            <a:pPr marL="0" indent="0">
              <a:buNone/>
            </a:pPr>
            <a:endParaRPr lang="nl-NL" sz="2000" dirty="0"/>
          </a:p>
          <a:p>
            <a:pPr marL="0" indent="0">
              <a:buNone/>
            </a:pPr>
            <a:endParaRPr lang="nl-NL" sz="2000" dirty="0"/>
          </a:p>
          <a:p>
            <a:endParaRPr lang="nl-NL" sz="1600" i="1" dirty="0"/>
          </a:p>
        </p:txBody>
      </p:sp>
    </p:spTree>
    <p:extLst>
      <p:ext uri="{BB962C8B-B14F-4D97-AF65-F5344CB8AC3E}">
        <p14:creationId xmlns:p14="http://schemas.microsoft.com/office/powerpoint/2010/main" val="13250836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0447A2-9099-962F-D713-F2588D6585D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AEC3A53-4FBA-C682-A481-45F338743476}"/>
              </a:ext>
            </a:extLst>
          </p:cNvPr>
          <p:cNvSpPr>
            <a:spLocks noGrp="1"/>
          </p:cNvSpPr>
          <p:nvPr>
            <p:ph type="title"/>
          </p:nvPr>
        </p:nvSpPr>
        <p:spPr/>
        <p:txBody>
          <a:bodyPr/>
          <a:lstStyle/>
          <a:p>
            <a:r>
              <a:rPr lang="nl-NL" dirty="0"/>
              <a:t>Open standaardisatieproces</a:t>
            </a:r>
          </a:p>
        </p:txBody>
      </p:sp>
      <p:sp>
        <p:nvSpPr>
          <p:cNvPr id="3" name="Tijdelijke aanduiding voor inhoud 2">
            <a:extLst>
              <a:ext uri="{FF2B5EF4-FFF2-40B4-BE49-F238E27FC236}">
                <a16:creationId xmlns:a16="http://schemas.microsoft.com/office/drawing/2014/main" id="{33C1C89E-8905-F485-9264-3DD0EC20768B}"/>
              </a:ext>
            </a:extLst>
          </p:cNvPr>
          <p:cNvSpPr>
            <a:spLocks noGrp="1"/>
          </p:cNvSpPr>
          <p:nvPr>
            <p:ph idx="1"/>
          </p:nvPr>
        </p:nvSpPr>
        <p:spPr/>
        <p:txBody>
          <a:bodyPr/>
          <a:lstStyle/>
          <a:p>
            <a:pPr marL="0" indent="0">
              <a:buNone/>
            </a:pPr>
            <a:r>
              <a:rPr lang="nl-NL" sz="2000" b="1"/>
              <a:t>Uitleg: </a:t>
            </a:r>
            <a:r>
              <a:rPr lang="nl-NL" sz="2000"/>
              <a:t>De ontwikkeling en het beheer van de standaard zijn op een open, onafhankelijke, toegankelijke, transparante, zorgvuldige en duurzame wijze ingericht.</a:t>
            </a:r>
          </a:p>
          <a:p>
            <a:pPr marL="0" indent="0">
              <a:buNone/>
            </a:pPr>
            <a:endParaRPr lang="nl-NL" sz="2000"/>
          </a:p>
          <a:p>
            <a:pPr marL="0" indent="0">
              <a:buNone/>
            </a:pPr>
            <a:r>
              <a:rPr lang="nl-NL" sz="1400" b="1"/>
              <a:t>7. Wie beheert of gaat de standaard beheren? </a:t>
            </a:r>
          </a:p>
          <a:p>
            <a:pPr marL="0" indent="0">
              <a:buNone/>
            </a:pPr>
            <a:r>
              <a:rPr lang="nl-NL" sz="1400"/>
              <a:t>7.2 Wie beheert of gaat de afspraak beheren?</a:t>
            </a:r>
          </a:p>
          <a:p>
            <a:pPr marL="0" indent="0">
              <a:buNone/>
            </a:pPr>
            <a:r>
              <a:rPr lang="nl-NL" sz="1400"/>
              <a:t>7.3 Is dit een onafhankelijk standaardisatie-orgaan</a:t>
            </a:r>
          </a:p>
          <a:p>
            <a:pPr marL="0" indent="0">
              <a:buNone/>
            </a:pPr>
            <a:endParaRPr lang="nl-NL" sz="2000"/>
          </a:p>
          <a:p>
            <a:pPr marL="0" indent="0">
              <a:buNone/>
            </a:pPr>
            <a:r>
              <a:rPr lang="nl-NL" sz="1400"/>
              <a:t>8. </a:t>
            </a:r>
            <a:r>
              <a:rPr lang="nl-NL" sz="1400" b="1"/>
              <a:t>Is de documentatie voor eenieder drempelvrij beschikbaar?</a:t>
            </a:r>
          </a:p>
          <a:p>
            <a:pPr marL="0" indent="0">
              <a:buNone/>
            </a:pPr>
            <a:r>
              <a:rPr lang="nl-NL" sz="1400"/>
              <a:t>8.2 Is het specificatiedocument beschikbaar zonder onacceptabele belemmeringen?</a:t>
            </a:r>
          </a:p>
          <a:p>
            <a:pPr marL="0" indent="0">
              <a:buNone/>
            </a:pPr>
            <a:r>
              <a:rPr lang="nl-NL" sz="1400"/>
              <a:t>8.3 Is de documentatie over het ontwikkel- en beheerproces beschikbaar zonder onacceptabele belemmeringen?</a:t>
            </a:r>
          </a:p>
          <a:p>
            <a:pPr marL="0" indent="0">
              <a:buNone/>
            </a:pPr>
            <a:endParaRPr lang="nl-NL" sz="1400"/>
          </a:p>
          <a:p>
            <a:pPr marL="0" indent="0">
              <a:buNone/>
            </a:pPr>
            <a:endParaRPr lang="nl-NL" sz="2000"/>
          </a:p>
          <a:p>
            <a:pPr marL="0" indent="0">
              <a:buNone/>
            </a:pPr>
            <a:endParaRPr lang="nl-NL" sz="2000"/>
          </a:p>
          <a:p>
            <a:endParaRPr lang="nl-NL" sz="1600" i="1"/>
          </a:p>
        </p:txBody>
      </p:sp>
    </p:spTree>
    <p:extLst>
      <p:ext uri="{BB962C8B-B14F-4D97-AF65-F5344CB8AC3E}">
        <p14:creationId xmlns:p14="http://schemas.microsoft.com/office/powerpoint/2010/main" val="3526624725"/>
      </p:ext>
    </p:extLst>
  </p:cSld>
  <p:clrMapOvr>
    <a:masterClrMapping/>
  </p:clrMapOvr>
  <p:extLst>
    <p:ext uri="{6950BFC3-D8DA-4A85-94F7-54DA5524770B}">
      <p188:commentRel xmlns:p188="http://schemas.microsoft.com/office/powerpoint/2018/8/main" r:id="rId2"/>
    </p:ext>
  </p:extLs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0B995E-0C1B-9004-E36C-CA064405B24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E261221-4A56-8241-6324-B7D41BCF49EF}"/>
              </a:ext>
            </a:extLst>
          </p:cNvPr>
          <p:cNvSpPr>
            <a:spLocks noGrp="1"/>
          </p:cNvSpPr>
          <p:nvPr>
            <p:ph type="title"/>
          </p:nvPr>
        </p:nvSpPr>
        <p:spPr/>
        <p:txBody>
          <a:bodyPr/>
          <a:lstStyle/>
          <a:p>
            <a:r>
              <a:rPr lang="nl-NL"/>
              <a:t>Open standaardisatieproces</a:t>
            </a:r>
          </a:p>
        </p:txBody>
      </p:sp>
      <p:sp>
        <p:nvSpPr>
          <p:cNvPr id="3" name="Tijdelijke aanduiding voor inhoud 2">
            <a:extLst>
              <a:ext uri="{FF2B5EF4-FFF2-40B4-BE49-F238E27FC236}">
                <a16:creationId xmlns:a16="http://schemas.microsoft.com/office/drawing/2014/main" id="{395AA6C1-F520-59C8-91AD-FE1523E44F17}"/>
              </a:ext>
            </a:extLst>
          </p:cNvPr>
          <p:cNvSpPr>
            <a:spLocks noGrp="1"/>
          </p:cNvSpPr>
          <p:nvPr>
            <p:ph idx="1"/>
          </p:nvPr>
        </p:nvSpPr>
        <p:spPr/>
        <p:txBody>
          <a:bodyPr/>
          <a:lstStyle/>
          <a:p>
            <a:pPr marL="0" indent="0">
              <a:buNone/>
            </a:pPr>
            <a:endParaRPr lang="nl-NL" sz="1400" dirty="0"/>
          </a:p>
          <a:p>
            <a:pPr marL="0" indent="0">
              <a:buNone/>
            </a:pPr>
            <a:r>
              <a:rPr lang="nl-NL" sz="1400" b="1" dirty="0"/>
              <a:t>8. Is het intellectuele eigendomsrecht voor eenieder beschikbaar?</a:t>
            </a:r>
          </a:p>
          <a:p>
            <a:pPr marL="0" indent="0">
              <a:buNone/>
            </a:pPr>
            <a:r>
              <a:rPr lang="nl-NL" sz="1400" dirty="0"/>
              <a:t>8.1 Kan het intellectuele eigendom - m.b.t. mogelijk aanwezige patenten - van de afspraak onherroepelijk op een royalty-free basis aan eenieder in het onderwijsveld ter beschikking worden gesteld?</a:t>
            </a:r>
          </a:p>
          <a:p>
            <a:pPr marL="0" indent="0">
              <a:buNone/>
            </a:pPr>
            <a:r>
              <a:rPr lang="nl-NL" sz="1400" dirty="0"/>
              <a:t>8.2 Garandeert de standaardisatieorganisatie dat bijdragen aan de ontwikkeling van de standaard royalty-free beschikbaar worden gesteld?</a:t>
            </a:r>
          </a:p>
          <a:p>
            <a:pPr marL="0" indent="0">
              <a:buNone/>
            </a:pPr>
            <a:r>
              <a:rPr lang="nl-NL" sz="1400" dirty="0"/>
              <a:t>8.3 Onder welke licentie wordt de standaard gepubliceerd?</a:t>
            </a:r>
          </a:p>
          <a:p>
            <a:pPr marL="0" indent="0">
              <a:buNone/>
            </a:pPr>
            <a:endParaRPr lang="nl-NL" sz="1400" dirty="0"/>
          </a:p>
          <a:p>
            <a:pPr marL="0" indent="0">
              <a:buNone/>
            </a:pPr>
            <a:r>
              <a:rPr lang="nl-NL" sz="1400" dirty="0"/>
              <a:t>Forum heeft hier nog extra vragen </a:t>
            </a:r>
            <a:r>
              <a:rPr lang="nl-NL" sz="1400" dirty="0" err="1"/>
              <a:t>mbt</a:t>
            </a:r>
            <a:r>
              <a:rPr lang="nl-NL" sz="1400" dirty="0"/>
              <a:t> beheerorganisatie, deze zijn in onderwijsveld minder relevant. </a:t>
            </a:r>
          </a:p>
          <a:p>
            <a:pPr marL="0" indent="0">
              <a:buNone/>
            </a:pPr>
            <a:endParaRPr lang="nl-NL" sz="1400" dirty="0"/>
          </a:p>
          <a:p>
            <a:pPr marL="0" indent="0">
              <a:buNone/>
            </a:pPr>
            <a:endParaRPr lang="nl-NL" sz="1400" dirty="0"/>
          </a:p>
          <a:p>
            <a:pPr marL="0" indent="0">
              <a:buNone/>
            </a:pPr>
            <a:endParaRPr lang="nl-NL" sz="2000" dirty="0"/>
          </a:p>
          <a:p>
            <a:pPr marL="0" indent="0">
              <a:buNone/>
            </a:pPr>
            <a:endParaRPr lang="nl-NL" sz="2000" dirty="0"/>
          </a:p>
          <a:p>
            <a:endParaRPr lang="nl-NL" sz="1600" i="1" dirty="0"/>
          </a:p>
        </p:txBody>
      </p:sp>
    </p:spTree>
    <p:extLst>
      <p:ext uri="{BB962C8B-B14F-4D97-AF65-F5344CB8AC3E}">
        <p14:creationId xmlns:p14="http://schemas.microsoft.com/office/powerpoint/2010/main" val="25968485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CA1ACF-C2F1-4AEB-AEF8-189D2D6071C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190928E-468A-0C09-4FA7-FDCE2CBD3B36}"/>
              </a:ext>
            </a:extLst>
          </p:cNvPr>
          <p:cNvSpPr>
            <a:spLocks noGrp="1"/>
          </p:cNvSpPr>
          <p:nvPr>
            <p:ph type="title"/>
          </p:nvPr>
        </p:nvSpPr>
        <p:spPr/>
        <p:txBody>
          <a:bodyPr/>
          <a:lstStyle/>
          <a:p>
            <a:r>
              <a:rPr lang="nl-NL"/>
              <a:t>Open standaardisatieproces</a:t>
            </a:r>
          </a:p>
        </p:txBody>
      </p:sp>
      <p:sp>
        <p:nvSpPr>
          <p:cNvPr id="3" name="Tijdelijke aanduiding voor inhoud 2">
            <a:extLst>
              <a:ext uri="{FF2B5EF4-FFF2-40B4-BE49-F238E27FC236}">
                <a16:creationId xmlns:a16="http://schemas.microsoft.com/office/drawing/2014/main" id="{67CF3AF2-4B9C-EB3F-01E9-DEB72296D6F9}"/>
              </a:ext>
            </a:extLst>
          </p:cNvPr>
          <p:cNvSpPr>
            <a:spLocks noGrp="1"/>
          </p:cNvSpPr>
          <p:nvPr>
            <p:ph idx="1"/>
          </p:nvPr>
        </p:nvSpPr>
        <p:spPr/>
        <p:txBody>
          <a:bodyPr/>
          <a:lstStyle/>
          <a:p>
            <a:pPr marL="0" indent="0">
              <a:buNone/>
            </a:pPr>
            <a:r>
              <a:rPr lang="nl-NL" sz="1400" b="1"/>
              <a:t>9. Is het (versie) beheer van de standaard goed geregeld? </a:t>
            </a:r>
          </a:p>
          <a:p>
            <a:pPr marL="0" indent="0">
              <a:buNone/>
            </a:pPr>
            <a:r>
              <a:rPr lang="nl-NL" sz="1400"/>
              <a:t>9.1 Heeft de standaardisatieorganisatie een gepubliceerd beleid voor versiebeheer?</a:t>
            </a:r>
          </a:p>
          <a:p>
            <a:pPr marL="0" indent="0">
              <a:buNone/>
            </a:pPr>
            <a:r>
              <a:rPr lang="nl-NL" sz="1400"/>
              <a:t>9.2 Is de beheerdocumentatie goed vindbaar en verkrijgbaar?</a:t>
            </a:r>
          </a:p>
          <a:p>
            <a:pPr marL="0" indent="0">
              <a:buNone/>
            </a:pPr>
            <a:r>
              <a:rPr lang="nl-NL" sz="1400"/>
              <a:t>9.3 Is het belang van het onderwijsveld voldoende geborgd bij de ontwikkeling en het beheer van de standaard?</a:t>
            </a:r>
          </a:p>
          <a:p>
            <a:pPr marL="0" indent="0">
              <a:buNone/>
            </a:pPr>
            <a:r>
              <a:rPr lang="nl-NL" sz="1400"/>
              <a:t>9.4 Is de vertegenwoordiging van belanghebbenden bij het beheer van de standaard een goede representatie van het werkingsgebied en functioneel toepassingsgebied?</a:t>
            </a:r>
          </a:p>
          <a:p>
            <a:pPr marL="0" indent="0">
              <a:buNone/>
            </a:pPr>
            <a:r>
              <a:rPr lang="nl-NL" sz="1400"/>
              <a:t>9.5 Is er beleid met betrekking tot minor en major releases en geef een toelichting hierop?</a:t>
            </a:r>
          </a:p>
          <a:p>
            <a:pPr marL="0" indent="0">
              <a:buNone/>
            </a:pPr>
            <a:endParaRPr lang="nl-NL" sz="1400"/>
          </a:p>
          <a:p>
            <a:pPr marL="0" indent="0">
              <a:buNone/>
            </a:pPr>
            <a:endParaRPr lang="nl-NL" sz="1400"/>
          </a:p>
          <a:p>
            <a:pPr marL="0" indent="0">
              <a:buNone/>
            </a:pPr>
            <a:endParaRPr lang="nl-NL" sz="1400"/>
          </a:p>
          <a:p>
            <a:pPr marL="0" indent="0">
              <a:buNone/>
            </a:pPr>
            <a:endParaRPr lang="nl-NL" sz="2000"/>
          </a:p>
          <a:p>
            <a:pPr marL="0" indent="0">
              <a:buNone/>
            </a:pPr>
            <a:endParaRPr lang="nl-NL" sz="2000"/>
          </a:p>
          <a:p>
            <a:endParaRPr lang="nl-NL" sz="1600" i="1"/>
          </a:p>
        </p:txBody>
      </p:sp>
    </p:spTree>
    <p:extLst>
      <p:ext uri="{BB962C8B-B14F-4D97-AF65-F5344CB8AC3E}">
        <p14:creationId xmlns:p14="http://schemas.microsoft.com/office/powerpoint/2010/main" val="20729281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2796CE-DA97-2EA8-AF88-E8AC8D63E8C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20A9D86-EC91-4686-0FBD-F6E1D6B344C0}"/>
              </a:ext>
            </a:extLst>
          </p:cNvPr>
          <p:cNvSpPr>
            <a:spLocks noGrp="1"/>
          </p:cNvSpPr>
          <p:nvPr>
            <p:ph type="title"/>
          </p:nvPr>
        </p:nvSpPr>
        <p:spPr/>
        <p:txBody>
          <a:bodyPr/>
          <a:lstStyle/>
          <a:p>
            <a:r>
              <a:rPr lang="nl-NL"/>
              <a:t>Open standaardisatieproces</a:t>
            </a:r>
          </a:p>
        </p:txBody>
      </p:sp>
      <p:sp>
        <p:nvSpPr>
          <p:cNvPr id="3" name="Tijdelijke aanduiding voor inhoud 2">
            <a:extLst>
              <a:ext uri="{FF2B5EF4-FFF2-40B4-BE49-F238E27FC236}">
                <a16:creationId xmlns:a16="http://schemas.microsoft.com/office/drawing/2014/main" id="{C1AF7A3F-812D-4CE5-9DEB-853E8C8FB7F8}"/>
              </a:ext>
            </a:extLst>
          </p:cNvPr>
          <p:cNvSpPr>
            <a:spLocks noGrp="1"/>
          </p:cNvSpPr>
          <p:nvPr>
            <p:ph idx="1"/>
          </p:nvPr>
        </p:nvSpPr>
        <p:spPr/>
        <p:txBody>
          <a:bodyPr/>
          <a:lstStyle/>
          <a:p>
            <a:pPr marL="0" indent="0">
              <a:buNone/>
            </a:pPr>
            <a:r>
              <a:rPr lang="nl-NL" sz="1400" b="1"/>
              <a:t>10. Is er adoptieondersteuning voor de standaard?</a:t>
            </a:r>
          </a:p>
          <a:p>
            <a:pPr marL="0" indent="0">
              <a:buNone/>
            </a:pPr>
            <a:r>
              <a:rPr lang="nl-NL" sz="1400"/>
              <a:t>10.1  Bij wie kan men terecht voor vragen over beheer, toepassing, doorontwikkeling van de afspraak? (bijv. via </a:t>
            </a:r>
            <a:r>
              <a:rPr lang="nl-NL" sz="1400">
                <a:hlinkClick r:id="rId2"/>
              </a:rPr>
              <a:t>info@xxxxxxx.nl</a:t>
            </a:r>
            <a:r>
              <a:rPr lang="nl-NL" sz="1400"/>
              <a:t> en een aanspreekpunt)</a:t>
            </a:r>
          </a:p>
          <a:p>
            <a:pPr marL="0" indent="0">
              <a:buNone/>
            </a:pPr>
            <a:r>
              <a:rPr lang="nl-NL" sz="1400"/>
              <a:t>10.2 Wordt er ondersteuning gegeven bij de implementatie van de standaard?</a:t>
            </a:r>
          </a:p>
          <a:p>
            <a:pPr marL="0" indent="0">
              <a:buNone/>
            </a:pPr>
            <a:r>
              <a:rPr lang="nl-NL" sz="1400"/>
              <a:t>10.3 Is er een implementatiehandleiding en/of andere implementatieondersteuning beschikbaar en zo ja, welke?</a:t>
            </a:r>
          </a:p>
          <a:p>
            <a:pPr marL="0" indent="0">
              <a:buNone/>
            </a:pPr>
            <a:r>
              <a:rPr lang="nl-NL" sz="1400"/>
              <a:t>10.4 Is er een tool beschikbaar om implementatie van (delen van) de standaard op correct gebruik te toetsen zo ja, welke? Zo nee, voor welke delen zou dit wel denkbaar zijn?</a:t>
            </a:r>
          </a:p>
          <a:p>
            <a:pPr marL="0" indent="0">
              <a:buNone/>
            </a:pPr>
            <a:r>
              <a:rPr lang="nl-NL" sz="1400"/>
              <a:t>10.5 Wat is de </a:t>
            </a:r>
            <a:r>
              <a:rPr lang="nl-NL" sz="1400" err="1"/>
              <a:t>roadmap</a:t>
            </a:r>
            <a:r>
              <a:rPr lang="nl-NL" sz="1400"/>
              <a:t> m.b.t. de doorontwikkeling van de standaard? (bijvoorbeeld kunnen andere toepassingsgebieden en sectoren worden voorzien)</a:t>
            </a:r>
          </a:p>
          <a:p>
            <a:pPr marL="0" indent="0">
              <a:buNone/>
            </a:pPr>
            <a:endParaRPr lang="nl-NL" sz="1400"/>
          </a:p>
          <a:p>
            <a:pPr marL="0" indent="0">
              <a:buNone/>
            </a:pPr>
            <a:r>
              <a:rPr lang="nl-NL" sz="1400" b="1"/>
              <a:t>11. Bestaat er voldoende marktondersteuning voor de standaard?</a:t>
            </a:r>
          </a:p>
          <a:p>
            <a:pPr marL="0" indent="0">
              <a:buNone/>
            </a:pPr>
            <a:r>
              <a:rPr lang="nl-NL" sz="1400"/>
              <a:t>11.1 Bieden meerdere leveranciers ondersteuning voor de standaard, welke?</a:t>
            </a:r>
          </a:p>
          <a:p>
            <a:pPr marL="0" indent="0">
              <a:buNone/>
            </a:pPr>
            <a:r>
              <a:rPr lang="nl-NL" sz="1400"/>
              <a:t>11.2 Zijn er profielen of voorbeeldimplementaties van de standaard aanwezig en vrij te gebruiken?</a:t>
            </a:r>
          </a:p>
          <a:p>
            <a:pPr marL="0" indent="0">
              <a:buNone/>
            </a:pPr>
            <a:endParaRPr lang="nl-NL" sz="1400"/>
          </a:p>
          <a:p>
            <a:pPr marL="0" indent="0">
              <a:buNone/>
            </a:pPr>
            <a:endParaRPr lang="nl-NL" sz="1400"/>
          </a:p>
          <a:p>
            <a:pPr marL="0" indent="0">
              <a:buNone/>
            </a:pPr>
            <a:endParaRPr lang="nl-NL" sz="1400"/>
          </a:p>
          <a:p>
            <a:pPr marL="0" indent="0">
              <a:buNone/>
            </a:pPr>
            <a:endParaRPr lang="nl-NL" sz="1400"/>
          </a:p>
          <a:p>
            <a:pPr marL="0" indent="0">
              <a:buNone/>
            </a:pPr>
            <a:endParaRPr lang="nl-NL" sz="1400"/>
          </a:p>
          <a:p>
            <a:pPr marL="0" indent="0">
              <a:buNone/>
            </a:pPr>
            <a:endParaRPr lang="nl-NL" sz="2000"/>
          </a:p>
          <a:p>
            <a:pPr marL="0" indent="0">
              <a:buNone/>
            </a:pPr>
            <a:endParaRPr lang="nl-NL" sz="2000"/>
          </a:p>
          <a:p>
            <a:endParaRPr lang="nl-NL" sz="1600" i="1"/>
          </a:p>
        </p:txBody>
      </p:sp>
    </p:spTree>
    <p:extLst>
      <p:ext uri="{BB962C8B-B14F-4D97-AF65-F5344CB8AC3E}">
        <p14:creationId xmlns:p14="http://schemas.microsoft.com/office/powerpoint/2010/main" val="755926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872D10-B67D-926D-978E-C8A94F041C1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CCDF2E41-E2C6-0144-2A8F-2D35B2762858}"/>
              </a:ext>
            </a:extLst>
          </p:cNvPr>
          <p:cNvSpPr>
            <a:spLocks noGrp="1"/>
          </p:cNvSpPr>
          <p:nvPr>
            <p:ph type="title"/>
          </p:nvPr>
        </p:nvSpPr>
        <p:spPr/>
        <p:txBody>
          <a:bodyPr/>
          <a:lstStyle/>
          <a:p>
            <a:r>
              <a:rPr lang="nl-NL"/>
              <a:t>Architectuur-</a:t>
            </a:r>
            <a:r>
              <a:rPr lang="nl-NL" err="1"/>
              <a:t>compliancy</a:t>
            </a:r>
            <a:endParaRPr lang="nl-NL"/>
          </a:p>
        </p:txBody>
      </p:sp>
      <p:sp>
        <p:nvSpPr>
          <p:cNvPr id="3" name="Tijdelijke aanduiding voor inhoud 2">
            <a:extLst>
              <a:ext uri="{FF2B5EF4-FFF2-40B4-BE49-F238E27FC236}">
                <a16:creationId xmlns:a16="http://schemas.microsoft.com/office/drawing/2014/main" id="{7CD281B4-9044-500A-F01C-A58D8DAAF3E1}"/>
              </a:ext>
            </a:extLst>
          </p:cNvPr>
          <p:cNvSpPr>
            <a:spLocks noGrp="1"/>
          </p:cNvSpPr>
          <p:nvPr>
            <p:ph idx="1"/>
          </p:nvPr>
        </p:nvSpPr>
        <p:spPr/>
        <p:txBody>
          <a:bodyPr/>
          <a:lstStyle/>
          <a:p>
            <a:pPr marL="0" indent="0">
              <a:buNone/>
            </a:pPr>
            <a:r>
              <a:rPr lang="nl-NL" sz="1400" b="1" dirty="0"/>
              <a:t>12. Architectuurprincipes </a:t>
            </a:r>
          </a:p>
          <a:p>
            <a:pPr marL="0" indent="0">
              <a:buNone/>
            </a:pPr>
            <a:r>
              <a:rPr lang="nl-NL" sz="1400" dirty="0"/>
              <a:t>12.1 Welke ROSA architectuurontwerpen zijn op de standaard van toepassing?</a:t>
            </a:r>
          </a:p>
          <a:p>
            <a:pPr marL="0" indent="0">
              <a:buNone/>
            </a:pPr>
            <a:r>
              <a:rPr lang="nl-NL" sz="1400" dirty="0"/>
              <a:t>12.2 Welke ROSA architectuurprincipes zijn op de standaard van toepassing?</a:t>
            </a:r>
          </a:p>
          <a:p>
            <a:pPr marL="0" indent="0">
              <a:buNone/>
            </a:pPr>
            <a:r>
              <a:rPr lang="nl-NL" sz="1400" dirty="0"/>
              <a:t>12.3 Welke ROSA architectuurkaders zijn op de standaard van toepassing?</a:t>
            </a:r>
          </a:p>
          <a:p>
            <a:pPr marL="0" indent="0">
              <a:buNone/>
            </a:pPr>
            <a:r>
              <a:rPr lang="nl-NL" sz="1400" dirty="0"/>
              <a:t>12.4 Is de standaard strijdig met één van de architectuurkaders</a:t>
            </a:r>
          </a:p>
          <a:p>
            <a:pPr marL="0" indent="0">
              <a:buNone/>
            </a:pPr>
            <a:r>
              <a:rPr lang="nl-NL" sz="1400" dirty="0"/>
              <a:t>12.5 Op welk referentiecomponenten heeft de standaard betrekking? Is de standaard compliant met deze referentiecomponenten?</a:t>
            </a:r>
          </a:p>
          <a:p>
            <a:pPr marL="0" indent="0">
              <a:buNone/>
            </a:pPr>
            <a:r>
              <a:rPr lang="nl-NL" sz="1400" dirty="0"/>
              <a:t>12.6 In hoeverre is het model compliant aan de informatie-objecten in de ROSA? </a:t>
            </a:r>
          </a:p>
          <a:p>
            <a:pPr marL="0" indent="0">
              <a:buNone/>
            </a:pPr>
            <a:r>
              <a:rPr lang="nl-NL" sz="1400" dirty="0"/>
              <a:t>11.7 Bevat de standaard informatie-objecten die niet in de ROSA zijn opgenomen? </a:t>
            </a:r>
          </a:p>
          <a:p>
            <a:pPr marL="0" indent="0">
              <a:buNone/>
            </a:pPr>
            <a:endParaRPr lang="nl-NL" sz="1400" dirty="0"/>
          </a:p>
          <a:p>
            <a:pPr marL="0" indent="0">
              <a:buNone/>
            </a:pPr>
            <a:endParaRPr lang="nl-NL" sz="1400" dirty="0"/>
          </a:p>
          <a:p>
            <a:pPr marL="0" indent="0">
              <a:buNone/>
            </a:pPr>
            <a:endParaRPr lang="nl-NL" sz="2000" dirty="0"/>
          </a:p>
          <a:p>
            <a:pPr marL="0" indent="0">
              <a:buNone/>
            </a:pPr>
            <a:endParaRPr lang="nl-NL" sz="2000" dirty="0"/>
          </a:p>
          <a:p>
            <a:endParaRPr lang="nl-NL" sz="1600" i="1" dirty="0"/>
          </a:p>
        </p:txBody>
      </p:sp>
    </p:spTree>
    <p:extLst>
      <p:ext uri="{BB962C8B-B14F-4D97-AF65-F5344CB8AC3E}">
        <p14:creationId xmlns:p14="http://schemas.microsoft.com/office/powerpoint/2010/main" val="1439876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DD4207-B020-4712-9747-E6870F856B92}"/>
              </a:ext>
            </a:extLst>
          </p:cNvPr>
          <p:cNvSpPr>
            <a:spLocks noGrp="1"/>
          </p:cNvSpPr>
          <p:nvPr>
            <p:ph type="title"/>
          </p:nvPr>
        </p:nvSpPr>
        <p:spPr/>
        <p:txBody>
          <a:bodyPr/>
          <a:lstStyle/>
          <a:p>
            <a:r>
              <a:rPr lang="nl-NL"/>
              <a:t>Opdracht</a:t>
            </a:r>
          </a:p>
        </p:txBody>
      </p:sp>
      <p:sp>
        <p:nvSpPr>
          <p:cNvPr id="3" name="Tijdelijke aanduiding voor inhoud 2">
            <a:extLst>
              <a:ext uri="{FF2B5EF4-FFF2-40B4-BE49-F238E27FC236}">
                <a16:creationId xmlns:a16="http://schemas.microsoft.com/office/drawing/2014/main" id="{A84153E2-1D0A-93D2-5890-0CC54C5B54F2}"/>
              </a:ext>
            </a:extLst>
          </p:cNvPr>
          <p:cNvSpPr>
            <a:spLocks noGrp="1"/>
          </p:cNvSpPr>
          <p:nvPr>
            <p:ph idx="1"/>
          </p:nvPr>
        </p:nvSpPr>
        <p:spPr/>
        <p:txBody>
          <a:bodyPr>
            <a:normAutofit/>
          </a:bodyPr>
          <a:lstStyle/>
          <a:p>
            <a:endParaRPr lang="nl-NL" sz="2000"/>
          </a:p>
          <a:p>
            <a:endParaRPr lang="nl-NL"/>
          </a:p>
        </p:txBody>
      </p:sp>
      <p:sp>
        <p:nvSpPr>
          <p:cNvPr id="4" name="Tijdelijke aanduiding voor inhoud 2">
            <a:extLst>
              <a:ext uri="{FF2B5EF4-FFF2-40B4-BE49-F238E27FC236}">
                <a16:creationId xmlns:a16="http://schemas.microsoft.com/office/drawing/2014/main" id="{F03C48AB-BFFF-8C4C-17E3-436FA0CEAB46}"/>
              </a:ext>
            </a:extLst>
          </p:cNvPr>
          <p:cNvSpPr txBox="1">
            <a:spLocks/>
          </p:cNvSpPr>
          <p:nvPr/>
        </p:nvSpPr>
        <p:spPr>
          <a:xfrm>
            <a:off x="503998" y="1150770"/>
            <a:ext cx="8063999" cy="3384000"/>
          </a:xfrm>
          <a:prstGeom prst="rect">
            <a:avLst/>
          </a:prstGeom>
        </p:spPr>
        <p:txBody>
          <a:bodyPr vert="horz" lIns="0" tIns="0" rIns="0" bIns="0" rtlCol="0" anchor="t" anchorCtr="0">
            <a:normAutofit fontScale="92500" lnSpcReduction="10000"/>
          </a:bodyPr>
          <a:lstStyle>
            <a:lvl1pPr marL="180000" indent="-180000" algn="l" defTabSz="685800" rtl="0" eaLnBrk="1" latinLnBrk="0" hangingPunct="1">
              <a:lnSpc>
                <a:spcPct val="114000"/>
              </a:lnSpc>
              <a:spcBef>
                <a:spcPts val="0"/>
              </a:spcBef>
              <a:buFont typeface="Arial" panose="020B0604020202020204" pitchFamily="34" charset="0"/>
              <a:buChar char="•"/>
              <a:defRPr sz="2400" kern="1200">
                <a:solidFill>
                  <a:schemeClr val="accent1"/>
                </a:solidFill>
                <a:latin typeface="+mn-lt"/>
                <a:ea typeface="+mn-ea"/>
                <a:cs typeface="+mn-cs"/>
              </a:defRPr>
            </a:lvl1pPr>
            <a:lvl2pPr marL="360000" indent="-180000" algn="l" defTabSz="685800" rtl="0" eaLnBrk="1" latinLnBrk="0" hangingPunct="1">
              <a:lnSpc>
                <a:spcPct val="114000"/>
              </a:lnSpc>
              <a:spcBef>
                <a:spcPts val="0"/>
              </a:spcBef>
              <a:buFont typeface="Arial" panose="020B0604020202020204" pitchFamily="34" charset="0"/>
              <a:buChar char="•"/>
              <a:defRPr sz="2400" kern="1200">
                <a:solidFill>
                  <a:schemeClr val="accent1"/>
                </a:solidFill>
                <a:latin typeface="+mn-lt"/>
                <a:ea typeface="+mn-ea"/>
                <a:cs typeface="+mn-cs"/>
              </a:defRPr>
            </a:lvl2pPr>
            <a:lvl3pPr marL="540000" indent="-180000" algn="l" defTabSz="685800" rtl="0" eaLnBrk="1" latinLnBrk="0" hangingPunct="1">
              <a:lnSpc>
                <a:spcPct val="114000"/>
              </a:lnSpc>
              <a:spcBef>
                <a:spcPts val="0"/>
              </a:spcBef>
              <a:buFont typeface="Arial" panose="020B0604020202020204" pitchFamily="34" charset="0"/>
              <a:buChar char="•"/>
              <a:defRPr sz="2400" kern="1200">
                <a:solidFill>
                  <a:schemeClr val="accent1"/>
                </a:solidFill>
                <a:latin typeface="+mn-lt"/>
                <a:ea typeface="+mn-ea"/>
                <a:cs typeface="+mn-cs"/>
              </a:defRPr>
            </a:lvl3pPr>
            <a:lvl4pPr marL="720000" indent="-180000" algn="l" defTabSz="685800" rtl="0" eaLnBrk="1" latinLnBrk="0" hangingPunct="1">
              <a:lnSpc>
                <a:spcPct val="114000"/>
              </a:lnSpc>
              <a:spcBef>
                <a:spcPts val="0"/>
              </a:spcBef>
              <a:buFont typeface="Arial" panose="020B0604020202020204" pitchFamily="34" charset="0"/>
              <a:buChar char="•"/>
              <a:defRPr sz="2400" kern="1200">
                <a:solidFill>
                  <a:schemeClr val="accent1"/>
                </a:solidFill>
                <a:latin typeface="+mn-lt"/>
                <a:ea typeface="+mn-ea"/>
                <a:cs typeface="+mn-cs"/>
              </a:defRPr>
            </a:lvl4pPr>
            <a:lvl5pPr marL="900000" indent="-180000" algn="l" defTabSz="685800" rtl="0" eaLnBrk="1" latinLnBrk="0" hangingPunct="1">
              <a:lnSpc>
                <a:spcPct val="114000"/>
              </a:lnSpc>
              <a:spcBef>
                <a:spcPts val="0"/>
              </a:spcBef>
              <a:buFont typeface="Arial" panose="020B0604020202020204" pitchFamily="34" charset="0"/>
              <a:buChar char="•"/>
              <a:defRPr sz="2400" kern="1200">
                <a:solidFill>
                  <a:schemeClr val="accent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nl-NL" sz="2000"/>
              <a:t>De toetsingscriteria zijn niet altijd duidelijk en kunnen vollediger. </a:t>
            </a:r>
          </a:p>
          <a:p>
            <a:r>
              <a:rPr lang="nl-NL" sz="1600" b="1" i="1"/>
              <a:t>Advies (KT):</a:t>
            </a:r>
            <a:r>
              <a:rPr lang="nl-NL" sz="1600" i="1"/>
              <a:t> </a:t>
            </a:r>
          </a:p>
          <a:p>
            <a:pPr lvl="1"/>
            <a:r>
              <a:rPr lang="nl-NL" sz="1600" i="1"/>
              <a:t>Hanteer de volgende hoofdcriteria: toegevoegde waarde, open standaardisatieproces, draagvlak, opname bevordert adoptie, architectuur-</a:t>
            </a:r>
            <a:r>
              <a:rPr lang="nl-NL" sz="1600" i="1" err="1"/>
              <a:t>compliancy</a:t>
            </a:r>
            <a:r>
              <a:rPr lang="nl-NL" sz="1600" i="1"/>
              <a:t> en toekomstbestendigheid. </a:t>
            </a:r>
          </a:p>
          <a:p>
            <a:pPr lvl="1"/>
            <a:r>
              <a:rPr lang="nl-NL" sz="1600" i="1"/>
              <a:t>Stel naast hoofdcriteria sub-criteria op. Gebruik daarvoor de criteria van het Forum Standaardisatie en pas deze aan voor het onderwijsveld. </a:t>
            </a:r>
          </a:p>
          <a:p>
            <a:pPr lvl="1"/>
            <a:r>
              <a:rPr lang="nl-NL" sz="1600" i="1" err="1"/>
              <a:t>Nav</a:t>
            </a:r>
            <a:r>
              <a:rPr lang="nl-NL" sz="1600" i="1"/>
              <a:t> sessie AR: maak onderscheid tussen standaarden, afspraken en afsprakenstelsel.  </a:t>
            </a:r>
          </a:p>
          <a:p>
            <a:pPr lvl="1"/>
            <a:r>
              <a:rPr lang="nl-NL" sz="1600" i="1"/>
              <a:t>Neem alle toetsingscriteria op in het aanmeldformulier en voer op basis van het door de indieners ingevulde aanmeldformulier een intakegesprek.</a:t>
            </a:r>
          </a:p>
          <a:p>
            <a:pPr lvl="1"/>
            <a:r>
              <a:rPr lang="nl-NL" sz="1600" i="1"/>
              <a:t>Publiceer de door </a:t>
            </a:r>
            <a:r>
              <a:rPr lang="nl-NL" sz="1600" i="1" err="1"/>
              <a:t>Edustandaard</a:t>
            </a:r>
            <a:r>
              <a:rPr lang="nl-NL" sz="1600" i="1"/>
              <a:t> gehanteerde toetsingscriteria en bijbehorende procedure met een uitgebreide toelichting op de website van </a:t>
            </a:r>
            <a:r>
              <a:rPr lang="nl-NL" sz="1600" i="1" err="1"/>
              <a:t>Edustandaard</a:t>
            </a:r>
            <a:r>
              <a:rPr lang="nl-NL" sz="1600" i="1"/>
              <a:t>. </a:t>
            </a:r>
          </a:p>
          <a:p>
            <a:pPr lvl="1"/>
            <a:r>
              <a:rPr lang="nl-NL" sz="1600" i="1"/>
              <a:t>Beproef deze in één of twee procedures en neem de toetsingscriteria vervolgens op in de standaard toetsingsprocedure. </a:t>
            </a:r>
          </a:p>
          <a:p>
            <a:pPr lvl="1"/>
            <a:endParaRPr lang="nl-NL" sz="1600"/>
          </a:p>
          <a:p>
            <a:pPr marL="180000" lvl="1" indent="0">
              <a:buFont typeface="Arial" panose="020B0604020202020204" pitchFamily="34" charset="0"/>
              <a:buNone/>
            </a:pPr>
            <a:endParaRPr lang="nl-NL" sz="1600"/>
          </a:p>
          <a:p>
            <a:pPr marL="0" indent="0">
              <a:buFont typeface="Arial" panose="020B0604020202020204" pitchFamily="34" charset="0"/>
              <a:buNone/>
            </a:pPr>
            <a:endParaRPr lang="nl-NL" sz="2000"/>
          </a:p>
        </p:txBody>
      </p:sp>
    </p:spTree>
    <p:extLst>
      <p:ext uri="{BB962C8B-B14F-4D97-AF65-F5344CB8AC3E}">
        <p14:creationId xmlns:p14="http://schemas.microsoft.com/office/powerpoint/2010/main" val="1980256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F9F5A0-6E8A-18FC-2288-CA647E61439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2FFFA78-8FB4-E281-8DC9-8219F6F1B8C9}"/>
              </a:ext>
            </a:extLst>
          </p:cNvPr>
          <p:cNvSpPr>
            <a:spLocks noGrp="1"/>
          </p:cNvSpPr>
          <p:nvPr>
            <p:ph type="title"/>
          </p:nvPr>
        </p:nvSpPr>
        <p:spPr/>
        <p:txBody>
          <a:bodyPr/>
          <a:lstStyle/>
          <a:p>
            <a:r>
              <a:rPr lang="nl-NL"/>
              <a:t>Toekomstbestendigheid</a:t>
            </a:r>
          </a:p>
        </p:txBody>
      </p:sp>
      <p:sp>
        <p:nvSpPr>
          <p:cNvPr id="3" name="Tijdelijke aanduiding voor inhoud 2">
            <a:extLst>
              <a:ext uri="{FF2B5EF4-FFF2-40B4-BE49-F238E27FC236}">
                <a16:creationId xmlns:a16="http://schemas.microsoft.com/office/drawing/2014/main" id="{494F99E0-5D7D-9BBB-DC7F-D97489B65861}"/>
              </a:ext>
            </a:extLst>
          </p:cNvPr>
          <p:cNvSpPr>
            <a:spLocks noGrp="1"/>
          </p:cNvSpPr>
          <p:nvPr>
            <p:ph idx="1"/>
          </p:nvPr>
        </p:nvSpPr>
        <p:spPr/>
        <p:txBody>
          <a:bodyPr/>
          <a:lstStyle/>
          <a:p>
            <a:pPr marL="0" indent="0">
              <a:buNone/>
            </a:pPr>
            <a:r>
              <a:rPr lang="nl-NL" sz="1400" b="1" dirty="0"/>
              <a:t>13. Is de standaard toekomstbestendig? </a:t>
            </a:r>
          </a:p>
          <a:p>
            <a:pPr marL="0" indent="0">
              <a:buNone/>
            </a:pPr>
            <a:r>
              <a:rPr lang="nl-NL" sz="1400" dirty="0"/>
              <a:t>13.1 Zijn de eventuele beveiligingsrisico’s van de standaard acceptabel?</a:t>
            </a:r>
            <a:br>
              <a:rPr lang="nl-NL" sz="1400" dirty="0"/>
            </a:br>
            <a:r>
              <a:rPr lang="nl-NL" sz="1400" dirty="0"/>
              <a:t>13.2 Zijn de eventuele </a:t>
            </a:r>
            <a:r>
              <a:rPr lang="nl-NL" sz="1400" dirty="0" err="1"/>
              <a:t>privacyrisico’s</a:t>
            </a:r>
            <a:r>
              <a:rPr lang="nl-NL" sz="1400" dirty="0"/>
              <a:t> van de standaard acceptabel?</a:t>
            </a:r>
          </a:p>
          <a:p>
            <a:pPr marL="0" indent="0">
              <a:buNone/>
            </a:pPr>
            <a:r>
              <a:rPr lang="nl-NL" sz="1400" dirty="0"/>
              <a:t>13.3 Past de standaard binnen de beoogde (architectuur)-visie zoals ze zijn opgenomen in de onderwijsarchitectuur (ROSA, FOSA en MOSA)?</a:t>
            </a:r>
          </a:p>
          <a:p>
            <a:pPr marL="0" indent="0">
              <a:buNone/>
            </a:pPr>
            <a:r>
              <a:rPr lang="nl-NL" sz="1400" dirty="0"/>
              <a:t>13.4 Draagt de standaard bij aan schaalbaarheid, </a:t>
            </a:r>
            <a:r>
              <a:rPr lang="nl-NL" sz="1400" dirty="0" err="1"/>
              <a:t>modulariteit</a:t>
            </a:r>
            <a:r>
              <a:rPr lang="nl-NL" sz="1400" dirty="0"/>
              <a:t> en technologie-/</a:t>
            </a:r>
            <a:r>
              <a:rPr lang="nl-NL" sz="1400" dirty="0" err="1"/>
              <a:t>leverancier-onafhankelijkheid</a:t>
            </a:r>
            <a:endParaRPr lang="nl-NL" sz="1400" dirty="0"/>
          </a:p>
          <a:p>
            <a:pPr marL="0" indent="0">
              <a:buNone/>
            </a:pPr>
            <a:endParaRPr lang="nl-NL" sz="1400" dirty="0"/>
          </a:p>
        </p:txBody>
      </p:sp>
    </p:spTree>
    <p:extLst>
      <p:ext uri="{BB962C8B-B14F-4D97-AF65-F5344CB8AC3E}">
        <p14:creationId xmlns:p14="http://schemas.microsoft.com/office/powerpoint/2010/main" val="5688441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B9564E-6E1F-B5C0-E931-7C872A195D5A}"/>
            </a:ext>
          </a:extLst>
        </p:cNvPr>
        <p:cNvGrpSpPr/>
        <p:nvPr/>
      </p:nvGrpSpPr>
      <p:grpSpPr>
        <a:xfrm>
          <a:off x="0" y="0"/>
          <a:ext cx="0" cy="0"/>
          <a:chOff x="0" y="0"/>
          <a:chExt cx="0" cy="0"/>
        </a:xfrm>
      </p:grpSpPr>
      <p:sp>
        <p:nvSpPr>
          <p:cNvPr id="2" name="Tekstvak 1">
            <a:extLst>
              <a:ext uri="{FF2B5EF4-FFF2-40B4-BE49-F238E27FC236}">
                <a16:creationId xmlns:a16="http://schemas.microsoft.com/office/drawing/2014/main" id="{4968CFDE-91CE-A446-7A42-B47076A37FF1}"/>
              </a:ext>
            </a:extLst>
          </p:cNvPr>
          <p:cNvSpPr txBox="1"/>
          <p:nvPr/>
        </p:nvSpPr>
        <p:spPr>
          <a:xfrm>
            <a:off x="7638460" y="4866501"/>
            <a:ext cx="1317990" cy="276999"/>
          </a:xfrm>
          <a:prstGeom prst="rect">
            <a:avLst/>
          </a:prstGeom>
          <a:noFill/>
        </p:spPr>
        <p:txBody>
          <a:bodyPr wrap="none" rtlCol="0">
            <a:spAutoFit/>
          </a:bodyPr>
          <a:lstStyle/>
          <a:p>
            <a:r>
              <a:rPr lang="nl-NL" sz="1200">
                <a:solidFill>
                  <a:schemeClr val="bg1"/>
                </a:solidFill>
              </a:rPr>
              <a:t> November 2024</a:t>
            </a:r>
          </a:p>
        </p:txBody>
      </p:sp>
      <p:sp>
        <p:nvSpPr>
          <p:cNvPr id="3" name="Tekstvak 2">
            <a:extLst>
              <a:ext uri="{FF2B5EF4-FFF2-40B4-BE49-F238E27FC236}">
                <a16:creationId xmlns:a16="http://schemas.microsoft.com/office/drawing/2014/main" id="{7EA9613A-6AEA-4718-4A1B-E3A8E945F154}"/>
              </a:ext>
            </a:extLst>
          </p:cNvPr>
          <p:cNvSpPr txBox="1"/>
          <p:nvPr/>
        </p:nvSpPr>
        <p:spPr>
          <a:xfrm>
            <a:off x="393807" y="1852398"/>
            <a:ext cx="8476037" cy="1261884"/>
          </a:xfrm>
          <a:prstGeom prst="rect">
            <a:avLst/>
          </a:prstGeom>
          <a:noFill/>
        </p:spPr>
        <p:txBody>
          <a:bodyPr wrap="square" rtlCol="0">
            <a:spAutoFit/>
          </a:bodyPr>
          <a:lstStyle/>
          <a:p>
            <a:r>
              <a:rPr lang="nl-NL" sz="3800" b="1"/>
              <a:t>Criteria voor afspraak of afsprakenstelsel</a:t>
            </a:r>
            <a:endParaRPr lang="nl-NL" sz="3800" b="1" i="0" baseline="0">
              <a:solidFill>
                <a:schemeClr val="tx1"/>
              </a:solidFill>
            </a:endParaRPr>
          </a:p>
        </p:txBody>
      </p:sp>
      <p:sp>
        <p:nvSpPr>
          <p:cNvPr id="4" name="Tekstvak 3">
            <a:extLst>
              <a:ext uri="{FF2B5EF4-FFF2-40B4-BE49-F238E27FC236}">
                <a16:creationId xmlns:a16="http://schemas.microsoft.com/office/drawing/2014/main" id="{A1E6E08B-FC1D-68F9-8A4B-7507E0F7AC62}"/>
              </a:ext>
            </a:extLst>
          </p:cNvPr>
          <p:cNvSpPr txBox="1"/>
          <p:nvPr/>
        </p:nvSpPr>
        <p:spPr>
          <a:xfrm>
            <a:off x="482364" y="3431245"/>
            <a:ext cx="5426600" cy="769441"/>
          </a:xfrm>
          <a:prstGeom prst="rect">
            <a:avLst/>
          </a:prstGeom>
          <a:noFill/>
        </p:spPr>
        <p:txBody>
          <a:bodyPr wrap="square" rtlCol="0">
            <a:spAutoFit/>
          </a:bodyPr>
          <a:lstStyle/>
          <a:p>
            <a:r>
              <a:rPr lang="nl-NL" sz="2200" b="1" i="0" baseline="0">
                <a:solidFill>
                  <a:schemeClr val="bg1"/>
                </a:solidFill>
              </a:rPr>
              <a:t>De criteria voor de toetsing van een </a:t>
            </a:r>
            <a:r>
              <a:rPr lang="nl-NL" sz="2200" b="1">
                <a:solidFill>
                  <a:schemeClr val="bg1"/>
                </a:solidFill>
              </a:rPr>
              <a:t>afspraak of afsprakenstelsel</a:t>
            </a:r>
            <a:endParaRPr lang="nl-NL" sz="2200" b="1" i="0" baseline="0">
              <a:solidFill>
                <a:schemeClr val="bg1"/>
              </a:solidFill>
            </a:endParaRPr>
          </a:p>
        </p:txBody>
      </p:sp>
    </p:spTree>
    <p:extLst>
      <p:ext uri="{BB962C8B-B14F-4D97-AF65-F5344CB8AC3E}">
        <p14:creationId xmlns:p14="http://schemas.microsoft.com/office/powerpoint/2010/main" val="37697797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4F39B4-6839-0BAD-DE21-44C88B676AFB}"/>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4B7C0D21-A69F-0F95-ADB5-3CFC26626CC3}"/>
              </a:ext>
            </a:extLst>
          </p:cNvPr>
          <p:cNvSpPr>
            <a:spLocks noGrp="1"/>
          </p:cNvSpPr>
          <p:nvPr>
            <p:ph type="title"/>
          </p:nvPr>
        </p:nvSpPr>
        <p:spPr/>
        <p:txBody>
          <a:bodyPr/>
          <a:lstStyle/>
          <a:p>
            <a:r>
              <a:rPr lang="nl-NL"/>
              <a:t>Introductie</a:t>
            </a:r>
          </a:p>
        </p:txBody>
      </p:sp>
      <p:sp>
        <p:nvSpPr>
          <p:cNvPr id="3" name="Tijdelijke aanduiding voor inhoud 2">
            <a:extLst>
              <a:ext uri="{FF2B5EF4-FFF2-40B4-BE49-F238E27FC236}">
                <a16:creationId xmlns:a16="http://schemas.microsoft.com/office/drawing/2014/main" id="{4976E9FE-A487-12BC-7C3E-539FF148EDD2}"/>
              </a:ext>
            </a:extLst>
          </p:cNvPr>
          <p:cNvSpPr>
            <a:spLocks noGrp="1"/>
          </p:cNvSpPr>
          <p:nvPr>
            <p:ph idx="1"/>
          </p:nvPr>
        </p:nvSpPr>
        <p:spPr/>
        <p:txBody>
          <a:bodyPr/>
          <a:lstStyle/>
          <a:p>
            <a:pPr marL="0" indent="0">
              <a:buNone/>
            </a:pPr>
            <a:r>
              <a:rPr lang="nl-NL" sz="2000" b="1" dirty="0"/>
              <a:t>Uitleg: informatie over de afspraak ter introductie</a:t>
            </a:r>
          </a:p>
          <a:p>
            <a:pPr marL="0" indent="0">
              <a:buNone/>
            </a:pPr>
            <a:endParaRPr lang="nl-NL" sz="2000" dirty="0"/>
          </a:p>
          <a:p>
            <a:pPr marL="0" indent="0">
              <a:buNone/>
            </a:pPr>
            <a:r>
              <a:rPr lang="nl-NL" sz="1400" b="1" dirty="0"/>
              <a:t>1. Algemene beschrijving</a:t>
            </a:r>
          </a:p>
          <a:p>
            <a:pPr marL="0" indent="0">
              <a:buNone/>
            </a:pPr>
            <a:r>
              <a:rPr lang="nl-NL" sz="1400" dirty="0"/>
              <a:t>1.1 Waar gaat de afspraak over en wat is het doel van de afspraak? </a:t>
            </a:r>
          </a:p>
          <a:p>
            <a:pPr marL="0" indent="0">
              <a:buNone/>
            </a:pPr>
            <a:r>
              <a:rPr lang="nl-NL" sz="1400" dirty="0"/>
              <a:t>1.2 Wat is de aanleiding geweest? (Bijv. wettelijke kaders, een projectdoelstelling of vanuit een bedrijfs- of ketenemissie.)</a:t>
            </a:r>
          </a:p>
          <a:p>
            <a:pPr marL="0" indent="0">
              <a:buNone/>
            </a:pPr>
            <a:r>
              <a:rPr lang="nl-NL" sz="1400" dirty="0"/>
              <a:t>1.3  Is de afspraak een internationale afspraak of sluit deze aan bij relevante internationale afspraken en standaarden?</a:t>
            </a:r>
          </a:p>
          <a:p>
            <a:pPr marL="0" indent="0">
              <a:buNone/>
            </a:pPr>
            <a:r>
              <a:rPr lang="nl-NL" sz="1400" dirty="0"/>
              <a:t>1.4 Voor welk gebruiksadvies meldt u de afspraak aan?   </a:t>
            </a:r>
          </a:p>
          <a:p>
            <a:pPr marL="0" indent="0">
              <a:buNone/>
            </a:pPr>
            <a:endParaRPr lang="nl-NL" sz="1400" dirty="0"/>
          </a:p>
          <a:p>
            <a:pPr marL="0" indent="0">
              <a:buNone/>
            </a:pPr>
            <a:endParaRPr lang="nl-NL" sz="1400" dirty="0"/>
          </a:p>
          <a:p>
            <a:pPr marL="0" indent="0">
              <a:buNone/>
            </a:pPr>
            <a:endParaRPr lang="nl-NL" sz="1400" dirty="0"/>
          </a:p>
          <a:p>
            <a:pPr lvl="1"/>
            <a:endParaRPr lang="nl-NL" sz="1800" dirty="0"/>
          </a:p>
          <a:p>
            <a:endParaRPr lang="nl-NL" sz="1600" i="1" dirty="0"/>
          </a:p>
        </p:txBody>
      </p:sp>
    </p:spTree>
    <p:extLst>
      <p:ext uri="{BB962C8B-B14F-4D97-AF65-F5344CB8AC3E}">
        <p14:creationId xmlns:p14="http://schemas.microsoft.com/office/powerpoint/2010/main" val="6989348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2CD4CF-A03F-0F6C-0268-B744F664AFD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3296D34F-9B01-28DB-6C53-8DFC561FA1A8}"/>
              </a:ext>
            </a:extLst>
          </p:cNvPr>
          <p:cNvSpPr>
            <a:spLocks noGrp="1"/>
          </p:cNvSpPr>
          <p:nvPr>
            <p:ph type="title"/>
          </p:nvPr>
        </p:nvSpPr>
        <p:spPr/>
        <p:txBody>
          <a:bodyPr/>
          <a:lstStyle/>
          <a:p>
            <a:r>
              <a:rPr lang="nl-NL"/>
              <a:t>Toegevoegde waarde</a:t>
            </a:r>
          </a:p>
        </p:txBody>
      </p:sp>
      <p:sp>
        <p:nvSpPr>
          <p:cNvPr id="3" name="Tijdelijke aanduiding voor inhoud 2">
            <a:extLst>
              <a:ext uri="{FF2B5EF4-FFF2-40B4-BE49-F238E27FC236}">
                <a16:creationId xmlns:a16="http://schemas.microsoft.com/office/drawing/2014/main" id="{E918A763-C9EF-DCE9-0D02-BECB48AEAF22}"/>
              </a:ext>
            </a:extLst>
          </p:cNvPr>
          <p:cNvSpPr>
            <a:spLocks noGrp="1"/>
          </p:cNvSpPr>
          <p:nvPr>
            <p:ph idx="1"/>
          </p:nvPr>
        </p:nvSpPr>
        <p:spPr/>
        <p:txBody>
          <a:bodyPr/>
          <a:lstStyle/>
          <a:p>
            <a:pPr marL="0" indent="0">
              <a:buNone/>
            </a:pPr>
            <a:r>
              <a:rPr lang="nl-NL" sz="2000" b="1"/>
              <a:t>Uitleg: </a:t>
            </a:r>
            <a:r>
              <a:rPr lang="nl-NL" sz="2000"/>
              <a:t>De afspraak heeft voldoende voordelen t.o.v. eventuele nadelen en risico’s.</a:t>
            </a:r>
          </a:p>
          <a:p>
            <a:pPr marL="0" indent="0">
              <a:buNone/>
            </a:pPr>
            <a:endParaRPr lang="nl-NL" sz="2000"/>
          </a:p>
          <a:p>
            <a:pPr marL="0" indent="0">
              <a:buNone/>
            </a:pPr>
            <a:r>
              <a:rPr lang="nl-NL" sz="1400" b="1"/>
              <a:t>2.Het belang van de afspraak</a:t>
            </a:r>
          </a:p>
          <a:p>
            <a:pPr marL="0" indent="0">
              <a:buNone/>
            </a:pPr>
            <a:r>
              <a:rPr lang="nl-NL" sz="1400"/>
              <a:t>2.1 Wat gaat er fout als de afspraak niet geaccepteerd wordt door het veld?</a:t>
            </a:r>
          </a:p>
          <a:p>
            <a:pPr marL="0" indent="0">
              <a:buNone/>
            </a:pPr>
            <a:r>
              <a:rPr lang="nl-NL" sz="1400"/>
              <a:t>2.2 Wat gaat er goed als de afspraak geaccepteerd wordt door het veld? </a:t>
            </a:r>
          </a:p>
          <a:p>
            <a:pPr marL="0" indent="0">
              <a:buNone/>
            </a:pPr>
            <a:r>
              <a:rPr lang="nl-NL" sz="1400"/>
              <a:t>2.2 Hoe urgent is de afspraak?</a:t>
            </a:r>
          </a:p>
          <a:p>
            <a:pPr marL="0" indent="0">
              <a:buNone/>
            </a:pPr>
            <a:r>
              <a:rPr lang="nl-NL" sz="1400"/>
              <a:t>2.3 Welke standaarden maken onderdeel uit van de afspraak? </a:t>
            </a:r>
          </a:p>
          <a:p>
            <a:pPr marL="0" indent="0">
              <a:buNone/>
            </a:pPr>
            <a:endParaRPr lang="nl-NL" sz="1400"/>
          </a:p>
          <a:p>
            <a:pPr marL="0" indent="0">
              <a:buNone/>
            </a:pPr>
            <a:endParaRPr lang="nl-NL" sz="1400"/>
          </a:p>
          <a:p>
            <a:pPr lvl="1"/>
            <a:endParaRPr lang="nl-NL" sz="1800"/>
          </a:p>
          <a:p>
            <a:endParaRPr lang="nl-NL" sz="1600" i="1"/>
          </a:p>
        </p:txBody>
      </p:sp>
    </p:spTree>
    <p:extLst>
      <p:ext uri="{BB962C8B-B14F-4D97-AF65-F5344CB8AC3E}">
        <p14:creationId xmlns:p14="http://schemas.microsoft.com/office/powerpoint/2010/main" val="1605509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30DF6B-0A54-8781-FCC1-430E3FB68DD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D92B1148-24A0-DD0A-CBD5-592D4494AF74}"/>
              </a:ext>
            </a:extLst>
          </p:cNvPr>
          <p:cNvSpPr>
            <a:spLocks noGrp="1"/>
          </p:cNvSpPr>
          <p:nvPr>
            <p:ph type="title"/>
          </p:nvPr>
        </p:nvSpPr>
        <p:spPr/>
        <p:txBody>
          <a:bodyPr/>
          <a:lstStyle/>
          <a:p>
            <a:r>
              <a:rPr lang="nl-NL"/>
              <a:t>Toegevoegde waarde</a:t>
            </a:r>
          </a:p>
        </p:txBody>
      </p:sp>
      <p:sp>
        <p:nvSpPr>
          <p:cNvPr id="3" name="Tijdelijke aanduiding voor inhoud 2">
            <a:extLst>
              <a:ext uri="{FF2B5EF4-FFF2-40B4-BE49-F238E27FC236}">
                <a16:creationId xmlns:a16="http://schemas.microsoft.com/office/drawing/2014/main" id="{1D6F3AA8-0BEC-92E3-2010-DC17DD80DD7E}"/>
              </a:ext>
            </a:extLst>
          </p:cNvPr>
          <p:cNvSpPr>
            <a:spLocks noGrp="1"/>
          </p:cNvSpPr>
          <p:nvPr>
            <p:ph idx="1"/>
          </p:nvPr>
        </p:nvSpPr>
        <p:spPr/>
        <p:txBody>
          <a:bodyPr/>
          <a:lstStyle/>
          <a:p>
            <a:pPr marL="0" indent="0">
              <a:buNone/>
            </a:pPr>
            <a:r>
              <a:rPr lang="nl-NL" sz="1400" b="1" dirty="0"/>
              <a:t>3. Is het functionele toepassingsgebied en organisatorisch werkingsgebied duidelijk en goed gedefinieerd </a:t>
            </a:r>
          </a:p>
          <a:p>
            <a:pPr marL="0" indent="0">
              <a:buNone/>
            </a:pPr>
            <a:r>
              <a:rPr lang="nl-NL" sz="1400" dirty="0"/>
              <a:t>3.1 Wat is het functioneel toepassingsgebied van de afspraak?</a:t>
            </a:r>
          </a:p>
          <a:p>
            <a:pPr marL="0" indent="0">
              <a:buNone/>
            </a:pPr>
            <a:r>
              <a:rPr lang="nl-NL" sz="1400" dirty="0"/>
              <a:t>3.2 Wat is het organisatorisch werkingsgebied  van de afspraak? </a:t>
            </a:r>
          </a:p>
          <a:p>
            <a:pPr marL="0" indent="0">
              <a:buNone/>
            </a:pPr>
            <a:r>
              <a:rPr lang="nl-NL" sz="1400" dirty="0"/>
              <a:t>3.4 Welke rollen en specifieke actoren worden geraakt door de afspraak? (Bijv. DUO, onderwijsinstellingen, Kennisnet, uitgevers.)</a:t>
            </a:r>
          </a:p>
          <a:p>
            <a:pPr marL="0" indent="0">
              <a:buNone/>
            </a:pPr>
            <a:r>
              <a:rPr lang="nl-NL" sz="1400" dirty="0"/>
              <a:t>3.5 Bestaat de afspraak uit verschillende delen die zich op verschillende doelgroepen richten en zo ja, welke?</a:t>
            </a:r>
          </a:p>
          <a:p>
            <a:pPr marL="0" indent="0">
              <a:buNone/>
            </a:pPr>
            <a:endParaRPr lang="nl-NL" sz="1400" dirty="0"/>
          </a:p>
          <a:p>
            <a:pPr lvl="1"/>
            <a:endParaRPr lang="nl-NL" sz="1800" dirty="0"/>
          </a:p>
          <a:p>
            <a:endParaRPr lang="nl-NL" sz="1600" i="1" dirty="0"/>
          </a:p>
        </p:txBody>
      </p:sp>
    </p:spTree>
    <p:extLst>
      <p:ext uri="{BB962C8B-B14F-4D97-AF65-F5344CB8AC3E}">
        <p14:creationId xmlns:p14="http://schemas.microsoft.com/office/powerpoint/2010/main" val="41999334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989E78-3279-1290-690C-D97767C9579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9B02704-9754-9A63-D4F5-1147E3165244}"/>
              </a:ext>
            </a:extLst>
          </p:cNvPr>
          <p:cNvSpPr>
            <a:spLocks noGrp="1"/>
          </p:cNvSpPr>
          <p:nvPr>
            <p:ph type="title"/>
          </p:nvPr>
        </p:nvSpPr>
        <p:spPr/>
        <p:txBody>
          <a:bodyPr/>
          <a:lstStyle/>
          <a:p>
            <a:r>
              <a:rPr lang="nl-NL"/>
              <a:t>Toegevoegde waarde</a:t>
            </a:r>
          </a:p>
        </p:txBody>
      </p:sp>
      <p:sp>
        <p:nvSpPr>
          <p:cNvPr id="3" name="Tijdelijke aanduiding voor inhoud 2">
            <a:extLst>
              <a:ext uri="{FF2B5EF4-FFF2-40B4-BE49-F238E27FC236}">
                <a16:creationId xmlns:a16="http://schemas.microsoft.com/office/drawing/2014/main" id="{8F1AB231-F9E9-EC16-FC9B-73BB6A34D738}"/>
              </a:ext>
            </a:extLst>
          </p:cNvPr>
          <p:cNvSpPr>
            <a:spLocks noGrp="1"/>
          </p:cNvSpPr>
          <p:nvPr>
            <p:ph idx="1"/>
          </p:nvPr>
        </p:nvSpPr>
        <p:spPr/>
        <p:txBody>
          <a:bodyPr/>
          <a:lstStyle/>
          <a:p>
            <a:pPr marL="0" indent="0">
              <a:buNone/>
            </a:pPr>
            <a:r>
              <a:rPr lang="nl-NL" sz="1400" b="1" dirty="0"/>
              <a:t>4. Verhoudt de afspraak zich tot andere afspraken? </a:t>
            </a:r>
          </a:p>
          <a:p>
            <a:pPr marL="0" indent="0">
              <a:buNone/>
            </a:pPr>
            <a:r>
              <a:rPr lang="nl-NL" sz="1400" dirty="0"/>
              <a:t>4.1  Kan de afspraak naast of in combinatie met reeds bij Edustandaard geregistreerde afspraken worden toegepast?</a:t>
            </a:r>
          </a:p>
          <a:p>
            <a:pPr marL="0" indent="0">
              <a:buNone/>
            </a:pPr>
            <a:r>
              <a:rPr lang="nl-NL" sz="1400" dirty="0"/>
              <a:t>4.2  Biedt de aangemelde afspraak meerwaarde boven reeds bij Edustandaard geregistreerde afspraken met een overlappend functioneel toepassings- en organisatorisch werkingsgebied?</a:t>
            </a:r>
          </a:p>
          <a:p>
            <a:pPr marL="0" indent="0">
              <a:buNone/>
            </a:pPr>
            <a:r>
              <a:rPr lang="nl-NL" sz="1400" dirty="0"/>
              <a:t>4.3  Welke concurrerende overlappende afspraken zijn er en wat is de meerwaarde van de afspraken ten opzichte van de concurrerende en overlappende afspraken?</a:t>
            </a:r>
          </a:p>
          <a:p>
            <a:pPr marL="0" indent="0">
              <a:buNone/>
            </a:pPr>
            <a:endParaRPr lang="nl-NL" sz="1400" dirty="0"/>
          </a:p>
          <a:p>
            <a:endParaRPr lang="nl-NL" sz="1600" i="1" dirty="0"/>
          </a:p>
        </p:txBody>
      </p:sp>
    </p:spTree>
    <p:extLst>
      <p:ext uri="{BB962C8B-B14F-4D97-AF65-F5344CB8AC3E}">
        <p14:creationId xmlns:p14="http://schemas.microsoft.com/office/powerpoint/2010/main" val="10511108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188295-0E6D-5BBB-4DDC-0E59AEB7018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C9B5C5DA-F962-9260-9BAB-38A7417DEA61}"/>
              </a:ext>
            </a:extLst>
          </p:cNvPr>
          <p:cNvSpPr>
            <a:spLocks noGrp="1"/>
          </p:cNvSpPr>
          <p:nvPr>
            <p:ph type="title"/>
          </p:nvPr>
        </p:nvSpPr>
        <p:spPr/>
        <p:txBody>
          <a:bodyPr/>
          <a:lstStyle/>
          <a:p>
            <a:r>
              <a:rPr lang="nl-NL"/>
              <a:t>Toegevoegde waarde</a:t>
            </a:r>
          </a:p>
        </p:txBody>
      </p:sp>
      <p:sp>
        <p:nvSpPr>
          <p:cNvPr id="3" name="Tijdelijke aanduiding voor inhoud 2">
            <a:extLst>
              <a:ext uri="{FF2B5EF4-FFF2-40B4-BE49-F238E27FC236}">
                <a16:creationId xmlns:a16="http://schemas.microsoft.com/office/drawing/2014/main" id="{6DACB4C8-44B0-0068-535A-4B975E5AE2AD}"/>
              </a:ext>
            </a:extLst>
          </p:cNvPr>
          <p:cNvSpPr>
            <a:spLocks noGrp="1"/>
          </p:cNvSpPr>
          <p:nvPr>
            <p:ph idx="1"/>
          </p:nvPr>
        </p:nvSpPr>
        <p:spPr/>
        <p:txBody>
          <a:bodyPr/>
          <a:lstStyle/>
          <a:p>
            <a:pPr marL="0" indent="0">
              <a:buNone/>
            </a:pPr>
            <a:r>
              <a:rPr lang="nl-NL" sz="1400" b="1" dirty="0"/>
              <a:t>5. Wegen de kwantitatieve en kwalitatieve voordelen van adoptie van de afspraak op tegen de nadelen?</a:t>
            </a:r>
          </a:p>
          <a:p>
            <a:pPr marL="0" indent="0">
              <a:buNone/>
            </a:pPr>
            <a:r>
              <a:rPr lang="nl-NL" sz="1400" dirty="0"/>
              <a:t>5.1 Wat is de globale inschatting voor wat de kosten, benodigde tijdsinvestering en/of expertise voor de betrokken partijen zijn voor de implementatie?</a:t>
            </a:r>
          </a:p>
          <a:p>
            <a:pPr marL="0" indent="0">
              <a:buNone/>
            </a:pPr>
            <a:r>
              <a:rPr lang="nl-NL" sz="1400" dirty="0"/>
              <a:t>5.2 Is de meerwaarde van de afspraak goed inzichtelijk te maken en/of is er bijvoorbeeld een (kwalitatieve) business case van de standaard aanwezig?</a:t>
            </a:r>
          </a:p>
          <a:p>
            <a:pPr marL="0" indent="0">
              <a:buNone/>
            </a:pPr>
            <a:r>
              <a:rPr lang="nl-NL" sz="1400" dirty="0"/>
              <a:t>5.3 Is de meerwaarde van de afspraak goed inzichtelijk te maken?</a:t>
            </a:r>
          </a:p>
          <a:p>
            <a:pPr marL="0" indent="0">
              <a:buNone/>
            </a:pPr>
            <a:endParaRPr lang="nl-NL" sz="1400" dirty="0"/>
          </a:p>
          <a:p>
            <a:pPr marL="0" indent="0">
              <a:buNone/>
            </a:pPr>
            <a:endParaRPr lang="nl-NL" sz="1400" dirty="0"/>
          </a:p>
          <a:p>
            <a:pPr marL="0" indent="0">
              <a:buNone/>
            </a:pPr>
            <a:endParaRPr lang="nl-NL" sz="1800" dirty="0"/>
          </a:p>
          <a:p>
            <a:endParaRPr lang="nl-NL" sz="1600" i="1" dirty="0"/>
          </a:p>
        </p:txBody>
      </p:sp>
    </p:spTree>
    <p:extLst>
      <p:ext uri="{BB962C8B-B14F-4D97-AF65-F5344CB8AC3E}">
        <p14:creationId xmlns:p14="http://schemas.microsoft.com/office/powerpoint/2010/main" val="10418640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630B18-AB50-AACC-8871-1C1CDFCACD31}"/>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F1F24ABF-4232-0B3C-ECE2-99C0365729CF}"/>
              </a:ext>
            </a:extLst>
          </p:cNvPr>
          <p:cNvSpPr>
            <a:spLocks noGrp="1"/>
          </p:cNvSpPr>
          <p:nvPr>
            <p:ph type="title"/>
          </p:nvPr>
        </p:nvSpPr>
        <p:spPr/>
        <p:txBody>
          <a:bodyPr/>
          <a:lstStyle/>
          <a:p>
            <a:r>
              <a:rPr lang="nl-NL"/>
              <a:t>Draagvlak</a:t>
            </a:r>
          </a:p>
        </p:txBody>
      </p:sp>
      <p:sp>
        <p:nvSpPr>
          <p:cNvPr id="3" name="Tijdelijke aanduiding voor inhoud 2">
            <a:extLst>
              <a:ext uri="{FF2B5EF4-FFF2-40B4-BE49-F238E27FC236}">
                <a16:creationId xmlns:a16="http://schemas.microsoft.com/office/drawing/2014/main" id="{1984F5CE-71F7-0141-6E9D-13AA1F3A9718}"/>
              </a:ext>
            </a:extLst>
          </p:cNvPr>
          <p:cNvSpPr>
            <a:spLocks noGrp="1"/>
          </p:cNvSpPr>
          <p:nvPr>
            <p:ph idx="1"/>
          </p:nvPr>
        </p:nvSpPr>
        <p:spPr/>
        <p:txBody>
          <a:bodyPr/>
          <a:lstStyle/>
          <a:p>
            <a:pPr marL="0" indent="0">
              <a:buNone/>
            </a:pPr>
            <a:r>
              <a:rPr lang="nl-NL" sz="1400" b="1"/>
              <a:t>6. Kan de afspraak rekenen op voldoende draagvlak? </a:t>
            </a:r>
          </a:p>
          <a:p>
            <a:pPr marL="0" indent="0">
              <a:buNone/>
            </a:pPr>
            <a:r>
              <a:rPr lang="nl-NL" sz="1400"/>
              <a:t>6.1 Wie zijn de belangrijkste stakeholders met betrekking tot de afspraak en hoe worden deze geraakt? </a:t>
            </a:r>
          </a:p>
          <a:p>
            <a:pPr marL="0" indent="0">
              <a:buNone/>
            </a:pPr>
            <a:r>
              <a:rPr lang="nl-NL" sz="1400"/>
              <a:t>6.2 Staan de belangrijkste stakeholders achter de afspraak, ook de onderwijsorganisatie en/of dienstverleners die geraakt worden door een mogelijke verplichting achter het gebruik van de afspraak?</a:t>
            </a:r>
          </a:p>
          <a:p>
            <a:pPr marL="0" indent="0">
              <a:buNone/>
            </a:pPr>
            <a:r>
              <a:rPr lang="nl-NL" sz="1400"/>
              <a:t>6.3 Wordt de aangemelde of vorige versie van de afspraak al gebruikt (in productie, in pilot, </a:t>
            </a:r>
            <a:r>
              <a:rPr lang="nl-NL" sz="1400" err="1"/>
              <a:t>etc</a:t>
            </a:r>
            <a:r>
              <a:rPr lang="nl-NL" sz="1400"/>
              <a:t>)?</a:t>
            </a:r>
          </a:p>
          <a:p>
            <a:pPr marL="0" indent="0">
              <a:buNone/>
            </a:pPr>
            <a:r>
              <a:rPr lang="nl-NL" sz="1400"/>
              <a:t>6.4 Is de aangemelde versie </a:t>
            </a:r>
            <a:r>
              <a:rPr lang="nl-NL" sz="1400" err="1"/>
              <a:t>backwards</a:t>
            </a:r>
            <a:r>
              <a:rPr lang="nl-NL" sz="1400"/>
              <a:t> compatible met eerdere versies?</a:t>
            </a:r>
          </a:p>
          <a:p>
            <a:pPr marL="0" indent="0">
              <a:buNone/>
            </a:pPr>
            <a:r>
              <a:rPr lang="nl-NL" sz="1400"/>
              <a:t>6.5 Zijn er voldoende positieve signalen over toekomstig gebruik van de afspraak?</a:t>
            </a:r>
          </a:p>
          <a:p>
            <a:pPr marL="0" indent="0">
              <a:buNone/>
            </a:pPr>
            <a:r>
              <a:rPr lang="nl-NL" sz="1400"/>
              <a:t>6.6 Zijn er openbare verslagen en/of besluitenlijsten van bijeenkomsten die aantonen dat de afspraak breed is geaccepteerd en zo ja, welke? Verwijs eventueel naar personen waar de betreffende schriftelijke vastleggingen kunnen worden opgevraagd.</a:t>
            </a:r>
          </a:p>
          <a:p>
            <a:pPr marL="0" indent="0">
              <a:buNone/>
            </a:pPr>
            <a:endParaRPr lang="nl-NL" sz="1400"/>
          </a:p>
          <a:p>
            <a:pPr marL="0" indent="0">
              <a:buNone/>
            </a:pPr>
            <a:endParaRPr lang="nl-NL" sz="1400"/>
          </a:p>
          <a:p>
            <a:pPr marL="0" indent="0">
              <a:buNone/>
            </a:pPr>
            <a:endParaRPr lang="nl-NL" sz="1400"/>
          </a:p>
          <a:p>
            <a:pPr marL="0" indent="0">
              <a:buNone/>
            </a:pPr>
            <a:endParaRPr lang="nl-NL" sz="1400"/>
          </a:p>
          <a:p>
            <a:pPr marL="0" indent="0">
              <a:buNone/>
            </a:pPr>
            <a:endParaRPr lang="nl-NL" sz="2000"/>
          </a:p>
          <a:p>
            <a:pPr marL="0" indent="0">
              <a:buNone/>
            </a:pPr>
            <a:endParaRPr lang="nl-NL" sz="2000"/>
          </a:p>
          <a:p>
            <a:endParaRPr lang="nl-NL" sz="1600" i="1"/>
          </a:p>
        </p:txBody>
      </p:sp>
    </p:spTree>
    <p:extLst>
      <p:ext uri="{BB962C8B-B14F-4D97-AF65-F5344CB8AC3E}">
        <p14:creationId xmlns:p14="http://schemas.microsoft.com/office/powerpoint/2010/main" val="22541623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0EE7CE-C74A-9E4F-4563-D45B33B8451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EE700C1-37DE-D5EB-8C86-C5D085B056E0}"/>
              </a:ext>
            </a:extLst>
          </p:cNvPr>
          <p:cNvSpPr>
            <a:spLocks noGrp="1"/>
          </p:cNvSpPr>
          <p:nvPr>
            <p:ph type="title"/>
          </p:nvPr>
        </p:nvSpPr>
        <p:spPr/>
        <p:txBody>
          <a:bodyPr/>
          <a:lstStyle/>
          <a:p>
            <a:r>
              <a:rPr lang="nl-NL" dirty="0"/>
              <a:t>Open standaardisatieproces</a:t>
            </a:r>
          </a:p>
        </p:txBody>
      </p:sp>
      <p:sp>
        <p:nvSpPr>
          <p:cNvPr id="3" name="Tijdelijke aanduiding voor inhoud 2">
            <a:extLst>
              <a:ext uri="{FF2B5EF4-FFF2-40B4-BE49-F238E27FC236}">
                <a16:creationId xmlns:a16="http://schemas.microsoft.com/office/drawing/2014/main" id="{08F7E95A-5347-13C3-8E2F-7183AA68D6D3}"/>
              </a:ext>
            </a:extLst>
          </p:cNvPr>
          <p:cNvSpPr>
            <a:spLocks noGrp="1"/>
          </p:cNvSpPr>
          <p:nvPr>
            <p:ph idx="1"/>
          </p:nvPr>
        </p:nvSpPr>
        <p:spPr/>
        <p:txBody>
          <a:bodyPr/>
          <a:lstStyle/>
          <a:p>
            <a:pPr marL="0" indent="0">
              <a:buNone/>
            </a:pPr>
            <a:r>
              <a:rPr lang="nl-NL" sz="2000" b="1" dirty="0"/>
              <a:t>Uitleg: </a:t>
            </a:r>
            <a:r>
              <a:rPr lang="nl-NL" sz="2000" dirty="0"/>
              <a:t>De ontwikkeling en het beheer van de afspraak zijn op een open, onafhankelijke, toegankelijke, transparante, zorgvuldige en duurzame wijze ingericht.</a:t>
            </a:r>
          </a:p>
          <a:p>
            <a:pPr marL="0" indent="0">
              <a:buNone/>
            </a:pPr>
            <a:endParaRPr lang="nl-NL" sz="1400" dirty="0"/>
          </a:p>
          <a:p>
            <a:pPr marL="0" indent="0">
              <a:buNone/>
            </a:pPr>
            <a:r>
              <a:rPr lang="nl-NL" sz="1400" b="1" dirty="0"/>
              <a:t>7. Wie beheert of gaat de standaard beheren? </a:t>
            </a:r>
          </a:p>
          <a:p>
            <a:pPr marL="0" indent="0">
              <a:buNone/>
            </a:pPr>
            <a:r>
              <a:rPr lang="nl-NL" sz="1400" dirty="0"/>
              <a:t>7.1 Wie beheert of gaat de afspraak beheren? </a:t>
            </a:r>
          </a:p>
          <a:p>
            <a:pPr marL="0" indent="0">
              <a:buNone/>
            </a:pPr>
            <a:r>
              <a:rPr lang="nl-NL" sz="1400" dirty="0"/>
              <a:t>7.2 Is dit een onafhankelijk standaardisatie-orgaan?</a:t>
            </a:r>
          </a:p>
          <a:p>
            <a:pPr marL="0" indent="0">
              <a:buNone/>
            </a:pPr>
            <a:endParaRPr lang="nl-NL" sz="1400" dirty="0"/>
          </a:p>
          <a:p>
            <a:pPr marL="0" indent="0">
              <a:buNone/>
            </a:pPr>
            <a:r>
              <a:rPr lang="nl-NL" sz="1400" dirty="0"/>
              <a:t>8. </a:t>
            </a:r>
            <a:r>
              <a:rPr lang="nl-NL" sz="1400" b="1" dirty="0"/>
              <a:t>Documentatie drempelvrij</a:t>
            </a:r>
          </a:p>
          <a:p>
            <a:pPr marL="0" indent="0">
              <a:buNone/>
            </a:pPr>
            <a:r>
              <a:rPr lang="nl-NL" sz="1400" dirty="0"/>
              <a:t>8.1 Is het specificatiedocument beschikbaar zonder onacceptabele belemmeringen?</a:t>
            </a:r>
          </a:p>
          <a:p>
            <a:pPr marL="0" indent="0">
              <a:buNone/>
            </a:pPr>
            <a:r>
              <a:rPr lang="nl-NL" sz="1400" dirty="0"/>
              <a:t>8.2 Is de documentatie over het ontwikkel- en beheerproces beschikbaar zonder onacceptabele belemmeringen?</a:t>
            </a:r>
          </a:p>
          <a:p>
            <a:pPr marL="0" indent="0">
              <a:buNone/>
            </a:pPr>
            <a:endParaRPr lang="nl-NL" sz="1400" dirty="0"/>
          </a:p>
          <a:p>
            <a:pPr marL="0" indent="0">
              <a:buNone/>
            </a:pPr>
            <a:endParaRPr lang="nl-NL" sz="2000" dirty="0"/>
          </a:p>
          <a:p>
            <a:pPr marL="0" indent="0">
              <a:buNone/>
            </a:pPr>
            <a:endParaRPr lang="nl-NL" sz="2000" dirty="0"/>
          </a:p>
          <a:p>
            <a:endParaRPr lang="nl-NL" sz="1600" i="1" dirty="0"/>
          </a:p>
        </p:txBody>
      </p:sp>
    </p:spTree>
    <p:extLst>
      <p:ext uri="{BB962C8B-B14F-4D97-AF65-F5344CB8AC3E}">
        <p14:creationId xmlns:p14="http://schemas.microsoft.com/office/powerpoint/2010/main" val="23623853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D95F35-A35D-177B-FF69-B878BDBE409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00CC22E-82AC-30C1-7896-597F26B3F2A0}"/>
              </a:ext>
            </a:extLst>
          </p:cNvPr>
          <p:cNvSpPr>
            <a:spLocks noGrp="1"/>
          </p:cNvSpPr>
          <p:nvPr>
            <p:ph type="title"/>
          </p:nvPr>
        </p:nvSpPr>
        <p:spPr/>
        <p:txBody>
          <a:bodyPr/>
          <a:lstStyle/>
          <a:p>
            <a:r>
              <a:rPr lang="nl-NL" dirty="0"/>
              <a:t>Open standaardisatieproces</a:t>
            </a:r>
          </a:p>
        </p:txBody>
      </p:sp>
      <p:sp>
        <p:nvSpPr>
          <p:cNvPr id="3" name="Tijdelijke aanduiding voor inhoud 2">
            <a:extLst>
              <a:ext uri="{FF2B5EF4-FFF2-40B4-BE49-F238E27FC236}">
                <a16:creationId xmlns:a16="http://schemas.microsoft.com/office/drawing/2014/main" id="{205567BC-DD4D-D8E3-E1CF-0E844DF694BD}"/>
              </a:ext>
            </a:extLst>
          </p:cNvPr>
          <p:cNvSpPr>
            <a:spLocks noGrp="1"/>
          </p:cNvSpPr>
          <p:nvPr>
            <p:ph idx="1"/>
          </p:nvPr>
        </p:nvSpPr>
        <p:spPr/>
        <p:txBody>
          <a:bodyPr/>
          <a:lstStyle/>
          <a:p>
            <a:pPr marL="0" indent="0">
              <a:buNone/>
            </a:pPr>
            <a:endParaRPr lang="nl-NL" sz="1400" dirty="0"/>
          </a:p>
          <a:p>
            <a:pPr marL="0" indent="0">
              <a:buNone/>
            </a:pPr>
            <a:r>
              <a:rPr lang="nl-NL" sz="1400" b="1" dirty="0"/>
              <a:t>9. Intellectueel eigendom</a:t>
            </a:r>
          </a:p>
          <a:p>
            <a:pPr marL="0" indent="0">
              <a:buNone/>
            </a:pPr>
            <a:r>
              <a:rPr lang="nl-NL" sz="1400" dirty="0"/>
              <a:t>9.1 Kan het intellectuele eigendom - m.b.t. mogelijk aanwezige patenten - van de afspraak onherroepelijk op een royalty-free basis aan eenieder in het onderwijsveld ter beschikking worden gesteld?</a:t>
            </a:r>
          </a:p>
          <a:p>
            <a:pPr marL="0" indent="0">
              <a:buNone/>
            </a:pPr>
            <a:r>
              <a:rPr lang="nl-NL" sz="1400" dirty="0"/>
              <a:t>9.2 Garandeert de beheer en ontwikkelorganisatie dat bijdragen aan de ontwikkeling royalty-free beschikbaar worden gesteld?</a:t>
            </a:r>
          </a:p>
          <a:p>
            <a:pPr marL="0" indent="0">
              <a:buNone/>
            </a:pPr>
            <a:endParaRPr lang="nl-NL" sz="1400" dirty="0"/>
          </a:p>
          <a:p>
            <a:pPr marL="0" indent="0">
              <a:buNone/>
            </a:pPr>
            <a:r>
              <a:rPr lang="nl-NL" sz="1400" dirty="0"/>
              <a:t>Forum heeft hier nog extra vragen </a:t>
            </a:r>
            <a:r>
              <a:rPr lang="nl-NL" sz="1400" dirty="0" err="1"/>
              <a:t>mbt</a:t>
            </a:r>
            <a:r>
              <a:rPr lang="nl-NL" sz="1400" dirty="0"/>
              <a:t> beheerorganisatie, deze zijn in onderwijsveld minder relevant. </a:t>
            </a:r>
          </a:p>
          <a:p>
            <a:pPr marL="0" indent="0">
              <a:buNone/>
            </a:pPr>
            <a:endParaRPr lang="nl-NL" sz="1400" dirty="0"/>
          </a:p>
          <a:p>
            <a:pPr marL="0" indent="0">
              <a:buNone/>
            </a:pPr>
            <a:endParaRPr lang="nl-NL" sz="1400" dirty="0"/>
          </a:p>
          <a:p>
            <a:pPr marL="0" indent="0">
              <a:buNone/>
            </a:pPr>
            <a:endParaRPr lang="nl-NL" sz="2000" dirty="0"/>
          </a:p>
          <a:p>
            <a:pPr marL="0" indent="0">
              <a:buNone/>
            </a:pPr>
            <a:endParaRPr lang="nl-NL" sz="2000" dirty="0"/>
          </a:p>
          <a:p>
            <a:endParaRPr lang="nl-NL" sz="1600" i="1" dirty="0"/>
          </a:p>
        </p:txBody>
      </p:sp>
    </p:spTree>
    <p:extLst>
      <p:ext uri="{BB962C8B-B14F-4D97-AF65-F5344CB8AC3E}">
        <p14:creationId xmlns:p14="http://schemas.microsoft.com/office/powerpoint/2010/main" val="2131730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23E344-C798-E7A3-A281-FC10A1E19D89}"/>
              </a:ext>
            </a:extLst>
          </p:cNvPr>
          <p:cNvSpPr>
            <a:spLocks noGrp="1"/>
          </p:cNvSpPr>
          <p:nvPr>
            <p:ph type="title"/>
          </p:nvPr>
        </p:nvSpPr>
        <p:spPr/>
        <p:txBody>
          <a:bodyPr/>
          <a:lstStyle/>
          <a:p>
            <a:r>
              <a:rPr lang="nl-NL"/>
              <a:t>Onderscheid standaard/afspraak/</a:t>
            </a:r>
            <a:r>
              <a:rPr lang="nl-NL" err="1"/>
              <a:t>a.stelsel</a:t>
            </a:r>
            <a:endParaRPr lang="nl-NL"/>
          </a:p>
        </p:txBody>
      </p:sp>
      <p:sp>
        <p:nvSpPr>
          <p:cNvPr id="3" name="Tijdelijke aanduiding voor inhoud 2">
            <a:extLst>
              <a:ext uri="{FF2B5EF4-FFF2-40B4-BE49-F238E27FC236}">
                <a16:creationId xmlns:a16="http://schemas.microsoft.com/office/drawing/2014/main" id="{F03C48AB-BFFF-8C4C-17E3-436FA0CEAB46}"/>
              </a:ext>
            </a:extLst>
          </p:cNvPr>
          <p:cNvSpPr>
            <a:spLocks noGrp="1"/>
          </p:cNvSpPr>
          <p:nvPr>
            <p:ph idx="1"/>
          </p:nvPr>
        </p:nvSpPr>
        <p:spPr/>
        <p:txBody>
          <a:bodyPr/>
          <a:lstStyle/>
          <a:p>
            <a:r>
              <a:rPr lang="nl-NL" sz="2000"/>
              <a:t>Verkorte definities:</a:t>
            </a:r>
          </a:p>
          <a:p>
            <a:pPr lvl="1"/>
            <a:r>
              <a:rPr lang="nl-NL" sz="1800" b="1"/>
              <a:t>Standaard:</a:t>
            </a:r>
            <a:r>
              <a:rPr lang="nl-NL" sz="1800"/>
              <a:t> Standaarden fungeren als bouwblokken die gebruikt kunnen worden bij het opstellen van afspraken en afsprakenstelsels. </a:t>
            </a:r>
          </a:p>
          <a:p>
            <a:pPr lvl="1"/>
            <a:r>
              <a:rPr lang="nl-NL" sz="1800" b="1"/>
              <a:t>Afspraak:</a:t>
            </a:r>
            <a:r>
              <a:rPr lang="nl-NL" sz="1800"/>
              <a:t> Een afspraak is een overeenkomst tussen twee of meer ketenpartners over het toepassen van standaarden. Afspraken geven vaak een nadere invulling aan hoe standaarden in een bepaalde ketensamenwerking worden toegepast. </a:t>
            </a:r>
          </a:p>
          <a:p>
            <a:pPr lvl="1"/>
            <a:r>
              <a:rPr lang="nl-NL" sz="1800" b="1"/>
              <a:t>Afsprakenstelsel:</a:t>
            </a:r>
            <a:r>
              <a:rPr lang="nl-NL" sz="1800"/>
              <a:t> Een afsprakenstelsel is een uitgebreider geheel van afspraken. </a:t>
            </a:r>
          </a:p>
          <a:p>
            <a:endParaRPr lang="nl-NL" sz="1600" i="1"/>
          </a:p>
        </p:txBody>
      </p:sp>
    </p:spTree>
    <p:extLst>
      <p:ext uri="{BB962C8B-B14F-4D97-AF65-F5344CB8AC3E}">
        <p14:creationId xmlns:p14="http://schemas.microsoft.com/office/powerpoint/2010/main" val="29784611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DB6DEF-8395-E7C1-781C-6B7216FB85A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5EF3CD0-26C0-F17F-312E-76A0DE0139B7}"/>
              </a:ext>
            </a:extLst>
          </p:cNvPr>
          <p:cNvSpPr>
            <a:spLocks noGrp="1"/>
          </p:cNvSpPr>
          <p:nvPr>
            <p:ph type="title"/>
          </p:nvPr>
        </p:nvSpPr>
        <p:spPr/>
        <p:txBody>
          <a:bodyPr/>
          <a:lstStyle/>
          <a:p>
            <a:r>
              <a:rPr lang="nl-NL" dirty="0"/>
              <a:t>Open standaardisatieproces</a:t>
            </a:r>
          </a:p>
        </p:txBody>
      </p:sp>
      <p:sp>
        <p:nvSpPr>
          <p:cNvPr id="3" name="Tijdelijke aanduiding voor inhoud 2">
            <a:extLst>
              <a:ext uri="{FF2B5EF4-FFF2-40B4-BE49-F238E27FC236}">
                <a16:creationId xmlns:a16="http://schemas.microsoft.com/office/drawing/2014/main" id="{A2AB7D87-3E40-0D89-242B-6676A1468718}"/>
              </a:ext>
            </a:extLst>
          </p:cNvPr>
          <p:cNvSpPr>
            <a:spLocks noGrp="1"/>
          </p:cNvSpPr>
          <p:nvPr>
            <p:ph idx="1"/>
          </p:nvPr>
        </p:nvSpPr>
        <p:spPr/>
        <p:txBody>
          <a:bodyPr/>
          <a:lstStyle/>
          <a:p>
            <a:pPr marL="0" indent="0">
              <a:buNone/>
            </a:pPr>
            <a:r>
              <a:rPr lang="nl-NL" sz="1400" b="1" dirty="0"/>
              <a:t>10. Versiebeheer </a:t>
            </a:r>
          </a:p>
          <a:p>
            <a:pPr marL="0" indent="0">
              <a:buNone/>
            </a:pPr>
            <a:r>
              <a:rPr lang="nl-NL" sz="1400" dirty="0"/>
              <a:t>10.1 Heeft de beheer en ontwikkelorganisatie een gepubliceerd beleid voor versiebeheer?</a:t>
            </a:r>
          </a:p>
          <a:p>
            <a:pPr marL="0" indent="0">
              <a:buNone/>
            </a:pPr>
            <a:r>
              <a:rPr lang="nl-NL" sz="1400" dirty="0"/>
              <a:t>10.2 Is de beheerdocumentatie goed vindbaar en verkrijgbaar?</a:t>
            </a:r>
          </a:p>
          <a:p>
            <a:pPr marL="0" indent="0">
              <a:buNone/>
            </a:pPr>
            <a:endParaRPr lang="nl-NL" sz="1400" dirty="0"/>
          </a:p>
          <a:p>
            <a:pPr marL="0" indent="0">
              <a:buNone/>
            </a:pPr>
            <a:r>
              <a:rPr lang="nl-NL" sz="1400" b="1" dirty="0"/>
              <a:t>11. Inspraak en besluitvorming</a:t>
            </a:r>
          </a:p>
          <a:p>
            <a:pPr marL="0" indent="0">
              <a:buNone/>
            </a:pPr>
            <a:r>
              <a:rPr lang="nl-NL" sz="1400" dirty="0"/>
              <a:t>11.1 Is het belang van de relevante stakeholders in het onderwijsveld voldoende geborgd bij de ontwikkeling en het beheer van de afspraak?</a:t>
            </a:r>
          </a:p>
          <a:p>
            <a:pPr marL="0" indent="0">
              <a:buNone/>
            </a:pPr>
            <a:r>
              <a:rPr lang="nl-NL" sz="1400" dirty="0"/>
              <a:t>11.2 Is de vertegenwoordiging van belanghebbenden bij doorontwikkeling en het beheer van de afspraak een goede representatie van de stakeholders?</a:t>
            </a:r>
          </a:p>
          <a:p>
            <a:pPr marL="0" indent="0">
              <a:buNone/>
            </a:pPr>
            <a:r>
              <a:rPr lang="nl-NL" sz="1400" dirty="0"/>
              <a:t>11.3 Is er beleid met betrekking tot minor en major releases en geef een toelichting hierop?</a:t>
            </a:r>
          </a:p>
          <a:p>
            <a:pPr marL="0" indent="0">
              <a:buNone/>
            </a:pPr>
            <a:endParaRPr lang="nl-NL" sz="1400" dirty="0"/>
          </a:p>
          <a:p>
            <a:pPr marL="0" indent="0">
              <a:buNone/>
            </a:pPr>
            <a:endParaRPr lang="nl-NL" sz="1400" dirty="0"/>
          </a:p>
          <a:p>
            <a:pPr marL="0" indent="0">
              <a:buNone/>
            </a:pPr>
            <a:endParaRPr lang="nl-NL" sz="1400" dirty="0"/>
          </a:p>
          <a:p>
            <a:pPr marL="0" indent="0">
              <a:buNone/>
            </a:pPr>
            <a:endParaRPr lang="nl-NL" sz="2000" dirty="0"/>
          </a:p>
          <a:p>
            <a:pPr marL="0" indent="0">
              <a:buNone/>
            </a:pPr>
            <a:endParaRPr lang="nl-NL" sz="2000" dirty="0"/>
          </a:p>
          <a:p>
            <a:endParaRPr lang="nl-NL" sz="1600" i="1" dirty="0"/>
          </a:p>
        </p:txBody>
      </p:sp>
    </p:spTree>
    <p:extLst>
      <p:ext uri="{BB962C8B-B14F-4D97-AF65-F5344CB8AC3E}">
        <p14:creationId xmlns:p14="http://schemas.microsoft.com/office/powerpoint/2010/main" val="287653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199FB1-CC16-230B-5664-10FFD305FBC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35E6D14B-9C33-CFB2-CA1E-0906781B6A37}"/>
              </a:ext>
            </a:extLst>
          </p:cNvPr>
          <p:cNvSpPr>
            <a:spLocks noGrp="1"/>
          </p:cNvSpPr>
          <p:nvPr>
            <p:ph type="title"/>
          </p:nvPr>
        </p:nvSpPr>
        <p:spPr/>
        <p:txBody>
          <a:bodyPr/>
          <a:lstStyle/>
          <a:p>
            <a:r>
              <a:rPr lang="nl-NL" dirty="0"/>
              <a:t>Open standaardisatieproces</a:t>
            </a:r>
          </a:p>
        </p:txBody>
      </p:sp>
      <p:sp>
        <p:nvSpPr>
          <p:cNvPr id="3" name="Tijdelijke aanduiding voor inhoud 2">
            <a:extLst>
              <a:ext uri="{FF2B5EF4-FFF2-40B4-BE49-F238E27FC236}">
                <a16:creationId xmlns:a16="http://schemas.microsoft.com/office/drawing/2014/main" id="{B086E3C4-3EE6-39FA-07C6-70195584A3BF}"/>
              </a:ext>
            </a:extLst>
          </p:cNvPr>
          <p:cNvSpPr>
            <a:spLocks noGrp="1"/>
          </p:cNvSpPr>
          <p:nvPr>
            <p:ph idx="1"/>
          </p:nvPr>
        </p:nvSpPr>
        <p:spPr/>
        <p:txBody>
          <a:bodyPr/>
          <a:lstStyle/>
          <a:p>
            <a:pPr marL="0" indent="0">
              <a:buNone/>
            </a:pPr>
            <a:r>
              <a:rPr lang="nl-NL" sz="1400" b="1" dirty="0"/>
              <a:t>12. Adoptieondersteuning</a:t>
            </a:r>
          </a:p>
          <a:p>
            <a:pPr marL="0" indent="0">
              <a:buNone/>
            </a:pPr>
            <a:r>
              <a:rPr lang="nl-NL" sz="1400" dirty="0"/>
              <a:t>12.1  Bij wie kan men terecht voor vragen over beheer, toepassing, doorontwikkeling van de afspraak? (bijv. via </a:t>
            </a:r>
            <a:r>
              <a:rPr lang="nl-NL" sz="1400" dirty="0">
                <a:hlinkClick r:id="rId2"/>
              </a:rPr>
              <a:t>info@xxxxxx.nl</a:t>
            </a:r>
            <a:r>
              <a:rPr lang="nl-NL" sz="1400" dirty="0"/>
              <a:t> en contactpersoon)</a:t>
            </a:r>
          </a:p>
          <a:p>
            <a:pPr marL="0" indent="0">
              <a:buNone/>
            </a:pPr>
            <a:r>
              <a:rPr lang="nl-NL" sz="1400" dirty="0"/>
              <a:t>12.2 Wordt er ondersteuning gegeven bij de implementatie van de afspraak?</a:t>
            </a:r>
          </a:p>
          <a:p>
            <a:pPr marL="0" indent="0">
              <a:buNone/>
            </a:pPr>
            <a:r>
              <a:rPr lang="nl-NL" sz="1400" dirty="0"/>
              <a:t>12.3 Is er een implementatiehandleiding en/of andere implementatieondersteuning beschikbaar en zo ja, welke?</a:t>
            </a:r>
          </a:p>
          <a:p>
            <a:pPr marL="0" indent="0">
              <a:buNone/>
            </a:pPr>
            <a:r>
              <a:rPr lang="nl-NL" sz="1400" dirty="0"/>
              <a:t>12.4 Is er een tool beschikbaar om implementatie van (delen van) de afspraak op correct gebruik te toetsen zo ja, welke? Zo nee, voor welke delen zou dit wel denkbaar zijn?</a:t>
            </a:r>
          </a:p>
          <a:p>
            <a:pPr marL="0" indent="0">
              <a:buNone/>
            </a:pPr>
            <a:r>
              <a:rPr lang="nl-NL" sz="1400" dirty="0"/>
              <a:t>12.5 Wat is de roadmap m.b.t. de doorontwikkeling van de afspraak? (bijvoorbeeld kunnen andere toepassingsgebieden en werkingsgebieden worden voorzien)</a:t>
            </a:r>
          </a:p>
          <a:p>
            <a:pPr marL="0" indent="0">
              <a:buNone/>
            </a:pPr>
            <a:endParaRPr lang="nl-NL" sz="1400" dirty="0"/>
          </a:p>
          <a:p>
            <a:pPr marL="0" indent="0">
              <a:buNone/>
            </a:pPr>
            <a:endParaRPr lang="nl-NL" sz="1400" dirty="0"/>
          </a:p>
          <a:p>
            <a:pPr marL="0" indent="0">
              <a:buNone/>
            </a:pPr>
            <a:endParaRPr lang="nl-NL" sz="1400" dirty="0"/>
          </a:p>
          <a:p>
            <a:pPr marL="0" indent="0">
              <a:buNone/>
            </a:pPr>
            <a:endParaRPr lang="nl-NL" sz="1400" dirty="0"/>
          </a:p>
          <a:p>
            <a:pPr marL="0" indent="0">
              <a:buNone/>
            </a:pPr>
            <a:endParaRPr lang="nl-NL" sz="2000" dirty="0"/>
          </a:p>
          <a:p>
            <a:pPr marL="0" indent="0">
              <a:buNone/>
            </a:pPr>
            <a:endParaRPr lang="nl-NL" sz="2000" dirty="0"/>
          </a:p>
          <a:p>
            <a:endParaRPr lang="nl-NL" sz="1600" i="1" dirty="0"/>
          </a:p>
        </p:txBody>
      </p:sp>
    </p:spTree>
    <p:extLst>
      <p:ext uri="{BB962C8B-B14F-4D97-AF65-F5344CB8AC3E}">
        <p14:creationId xmlns:p14="http://schemas.microsoft.com/office/powerpoint/2010/main" val="38212152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E6CD75-9223-C5BD-D684-48AB89D57EA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45E9CDEA-885F-D583-5E4A-5A87E8C31AC6}"/>
              </a:ext>
            </a:extLst>
          </p:cNvPr>
          <p:cNvSpPr>
            <a:spLocks noGrp="1"/>
          </p:cNvSpPr>
          <p:nvPr>
            <p:ph type="title"/>
          </p:nvPr>
        </p:nvSpPr>
        <p:spPr/>
        <p:txBody>
          <a:bodyPr/>
          <a:lstStyle/>
          <a:p>
            <a:r>
              <a:rPr lang="nl-NL"/>
              <a:t>Architectuur-compliancy</a:t>
            </a:r>
          </a:p>
        </p:txBody>
      </p:sp>
      <p:sp>
        <p:nvSpPr>
          <p:cNvPr id="3" name="Tijdelijke aanduiding voor inhoud 2">
            <a:extLst>
              <a:ext uri="{FF2B5EF4-FFF2-40B4-BE49-F238E27FC236}">
                <a16:creationId xmlns:a16="http://schemas.microsoft.com/office/drawing/2014/main" id="{063B1852-BDF4-DC7D-97AA-0786ED713F45}"/>
              </a:ext>
            </a:extLst>
          </p:cNvPr>
          <p:cNvSpPr>
            <a:spLocks noGrp="1"/>
          </p:cNvSpPr>
          <p:nvPr>
            <p:ph idx="1"/>
          </p:nvPr>
        </p:nvSpPr>
        <p:spPr/>
        <p:txBody>
          <a:bodyPr/>
          <a:lstStyle/>
          <a:p>
            <a:pPr marL="0" indent="0">
              <a:buNone/>
            </a:pPr>
            <a:r>
              <a:rPr lang="nl-NL" sz="1400" b="1" dirty="0"/>
              <a:t>13. </a:t>
            </a:r>
            <a:r>
              <a:rPr lang="nl-NL" sz="1400" b="1" dirty="0">
                <a:hlinkClick r:id="rId2"/>
              </a:rPr>
              <a:t>ROSA Architectuurkaders</a:t>
            </a:r>
            <a:endParaRPr lang="nl-NL" sz="1400" b="1" dirty="0"/>
          </a:p>
          <a:p>
            <a:pPr marL="0" indent="0">
              <a:buNone/>
            </a:pPr>
            <a:r>
              <a:rPr lang="nl-NL" sz="1400" dirty="0"/>
              <a:t>13.1 Welke </a:t>
            </a:r>
            <a:r>
              <a:rPr lang="nl-NL" sz="1400" dirty="0">
                <a:hlinkClick r:id="rId3"/>
              </a:rPr>
              <a:t>ROSA doelen/kernwaarden </a:t>
            </a:r>
            <a:r>
              <a:rPr lang="nl-NL" sz="1400" dirty="0"/>
              <a:t>worden door de afspraak geadresseerd? </a:t>
            </a:r>
          </a:p>
          <a:p>
            <a:pPr marL="0" indent="0">
              <a:buNone/>
            </a:pPr>
            <a:r>
              <a:rPr lang="nl-NL" sz="1400" dirty="0"/>
              <a:t>13.2 Welke </a:t>
            </a:r>
            <a:r>
              <a:rPr lang="nl-NL" sz="1400" dirty="0">
                <a:hlinkClick r:id="rId4"/>
              </a:rPr>
              <a:t>ROSA architectuurprincipes</a:t>
            </a:r>
            <a:r>
              <a:rPr lang="nl-NL" sz="1400" dirty="0"/>
              <a:t> zijn op de afspraak van toepassing?</a:t>
            </a:r>
          </a:p>
          <a:p>
            <a:pPr marL="0" indent="0">
              <a:buNone/>
            </a:pPr>
            <a:r>
              <a:rPr lang="nl-NL" sz="1400" dirty="0"/>
              <a:t>13.3.1 Op welk(e) </a:t>
            </a:r>
            <a:r>
              <a:rPr lang="nl-NL" sz="1400" dirty="0">
                <a:hlinkClick r:id="rId5"/>
              </a:rPr>
              <a:t>ontwerpgebieden</a:t>
            </a:r>
            <a:r>
              <a:rPr lang="nl-NL" sz="1400" dirty="0"/>
              <a:t> heeft de afspraak betrekking (kunnen er meerdere zijn)? </a:t>
            </a:r>
          </a:p>
          <a:p>
            <a:pPr marL="0" indent="0">
              <a:buNone/>
            </a:pPr>
            <a:r>
              <a:rPr lang="nl-NL" sz="1400" dirty="0"/>
              <a:t>13.3.2 Afhankelijk van de ontwerpgebieden: Op welke ROSA ontwerpprincipes en -kaders zijn op de afspraak van toepassing?</a:t>
            </a:r>
          </a:p>
          <a:p>
            <a:pPr marL="0" indent="0">
              <a:buNone/>
            </a:pPr>
            <a:r>
              <a:rPr lang="nl-NL" sz="1400" dirty="0"/>
              <a:t>13.4 Is de afspraak strijdig met één van de ROSA architectuurkaders</a:t>
            </a:r>
          </a:p>
          <a:p>
            <a:pPr marL="0" indent="0">
              <a:buNone/>
            </a:pPr>
            <a:r>
              <a:rPr lang="nl-NL" sz="1400" dirty="0"/>
              <a:t>13.5 Op welk </a:t>
            </a:r>
            <a:r>
              <a:rPr lang="nl-NL" sz="1400" dirty="0">
                <a:hlinkClick r:id="rId6"/>
              </a:rPr>
              <a:t>referentiecomponenten</a:t>
            </a:r>
            <a:r>
              <a:rPr lang="nl-NL" sz="1400" dirty="0"/>
              <a:t> heeft de afspraak betrekking? Is de afspraak compliant met deze referentiecomponenten?</a:t>
            </a:r>
          </a:p>
          <a:p>
            <a:pPr marL="0" indent="0">
              <a:buNone/>
            </a:pPr>
            <a:r>
              <a:rPr lang="nl-NL" sz="1400" dirty="0"/>
              <a:t>13.6 Maakt de afspraak gebruik van de </a:t>
            </a:r>
            <a:r>
              <a:rPr lang="nl-NL" sz="1400" dirty="0">
                <a:hlinkClick r:id="rId7"/>
              </a:rPr>
              <a:t>informatieobjecten</a:t>
            </a:r>
            <a:r>
              <a:rPr lang="nl-NL" sz="1400" dirty="0"/>
              <a:t> in de ROSA? </a:t>
            </a:r>
          </a:p>
          <a:p>
            <a:pPr marL="0" indent="0">
              <a:buNone/>
            </a:pPr>
            <a:r>
              <a:rPr lang="nl-NL" sz="1400" dirty="0"/>
              <a:t>13.7 Mist de ROSA informatieobjecten die relevant geacht worden voor de afspraak? </a:t>
            </a:r>
          </a:p>
          <a:p>
            <a:pPr marL="0" indent="0">
              <a:buNone/>
            </a:pPr>
            <a:r>
              <a:rPr lang="nl-NL" sz="1400" dirty="0"/>
              <a:t> </a:t>
            </a:r>
          </a:p>
          <a:p>
            <a:pPr marL="0" indent="0">
              <a:buNone/>
            </a:pPr>
            <a:endParaRPr lang="nl-NL" sz="1400" dirty="0"/>
          </a:p>
          <a:p>
            <a:pPr marL="0" indent="0">
              <a:buNone/>
            </a:pPr>
            <a:endParaRPr lang="nl-NL" sz="1400" dirty="0"/>
          </a:p>
          <a:p>
            <a:pPr marL="0" indent="0">
              <a:buNone/>
            </a:pPr>
            <a:endParaRPr lang="nl-NL" sz="2000" dirty="0"/>
          </a:p>
          <a:p>
            <a:pPr marL="0" indent="0">
              <a:buNone/>
            </a:pPr>
            <a:endParaRPr lang="nl-NL" sz="2000" dirty="0"/>
          </a:p>
          <a:p>
            <a:endParaRPr lang="nl-NL" sz="1600" i="1" dirty="0"/>
          </a:p>
        </p:txBody>
      </p:sp>
    </p:spTree>
    <p:extLst>
      <p:ext uri="{BB962C8B-B14F-4D97-AF65-F5344CB8AC3E}">
        <p14:creationId xmlns:p14="http://schemas.microsoft.com/office/powerpoint/2010/main" val="3000684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25ADE6-508F-7FDE-456D-29BE8F3B0B9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F6DC08EA-DA2A-8DBA-4113-E8A9A85F2818}"/>
              </a:ext>
            </a:extLst>
          </p:cNvPr>
          <p:cNvSpPr>
            <a:spLocks noGrp="1"/>
          </p:cNvSpPr>
          <p:nvPr>
            <p:ph type="title"/>
          </p:nvPr>
        </p:nvSpPr>
        <p:spPr/>
        <p:txBody>
          <a:bodyPr/>
          <a:lstStyle/>
          <a:p>
            <a:r>
              <a:rPr lang="nl-NL"/>
              <a:t>Toekomstbestendigheid</a:t>
            </a:r>
          </a:p>
        </p:txBody>
      </p:sp>
      <p:sp>
        <p:nvSpPr>
          <p:cNvPr id="3" name="Tijdelijke aanduiding voor inhoud 2">
            <a:extLst>
              <a:ext uri="{FF2B5EF4-FFF2-40B4-BE49-F238E27FC236}">
                <a16:creationId xmlns:a16="http://schemas.microsoft.com/office/drawing/2014/main" id="{E2A114DC-EA18-8712-613E-FF3A1C19F50B}"/>
              </a:ext>
            </a:extLst>
          </p:cNvPr>
          <p:cNvSpPr>
            <a:spLocks noGrp="1"/>
          </p:cNvSpPr>
          <p:nvPr>
            <p:ph idx="1"/>
          </p:nvPr>
        </p:nvSpPr>
        <p:spPr/>
        <p:txBody>
          <a:bodyPr/>
          <a:lstStyle/>
          <a:p>
            <a:pPr marL="0" indent="0">
              <a:buNone/>
            </a:pPr>
            <a:r>
              <a:rPr lang="nl-NL" sz="1400" b="1"/>
              <a:t>14. Is de afspraak toekomstbestendig? </a:t>
            </a:r>
          </a:p>
          <a:p>
            <a:pPr marL="0" indent="0">
              <a:buNone/>
            </a:pPr>
            <a:r>
              <a:rPr lang="nl-NL" sz="1400"/>
              <a:t>14.1 Zijn de eventuele beveiligingsrisico’s van de afspraak acceptabel?</a:t>
            </a:r>
            <a:br>
              <a:rPr lang="nl-NL" sz="1400"/>
            </a:br>
            <a:r>
              <a:rPr lang="nl-NL" sz="1400"/>
              <a:t>14.2 Zijn de eventuele </a:t>
            </a:r>
            <a:r>
              <a:rPr lang="nl-NL" sz="1400" err="1"/>
              <a:t>privacyrisico’s</a:t>
            </a:r>
            <a:r>
              <a:rPr lang="nl-NL" sz="1400"/>
              <a:t> van de afspraak acceptabel?</a:t>
            </a:r>
          </a:p>
          <a:p>
            <a:pPr marL="0" indent="0">
              <a:buNone/>
            </a:pPr>
            <a:r>
              <a:rPr lang="nl-NL" sz="1400"/>
              <a:t>14.3 Past de afspraak binnen de beoogde (architectuur)-visie voor het onderwijsdomein?</a:t>
            </a:r>
          </a:p>
          <a:p>
            <a:pPr marL="0" indent="0">
              <a:buNone/>
            </a:pPr>
            <a:r>
              <a:rPr lang="nl-NL" sz="1400"/>
              <a:t>14.4 Draagt de afspraak bij aan schaalbaarheid, </a:t>
            </a:r>
            <a:r>
              <a:rPr lang="nl-NL" sz="1400" err="1"/>
              <a:t>modulariteit</a:t>
            </a:r>
            <a:r>
              <a:rPr lang="nl-NL" sz="1400"/>
              <a:t> en technologie-/leverancier-onafhankelijkheid?</a:t>
            </a:r>
          </a:p>
        </p:txBody>
      </p:sp>
    </p:spTree>
    <p:extLst>
      <p:ext uri="{BB962C8B-B14F-4D97-AF65-F5344CB8AC3E}">
        <p14:creationId xmlns:p14="http://schemas.microsoft.com/office/powerpoint/2010/main" val="8899665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399E10-5E76-97D5-E1F0-40AA425D793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C9EFED9-50B4-BAEE-D233-10ADF73455AD}"/>
              </a:ext>
            </a:extLst>
          </p:cNvPr>
          <p:cNvSpPr>
            <a:spLocks noGrp="1"/>
          </p:cNvSpPr>
          <p:nvPr>
            <p:ph type="title"/>
          </p:nvPr>
        </p:nvSpPr>
        <p:spPr/>
        <p:txBody>
          <a:bodyPr/>
          <a:lstStyle/>
          <a:p>
            <a:r>
              <a:rPr lang="nl-NL"/>
              <a:t>Vragen</a:t>
            </a:r>
          </a:p>
        </p:txBody>
      </p:sp>
      <p:sp>
        <p:nvSpPr>
          <p:cNvPr id="3" name="Tijdelijke aanduiding voor inhoud 2">
            <a:extLst>
              <a:ext uri="{FF2B5EF4-FFF2-40B4-BE49-F238E27FC236}">
                <a16:creationId xmlns:a16="http://schemas.microsoft.com/office/drawing/2014/main" id="{44DA5C1C-6908-6F86-754E-1750C74D1DDC}"/>
              </a:ext>
            </a:extLst>
          </p:cNvPr>
          <p:cNvSpPr>
            <a:spLocks noGrp="1"/>
          </p:cNvSpPr>
          <p:nvPr>
            <p:ph idx="1"/>
          </p:nvPr>
        </p:nvSpPr>
        <p:spPr/>
        <p:txBody>
          <a:bodyPr/>
          <a:lstStyle/>
          <a:p>
            <a:pPr marL="342900" indent="-342900">
              <a:buFont typeface="+mj-lt"/>
              <a:buAutoNum type="arabicPeriod"/>
            </a:pPr>
            <a:r>
              <a:rPr lang="nl-NL" sz="1400"/>
              <a:t>Is het wenselijk en noodzakelijk dat er voor een afsprakenstelsel een aparte criterialijst komt? </a:t>
            </a:r>
          </a:p>
          <a:p>
            <a:pPr marL="342900" indent="-342900">
              <a:buFont typeface="+mj-lt"/>
              <a:buAutoNum type="arabicPeriod"/>
            </a:pPr>
            <a:r>
              <a:rPr lang="nl-NL" sz="1400"/>
              <a:t>Kunnen we tijdens de procedure experts bevragen? </a:t>
            </a:r>
          </a:p>
          <a:p>
            <a:pPr marL="342900" indent="-342900">
              <a:buFont typeface="+mj-lt"/>
              <a:buAutoNum type="arabicPeriod"/>
            </a:pPr>
            <a:r>
              <a:rPr lang="nl-NL" sz="1400"/>
              <a:t>Nadat we het met elkaar eens zijn, wat is dan de vervolgprocedure?</a:t>
            </a:r>
          </a:p>
          <a:p>
            <a:pPr lvl="2"/>
            <a:r>
              <a:rPr lang="nl-NL" sz="1400"/>
              <a:t>Met deze lijst beproeven?</a:t>
            </a:r>
          </a:p>
          <a:p>
            <a:pPr lvl="2"/>
            <a:r>
              <a:rPr lang="nl-NL" sz="1400"/>
              <a:t>Eerst voorleggen aan AR?</a:t>
            </a:r>
          </a:p>
          <a:p>
            <a:pPr lvl="2"/>
            <a:r>
              <a:rPr lang="nl-NL" sz="1400"/>
              <a:t>Eerst voorleggen aan AR en SR?  </a:t>
            </a:r>
          </a:p>
          <a:p>
            <a:pPr marL="0" indent="0">
              <a:buNone/>
            </a:pPr>
            <a:endParaRPr lang="nl-NL" sz="1400"/>
          </a:p>
        </p:txBody>
      </p:sp>
    </p:spTree>
    <p:extLst>
      <p:ext uri="{BB962C8B-B14F-4D97-AF65-F5344CB8AC3E}">
        <p14:creationId xmlns:p14="http://schemas.microsoft.com/office/powerpoint/2010/main" val="1720679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4E50D5-08CD-4F0B-A3A6-34D7AA29377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6E22690-7BF3-DDDB-2F24-5BA91F919C56}"/>
              </a:ext>
            </a:extLst>
          </p:cNvPr>
          <p:cNvSpPr>
            <a:spLocks noGrp="1"/>
          </p:cNvSpPr>
          <p:nvPr>
            <p:ph type="title"/>
          </p:nvPr>
        </p:nvSpPr>
        <p:spPr/>
        <p:txBody>
          <a:bodyPr/>
          <a:lstStyle/>
          <a:p>
            <a:r>
              <a:rPr lang="nl-NL"/>
              <a:t>Eén procedure, twee criterialijsten</a:t>
            </a:r>
          </a:p>
        </p:txBody>
      </p:sp>
      <p:sp>
        <p:nvSpPr>
          <p:cNvPr id="3" name="Tijdelijke aanduiding voor inhoud 2">
            <a:extLst>
              <a:ext uri="{FF2B5EF4-FFF2-40B4-BE49-F238E27FC236}">
                <a16:creationId xmlns:a16="http://schemas.microsoft.com/office/drawing/2014/main" id="{FB00A790-2B4A-B28F-3461-2EE53D317F77}"/>
              </a:ext>
            </a:extLst>
          </p:cNvPr>
          <p:cNvSpPr>
            <a:spLocks noGrp="1"/>
          </p:cNvSpPr>
          <p:nvPr>
            <p:ph idx="1"/>
          </p:nvPr>
        </p:nvSpPr>
        <p:spPr/>
        <p:txBody>
          <a:bodyPr/>
          <a:lstStyle/>
          <a:p>
            <a:r>
              <a:rPr lang="nl-NL" sz="2000"/>
              <a:t>Voorlopige conclusie:</a:t>
            </a:r>
          </a:p>
          <a:p>
            <a:pPr lvl="1"/>
            <a:r>
              <a:rPr lang="nl-NL" sz="1800"/>
              <a:t>We hebben een aparte criterialijst voor een afspraak en een standaard. De criteria zijn voor een groot deel gelijk. Voor een afsprakenstelsel hebben we nog geen aparte criterialijst. Daarvoor hanteren we de afspraken criterialijst.  </a:t>
            </a:r>
          </a:p>
          <a:p>
            <a:pPr lvl="1"/>
            <a:endParaRPr lang="nl-NL" sz="1800"/>
          </a:p>
          <a:p>
            <a:endParaRPr lang="nl-NL" sz="1600" i="1"/>
          </a:p>
        </p:txBody>
      </p:sp>
      <p:sp>
        <p:nvSpPr>
          <p:cNvPr id="4" name="Ovaal 3">
            <a:extLst>
              <a:ext uri="{FF2B5EF4-FFF2-40B4-BE49-F238E27FC236}">
                <a16:creationId xmlns:a16="http://schemas.microsoft.com/office/drawing/2014/main" id="{B81CF226-3908-44EF-7DB4-E695B2E0A682}"/>
              </a:ext>
            </a:extLst>
          </p:cNvPr>
          <p:cNvSpPr/>
          <p:nvPr/>
        </p:nvSpPr>
        <p:spPr>
          <a:xfrm>
            <a:off x="3906257" y="2683901"/>
            <a:ext cx="4785131" cy="2013235"/>
          </a:xfrm>
          <a:prstGeom prst="ellipse">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5" name="Tekstvak 4">
            <a:extLst>
              <a:ext uri="{FF2B5EF4-FFF2-40B4-BE49-F238E27FC236}">
                <a16:creationId xmlns:a16="http://schemas.microsoft.com/office/drawing/2014/main" id="{9286B028-371F-E8CC-3470-A73D35D2D1F1}"/>
              </a:ext>
            </a:extLst>
          </p:cNvPr>
          <p:cNvSpPr txBox="1"/>
          <p:nvPr/>
        </p:nvSpPr>
        <p:spPr>
          <a:xfrm>
            <a:off x="5508672" y="2864927"/>
            <a:ext cx="1454244" cy="300082"/>
          </a:xfrm>
          <a:prstGeom prst="rect">
            <a:avLst/>
          </a:prstGeom>
          <a:noFill/>
        </p:spPr>
        <p:txBody>
          <a:bodyPr wrap="none" rtlCol="0">
            <a:spAutoFit/>
          </a:bodyPr>
          <a:lstStyle/>
          <a:p>
            <a:r>
              <a:rPr lang="nl-NL"/>
              <a:t>Afsprakenstelsel</a:t>
            </a:r>
          </a:p>
        </p:txBody>
      </p:sp>
      <p:sp>
        <p:nvSpPr>
          <p:cNvPr id="6" name="Ovaal 5">
            <a:extLst>
              <a:ext uri="{FF2B5EF4-FFF2-40B4-BE49-F238E27FC236}">
                <a16:creationId xmlns:a16="http://schemas.microsoft.com/office/drawing/2014/main" id="{EBBAB287-4B43-B774-A036-E372B44C83E9}"/>
              </a:ext>
            </a:extLst>
          </p:cNvPr>
          <p:cNvSpPr/>
          <p:nvPr/>
        </p:nvSpPr>
        <p:spPr>
          <a:xfrm>
            <a:off x="4400125" y="3389468"/>
            <a:ext cx="1876927" cy="1145302"/>
          </a:xfrm>
          <a:prstGeom prst="ellipse">
            <a:avLst/>
          </a:prstGeom>
          <a:solidFill>
            <a:schemeClr val="tx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Tekstvak 6">
            <a:extLst>
              <a:ext uri="{FF2B5EF4-FFF2-40B4-BE49-F238E27FC236}">
                <a16:creationId xmlns:a16="http://schemas.microsoft.com/office/drawing/2014/main" id="{C1A7B849-D1B4-5C00-EB09-1DEE458BD837}"/>
              </a:ext>
            </a:extLst>
          </p:cNvPr>
          <p:cNvSpPr txBox="1"/>
          <p:nvPr/>
        </p:nvSpPr>
        <p:spPr>
          <a:xfrm>
            <a:off x="4904815" y="3416792"/>
            <a:ext cx="867545" cy="300082"/>
          </a:xfrm>
          <a:prstGeom prst="rect">
            <a:avLst/>
          </a:prstGeom>
          <a:noFill/>
        </p:spPr>
        <p:txBody>
          <a:bodyPr wrap="none" rtlCol="0">
            <a:spAutoFit/>
          </a:bodyPr>
          <a:lstStyle/>
          <a:p>
            <a:r>
              <a:rPr lang="nl-NL"/>
              <a:t>Afspraak</a:t>
            </a:r>
          </a:p>
        </p:txBody>
      </p:sp>
      <p:sp>
        <p:nvSpPr>
          <p:cNvPr id="8" name="Ovaal 7">
            <a:extLst>
              <a:ext uri="{FF2B5EF4-FFF2-40B4-BE49-F238E27FC236}">
                <a16:creationId xmlns:a16="http://schemas.microsoft.com/office/drawing/2014/main" id="{60C206F9-0E8E-4179-2FFC-1BA467848932}"/>
              </a:ext>
            </a:extLst>
          </p:cNvPr>
          <p:cNvSpPr/>
          <p:nvPr/>
        </p:nvSpPr>
        <p:spPr>
          <a:xfrm>
            <a:off x="4517003" y="3813001"/>
            <a:ext cx="891665" cy="625642"/>
          </a:xfrm>
          <a:prstGeom prst="ellipse">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a:solidFill>
                  <a:schemeClr val="tx1"/>
                </a:solidFill>
              </a:rPr>
              <a:t>Standaard</a:t>
            </a:r>
          </a:p>
        </p:txBody>
      </p:sp>
      <p:sp>
        <p:nvSpPr>
          <p:cNvPr id="9" name="Ovaal 8">
            <a:extLst>
              <a:ext uri="{FF2B5EF4-FFF2-40B4-BE49-F238E27FC236}">
                <a16:creationId xmlns:a16="http://schemas.microsoft.com/office/drawing/2014/main" id="{37C7EF95-4F35-AC68-7F37-C514FCD5F48A}"/>
              </a:ext>
            </a:extLst>
          </p:cNvPr>
          <p:cNvSpPr/>
          <p:nvPr/>
        </p:nvSpPr>
        <p:spPr>
          <a:xfrm>
            <a:off x="5376764" y="3716874"/>
            <a:ext cx="891665" cy="625642"/>
          </a:xfrm>
          <a:prstGeom prst="ellipse">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a:solidFill>
                  <a:schemeClr val="tx1"/>
                </a:solidFill>
              </a:rPr>
              <a:t>Standaard</a:t>
            </a:r>
          </a:p>
        </p:txBody>
      </p:sp>
      <p:sp>
        <p:nvSpPr>
          <p:cNvPr id="10" name="Ovaal 9">
            <a:extLst>
              <a:ext uri="{FF2B5EF4-FFF2-40B4-BE49-F238E27FC236}">
                <a16:creationId xmlns:a16="http://schemas.microsoft.com/office/drawing/2014/main" id="{2538285D-B3CB-9738-FA89-016F0AB12440}"/>
              </a:ext>
            </a:extLst>
          </p:cNvPr>
          <p:cNvSpPr/>
          <p:nvPr/>
        </p:nvSpPr>
        <p:spPr>
          <a:xfrm>
            <a:off x="6298823" y="3363113"/>
            <a:ext cx="1876927" cy="1145302"/>
          </a:xfrm>
          <a:prstGeom prst="ellipse">
            <a:avLst/>
          </a:prstGeom>
          <a:solidFill>
            <a:schemeClr val="tx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a:extLst>
              <a:ext uri="{FF2B5EF4-FFF2-40B4-BE49-F238E27FC236}">
                <a16:creationId xmlns:a16="http://schemas.microsoft.com/office/drawing/2014/main" id="{0C98CF2D-D24D-EC1F-3B23-EF0326294D85}"/>
              </a:ext>
            </a:extLst>
          </p:cNvPr>
          <p:cNvSpPr txBox="1"/>
          <p:nvPr/>
        </p:nvSpPr>
        <p:spPr>
          <a:xfrm>
            <a:off x="6803513" y="3390437"/>
            <a:ext cx="867545" cy="300082"/>
          </a:xfrm>
          <a:prstGeom prst="rect">
            <a:avLst/>
          </a:prstGeom>
          <a:noFill/>
        </p:spPr>
        <p:txBody>
          <a:bodyPr wrap="none" rtlCol="0">
            <a:spAutoFit/>
          </a:bodyPr>
          <a:lstStyle/>
          <a:p>
            <a:r>
              <a:rPr lang="nl-NL"/>
              <a:t>Afspraak</a:t>
            </a:r>
          </a:p>
        </p:txBody>
      </p:sp>
      <p:sp>
        <p:nvSpPr>
          <p:cNvPr id="12" name="Ovaal 11">
            <a:extLst>
              <a:ext uri="{FF2B5EF4-FFF2-40B4-BE49-F238E27FC236}">
                <a16:creationId xmlns:a16="http://schemas.microsoft.com/office/drawing/2014/main" id="{CF2283F1-457D-F374-39EB-1F2C0EE2E00B}"/>
              </a:ext>
            </a:extLst>
          </p:cNvPr>
          <p:cNvSpPr/>
          <p:nvPr/>
        </p:nvSpPr>
        <p:spPr>
          <a:xfrm>
            <a:off x="6415701" y="3786646"/>
            <a:ext cx="891665" cy="625642"/>
          </a:xfrm>
          <a:prstGeom prst="ellipse">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a:solidFill>
                  <a:schemeClr val="tx1"/>
                </a:solidFill>
              </a:rPr>
              <a:t>Standaard</a:t>
            </a:r>
          </a:p>
        </p:txBody>
      </p:sp>
      <p:sp>
        <p:nvSpPr>
          <p:cNvPr id="13" name="Ovaal 12">
            <a:extLst>
              <a:ext uri="{FF2B5EF4-FFF2-40B4-BE49-F238E27FC236}">
                <a16:creationId xmlns:a16="http://schemas.microsoft.com/office/drawing/2014/main" id="{95AE2F11-D078-D856-8FAB-11B2BB9A3876}"/>
              </a:ext>
            </a:extLst>
          </p:cNvPr>
          <p:cNvSpPr/>
          <p:nvPr/>
        </p:nvSpPr>
        <p:spPr>
          <a:xfrm>
            <a:off x="7275462" y="3690519"/>
            <a:ext cx="891665" cy="625642"/>
          </a:xfrm>
          <a:prstGeom prst="ellipse">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a:solidFill>
                  <a:schemeClr val="tx1"/>
                </a:solidFill>
              </a:rPr>
              <a:t>Standaard</a:t>
            </a:r>
          </a:p>
        </p:txBody>
      </p:sp>
      <p:sp>
        <p:nvSpPr>
          <p:cNvPr id="14" name="Tekstvak 13">
            <a:extLst>
              <a:ext uri="{FF2B5EF4-FFF2-40B4-BE49-F238E27FC236}">
                <a16:creationId xmlns:a16="http://schemas.microsoft.com/office/drawing/2014/main" id="{98D07BAF-DF43-B30B-FC16-006232BCDC2E}"/>
              </a:ext>
            </a:extLst>
          </p:cNvPr>
          <p:cNvSpPr txBox="1"/>
          <p:nvPr/>
        </p:nvSpPr>
        <p:spPr>
          <a:xfrm>
            <a:off x="394194" y="2756941"/>
            <a:ext cx="3204723" cy="923330"/>
          </a:xfrm>
          <a:prstGeom prst="rect">
            <a:avLst/>
          </a:prstGeom>
          <a:solidFill>
            <a:srgbClr val="FFC000"/>
          </a:solidFill>
        </p:spPr>
        <p:txBody>
          <a:bodyPr wrap="none" rtlCol="0">
            <a:spAutoFit/>
          </a:bodyPr>
          <a:lstStyle/>
          <a:p>
            <a:r>
              <a:rPr lang="nl-NL"/>
              <a:t>Middels een paar vragen op de website</a:t>
            </a:r>
          </a:p>
          <a:p>
            <a:r>
              <a:rPr lang="nl-NL"/>
              <a:t>moet de indiener een keuze maken of </a:t>
            </a:r>
          </a:p>
          <a:p>
            <a:r>
              <a:rPr lang="nl-NL"/>
              <a:t>sprake is van een standaard, afspraak</a:t>
            </a:r>
          </a:p>
          <a:p>
            <a:r>
              <a:rPr lang="nl-NL"/>
              <a:t>of afsprakenstelsel   </a:t>
            </a:r>
          </a:p>
        </p:txBody>
      </p:sp>
    </p:spTree>
    <p:extLst>
      <p:ext uri="{BB962C8B-B14F-4D97-AF65-F5344CB8AC3E}">
        <p14:creationId xmlns:p14="http://schemas.microsoft.com/office/powerpoint/2010/main" val="1981167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F34C8B-DCEB-42FB-AB20-BDCF6B332E28}"/>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C4505B0-B8ED-7FA3-94FD-0DD5B5F69768}"/>
              </a:ext>
            </a:extLst>
          </p:cNvPr>
          <p:cNvSpPr>
            <a:spLocks noGrp="1"/>
          </p:cNvSpPr>
          <p:nvPr>
            <p:ph type="title"/>
          </p:nvPr>
        </p:nvSpPr>
        <p:spPr/>
        <p:txBody>
          <a:bodyPr/>
          <a:lstStyle/>
          <a:p>
            <a:r>
              <a:rPr lang="nl-NL"/>
              <a:t>Procedure standaard/afspraak</a:t>
            </a:r>
          </a:p>
        </p:txBody>
      </p:sp>
      <p:sp>
        <p:nvSpPr>
          <p:cNvPr id="3" name="Tijdelijke aanduiding voor inhoud 2">
            <a:extLst>
              <a:ext uri="{FF2B5EF4-FFF2-40B4-BE49-F238E27FC236}">
                <a16:creationId xmlns:a16="http://schemas.microsoft.com/office/drawing/2014/main" id="{7BE90673-CA5C-A202-636F-98DDA39EBD79}"/>
              </a:ext>
            </a:extLst>
          </p:cNvPr>
          <p:cNvSpPr>
            <a:spLocks noGrp="1"/>
          </p:cNvSpPr>
          <p:nvPr>
            <p:ph idx="1"/>
          </p:nvPr>
        </p:nvSpPr>
        <p:spPr/>
        <p:txBody>
          <a:bodyPr/>
          <a:lstStyle/>
          <a:p>
            <a:r>
              <a:rPr lang="nl-NL" sz="2000"/>
              <a:t>Aanmeldformulier met daarop een standaard</a:t>
            </a:r>
          </a:p>
          <a:p>
            <a:r>
              <a:rPr lang="nl-NL" sz="2000"/>
              <a:t>Stap 1: doornemen aanmeldformulier en formuleren vragen</a:t>
            </a:r>
          </a:p>
          <a:p>
            <a:r>
              <a:rPr lang="nl-NL" sz="2000"/>
              <a:t>Stap 2: intakegesprek plannen met indiener en vragen bespreken</a:t>
            </a:r>
          </a:p>
          <a:p>
            <a:r>
              <a:rPr lang="nl-NL" sz="2000"/>
              <a:t>Stap 3: advies  </a:t>
            </a:r>
          </a:p>
          <a:p>
            <a:pPr lvl="1"/>
            <a:endParaRPr lang="nl-NL" sz="1800"/>
          </a:p>
          <a:p>
            <a:pPr marL="0" indent="0">
              <a:buNone/>
            </a:pPr>
            <a:endParaRPr lang="nl-NL" sz="1600" i="1"/>
          </a:p>
        </p:txBody>
      </p:sp>
      <p:sp>
        <p:nvSpPr>
          <p:cNvPr id="4" name="Tekstvak 3">
            <a:extLst>
              <a:ext uri="{FF2B5EF4-FFF2-40B4-BE49-F238E27FC236}">
                <a16:creationId xmlns:a16="http://schemas.microsoft.com/office/drawing/2014/main" id="{49D3F362-B498-8DCD-BD13-126A8AC3F47C}"/>
              </a:ext>
            </a:extLst>
          </p:cNvPr>
          <p:cNvSpPr txBox="1"/>
          <p:nvPr/>
        </p:nvSpPr>
        <p:spPr>
          <a:xfrm>
            <a:off x="6888938" y="831980"/>
            <a:ext cx="2098651" cy="507831"/>
          </a:xfrm>
          <a:prstGeom prst="rect">
            <a:avLst/>
          </a:prstGeom>
          <a:solidFill>
            <a:srgbClr val="FFC000"/>
          </a:solidFill>
        </p:spPr>
        <p:txBody>
          <a:bodyPr wrap="none" rtlCol="0">
            <a:spAutoFit/>
          </a:bodyPr>
          <a:lstStyle/>
          <a:p>
            <a:r>
              <a:rPr lang="nl-NL"/>
              <a:t>Check goed of de juiste </a:t>
            </a:r>
          </a:p>
          <a:p>
            <a:r>
              <a:rPr lang="nl-NL"/>
              <a:t>criterialijst is gehanteerd!</a:t>
            </a:r>
          </a:p>
        </p:txBody>
      </p:sp>
      <p:sp>
        <p:nvSpPr>
          <p:cNvPr id="5" name="Tekstvak 4">
            <a:extLst>
              <a:ext uri="{FF2B5EF4-FFF2-40B4-BE49-F238E27FC236}">
                <a16:creationId xmlns:a16="http://schemas.microsoft.com/office/drawing/2014/main" id="{921A6D24-DAD1-BBAE-8562-0933C9E2E80C}"/>
              </a:ext>
            </a:extLst>
          </p:cNvPr>
          <p:cNvSpPr txBox="1"/>
          <p:nvPr/>
        </p:nvSpPr>
        <p:spPr>
          <a:xfrm>
            <a:off x="401627" y="3250320"/>
            <a:ext cx="8742373" cy="1754326"/>
          </a:xfrm>
          <a:prstGeom prst="rect">
            <a:avLst/>
          </a:prstGeom>
          <a:solidFill>
            <a:srgbClr val="FFC000"/>
          </a:solidFill>
        </p:spPr>
        <p:txBody>
          <a:bodyPr wrap="square" rtlCol="0">
            <a:spAutoFit/>
          </a:bodyPr>
          <a:lstStyle/>
          <a:p>
            <a:r>
              <a:rPr lang="nl-NL"/>
              <a:t>Wij zouden bij het komen tot een advies over een standaard graag experts willen betrekken. Dus niet alleen </a:t>
            </a:r>
          </a:p>
          <a:p>
            <a:r>
              <a:rPr lang="nl-NL"/>
              <a:t>de indieners van de standaard. Experts of ervaringsdeskundigen kunnen veel beter een oordeel geven over </a:t>
            </a:r>
          </a:p>
          <a:p>
            <a:r>
              <a:rPr lang="nl-NL"/>
              <a:t>de verschillende criteria </a:t>
            </a:r>
            <a:r>
              <a:rPr lang="nl-NL" err="1"/>
              <a:t>irt</a:t>
            </a:r>
            <a:r>
              <a:rPr lang="nl-NL"/>
              <a:t> de standaard. Met name draagvlak en toegevoegde waarde. Hierbij</a:t>
            </a:r>
          </a:p>
          <a:p>
            <a:r>
              <a:rPr lang="nl-NL"/>
              <a:t>Moeten zowel ‘</a:t>
            </a:r>
            <a:r>
              <a:rPr lang="nl-NL" err="1"/>
              <a:t>willers</a:t>
            </a:r>
            <a:r>
              <a:rPr lang="nl-NL"/>
              <a:t>’ als ‘</a:t>
            </a:r>
            <a:r>
              <a:rPr lang="nl-NL" err="1"/>
              <a:t>moeters</a:t>
            </a:r>
            <a:r>
              <a:rPr lang="nl-NL"/>
              <a:t>’ betrokken worden. </a:t>
            </a:r>
          </a:p>
          <a:p>
            <a:r>
              <a:rPr lang="nl-NL"/>
              <a:t>Voor afspraak en afsprakenstelsel ligt dit anders hier is al met alle betrokkenen binnen de onderwijssector gewerkt aan de afspraak. Het daarna opnieuw voorleggen aan alle experts die betrokken waren bij de totstandkoming is dan mosterd na de maaltijd. </a:t>
            </a:r>
          </a:p>
          <a:p>
            <a:r>
              <a:rPr lang="nl-NL"/>
              <a:t> </a:t>
            </a:r>
          </a:p>
        </p:txBody>
      </p:sp>
    </p:spTree>
    <p:extLst>
      <p:ext uri="{BB962C8B-B14F-4D97-AF65-F5344CB8AC3E}">
        <p14:creationId xmlns:p14="http://schemas.microsoft.com/office/powerpoint/2010/main" val="41359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7DC748-3122-48DF-386B-540E80E5059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A1859AC-5C22-4A23-6067-2DBCCC4D9604}"/>
              </a:ext>
            </a:extLst>
          </p:cNvPr>
          <p:cNvSpPr>
            <a:spLocks noGrp="1"/>
          </p:cNvSpPr>
          <p:nvPr>
            <p:ph type="title"/>
          </p:nvPr>
        </p:nvSpPr>
        <p:spPr/>
        <p:txBody>
          <a:bodyPr/>
          <a:lstStyle/>
          <a:p>
            <a:r>
              <a:rPr lang="nl-NL"/>
              <a:t>Drie procedures in één</a:t>
            </a:r>
          </a:p>
        </p:txBody>
      </p:sp>
      <p:sp>
        <p:nvSpPr>
          <p:cNvPr id="3" name="Tijdelijke aanduiding voor inhoud 2">
            <a:extLst>
              <a:ext uri="{FF2B5EF4-FFF2-40B4-BE49-F238E27FC236}">
                <a16:creationId xmlns:a16="http://schemas.microsoft.com/office/drawing/2014/main" id="{E3A07890-D5D3-1507-48EE-8C00E0B39AAD}"/>
              </a:ext>
            </a:extLst>
          </p:cNvPr>
          <p:cNvSpPr>
            <a:spLocks noGrp="1"/>
          </p:cNvSpPr>
          <p:nvPr>
            <p:ph idx="1"/>
          </p:nvPr>
        </p:nvSpPr>
        <p:spPr>
          <a:xfrm>
            <a:off x="1384024" y="1150770"/>
            <a:ext cx="8063999" cy="3384000"/>
          </a:xfrm>
        </p:spPr>
        <p:txBody>
          <a:bodyPr/>
          <a:lstStyle/>
          <a:p>
            <a:endParaRPr lang="nl-NL" sz="2000"/>
          </a:p>
          <a:p>
            <a:pPr lvl="1"/>
            <a:endParaRPr lang="nl-NL" sz="1800"/>
          </a:p>
          <a:p>
            <a:endParaRPr lang="nl-NL" sz="1600" i="1"/>
          </a:p>
        </p:txBody>
      </p:sp>
      <p:sp>
        <p:nvSpPr>
          <p:cNvPr id="17" name="Stroomdiagram: Beslissing 16">
            <a:extLst>
              <a:ext uri="{FF2B5EF4-FFF2-40B4-BE49-F238E27FC236}">
                <a16:creationId xmlns:a16="http://schemas.microsoft.com/office/drawing/2014/main" id="{09E4F156-F0A8-2DC7-265B-26ED61AC2EF1}"/>
              </a:ext>
            </a:extLst>
          </p:cNvPr>
          <p:cNvSpPr/>
          <p:nvPr/>
        </p:nvSpPr>
        <p:spPr>
          <a:xfrm>
            <a:off x="3128208" y="2220565"/>
            <a:ext cx="811273" cy="591266"/>
          </a:xfrm>
          <a:prstGeom prst="flowChartDecision">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cxnSp>
        <p:nvCxnSpPr>
          <p:cNvPr id="19" name="Rechte verbindingslijn met pijl 18">
            <a:extLst>
              <a:ext uri="{FF2B5EF4-FFF2-40B4-BE49-F238E27FC236}">
                <a16:creationId xmlns:a16="http://schemas.microsoft.com/office/drawing/2014/main" id="{E332FE79-0405-B8B9-268D-6FA5C37D1AFA}"/>
              </a:ext>
            </a:extLst>
          </p:cNvPr>
          <p:cNvCxnSpPr>
            <a:cxnSpLocks/>
            <a:endCxn id="17" idx="0"/>
          </p:cNvCxnSpPr>
          <p:nvPr/>
        </p:nvCxnSpPr>
        <p:spPr>
          <a:xfrm flipH="1">
            <a:off x="3533845" y="1803913"/>
            <a:ext cx="1" cy="4166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Tekstvak 19">
            <a:extLst>
              <a:ext uri="{FF2B5EF4-FFF2-40B4-BE49-F238E27FC236}">
                <a16:creationId xmlns:a16="http://schemas.microsoft.com/office/drawing/2014/main" id="{9E7E5B1A-035B-14A1-F6E5-DEEE5F4D1FEB}"/>
              </a:ext>
            </a:extLst>
          </p:cNvPr>
          <p:cNvSpPr txBox="1"/>
          <p:nvPr/>
        </p:nvSpPr>
        <p:spPr>
          <a:xfrm>
            <a:off x="3756445" y="2070524"/>
            <a:ext cx="2241319" cy="261610"/>
          </a:xfrm>
          <a:prstGeom prst="rect">
            <a:avLst/>
          </a:prstGeom>
          <a:noFill/>
        </p:spPr>
        <p:txBody>
          <a:bodyPr wrap="none" rtlCol="0">
            <a:spAutoFit/>
          </a:bodyPr>
          <a:lstStyle/>
          <a:p>
            <a:r>
              <a:rPr lang="nl-NL" sz="1100"/>
              <a:t>Is er sprake van een standaard? </a:t>
            </a:r>
          </a:p>
        </p:txBody>
      </p:sp>
      <p:sp>
        <p:nvSpPr>
          <p:cNvPr id="22" name="Stroomdiagram: Beslissing 21">
            <a:extLst>
              <a:ext uri="{FF2B5EF4-FFF2-40B4-BE49-F238E27FC236}">
                <a16:creationId xmlns:a16="http://schemas.microsoft.com/office/drawing/2014/main" id="{539939AB-5845-8453-7D9C-6CBF958909CC}"/>
              </a:ext>
            </a:extLst>
          </p:cNvPr>
          <p:cNvSpPr/>
          <p:nvPr/>
        </p:nvSpPr>
        <p:spPr>
          <a:xfrm>
            <a:off x="4696897" y="3154200"/>
            <a:ext cx="811273" cy="591266"/>
          </a:xfrm>
          <a:prstGeom prst="flowChartDecision">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cxnSp>
        <p:nvCxnSpPr>
          <p:cNvPr id="24" name="Verbindingslijn: gebogen 23">
            <a:extLst>
              <a:ext uri="{FF2B5EF4-FFF2-40B4-BE49-F238E27FC236}">
                <a16:creationId xmlns:a16="http://schemas.microsoft.com/office/drawing/2014/main" id="{3827C4C0-D083-490F-F1A9-E2592CE650A2}"/>
              </a:ext>
            </a:extLst>
          </p:cNvPr>
          <p:cNvCxnSpPr>
            <a:cxnSpLocks/>
            <a:stCxn id="17" idx="3"/>
            <a:endCxn id="22" idx="0"/>
          </p:cNvCxnSpPr>
          <p:nvPr/>
        </p:nvCxnSpPr>
        <p:spPr>
          <a:xfrm>
            <a:off x="3939481" y="2516198"/>
            <a:ext cx="1163053" cy="638002"/>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Verbindingslijn: gebogen 26">
            <a:extLst>
              <a:ext uri="{FF2B5EF4-FFF2-40B4-BE49-F238E27FC236}">
                <a16:creationId xmlns:a16="http://schemas.microsoft.com/office/drawing/2014/main" id="{45B79F1F-403E-0EE0-1994-7431E915E6E7}"/>
              </a:ext>
            </a:extLst>
          </p:cNvPr>
          <p:cNvCxnSpPr>
            <a:cxnSpLocks/>
            <a:stCxn id="17" idx="1"/>
          </p:cNvCxnSpPr>
          <p:nvPr/>
        </p:nvCxnSpPr>
        <p:spPr>
          <a:xfrm rot="10800000" flipV="1">
            <a:off x="2430008" y="2516197"/>
            <a:ext cx="698201" cy="933635"/>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Tekstvak 29">
            <a:extLst>
              <a:ext uri="{FF2B5EF4-FFF2-40B4-BE49-F238E27FC236}">
                <a16:creationId xmlns:a16="http://schemas.microsoft.com/office/drawing/2014/main" id="{A61D4482-3AD5-8E91-00B8-0CC1318F3CF7}"/>
              </a:ext>
            </a:extLst>
          </p:cNvPr>
          <p:cNvSpPr txBox="1"/>
          <p:nvPr/>
        </p:nvSpPr>
        <p:spPr>
          <a:xfrm>
            <a:off x="2444000" y="2753094"/>
            <a:ext cx="333746" cy="261610"/>
          </a:xfrm>
          <a:prstGeom prst="rect">
            <a:avLst/>
          </a:prstGeom>
          <a:noFill/>
        </p:spPr>
        <p:txBody>
          <a:bodyPr wrap="none" rtlCol="0">
            <a:spAutoFit/>
          </a:bodyPr>
          <a:lstStyle/>
          <a:p>
            <a:r>
              <a:rPr lang="nl-NL" sz="1100"/>
              <a:t>Ja</a:t>
            </a:r>
          </a:p>
        </p:txBody>
      </p:sp>
      <p:sp>
        <p:nvSpPr>
          <p:cNvPr id="31" name="Stroomdiagram: Document 30">
            <a:extLst>
              <a:ext uri="{FF2B5EF4-FFF2-40B4-BE49-F238E27FC236}">
                <a16:creationId xmlns:a16="http://schemas.microsoft.com/office/drawing/2014/main" id="{AAE10ACC-4086-7F89-41B5-7CEA06F59650}"/>
              </a:ext>
            </a:extLst>
          </p:cNvPr>
          <p:cNvSpPr/>
          <p:nvPr/>
        </p:nvSpPr>
        <p:spPr>
          <a:xfrm>
            <a:off x="2688770" y="1065442"/>
            <a:ext cx="1629419" cy="808659"/>
          </a:xfrm>
          <a:prstGeom prst="flowChartDocumen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a:t>Aanmelding</a:t>
            </a:r>
          </a:p>
        </p:txBody>
      </p:sp>
      <p:sp>
        <p:nvSpPr>
          <p:cNvPr id="32" name="Stroomdiagram: Proces 31">
            <a:hlinkClick r:id="rId2" action="ppaction://hlinksldjump"/>
            <a:extLst>
              <a:ext uri="{FF2B5EF4-FFF2-40B4-BE49-F238E27FC236}">
                <a16:creationId xmlns:a16="http://schemas.microsoft.com/office/drawing/2014/main" id="{51DE8F34-CAB9-D7F2-4D6D-930C2C0FE1B3}"/>
              </a:ext>
            </a:extLst>
          </p:cNvPr>
          <p:cNvSpPr/>
          <p:nvPr/>
        </p:nvSpPr>
        <p:spPr>
          <a:xfrm>
            <a:off x="1148156" y="3121335"/>
            <a:ext cx="1278785" cy="639393"/>
          </a:xfrm>
          <a:prstGeom prst="flowChartProcess">
            <a:avLst/>
          </a:prstGeom>
          <a:solidFill>
            <a:schemeClr val="bg1">
              <a:lumMod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a:t>Procedure standaard</a:t>
            </a:r>
          </a:p>
        </p:txBody>
      </p:sp>
      <p:sp>
        <p:nvSpPr>
          <p:cNvPr id="33" name="Tekstvak 32">
            <a:extLst>
              <a:ext uri="{FF2B5EF4-FFF2-40B4-BE49-F238E27FC236}">
                <a16:creationId xmlns:a16="http://schemas.microsoft.com/office/drawing/2014/main" id="{E430DF34-D31E-CE3C-EA02-E9650EFBAA79}"/>
              </a:ext>
            </a:extLst>
          </p:cNvPr>
          <p:cNvSpPr txBox="1"/>
          <p:nvPr/>
        </p:nvSpPr>
        <p:spPr>
          <a:xfrm>
            <a:off x="4349824" y="2545327"/>
            <a:ext cx="444352" cy="261610"/>
          </a:xfrm>
          <a:prstGeom prst="rect">
            <a:avLst/>
          </a:prstGeom>
          <a:noFill/>
        </p:spPr>
        <p:txBody>
          <a:bodyPr wrap="none" rtlCol="0">
            <a:spAutoFit/>
          </a:bodyPr>
          <a:lstStyle/>
          <a:p>
            <a:r>
              <a:rPr lang="nl-NL" sz="1100"/>
              <a:t>Nee</a:t>
            </a:r>
          </a:p>
        </p:txBody>
      </p:sp>
      <p:sp>
        <p:nvSpPr>
          <p:cNvPr id="34" name="Tekstvak 33">
            <a:extLst>
              <a:ext uri="{FF2B5EF4-FFF2-40B4-BE49-F238E27FC236}">
                <a16:creationId xmlns:a16="http://schemas.microsoft.com/office/drawing/2014/main" id="{20810039-7B66-8C08-2A3E-6F287F84D451}"/>
              </a:ext>
            </a:extLst>
          </p:cNvPr>
          <p:cNvSpPr txBox="1"/>
          <p:nvPr/>
        </p:nvSpPr>
        <p:spPr>
          <a:xfrm>
            <a:off x="5228112" y="3041037"/>
            <a:ext cx="2186817" cy="261610"/>
          </a:xfrm>
          <a:prstGeom prst="rect">
            <a:avLst/>
          </a:prstGeom>
          <a:noFill/>
        </p:spPr>
        <p:txBody>
          <a:bodyPr wrap="none" rtlCol="0">
            <a:spAutoFit/>
          </a:bodyPr>
          <a:lstStyle/>
          <a:p>
            <a:r>
              <a:rPr lang="nl-NL" sz="1100"/>
              <a:t>Is er sprake van een afspraak? </a:t>
            </a:r>
          </a:p>
        </p:txBody>
      </p:sp>
      <p:cxnSp>
        <p:nvCxnSpPr>
          <p:cNvPr id="35" name="Verbindingslijn: gebogen 34">
            <a:extLst>
              <a:ext uri="{FF2B5EF4-FFF2-40B4-BE49-F238E27FC236}">
                <a16:creationId xmlns:a16="http://schemas.microsoft.com/office/drawing/2014/main" id="{8319BB5D-5823-F7C3-0F28-2CD67D46D5EB}"/>
              </a:ext>
            </a:extLst>
          </p:cNvPr>
          <p:cNvCxnSpPr>
            <a:cxnSpLocks/>
          </p:cNvCxnSpPr>
          <p:nvPr/>
        </p:nvCxnSpPr>
        <p:spPr>
          <a:xfrm rot="10800000" flipV="1">
            <a:off x="3977952" y="3442954"/>
            <a:ext cx="698201" cy="933635"/>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kstvak 35">
            <a:extLst>
              <a:ext uri="{FF2B5EF4-FFF2-40B4-BE49-F238E27FC236}">
                <a16:creationId xmlns:a16="http://schemas.microsoft.com/office/drawing/2014/main" id="{8B9BD36E-394C-AC4D-D109-B7D3B37D2726}"/>
              </a:ext>
            </a:extLst>
          </p:cNvPr>
          <p:cNvSpPr txBox="1"/>
          <p:nvPr/>
        </p:nvSpPr>
        <p:spPr>
          <a:xfrm>
            <a:off x="3957207" y="3731120"/>
            <a:ext cx="333746" cy="261610"/>
          </a:xfrm>
          <a:prstGeom prst="rect">
            <a:avLst/>
          </a:prstGeom>
          <a:noFill/>
        </p:spPr>
        <p:txBody>
          <a:bodyPr wrap="none" rtlCol="0">
            <a:spAutoFit/>
          </a:bodyPr>
          <a:lstStyle/>
          <a:p>
            <a:r>
              <a:rPr lang="nl-NL" sz="1100"/>
              <a:t>Ja</a:t>
            </a:r>
          </a:p>
        </p:txBody>
      </p:sp>
      <p:sp>
        <p:nvSpPr>
          <p:cNvPr id="38" name="Stroomdiagram: Proces 37">
            <a:hlinkClick r:id="rId3" action="ppaction://hlinksldjump"/>
            <a:extLst>
              <a:ext uri="{FF2B5EF4-FFF2-40B4-BE49-F238E27FC236}">
                <a16:creationId xmlns:a16="http://schemas.microsoft.com/office/drawing/2014/main" id="{378E434A-6CBB-2922-4FF1-9228834223D4}"/>
              </a:ext>
            </a:extLst>
          </p:cNvPr>
          <p:cNvSpPr/>
          <p:nvPr/>
        </p:nvSpPr>
        <p:spPr>
          <a:xfrm>
            <a:off x="2705013" y="4078058"/>
            <a:ext cx="1278785" cy="639393"/>
          </a:xfrm>
          <a:prstGeom prst="flowChartProcess">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a:t>Procedure afspraak</a:t>
            </a:r>
          </a:p>
        </p:txBody>
      </p:sp>
      <p:cxnSp>
        <p:nvCxnSpPr>
          <p:cNvPr id="39" name="Verbindingslijn: gebogen 38">
            <a:extLst>
              <a:ext uri="{FF2B5EF4-FFF2-40B4-BE49-F238E27FC236}">
                <a16:creationId xmlns:a16="http://schemas.microsoft.com/office/drawing/2014/main" id="{91438DA0-A952-8DD5-A0D7-4EBBB2FCA59A}"/>
              </a:ext>
            </a:extLst>
          </p:cNvPr>
          <p:cNvCxnSpPr>
            <a:cxnSpLocks/>
          </p:cNvCxnSpPr>
          <p:nvPr/>
        </p:nvCxnSpPr>
        <p:spPr>
          <a:xfrm>
            <a:off x="5517335" y="3443493"/>
            <a:ext cx="1163053" cy="638002"/>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Stroomdiagram: Proces 39">
            <a:hlinkClick r:id="rId3" action="ppaction://hlinksldjump"/>
            <a:extLst>
              <a:ext uri="{FF2B5EF4-FFF2-40B4-BE49-F238E27FC236}">
                <a16:creationId xmlns:a16="http://schemas.microsoft.com/office/drawing/2014/main" id="{FCB37610-E2CD-A72D-9CC9-36DC808BAD77}"/>
              </a:ext>
            </a:extLst>
          </p:cNvPr>
          <p:cNvSpPr/>
          <p:nvPr/>
        </p:nvSpPr>
        <p:spPr>
          <a:xfrm>
            <a:off x="5865105" y="4082411"/>
            <a:ext cx="1661115" cy="639393"/>
          </a:xfrm>
          <a:prstGeom prst="flowChartProcess">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a:t>Procedure afsprakenstelsel</a:t>
            </a:r>
          </a:p>
        </p:txBody>
      </p:sp>
      <p:sp>
        <p:nvSpPr>
          <p:cNvPr id="41" name="Tekstvak 40">
            <a:extLst>
              <a:ext uri="{FF2B5EF4-FFF2-40B4-BE49-F238E27FC236}">
                <a16:creationId xmlns:a16="http://schemas.microsoft.com/office/drawing/2014/main" id="{710729C5-1446-B316-DBB3-FC1102798498}"/>
              </a:ext>
            </a:extLst>
          </p:cNvPr>
          <p:cNvSpPr txBox="1"/>
          <p:nvPr/>
        </p:nvSpPr>
        <p:spPr>
          <a:xfrm>
            <a:off x="5825508" y="3469510"/>
            <a:ext cx="444352" cy="261610"/>
          </a:xfrm>
          <a:prstGeom prst="rect">
            <a:avLst/>
          </a:prstGeom>
          <a:noFill/>
        </p:spPr>
        <p:txBody>
          <a:bodyPr wrap="none" rtlCol="0">
            <a:spAutoFit/>
          </a:bodyPr>
          <a:lstStyle/>
          <a:p>
            <a:r>
              <a:rPr lang="nl-NL" sz="1100"/>
              <a:t>Nee</a:t>
            </a:r>
          </a:p>
        </p:txBody>
      </p:sp>
      <p:sp>
        <p:nvSpPr>
          <p:cNvPr id="42" name="Stroomdiagram: Document 41">
            <a:extLst>
              <a:ext uri="{FF2B5EF4-FFF2-40B4-BE49-F238E27FC236}">
                <a16:creationId xmlns:a16="http://schemas.microsoft.com/office/drawing/2014/main" id="{06510CB5-D1DA-FCC9-77DA-C69A789F4515}"/>
              </a:ext>
            </a:extLst>
          </p:cNvPr>
          <p:cNvSpPr/>
          <p:nvPr/>
        </p:nvSpPr>
        <p:spPr>
          <a:xfrm>
            <a:off x="142951" y="4130440"/>
            <a:ext cx="1629419" cy="808659"/>
          </a:xfrm>
          <a:prstGeom prst="flowChartDocumen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a:t>Aanmeldformulier standaard</a:t>
            </a:r>
          </a:p>
        </p:txBody>
      </p:sp>
      <p:cxnSp>
        <p:nvCxnSpPr>
          <p:cNvPr id="44" name="Verbindingslijn: gebogen 43">
            <a:extLst>
              <a:ext uri="{FF2B5EF4-FFF2-40B4-BE49-F238E27FC236}">
                <a16:creationId xmlns:a16="http://schemas.microsoft.com/office/drawing/2014/main" id="{0A7465A0-9C6D-2399-F164-00E675833AFA}"/>
              </a:ext>
            </a:extLst>
          </p:cNvPr>
          <p:cNvCxnSpPr>
            <a:stCxn id="32" idx="1"/>
            <a:endCxn id="42" idx="0"/>
          </p:cNvCxnSpPr>
          <p:nvPr/>
        </p:nvCxnSpPr>
        <p:spPr>
          <a:xfrm rot="10800000" flipV="1">
            <a:off x="957662" y="3441032"/>
            <a:ext cx="190495" cy="68940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46" name="Stroomdiagram: Document 45">
            <a:extLst>
              <a:ext uri="{FF2B5EF4-FFF2-40B4-BE49-F238E27FC236}">
                <a16:creationId xmlns:a16="http://schemas.microsoft.com/office/drawing/2014/main" id="{74AE65CF-DE9D-B1EB-CD6C-D17AFA488A41}"/>
              </a:ext>
            </a:extLst>
          </p:cNvPr>
          <p:cNvSpPr/>
          <p:nvPr/>
        </p:nvSpPr>
        <p:spPr>
          <a:xfrm>
            <a:off x="7499863" y="2034111"/>
            <a:ext cx="1629419" cy="808659"/>
          </a:xfrm>
          <a:prstGeom prst="flowChartDocumen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a:t>Aanmeldformulier afspraak</a:t>
            </a:r>
          </a:p>
        </p:txBody>
      </p:sp>
      <p:cxnSp>
        <p:nvCxnSpPr>
          <p:cNvPr id="48" name="Verbindingslijn: gebogen 47">
            <a:extLst>
              <a:ext uri="{FF2B5EF4-FFF2-40B4-BE49-F238E27FC236}">
                <a16:creationId xmlns:a16="http://schemas.microsoft.com/office/drawing/2014/main" id="{8FDCC852-0760-6480-D7C7-C763CBC2E57A}"/>
              </a:ext>
            </a:extLst>
          </p:cNvPr>
          <p:cNvCxnSpPr>
            <a:stCxn id="38" idx="1"/>
            <a:endCxn id="46" idx="1"/>
          </p:cNvCxnSpPr>
          <p:nvPr/>
        </p:nvCxnSpPr>
        <p:spPr>
          <a:xfrm rot="10800000" flipH="1">
            <a:off x="2705013" y="2438441"/>
            <a:ext cx="4794850" cy="1959314"/>
          </a:xfrm>
          <a:prstGeom prst="bentConnector3">
            <a:avLst>
              <a:gd name="adj1" fmla="val -4768"/>
            </a:avLst>
          </a:prstGeom>
          <a:ln>
            <a:tailEnd type="triangle"/>
          </a:ln>
        </p:spPr>
        <p:style>
          <a:lnRef idx="1">
            <a:schemeClr val="accent1"/>
          </a:lnRef>
          <a:fillRef idx="0">
            <a:schemeClr val="accent1"/>
          </a:fillRef>
          <a:effectRef idx="0">
            <a:schemeClr val="accent1"/>
          </a:effectRef>
          <a:fontRef idx="minor">
            <a:schemeClr val="tx1"/>
          </a:fontRef>
        </p:style>
      </p:cxnSp>
      <p:sp>
        <p:nvSpPr>
          <p:cNvPr id="49" name="Stroomdiagram: Document 48">
            <a:extLst>
              <a:ext uri="{FF2B5EF4-FFF2-40B4-BE49-F238E27FC236}">
                <a16:creationId xmlns:a16="http://schemas.microsoft.com/office/drawing/2014/main" id="{7EF92626-33EF-76F9-8315-8023393A7231}"/>
              </a:ext>
            </a:extLst>
          </p:cNvPr>
          <p:cNvSpPr/>
          <p:nvPr/>
        </p:nvSpPr>
        <p:spPr>
          <a:xfrm>
            <a:off x="7510933" y="3125248"/>
            <a:ext cx="1629419" cy="808659"/>
          </a:xfrm>
          <a:prstGeom prst="flowChartDocumen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a:t>Aanmeldformulier </a:t>
            </a:r>
            <a:r>
              <a:rPr lang="nl-NL" err="1"/>
              <a:t>afsprakenst</a:t>
            </a:r>
            <a:r>
              <a:rPr lang="nl-NL"/>
              <a:t>.</a:t>
            </a:r>
          </a:p>
        </p:txBody>
      </p:sp>
      <p:cxnSp>
        <p:nvCxnSpPr>
          <p:cNvPr id="51" name="Verbindingslijn: gebogen 50">
            <a:extLst>
              <a:ext uri="{FF2B5EF4-FFF2-40B4-BE49-F238E27FC236}">
                <a16:creationId xmlns:a16="http://schemas.microsoft.com/office/drawing/2014/main" id="{63DF9773-FA10-31F1-031B-4FF201485ADA}"/>
              </a:ext>
            </a:extLst>
          </p:cNvPr>
          <p:cNvCxnSpPr>
            <a:stCxn id="40" idx="3"/>
            <a:endCxn id="49" idx="1"/>
          </p:cNvCxnSpPr>
          <p:nvPr/>
        </p:nvCxnSpPr>
        <p:spPr>
          <a:xfrm flipH="1" flipV="1">
            <a:off x="7510933" y="3529578"/>
            <a:ext cx="15287" cy="872530"/>
          </a:xfrm>
          <a:prstGeom prst="bentConnector5">
            <a:avLst>
              <a:gd name="adj1" fmla="val -1495388"/>
              <a:gd name="adj2" fmla="val 45150"/>
              <a:gd name="adj3" fmla="val 1595388"/>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1976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C465FF-DA78-733C-FFD8-D8CE654A4831}"/>
            </a:ext>
          </a:extLst>
        </p:cNvPr>
        <p:cNvGrpSpPr/>
        <p:nvPr/>
      </p:nvGrpSpPr>
      <p:grpSpPr>
        <a:xfrm>
          <a:off x="0" y="0"/>
          <a:ext cx="0" cy="0"/>
          <a:chOff x="0" y="0"/>
          <a:chExt cx="0" cy="0"/>
        </a:xfrm>
      </p:grpSpPr>
      <p:sp>
        <p:nvSpPr>
          <p:cNvPr id="2" name="Tekstvak 1">
            <a:extLst>
              <a:ext uri="{FF2B5EF4-FFF2-40B4-BE49-F238E27FC236}">
                <a16:creationId xmlns:a16="http://schemas.microsoft.com/office/drawing/2014/main" id="{CEB48956-F1F4-92D3-ED7C-9EE0EA684446}"/>
              </a:ext>
            </a:extLst>
          </p:cNvPr>
          <p:cNvSpPr txBox="1"/>
          <p:nvPr/>
        </p:nvSpPr>
        <p:spPr>
          <a:xfrm>
            <a:off x="7638460" y="4866501"/>
            <a:ext cx="1317990" cy="276999"/>
          </a:xfrm>
          <a:prstGeom prst="rect">
            <a:avLst/>
          </a:prstGeom>
          <a:noFill/>
        </p:spPr>
        <p:txBody>
          <a:bodyPr wrap="none" rtlCol="0">
            <a:spAutoFit/>
          </a:bodyPr>
          <a:lstStyle/>
          <a:p>
            <a:r>
              <a:rPr lang="nl-NL" sz="1200">
                <a:solidFill>
                  <a:schemeClr val="bg1"/>
                </a:solidFill>
              </a:rPr>
              <a:t> November 2024</a:t>
            </a:r>
          </a:p>
        </p:txBody>
      </p:sp>
      <p:sp>
        <p:nvSpPr>
          <p:cNvPr id="3" name="Tekstvak 2">
            <a:extLst>
              <a:ext uri="{FF2B5EF4-FFF2-40B4-BE49-F238E27FC236}">
                <a16:creationId xmlns:a16="http://schemas.microsoft.com/office/drawing/2014/main" id="{3ABA36E9-3E0F-2A4D-B649-927B0B721781}"/>
              </a:ext>
            </a:extLst>
          </p:cNvPr>
          <p:cNvSpPr txBox="1"/>
          <p:nvPr/>
        </p:nvSpPr>
        <p:spPr>
          <a:xfrm>
            <a:off x="448808" y="2244284"/>
            <a:ext cx="8476037" cy="677108"/>
          </a:xfrm>
          <a:prstGeom prst="rect">
            <a:avLst/>
          </a:prstGeom>
          <a:noFill/>
        </p:spPr>
        <p:txBody>
          <a:bodyPr wrap="square" rtlCol="0">
            <a:spAutoFit/>
          </a:bodyPr>
          <a:lstStyle/>
          <a:p>
            <a:r>
              <a:rPr lang="nl-NL" sz="3800" b="1"/>
              <a:t>Criteria voor standaard</a:t>
            </a:r>
            <a:endParaRPr lang="nl-NL" sz="3800" b="1" i="0" baseline="0">
              <a:solidFill>
                <a:schemeClr val="tx1"/>
              </a:solidFill>
            </a:endParaRPr>
          </a:p>
        </p:txBody>
      </p:sp>
      <p:sp>
        <p:nvSpPr>
          <p:cNvPr id="4" name="Tekstvak 3">
            <a:extLst>
              <a:ext uri="{FF2B5EF4-FFF2-40B4-BE49-F238E27FC236}">
                <a16:creationId xmlns:a16="http://schemas.microsoft.com/office/drawing/2014/main" id="{BE3CF416-1AD9-F704-63F3-40B86AE0E27E}"/>
              </a:ext>
            </a:extLst>
          </p:cNvPr>
          <p:cNvSpPr txBox="1"/>
          <p:nvPr/>
        </p:nvSpPr>
        <p:spPr>
          <a:xfrm>
            <a:off x="482364" y="3431245"/>
            <a:ext cx="5426600" cy="769441"/>
          </a:xfrm>
          <a:prstGeom prst="rect">
            <a:avLst/>
          </a:prstGeom>
          <a:noFill/>
        </p:spPr>
        <p:txBody>
          <a:bodyPr wrap="square" rtlCol="0">
            <a:spAutoFit/>
          </a:bodyPr>
          <a:lstStyle/>
          <a:p>
            <a:r>
              <a:rPr lang="nl-NL" sz="2200" b="1" i="0" baseline="0">
                <a:solidFill>
                  <a:schemeClr val="bg1"/>
                </a:solidFill>
              </a:rPr>
              <a:t>De criteria voor de toetsing van een standaard</a:t>
            </a:r>
          </a:p>
        </p:txBody>
      </p:sp>
    </p:spTree>
    <p:extLst>
      <p:ext uri="{BB962C8B-B14F-4D97-AF65-F5344CB8AC3E}">
        <p14:creationId xmlns:p14="http://schemas.microsoft.com/office/powerpoint/2010/main" val="658300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C1024A-F81E-6D37-056B-D5B4F53954C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D1F066F0-545F-E994-1DF5-6F5467BFF352}"/>
              </a:ext>
            </a:extLst>
          </p:cNvPr>
          <p:cNvSpPr>
            <a:spLocks noGrp="1"/>
          </p:cNvSpPr>
          <p:nvPr>
            <p:ph type="title"/>
          </p:nvPr>
        </p:nvSpPr>
        <p:spPr/>
        <p:txBody>
          <a:bodyPr/>
          <a:lstStyle/>
          <a:p>
            <a:r>
              <a:rPr lang="nl-NL"/>
              <a:t>Introductie</a:t>
            </a:r>
          </a:p>
        </p:txBody>
      </p:sp>
      <p:sp>
        <p:nvSpPr>
          <p:cNvPr id="3" name="Tijdelijke aanduiding voor inhoud 2">
            <a:extLst>
              <a:ext uri="{FF2B5EF4-FFF2-40B4-BE49-F238E27FC236}">
                <a16:creationId xmlns:a16="http://schemas.microsoft.com/office/drawing/2014/main" id="{0A25648F-CF82-D694-6A1C-15C59B8074C7}"/>
              </a:ext>
            </a:extLst>
          </p:cNvPr>
          <p:cNvSpPr>
            <a:spLocks noGrp="1"/>
          </p:cNvSpPr>
          <p:nvPr>
            <p:ph idx="1"/>
          </p:nvPr>
        </p:nvSpPr>
        <p:spPr/>
        <p:txBody>
          <a:bodyPr/>
          <a:lstStyle/>
          <a:p>
            <a:pPr marL="0" indent="0">
              <a:buNone/>
            </a:pPr>
            <a:r>
              <a:rPr lang="nl-NL" sz="2000" b="1"/>
              <a:t>Uitleg: informatie over de standaard ter introductie</a:t>
            </a:r>
          </a:p>
          <a:p>
            <a:pPr marL="0" indent="0">
              <a:buNone/>
            </a:pPr>
            <a:endParaRPr lang="nl-NL" sz="2000"/>
          </a:p>
          <a:p>
            <a:pPr marL="0" indent="0">
              <a:buNone/>
            </a:pPr>
            <a:r>
              <a:rPr lang="nl-NL" sz="1400" b="1"/>
              <a:t>1. Algemene beschrijving</a:t>
            </a:r>
          </a:p>
          <a:p>
            <a:pPr marL="0" indent="0">
              <a:buNone/>
            </a:pPr>
            <a:r>
              <a:rPr lang="nl-NL" sz="1400"/>
              <a:t>1.1 Waar gaat de standaard over en wat is het doel van de standaard? </a:t>
            </a:r>
          </a:p>
          <a:p>
            <a:pPr marL="0" indent="0">
              <a:buNone/>
            </a:pPr>
            <a:r>
              <a:rPr lang="nl-NL" sz="1400"/>
              <a:t>1.2 Wat is de aanleiding geweest? (Bijv. wettelijke kaders, een projectdoelstelling of vanuit een bedrijfs- of ketenemissie.)</a:t>
            </a:r>
          </a:p>
          <a:p>
            <a:pPr marL="0" indent="0">
              <a:buNone/>
            </a:pPr>
            <a:r>
              <a:rPr lang="nl-NL" sz="1400"/>
              <a:t>1.3  Is de standaard een internationale standaard of sluit deze aan bij relevante internationale standaarden?</a:t>
            </a:r>
          </a:p>
          <a:p>
            <a:pPr marL="0" indent="0">
              <a:buNone/>
            </a:pPr>
            <a:r>
              <a:rPr lang="nl-NL" sz="1400"/>
              <a:t>1.4 Onder welke werkgroep van Edustandaard valt de standaard, of gaat de standaard vallen? </a:t>
            </a:r>
          </a:p>
          <a:p>
            <a:pPr marL="0" indent="0">
              <a:buNone/>
            </a:pPr>
            <a:endParaRPr lang="nl-NL" sz="1400"/>
          </a:p>
          <a:p>
            <a:pPr marL="0" indent="0">
              <a:buNone/>
            </a:pPr>
            <a:endParaRPr lang="nl-NL" sz="1400"/>
          </a:p>
          <a:p>
            <a:pPr lvl="1"/>
            <a:endParaRPr lang="nl-NL" sz="1800"/>
          </a:p>
          <a:p>
            <a:endParaRPr lang="nl-NL" sz="1600" i="1"/>
          </a:p>
        </p:txBody>
      </p:sp>
    </p:spTree>
    <p:extLst>
      <p:ext uri="{BB962C8B-B14F-4D97-AF65-F5344CB8AC3E}">
        <p14:creationId xmlns:p14="http://schemas.microsoft.com/office/powerpoint/2010/main" val="4070387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912DC8-8B85-D642-527B-25C97DFA267B}"/>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0804418-9780-7659-C6AA-B0F18FDEE07B}"/>
              </a:ext>
            </a:extLst>
          </p:cNvPr>
          <p:cNvSpPr>
            <a:spLocks noGrp="1"/>
          </p:cNvSpPr>
          <p:nvPr>
            <p:ph type="title"/>
          </p:nvPr>
        </p:nvSpPr>
        <p:spPr/>
        <p:txBody>
          <a:bodyPr/>
          <a:lstStyle/>
          <a:p>
            <a:r>
              <a:rPr lang="nl-NL"/>
              <a:t>Toegevoegde waarde</a:t>
            </a:r>
          </a:p>
        </p:txBody>
      </p:sp>
      <p:sp>
        <p:nvSpPr>
          <p:cNvPr id="3" name="Tijdelijke aanduiding voor inhoud 2">
            <a:extLst>
              <a:ext uri="{FF2B5EF4-FFF2-40B4-BE49-F238E27FC236}">
                <a16:creationId xmlns:a16="http://schemas.microsoft.com/office/drawing/2014/main" id="{35BEC895-0B36-1FC0-A181-338778B1C488}"/>
              </a:ext>
            </a:extLst>
          </p:cNvPr>
          <p:cNvSpPr>
            <a:spLocks noGrp="1"/>
          </p:cNvSpPr>
          <p:nvPr>
            <p:ph idx="1"/>
          </p:nvPr>
        </p:nvSpPr>
        <p:spPr/>
        <p:txBody>
          <a:bodyPr/>
          <a:lstStyle/>
          <a:p>
            <a:pPr marL="0" indent="0">
              <a:buNone/>
            </a:pPr>
            <a:r>
              <a:rPr lang="nl-NL" sz="2000" b="1"/>
              <a:t>Uitleg: </a:t>
            </a:r>
            <a:r>
              <a:rPr lang="nl-NL" sz="2000"/>
              <a:t>De standaard heeft voldoende voordelen en interoperabiliteitswinst </a:t>
            </a:r>
            <a:r>
              <a:rPr lang="nl-NL" sz="2000" err="1"/>
              <a:t>tov</a:t>
            </a:r>
            <a:r>
              <a:rPr lang="nl-NL" sz="2000"/>
              <a:t> eventuele nadelen en risico’s.</a:t>
            </a:r>
          </a:p>
          <a:p>
            <a:pPr marL="0" indent="0">
              <a:buNone/>
            </a:pPr>
            <a:endParaRPr lang="nl-NL" sz="2000"/>
          </a:p>
          <a:p>
            <a:pPr marL="0" indent="0">
              <a:buNone/>
            </a:pPr>
            <a:r>
              <a:rPr lang="nl-NL" sz="1400" b="1"/>
              <a:t>2.Het belang van de standaard</a:t>
            </a:r>
          </a:p>
          <a:p>
            <a:pPr marL="0" indent="0">
              <a:buNone/>
            </a:pPr>
            <a:r>
              <a:rPr lang="nl-NL" sz="1400"/>
              <a:t>2.1 Wat gaat er fout als de standaard niet geaccepteerd wordt door het veld? </a:t>
            </a:r>
          </a:p>
          <a:p>
            <a:pPr marL="0" indent="0">
              <a:buNone/>
            </a:pPr>
            <a:r>
              <a:rPr lang="nl-NL" sz="1400"/>
              <a:t>2.2 Wat gaat er goed als de standaard geaccepteerd wordt door het veld? </a:t>
            </a:r>
          </a:p>
          <a:p>
            <a:pPr marL="0" indent="0">
              <a:buNone/>
            </a:pPr>
            <a:r>
              <a:rPr lang="nl-NL" sz="1400"/>
              <a:t>2.3 Hoe urgent is de standaard?</a:t>
            </a:r>
          </a:p>
          <a:p>
            <a:pPr lvl="1"/>
            <a:endParaRPr lang="nl-NL" sz="1800"/>
          </a:p>
          <a:p>
            <a:endParaRPr lang="nl-NL" sz="1600" i="1"/>
          </a:p>
        </p:txBody>
      </p:sp>
    </p:spTree>
    <p:extLst>
      <p:ext uri="{BB962C8B-B14F-4D97-AF65-F5344CB8AC3E}">
        <p14:creationId xmlns:p14="http://schemas.microsoft.com/office/powerpoint/2010/main" val="3386109690"/>
      </p:ext>
    </p:extLst>
  </p:cSld>
  <p:clrMapOvr>
    <a:masterClrMapping/>
  </p:clrMapOvr>
</p:sld>
</file>

<file path=ppt/theme/theme1.xml><?xml version="1.0" encoding="utf-8"?>
<a:theme xmlns:a="http://schemas.openxmlformats.org/drawingml/2006/main" name="Office-thema">
  <a:themeElements>
    <a:clrScheme name="E-Space 1">
      <a:dk1>
        <a:srgbClr val="052815"/>
      </a:dk1>
      <a:lt1>
        <a:srgbClr val="FEFFFF"/>
      </a:lt1>
      <a:dk2>
        <a:srgbClr val="2A6A20"/>
      </a:dk2>
      <a:lt2>
        <a:srgbClr val="ABC763"/>
      </a:lt2>
      <a:accent1>
        <a:srgbClr val="052815"/>
      </a:accent1>
      <a:accent2>
        <a:srgbClr val="2A6A20"/>
      </a:accent2>
      <a:accent3>
        <a:srgbClr val="8AB444"/>
      </a:accent3>
      <a:accent4>
        <a:srgbClr val="ABC763"/>
      </a:accent4>
      <a:accent5>
        <a:srgbClr val="D2E29D"/>
      </a:accent5>
      <a:accent6>
        <a:srgbClr val="D1DA28"/>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5" id="{3983DCE5-2A37-CF4E-8D79-17840CA720DC}" vid="{90238072-ABE4-BE47-B4F4-E11E0638A5E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7E62FD89A9D6642B77167C6B5BF1437" ma:contentTypeVersion="17" ma:contentTypeDescription="Een nieuw document maken." ma:contentTypeScope="" ma:versionID="6e01c98577c7a960022b93c46c731029">
  <xsd:schema xmlns:xsd="http://www.w3.org/2001/XMLSchema" xmlns:xs="http://www.w3.org/2001/XMLSchema" xmlns:p="http://schemas.microsoft.com/office/2006/metadata/properties" xmlns:ns2="39a99b76-c1ba-496d-a4ea-cabdd8ad772e" xmlns:ns3="b4e29972-5c5e-47fe-ad12-00d039a17518" targetNamespace="http://schemas.microsoft.com/office/2006/metadata/properties" ma:root="true" ma:fieldsID="660e823ce0bd30c3c82ab285b414e85a" ns2:_="" ns3:_="">
    <xsd:import namespace="39a99b76-c1ba-496d-a4ea-cabdd8ad772e"/>
    <xsd:import namespace="b4e29972-5c5e-47fe-ad12-00d039a1751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a99b76-c1ba-496d-a4ea-cabdd8ad772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Afbeeldingtags" ma:readOnly="false" ma:fieldId="{5cf76f15-5ced-4ddc-b409-7134ff3c332f}" ma:taxonomyMulti="true" ma:sspId="199ab15d-996d-49bb-af37-1ae2e5a9148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4e29972-5c5e-47fe-ad12-00d039a17518"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TaxCatchAll" ma:index="22" nillable="true" ma:displayName="Taxonomy Catch All Column" ma:hidden="true" ma:list="{0a10be8c-9171-4d64-bd4a-46da42226ece}" ma:internalName="TaxCatchAll" ma:showField="CatchAllData" ma:web="b4e29972-5c5e-47fe-ad12-00d039a1751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EC4E380-292B-4AD9-B226-8E697760B3F4}">
  <ds:schemaRefs>
    <ds:schemaRef ds:uri="http://schemas.microsoft.com/sharepoint/v3/contenttype/forms"/>
  </ds:schemaRefs>
</ds:datastoreItem>
</file>

<file path=customXml/itemProps2.xml><?xml version="1.0" encoding="utf-8"?>
<ds:datastoreItem xmlns:ds="http://schemas.openxmlformats.org/officeDocument/2006/customXml" ds:itemID="{DAC3DDAB-CA2F-4BCC-A588-DC62217D1A5E}">
  <ds:schemaRefs>
    <ds:schemaRef ds:uri="39a99b76-c1ba-496d-a4ea-cabdd8ad772e"/>
    <ds:schemaRef ds:uri="b4e29972-5c5e-47fe-ad12-00d039a1751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Office-thema</Template>
  <TotalTime>20</TotalTime>
  <Words>2782</Words>
  <Application>Microsoft Macintosh PowerPoint</Application>
  <PresentationFormat>Diavoorstelling (16:9)</PresentationFormat>
  <Paragraphs>314</Paragraphs>
  <Slides>34</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34</vt:i4>
      </vt:variant>
    </vt:vector>
  </HeadingPairs>
  <TitlesOfParts>
    <vt:vector size="37" baseType="lpstr">
      <vt:lpstr>Arial</vt:lpstr>
      <vt:lpstr>Calibri</vt:lpstr>
      <vt:lpstr>Office-thema</vt:lpstr>
      <vt:lpstr>PowerPoint-presentatie</vt:lpstr>
      <vt:lpstr>Opdracht</vt:lpstr>
      <vt:lpstr>Onderscheid standaard/afspraak/a.stelsel</vt:lpstr>
      <vt:lpstr>Eén procedure, twee criterialijsten</vt:lpstr>
      <vt:lpstr>Procedure standaard/afspraak</vt:lpstr>
      <vt:lpstr>Drie procedures in één</vt:lpstr>
      <vt:lpstr>PowerPoint-presentatie</vt:lpstr>
      <vt:lpstr>Introductie</vt:lpstr>
      <vt:lpstr>Toegevoegde waarde</vt:lpstr>
      <vt:lpstr>Toegevoegde waarde</vt:lpstr>
      <vt:lpstr>Toegevoegde waarde</vt:lpstr>
      <vt:lpstr>Toegevoegde waarde</vt:lpstr>
      <vt:lpstr>Draagvlak</vt:lpstr>
      <vt:lpstr>Draagvlak</vt:lpstr>
      <vt:lpstr>Open standaardisatieproces</vt:lpstr>
      <vt:lpstr>Open standaardisatieproces</vt:lpstr>
      <vt:lpstr>Open standaardisatieproces</vt:lpstr>
      <vt:lpstr>Open standaardisatieproces</vt:lpstr>
      <vt:lpstr>Architectuur-compliancy</vt:lpstr>
      <vt:lpstr>Toekomstbestendigheid</vt:lpstr>
      <vt:lpstr>PowerPoint-presentatie</vt:lpstr>
      <vt:lpstr>Introductie</vt:lpstr>
      <vt:lpstr>Toegevoegde waarde</vt:lpstr>
      <vt:lpstr>Toegevoegde waarde</vt:lpstr>
      <vt:lpstr>Toegevoegde waarde</vt:lpstr>
      <vt:lpstr>Toegevoegde waarde</vt:lpstr>
      <vt:lpstr>Draagvlak</vt:lpstr>
      <vt:lpstr>Open standaardisatieproces</vt:lpstr>
      <vt:lpstr>Open standaardisatieproces</vt:lpstr>
      <vt:lpstr>Open standaardisatieproces</vt:lpstr>
      <vt:lpstr>Open standaardisatieproces</vt:lpstr>
      <vt:lpstr>Architectuur-compliancy</vt:lpstr>
      <vt:lpstr>Toekomstbestendigheid</vt:lpstr>
      <vt:lpstr>Vragen</vt:lpstr>
    </vt:vector>
  </TitlesOfParts>
  <Manager>Gemeente Delft</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Gemeente Delft</dc:subject>
  <dc:creator>Arjen Brienen</dc:creator>
  <dc:description>Gemeente Delft 16:9 - versie 1 - november 2017
Ontwerp: Ontwerpwerk
Template: Ton Persoon</dc:description>
  <cp:lastModifiedBy>Arjen Brienen</cp:lastModifiedBy>
  <cp:revision>1</cp:revision>
  <cp:lastPrinted>1601-01-01T00:00:00Z</cp:lastPrinted>
  <dcterms:created xsi:type="dcterms:W3CDTF">2024-07-08T14:35:51Z</dcterms:created>
  <dcterms:modified xsi:type="dcterms:W3CDTF">2025-01-27T10:31:34Z</dcterms:modified>
</cp:coreProperties>
</file>