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662" r:id="rId5"/>
    <p:sldId id="653" r:id="rId6"/>
    <p:sldId id="663" r:id="rId7"/>
    <p:sldId id="664" r:id="rId8"/>
    <p:sldId id="665" r:id="rId9"/>
    <p:sldId id="673" r:id="rId10"/>
    <p:sldId id="666" r:id="rId11"/>
    <p:sldId id="678" r:id="rId12"/>
    <p:sldId id="667" r:id="rId13"/>
    <p:sldId id="679" r:id="rId14"/>
    <p:sldId id="674" r:id="rId15"/>
    <p:sldId id="675" r:id="rId16"/>
    <p:sldId id="676" r:id="rId17"/>
    <p:sldId id="677" r:id="rId18"/>
    <p:sldId id="680"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B98ED9C-235F-2346-87DB-3CB8679BFCE3}">
          <p14:sldIdLst>
            <p14:sldId id="662"/>
            <p14:sldId id="653"/>
            <p14:sldId id="663"/>
            <p14:sldId id="664"/>
            <p14:sldId id="665"/>
            <p14:sldId id="673"/>
            <p14:sldId id="666"/>
            <p14:sldId id="678"/>
            <p14:sldId id="667"/>
            <p14:sldId id="679"/>
            <p14:sldId id="674"/>
            <p14:sldId id="675"/>
            <p14:sldId id="676"/>
            <p14:sldId id="677"/>
            <p14:sldId id="68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C4D511-889E-6A03-C944-6FB72347CAE3}" name="wm.vanzanten@alfa-college.nl" initials="wm" userId="S::urn:spo:guest#wm.vanzanten@alfa-college.nl::" providerId="AD"/>
  <p188:author id="{27B8E825-DBC2-647F-F53B-D524766C4C1A}" name="r.vos@mbodigitaal.nl" initials="r." userId="S::urn:spo:guest#r.vos@mbodigitaal.nl::" providerId="AD"/>
  <p188:author id="{0C723178-5E48-1905-2257-3211F087B35B}" name="Jeroen de Ruig" initials="Jd" userId="S::jeroen@waalenberg.nl::93323e29-d364-4247-afb1-34d8eba1bd55" providerId="AD"/>
  <p188:author id="{1A856D7D-EF4E-215F-8F05-994CA20B0102}" name="Jos van der Arend" initials="Jv" userId="S::J.vanderArend@kennisnet.nl::ca13a5d4-23fe-4518-95a7-5fa1e210a103" providerId="AD"/>
  <p188:author id="{308E9797-AE8E-2519-B4D5-1A7BF31A677A}" name="Bas Kruiswijk" initials="BK" userId="S::b.kruiswijk@kennisnet.nl::0428f302-9fbd-462c-b09c-be10986a07b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4394"/>
    <a:srgbClr val="704888"/>
    <a:srgbClr val="1A7399"/>
    <a:srgbClr val="6F4988"/>
    <a:srgbClr val="286D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9E3DD0-A610-BDE2-E3CF-250362B4CD43}" v="2" dt="2025-09-10T10:40:09.318"/>
    <p1510:client id="{AAB1E24D-D4EE-49E3-839E-15ACE171CAF4}" v="140" dt="2025-09-11T07:17:49.596"/>
    <p1510:client id="{B4BF12AE-DAF3-4EF7-B227-900DA31B1698}" v="92" dt="2025-09-10T10:56:41.674"/>
    <p1510:client id="{DD6AC117-6A38-BC70-058A-3EDBDED09F28}" v="3" dt="2025-09-11T06:28:49.91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32" y="14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jen Brienen" userId="e0900533-3068-4ed0-8ee4-dec7a9039cd6" providerId="ADAL" clId="{F2384C64-F6DD-5578-B456-8FD990AE6FDF}"/>
    <pc:docChg chg="custSel addSld modSld modSection">
      <pc:chgData name="Arjen Brienen" userId="e0900533-3068-4ed0-8ee4-dec7a9039cd6" providerId="ADAL" clId="{F2384C64-F6DD-5578-B456-8FD990AE6FDF}" dt="2025-09-09T13:41:42.156" v="779" actId="5793"/>
      <pc:docMkLst>
        <pc:docMk/>
      </pc:docMkLst>
      <pc:sldChg chg="addSp delSp modSp add mod">
        <pc:chgData name="Arjen Brienen" userId="e0900533-3068-4ed0-8ee4-dec7a9039cd6" providerId="ADAL" clId="{F2384C64-F6DD-5578-B456-8FD990AE6FDF}" dt="2025-09-09T13:41:42.156" v="779" actId="5793"/>
        <pc:sldMkLst>
          <pc:docMk/>
          <pc:sldMk cId="2673513890" sldId="680"/>
        </pc:sldMkLst>
        <pc:spChg chg="mod">
          <ac:chgData name="Arjen Brienen" userId="e0900533-3068-4ed0-8ee4-dec7a9039cd6" providerId="ADAL" clId="{F2384C64-F6DD-5578-B456-8FD990AE6FDF}" dt="2025-09-09T13:36:35.373" v="29" actId="20577"/>
          <ac:spMkLst>
            <pc:docMk/>
            <pc:sldMk cId="2673513890" sldId="680"/>
            <ac:spMk id="3" creationId="{F0FFA540-EEC4-0726-EAEC-B272141853D5}"/>
          </ac:spMkLst>
        </pc:spChg>
        <pc:spChg chg="add mod">
          <ac:chgData name="Arjen Brienen" userId="e0900533-3068-4ed0-8ee4-dec7a9039cd6" providerId="ADAL" clId="{F2384C64-F6DD-5578-B456-8FD990AE6FDF}" dt="2025-09-09T13:41:42.156" v="779" actId="5793"/>
          <ac:spMkLst>
            <pc:docMk/>
            <pc:sldMk cId="2673513890" sldId="680"/>
            <ac:spMk id="4" creationId="{97238132-A617-618D-8FF4-FE77FCC8D623}"/>
          </ac:spMkLst>
        </pc:spChg>
        <pc:picChg chg="del">
          <ac:chgData name="Arjen Brienen" userId="e0900533-3068-4ed0-8ee4-dec7a9039cd6" providerId="ADAL" clId="{F2384C64-F6DD-5578-B456-8FD990AE6FDF}" dt="2025-09-09T13:36:52.569" v="30" actId="478"/>
          <ac:picMkLst>
            <pc:docMk/>
            <pc:sldMk cId="2673513890" sldId="680"/>
            <ac:picMk id="5" creationId="{F26D35D4-0A98-7A11-DB14-1F0B390CFA81}"/>
          </ac:picMkLst>
        </pc:picChg>
      </pc:sldChg>
    </pc:docChg>
  </pc:docChgLst>
  <pc:docChgLst>
    <pc:chgData name="Jos van der Arend" userId="ca13a5d4-23fe-4518-95a7-5fa1e210a103" providerId="ADAL" clId="{C15AB1B3-D4BB-4E17-807B-B39FD587075B}"/>
    <pc:docChg chg="undo custSel modSld">
      <pc:chgData name="Jos van der Arend" userId="ca13a5d4-23fe-4518-95a7-5fa1e210a103" providerId="ADAL" clId="{C15AB1B3-D4BB-4E17-807B-B39FD587075B}" dt="2025-09-10T08:33:24.925" v="338" actId="1036"/>
      <pc:docMkLst>
        <pc:docMk/>
      </pc:docMkLst>
      <pc:sldChg chg="modSp mod">
        <pc:chgData name="Jos van der Arend" userId="ca13a5d4-23fe-4518-95a7-5fa1e210a103" providerId="ADAL" clId="{C15AB1B3-D4BB-4E17-807B-B39FD587075B}" dt="2025-09-10T07:27:16.145" v="0" actId="20577"/>
        <pc:sldMkLst>
          <pc:docMk/>
          <pc:sldMk cId="1019674472" sldId="665"/>
        </pc:sldMkLst>
        <pc:spChg chg="mod">
          <ac:chgData name="Jos van der Arend" userId="ca13a5d4-23fe-4518-95a7-5fa1e210a103" providerId="ADAL" clId="{C15AB1B3-D4BB-4E17-807B-B39FD587075B}" dt="2025-09-10T07:27:16.145" v="0" actId="20577"/>
          <ac:spMkLst>
            <pc:docMk/>
            <pc:sldMk cId="1019674472" sldId="665"/>
            <ac:spMk id="2" creationId="{C76C698C-5EBA-BAAC-D7D1-BF49BDBA76BF}"/>
          </ac:spMkLst>
        </pc:spChg>
      </pc:sldChg>
      <pc:sldChg chg="addSp modSp mod modCm">
        <pc:chgData name="Jos van der Arend" userId="ca13a5d4-23fe-4518-95a7-5fa1e210a103" providerId="ADAL" clId="{C15AB1B3-D4BB-4E17-807B-B39FD587075B}" dt="2025-09-10T08:32:49.272" v="321" actId="1035"/>
        <pc:sldMkLst>
          <pc:docMk/>
          <pc:sldMk cId="265282578" sldId="667"/>
        </pc:sldMkLst>
        <pc:spChg chg="mod">
          <ac:chgData name="Jos van der Arend" userId="ca13a5d4-23fe-4518-95a7-5fa1e210a103" providerId="ADAL" clId="{C15AB1B3-D4BB-4E17-807B-B39FD587075B}" dt="2025-09-10T08:30:50.500" v="285" actId="20577"/>
          <ac:spMkLst>
            <pc:docMk/>
            <pc:sldMk cId="265282578" sldId="667"/>
            <ac:spMk id="3" creationId="{E1E0D63A-EBAA-E438-E152-99E95BD57BE6}"/>
          </ac:spMkLst>
        </pc:spChg>
        <pc:spChg chg="add mod">
          <ac:chgData name="Jos van der Arend" userId="ca13a5d4-23fe-4518-95a7-5fa1e210a103" providerId="ADAL" clId="{C15AB1B3-D4BB-4E17-807B-B39FD587075B}" dt="2025-09-10T08:32:49.272" v="321" actId="1035"/>
          <ac:spMkLst>
            <pc:docMk/>
            <pc:sldMk cId="265282578" sldId="667"/>
            <ac:spMk id="4" creationId="{E6700918-7BC4-FBB9-9419-91CB5E70DE0F}"/>
          </ac:spMkLst>
        </pc:spChg>
        <pc:picChg chg="mod">
          <ac:chgData name="Jos van der Arend" userId="ca13a5d4-23fe-4518-95a7-5fa1e210a103" providerId="ADAL" clId="{C15AB1B3-D4BB-4E17-807B-B39FD587075B}" dt="2025-09-10T08:22:19.276" v="203" actId="1036"/>
          <ac:picMkLst>
            <pc:docMk/>
            <pc:sldMk cId="265282578" sldId="667"/>
            <ac:picMk id="5" creationId="{480E7059-FAD7-1F88-027F-24A75FA3BF31}"/>
          </ac:picMkLst>
        </pc:picChg>
        <pc:extLst>
          <p:ext xmlns:p="http://schemas.openxmlformats.org/presentationml/2006/main" uri="{D6D511B9-2390-475A-947B-AFAB55BFBCF1}">
            <pc226:cmChg xmlns:pc226="http://schemas.microsoft.com/office/powerpoint/2022/06/main/command" chg="mod">
              <pc226:chgData name="Jos van der Arend" userId="ca13a5d4-23fe-4518-95a7-5fa1e210a103" providerId="ADAL" clId="{C15AB1B3-D4BB-4E17-807B-B39FD587075B}" dt="2025-09-10T08:30:50.500" v="285" actId="20577"/>
              <pc2:cmMkLst xmlns:pc2="http://schemas.microsoft.com/office/powerpoint/2019/9/main/command">
                <pc:docMk/>
                <pc:sldMk cId="265282578" sldId="667"/>
                <pc2:cmMk id="{D4EEC621-3CF6-4D48-9388-2E660634FBC3}"/>
              </pc2:cmMkLst>
            </pc226:cmChg>
          </p:ext>
        </pc:extLst>
      </pc:sldChg>
      <pc:sldChg chg="addSp modSp mod">
        <pc:chgData name="Jos van der Arend" userId="ca13a5d4-23fe-4518-95a7-5fa1e210a103" providerId="ADAL" clId="{C15AB1B3-D4BB-4E17-807B-B39FD587075B}" dt="2025-09-10T08:32:39.783" v="314" actId="1036"/>
        <pc:sldMkLst>
          <pc:docMk/>
          <pc:sldMk cId="547115776" sldId="674"/>
        </pc:sldMkLst>
        <pc:spChg chg="add mod">
          <ac:chgData name="Jos van der Arend" userId="ca13a5d4-23fe-4518-95a7-5fa1e210a103" providerId="ADAL" clId="{C15AB1B3-D4BB-4E17-807B-B39FD587075B}" dt="2025-09-10T08:32:39.783" v="314" actId="1036"/>
          <ac:spMkLst>
            <pc:docMk/>
            <pc:sldMk cId="547115776" sldId="674"/>
            <ac:spMk id="2" creationId="{BDE97A56-E714-3F60-7230-F33041986578}"/>
          </ac:spMkLst>
        </pc:spChg>
        <pc:spChg chg="mod">
          <ac:chgData name="Jos van der Arend" userId="ca13a5d4-23fe-4518-95a7-5fa1e210a103" providerId="ADAL" clId="{C15AB1B3-D4BB-4E17-807B-B39FD587075B}" dt="2025-09-10T08:31:01.242" v="304" actId="20577"/>
          <ac:spMkLst>
            <pc:docMk/>
            <pc:sldMk cId="547115776" sldId="674"/>
            <ac:spMk id="3" creationId="{B2C758E9-A312-0336-B98B-4076267021E2}"/>
          </ac:spMkLst>
        </pc:spChg>
        <pc:picChg chg="mod">
          <ac:chgData name="Jos van der Arend" userId="ca13a5d4-23fe-4518-95a7-5fa1e210a103" providerId="ADAL" clId="{C15AB1B3-D4BB-4E17-807B-B39FD587075B}" dt="2025-09-10T08:29:15.782" v="266" actId="1076"/>
          <ac:picMkLst>
            <pc:docMk/>
            <pc:sldMk cId="547115776" sldId="674"/>
            <ac:picMk id="5" creationId="{78D6B551-2387-741D-B381-F5F505FB5903}"/>
          </ac:picMkLst>
        </pc:picChg>
      </pc:sldChg>
      <pc:sldChg chg="addSp modSp mod">
        <pc:chgData name="Jos van der Arend" userId="ca13a5d4-23fe-4518-95a7-5fa1e210a103" providerId="ADAL" clId="{C15AB1B3-D4BB-4E17-807B-B39FD587075B}" dt="2025-09-10T08:33:08.435" v="325" actId="1035"/>
        <pc:sldMkLst>
          <pc:docMk/>
          <pc:sldMk cId="2555359870" sldId="675"/>
        </pc:sldMkLst>
        <pc:spChg chg="add mod">
          <ac:chgData name="Jos van der Arend" userId="ca13a5d4-23fe-4518-95a7-5fa1e210a103" providerId="ADAL" clId="{C15AB1B3-D4BB-4E17-807B-B39FD587075B}" dt="2025-09-10T08:33:08.435" v="325" actId="1035"/>
          <ac:spMkLst>
            <pc:docMk/>
            <pc:sldMk cId="2555359870" sldId="675"/>
            <ac:spMk id="2" creationId="{3B0C688A-0957-FDC5-33E3-82921802BA53}"/>
          </ac:spMkLst>
        </pc:spChg>
        <pc:spChg chg="mod">
          <ac:chgData name="Jos van der Arend" userId="ca13a5d4-23fe-4518-95a7-5fa1e210a103" providerId="ADAL" clId="{C15AB1B3-D4BB-4E17-807B-B39FD587075B}" dt="2025-09-10T08:31:09.431" v="305"/>
          <ac:spMkLst>
            <pc:docMk/>
            <pc:sldMk cId="2555359870" sldId="675"/>
            <ac:spMk id="3" creationId="{CCC92449-57D7-5864-6FF0-E3D2357F4A97}"/>
          </ac:spMkLst>
        </pc:spChg>
        <pc:picChg chg="mod">
          <ac:chgData name="Jos van der Arend" userId="ca13a5d4-23fe-4518-95a7-5fa1e210a103" providerId="ADAL" clId="{C15AB1B3-D4BB-4E17-807B-B39FD587075B}" dt="2025-09-10T08:21:48.315" v="175" actId="1036"/>
          <ac:picMkLst>
            <pc:docMk/>
            <pc:sldMk cId="2555359870" sldId="675"/>
            <ac:picMk id="5" creationId="{6819C54A-19AA-DC45-6687-6F5C8D913F19}"/>
          </ac:picMkLst>
        </pc:picChg>
      </pc:sldChg>
      <pc:sldChg chg="addSp modSp mod">
        <pc:chgData name="Jos van der Arend" userId="ca13a5d4-23fe-4518-95a7-5fa1e210a103" providerId="ADAL" clId="{C15AB1B3-D4BB-4E17-807B-B39FD587075B}" dt="2025-09-10T08:33:16.803" v="332" actId="1035"/>
        <pc:sldMkLst>
          <pc:docMk/>
          <pc:sldMk cId="1376418496" sldId="676"/>
        </pc:sldMkLst>
        <pc:spChg chg="add mod">
          <ac:chgData name="Jos van der Arend" userId="ca13a5d4-23fe-4518-95a7-5fa1e210a103" providerId="ADAL" clId="{C15AB1B3-D4BB-4E17-807B-B39FD587075B}" dt="2025-09-10T08:08:28.425" v="126"/>
          <ac:spMkLst>
            <pc:docMk/>
            <pc:sldMk cId="1376418496" sldId="676"/>
            <ac:spMk id="2" creationId="{7DE934EC-EE2E-3F15-979F-904CFBAD3F18}"/>
          </ac:spMkLst>
        </pc:spChg>
        <pc:spChg chg="mod">
          <ac:chgData name="Jos van der Arend" userId="ca13a5d4-23fe-4518-95a7-5fa1e210a103" providerId="ADAL" clId="{C15AB1B3-D4BB-4E17-807B-B39FD587075B}" dt="2025-09-10T08:31:17.243" v="307"/>
          <ac:spMkLst>
            <pc:docMk/>
            <pc:sldMk cId="1376418496" sldId="676"/>
            <ac:spMk id="3" creationId="{8EB2A008-B9B2-17B9-0683-C78A13A5F23A}"/>
          </ac:spMkLst>
        </pc:spChg>
        <pc:spChg chg="add mod">
          <ac:chgData name="Jos van der Arend" userId="ca13a5d4-23fe-4518-95a7-5fa1e210a103" providerId="ADAL" clId="{C15AB1B3-D4BB-4E17-807B-B39FD587075B}" dt="2025-09-10T08:33:16.803" v="332" actId="1035"/>
          <ac:spMkLst>
            <pc:docMk/>
            <pc:sldMk cId="1376418496" sldId="676"/>
            <ac:spMk id="4" creationId="{4AE2CFC1-8153-CFDC-D5D4-722F569C70AE}"/>
          </ac:spMkLst>
        </pc:spChg>
        <pc:picChg chg="mod">
          <ac:chgData name="Jos van der Arend" userId="ca13a5d4-23fe-4518-95a7-5fa1e210a103" providerId="ADAL" clId="{C15AB1B3-D4BB-4E17-807B-B39FD587075B}" dt="2025-09-10T08:26:53.313" v="256" actId="1076"/>
          <ac:picMkLst>
            <pc:docMk/>
            <pc:sldMk cId="1376418496" sldId="676"/>
            <ac:picMk id="5" creationId="{7B02AA7B-3758-33BA-E239-18296B1A6F71}"/>
          </ac:picMkLst>
        </pc:picChg>
      </pc:sldChg>
      <pc:sldChg chg="addSp modSp mod">
        <pc:chgData name="Jos van der Arend" userId="ca13a5d4-23fe-4518-95a7-5fa1e210a103" providerId="ADAL" clId="{C15AB1B3-D4BB-4E17-807B-B39FD587075B}" dt="2025-09-10T08:33:24.925" v="338" actId="1036"/>
        <pc:sldMkLst>
          <pc:docMk/>
          <pc:sldMk cId="724739170" sldId="677"/>
        </pc:sldMkLst>
        <pc:spChg chg="mod">
          <ac:chgData name="Jos van der Arend" userId="ca13a5d4-23fe-4518-95a7-5fa1e210a103" providerId="ADAL" clId="{C15AB1B3-D4BB-4E17-807B-B39FD587075B}" dt="2025-09-10T08:31:21.973" v="308"/>
          <ac:spMkLst>
            <pc:docMk/>
            <pc:sldMk cId="724739170" sldId="677"/>
            <ac:spMk id="3" creationId="{86F61E92-0EF1-E88C-A14F-21576FDF9C3F}"/>
          </ac:spMkLst>
        </pc:spChg>
        <pc:spChg chg="add mod">
          <ac:chgData name="Jos van der Arend" userId="ca13a5d4-23fe-4518-95a7-5fa1e210a103" providerId="ADAL" clId="{C15AB1B3-D4BB-4E17-807B-B39FD587075B}" dt="2025-09-10T08:33:24.925" v="338" actId="1036"/>
          <ac:spMkLst>
            <pc:docMk/>
            <pc:sldMk cId="724739170" sldId="677"/>
            <ac:spMk id="6" creationId="{A0A93A9C-5F25-42E5-639B-88BED5D1B7DB}"/>
          </ac:spMkLst>
        </pc:spChg>
        <pc:picChg chg="mod">
          <ac:chgData name="Jos van der Arend" userId="ca13a5d4-23fe-4518-95a7-5fa1e210a103" providerId="ADAL" clId="{C15AB1B3-D4BB-4E17-807B-B39FD587075B}" dt="2025-09-10T08:27:23.272" v="263" actId="1076"/>
          <ac:picMkLst>
            <pc:docMk/>
            <pc:sldMk cId="724739170" sldId="677"/>
            <ac:picMk id="5" creationId="{80451A00-85E6-8864-44C2-D7E6DA55ABE5}"/>
          </ac:picMkLst>
        </pc:picChg>
        <pc:cxnChg chg="add mod">
          <ac:chgData name="Jos van der Arend" userId="ca13a5d4-23fe-4518-95a7-5fa1e210a103" providerId="ADAL" clId="{C15AB1B3-D4BB-4E17-807B-B39FD587075B}" dt="2025-09-10T08:27:23.272" v="263" actId="1076"/>
          <ac:cxnSpMkLst>
            <pc:docMk/>
            <pc:sldMk cId="724739170" sldId="677"/>
            <ac:cxnSpMk id="4" creationId="{CE0A8E7A-9B1A-FA83-3BC1-79B94B922B13}"/>
          </ac:cxnSpMkLst>
        </pc:cxnChg>
      </pc:sldChg>
      <pc:sldChg chg="modSp mod">
        <pc:chgData name="Jos van der Arend" userId="ca13a5d4-23fe-4518-95a7-5fa1e210a103" providerId="ADAL" clId="{C15AB1B3-D4BB-4E17-807B-B39FD587075B}" dt="2025-09-10T07:35:17.853" v="41" actId="20577"/>
        <pc:sldMkLst>
          <pc:docMk/>
          <pc:sldMk cId="435991091" sldId="679"/>
        </pc:sldMkLst>
        <pc:graphicFrameChg chg="mod modGraphic">
          <ac:chgData name="Jos van der Arend" userId="ca13a5d4-23fe-4518-95a7-5fa1e210a103" providerId="ADAL" clId="{C15AB1B3-D4BB-4E17-807B-B39FD587075B}" dt="2025-09-10T07:35:17.853" v="41" actId="20577"/>
          <ac:graphicFrameMkLst>
            <pc:docMk/>
            <pc:sldMk cId="435991091" sldId="679"/>
            <ac:graphicFrameMk id="4" creationId="{B26191B0-D155-9325-E8AE-66C61294EF14}"/>
          </ac:graphicFrameMkLst>
        </pc:graphicFrameChg>
      </pc:sldChg>
    </pc:docChg>
  </pc:docChgLst>
  <pc:docChgLst>
    <pc:chgData name="Bas Kruiswijk" userId="S::b.kruiswijk@kennisnet.nl::0428f302-9fbd-462c-b09c-be10986a07b7" providerId="AD" clId="Web-{589E3DD0-A610-BDE2-E3CF-250362B4CD43}"/>
    <pc:docChg chg="mod">
      <pc:chgData name="Bas Kruiswijk" userId="S::b.kruiswijk@kennisnet.nl::0428f302-9fbd-462c-b09c-be10986a07b7" providerId="AD" clId="Web-{589E3DD0-A610-BDE2-E3CF-250362B4CD43}" dt="2025-09-10T10:40:09.318" v="0"/>
      <pc:docMkLst>
        <pc:docMk/>
      </pc:docMkLst>
    </pc:docChg>
  </pc:docChgLst>
  <pc:docChgLst>
    <pc:chgData name="Arjen Brienen" userId="S::brienen_e-space.nl#ext#@365kennisnet.onmicrosoft.com::f98f5a26-1321-4cf7-b5c7-660d872fec32" providerId="AD" clId="Web-{DD6AC117-6A38-BC70-058A-3EDBDED09F28}"/>
    <pc:docChg chg="modSld">
      <pc:chgData name="Arjen Brienen" userId="S::brienen_e-space.nl#ext#@365kennisnet.onmicrosoft.com::f98f5a26-1321-4cf7-b5c7-660d872fec32" providerId="AD" clId="Web-{DD6AC117-6A38-BC70-058A-3EDBDED09F28}" dt="2025-09-11T06:28:49.917" v="2" actId="1076"/>
      <pc:docMkLst>
        <pc:docMk/>
      </pc:docMkLst>
      <pc:sldChg chg="modSp">
        <pc:chgData name="Arjen Brienen" userId="S::brienen_e-space.nl#ext#@365kennisnet.onmicrosoft.com::f98f5a26-1321-4cf7-b5c7-660d872fec32" providerId="AD" clId="Web-{DD6AC117-6A38-BC70-058A-3EDBDED09F28}" dt="2025-09-11T06:28:49.917" v="2" actId="1076"/>
        <pc:sldMkLst>
          <pc:docMk/>
          <pc:sldMk cId="435991091" sldId="679"/>
        </pc:sldMkLst>
        <pc:graphicFrameChg chg="mod modGraphic">
          <ac:chgData name="Arjen Brienen" userId="S::brienen_e-space.nl#ext#@365kennisnet.onmicrosoft.com::f98f5a26-1321-4cf7-b5c7-660d872fec32" providerId="AD" clId="Web-{DD6AC117-6A38-BC70-058A-3EDBDED09F28}" dt="2025-09-11T06:28:49.917" v="2" actId="1076"/>
          <ac:graphicFrameMkLst>
            <pc:docMk/>
            <pc:sldMk cId="435991091" sldId="679"/>
            <ac:graphicFrameMk id="4" creationId="{B26191B0-D155-9325-E8AE-66C61294EF14}"/>
          </ac:graphicFrameMkLst>
        </pc:graphicFrameChg>
      </pc:sldChg>
    </pc:docChg>
  </pc:docChgLst>
  <pc:docChgLst>
    <pc:chgData name="Jos van der Arend" userId="S::j.vanderarend@kennisnet.nl::ca13a5d4-23fe-4518-95a7-5fa1e210a103" providerId="AD" clId="Web-{19E230FB-D91D-521D-03D8-7AFD6CBB970D}"/>
    <pc:docChg chg="modSld">
      <pc:chgData name="Jos van der Arend" userId="S::j.vanderarend@kennisnet.nl::ca13a5d4-23fe-4518-95a7-5fa1e210a103" providerId="AD" clId="Web-{19E230FB-D91D-521D-03D8-7AFD6CBB970D}" dt="2025-09-10T07:24:43.139" v="4" actId="20577"/>
      <pc:docMkLst>
        <pc:docMk/>
      </pc:docMkLst>
      <pc:sldChg chg="modSp">
        <pc:chgData name="Jos van der Arend" userId="S::j.vanderarend@kennisnet.nl::ca13a5d4-23fe-4518-95a7-5fa1e210a103" providerId="AD" clId="Web-{19E230FB-D91D-521D-03D8-7AFD6CBB970D}" dt="2025-09-10T07:24:43.139" v="4" actId="20577"/>
        <pc:sldMkLst>
          <pc:docMk/>
          <pc:sldMk cId="1199914459" sldId="653"/>
        </pc:sldMkLst>
        <pc:spChg chg="mod">
          <ac:chgData name="Jos van der Arend" userId="S::j.vanderarend@kennisnet.nl::ca13a5d4-23fe-4518-95a7-5fa1e210a103" providerId="AD" clId="Web-{19E230FB-D91D-521D-03D8-7AFD6CBB970D}" dt="2025-09-10T07:24:43.139" v="4" actId="20577"/>
          <ac:spMkLst>
            <pc:docMk/>
            <pc:sldMk cId="1199914459" sldId="653"/>
            <ac:spMk id="5" creationId="{7EA5E212-F494-431B-E14C-88391D239A41}"/>
          </ac:spMkLst>
        </pc:spChg>
      </pc:sldChg>
    </pc:docChg>
  </pc:docChgLst>
  <pc:docChgLst>
    <pc:chgData name="Jeroen de Ruig" userId="93323e29-d364-4247-afb1-34d8eba1bd55" providerId="ADAL" clId="{AAB1E24D-D4EE-49E3-839E-15ACE171CAF4}"/>
    <pc:docChg chg="undo custSel modSld">
      <pc:chgData name="Jeroen de Ruig" userId="93323e29-d364-4247-afb1-34d8eba1bd55" providerId="ADAL" clId="{AAB1E24D-D4EE-49E3-839E-15ACE171CAF4}" dt="2025-09-11T08:34:07.247" v="293" actId="14100"/>
      <pc:docMkLst>
        <pc:docMk/>
      </pc:docMkLst>
      <pc:sldChg chg="modSp mod">
        <pc:chgData name="Jeroen de Ruig" userId="93323e29-d364-4247-afb1-34d8eba1bd55" providerId="ADAL" clId="{AAB1E24D-D4EE-49E3-839E-15ACE171CAF4}" dt="2025-09-11T08:23:55.326" v="262" actId="20577"/>
        <pc:sldMkLst>
          <pc:docMk/>
          <pc:sldMk cId="1199914459" sldId="653"/>
        </pc:sldMkLst>
        <pc:spChg chg="mod">
          <ac:chgData name="Jeroen de Ruig" userId="93323e29-d364-4247-afb1-34d8eba1bd55" providerId="ADAL" clId="{AAB1E24D-D4EE-49E3-839E-15ACE171CAF4}" dt="2025-09-11T08:23:55.326" v="262" actId="20577"/>
          <ac:spMkLst>
            <pc:docMk/>
            <pc:sldMk cId="1199914459" sldId="653"/>
            <ac:spMk id="5" creationId="{7EA5E212-F494-431B-E14C-88391D239A41}"/>
          </ac:spMkLst>
        </pc:spChg>
      </pc:sldChg>
      <pc:sldChg chg="modSp mod">
        <pc:chgData name="Jeroen de Ruig" userId="93323e29-d364-4247-afb1-34d8eba1bd55" providerId="ADAL" clId="{AAB1E24D-D4EE-49E3-839E-15ACE171CAF4}" dt="2025-09-11T08:26:53.936" v="287" actId="20577"/>
        <pc:sldMkLst>
          <pc:docMk/>
          <pc:sldMk cId="376157338" sldId="664"/>
        </pc:sldMkLst>
        <pc:spChg chg="mod">
          <ac:chgData name="Jeroen de Ruig" userId="93323e29-d364-4247-afb1-34d8eba1bd55" providerId="ADAL" clId="{AAB1E24D-D4EE-49E3-839E-15ACE171CAF4}" dt="2025-09-11T08:26:53.936" v="287" actId="20577"/>
          <ac:spMkLst>
            <pc:docMk/>
            <pc:sldMk cId="376157338" sldId="664"/>
            <ac:spMk id="5" creationId="{1BD877B1-DE41-73F4-094B-8BD7D7AF1242}"/>
          </ac:spMkLst>
        </pc:spChg>
      </pc:sldChg>
      <pc:sldChg chg="addSp delSp modSp mod">
        <pc:chgData name="Jeroen de Ruig" userId="93323e29-d364-4247-afb1-34d8eba1bd55" providerId="ADAL" clId="{AAB1E24D-D4EE-49E3-839E-15ACE171CAF4}" dt="2025-09-11T08:34:07.247" v="293" actId="14100"/>
        <pc:sldMkLst>
          <pc:docMk/>
          <pc:sldMk cId="1685610192" sldId="673"/>
        </pc:sldMkLst>
        <pc:spChg chg="add del mod">
          <ac:chgData name="Jeroen de Ruig" userId="93323e29-d364-4247-afb1-34d8eba1bd55" providerId="ADAL" clId="{AAB1E24D-D4EE-49E3-839E-15ACE171CAF4}" dt="2025-09-11T08:33:47.587" v="289" actId="22"/>
          <ac:spMkLst>
            <pc:docMk/>
            <pc:sldMk cId="1685610192" sldId="673"/>
            <ac:spMk id="4" creationId="{0992FBA0-F8A5-C428-70B9-696554D76801}"/>
          </ac:spMkLst>
        </pc:spChg>
        <pc:picChg chg="del">
          <ac:chgData name="Jeroen de Ruig" userId="93323e29-d364-4247-afb1-34d8eba1bd55" providerId="ADAL" clId="{AAB1E24D-D4EE-49E3-839E-15ACE171CAF4}" dt="2025-09-11T08:33:33.334" v="288" actId="478"/>
          <ac:picMkLst>
            <pc:docMk/>
            <pc:sldMk cId="1685610192" sldId="673"/>
            <ac:picMk id="5" creationId="{B9AA8BC6-1B28-22C0-5C6B-FF1322E8A7A3}"/>
          </ac:picMkLst>
        </pc:picChg>
        <pc:picChg chg="add mod ord">
          <ac:chgData name="Jeroen de Ruig" userId="93323e29-d364-4247-afb1-34d8eba1bd55" providerId="ADAL" clId="{AAB1E24D-D4EE-49E3-839E-15ACE171CAF4}" dt="2025-09-11T08:34:07.247" v="293" actId="14100"/>
          <ac:picMkLst>
            <pc:docMk/>
            <pc:sldMk cId="1685610192" sldId="673"/>
            <ac:picMk id="7" creationId="{518ADB04-7E43-2696-8204-CFDE345334DF}"/>
          </ac:picMkLst>
        </pc:picChg>
      </pc:sldChg>
      <pc:sldChg chg="addSp delSp modSp mod">
        <pc:chgData name="Jeroen de Ruig" userId="93323e29-d364-4247-afb1-34d8eba1bd55" providerId="ADAL" clId="{AAB1E24D-D4EE-49E3-839E-15ACE171CAF4}" dt="2025-09-10T10:56:53.383" v="24" actId="1076"/>
        <pc:sldMkLst>
          <pc:docMk/>
          <pc:sldMk cId="724739170" sldId="677"/>
        </pc:sldMkLst>
        <pc:spChg chg="add del">
          <ac:chgData name="Jeroen de Ruig" userId="93323e29-d364-4247-afb1-34d8eba1bd55" providerId="ADAL" clId="{AAB1E24D-D4EE-49E3-839E-15ACE171CAF4}" dt="2025-09-10T10:56:17.872" v="14" actId="478"/>
          <ac:spMkLst>
            <pc:docMk/>
            <pc:sldMk cId="724739170" sldId="677"/>
            <ac:spMk id="6" creationId="{A0A93A9C-5F25-42E5-639B-88BED5D1B7DB}"/>
          </ac:spMkLst>
        </pc:spChg>
        <pc:spChg chg="add del mod">
          <ac:chgData name="Jeroen de Ruig" userId="93323e29-d364-4247-afb1-34d8eba1bd55" providerId="ADAL" clId="{AAB1E24D-D4EE-49E3-839E-15ACE171CAF4}" dt="2025-09-10T10:55:32.786" v="4" actId="478"/>
          <ac:spMkLst>
            <pc:docMk/>
            <pc:sldMk cId="724739170" sldId="677"/>
            <ac:spMk id="7" creationId="{51A7A330-147E-C52C-DAAC-6CE6F903F431}"/>
          </ac:spMkLst>
        </pc:spChg>
        <pc:picChg chg="del">
          <ac:chgData name="Jeroen de Ruig" userId="93323e29-d364-4247-afb1-34d8eba1bd55" providerId="ADAL" clId="{AAB1E24D-D4EE-49E3-839E-15ACE171CAF4}" dt="2025-09-10T10:55:24.321" v="3" actId="478"/>
          <ac:picMkLst>
            <pc:docMk/>
            <pc:sldMk cId="724739170" sldId="677"/>
            <ac:picMk id="5" creationId="{80451A00-85E6-8864-44C2-D7E6DA55ABE5}"/>
          </ac:picMkLst>
        </pc:picChg>
        <pc:picChg chg="add del mod">
          <ac:chgData name="Jeroen de Ruig" userId="93323e29-d364-4247-afb1-34d8eba1bd55" providerId="ADAL" clId="{AAB1E24D-D4EE-49E3-839E-15ACE171CAF4}" dt="2025-09-10T10:56:17.402" v="13" actId="22"/>
          <ac:picMkLst>
            <pc:docMk/>
            <pc:sldMk cId="724739170" sldId="677"/>
            <ac:picMk id="9" creationId="{6F8D387C-DD5D-0A62-0038-AEE294F56668}"/>
          </ac:picMkLst>
        </pc:picChg>
        <pc:picChg chg="add mod">
          <ac:chgData name="Jeroen de Ruig" userId="93323e29-d364-4247-afb1-34d8eba1bd55" providerId="ADAL" clId="{AAB1E24D-D4EE-49E3-839E-15ACE171CAF4}" dt="2025-09-10T10:56:53.383" v="24" actId="1076"/>
          <ac:picMkLst>
            <pc:docMk/>
            <pc:sldMk cId="724739170" sldId="677"/>
            <ac:picMk id="11" creationId="{51C764D4-E87C-3690-8C49-B68352A2E1AE}"/>
          </ac:picMkLst>
        </pc:picChg>
        <pc:cxnChg chg="del">
          <ac:chgData name="Jeroen de Ruig" userId="93323e29-d364-4247-afb1-34d8eba1bd55" providerId="ADAL" clId="{AAB1E24D-D4EE-49E3-839E-15ACE171CAF4}" dt="2025-09-10T10:55:23.250" v="2" actId="478"/>
          <ac:cxnSpMkLst>
            <pc:docMk/>
            <pc:sldMk cId="724739170" sldId="677"/>
            <ac:cxnSpMk id="4" creationId="{CE0A8E7A-9B1A-FA83-3BC1-79B94B922B13}"/>
          </ac:cxnSpMkLst>
        </pc:cxnChg>
      </pc:sldChg>
      <pc:sldChg chg="modSp mod">
        <pc:chgData name="Jeroen de Ruig" userId="93323e29-d364-4247-afb1-34d8eba1bd55" providerId="ADAL" clId="{AAB1E24D-D4EE-49E3-839E-15ACE171CAF4}" dt="2025-09-10T10:57:48.297" v="63" actId="20577"/>
        <pc:sldMkLst>
          <pc:docMk/>
          <pc:sldMk cId="435991091" sldId="679"/>
        </pc:sldMkLst>
        <pc:spChg chg="mod">
          <ac:chgData name="Jeroen de Ruig" userId="93323e29-d364-4247-afb1-34d8eba1bd55" providerId="ADAL" clId="{AAB1E24D-D4EE-49E3-839E-15ACE171CAF4}" dt="2025-09-10T10:57:48.297" v="63" actId="20577"/>
          <ac:spMkLst>
            <pc:docMk/>
            <pc:sldMk cId="435991091" sldId="679"/>
            <ac:spMk id="3" creationId="{9238EF97-2567-2EDE-EEDF-C0E8C3E8351A}"/>
          </ac:spMkLst>
        </pc:spChg>
      </pc:sldChg>
      <pc:sldChg chg="modSp mod">
        <pc:chgData name="Jeroen de Ruig" userId="93323e29-d364-4247-afb1-34d8eba1bd55" providerId="ADAL" clId="{AAB1E24D-D4EE-49E3-839E-15ACE171CAF4}" dt="2025-09-11T07:17:49.596" v="127" actId="20577"/>
        <pc:sldMkLst>
          <pc:docMk/>
          <pc:sldMk cId="2673513890" sldId="680"/>
        </pc:sldMkLst>
        <pc:spChg chg="mod">
          <ac:chgData name="Jeroen de Ruig" userId="93323e29-d364-4247-afb1-34d8eba1bd55" providerId="ADAL" clId="{AAB1E24D-D4EE-49E3-839E-15ACE171CAF4}" dt="2025-09-11T07:17:49.596" v="127" actId="20577"/>
          <ac:spMkLst>
            <pc:docMk/>
            <pc:sldMk cId="2673513890" sldId="680"/>
            <ac:spMk id="4" creationId="{97238132-A617-618D-8FF4-FE77FCC8D62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79A022-D093-B247-B8E4-BDBABD7DC316}" type="datetimeFigureOut">
              <a:rPr lang="nl-NL" smtClean="0"/>
              <a:t>11-9-2025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E8863F-FEAA-BC49-B0FE-93BE43B2F99C}" type="slidenum">
              <a:rPr lang="nl-NL" smtClean="0"/>
              <a:t>‹nr.›</a:t>
            </a:fld>
            <a:endParaRPr lang="nl-NL"/>
          </a:p>
        </p:txBody>
      </p:sp>
    </p:spTree>
    <p:extLst>
      <p:ext uri="{BB962C8B-B14F-4D97-AF65-F5344CB8AC3E}">
        <p14:creationId xmlns:p14="http://schemas.microsoft.com/office/powerpoint/2010/main" val="3951935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10" name="Rechthoek 9">
            <a:extLst>
              <a:ext uri="{FF2B5EF4-FFF2-40B4-BE49-F238E27FC236}">
                <a16:creationId xmlns:a16="http://schemas.microsoft.com/office/drawing/2014/main" id="{38422D71-7993-8F4A-9636-5F29C603D932}"/>
              </a:ext>
            </a:extLst>
          </p:cNvPr>
          <p:cNvSpPr/>
          <p:nvPr userDrawn="1"/>
        </p:nvSpPr>
        <p:spPr>
          <a:xfrm>
            <a:off x="4207476" y="2372497"/>
            <a:ext cx="7982748" cy="4485503"/>
          </a:xfrm>
          <a:prstGeom prst="rect">
            <a:avLst/>
          </a:prstGeom>
          <a:solidFill>
            <a:srgbClr val="6F49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6F5CD263-8430-5E42-9D99-ACAFF7B0C085}"/>
              </a:ext>
            </a:extLst>
          </p:cNvPr>
          <p:cNvSpPr>
            <a:spLocks noGrp="1"/>
          </p:cNvSpPr>
          <p:nvPr>
            <p:ph type="ctrTitle" hasCustomPrompt="1"/>
          </p:nvPr>
        </p:nvSpPr>
        <p:spPr>
          <a:xfrm>
            <a:off x="4814712" y="2580640"/>
            <a:ext cx="7292622" cy="725311"/>
          </a:xfrm>
        </p:spPr>
        <p:txBody>
          <a:bodyPr anchor="ctr">
            <a:noAutofit/>
          </a:bodyPr>
          <a:lstStyle>
            <a:lvl1pPr algn="l">
              <a:defRPr sz="3200">
                <a:solidFill>
                  <a:schemeClr val="bg1"/>
                </a:solidFill>
              </a:defRPr>
            </a:lvl1pPr>
          </a:lstStyle>
          <a:p>
            <a:r>
              <a:rPr lang="nl-NL"/>
              <a:t>Klik hier om de titel in te voeren</a:t>
            </a:r>
          </a:p>
        </p:txBody>
      </p:sp>
      <p:sp>
        <p:nvSpPr>
          <p:cNvPr id="3" name="Ondertitel 2">
            <a:extLst>
              <a:ext uri="{FF2B5EF4-FFF2-40B4-BE49-F238E27FC236}">
                <a16:creationId xmlns:a16="http://schemas.microsoft.com/office/drawing/2014/main" id="{D968C8E3-9D6F-2C46-8401-B0157656D486}"/>
              </a:ext>
            </a:extLst>
          </p:cNvPr>
          <p:cNvSpPr>
            <a:spLocks noGrp="1"/>
          </p:cNvSpPr>
          <p:nvPr>
            <p:ph type="subTitle" idx="1" hasCustomPrompt="1"/>
          </p:nvPr>
        </p:nvSpPr>
        <p:spPr>
          <a:xfrm>
            <a:off x="4814713" y="3429001"/>
            <a:ext cx="7292622" cy="421640"/>
          </a:xfrm>
        </p:spPr>
        <p:txBody>
          <a:bodyPr anchor="ctr">
            <a:normAutofit/>
          </a:bodyPr>
          <a:lstStyle>
            <a:lvl1pPr marL="0" indent="0" algn="l">
              <a:buNone/>
              <a:defRPr sz="20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hier om een subtitel toe te voegen</a:t>
            </a:r>
          </a:p>
        </p:txBody>
      </p:sp>
      <p:grpSp>
        <p:nvGrpSpPr>
          <p:cNvPr id="26" name="Groep 25">
            <a:extLst>
              <a:ext uri="{FF2B5EF4-FFF2-40B4-BE49-F238E27FC236}">
                <a16:creationId xmlns:a16="http://schemas.microsoft.com/office/drawing/2014/main" id="{105A88C7-8F6B-C741-88C2-A20F0959F0EB}"/>
              </a:ext>
            </a:extLst>
          </p:cNvPr>
          <p:cNvGrpSpPr/>
          <p:nvPr userDrawn="1"/>
        </p:nvGrpSpPr>
        <p:grpSpPr>
          <a:xfrm>
            <a:off x="3372196" y="2568451"/>
            <a:ext cx="602668" cy="551629"/>
            <a:chOff x="6560240" y="3390176"/>
            <a:chExt cx="469777" cy="429992"/>
          </a:xfrm>
          <a:solidFill>
            <a:srgbClr val="6F4988"/>
          </a:solidFill>
        </p:grpSpPr>
        <p:sp>
          <p:nvSpPr>
            <p:cNvPr id="13" name="Vrije vorm 12">
              <a:extLst>
                <a:ext uri="{FF2B5EF4-FFF2-40B4-BE49-F238E27FC236}">
                  <a16:creationId xmlns:a16="http://schemas.microsoft.com/office/drawing/2014/main" id="{F38183CC-4854-D546-8373-FE4CF36C43FC}"/>
                </a:ext>
              </a:extLst>
            </p:cNvPr>
            <p:cNvSpPr/>
            <p:nvPr/>
          </p:nvSpPr>
          <p:spPr>
            <a:xfrm>
              <a:off x="6793199" y="3583224"/>
              <a:ext cx="236818" cy="236944"/>
            </a:xfrm>
            <a:custGeom>
              <a:avLst/>
              <a:gdLst>
                <a:gd name="connsiteX0" fmla="*/ 118409 w 236818"/>
                <a:gd name="connsiteY0" fmla="*/ 0 h 236944"/>
                <a:gd name="connsiteX1" fmla="*/ 0 w 236818"/>
                <a:gd name="connsiteY1" fmla="*/ 118472 h 236944"/>
                <a:gd name="connsiteX2" fmla="*/ 118409 w 236818"/>
                <a:gd name="connsiteY2" fmla="*/ 236945 h 236944"/>
                <a:gd name="connsiteX3" fmla="*/ 236818 w 236818"/>
                <a:gd name="connsiteY3" fmla="*/ 118472 h 236944"/>
                <a:gd name="connsiteX4" fmla="*/ 118409 w 236818"/>
                <a:gd name="connsiteY4" fmla="*/ 0 h 236944"/>
                <a:gd name="connsiteX5" fmla="*/ 118409 w 236818"/>
                <a:gd name="connsiteY5" fmla="*/ 173071 h 236944"/>
                <a:gd name="connsiteX6" fmla="*/ 63881 w 236818"/>
                <a:gd name="connsiteY6" fmla="*/ 118514 h 236944"/>
                <a:gd name="connsiteX7" fmla="*/ 118409 w 236818"/>
                <a:gd name="connsiteY7" fmla="*/ 63957 h 236944"/>
                <a:gd name="connsiteX8" fmla="*/ 172937 w 236818"/>
                <a:gd name="connsiteY8" fmla="*/ 118514 h 236944"/>
                <a:gd name="connsiteX9" fmla="*/ 118409 w 236818"/>
                <a:gd name="connsiteY9" fmla="*/ 173071 h 23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818" h="236944">
                  <a:moveTo>
                    <a:pt x="118409" y="0"/>
                  </a:moveTo>
                  <a:cubicBezTo>
                    <a:pt x="53013" y="0"/>
                    <a:pt x="0" y="53042"/>
                    <a:pt x="0" y="118472"/>
                  </a:cubicBezTo>
                  <a:cubicBezTo>
                    <a:pt x="0" y="183903"/>
                    <a:pt x="53013" y="236945"/>
                    <a:pt x="118409" y="236945"/>
                  </a:cubicBezTo>
                  <a:cubicBezTo>
                    <a:pt x="183805" y="236945"/>
                    <a:pt x="236818" y="183903"/>
                    <a:pt x="236818" y="118472"/>
                  </a:cubicBezTo>
                  <a:cubicBezTo>
                    <a:pt x="236818" y="53042"/>
                    <a:pt x="183805" y="0"/>
                    <a:pt x="118409" y="0"/>
                  </a:cubicBezTo>
                  <a:close/>
                  <a:moveTo>
                    <a:pt x="118409" y="173071"/>
                  </a:moveTo>
                  <a:cubicBezTo>
                    <a:pt x="88293" y="173071"/>
                    <a:pt x="63881" y="148646"/>
                    <a:pt x="63881" y="118514"/>
                  </a:cubicBezTo>
                  <a:cubicBezTo>
                    <a:pt x="63881" y="88382"/>
                    <a:pt x="88293" y="63957"/>
                    <a:pt x="118409" y="63957"/>
                  </a:cubicBezTo>
                  <a:cubicBezTo>
                    <a:pt x="148525" y="63957"/>
                    <a:pt x="172937" y="88382"/>
                    <a:pt x="172937" y="118514"/>
                  </a:cubicBezTo>
                  <a:cubicBezTo>
                    <a:pt x="172937" y="148646"/>
                    <a:pt x="148525" y="173071"/>
                    <a:pt x="118409" y="173071"/>
                  </a:cubicBezTo>
                  <a:close/>
                </a:path>
              </a:pathLst>
            </a:custGeom>
            <a:grpFill/>
            <a:ln w="429" cap="flat">
              <a:noFill/>
              <a:prstDash val="solid"/>
              <a:miter/>
            </a:ln>
          </p:spPr>
          <p:txBody>
            <a:bodyPr rtlCol="0" anchor="ctr"/>
            <a:lstStyle/>
            <a:p>
              <a:endParaRPr lang="nl-NL"/>
            </a:p>
          </p:txBody>
        </p:sp>
        <p:sp>
          <p:nvSpPr>
            <p:cNvPr id="25" name="Vrije vorm 24">
              <a:extLst>
                <a:ext uri="{FF2B5EF4-FFF2-40B4-BE49-F238E27FC236}">
                  <a16:creationId xmlns:a16="http://schemas.microsoft.com/office/drawing/2014/main" id="{3D27DB5C-9A0F-A340-B0C9-80D79453DE1D}"/>
                </a:ext>
              </a:extLst>
            </p:cNvPr>
            <p:cNvSpPr/>
            <p:nvPr/>
          </p:nvSpPr>
          <p:spPr>
            <a:xfrm>
              <a:off x="6560240" y="3390176"/>
              <a:ext cx="188792" cy="182513"/>
            </a:xfrm>
            <a:custGeom>
              <a:avLst/>
              <a:gdLst>
                <a:gd name="connsiteX0" fmla="*/ 5033 w 188792"/>
                <a:gd name="connsiteY0" fmla="*/ 175841 h 182513"/>
                <a:gd name="connsiteX1" fmla="*/ 839 w 188792"/>
                <a:gd name="connsiteY1" fmla="*/ 132363 h 182513"/>
                <a:gd name="connsiteX2" fmla="*/ 0 w 188792"/>
                <a:gd name="connsiteY2" fmla="*/ 90606 h 182513"/>
                <a:gd name="connsiteX3" fmla="*/ 839 w 188792"/>
                <a:gd name="connsiteY3" fmla="*/ 48640 h 182513"/>
                <a:gd name="connsiteX4" fmla="*/ 5033 w 188792"/>
                <a:gd name="connsiteY4" fmla="*/ 6673 h 182513"/>
                <a:gd name="connsiteX5" fmla="*/ 51844 w 188792"/>
                <a:gd name="connsiteY5" fmla="*/ 1679 h 182513"/>
                <a:gd name="connsiteX6" fmla="*/ 95256 w 188792"/>
                <a:gd name="connsiteY6" fmla="*/ 0 h 182513"/>
                <a:gd name="connsiteX7" fmla="*/ 138710 w 188792"/>
                <a:gd name="connsiteY7" fmla="*/ 1679 h 182513"/>
                <a:gd name="connsiteX8" fmla="*/ 183801 w 188792"/>
                <a:gd name="connsiteY8" fmla="*/ 6673 h 182513"/>
                <a:gd name="connsiteX9" fmla="*/ 187995 w 188792"/>
                <a:gd name="connsiteY9" fmla="*/ 48640 h 182513"/>
                <a:gd name="connsiteX10" fmla="*/ 188792 w 188792"/>
                <a:gd name="connsiteY10" fmla="*/ 90606 h 182513"/>
                <a:gd name="connsiteX11" fmla="*/ 187995 w 188792"/>
                <a:gd name="connsiteY11" fmla="*/ 132363 h 182513"/>
                <a:gd name="connsiteX12" fmla="*/ 183801 w 188792"/>
                <a:gd name="connsiteY12" fmla="*/ 175841 h 182513"/>
                <a:gd name="connsiteX13" fmla="*/ 139549 w 188792"/>
                <a:gd name="connsiteY13" fmla="*/ 180835 h 182513"/>
                <a:gd name="connsiteX14" fmla="*/ 96934 w 188792"/>
                <a:gd name="connsiteY14" fmla="*/ 182514 h 182513"/>
                <a:gd name="connsiteX15" fmla="*/ 51844 w 188792"/>
                <a:gd name="connsiteY15" fmla="*/ 180835 h 182513"/>
                <a:gd name="connsiteX16" fmla="*/ 5033 w 188792"/>
                <a:gd name="connsiteY16" fmla="*/ 175841 h 18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8792" h="182513">
                  <a:moveTo>
                    <a:pt x="5033" y="175841"/>
                  </a:moveTo>
                  <a:cubicBezTo>
                    <a:pt x="2697" y="161455"/>
                    <a:pt x="1296" y="146931"/>
                    <a:pt x="839" y="132363"/>
                  </a:cubicBezTo>
                  <a:cubicBezTo>
                    <a:pt x="252" y="116794"/>
                    <a:pt x="0" y="102987"/>
                    <a:pt x="0" y="90606"/>
                  </a:cubicBezTo>
                  <a:cubicBezTo>
                    <a:pt x="0" y="78226"/>
                    <a:pt x="252" y="64419"/>
                    <a:pt x="839" y="48640"/>
                  </a:cubicBezTo>
                  <a:cubicBezTo>
                    <a:pt x="1229" y="34568"/>
                    <a:pt x="2630" y="20543"/>
                    <a:pt x="5033" y="6673"/>
                  </a:cubicBezTo>
                  <a:cubicBezTo>
                    <a:pt x="19517" y="4435"/>
                    <a:pt x="35120" y="2770"/>
                    <a:pt x="51844" y="1679"/>
                  </a:cubicBezTo>
                  <a:cubicBezTo>
                    <a:pt x="68621" y="588"/>
                    <a:pt x="83008" y="0"/>
                    <a:pt x="95256" y="0"/>
                  </a:cubicBezTo>
                  <a:cubicBezTo>
                    <a:pt x="107504" y="0"/>
                    <a:pt x="121975" y="588"/>
                    <a:pt x="138710" y="1679"/>
                  </a:cubicBezTo>
                  <a:cubicBezTo>
                    <a:pt x="155446" y="2770"/>
                    <a:pt x="170420" y="4448"/>
                    <a:pt x="183801" y="6673"/>
                  </a:cubicBezTo>
                  <a:cubicBezTo>
                    <a:pt x="186183" y="20546"/>
                    <a:pt x="187584" y="34569"/>
                    <a:pt x="187995" y="48640"/>
                  </a:cubicBezTo>
                  <a:cubicBezTo>
                    <a:pt x="188528" y="64251"/>
                    <a:pt x="188792" y="78240"/>
                    <a:pt x="188792" y="90606"/>
                  </a:cubicBezTo>
                  <a:cubicBezTo>
                    <a:pt x="188792" y="102973"/>
                    <a:pt x="188528" y="116891"/>
                    <a:pt x="187995" y="132363"/>
                  </a:cubicBezTo>
                  <a:cubicBezTo>
                    <a:pt x="187517" y="146930"/>
                    <a:pt x="186116" y="161451"/>
                    <a:pt x="183801" y="175841"/>
                  </a:cubicBezTo>
                  <a:cubicBezTo>
                    <a:pt x="170433" y="178053"/>
                    <a:pt x="155685" y="179714"/>
                    <a:pt x="139549" y="180835"/>
                  </a:cubicBezTo>
                  <a:cubicBezTo>
                    <a:pt x="123359" y="181968"/>
                    <a:pt x="109182" y="182514"/>
                    <a:pt x="96934" y="182514"/>
                  </a:cubicBezTo>
                  <a:cubicBezTo>
                    <a:pt x="83541" y="182514"/>
                    <a:pt x="68508" y="181956"/>
                    <a:pt x="51844" y="180835"/>
                  </a:cubicBezTo>
                  <a:cubicBezTo>
                    <a:pt x="35179" y="179714"/>
                    <a:pt x="19575" y="178053"/>
                    <a:pt x="5033" y="175841"/>
                  </a:cubicBezTo>
                  <a:close/>
                </a:path>
              </a:pathLst>
            </a:custGeom>
            <a:grpFill/>
            <a:ln w="429" cap="flat">
              <a:noFill/>
              <a:prstDash val="solid"/>
              <a:miter/>
            </a:ln>
          </p:spPr>
          <p:txBody>
            <a:bodyPr rtlCol="0" anchor="ctr"/>
            <a:lstStyle/>
            <a:p>
              <a:endParaRPr lang="nl-NL"/>
            </a:p>
          </p:txBody>
        </p:sp>
      </p:grpSp>
      <p:pic>
        <p:nvPicPr>
          <p:cNvPr id="30" name="Graphic 29">
            <a:extLst>
              <a:ext uri="{FF2B5EF4-FFF2-40B4-BE49-F238E27FC236}">
                <a16:creationId xmlns:a16="http://schemas.microsoft.com/office/drawing/2014/main" id="{BBB3B01F-9F5F-254F-9AF5-3C23F6CC3F7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38664" y="333361"/>
            <a:ext cx="2362061" cy="738303"/>
          </a:xfrm>
          <a:prstGeom prst="rect">
            <a:avLst/>
          </a:prstGeom>
        </p:spPr>
      </p:pic>
      <p:sp>
        <p:nvSpPr>
          <p:cNvPr id="35" name="Tijdelijke aanduiding voor tekst 34" descr="Neem auteurs">
            <a:extLst>
              <a:ext uri="{FF2B5EF4-FFF2-40B4-BE49-F238E27FC236}">
                <a16:creationId xmlns:a16="http://schemas.microsoft.com/office/drawing/2014/main" id="{48189CF5-B2FF-9E49-9486-D996633CD00E}"/>
              </a:ext>
            </a:extLst>
          </p:cNvPr>
          <p:cNvSpPr>
            <a:spLocks noGrp="1"/>
          </p:cNvSpPr>
          <p:nvPr>
            <p:ph type="body" sz="quarter" idx="10" hasCustomPrompt="1"/>
          </p:nvPr>
        </p:nvSpPr>
        <p:spPr>
          <a:xfrm>
            <a:off x="1423307" y="5846577"/>
            <a:ext cx="2630806" cy="234143"/>
          </a:xfrm>
        </p:spPr>
        <p:txBody>
          <a:bodyPr>
            <a:normAutofit/>
          </a:bodyPr>
          <a:lstStyle>
            <a:lvl1pPr marL="0" indent="0" algn="r">
              <a:buNone/>
              <a:defRPr lang="nl-NL" sz="1000" kern="1200" dirty="0">
                <a:solidFill>
                  <a:srgbClr val="6F4988"/>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nl-NL"/>
              <a:t>Klik hier om naam auteur(s) te bewerken</a:t>
            </a:r>
          </a:p>
        </p:txBody>
      </p:sp>
      <p:sp>
        <p:nvSpPr>
          <p:cNvPr id="36" name="Tijdelijke aanduiding voor tekst 34">
            <a:extLst>
              <a:ext uri="{FF2B5EF4-FFF2-40B4-BE49-F238E27FC236}">
                <a16:creationId xmlns:a16="http://schemas.microsoft.com/office/drawing/2014/main" id="{9145F1E6-D4FA-8646-973A-CA264C2FD0CC}"/>
              </a:ext>
            </a:extLst>
          </p:cNvPr>
          <p:cNvSpPr>
            <a:spLocks noGrp="1"/>
          </p:cNvSpPr>
          <p:nvPr>
            <p:ph type="body" sz="quarter" idx="11" hasCustomPrompt="1"/>
          </p:nvPr>
        </p:nvSpPr>
        <p:spPr>
          <a:xfrm>
            <a:off x="1423307" y="6068536"/>
            <a:ext cx="2630806" cy="234143"/>
          </a:xfrm>
        </p:spPr>
        <p:txBody>
          <a:bodyPr>
            <a:normAutofit/>
          </a:bodyPr>
          <a:lstStyle>
            <a:lvl1pPr marL="0" indent="0" algn="r">
              <a:buNone/>
              <a:defRPr lang="nl-NL" sz="1000" kern="1200" dirty="0">
                <a:solidFill>
                  <a:srgbClr val="6F4988"/>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nl-NL"/>
              <a:t>voeg hier datum toe (</a:t>
            </a:r>
            <a:r>
              <a:rPr lang="nl-NL" err="1"/>
              <a:t>dd</a:t>
            </a:r>
            <a:r>
              <a:rPr lang="nl-NL"/>
              <a:t> maand </a:t>
            </a:r>
            <a:r>
              <a:rPr lang="nl-NL" err="1"/>
              <a:t>jjj</a:t>
            </a:r>
            <a:r>
              <a:rPr lang="nl-NL"/>
              <a:t>)</a:t>
            </a:r>
          </a:p>
        </p:txBody>
      </p:sp>
      <p:sp>
        <p:nvSpPr>
          <p:cNvPr id="37" name="Tijdelijke aanduiding voor tekst 34">
            <a:extLst>
              <a:ext uri="{FF2B5EF4-FFF2-40B4-BE49-F238E27FC236}">
                <a16:creationId xmlns:a16="http://schemas.microsoft.com/office/drawing/2014/main" id="{8DDB8A8C-89C2-A741-B269-77809654FE9B}"/>
              </a:ext>
            </a:extLst>
          </p:cNvPr>
          <p:cNvSpPr>
            <a:spLocks noGrp="1"/>
          </p:cNvSpPr>
          <p:nvPr>
            <p:ph type="body" sz="quarter" idx="12" hasCustomPrompt="1"/>
          </p:nvPr>
        </p:nvSpPr>
        <p:spPr>
          <a:xfrm>
            <a:off x="1423307" y="6290496"/>
            <a:ext cx="2630806" cy="234143"/>
          </a:xfrm>
        </p:spPr>
        <p:txBody>
          <a:bodyPr>
            <a:normAutofit/>
          </a:bodyPr>
          <a:lstStyle>
            <a:lvl1pPr marL="0" indent="0" algn="r">
              <a:buNone/>
              <a:defRPr lang="nl-NL" sz="1000" kern="1200" dirty="0">
                <a:solidFill>
                  <a:srgbClr val="6F4988"/>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nl-NL"/>
              <a:t> voeg hier een versienummer toe</a:t>
            </a:r>
          </a:p>
        </p:txBody>
      </p:sp>
      <p:sp>
        <p:nvSpPr>
          <p:cNvPr id="43" name="Tijdelijke aanduiding voor tekst 42">
            <a:extLst>
              <a:ext uri="{FF2B5EF4-FFF2-40B4-BE49-F238E27FC236}">
                <a16:creationId xmlns:a16="http://schemas.microsoft.com/office/drawing/2014/main" id="{70A2F176-9EA6-5448-8233-87D084B58566}"/>
              </a:ext>
            </a:extLst>
          </p:cNvPr>
          <p:cNvSpPr>
            <a:spLocks noGrp="1"/>
          </p:cNvSpPr>
          <p:nvPr>
            <p:ph type="body" sz="quarter" idx="13" hasCustomPrompt="1"/>
          </p:nvPr>
        </p:nvSpPr>
        <p:spPr>
          <a:xfrm>
            <a:off x="4814712" y="4053863"/>
            <a:ext cx="7292622" cy="2470775"/>
          </a:xfrm>
        </p:spPr>
        <p:txBody>
          <a:bodyPr anchor="ctr">
            <a:normAutofit/>
          </a:bodyPr>
          <a:lstStyle>
            <a:lvl1pPr marL="0" indent="0">
              <a:buNone/>
              <a:defRPr sz="1400">
                <a:solidFill>
                  <a:schemeClr val="bg1"/>
                </a:solidFill>
              </a:defRPr>
            </a:lvl1pPr>
          </a:lstStyle>
          <a:p>
            <a:pPr lvl="0"/>
            <a:r>
              <a:rPr lang="nl-NL"/>
              <a:t>Ruimte voor een korte samenvatting van de presentatie (optioneel)</a:t>
            </a:r>
          </a:p>
        </p:txBody>
      </p:sp>
      <p:sp>
        <p:nvSpPr>
          <p:cNvPr id="45" name="Tijdelijke aanduiding voor afbeelding 44">
            <a:extLst>
              <a:ext uri="{FF2B5EF4-FFF2-40B4-BE49-F238E27FC236}">
                <a16:creationId xmlns:a16="http://schemas.microsoft.com/office/drawing/2014/main" id="{2BF3ABE0-89DA-094A-BE5E-62259D40E88E}"/>
              </a:ext>
            </a:extLst>
          </p:cNvPr>
          <p:cNvSpPr>
            <a:spLocks noGrp="1"/>
          </p:cNvSpPr>
          <p:nvPr>
            <p:ph type="pic" sz="quarter" idx="14" hasCustomPrompt="1"/>
          </p:nvPr>
        </p:nvSpPr>
        <p:spPr>
          <a:xfrm>
            <a:off x="8726805" y="333361"/>
            <a:ext cx="3200400" cy="738303"/>
          </a:xfrm>
        </p:spPr>
        <p:txBody>
          <a:bodyPr anchor="ctr">
            <a:normAutofit/>
          </a:bodyPr>
          <a:lstStyle>
            <a:lvl1pPr marL="0" indent="0" algn="ctr">
              <a:buNone/>
              <a:defRPr sz="1800"/>
            </a:lvl1pPr>
          </a:lstStyle>
          <a:p>
            <a:r>
              <a:rPr lang="nl-NL"/>
              <a:t>Optioneel hier het logo van netwerk/gebruikersgroep</a:t>
            </a:r>
          </a:p>
        </p:txBody>
      </p:sp>
    </p:spTree>
    <p:extLst>
      <p:ext uri="{BB962C8B-B14F-4D97-AF65-F5344CB8AC3E}">
        <p14:creationId xmlns:p14="http://schemas.microsoft.com/office/powerpoint/2010/main" val="283996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B9F56C33-C151-2A47-BA9B-16871307FB7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55083" y="366891"/>
            <a:ext cx="1619607" cy="506236"/>
          </a:xfrm>
          <a:prstGeom prst="rect">
            <a:avLst/>
          </a:prstGeom>
        </p:spPr>
      </p:pic>
      <p:sp>
        <p:nvSpPr>
          <p:cNvPr id="2" name="Tijdelijke aanduiding voor datum 1">
            <a:extLst>
              <a:ext uri="{FF2B5EF4-FFF2-40B4-BE49-F238E27FC236}">
                <a16:creationId xmlns:a16="http://schemas.microsoft.com/office/drawing/2014/main" id="{4CFF7DBD-D7AD-024B-AF02-5B6C7836E8CC}"/>
              </a:ext>
            </a:extLst>
          </p:cNvPr>
          <p:cNvSpPr>
            <a:spLocks noGrp="1"/>
          </p:cNvSpPr>
          <p:nvPr>
            <p:ph type="dt" sz="half" idx="10"/>
          </p:nvPr>
        </p:nvSpPr>
        <p:spPr/>
        <p:txBody>
          <a:bodyPr/>
          <a:lstStyle/>
          <a:p>
            <a:fld id="{6417C4FB-CB77-3243-B677-DE0A329A2450}" type="datetimeFigureOut">
              <a:rPr lang="nl-NL" smtClean="0"/>
              <a:t>11-9-2025</a:t>
            </a:fld>
            <a:endParaRPr lang="nl-NL"/>
          </a:p>
        </p:txBody>
      </p:sp>
      <p:sp>
        <p:nvSpPr>
          <p:cNvPr id="3" name="Tijdelijke aanduiding voor voettekst 2">
            <a:extLst>
              <a:ext uri="{FF2B5EF4-FFF2-40B4-BE49-F238E27FC236}">
                <a16:creationId xmlns:a16="http://schemas.microsoft.com/office/drawing/2014/main" id="{59E9F144-A49A-AB44-B208-BCE91ECC2F4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D8BACE2A-E235-CE4C-B4A9-31A131057ADA}"/>
              </a:ext>
            </a:extLst>
          </p:cNvPr>
          <p:cNvSpPr>
            <a:spLocks noGrp="1"/>
          </p:cNvSpPr>
          <p:nvPr>
            <p:ph type="sldNum" sz="quarter" idx="12"/>
          </p:nvPr>
        </p:nvSpPr>
        <p:spPr/>
        <p:txBody>
          <a:bodyPr/>
          <a:lstStyle/>
          <a:p>
            <a:fld id="{8FDDECD5-BC7C-7F4C-BC69-D26D101D04B3}" type="slidenum">
              <a:rPr lang="nl-NL" smtClean="0"/>
              <a:t>‹nr.›</a:t>
            </a:fld>
            <a:endParaRPr lang="nl-NL"/>
          </a:p>
        </p:txBody>
      </p:sp>
    </p:spTree>
    <p:extLst>
      <p:ext uri="{BB962C8B-B14F-4D97-AF65-F5344CB8AC3E}">
        <p14:creationId xmlns:p14="http://schemas.microsoft.com/office/powerpoint/2010/main" val="4072932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sp>
        <p:nvSpPr>
          <p:cNvPr id="22" name="Rechthoek 21">
            <a:extLst>
              <a:ext uri="{FF2B5EF4-FFF2-40B4-BE49-F238E27FC236}">
                <a16:creationId xmlns:a16="http://schemas.microsoft.com/office/drawing/2014/main" id="{E10F817C-C4C4-B242-86B8-A8458A82E44C}"/>
              </a:ext>
            </a:extLst>
          </p:cNvPr>
          <p:cNvSpPr/>
          <p:nvPr userDrawn="1"/>
        </p:nvSpPr>
        <p:spPr>
          <a:xfrm>
            <a:off x="0" y="0"/>
            <a:ext cx="12192000" cy="6858000"/>
          </a:xfrm>
          <a:prstGeom prst="rect">
            <a:avLst/>
          </a:prstGeom>
          <a:solidFill>
            <a:srgbClr val="5343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64C3BB32-AEEA-8C49-AF0D-82BDAA6AA7F1}"/>
              </a:ext>
            </a:extLst>
          </p:cNvPr>
          <p:cNvSpPr>
            <a:spLocks noGrp="1"/>
          </p:cNvSpPr>
          <p:nvPr>
            <p:ph type="title" hasCustomPrompt="1"/>
          </p:nvPr>
        </p:nvSpPr>
        <p:spPr>
          <a:xfrm>
            <a:off x="6425505" y="2309040"/>
            <a:ext cx="5653225" cy="1218813"/>
          </a:xfrm>
        </p:spPr>
        <p:txBody>
          <a:bodyPr anchor="ctr">
            <a:normAutofit/>
          </a:bodyPr>
          <a:lstStyle>
            <a:lvl1pPr>
              <a:defRPr sz="2800">
                <a:solidFill>
                  <a:schemeClr val="bg1"/>
                </a:solidFill>
              </a:defRPr>
            </a:lvl1pPr>
          </a:lstStyle>
          <a:p>
            <a:r>
              <a:rPr lang="nl-NL"/>
              <a:t>Titel afsluiting bewerken</a:t>
            </a:r>
          </a:p>
        </p:txBody>
      </p:sp>
      <p:pic>
        <p:nvPicPr>
          <p:cNvPr id="23" name="Graphic 22">
            <a:extLst>
              <a:ext uri="{FF2B5EF4-FFF2-40B4-BE49-F238E27FC236}">
                <a16:creationId xmlns:a16="http://schemas.microsoft.com/office/drawing/2014/main" id="{1FE34544-4CC9-FA41-AE1F-B119CE80081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55083" y="366891"/>
            <a:ext cx="1619607" cy="506236"/>
          </a:xfrm>
          <a:prstGeom prst="rect">
            <a:avLst/>
          </a:prstGeom>
        </p:spPr>
      </p:pic>
      <p:sp>
        <p:nvSpPr>
          <p:cNvPr id="11" name="MBO Digitaal is een platform van MBO Raad voor samenwerking aan digitalisering in het mbo. MBO Digitaal werkt samen met alle mbo-instellingen en heeft sterke banden met MBO Voorzieningen, Kennisnet en SURF.">
            <a:extLst>
              <a:ext uri="{FF2B5EF4-FFF2-40B4-BE49-F238E27FC236}">
                <a16:creationId xmlns:a16="http://schemas.microsoft.com/office/drawing/2014/main" id="{E50BD36D-DC91-504C-9FE1-14E34B13CBDC}"/>
              </a:ext>
            </a:extLst>
          </p:cNvPr>
          <p:cNvSpPr txBox="1">
            <a:spLocks noGrp="1"/>
          </p:cNvSpPr>
          <p:nvPr>
            <p:ph type="subTitle" sz="quarter" idx="1" hasCustomPrompt="1"/>
          </p:nvPr>
        </p:nvSpPr>
        <p:spPr>
          <a:xfrm>
            <a:off x="455083" y="5298017"/>
            <a:ext cx="2143303" cy="738259"/>
          </a:xfrm>
          <a:prstGeom prst="rect">
            <a:avLst/>
          </a:prstGeom>
        </p:spPr>
        <p:txBody>
          <a:bodyPr>
            <a:normAutofit/>
          </a:bodyPr>
          <a:lstStyle>
            <a:lvl1pPr marL="0" indent="0" defTabSz="1901904">
              <a:lnSpc>
                <a:spcPct val="120000"/>
              </a:lnSpc>
              <a:spcBef>
                <a:spcPts val="3500"/>
              </a:spcBef>
              <a:buNone/>
              <a:defRPr sz="700" b="0">
                <a:solidFill>
                  <a:srgbClr val="FFFFFF"/>
                </a:solidFill>
                <a:latin typeface="Open Sans"/>
                <a:ea typeface="Open Sans"/>
                <a:cs typeface="Open Sans"/>
                <a:sym typeface="Open Sans"/>
              </a:defRPr>
            </a:lvl1pPr>
          </a:lstStyle>
          <a:p>
            <a:r>
              <a:t>MBO </a:t>
            </a:r>
            <a:r>
              <a:rPr err="1"/>
              <a:t>Digitaal</a:t>
            </a:r>
            <a:r>
              <a:t> is </a:t>
            </a:r>
            <a:r>
              <a:rPr err="1"/>
              <a:t>een</a:t>
            </a:r>
            <a:r>
              <a:t> platform van</a:t>
            </a:r>
            <a:r>
              <a:rPr lang="nl-NL"/>
              <a:t> de</a:t>
            </a:r>
            <a:r>
              <a:t> MBO </a:t>
            </a:r>
            <a:r>
              <a:rPr err="1"/>
              <a:t>Raad</a:t>
            </a:r>
            <a:r>
              <a:t> </a:t>
            </a:r>
            <a:r>
              <a:rPr err="1"/>
              <a:t>voor</a:t>
            </a:r>
            <a:r>
              <a:t> </a:t>
            </a:r>
            <a:r>
              <a:rPr err="1"/>
              <a:t>samenwerking</a:t>
            </a:r>
            <a:r>
              <a:t> </a:t>
            </a:r>
            <a:r>
              <a:rPr err="1"/>
              <a:t>aan</a:t>
            </a:r>
            <a:r>
              <a:t> </a:t>
            </a:r>
            <a:r>
              <a:rPr err="1"/>
              <a:t>digitalisering</a:t>
            </a:r>
            <a:r>
              <a:t> in het </a:t>
            </a:r>
            <a:r>
              <a:rPr err="1"/>
              <a:t>mbo</a:t>
            </a:r>
            <a:r>
              <a:t>. MBO </a:t>
            </a:r>
            <a:r>
              <a:rPr err="1"/>
              <a:t>Digitaal</a:t>
            </a:r>
            <a:r>
              <a:t> </a:t>
            </a:r>
            <a:r>
              <a:rPr err="1"/>
              <a:t>werkt</a:t>
            </a:r>
            <a:r>
              <a:t> </a:t>
            </a:r>
            <a:r>
              <a:rPr err="1"/>
              <a:t>samen</a:t>
            </a:r>
            <a:r>
              <a:t> met alle </a:t>
            </a:r>
            <a:r>
              <a:rPr err="1"/>
              <a:t>mbo-instellingen</a:t>
            </a:r>
            <a:r>
              <a:t> </a:t>
            </a:r>
            <a:r>
              <a:rPr err="1"/>
              <a:t>en</a:t>
            </a:r>
            <a:r>
              <a:t> </a:t>
            </a:r>
            <a:r>
              <a:rPr err="1"/>
              <a:t>heeft</a:t>
            </a:r>
            <a:r>
              <a:t> </a:t>
            </a:r>
            <a:r>
              <a:rPr err="1"/>
              <a:t>sterke</a:t>
            </a:r>
            <a:r>
              <a:t> </a:t>
            </a:r>
            <a:r>
              <a:rPr err="1"/>
              <a:t>banden</a:t>
            </a:r>
            <a:r>
              <a:t> met MBO </a:t>
            </a:r>
            <a:r>
              <a:rPr err="1"/>
              <a:t>Voorzieningen</a:t>
            </a:r>
            <a:r>
              <a:t>, </a:t>
            </a:r>
            <a:r>
              <a:rPr err="1"/>
              <a:t>Kennisnet</a:t>
            </a:r>
            <a:r>
              <a:t> </a:t>
            </a:r>
            <a:r>
              <a:rPr err="1"/>
              <a:t>en</a:t>
            </a:r>
            <a:r>
              <a:t> SURF. </a:t>
            </a:r>
          </a:p>
        </p:txBody>
      </p:sp>
      <p:sp>
        <p:nvSpPr>
          <p:cNvPr id="9" name="Tijdelijke aanduiding voor tekst 8">
            <a:extLst>
              <a:ext uri="{FF2B5EF4-FFF2-40B4-BE49-F238E27FC236}">
                <a16:creationId xmlns:a16="http://schemas.microsoft.com/office/drawing/2014/main" id="{E2770C0C-DA9F-9C48-B14F-902147353C60}"/>
              </a:ext>
            </a:extLst>
          </p:cNvPr>
          <p:cNvSpPr>
            <a:spLocks noGrp="1"/>
          </p:cNvSpPr>
          <p:nvPr>
            <p:ph type="body" sz="quarter" idx="10" hasCustomPrompt="1"/>
          </p:nvPr>
        </p:nvSpPr>
        <p:spPr>
          <a:xfrm>
            <a:off x="6426200" y="3678238"/>
            <a:ext cx="5653088" cy="2713037"/>
          </a:xfrm>
        </p:spPr>
        <p:txBody>
          <a:bodyPr>
            <a:normAutofit/>
          </a:bodyPr>
          <a:lstStyle>
            <a:lvl1pPr marL="0" indent="0">
              <a:buNone/>
              <a:defRPr sz="1800">
                <a:solidFill>
                  <a:schemeClr val="bg1"/>
                </a:solidFill>
              </a:defRPr>
            </a:lvl1pPr>
          </a:lstStyle>
          <a:p>
            <a:pPr lvl="0"/>
            <a:r>
              <a:rPr lang="nl-NL"/>
              <a:t>Vrije opmaakruimte om bv contactinformatie te plaatsen en/of aanvullende informatiebronnen)</a:t>
            </a:r>
          </a:p>
        </p:txBody>
      </p:sp>
    </p:spTree>
    <p:extLst>
      <p:ext uri="{BB962C8B-B14F-4D97-AF65-F5344CB8AC3E}">
        <p14:creationId xmlns:p14="http://schemas.microsoft.com/office/powerpoint/2010/main" val="718561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eldia" type="title">
  <p:cSld name="1_Titeldia">
    <p:spTree>
      <p:nvGrpSpPr>
        <p:cNvPr id="1" name="Shape 14"/>
        <p:cNvGrpSpPr/>
        <p:nvPr/>
      </p:nvGrpSpPr>
      <p:grpSpPr>
        <a:xfrm>
          <a:off x="0" y="0"/>
          <a:ext cx="0" cy="0"/>
          <a:chOff x="0" y="0"/>
          <a:chExt cx="0" cy="0"/>
        </a:xfrm>
      </p:grpSpPr>
      <p:sp>
        <p:nvSpPr>
          <p:cNvPr id="15" name="Google Shape;15;p34"/>
          <p:cNvSpPr txBox="1">
            <a:spLocks noGrp="1"/>
          </p:cNvSpPr>
          <p:nvPr>
            <p:ph type="ctrTitle"/>
          </p:nvPr>
        </p:nvSpPr>
        <p:spPr>
          <a:xfrm>
            <a:off x="0" y="2130426"/>
            <a:ext cx="12192000" cy="1442591"/>
          </a:xfrm>
          <a:prstGeom prst="rect">
            <a:avLst/>
          </a:prstGeom>
          <a:solidFill>
            <a:srgbClr val="0FA67E"/>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lt1"/>
              </a:buClr>
              <a:buSzPts val="1400"/>
              <a:buFont typeface="Montserrat"/>
              <a:buNone/>
              <a:defRPr sz="3200" b="0" i="0" u="none" strike="noStrike" cap="none">
                <a:solidFill>
                  <a:schemeClr val="lt1"/>
                </a:solidFill>
                <a:latin typeface="Montserrat"/>
                <a:ea typeface="Montserrat"/>
                <a:cs typeface="Montserrat"/>
                <a:sym typeface="Montserrat"/>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r>
              <a:rPr lang="nl-NL"/>
              <a:t>Klik om stijl te bewerken</a:t>
            </a:r>
            <a:endParaRPr/>
          </a:p>
        </p:txBody>
      </p:sp>
      <p:sp>
        <p:nvSpPr>
          <p:cNvPr id="16" name="Google Shape;16;p34"/>
          <p:cNvSpPr txBox="1">
            <a:spLocks noGrp="1"/>
          </p:cNvSpPr>
          <p:nvPr>
            <p:ph type="subTitle" idx="1"/>
          </p:nvPr>
        </p:nvSpPr>
        <p:spPr>
          <a:xfrm>
            <a:off x="1828800" y="3886200"/>
            <a:ext cx="8534400" cy="1752600"/>
          </a:xfrm>
          <a:prstGeom prst="rect">
            <a:avLst/>
          </a:prstGeom>
          <a:solidFill>
            <a:srgbClr val="F3F3F3"/>
          </a:solidFill>
          <a:ln>
            <a:noFill/>
          </a:ln>
        </p:spPr>
        <p:txBody>
          <a:bodyPr spcFirstLastPara="1" wrap="square" lIns="91425" tIns="91425" rIns="91425" bIns="91425" anchor="t" anchorCtr="0">
            <a:noAutofit/>
          </a:bodyPr>
          <a:lstStyle>
            <a:lvl1pPr marR="0" lvl="0" algn="ctr">
              <a:lnSpc>
                <a:spcPct val="100000"/>
              </a:lnSpc>
              <a:spcBef>
                <a:spcPts val="480"/>
              </a:spcBef>
              <a:spcAft>
                <a:spcPts val="0"/>
              </a:spcAft>
              <a:buClr>
                <a:srgbClr val="333333"/>
              </a:buClr>
              <a:buSzPts val="2800"/>
              <a:buFont typeface="Arial"/>
              <a:buNone/>
              <a:defRPr sz="2400" b="0" i="0" u="none" strike="noStrike" cap="none">
                <a:solidFill>
                  <a:srgbClr val="333333"/>
                </a:solidFill>
                <a:latin typeface="Montserrat"/>
                <a:ea typeface="Montserrat"/>
                <a:cs typeface="Montserrat"/>
                <a:sym typeface="Montserrat"/>
              </a:defRPr>
            </a:lvl1pPr>
            <a:lvl2pPr marR="0" lvl="1" algn="ctr">
              <a:lnSpc>
                <a:spcPct val="100000"/>
              </a:lnSpc>
              <a:spcBef>
                <a:spcPts val="480"/>
              </a:spcBef>
              <a:spcAft>
                <a:spcPts val="0"/>
              </a:spcAft>
              <a:buClr>
                <a:srgbClr val="888888"/>
              </a:buClr>
              <a:buSzPts val="2400"/>
              <a:buFont typeface="Arial"/>
              <a:buNone/>
              <a:defRPr sz="2400" b="0" i="0" u="none" strike="noStrike" cap="none">
                <a:solidFill>
                  <a:srgbClr val="888888"/>
                </a:solidFill>
                <a:latin typeface="Montserrat"/>
                <a:ea typeface="Montserrat"/>
                <a:cs typeface="Montserrat"/>
                <a:sym typeface="Montserrat"/>
              </a:defRPr>
            </a:lvl2pPr>
            <a:lvl3pPr marR="0" lvl="2"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Montserrat"/>
                <a:ea typeface="Montserrat"/>
                <a:cs typeface="Montserrat"/>
                <a:sym typeface="Montserrat"/>
              </a:defRPr>
            </a:lvl3pPr>
            <a:lvl4pPr marR="0" lvl="3"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Montserrat"/>
                <a:ea typeface="Montserrat"/>
                <a:cs typeface="Montserrat"/>
                <a:sym typeface="Montserrat"/>
              </a:defRPr>
            </a:lvl4pPr>
            <a:lvl5pPr marR="0" lvl="4"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Montserrat"/>
                <a:ea typeface="Montserrat"/>
                <a:cs typeface="Montserrat"/>
                <a:sym typeface="Montserrat"/>
              </a:defRPr>
            </a:lvl5pPr>
            <a:lvl6pPr marR="0" lvl="5"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r>
              <a:rPr lang="nl-NL"/>
              <a:t>Klikken om de ondertitelstijl van het model te bewerken</a:t>
            </a:r>
            <a:endParaRPr/>
          </a:p>
        </p:txBody>
      </p:sp>
      <p:sp>
        <p:nvSpPr>
          <p:cNvPr id="18" name="Google Shape;18;p34"/>
          <p:cNvSpPr txBox="1"/>
          <p:nvPr/>
        </p:nvSpPr>
        <p:spPr>
          <a:xfrm>
            <a:off x="8832304" y="6021288"/>
            <a:ext cx="3240360" cy="836712"/>
          </a:xfrm>
          <a:prstGeom prst="rect">
            <a:avLst/>
          </a:prstGeom>
          <a:solidFill>
            <a:schemeClr val="l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35177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2" name="Rechthoek 21">
            <a:extLst>
              <a:ext uri="{FF2B5EF4-FFF2-40B4-BE49-F238E27FC236}">
                <a16:creationId xmlns:a16="http://schemas.microsoft.com/office/drawing/2014/main" id="{E10F817C-C4C4-B242-86B8-A8458A82E44C}"/>
              </a:ext>
            </a:extLst>
          </p:cNvPr>
          <p:cNvSpPr/>
          <p:nvPr userDrawn="1"/>
        </p:nvSpPr>
        <p:spPr>
          <a:xfrm>
            <a:off x="0" y="0"/>
            <a:ext cx="12192000" cy="2378676"/>
          </a:xfrm>
          <a:prstGeom prst="rect">
            <a:avLst/>
          </a:prstGeom>
          <a:solidFill>
            <a:srgbClr val="1A7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64C3BB32-AEEA-8C49-AF0D-82BDAA6AA7F1}"/>
              </a:ext>
            </a:extLst>
          </p:cNvPr>
          <p:cNvSpPr>
            <a:spLocks noGrp="1"/>
          </p:cNvSpPr>
          <p:nvPr>
            <p:ph type="title" hasCustomPrompt="1"/>
          </p:nvPr>
        </p:nvSpPr>
        <p:spPr>
          <a:xfrm>
            <a:off x="2446629" y="1271073"/>
            <a:ext cx="9123234" cy="1113781"/>
          </a:xfrm>
        </p:spPr>
        <p:txBody>
          <a:bodyPr anchor="ctr">
            <a:normAutofit/>
          </a:bodyPr>
          <a:lstStyle>
            <a:lvl1pPr>
              <a:defRPr sz="3200">
                <a:solidFill>
                  <a:schemeClr val="bg1"/>
                </a:solidFill>
              </a:defRPr>
            </a:lvl1pPr>
          </a:lstStyle>
          <a:p>
            <a:r>
              <a:rPr lang="nl-NL"/>
              <a:t>Klik om de agendatitel toe te voegen</a:t>
            </a:r>
          </a:p>
        </p:txBody>
      </p:sp>
      <p:sp>
        <p:nvSpPr>
          <p:cNvPr id="4" name="Tijdelijke aanduiding voor datum 3">
            <a:extLst>
              <a:ext uri="{FF2B5EF4-FFF2-40B4-BE49-F238E27FC236}">
                <a16:creationId xmlns:a16="http://schemas.microsoft.com/office/drawing/2014/main" id="{A39D058A-EECA-A54A-BB0C-510CC520F6C6}"/>
              </a:ext>
            </a:extLst>
          </p:cNvPr>
          <p:cNvSpPr>
            <a:spLocks noGrp="1"/>
          </p:cNvSpPr>
          <p:nvPr>
            <p:ph type="dt" sz="half" idx="10"/>
          </p:nvPr>
        </p:nvSpPr>
        <p:spPr/>
        <p:txBody>
          <a:bodyPr/>
          <a:lstStyle/>
          <a:p>
            <a:fld id="{6417C4FB-CB77-3243-B677-DE0A329A2450}" type="datetimeFigureOut">
              <a:rPr lang="nl-NL" smtClean="0"/>
              <a:t>11-9-2025</a:t>
            </a:fld>
            <a:endParaRPr lang="nl-NL"/>
          </a:p>
        </p:txBody>
      </p:sp>
      <p:sp>
        <p:nvSpPr>
          <p:cNvPr id="5" name="Tijdelijke aanduiding voor voettekst 4">
            <a:extLst>
              <a:ext uri="{FF2B5EF4-FFF2-40B4-BE49-F238E27FC236}">
                <a16:creationId xmlns:a16="http://schemas.microsoft.com/office/drawing/2014/main" id="{A28004DF-F4FA-404E-A56C-3717C54EBA1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999757F-5688-EA47-B9F9-6DB6A90E0052}"/>
              </a:ext>
            </a:extLst>
          </p:cNvPr>
          <p:cNvSpPr>
            <a:spLocks noGrp="1"/>
          </p:cNvSpPr>
          <p:nvPr>
            <p:ph type="sldNum" sz="quarter" idx="12"/>
          </p:nvPr>
        </p:nvSpPr>
        <p:spPr/>
        <p:txBody>
          <a:bodyPr/>
          <a:lstStyle/>
          <a:p>
            <a:fld id="{8FDDECD5-BC7C-7F4C-BC69-D26D101D04B3}" type="slidenum">
              <a:rPr lang="nl-NL" smtClean="0"/>
              <a:t>‹nr.›</a:t>
            </a:fld>
            <a:endParaRPr lang="nl-NL"/>
          </a:p>
        </p:txBody>
      </p:sp>
      <p:grpSp>
        <p:nvGrpSpPr>
          <p:cNvPr id="19" name="Groep 18">
            <a:extLst>
              <a:ext uri="{FF2B5EF4-FFF2-40B4-BE49-F238E27FC236}">
                <a16:creationId xmlns:a16="http://schemas.microsoft.com/office/drawing/2014/main" id="{0F61B493-D1C4-DE4C-917C-2090CDEF8E1C}"/>
              </a:ext>
            </a:extLst>
          </p:cNvPr>
          <p:cNvGrpSpPr/>
          <p:nvPr userDrawn="1"/>
        </p:nvGrpSpPr>
        <p:grpSpPr>
          <a:xfrm>
            <a:off x="181924" y="2549613"/>
            <a:ext cx="481499" cy="440721"/>
            <a:chOff x="11795908" y="4351427"/>
            <a:chExt cx="469777" cy="429992"/>
          </a:xfrm>
          <a:solidFill>
            <a:srgbClr val="1A7399"/>
          </a:solidFill>
        </p:grpSpPr>
        <p:sp>
          <p:nvSpPr>
            <p:cNvPr id="20" name="Vrije vorm 19">
              <a:extLst>
                <a:ext uri="{FF2B5EF4-FFF2-40B4-BE49-F238E27FC236}">
                  <a16:creationId xmlns:a16="http://schemas.microsoft.com/office/drawing/2014/main" id="{E3E1F7E5-6319-684F-BB6F-673A19C8A03B}"/>
                </a:ext>
              </a:extLst>
            </p:cNvPr>
            <p:cNvSpPr/>
            <p:nvPr/>
          </p:nvSpPr>
          <p:spPr>
            <a:xfrm>
              <a:off x="12028867" y="4544475"/>
              <a:ext cx="236818" cy="236944"/>
            </a:xfrm>
            <a:custGeom>
              <a:avLst/>
              <a:gdLst>
                <a:gd name="connsiteX0" fmla="*/ 118409 w 236818"/>
                <a:gd name="connsiteY0" fmla="*/ 0 h 236944"/>
                <a:gd name="connsiteX1" fmla="*/ 0 w 236818"/>
                <a:gd name="connsiteY1" fmla="*/ 118472 h 236944"/>
                <a:gd name="connsiteX2" fmla="*/ 118409 w 236818"/>
                <a:gd name="connsiteY2" fmla="*/ 236945 h 236944"/>
                <a:gd name="connsiteX3" fmla="*/ 236818 w 236818"/>
                <a:gd name="connsiteY3" fmla="*/ 118472 h 236944"/>
                <a:gd name="connsiteX4" fmla="*/ 118409 w 236818"/>
                <a:gd name="connsiteY4" fmla="*/ 0 h 236944"/>
                <a:gd name="connsiteX5" fmla="*/ 118409 w 236818"/>
                <a:gd name="connsiteY5" fmla="*/ 173071 h 236944"/>
                <a:gd name="connsiteX6" fmla="*/ 63881 w 236818"/>
                <a:gd name="connsiteY6" fmla="*/ 118514 h 236944"/>
                <a:gd name="connsiteX7" fmla="*/ 118409 w 236818"/>
                <a:gd name="connsiteY7" fmla="*/ 63957 h 236944"/>
                <a:gd name="connsiteX8" fmla="*/ 172937 w 236818"/>
                <a:gd name="connsiteY8" fmla="*/ 118514 h 236944"/>
                <a:gd name="connsiteX9" fmla="*/ 118409 w 236818"/>
                <a:gd name="connsiteY9" fmla="*/ 173071 h 23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818" h="236944">
                  <a:moveTo>
                    <a:pt x="118409" y="0"/>
                  </a:moveTo>
                  <a:cubicBezTo>
                    <a:pt x="53013" y="0"/>
                    <a:pt x="0" y="53042"/>
                    <a:pt x="0" y="118472"/>
                  </a:cubicBezTo>
                  <a:cubicBezTo>
                    <a:pt x="0" y="183903"/>
                    <a:pt x="53013" y="236945"/>
                    <a:pt x="118409" y="236945"/>
                  </a:cubicBezTo>
                  <a:cubicBezTo>
                    <a:pt x="183805" y="236945"/>
                    <a:pt x="236818" y="183903"/>
                    <a:pt x="236818" y="118472"/>
                  </a:cubicBezTo>
                  <a:cubicBezTo>
                    <a:pt x="236818" y="53042"/>
                    <a:pt x="183805" y="0"/>
                    <a:pt x="118409" y="0"/>
                  </a:cubicBezTo>
                  <a:close/>
                  <a:moveTo>
                    <a:pt x="118409" y="173071"/>
                  </a:moveTo>
                  <a:cubicBezTo>
                    <a:pt x="88293" y="173071"/>
                    <a:pt x="63881" y="148646"/>
                    <a:pt x="63881" y="118514"/>
                  </a:cubicBezTo>
                  <a:cubicBezTo>
                    <a:pt x="63881" y="88382"/>
                    <a:pt x="88293" y="63957"/>
                    <a:pt x="118409" y="63957"/>
                  </a:cubicBezTo>
                  <a:cubicBezTo>
                    <a:pt x="148525" y="63957"/>
                    <a:pt x="172937" y="88382"/>
                    <a:pt x="172937" y="118514"/>
                  </a:cubicBezTo>
                  <a:cubicBezTo>
                    <a:pt x="172937" y="148646"/>
                    <a:pt x="148525" y="173071"/>
                    <a:pt x="118409" y="173071"/>
                  </a:cubicBezTo>
                  <a:close/>
                </a:path>
              </a:pathLst>
            </a:custGeom>
            <a:grpFill/>
            <a:ln w="429" cap="flat">
              <a:noFill/>
              <a:prstDash val="solid"/>
              <a:miter/>
            </a:ln>
          </p:spPr>
          <p:txBody>
            <a:bodyPr rtlCol="0" anchor="ctr"/>
            <a:lstStyle/>
            <a:p>
              <a:endParaRPr lang="nl-NL"/>
            </a:p>
          </p:txBody>
        </p:sp>
        <p:sp>
          <p:nvSpPr>
            <p:cNvPr id="21" name="Vrije vorm 20">
              <a:extLst>
                <a:ext uri="{FF2B5EF4-FFF2-40B4-BE49-F238E27FC236}">
                  <a16:creationId xmlns:a16="http://schemas.microsoft.com/office/drawing/2014/main" id="{899C1E92-749B-D64E-89ED-BBE69615825C}"/>
                </a:ext>
              </a:extLst>
            </p:cNvPr>
            <p:cNvSpPr/>
            <p:nvPr/>
          </p:nvSpPr>
          <p:spPr>
            <a:xfrm>
              <a:off x="11795908" y="4351427"/>
              <a:ext cx="188792" cy="182513"/>
            </a:xfrm>
            <a:custGeom>
              <a:avLst/>
              <a:gdLst>
                <a:gd name="connsiteX0" fmla="*/ 5033 w 188792"/>
                <a:gd name="connsiteY0" fmla="*/ 175841 h 182513"/>
                <a:gd name="connsiteX1" fmla="*/ 839 w 188792"/>
                <a:gd name="connsiteY1" fmla="*/ 132363 h 182513"/>
                <a:gd name="connsiteX2" fmla="*/ 0 w 188792"/>
                <a:gd name="connsiteY2" fmla="*/ 90606 h 182513"/>
                <a:gd name="connsiteX3" fmla="*/ 839 w 188792"/>
                <a:gd name="connsiteY3" fmla="*/ 48640 h 182513"/>
                <a:gd name="connsiteX4" fmla="*/ 5033 w 188792"/>
                <a:gd name="connsiteY4" fmla="*/ 6673 h 182513"/>
                <a:gd name="connsiteX5" fmla="*/ 51844 w 188792"/>
                <a:gd name="connsiteY5" fmla="*/ 1679 h 182513"/>
                <a:gd name="connsiteX6" fmla="*/ 95256 w 188792"/>
                <a:gd name="connsiteY6" fmla="*/ 0 h 182513"/>
                <a:gd name="connsiteX7" fmla="*/ 138710 w 188792"/>
                <a:gd name="connsiteY7" fmla="*/ 1679 h 182513"/>
                <a:gd name="connsiteX8" fmla="*/ 183801 w 188792"/>
                <a:gd name="connsiteY8" fmla="*/ 6673 h 182513"/>
                <a:gd name="connsiteX9" fmla="*/ 187995 w 188792"/>
                <a:gd name="connsiteY9" fmla="*/ 48640 h 182513"/>
                <a:gd name="connsiteX10" fmla="*/ 188792 w 188792"/>
                <a:gd name="connsiteY10" fmla="*/ 90606 h 182513"/>
                <a:gd name="connsiteX11" fmla="*/ 187995 w 188792"/>
                <a:gd name="connsiteY11" fmla="*/ 132363 h 182513"/>
                <a:gd name="connsiteX12" fmla="*/ 183801 w 188792"/>
                <a:gd name="connsiteY12" fmla="*/ 175841 h 182513"/>
                <a:gd name="connsiteX13" fmla="*/ 139549 w 188792"/>
                <a:gd name="connsiteY13" fmla="*/ 180835 h 182513"/>
                <a:gd name="connsiteX14" fmla="*/ 96934 w 188792"/>
                <a:gd name="connsiteY14" fmla="*/ 182514 h 182513"/>
                <a:gd name="connsiteX15" fmla="*/ 51844 w 188792"/>
                <a:gd name="connsiteY15" fmla="*/ 180835 h 182513"/>
                <a:gd name="connsiteX16" fmla="*/ 5033 w 188792"/>
                <a:gd name="connsiteY16" fmla="*/ 175841 h 18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8792" h="182513">
                  <a:moveTo>
                    <a:pt x="5033" y="175841"/>
                  </a:moveTo>
                  <a:cubicBezTo>
                    <a:pt x="2697" y="161455"/>
                    <a:pt x="1296" y="146931"/>
                    <a:pt x="839" y="132363"/>
                  </a:cubicBezTo>
                  <a:cubicBezTo>
                    <a:pt x="252" y="116794"/>
                    <a:pt x="0" y="102987"/>
                    <a:pt x="0" y="90606"/>
                  </a:cubicBezTo>
                  <a:cubicBezTo>
                    <a:pt x="0" y="78226"/>
                    <a:pt x="252" y="64419"/>
                    <a:pt x="839" y="48640"/>
                  </a:cubicBezTo>
                  <a:cubicBezTo>
                    <a:pt x="1229" y="34568"/>
                    <a:pt x="2630" y="20543"/>
                    <a:pt x="5033" y="6673"/>
                  </a:cubicBezTo>
                  <a:cubicBezTo>
                    <a:pt x="19517" y="4435"/>
                    <a:pt x="35120" y="2770"/>
                    <a:pt x="51844" y="1679"/>
                  </a:cubicBezTo>
                  <a:cubicBezTo>
                    <a:pt x="68621" y="588"/>
                    <a:pt x="83008" y="0"/>
                    <a:pt x="95256" y="0"/>
                  </a:cubicBezTo>
                  <a:cubicBezTo>
                    <a:pt x="107504" y="0"/>
                    <a:pt x="121975" y="588"/>
                    <a:pt x="138710" y="1679"/>
                  </a:cubicBezTo>
                  <a:cubicBezTo>
                    <a:pt x="155446" y="2770"/>
                    <a:pt x="170420" y="4448"/>
                    <a:pt x="183801" y="6673"/>
                  </a:cubicBezTo>
                  <a:cubicBezTo>
                    <a:pt x="186183" y="20546"/>
                    <a:pt x="187584" y="34569"/>
                    <a:pt x="187995" y="48640"/>
                  </a:cubicBezTo>
                  <a:cubicBezTo>
                    <a:pt x="188528" y="64251"/>
                    <a:pt x="188792" y="78240"/>
                    <a:pt x="188792" y="90606"/>
                  </a:cubicBezTo>
                  <a:cubicBezTo>
                    <a:pt x="188792" y="102973"/>
                    <a:pt x="188528" y="116891"/>
                    <a:pt x="187995" y="132363"/>
                  </a:cubicBezTo>
                  <a:cubicBezTo>
                    <a:pt x="187517" y="146930"/>
                    <a:pt x="186116" y="161451"/>
                    <a:pt x="183801" y="175841"/>
                  </a:cubicBezTo>
                  <a:cubicBezTo>
                    <a:pt x="170433" y="178053"/>
                    <a:pt x="155685" y="179714"/>
                    <a:pt x="139549" y="180835"/>
                  </a:cubicBezTo>
                  <a:cubicBezTo>
                    <a:pt x="123359" y="181968"/>
                    <a:pt x="109182" y="182514"/>
                    <a:pt x="96934" y="182514"/>
                  </a:cubicBezTo>
                  <a:cubicBezTo>
                    <a:pt x="83541" y="182514"/>
                    <a:pt x="68508" y="181956"/>
                    <a:pt x="51844" y="180835"/>
                  </a:cubicBezTo>
                  <a:cubicBezTo>
                    <a:pt x="35179" y="179714"/>
                    <a:pt x="19575" y="178053"/>
                    <a:pt x="5033" y="175841"/>
                  </a:cubicBezTo>
                  <a:close/>
                </a:path>
              </a:pathLst>
            </a:custGeom>
            <a:grpFill/>
            <a:ln w="429" cap="flat">
              <a:noFill/>
              <a:prstDash val="solid"/>
              <a:miter/>
            </a:ln>
          </p:spPr>
          <p:txBody>
            <a:bodyPr rtlCol="0" anchor="ctr"/>
            <a:lstStyle/>
            <a:p>
              <a:endParaRPr lang="nl-NL"/>
            </a:p>
          </p:txBody>
        </p:sp>
      </p:grpSp>
      <p:pic>
        <p:nvPicPr>
          <p:cNvPr id="23" name="Graphic 22">
            <a:extLst>
              <a:ext uri="{FF2B5EF4-FFF2-40B4-BE49-F238E27FC236}">
                <a16:creationId xmlns:a16="http://schemas.microsoft.com/office/drawing/2014/main" id="{1FE34544-4CC9-FA41-AE1F-B119CE80081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55083" y="366891"/>
            <a:ext cx="1619607" cy="506236"/>
          </a:xfrm>
          <a:prstGeom prst="rect">
            <a:avLst/>
          </a:prstGeom>
        </p:spPr>
      </p:pic>
      <p:sp>
        <p:nvSpPr>
          <p:cNvPr id="25" name="Tijdelijke aanduiding voor tekst 24">
            <a:extLst>
              <a:ext uri="{FF2B5EF4-FFF2-40B4-BE49-F238E27FC236}">
                <a16:creationId xmlns:a16="http://schemas.microsoft.com/office/drawing/2014/main" id="{3C5ECD77-153E-F04B-9499-26E0417DB8CC}"/>
              </a:ext>
            </a:extLst>
          </p:cNvPr>
          <p:cNvSpPr>
            <a:spLocks noGrp="1"/>
          </p:cNvSpPr>
          <p:nvPr>
            <p:ph type="body" sz="quarter" idx="13" hasCustomPrompt="1"/>
          </p:nvPr>
        </p:nvSpPr>
        <p:spPr>
          <a:xfrm>
            <a:off x="2446338" y="2747963"/>
            <a:ext cx="9123362" cy="3186112"/>
          </a:xfrm>
        </p:spPr>
        <p:txBody>
          <a:bodyPr>
            <a:normAutofit/>
          </a:bodyPr>
          <a:lstStyle>
            <a:lvl1pPr marL="457200" indent="-457200">
              <a:buFont typeface="+mj-lt"/>
              <a:buAutoNum type="arabicPeriod"/>
              <a:defRPr sz="2000"/>
            </a:lvl1pPr>
          </a:lstStyle>
          <a:p>
            <a:pPr lvl="0"/>
            <a:r>
              <a:rPr lang="nl-NL"/>
              <a:t>Voeg hier de agendapunten toe</a:t>
            </a:r>
          </a:p>
        </p:txBody>
      </p:sp>
    </p:spTree>
    <p:extLst>
      <p:ext uri="{BB962C8B-B14F-4D97-AF65-F5344CB8AC3E}">
        <p14:creationId xmlns:p14="http://schemas.microsoft.com/office/powerpoint/2010/main" val="2321888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object met plaatje">
    <p:spTree>
      <p:nvGrpSpPr>
        <p:cNvPr id="1" name=""/>
        <p:cNvGrpSpPr/>
        <p:nvPr/>
      </p:nvGrpSpPr>
      <p:grpSpPr>
        <a:xfrm>
          <a:off x="0" y="0"/>
          <a:ext cx="0" cy="0"/>
          <a:chOff x="0" y="0"/>
          <a:chExt cx="0" cy="0"/>
        </a:xfrm>
      </p:grpSpPr>
      <p:sp>
        <p:nvSpPr>
          <p:cNvPr id="9" name="Rechthoek 8">
            <a:extLst>
              <a:ext uri="{FF2B5EF4-FFF2-40B4-BE49-F238E27FC236}">
                <a16:creationId xmlns:a16="http://schemas.microsoft.com/office/drawing/2014/main" id="{FE67E2F1-AC18-4046-82AE-23FC35C99849}"/>
              </a:ext>
            </a:extLst>
          </p:cNvPr>
          <p:cNvSpPr/>
          <p:nvPr userDrawn="1"/>
        </p:nvSpPr>
        <p:spPr>
          <a:xfrm>
            <a:off x="9651999" y="2511778"/>
            <a:ext cx="2549513" cy="4346222"/>
          </a:xfrm>
          <a:prstGeom prst="rect">
            <a:avLst/>
          </a:prstGeom>
          <a:solidFill>
            <a:srgbClr val="1A7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Tijdelijke aanduiding voor inhoud 2">
            <a:extLst>
              <a:ext uri="{FF2B5EF4-FFF2-40B4-BE49-F238E27FC236}">
                <a16:creationId xmlns:a16="http://schemas.microsoft.com/office/drawing/2014/main" id="{2A786492-568E-174F-BD71-1B6DC0B213C8}"/>
              </a:ext>
            </a:extLst>
          </p:cNvPr>
          <p:cNvSpPr>
            <a:spLocks noGrp="1"/>
          </p:cNvSpPr>
          <p:nvPr>
            <p:ph idx="1"/>
          </p:nvPr>
        </p:nvSpPr>
        <p:spPr>
          <a:xfrm>
            <a:off x="1164865" y="1811250"/>
            <a:ext cx="8477622" cy="4087194"/>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37FB505-49CC-FE45-B0BE-0F2A346C697D}"/>
              </a:ext>
            </a:extLst>
          </p:cNvPr>
          <p:cNvSpPr>
            <a:spLocks noGrp="1"/>
          </p:cNvSpPr>
          <p:nvPr>
            <p:ph type="dt" sz="half" idx="10"/>
          </p:nvPr>
        </p:nvSpPr>
        <p:spPr/>
        <p:txBody>
          <a:bodyPr/>
          <a:lstStyle/>
          <a:p>
            <a:fld id="{6417C4FB-CB77-3243-B677-DE0A329A2450}" type="datetimeFigureOut">
              <a:rPr lang="nl-NL" smtClean="0"/>
              <a:t>11-9-2025</a:t>
            </a:fld>
            <a:endParaRPr lang="nl-NL"/>
          </a:p>
        </p:txBody>
      </p:sp>
      <p:sp>
        <p:nvSpPr>
          <p:cNvPr id="5" name="Tijdelijke aanduiding voor voettekst 4">
            <a:extLst>
              <a:ext uri="{FF2B5EF4-FFF2-40B4-BE49-F238E27FC236}">
                <a16:creationId xmlns:a16="http://schemas.microsoft.com/office/drawing/2014/main" id="{620FC970-B3F0-5340-9044-35CB15F0640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53E2A3E-71F0-D84E-822A-9E26EAAF00AA}"/>
              </a:ext>
            </a:extLst>
          </p:cNvPr>
          <p:cNvSpPr>
            <a:spLocks noGrp="1"/>
          </p:cNvSpPr>
          <p:nvPr>
            <p:ph type="sldNum" sz="quarter" idx="12"/>
          </p:nvPr>
        </p:nvSpPr>
        <p:spPr/>
        <p:txBody>
          <a:bodyPr/>
          <a:lstStyle/>
          <a:p>
            <a:fld id="{8FDDECD5-BC7C-7F4C-BC69-D26D101D04B3}" type="slidenum">
              <a:rPr lang="nl-NL" smtClean="0"/>
              <a:t>‹nr.›</a:t>
            </a:fld>
            <a:endParaRPr lang="nl-NL"/>
          </a:p>
        </p:txBody>
      </p:sp>
      <p:sp>
        <p:nvSpPr>
          <p:cNvPr id="12" name="Titel 11">
            <a:extLst>
              <a:ext uri="{FF2B5EF4-FFF2-40B4-BE49-F238E27FC236}">
                <a16:creationId xmlns:a16="http://schemas.microsoft.com/office/drawing/2014/main" id="{3B066F10-F777-0E42-8958-132D6BAF2B2A}"/>
              </a:ext>
            </a:extLst>
          </p:cNvPr>
          <p:cNvSpPr>
            <a:spLocks noGrp="1"/>
          </p:cNvSpPr>
          <p:nvPr>
            <p:ph type="title" hasCustomPrompt="1"/>
          </p:nvPr>
        </p:nvSpPr>
        <p:spPr>
          <a:xfrm>
            <a:off x="1164865" y="799086"/>
            <a:ext cx="8477623" cy="869246"/>
          </a:xfrm>
        </p:spPr>
        <p:txBody>
          <a:bodyPr/>
          <a:lstStyle/>
          <a:p>
            <a:r>
              <a:rPr lang="nl-NL"/>
              <a:t>Klik om de titel te bewerken</a:t>
            </a:r>
          </a:p>
        </p:txBody>
      </p:sp>
      <p:sp>
        <p:nvSpPr>
          <p:cNvPr id="14" name="Tijdelijke aanduiding voor afbeelding 13">
            <a:extLst>
              <a:ext uri="{FF2B5EF4-FFF2-40B4-BE49-F238E27FC236}">
                <a16:creationId xmlns:a16="http://schemas.microsoft.com/office/drawing/2014/main" id="{58CA97B2-98F1-F94B-8A0D-5768D5B74E75}"/>
              </a:ext>
            </a:extLst>
          </p:cNvPr>
          <p:cNvSpPr>
            <a:spLocks noGrp="1"/>
          </p:cNvSpPr>
          <p:nvPr>
            <p:ph type="pic" sz="quarter" idx="13" hasCustomPrompt="1"/>
          </p:nvPr>
        </p:nvSpPr>
        <p:spPr>
          <a:xfrm>
            <a:off x="9652000" y="0"/>
            <a:ext cx="2540000" cy="2511425"/>
          </a:xfrm>
        </p:spPr>
        <p:txBody>
          <a:bodyPr anchor="ctr"/>
          <a:lstStyle>
            <a:lvl1pPr marL="0" indent="0" algn="ctr">
              <a:buNone/>
              <a:defRPr/>
            </a:lvl1pPr>
          </a:lstStyle>
          <a:p>
            <a:r>
              <a:rPr lang="nl-NL"/>
              <a:t>Voeg hier optioneel een illustratie toe</a:t>
            </a:r>
          </a:p>
        </p:txBody>
      </p:sp>
      <p:grpSp>
        <p:nvGrpSpPr>
          <p:cNvPr id="44" name="Groep 43">
            <a:extLst>
              <a:ext uri="{FF2B5EF4-FFF2-40B4-BE49-F238E27FC236}">
                <a16:creationId xmlns:a16="http://schemas.microsoft.com/office/drawing/2014/main" id="{57ED7951-D290-8140-83FB-73E10E62C356}"/>
              </a:ext>
            </a:extLst>
          </p:cNvPr>
          <p:cNvGrpSpPr/>
          <p:nvPr userDrawn="1"/>
        </p:nvGrpSpPr>
        <p:grpSpPr>
          <a:xfrm>
            <a:off x="9793110" y="2654343"/>
            <a:ext cx="469777" cy="429992"/>
            <a:chOff x="11795908" y="4351427"/>
            <a:chExt cx="469777" cy="429992"/>
          </a:xfrm>
        </p:grpSpPr>
        <p:sp>
          <p:nvSpPr>
            <p:cNvPr id="31" name="Vrije vorm 30">
              <a:extLst>
                <a:ext uri="{FF2B5EF4-FFF2-40B4-BE49-F238E27FC236}">
                  <a16:creationId xmlns:a16="http://schemas.microsoft.com/office/drawing/2014/main" id="{6B14072F-1007-D346-810F-335ACAACF58B}"/>
                </a:ext>
              </a:extLst>
            </p:cNvPr>
            <p:cNvSpPr/>
            <p:nvPr/>
          </p:nvSpPr>
          <p:spPr>
            <a:xfrm>
              <a:off x="12028867" y="4544475"/>
              <a:ext cx="236818" cy="236944"/>
            </a:xfrm>
            <a:custGeom>
              <a:avLst/>
              <a:gdLst>
                <a:gd name="connsiteX0" fmla="*/ 118409 w 236818"/>
                <a:gd name="connsiteY0" fmla="*/ 0 h 236944"/>
                <a:gd name="connsiteX1" fmla="*/ 0 w 236818"/>
                <a:gd name="connsiteY1" fmla="*/ 118472 h 236944"/>
                <a:gd name="connsiteX2" fmla="*/ 118409 w 236818"/>
                <a:gd name="connsiteY2" fmla="*/ 236945 h 236944"/>
                <a:gd name="connsiteX3" fmla="*/ 236818 w 236818"/>
                <a:gd name="connsiteY3" fmla="*/ 118472 h 236944"/>
                <a:gd name="connsiteX4" fmla="*/ 118409 w 236818"/>
                <a:gd name="connsiteY4" fmla="*/ 0 h 236944"/>
                <a:gd name="connsiteX5" fmla="*/ 118409 w 236818"/>
                <a:gd name="connsiteY5" fmla="*/ 173071 h 236944"/>
                <a:gd name="connsiteX6" fmla="*/ 63881 w 236818"/>
                <a:gd name="connsiteY6" fmla="*/ 118514 h 236944"/>
                <a:gd name="connsiteX7" fmla="*/ 118409 w 236818"/>
                <a:gd name="connsiteY7" fmla="*/ 63957 h 236944"/>
                <a:gd name="connsiteX8" fmla="*/ 172937 w 236818"/>
                <a:gd name="connsiteY8" fmla="*/ 118514 h 236944"/>
                <a:gd name="connsiteX9" fmla="*/ 118409 w 236818"/>
                <a:gd name="connsiteY9" fmla="*/ 173071 h 23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818" h="236944">
                  <a:moveTo>
                    <a:pt x="118409" y="0"/>
                  </a:moveTo>
                  <a:cubicBezTo>
                    <a:pt x="53013" y="0"/>
                    <a:pt x="0" y="53042"/>
                    <a:pt x="0" y="118472"/>
                  </a:cubicBezTo>
                  <a:cubicBezTo>
                    <a:pt x="0" y="183903"/>
                    <a:pt x="53013" y="236945"/>
                    <a:pt x="118409" y="236945"/>
                  </a:cubicBezTo>
                  <a:cubicBezTo>
                    <a:pt x="183805" y="236945"/>
                    <a:pt x="236818" y="183903"/>
                    <a:pt x="236818" y="118472"/>
                  </a:cubicBezTo>
                  <a:cubicBezTo>
                    <a:pt x="236818" y="53042"/>
                    <a:pt x="183805" y="0"/>
                    <a:pt x="118409" y="0"/>
                  </a:cubicBezTo>
                  <a:close/>
                  <a:moveTo>
                    <a:pt x="118409" y="173071"/>
                  </a:moveTo>
                  <a:cubicBezTo>
                    <a:pt x="88293" y="173071"/>
                    <a:pt x="63881" y="148646"/>
                    <a:pt x="63881" y="118514"/>
                  </a:cubicBezTo>
                  <a:cubicBezTo>
                    <a:pt x="63881" y="88382"/>
                    <a:pt x="88293" y="63957"/>
                    <a:pt x="118409" y="63957"/>
                  </a:cubicBezTo>
                  <a:cubicBezTo>
                    <a:pt x="148525" y="63957"/>
                    <a:pt x="172937" y="88382"/>
                    <a:pt x="172937" y="118514"/>
                  </a:cubicBezTo>
                  <a:cubicBezTo>
                    <a:pt x="172937" y="148646"/>
                    <a:pt x="148525" y="173071"/>
                    <a:pt x="118409" y="173071"/>
                  </a:cubicBezTo>
                  <a:close/>
                </a:path>
              </a:pathLst>
            </a:custGeom>
            <a:solidFill>
              <a:srgbClr val="FFFFFF"/>
            </a:solidFill>
            <a:ln w="429" cap="flat">
              <a:noFill/>
              <a:prstDash val="solid"/>
              <a:miter/>
            </a:ln>
          </p:spPr>
          <p:txBody>
            <a:bodyPr rtlCol="0" anchor="ctr"/>
            <a:lstStyle/>
            <a:p>
              <a:endParaRPr lang="nl-NL"/>
            </a:p>
          </p:txBody>
        </p:sp>
        <p:sp>
          <p:nvSpPr>
            <p:cNvPr id="43" name="Vrije vorm 42">
              <a:extLst>
                <a:ext uri="{FF2B5EF4-FFF2-40B4-BE49-F238E27FC236}">
                  <a16:creationId xmlns:a16="http://schemas.microsoft.com/office/drawing/2014/main" id="{E13F7887-7596-924F-BDE0-FC6CA2DA445F}"/>
                </a:ext>
              </a:extLst>
            </p:cNvPr>
            <p:cNvSpPr/>
            <p:nvPr/>
          </p:nvSpPr>
          <p:spPr>
            <a:xfrm>
              <a:off x="11795908" y="4351427"/>
              <a:ext cx="188792" cy="182513"/>
            </a:xfrm>
            <a:custGeom>
              <a:avLst/>
              <a:gdLst>
                <a:gd name="connsiteX0" fmla="*/ 5033 w 188792"/>
                <a:gd name="connsiteY0" fmla="*/ 175841 h 182513"/>
                <a:gd name="connsiteX1" fmla="*/ 839 w 188792"/>
                <a:gd name="connsiteY1" fmla="*/ 132363 h 182513"/>
                <a:gd name="connsiteX2" fmla="*/ 0 w 188792"/>
                <a:gd name="connsiteY2" fmla="*/ 90606 h 182513"/>
                <a:gd name="connsiteX3" fmla="*/ 839 w 188792"/>
                <a:gd name="connsiteY3" fmla="*/ 48640 h 182513"/>
                <a:gd name="connsiteX4" fmla="*/ 5033 w 188792"/>
                <a:gd name="connsiteY4" fmla="*/ 6673 h 182513"/>
                <a:gd name="connsiteX5" fmla="*/ 51844 w 188792"/>
                <a:gd name="connsiteY5" fmla="*/ 1679 h 182513"/>
                <a:gd name="connsiteX6" fmla="*/ 95256 w 188792"/>
                <a:gd name="connsiteY6" fmla="*/ 0 h 182513"/>
                <a:gd name="connsiteX7" fmla="*/ 138710 w 188792"/>
                <a:gd name="connsiteY7" fmla="*/ 1679 h 182513"/>
                <a:gd name="connsiteX8" fmla="*/ 183801 w 188792"/>
                <a:gd name="connsiteY8" fmla="*/ 6673 h 182513"/>
                <a:gd name="connsiteX9" fmla="*/ 187995 w 188792"/>
                <a:gd name="connsiteY9" fmla="*/ 48640 h 182513"/>
                <a:gd name="connsiteX10" fmla="*/ 188792 w 188792"/>
                <a:gd name="connsiteY10" fmla="*/ 90606 h 182513"/>
                <a:gd name="connsiteX11" fmla="*/ 187995 w 188792"/>
                <a:gd name="connsiteY11" fmla="*/ 132363 h 182513"/>
                <a:gd name="connsiteX12" fmla="*/ 183801 w 188792"/>
                <a:gd name="connsiteY12" fmla="*/ 175841 h 182513"/>
                <a:gd name="connsiteX13" fmla="*/ 139549 w 188792"/>
                <a:gd name="connsiteY13" fmla="*/ 180835 h 182513"/>
                <a:gd name="connsiteX14" fmla="*/ 96934 w 188792"/>
                <a:gd name="connsiteY14" fmla="*/ 182514 h 182513"/>
                <a:gd name="connsiteX15" fmla="*/ 51844 w 188792"/>
                <a:gd name="connsiteY15" fmla="*/ 180835 h 182513"/>
                <a:gd name="connsiteX16" fmla="*/ 5033 w 188792"/>
                <a:gd name="connsiteY16" fmla="*/ 175841 h 18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8792" h="182513">
                  <a:moveTo>
                    <a:pt x="5033" y="175841"/>
                  </a:moveTo>
                  <a:cubicBezTo>
                    <a:pt x="2697" y="161455"/>
                    <a:pt x="1296" y="146931"/>
                    <a:pt x="839" y="132363"/>
                  </a:cubicBezTo>
                  <a:cubicBezTo>
                    <a:pt x="252" y="116794"/>
                    <a:pt x="0" y="102987"/>
                    <a:pt x="0" y="90606"/>
                  </a:cubicBezTo>
                  <a:cubicBezTo>
                    <a:pt x="0" y="78226"/>
                    <a:pt x="252" y="64419"/>
                    <a:pt x="839" y="48640"/>
                  </a:cubicBezTo>
                  <a:cubicBezTo>
                    <a:pt x="1229" y="34568"/>
                    <a:pt x="2630" y="20543"/>
                    <a:pt x="5033" y="6673"/>
                  </a:cubicBezTo>
                  <a:cubicBezTo>
                    <a:pt x="19517" y="4435"/>
                    <a:pt x="35120" y="2770"/>
                    <a:pt x="51844" y="1679"/>
                  </a:cubicBezTo>
                  <a:cubicBezTo>
                    <a:pt x="68621" y="588"/>
                    <a:pt x="83008" y="0"/>
                    <a:pt x="95256" y="0"/>
                  </a:cubicBezTo>
                  <a:cubicBezTo>
                    <a:pt x="107504" y="0"/>
                    <a:pt x="121975" y="588"/>
                    <a:pt x="138710" y="1679"/>
                  </a:cubicBezTo>
                  <a:cubicBezTo>
                    <a:pt x="155446" y="2770"/>
                    <a:pt x="170420" y="4448"/>
                    <a:pt x="183801" y="6673"/>
                  </a:cubicBezTo>
                  <a:cubicBezTo>
                    <a:pt x="186183" y="20546"/>
                    <a:pt x="187584" y="34569"/>
                    <a:pt x="187995" y="48640"/>
                  </a:cubicBezTo>
                  <a:cubicBezTo>
                    <a:pt x="188528" y="64251"/>
                    <a:pt x="188792" y="78240"/>
                    <a:pt x="188792" y="90606"/>
                  </a:cubicBezTo>
                  <a:cubicBezTo>
                    <a:pt x="188792" y="102973"/>
                    <a:pt x="188528" y="116891"/>
                    <a:pt x="187995" y="132363"/>
                  </a:cubicBezTo>
                  <a:cubicBezTo>
                    <a:pt x="187517" y="146930"/>
                    <a:pt x="186116" y="161451"/>
                    <a:pt x="183801" y="175841"/>
                  </a:cubicBezTo>
                  <a:cubicBezTo>
                    <a:pt x="170433" y="178053"/>
                    <a:pt x="155685" y="179714"/>
                    <a:pt x="139549" y="180835"/>
                  </a:cubicBezTo>
                  <a:cubicBezTo>
                    <a:pt x="123359" y="181968"/>
                    <a:pt x="109182" y="182514"/>
                    <a:pt x="96934" y="182514"/>
                  </a:cubicBezTo>
                  <a:cubicBezTo>
                    <a:pt x="83541" y="182514"/>
                    <a:pt x="68508" y="181956"/>
                    <a:pt x="51844" y="180835"/>
                  </a:cubicBezTo>
                  <a:cubicBezTo>
                    <a:pt x="35179" y="179714"/>
                    <a:pt x="19575" y="178053"/>
                    <a:pt x="5033" y="175841"/>
                  </a:cubicBezTo>
                  <a:close/>
                </a:path>
              </a:pathLst>
            </a:custGeom>
            <a:solidFill>
              <a:srgbClr val="FFFFFF"/>
            </a:solidFill>
            <a:ln w="429" cap="flat">
              <a:noFill/>
              <a:prstDash val="solid"/>
              <a:miter/>
            </a:ln>
          </p:spPr>
          <p:txBody>
            <a:bodyPr rtlCol="0" anchor="ctr"/>
            <a:lstStyle/>
            <a:p>
              <a:endParaRPr lang="nl-NL"/>
            </a:p>
          </p:txBody>
        </p:sp>
      </p:grpSp>
      <p:pic>
        <p:nvPicPr>
          <p:cNvPr id="45" name="Graphic 44">
            <a:extLst>
              <a:ext uri="{FF2B5EF4-FFF2-40B4-BE49-F238E27FC236}">
                <a16:creationId xmlns:a16="http://schemas.microsoft.com/office/drawing/2014/main" id="{73C33BBF-28B5-0046-B47E-30776735967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55083" y="366891"/>
            <a:ext cx="1619607" cy="506236"/>
          </a:xfrm>
          <a:prstGeom prst="rect">
            <a:avLst/>
          </a:prstGeom>
        </p:spPr>
      </p:pic>
      <p:sp>
        <p:nvSpPr>
          <p:cNvPr id="47" name="Tijdelijke aanduiding voor tekst 46">
            <a:extLst>
              <a:ext uri="{FF2B5EF4-FFF2-40B4-BE49-F238E27FC236}">
                <a16:creationId xmlns:a16="http://schemas.microsoft.com/office/drawing/2014/main" id="{E737E705-38D3-4240-9AE1-BBD5476ACEBC}"/>
              </a:ext>
            </a:extLst>
          </p:cNvPr>
          <p:cNvSpPr>
            <a:spLocks noGrp="1"/>
          </p:cNvSpPr>
          <p:nvPr>
            <p:ph type="body" sz="quarter" idx="14" hasCustomPrompt="1"/>
          </p:nvPr>
        </p:nvSpPr>
        <p:spPr>
          <a:xfrm>
            <a:off x="9981902" y="3525838"/>
            <a:ext cx="2060520" cy="2372606"/>
          </a:xfrm>
        </p:spPr>
        <p:txBody>
          <a:bodyPr anchor="ctr">
            <a:normAutofit/>
          </a:bodyPr>
          <a:lstStyle>
            <a:lvl1pPr marL="0" indent="0">
              <a:buNone/>
              <a:defRPr sz="1600">
                <a:solidFill>
                  <a:schemeClr val="bg1"/>
                </a:solidFill>
              </a:defRPr>
            </a:lvl1pPr>
          </a:lstStyle>
          <a:p>
            <a:pPr lvl="0"/>
            <a:r>
              <a:rPr lang="nl-NL"/>
              <a:t>Vrije ruimte voor extra/secundaire informatie</a:t>
            </a:r>
          </a:p>
        </p:txBody>
      </p:sp>
    </p:spTree>
    <p:extLst>
      <p:ext uri="{BB962C8B-B14F-4D97-AF65-F5344CB8AC3E}">
        <p14:creationId xmlns:p14="http://schemas.microsoft.com/office/powerpoint/2010/main" val="3423157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2A786492-568E-174F-BD71-1B6DC0B213C8}"/>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37FB505-49CC-FE45-B0BE-0F2A346C697D}"/>
              </a:ext>
            </a:extLst>
          </p:cNvPr>
          <p:cNvSpPr>
            <a:spLocks noGrp="1"/>
          </p:cNvSpPr>
          <p:nvPr>
            <p:ph type="dt" sz="half" idx="10"/>
          </p:nvPr>
        </p:nvSpPr>
        <p:spPr/>
        <p:txBody>
          <a:bodyPr/>
          <a:lstStyle/>
          <a:p>
            <a:fld id="{6417C4FB-CB77-3243-B677-DE0A329A2450}" type="datetimeFigureOut">
              <a:rPr lang="nl-NL" smtClean="0"/>
              <a:t>11-9-2025</a:t>
            </a:fld>
            <a:endParaRPr lang="nl-NL"/>
          </a:p>
        </p:txBody>
      </p:sp>
      <p:sp>
        <p:nvSpPr>
          <p:cNvPr id="5" name="Tijdelijke aanduiding voor voettekst 4">
            <a:extLst>
              <a:ext uri="{FF2B5EF4-FFF2-40B4-BE49-F238E27FC236}">
                <a16:creationId xmlns:a16="http://schemas.microsoft.com/office/drawing/2014/main" id="{620FC970-B3F0-5340-9044-35CB15F0640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53E2A3E-71F0-D84E-822A-9E26EAAF00AA}"/>
              </a:ext>
            </a:extLst>
          </p:cNvPr>
          <p:cNvSpPr>
            <a:spLocks noGrp="1"/>
          </p:cNvSpPr>
          <p:nvPr>
            <p:ph type="sldNum" sz="quarter" idx="12"/>
          </p:nvPr>
        </p:nvSpPr>
        <p:spPr/>
        <p:txBody>
          <a:bodyPr/>
          <a:lstStyle/>
          <a:p>
            <a:fld id="{8FDDECD5-BC7C-7F4C-BC69-D26D101D04B3}" type="slidenum">
              <a:rPr lang="nl-NL" smtClean="0"/>
              <a:t>‹nr.›</a:t>
            </a:fld>
            <a:endParaRPr lang="nl-NL"/>
          </a:p>
        </p:txBody>
      </p:sp>
      <p:sp>
        <p:nvSpPr>
          <p:cNvPr id="12" name="Titel 11">
            <a:extLst>
              <a:ext uri="{FF2B5EF4-FFF2-40B4-BE49-F238E27FC236}">
                <a16:creationId xmlns:a16="http://schemas.microsoft.com/office/drawing/2014/main" id="{3B066F10-F777-0E42-8958-132D6BAF2B2A}"/>
              </a:ext>
            </a:extLst>
          </p:cNvPr>
          <p:cNvSpPr>
            <a:spLocks noGrp="1"/>
          </p:cNvSpPr>
          <p:nvPr>
            <p:ph type="title" hasCustomPrompt="1"/>
          </p:nvPr>
        </p:nvSpPr>
        <p:spPr/>
        <p:txBody>
          <a:bodyPr/>
          <a:lstStyle/>
          <a:p>
            <a:r>
              <a:rPr lang="nl-NL"/>
              <a:t>Klik om de titel te bewerken</a:t>
            </a:r>
          </a:p>
        </p:txBody>
      </p:sp>
    </p:spTree>
    <p:extLst>
      <p:ext uri="{BB962C8B-B14F-4D97-AF65-F5344CB8AC3E}">
        <p14:creationId xmlns:p14="http://schemas.microsoft.com/office/powerpoint/2010/main" val="1207363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ekop">
    <p:spTree>
      <p:nvGrpSpPr>
        <p:cNvPr id="1" name=""/>
        <p:cNvGrpSpPr/>
        <p:nvPr/>
      </p:nvGrpSpPr>
      <p:grpSpPr>
        <a:xfrm>
          <a:off x="0" y="0"/>
          <a:ext cx="0" cy="0"/>
          <a:chOff x="0" y="0"/>
          <a:chExt cx="0" cy="0"/>
        </a:xfrm>
      </p:grpSpPr>
      <p:sp>
        <p:nvSpPr>
          <p:cNvPr id="22" name="Rechthoek 21">
            <a:extLst>
              <a:ext uri="{FF2B5EF4-FFF2-40B4-BE49-F238E27FC236}">
                <a16:creationId xmlns:a16="http://schemas.microsoft.com/office/drawing/2014/main" id="{E10F817C-C4C4-B242-86B8-A8458A82E44C}"/>
              </a:ext>
            </a:extLst>
          </p:cNvPr>
          <p:cNvSpPr/>
          <p:nvPr userDrawn="1"/>
        </p:nvSpPr>
        <p:spPr>
          <a:xfrm>
            <a:off x="0" y="0"/>
            <a:ext cx="12192000" cy="2378676"/>
          </a:xfrm>
          <a:prstGeom prst="rect">
            <a:avLst/>
          </a:prstGeom>
          <a:solidFill>
            <a:srgbClr val="1A7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64C3BB32-AEEA-8C49-AF0D-82BDAA6AA7F1}"/>
              </a:ext>
            </a:extLst>
          </p:cNvPr>
          <p:cNvSpPr>
            <a:spLocks noGrp="1"/>
          </p:cNvSpPr>
          <p:nvPr>
            <p:ph type="title" hasCustomPrompt="1"/>
          </p:nvPr>
        </p:nvSpPr>
        <p:spPr>
          <a:xfrm>
            <a:off x="2446629" y="1271073"/>
            <a:ext cx="9123234" cy="1113781"/>
          </a:xfrm>
        </p:spPr>
        <p:txBody>
          <a:bodyPr anchor="ctr">
            <a:normAutofit/>
          </a:bodyPr>
          <a:lstStyle>
            <a:lvl1pPr>
              <a:defRPr sz="3200">
                <a:solidFill>
                  <a:schemeClr val="bg1"/>
                </a:solidFill>
              </a:defRPr>
            </a:lvl1pPr>
          </a:lstStyle>
          <a:p>
            <a:r>
              <a:rPr lang="nl-NL"/>
              <a:t>Klik om titel van de sectie toe te voegen</a:t>
            </a:r>
          </a:p>
        </p:txBody>
      </p:sp>
      <p:sp>
        <p:nvSpPr>
          <p:cNvPr id="4" name="Tijdelijke aanduiding voor datum 3">
            <a:extLst>
              <a:ext uri="{FF2B5EF4-FFF2-40B4-BE49-F238E27FC236}">
                <a16:creationId xmlns:a16="http://schemas.microsoft.com/office/drawing/2014/main" id="{A39D058A-EECA-A54A-BB0C-510CC520F6C6}"/>
              </a:ext>
            </a:extLst>
          </p:cNvPr>
          <p:cNvSpPr>
            <a:spLocks noGrp="1"/>
          </p:cNvSpPr>
          <p:nvPr>
            <p:ph type="dt" sz="half" idx="10"/>
          </p:nvPr>
        </p:nvSpPr>
        <p:spPr/>
        <p:txBody>
          <a:bodyPr/>
          <a:lstStyle/>
          <a:p>
            <a:fld id="{6417C4FB-CB77-3243-B677-DE0A329A2450}" type="datetimeFigureOut">
              <a:rPr lang="nl-NL" smtClean="0"/>
              <a:t>11-9-2025</a:t>
            </a:fld>
            <a:endParaRPr lang="nl-NL"/>
          </a:p>
        </p:txBody>
      </p:sp>
      <p:sp>
        <p:nvSpPr>
          <p:cNvPr id="5" name="Tijdelijke aanduiding voor voettekst 4">
            <a:extLst>
              <a:ext uri="{FF2B5EF4-FFF2-40B4-BE49-F238E27FC236}">
                <a16:creationId xmlns:a16="http://schemas.microsoft.com/office/drawing/2014/main" id="{A28004DF-F4FA-404E-A56C-3717C54EBA1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999757F-5688-EA47-B9F9-6DB6A90E0052}"/>
              </a:ext>
            </a:extLst>
          </p:cNvPr>
          <p:cNvSpPr>
            <a:spLocks noGrp="1"/>
          </p:cNvSpPr>
          <p:nvPr>
            <p:ph type="sldNum" sz="quarter" idx="12"/>
          </p:nvPr>
        </p:nvSpPr>
        <p:spPr/>
        <p:txBody>
          <a:bodyPr/>
          <a:lstStyle/>
          <a:p>
            <a:fld id="{8FDDECD5-BC7C-7F4C-BC69-D26D101D04B3}" type="slidenum">
              <a:rPr lang="nl-NL" smtClean="0"/>
              <a:t>‹nr.›</a:t>
            </a:fld>
            <a:endParaRPr lang="nl-NL"/>
          </a:p>
        </p:txBody>
      </p:sp>
      <p:grpSp>
        <p:nvGrpSpPr>
          <p:cNvPr id="19" name="Groep 18">
            <a:extLst>
              <a:ext uri="{FF2B5EF4-FFF2-40B4-BE49-F238E27FC236}">
                <a16:creationId xmlns:a16="http://schemas.microsoft.com/office/drawing/2014/main" id="{0F61B493-D1C4-DE4C-917C-2090CDEF8E1C}"/>
              </a:ext>
            </a:extLst>
          </p:cNvPr>
          <p:cNvGrpSpPr/>
          <p:nvPr userDrawn="1"/>
        </p:nvGrpSpPr>
        <p:grpSpPr>
          <a:xfrm>
            <a:off x="181924" y="2549613"/>
            <a:ext cx="481499" cy="440721"/>
            <a:chOff x="11795908" y="4351427"/>
            <a:chExt cx="469777" cy="429992"/>
          </a:xfrm>
          <a:solidFill>
            <a:srgbClr val="1A7399"/>
          </a:solidFill>
        </p:grpSpPr>
        <p:sp>
          <p:nvSpPr>
            <p:cNvPr id="20" name="Vrije vorm 19">
              <a:extLst>
                <a:ext uri="{FF2B5EF4-FFF2-40B4-BE49-F238E27FC236}">
                  <a16:creationId xmlns:a16="http://schemas.microsoft.com/office/drawing/2014/main" id="{E3E1F7E5-6319-684F-BB6F-673A19C8A03B}"/>
                </a:ext>
              </a:extLst>
            </p:cNvPr>
            <p:cNvSpPr/>
            <p:nvPr/>
          </p:nvSpPr>
          <p:spPr>
            <a:xfrm>
              <a:off x="12028867" y="4544475"/>
              <a:ext cx="236818" cy="236944"/>
            </a:xfrm>
            <a:custGeom>
              <a:avLst/>
              <a:gdLst>
                <a:gd name="connsiteX0" fmla="*/ 118409 w 236818"/>
                <a:gd name="connsiteY0" fmla="*/ 0 h 236944"/>
                <a:gd name="connsiteX1" fmla="*/ 0 w 236818"/>
                <a:gd name="connsiteY1" fmla="*/ 118472 h 236944"/>
                <a:gd name="connsiteX2" fmla="*/ 118409 w 236818"/>
                <a:gd name="connsiteY2" fmla="*/ 236945 h 236944"/>
                <a:gd name="connsiteX3" fmla="*/ 236818 w 236818"/>
                <a:gd name="connsiteY3" fmla="*/ 118472 h 236944"/>
                <a:gd name="connsiteX4" fmla="*/ 118409 w 236818"/>
                <a:gd name="connsiteY4" fmla="*/ 0 h 236944"/>
                <a:gd name="connsiteX5" fmla="*/ 118409 w 236818"/>
                <a:gd name="connsiteY5" fmla="*/ 173071 h 236944"/>
                <a:gd name="connsiteX6" fmla="*/ 63881 w 236818"/>
                <a:gd name="connsiteY6" fmla="*/ 118514 h 236944"/>
                <a:gd name="connsiteX7" fmla="*/ 118409 w 236818"/>
                <a:gd name="connsiteY7" fmla="*/ 63957 h 236944"/>
                <a:gd name="connsiteX8" fmla="*/ 172937 w 236818"/>
                <a:gd name="connsiteY8" fmla="*/ 118514 h 236944"/>
                <a:gd name="connsiteX9" fmla="*/ 118409 w 236818"/>
                <a:gd name="connsiteY9" fmla="*/ 173071 h 23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818" h="236944">
                  <a:moveTo>
                    <a:pt x="118409" y="0"/>
                  </a:moveTo>
                  <a:cubicBezTo>
                    <a:pt x="53013" y="0"/>
                    <a:pt x="0" y="53042"/>
                    <a:pt x="0" y="118472"/>
                  </a:cubicBezTo>
                  <a:cubicBezTo>
                    <a:pt x="0" y="183903"/>
                    <a:pt x="53013" y="236945"/>
                    <a:pt x="118409" y="236945"/>
                  </a:cubicBezTo>
                  <a:cubicBezTo>
                    <a:pt x="183805" y="236945"/>
                    <a:pt x="236818" y="183903"/>
                    <a:pt x="236818" y="118472"/>
                  </a:cubicBezTo>
                  <a:cubicBezTo>
                    <a:pt x="236818" y="53042"/>
                    <a:pt x="183805" y="0"/>
                    <a:pt x="118409" y="0"/>
                  </a:cubicBezTo>
                  <a:close/>
                  <a:moveTo>
                    <a:pt x="118409" y="173071"/>
                  </a:moveTo>
                  <a:cubicBezTo>
                    <a:pt x="88293" y="173071"/>
                    <a:pt x="63881" y="148646"/>
                    <a:pt x="63881" y="118514"/>
                  </a:cubicBezTo>
                  <a:cubicBezTo>
                    <a:pt x="63881" y="88382"/>
                    <a:pt x="88293" y="63957"/>
                    <a:pt x="118409" y="63957"/>
                  </a:cubicBezTo>
                  <a:cubicBezTo>
                    <a:pt x="148525" y="63957"/>
                    <a:pt x="172937" y="88382"/>
                    <a:pt x="172937" y="118514"/>
                  </a:cubicBezTo>
                  <a:cubicBezTo>
                    <a:pt x="172937" y="148646"/>
                    <a:pt x="148525" y="173071"/>
                    <a:pt x="118409" y="173071"/>
                  </a:cubicBezTo>
                  <a:close/>
                </a:path>
              </a:pathLst>
            </a:custGeom>
            <a:grpFill/>
            <a:ln w="429" cap="flat">
              <a:noFill/>
              <a:prstDash val="solid"/>
              <a:miter/>
            </a:ln>
          </p:spPr>
          <p:txBody>
            <a:bodyPr rtlCol="0" anchor="ctr"/>
            <a:lstStyle/>
            <a:p>
              <a:endParaRPr lang="nl-NL"/>
            </a:p>
          </p:txBody>
        </p:sp>
        <p:sp>
          <p:nvSpPr>
            <p:cNvPr id="21" name="Vrije vorm 20">
              <a:extLst>
                <a:ext uri="{FF2B5EF4-FFF2-40B4-BE49-F238E27FC236}">
                  <a16:creationId xmlns:a16="http://schemas.microsoft.com/office/drawing/2014/main" id="{899C1E92-749B-D64E-89ED-BBE69615825C}"/>
                </a:ext>
              </a:extLst>
            </p:cNvPr>
            <p:cNvSpPr/>
            <p:nvPr/>
          </p:nvSpPr>
          <p:spPr>
            <a:xfrm>
              <a:off x="11795908" y="4351427"/>
              <a:ext cx="188792" cy="182513"/>
            </a:xfrm>
            <a:custGeom>
              <a:avLst/>
              <a:gdLst>
                <a:gd name="connsiteX0" fmla="*/ 5033 w 188792"/>
                <a:gd name="connsiteY0" fmla="*/ 175841 h 182513"/>
                <a:gd name="connsiteX1" fmla="*/ 839 w 188792"/>
                <a:gd name="connsiteY1" fmla="*/ 132363 h 182513"/>
                <a:gd name="connsiteX2" fmla="*/ 0 w 188792"/>
                <a:gd name="connsiteY2" fmla="*/ 90606 h 182513"/>
                <a:gd name="connsiteX3" fmla="*/ 839 w 188792"/>
                <a:gd name="connsiteY3" fmla="*/ 48640 h 182513"/>
                <a:gd name="connsiteX4" fmla="*/ 5033 w 188792"/>
                <a:gd name="connsiteY4" fmla="*/ 6673 h 182513"/>
                <a:gd name="connsiteX5" fmla="*/ 51844 w 188792"/>
                <a:gd name="connsiteY5" fmla="*/ 1679 h 182513"/>
                <a:gd name="connsiteX6" fmla="*/ 95256 w 188792"/>
                <a:gd name="connsiteY6" fmla="*/ 0 h 182513"/>
                <a:gd name="connsiteX7" fmla="*/ 138710 w 188792"/>
                <a:gd name="connsiteY7" fmla="*/ 1679 h 182513"/>
                <a:gd name="connsiteX8" fmla="*/ 183801 w 188792"/>
                <a:gd name="connsiteY8" fmla="*/ 6673 h 182513"/>
                <a:gd name="connsiteX9" fmla="*/ 187995 w 188792"/>
                <a:gd name="connsiteY9" fmla="*/ 48640 h 182513"/>
                <a:gd name="connsiteX10" fmla="*/ 188792 w 188792"/>
                <a:gd name="connsiteY10" fmla="*/ 90606 h 182513"/>
                <a:gd name="connsiteX11" fmla="*/ 187995 w 188792"/>
                <a:gd name="connsiteY11" fmla="*/ 132363 h 182513"/>
                <a:gd name="connsiteX12" fmla="*/ 183801 w 188792"/>
                <a:gd name="connsiteY12" fmla="*/ 175841 h 182513"/>
                <a:gd name="connsiteX13" fmla="*/ 139549 w 188792"/>
                <a:gd name="connsiteY13" fmla="*/ 180835 h 182513"/>
                <a:gd name="connsiteX14" fmla="*/ 96934 w 188792"/>
                <a:gd name="connsiteY14" fmla="*/ 182514 h 182513"/>
                <a:gd name="connsiteX15" fmla="*/ 51844 w 188792"/>
                <a:gd name="connsiteY15" fmla="*/ 180835 h 182513"/>
                <a:gd name="connsiteX16" fmla="*/ 5033 w 188792"/>
                <a:gd name="connsiteY16" fmla="*/ 175841 h 18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8792" h="182513">
                  <a:moveTo>
                    <a:pt x="5033" y="175841"/>
                  </a:moveTo>
                  <a:cubicBezTo>
                    <a:pt x="2697" y="161455"/>
                    <a:pt x="1296" y="146931"/>
                    <a:pt x="839" y="132363"/>
                  </a:cubicBezTo>
                  <a:cubicBezTo>
                    <a:pt x="252" y="116794"/>
                    <a:pt x="0" y="102987"/>
                    <a:pt x="0" y="90606"/>
                  </a:cubicBezTo>
                  <a:cubicBezTo>
                    <a:pt x="0" y="78226"/>
                    <a:pt x="252" y="64419"/>
                    <a:pt x="839" y="48640"/>
                  </a:cubicBezTo>
                  <a:cubicBezTo>
                    <a:pt x="1229" y="34568"/>
                    <a:pt x="2630" y="20543"/>
                    <a:pt x="5033" y="6673"/>
                  </a:cubicBezTo>
                  <a:cubicBezTo>
                    <a:pt x="19517" y="4435"/>
                    <a:pt x="35120" y="2770"/>
                    <a:pt x="51844" y="1679"/>
                  </a:cubicBezTo>
                  <a:cubicBezTo>
                    <a:pt x="68621" y="588"/>
                    <a:pt x="83008" y="0"/>
                    <a:pt x="95256" y="0"/>
                  </a:cubicBezTo>
                  <a:cubicBezTo>
                    <a:pt x="107504" y="0"/>
                    <a:pt x="121975" y="588"/>
                    <a:pt x="138710" y="1679"/>
                  </a:cubicBezTo>
                  <a:cubicBezTo>
                    <a:pt x="155446" y="2770"/>
                    <a:pt x="170420" y="4448"/>
                    <a:pt x="183801" y="6673"/>
                  </a:cubicBezTo>
                  <a:cubicBezTo>
                    <a:pt x="186183" y="20546"/>
                    <a:pt x="187584" y="34569"/>
                    <a:pt x="187995" y="48640"/>
                  </a:cubicBezTo>
                  <a:cubicBezTo>
                    <a:pt x="188528" y="64251"/>
                    <a:pt x="188792" y="78240"/>
                    <a:pt x="188792" y="90606"/>
                  </a:cubicBezTo>
                  <a:cubicBezTo>
                    <a:pt x="188792" y="102973"/>
                    <a:pt x="188528" y="116891"/>
                    <a:pt x="187995" y="132363"/>
                  </a:cubicBezTo>
                  <a:cubicBezTo>
                    <a:pt x="187517" y="146930"/>
                    <a:pt x="186116" y="161451"/>
                    <a:pt x="183801" y="175841"/>
                  </a:cubicBezTo>
                  <a:cubicBezTo>
                    <a:pt x="170433" y="178053"/>
                    <a:pt x="155685" y="179714"/>
                    <a:pt x="139549" y="180835"/>
                  </a:cubicBezTo>
                  <a:cubicBezTo>
                    <a:pt x="123359" y="181968"/>
                    <a:pt x="109182" y="182514"/>
                    <a:pt x="96934" y="182514"/>
                  </a:cubicBezTo>
                  <a:cubicBezTo>
                    <a:pt x="83541" y="182514"/>
                    <a:pt x="68508" y="181956"/>
                    <a:pt x="51844" y="180835"/>
                  </a:cubicBezTo>
                  <a:cubicBezTo>
                    <a:pt x="35179" y="179714"/>
                    <a:pt x="19575" y="178053"/>
                    <a:pt x="5033" y="175841"/>
                  </a:cubicBezTo>
                  <a:close/>
                </a:path>
              </a:pathLst>
            </a:custGeom>
            <a:grpFill/>
            <a:ln w="429" cap="flat">
              <a:noFill/>
              <a:prstDash val="solid"/>
              <a:miter/>
            </a:ln>
          </p:spPr>
          <p:txBody>
            <a:bodyPr rtlCol="0" anchor="ctr"/>
            <a:lstStyle/>
            <a:p>
              <a:endParaRPr lang="nl-NL"/>
            </a:p>
          </p:txBody>
        </p:sp>
      </p:grpSp>
      <p:pic>
        <p:nvPicPr>
          <p:cNvPr id="23" name="Graphic 22">
            <a:extLst>
              <a:ext uri="{FF2B5EF4-FFF2-40B4-BE49-F238E27FC236}">
                <a16:creationId xmlns:a16="http://schemas.microsoft.com/office/drawing/2014/main" id="{1FE34544-4CC9-FA41-AE1F-B119CE80081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55083" y="366891"/>
            <a:ext cx="1619607" cy="506236"/>
          </a:xfrm>
          <a:prstGeom prst="rect">
            <a:avLst/>
          </a:prstGeom>
        </p:spPr>
      </p:pic>
      <p:sp>
        <p:nvSpPr>
          <p:cNvPr id="25" name="Tijdelijke aanduiding voor tekst 24">
            <a:extLst>
              <a:ext uri="{FF2B5EF4-FFF2-40B4-BE49-F238E27FC236}">
                <a16:creationId xmlns:a16="http://schemas.microsoft.com/office/drawing/2014/main" id="{3C5ECD77-153E-F04B-9499-26E0417DB8CC}"/>
              </a:ext>
            </a:extLst>
          </p:cNvPr>
          <p:cNvSpPr>
            <a:spLocks noGrp="1"/>
          </p:cNvSpPr>
          <p:nvPr>
            <p:ph type="body" sz="quarter" idx="13" hasCustomPrompt="1"/>
          </p:nvPr>
        </p:nvSpPr>
        <p:spPr>
          <a:xfrm>
            <a:off x="2446338" y="2747963"/>
            <a:ext cx="9123362" cy="3186112"/>
          </a:xfrm>
        </p:spPr>
        <p:txBody>
          <a:bodyPr>
            <a:normAutofit/>
          </a:bodyPr>
          <a:lstStyle>
            <a:lvl1pPr marL="0" indent="0">
              <a:buNone/>
              <a:defRPr sz="2000"/>
            </a:lvl1pPr>
          </a:lstStyle>
          <a:p>
            <a:pPr lvl="0"/>
            <a:r>
              <a:rPr lang="nl-NL"/>
              <a:t>Ruimte voor een korte samenvatting van de sectie</a:t>
            </a:r>
          </a:p>
        </p:txBody>
      </p:sp>
    </p:spTree>
    <p:extLst>
      <p:ext uri="{BB962C8B-B14F-4D97-AF65-F5344CB8AC3E}">
        <p14:creationId xmlns:p14="http://schemas.microsoft.com/office/powerpoint/2010/main" val="3921684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rogramma">
    <p:spTree>
      <p:nvGrpSpPr>
        <p:cNvPr id="1" name=""/>
        <p:cNvGrpSpPr/>
        <p:nvPr/>
      </p:nvGrpSpPr>
      <p:grpSpPr>
        <a:xfrm>
          <a:off x="0" y="0"/>
          <a:ext cx="0" cy="0"/>
          <a:chOff x="0" y="0"/>
          <a:chExt cx="0" cy="0"/>
        </a:xfrm>
      </p:grpSpPr>
      <p:sp>
        <p:nvSpPr>
          <p:cNvPr id="22" name="Rechthoek 21">
            <a:extLst>
              <a:ext uri="{FF2B5EF4-FFF2-40B4-BE49-F238E27FC236}">
                <a16:creationId xmlns:a16="http://schemas.microsoft.com/office/drawing/2014/main" id="{E10F817C-C4C4-B242-86B8-A8458A82E44C}"/>
              </a:ext>
            </a:extLst>
          </p:cNvPr>
          <p:cNvSpPr/>
          <p:nvPr userDrawn="1"/>
        </p:nvSpPr>
        <p:spPr>
          <a:xfrm>
            <a:off x="0" y="0"/>
            <a:ext cx="12192000" cy="2378676"/>
          </a:xfrm>
          <a:prstGeom prst="rect">
            <a:avLst/>
          </a:prstGeom>
          <a:solidFill>
            <a:srgbClr val="1A7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64C3BB32-AEEA-8C49-AF0D-82BDAA6AA7F1}"/>
              </a:ext>
            </a:extLst>
          </p:cNvPr>
          <p:cNvSpPr>
            <a:spLocks noGrp="1"/>
          </p:cNvSpPr>
          <p:nvPr>
            <p:ph type="title" hasCustomPrompt="1"/>
          </p:nvPr>
        </p:nvSpPr>
        <p:spPr>
          <a:xfrm>
            <a:off x="2446629" y="1271073"/>
            <a:ext cx="9123234" cy="1113781"/>
          </a:xfrm>
        </p:spPr>
        <p:txBody>
          <a:bodyPr anchor="ctr">
            <a:normAutofit/>
          </a:bodyPr>
          <a:lstStyle>
            <a:lvl1pPr>
              <a:defRPr sz="3200">
                <a:solidFill>
                  <a:schemeClr val="bg1"/>
                </a:solidFill>
              </a:defRPr>
            </a:lvl1pPr>
          </a:lstStyle>
          <a:p>
            <a:r>
              <a:rPr lang="nl-NL"/>
              <a:t>Programma</a:t>
            </a:r>
          </a:p>
        </p:txBody>
      </p:sp>
      <p:sp>
        <p:nvSpPr>
          <p:cNvPr id="4" name="Tijdelijke aanduiding voor datum 3">
            <a:extLst>
              <a:ext uri="{FF2B5EF4-FFF2-40B4-BE49-F238E27FC236}">
                <a16:creationId xmlns:a16="http://schemas.microsoft.com/office/drawing/2014/main" id="{A39D058A-EECA-A54A-BB0C-510CC520F6C6}"/>
              </a:ext>
            </a:extLst>
          </p:cNvPr>
          <p:cNvSpPr>
            <a:spLocks noGrp="1"/>
          </p:cNvSpPr>
          <p:nvPr>
            <p:ph type="dt" sz="half" idx="10"/>
          </p:nvPr>
        </p:nvSpPr>
        <p:spPr/>
        <p:txBody>
          <a:bodyPr/>
          <a:lstStyle/>
          <a:p>
            <a:fld id="{6417C4FB-CB77-3243-B677-DE0A329A2450}" type="datetimeFigureOut">
              <a:rPr lang="nl-NL" smtClean="0"/>
              <a:t>11-9-2025</a:t>
            </a:fld>
            <a:endParaRPr lang="nl-NL"/>
          </a:p>
        </p:txBody>
      </p:sp>
      <p:sp>
        <p:nvSpPr>
          <p:cNvPr id="5" name="Tijdelijke aanduiding voor voettekst 4">
            <a:extLst>
              <a:ext uri="{FF2B5EF4-FFF2-40B4-BE49-F238E27FC236}">
                <a16:creationId xmlns:a16="http://schemas.microsoft.com/office/drawing/2014/main" id="{A28004DF-F4FA-404E-A56C-3717C54EBA1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999757F-5688-EA47-B9F9-6DB6A90E0052}"/>
              </a:ext>
            </a:extLst>
          </p:cNvPr>
          <p:cNvSpPr>
            <a:spLocks noGrp="1"/>
          </p:cNvSpPr>
          <p:nvPr>
            <p:ph type="sldNum" sz="quarter" idx="12"/>
          </p:nvPr>
        </p:nvSpPr>
        <p:spPr/>
        <p:txBody>
          <a:bodyPr/>
          <a:lstStyle/>
          <a:p>
            <a:fld id="{8FDDECD5-BC7C-7F4C-BC69-D26D101D04B3}" type="slidenum">
              <a:rPr lang="nl-NL" smtClean="0"/>
              <a:t>‹nr.›</a:t>
            </a:fld>
            <a:endParaRPr lang="nl-NL"/>
          </a:p>
        </p:txBody>
      </p:sp>
      <p:grpSp>
        <p:nvGrpSpPr>
          <p:cNvPr id="19" name="Groep 18">
            <a:extLst>
              <a:ext uri="{FF2B5EF4-FFF2-40B4-BE49-F238E27FC236}">
                <a16:creationId xmlns:a16="http://schemas.microsoft.com/office/drawing/2014/main" id="{0F61B493-D1C4-DE4C-917C-2090CDEF8E1C}"/>
              </a:ext>
            </a:extLst>
          </p:cNvPr>
          <p:cNvGrpSpPr/>
          <p:nvPr userDrawn="1"/>
        </p:nvGrpSpPr>
        <p:grpSpPr>
          <a:xfrm>
            <a:off x="181924" y="2549613"/>
            <a:ext cx="481499" cy="440721"/>
            <a:chOff x="11795908" y="4351427"/>
            <a:chExt cx="469777" cy="429992"/>
          </a:xfrm>
          <a:solidFill>
            <a:srgbClr val="1A7399"/>
          </a:solidFill>
        </p:grpSpPr>
        <p:sp>
          <p:nvSpPr>
            <p:cNvPr id="20" name="Vrije vorm 19">
              <a:extLst>
                <a:ext uri="{FF2B5EF4-FFF2-40B4-BE49-F238E27FC236}">
                  <a16:creationId xmlns:a16="http://schemas.microsoft.com/office/drawing/2014/main" id="{E3E1F7E5-6319-684F-BB6F-673A19C8A03B}"/>
                </a:ext>
              </a:extLst>
            </p:cNvPr>
            <p:cNvSpPr/>
            <p:nvPr/>
          </p:nvSpPr>
          <p:spPr>
            <a:xfrm>
              <a:off x="12028867" y="4544475"/>
              <a:ext cx="236818" cy="236944"/>
            </a:xfrm>
            <a:custGeom>
              <a:avLst/>
              <a:gdLst>
                <a:gd name="connsiteX0" fmla="*/ 118409 w 236818"/>
                <a:gd name="connsiteY0" fmla="*/ 0 h 236944"/>
                <a:gd name="connsiteX1" fmla="*/ 0 w 236818"/>
                <a:gd name="connsiteY1" fmla="*/ 118472 h 236944"/>
                <a:gd name="connsiteX2" fmla="*/ 118409 w 236818"/>
                <a:gd name="connsiteY2" fmla="*/ 236945 h 236944"/>
                <a:gd name="connsiteX3" fmla="*/ 236818 w 236818"/>
                <a:gd name="connsiteY3" fmla="*/ 118472 h 236944"/>
                <a:gd name="connsiteX4" fmla="*/ 118409 w 236818"/>
                <a:gd name="connsiteY4" fmla="*/ 0 h 236944"/>
                <a:gd name="connsiteX5" fmla="*/ 118409 w 236818"/>
                <a:gd name="connsiteY5" fmla="*/ 173071 h 236944"/>
                <a:gd name="connsiteX6" fmla="*/ 63881 w 236818"/>
                <a:gd name="connsiteY6" fmla="*/ 118514 h 236944"/>
                <a:gd name="connsiteX7" fmla="*/ 118409 w 236818"/>
                <a:gd name="connsiteY7" fmla="*/ 63957 h 236944"/>
                <a:gd name="connsiteX8" fmla="*/ 172937 w 236818"/>
                <a:gd name="connsiteY8" fmla="*/ 118514 h 236944"/>
                <a:gd name="connsiteX9" fmla="*/ 118409 w 236818"/>
                <a:gd name="connsiteY9" fmla="*/ 173071 h 236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6818" h="236944">
                  <a:moveTo>
                    <a:pt x="118409" y="0"/>
                  </a:moveTo>
                  <a:cubicBezTo>
                    <a:pt x="53013" y="0"/>
                    <a:pt x="0" y="53042"/>
                    <a:pt x="0" y="118472"/>
                  </a:cubicBezTo>
                  <a:cubicBezTo>
                    <a:pt x="0" y="183903"/>
                    <a:pt x="53013" y="236945"/>
                    <a:pt x="118409" y="236945"/>
                  </a:cubicBezTo>
                  <a:cubicBezTo>
                    <a:pt x="183805" y="236945"/>
                    <a:pt x="236818" y="183903"/>
                    <a:pt x="236818" y="118472"/>
                  </a:cubicBezTo>
                  <a:cubicBezTo>
                    <a:pt x="236818" y="53042"/>
                    <a:pt x="183805" y="0"/>
                    <a:pt x="118409" y="0"/>
                  </a:cubicBezTo>
                  <a:close/>
                  <a:moveTo>
                    <a:pt x="118409" y="173071"/>
                  </a:moveTo>
                  <a:cubicBezTo>
                    <a:pt x="88293" y="173071"/>
                    <a:pt x="63881" y="148646"/>
                    <a:pt x="63881" y="118514"/>
                  </a:cubicBezTo>
                  <a:cubicBezTo>
                    <a:pt x="63881" y="88382"/>
                    <a:pt x="88293" y="63957"/>
                    <a:pt x="118409" y="63957"/>
                  </a:cubicBezTo>
                  <a:cubicBezTo>
                    <a:pt x="148525" y="63957"/>
                    <a:pt x="172937" y="88382"/>
                    <a:pt x="172937" y="118514"/>
                  </a:cubicBezTo>
                  <a:cubicBezTo>
                    <a:pt x="172937" y="148646"/>
                    <a:pt x="148525" y="173071"/>
                    <a:pt x="118409" y="173071"/>
                  </a:cubicBezTo>
                  <a:close/>
                </a:path>
              </a:pathLst>
            </a:custGeom>
            <a:grpFill/>
            <a:ln w="429" cap="flat">
              <a:noFill/>
              <a:prstDash val="solid"/>
              <a:miter/>
            </a:ln>
          </p:spPr>
          <p:txBody>
            <a:bodyPr rtlCol="0" anchor="ctr"/>
            <a:lstStyle/>
            <a:p>
              <a:endParaRPr lang="nl-NL"/>
            </a:p>
          </p:txBody>
        </p:sp>
        <p:sp>
          <p:nvSpPr>
            <p:cNvPr id="21" name="Vrije vorm 20">
              <a:extLst>
                <a:ext uri="{FF2B5EF4-FFF2-40B4-BE49-F238E27FC236}">
                  <a16:creationId xmlns:a16="http://schemas.microsoft.com/office/drawing/2014/main" id="{899C1E92-749B-D64E-89ED-BBE69615825C}"/>
                </a:ext>
              </a:extLst>
            </p:cNvPr>
            <p:cNvSpPr/>
            <p:nvPr/>
          </p:nvSpPr>
          <p:spPr>
            <a:xfrm>
              <a:off x="11795908" y="4351427"/>
              <a:ext cx="188792" cy="182513"/>
            </a:xfrm>
            <a:custGeom>
              <a:avLst/>
              <a:gdLst>
                <a:gd name="connsiteX0" fmla="*/ 5033 w 188792"/>
                <a:gd name="connsiteY0" fmla="*/ 175841 h 182513"/>
                <a:gd name="connsiteX1" fmla="*/ 839 w 188792"/>
                <a:gd name="connsiteY1" fmla="*/ 132363 h 182513"/>
                <a:gd name="connsiteX2" fmla="*/ 0 w 188792"/>
                <a:gd name="connsiteY2" fmla="*/ 90606 h 182513"/>
                <a:gd name="connsiteX3" fmla="*/ 839 w 188792"/>
                <a:gd name="connsiteY3" fmla="*/ 48640 h 182513"/>
                <a:gd name="connsiteX4" fmla="*/ 5033 w 188792"/>
                <a:gd name="connsiteY4" fmla="*/ 6673 h 182513"/>
                <a:gd name="connsiteX5" fmla="*/ 51844 w 188792"/>
                <a:gd name="connsiteY5" fmla="*/ 1679 h 182513"/>
                <a:gd name="connsiteX6" fmla="*/ 95256 w 188792"/>
                <a:gd name="connsiteY6" fmla="*/ 0 h 182513"/>
                <a:gd name="connsiteX7" fmla="*/ 138710 w 188792"/>
                <a:gd name="connsiteY7" fmla="*/ 1679 h 182513"/>
                <a:gd name="connsiteX8" fmla="*/ 183801 w 188792"/>
                <a:gd name="connsiteY8" fmla="*/ 6673 h 182513"/>
                <a:gd name="connsiteX9" fmla="*/ 187995 w 188792"/>
                <a:gd name="connsiteY9" fmla="*/ 48640 h 182513"/>
                <a:gd name="connsiteX10" fmla="*/ 188792 w 188792"/>
                <a:gd name="connsiteY10" fmla="*/ 90606 h 182513"/>
                <a:gd name="connsiteX11" fmla="*/ 187995 w 188792"/>
                <a:gd name="connsiteY11" fmla="*/ 132363 h 182513"/>
                <a:gd name="connsiteX12" fmla="*/ 183801 w 188792"/>
                <a:gd name="connsiteY12" fmla="*/ 175841 h 182513"/>
                <a:gd name="connsiteX13" fmla="*/ 139549 w 188792"/>
                <a:gd name="connsiteY13" fmla="*/ 180835 h 182513"/>
                <a:gd name="connsiteX14" fmla="*/ 96934 w 188792"/>
                <a:gd name="connsiteY14" fmla="*/ 182514 h 182513"/>
                <a:gd name="connsiteX15" fmla="*/ 51844 w 188792"/>
                <a:gd name="connsiteY15" fmla="*/ 180835 h 182513"/>
                <a:gd name="connsiteX16" fmla="*/ 5033 w 188792"/>
                <a:gd name="connsiteY16" fmla="*/ 175841 h 182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8792" h="182513">
                  <a:moveTo>
                    <a:pt x="5033" y="175841"/>
                  </a:moveTo>
                  <a:cubicBezTo>
                    <a:pt x="2697" y="161455"/>
                    <a:pt x="1296" y="146931"/>
                    <a:pt x="839" y="132363"/>
                  </a:cubicBezTo>
                  <a:cubicBezTo>
                    <a:pt x="252" y="116794"/>
                    <a:pt x="0" y="102987"/>
                    <a:pt x="0" y="90606"/>
                  </a:cubicBezTo>
                  <a:cubicBezTo>
                    <a:pt x="0" y="78226"/>
                    <a:pt x="252" y="64419"/>
                    <a:pt x="839" y="48640"/>
                  </a:cubicBezTo>
                  <a:cubicBezTo>
                    <a:pt x="1229" y="34568"/>
                    <a:pt x="2630" y="20543"/>
                    <a:pt x="5033" y="6673"/>
                  </a:cubicBezTo>
                  <a:cubicBezTo>
                    <a:pt x="19517" y="4435"/>
                    <a:pt x="35120" y="2770"/>
                    <a:pt x="51844" y="1679"/>
                  </a:cubicBezTo>
                  <a:cubicBezTo>
                    <a:pt x="68621" y="588"/>
                    <a:pt x="83008" y="0"/>
                    <a:pt x="95256" y="0"/>
                  </a:cubicBezTo>
                  <a:cubicBezTo>
                    <a:pt x="107504" y="0"/>
                    <a:pt x="121975" y="588"/>
                    <a:pt x="138710" y="1679"/>
                  </a:cubicBezTo>
                  <a:cubicBezTo>
                    <a:pt x="155446" y="2770"/>
                    <a:pt x="170420" y="4448"/>
                    <a:pt x="183801" y="6673"/>
                  </a:cubicBezTo>
                  <a:cubicBezTo>
                    <a:pt x="186183" y="20546"/>
                    <a:pt x="187584" y="34569"/>
                    <a:pt x="187995" y="48640"/>
                  </a:cubicBezTo>
                  <a:cubicBezTo>
                    <a:pt x="188528" y="64251"/>
                    <a:pt x="188792" y="78240"/>
                    <a:pt x="188792" y="90606"/>
                  </a:cubicBezTo>
                  <a:cubicBezTo>
                    <a:pt x="188792" y="102973"/>
                    <a:pt x="188528" y="116891"/>
                    <a:pt x="187995" y="132363"/>
                  </a:cubicBezTo>
                  <a:cubicBezTo>
                    <a:pt x="187517" y="146930"/>
                    <a:pt x="186116" y="161451"/>
                    <a:pt x="183801" y="175841"/>
                  </a:cubicBezTo>
                  <a:cubicBezTo>
                    <a:pt x="170433" y="178053"/>
                    <a:pt x="155685" y="179714"/>
                    <a:pt x="139549" y="180835"/>
                  </a:cubicBezTo>
                  <a:cubicBezTo>
                    <a:pt x="123359" y="181968"/>
                    <a:pt x="109182" y="182514"/>
                    <a:pt x="96934" y="182514"/>
                  </a:cubicBezTo>
                  <a:cubicBezTo>
                    <a:pt x="83541" y="182514"/>
                    <a:pt x="68508" y="181956"/>
                    <a:pt x="51844" y="180835"/>
                  </a:cubicBezTo>
                  <a:cubicBezTo>
                    <a:pt x="35179" y="179714"/>
                    <a:pt x="19575" y="178053"/>
                    <a:pt x="5033" y="175841"/>
                  </a:cubicBezTo>
                  <a:close/>
                </a:path>
              </a:pathLst>
            </a:custGeom>
            <a:grpFill/>
            <a:ln w="429" cap="flat">
              <a:noFill/>
              <a:prstDash val="solid"/>
              <a:miter/>
            </a:ln>
          </p:spPr>
          <p:txBody>
            <a:bodyPr rtlCol="0" anchor="ctr"/>
            <a:lstStyle/>
            <a:p>
              <a:endParaRPr lang="nl-NL"/>
            </a:p>
          </p:txBody>
        </p:sp>
      </p:grpSp>
      <p:pic>
        <p:nvPicPr>
          <p:cNvPr id="23" name="Graphic 22">
            <a:extLst>
              <a:ext uri="{FF2B5EF4-FFF2-40B4-BE49-F238E27FC236}">
                <a16:creationId xmlns:a16="http://schemas.microsoft.com/office/drawing/2014/main" id="{1FE34544-4CC9-FA41-AE1F-B119CE80081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55083" y="366891"/>
            <a:ext cx="1619607" cy="506236"/>
          </a:xfrm>
          <a:prstGeom prst="rect">
            <a:avLst/>
          </a:prstGeom>
        </p:spPr>
      </p:pic>
      <p:graphicFrame>
        <p:nvGraphicFramePr>
          <p:cNvPr id="3" name="Tabel 6">
            <a:extLst>
              <a:ext uri="{FF2B5EF4-FFF2-40B4-BE49-F238E27FC236}">
                <a16:creationId xmlns:a16="http://schemas.microsoft.com/office/drawing/2014/main" id="{41E26BA8-F923-554D-B5B9-D0C2CF240283}"/>
              </a:ext>
            </a:extLst>
          </p:cNvPr>
          <p:cNvGraphicFramePr>
            <a:graphicFrameLocks noGrp="1"/>
          </p:cNvGraphicFramePr>
          <p:nvPr userDrawn="1">
            <p:extLst>
              <p:ext uri="{D42A27DB-BD31-4B8C-83A1-F6EECF244321}">
                <p14:modId xmlns:p14="http://schemas.microsoft.com/office/powerpoint/2010/main" val="1745439996"/>
              </p:ext>
            </p:extLst>
          </p:nvPr>
        </p:nvGraphicFramePr>
        <p:xfrm>
          <a:off x="2446336" y="2735507"/>
          <a:ext cx="9563739" cy="3384738"/>
        </p:xfrm>
        <a:graphic>
          <a:graphicData uri="http://schemas.openxmlformats.org/drawingml/2006/table">
            <a:tbl>
              <a:tblPr firstRow="1" bandRow="1">
                <a:tableStyleId>{5C22544A-7EE6-4342-B048-85BDC9FD1C3A}</a:tableStyleId>
              </a:tblPr>
              <a:tblGrid>
                <a:gridCol w="921184">
                  <a:extLst>
                    <a:ext uri="{9D8B030D-6E8A-4147-A177-3AD203B41FA5}">
                      <a16:colId xmlns:a16="http://schemas.microsoft.com/office/drawing/2014/main" val="3955867887"/>
                    </a:ext>
                  </a:extLst>
                </a:gridCol>
                <a:gridCol w="8642555">
                  <a:extLst>
                    <a:ext uri="{9D8B030D-6E8A-4147-A177-3AD203B41FA5}">
                      <a16:colId xmlns:a16="http://schemas.microsoft.com/office/drawing/2014/main" val="1611691000"/>
                    </a:ext>
                  </a:extLst>
                </a:gridCol>
              </a:tblGrid>
              <a:tr h="376082">
                <a:tc>
                  <a:txBody>
                    <a:bodyPr/>
                    <a:lstStyle/>
                    <a:p>
                      <a:r>
                        <a:rPr lang="nl-NL" sz="1550" b="0">
                          <a:solidFill>
                            <a:schemeClr val="tx1"/>
                          </a:solidFill>
                          <a:latin typeface="Open Sans" panose="020B0606030504020204" pitchFamily="34" charset="0"/>
                          <a:ea typeface="Open Sans" panose="020B0606030504020204" pitchFamily="34" charset="0"/>
                          <a:cs typeface="Open Sans" panose="020B0606030504020204" pitchFamily="34" charset="0"/>
                        </a:rPr>
                        <a:t>09:30</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nl-NL" sz="1550" b="1">
                          <a:solidFill>
                            <a:schemeClr val="tx1"/>
                          </a:solidFill>
                          <a:latin typeface="Open Sans" panose="020B0606030504020204" pitchFamily="34" charset="0"/>
                          <a:ea typeface="Open Sans" panose="020B0606030504020204" pitchFamily="34" charset="0"/>
                          <a:cs typeface="Open Sans" panose="020B0606030504020204" pitchFamily="34" charset="0"/>
                        </a:rPr>
                        <a:t>[titel van item</a:t>
                      </a:r>
                      <a:r>
                        <a:rPr lang="nl-NL" sz="1550" b="1" i="0">
                          <a:solidFill>
                            <a:schemeClr val="tx1"/>
                          </a:solidFill>
                          <a:latin typeface="Open Sans" panose="020B0606030504020204" pitchFamily="34" charset="0"/>
                          <a:ea typeface="Open Sans" panose="020B0606030504020204" pitchFamily="34" charset="0"/>
                          <a:cs typeface="Open Sans" panose="020B0606030504020204" pitchFamily="34" charset="0"/>
                        </a:rPr>
                        <a:t>]</a:t>
                      </a:r>
                      <a:r>
                        <a:rPr lang="nl-NL" sz="1550" b="0" i="1">
                          <a:solidFill>
                            <a:schemeClr val="tx1"/>
                          </a:solidFill>
                          <a:latin typeface="Open Sans" panose="020B0606030504020204" pitchFamily="34" charset="0"/>
                          <a:ea typeface="Open Sans" panose="020B0606030504020204" pitchFamily="34" charset="0"/>
                          <a:cs typeface="Open Sans" panose="020B0606030504020204" pitchFamily="34" charset="0"/>
                        </a:rPr>
                        <a:t> – optioneel: Naam Spreker (Organisatie)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69695372"/>
                  </a:ext>
                </a:extLst>
              </a:tr>
              <a:tr h="376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550" b="0">
                          <a:solidFill>
                            <a:schemeClr val="tx1"/>
                          </a:solidFill>
                          <a:latin typeface="Open Sans" panose="020B0606030504020204" pitchFamily="34" charset="0"/>
                          <a:ea typeface="Open Sans" panose="020B0606030504020204" pitchFamily="34" charset="0"/>
                          <a:cs typeface="Open Sans" panose="020B0606030504020204" pitchFamily="34" charset="0"/>
                        </a:rPr>
                        <a:t>10:00</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nl-NL" sz="1550" b="1">
                          <a:solidFill>
                            <a:schemeClr val="tx1"/>
                          </a:solidFill>
                          <a:latin typeface="Open Sans" panose="020B0606030504020204" pitchFamily="34" charset="0"/>
                          <a:ea typeface="Open Sans" panose="020B0606030504020204" pitchFamily="34" charset="0"/>
                          <a:cs typeface="Open Sans" panose="020B0606030504020204" pitchFamily="34" charset="0"/>
                        </a:rPr>
                        <a:t>[titel van item</a:t>
                      </a:r>
                      <a:r>
                        <a:rPr lang="nl-NL" sz="1550" b="1" i="0">
                          <a:solidFill>
                            <a:schemeClr val="tx1"/>
                          </a:solidFill>
                          <a:latin typeface="Open Sans" panose="020B0606030504020204" pitchFamily="34" charset="0"/>
                          <a:ea typeface="Open Sans" panose="020B0606030504020204" pitchFamily="34" charset="0"/>
                          <a:cs typeface="Open Sans" panose="020B0606030504020204" pitchFamily="34" charset="0"/>
                        </a:rPr>
                        <a:t>]</a:t>
                      </a:r>
                      <a:r>
                        <a:rPr lang="nl-NL" sz="1550" b="0" i="1">
                          <a:solidFill>
                            <a:schemeClr val="tx1"/>
                          </a:solidFill>
                          <a:latin typeface="Open Sans" panose="020B0606030504020204" pitchFamily="34" charset="0"/>
                          <a:ea typeface="Open Sans" panose="020B0606030504020204" pitchFamily="34" charset="0"/>
                          <a:cs typeface="Open Sans" panose="020B0606030504020204" pitchFamily="34" charset="0"/>
                        </a:rPr>
                        <a:t> – optioneel: Naam Spreker (Organisatie)</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35124314"/>
                  </a:ext>
                </a:extLst>
              </a:tr>
              <a:tr h="376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550" b="0">
                          <a:solidFill>
                            <a:schemeClr val="tx1"/>
                          </a:solidFill>
                          <a:latin typeface="Open Sans" panose="020B0606030504020204" pitchFamily="34" charset="0"/>
                          <a:ea typeface="Open Sans" panose="020B0606030504020204" pitchFamily="34" charset="0"/>
                          <a:cs typeface="Open Sans" panose="020B0606030504020204" pitchFamily="34" charset="0"/>
                        </a:rPr>
                        <a:t>10:05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nl-NL" sz="1550" b="1">
                          <a:solidFill>
                            <a:schemeClr val="tx1"/>
                          </a:solidFill>
                          <a:latin typeface="Open Sans" panose="020B0606030504020204" pitchFamily="34" charset="0"/>
                          <a:ea typeface="Open Sans" panose="020B0606030504020204" pitchFamily="34" charset="0"/>
                          <a:cs typeface="Open Sans" panose="020B0606030504020204" pitchFamily="34" charset="0"/>
                        </a:rPr>
                        <a:t>[titel van item</a:t>
                      </a:r>
                      <a:r>
                        <a:rPr lang="nl-NL" sz="1550" b="1" i="0">
                          <a:solidFill>
                            <a:schemeClr val="tx1"/>
                          </a:solidFill>
                          <a:latin typeface="Open Sans" panose="020B0606030504020204" pitchFamily="34" charset="0"/>
                          <a:ea typeface="Open Sans" panose="020B0606030504020204" pitchFamily="34" charset="0"/>
                          <a:cs typeface="Open Sans" panose="020B0606030504020204" pitchFamily="34" charset="0"/>
                        </a:rPr>
                        <a:t>]</a:t>
                      </a:r>
                      <a:r>
                        <a:rPr lang="nl-NL" sz="1550" b="0" i="1">
                          <a:solidFill>
                            <a:schemeClr val="tx1"/>
                          </a:solidFill>
                          <a:latin typeface="Open Sans" panose="020B0606030504020204" pitchFamily="34" charset="0"/>
                          <a:ea typeface="Open Sans" panose="020B0606030504020204" pitchFamily="34" charset="0"/>
                          <a:cs typeface="Open Sans" panose="020B0606030504020204" pitchFamily="34" charset="0"/>
                        </a:rPr>
                        <a:t> – optioneel: Naam Spreker (Organisatie)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68298940"/>
                  </a:ext>
                </a:extLst>
              </a:tr>
              <a:tr h="376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550" b="0">
                          <a:solidFill>
                            <a:schemeClr val="tx1"/>
                          </a:solidFill>
                          <a:latin typeface="Open Sans" panose="020B0606030504020204" pitchFamily="34" charset="0"/>
                          <a:ea typeface="Open Sans" panose="020B0606030504020204" pitchFamily="34" charset="0"/>
                          <a:cs typeface="Open Sans" panose="020B0606030504020204" pitchFamily="34" charset="0"/>
                        </a:rPr>
                        <a:t>10:15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nl-NL" sz="1550" b="1">
                          <a:solidFill>
                            <a:schemeClr val="tx1"/>
                          </a:solidFill>
                          <a:latin typeface="Open Sans" panose="020B0606030504020204" pitchFamily="34" charset="0"/>
                          <a:ea typeface="Open Sans" panose="020B0606030504020204" pitchFamily="34" charset="0"/>
                          <a:cs typeface="Open Sans" panose="020B0606030504020204" pitchFamily="34" charset="0"/>
                        </a:rPr>
                        <a:t>[titel van item</a:t>
                      </a:r>
                      <a:r>
                        <a:rPr lang="nl-NL" sz="1550" b="1" i="0">
                          <a:solidFill>
                            <a:schemeClr val="tx1"/>
                          </a:solidFill>
                          <a:latin typeface="Open Sans" panose="020B0606030504020204" pitchFamily="34" charset="0"/>
                          <a:ea typeface="Open Sans" panose="020B0606030504020204" pitchFamily="34" charset="0"/>
                          <a:cs typeface="Open Sans" panose="020B0606030504020204" pitchFamily="34" charset="0"/>
                        </a:rPr>
                        <a:t>]</a:t>
                      </a:r>
                      <a:r>
                        <a:rPr lang="nl-NL" sz="1550" b="0" i="1">
                          <a:solidFill>
                            <a:schemeClr val="tx1"/>
                          </a:solidFill>
                          <a:latin typeface="Open Sans" panose="020B0606030504020204" pitchFamily="34" charset="0"/>
                          <a:ea typeface="Open Sans" panose="020B0606030504020204" pitchFamily="34" charset="0"/>
                          <a:cs typeface="Open Sans" panose="020B0606030504020204" pitchFamily="34" charset="0"/>
                        </a:rPr>
                        <a:t> – optioneel: Naam Spreker (Organisatie)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26724812"/>
                  </a:ext>
                </a:extLst>
              </a:tr>
              <a:tr h="376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550" b="0">
                          <a:solidFill>
                            <a:schemeClr val="tx1"/>
                          </a:solidFill>
                          <a:latin typeface="Open Sans" panose="020B0606030504020204" pitchFamily="34" charset="0"/>
                          <a:ea typeface="Open Sans" panose="020B0606030504020204" pitchFamily="34" charset="0"/>
                          <a:cs typeface="Open Sans" panose="020B0606030504020204" pitchFamily="34" charset="0"/>
                        </a:rPr>
                        <a:t>10:25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nl-NL" sz="1550" b="1">
                          <a:solidFill>
                            <a:schemeClr val="tx1"/>
                          </a:solidFill>
                          <a:latin typeface="Open Sans" panose="020B0606030504020204" pitchFamily="34" charset="0"/>
                          <a:ea typeface="Open Sans" panose="020B0606030504020204" pitchFamily="34" charset="0"/>
                          <a:cs typeface="Open Sans" panose="020B0606030504020204" pitchFamily="34" charset="0"/>
                        </a:rPr>
                        <a:t>[titel van item</a:t>
                      </a:r>
                      <a:r>
                        <a:rPr lang="nl-NL" sz="1550" b="1" i="0">
                          <a:solidFill>
                            <a:schemeClr val="tx1"/>
                          </a:solidFill>
                          <a:latin typeface="Open Sans" panose="020B0606030504020204" pitchFamily="34" charset="0"/>
                          <a:ea typeface="Open Sans" panose="020B0606030504020204" pitchFamily="34" charset="0"/>
                          <a:cs typeface="Open Sans" panose="020B0606030504020204" pitchFamily="34" charset="0"/>
                        </a:rPr>
                        <a:t>]</a:t>
                      </a:r>
                      <a:r>
                        <a:rPr lang="nl-NL" sz="1550" b="0" i="1">
                          <a:solidFill>
                            <a:schemeClr val="tx1"/>
                          </a:solidFill>
                          <a:latin typeface="Open Sans" panose="020B0606030504020204" pitchFamily="34" charset="0"/>
                          <a:ea typeface="Open Sans" panose="020B0606030504020204" pitchFamily="34" charset="0"/>
                          <a:cs typeface="Open Sans" panose="020B0606030504020204" pitchFamily="34" charset="0"/>
                        </a:rPr>
                        <a:t> – optioneel: Naam Spreker (Organisatie)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36539341"/>
                  </a:ext>
                </a:extLst>
              </a:tr>
              <a:tr h="376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550" b="0">
                          <a:solidFill>
                            <a:schemeClr val="tx1"/>
                          </a:solidFill>
                          <a:latin typeface="Open Sans" panose="020B0606030504020204" pitchFamily="34" charset="0"/>
                          <a:ea typeface="Open Sans" panose="020B0606030504020204" pitchFamily="34" charset="0"/>
                          <a:cs typeface="Open Sans" panose="020B0606030504020204" pitchFamily="34" charset="0"/>
                        </a:rPr>
                        <a:t>10:50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nl-NL" sz="1550" b="1">
                          <a:solidFill>
                            <a:schemeClr val="tx1"/>
                          </a:solidFill>
                          <a:latin typeface="Open Sans" panose="020B0606030504020204" pitchFamily="34" charset="0"/>
                          <a:ea typeface="Open Sans" panose="020B0606030504020204" pitchFamily="34" charset="0"/>
                          <a:cs typeface="Open Sans" panose="020B0606030504020204" pitchFamily="34" charset="0"/>
                        </a:rPr>
                        <a:t>Pauze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9697201"/>
                  </a:ext>
                </a:extLst>
              </a:tr>
              <a:tr h="376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550" b="0">
                          <a:solidFill>
                            <a:schemeClr val="tx1"/>
                          </a:solidFill>
                          <a:latin typeface="Open Sans" panose="020B0606030504020204" pitchFamily="34" charset="0"/>
                          <a:ea typeface="Open Sans" panose="020B0606030504020204" pitchFamily="34" charset="0"/>
                          <a:cs typeface="Open Sans" panose="020B0606030504020204" pitchFamily="34" charset="0"/>
                        </a:rPr>
                        <a:t>11:15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nl-NL" sz="1550" b="1">
                          <a:solidFill>
                            <a:schemeClr val="tx1"/>
                          </a:solidFill>
                          <a:latin typeface="Open Sans" panose="020B0606030504020204" pitchFamily="34" charset="0"/>
                          <a:ea typeface="Open Sans" panose="020B0606030504020204" pitchFamily="34" charset="0"/>
                          <a:cs typeface="Open Sans" panose="020B0606030504020204" pitchFamily="34" charset="0"/>
                        </a:rPr>
                        <a:t>[titel van item</a:t>
                      </a:r>
                      <a:r>
                        <a:rPr lang="nl-NL" sz="1550" b="1" i="0">
                          <a:solidFill>
                            <a:schemeClr val="tx1"/>
                          </a:solidFill>
                          <a:latin typeface="Open Sans" panose="020B0606030504020204" pitchFamily="34" charset="0"/>
                          <a:ea typeface="Open Sans" panose="020B0606030504020204" pitchFamily="34" charset="0"/>
                          <a:cs typeface="Open Sans" panose="020B0606030504020204" pitchFamily="34" charset="0"/>
                        </a:rPr>
                        <a:t>]</a:t>
                      </a:r>
                      <a:r>
                        <a:rPr lang="nl-NL" sz="1550" b="0" i="1">
                          <a:solidFill>
                            <a:schemeClr val="tx1"/>
                          </a:solidFill>
                          <a:latin typeface="Open Sans" panose="020B0606030504020204" pitchFamily="34" charset="0"/>
                          <a:ea typeface="Open Sans" panose="020B0606030504020204" pitchFamily="34" charset="0"/>
                          <a:cs typeface="Open Sans" panose="020B0606030504020204" pitchFamily="34" charset="0"/>
                        </a:rPr>
                        <a:t> – optioneel: Naam Spreker (Organisatie)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60081765"/>
                  </a:ext>
                </a:extLst>
              </a:tr>
              <a:tr h="376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550" b="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nl-NL" sz="1550" b="1">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9391356"/>
                  </a:ext>
                </a:extLst>
              </a:tr>
              <a:tr h="3760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550" b="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nl-NL" sz="1550" b="1">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29302562"/>
                  </a:ext>
                </a:extLst>
              </a:tr>
            </a:tbl>
          </a:graphicData>
        </a:graphic>
      </p:graphicFrame>
    </p:spTree>
    <p:extLst>
      <p:ext uri="{BB962C8B-B14F-4D97-AF65-F5344CB8AC3E}">
        <p14:creationId xmlns:p14="http://schemas.microsoft.com/office/powerpoint/2010/main" val="30405801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A7688875-6080-8F45-8017-686A6B9BB1A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55083" y="366891"/>
            <a:ext cx="1619607" cy="506236"/>
          </a:xfrm>
          <a:prstGeom prst="rect">
            <a:avLst/>
          </a:prstGeom>
        </p:spPr>
      </p:pic>
      <p:sp>
        <p:nvSpPr>
          <p:cNvPr id="2" name="Titel 1">
            <a:extLst>
              <a:ext uri="{FF2B5EF4-FFF2-40B4-BE49-F238E27FC236}">
                <a16:creationId xmlns:a16="http://schemas.microsoft.com/office/drawing/2014/main" id="{75CC05CE-ABA8-DF4C-9EB2-4897E1D8CC2F}"/>
              </a:ext>
            </a:extLst>
          </p:cNvPr>
          <p:cNvSpPr>
            <a:spLocks noGrp="1"/>
          </p:cNvSpPr>
          <p:nvPr>
            <p:ph type="title" hasCustomPrompt="1"/>
          </p:nvPr>
        </p:nvSpPr>
        <p:spPr/>
        <p:txBody>
          <a:bodyPr/>
          <a:lstStyle/>
          <a:p>
            <a:r>
              <a:rPr lang="nl-NL"/>
              <a:t>Klik om de titel te bewerken</a:t>
            </a:r>
          </a:p>
        </p:txBody>
      </p:sp>
      <p:sp>
        <p:nvSpPr>
          <p:cNvPr id="3" name="Tijdelijke aanduiding voor inhoud 2">
            <a:extLst>
              <a:ext uri="{FF2B5EF4-FFF2-40B4-BE49-F238E27FC236}">
                <a16:creationId xmlns:a16="http://schemas.microsoft.com/office/drawing/2014/main" id="{AF8A06FD-BBD4-C440-956E-6E6587EE9C36}"/>
              </a:ext>
            </a:extLst>
          </p:cNvPr>
          <p:cNvSpPr>
            <a:spLocks noGrp="1"/>
          </p:cNvSpPr>
          <p:nvPr>
            <p:ph sz="half" idx="1"/>
          </p:nvPr>
        </p:nvSpPr>
        <p:spPr>
          <a:xfrm>
            <a:off x="1164865" y="1844788"/>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D0E8BF69-43A4-1940-91E9-E6B12E37D390}"/>
              </a:ext>
            </a:extLst>
          </p:cNvPr>
          <p:cNvSpPr>
            <a:spLocks noGrp="1"/>
          </p:cNvSpPr>
          <p:nvPr>
            <p:ph sz="half" idx="2"/>
          </p:nvPr>
        </p:nvSpPr>
        <p:spPr>
          <a:xfrm>
            <a:off x="6498865" y="1844788"/>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BBD03B6-E325-1B44-8B3C-7F88692BDAFC}"/>
              </a:ext>
            </a:extLst>
          </p:cNvPr>
          <p:cNvSpPr>
            <a:spLocks noGrp="1"/>
          </p:cNvSpPr>
          <p:nvPr>
            <p:ph type="dt" sz="half" idx="10"/>
          </p:nvPr>
        </p:nvSpPr>
        <p:spPr/>
        <p:txBody>
          <a:bodyPr/>
          <a:lstStyle/>
          <a:p>
            <a:fld id="{6417C4FB-CB77-3243-B677-DE0A329A2450}" type="datetimeFigureOut">
              <a:rPr lang="nl-NL" smtClean="0"/>
              <a:t>11-9-2025</a:t>
            </a:fld>
            <a:endParaRPr lang="nl-NL"/>
          </a:p>
        </p:txBody>
      </p:sp>
      <p:sp>
        <p:nvSpPr>
          <p:cNvPr id="6" name="Tijdelijke aanduiding voor voettekst 5">
            <a:extLst>
              <a:ext uri="{FF2B5EF4-FFF2-40B4-BE49-F238E27FC236}">
                <a16:creationId xmlns:a16="http://schemas.microsoft.com/office/drawing/2014/main" id="{8EC77546-2739-E642-A49C-5EAD1143E6F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E8430D6-AEA0-BB45-B821-50E2E8279412}"/>
              </a:ext>
            </a:extLst>
          </p:cNvPr>
          <p:cNvSpPr>
            <a:spLocks noGrp="1"/>
          </p:cNvSpPr>
          <p:nvPr>
            <p:ph type="sldNum" sz="quarter" idx="12"/>
          </p:nvPr>
        </p:nvSpPr>
        <p:spPr/>
        <p:txBody>
          <a:bodyPr/>
          <a:lstStyle/>
          <a:p>
            <a:fld id="{8FDDECD5-BC7C-7F4C-BC69-D26D101D04B3}" type="slidenum">
              <a:rPr lang="nl-NL" smtClean="0"/>
              <a:t>‹nr.›</a:t>
            </a:fld>
            <a:endParaRPr lang="nl-NL"/>
          </a:p>
        </p:txBody>
      </p:sp>
    </p:spTree>
    <p:extLst>
      <p:ext uri="{BB962C8B-B14F-4D97-AF65-F5344CB8AC3E}">
        <p14:creationId xmlns:p14="http://schemas.microsoft.com/office/powerpoint/2010/main" val="617084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C6E04070-D786-5E4B-9AEE-5538CD3A4FE1}"/>
              </a:ext>
            </a:extLst>
          </p:cNvPr>
          <p:cNvSpPr>
            <a:spLocks noGrp="1"/>
          </p:cNvSpPr>
          <p:nvPr>
            <p:ph type="body" idx="1"/>
          </p:nvPr>
        </p:nvSpPr>
        <p:spPr>
          <a:xfrm>
            <a:off x="1164865" y="1722310"/>
            <a:ext cx="5157787"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5023586-F7FD-8949-A59F-2E209E330820}"/>
              </a:ext>
            </a:extLst>
          </p:cNvPr>
          <p:cNvSpPr>
            <a:spLocks noGrp="1"/>
          </p:cNvSpPr>
          <p:nvPr>
            <p:ph sz="half" idx="2"/>
          </p:nvPr>
        </p:nvSpPr>
        <p:spPr>
          <a:xfrm>
            <a:off x="1164865" y="2546222"/>
            <a:ext cx="5157787" cy="3684588"/>
          </a:xfrm>
        </p:spPr>
        <p:txBody>
          <a:bodyPr>
            <a:normAutofit/>
          </a:bodyPr>
          <a:lstStyle>
            <a:lvl1pPr>
              <a:defRPr sz="2000"/>
            </a:lvl1pPr>
            <a:lvl2pPr>
              <a:defRPr sz="1800"/>
            </a:lvl2pPr>
            <a:lvl3pPr>
              <a:defRPr sz="1600"/>
            </a:lvl3pPr>
            <a:lvl4pPr>
              <a:defRPr sz="1400"/>
            </a:lvl4pPr>
            <a:lvl5pPr>
              <a:defRPr sz="14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EB9A9A1-9AF8-5E44-B08E-B79B62DB6845}"/>
              </a:ext>
            </a:extLst>
          </p:cNvPr>
          <p:cNvSpPr>
            <a:spLocks noGrp="1"/>
          </p:cNvSpPr>
          <p:nvPr>
            <p:ph type="body" sz="quarter" idx="3"/>
          </p:nvPr>
        </p:nvSpPr>
        <p:spPr>
          <a:xfrm>
            <a:off x="6497277" y="1722310"/>
            <a:ext cx="5183188"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7A277FD8-D972-4341-A63B-72F218F59E52}"/>
              </a:ext>
            </a:extLst>
          </p:cNvPr>
          <p:cNvSpPr>
            <a:spLocks noGrp="1"/>
          </p:cNvSpPr>
          <p:nvPr>
            <p:ph sz="quarter" idx="4"/>
          </p:nvPr>
        </p:nvSpPr>
        <p:spPr>
          <a:xfrm>
            <a:off x="6497277" y="2546222"/>
            <a:ext cx="5183188" cy="3684588"/>
          </a:xfrm>
        </p:spPr>
        <p:txBody>
          <a:bodyPr>
            <a:normAutofit/>
          </a:bodyPr>
          <a:lstStyle>
            <a:lvl1pPr>
              <a:defRPr sz="2000"/>
            </a:lvl1pPr>
            <a:lvl2pPr>
              <a:defRPr sz="1800"/>
            </a:lvl2pPr>
            <a:lvl3pPr>
              <a:defRPr sz="1600"/>
            </a:lvl3pPr>
            <a:lvl4pPr>
              <a:defRPr sz="1400"/>
            </a:lvl4pPr>
            <a:lvl5pPr>
              <a:defRPr sz="14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0E1DD84D-D039-4146-91CB-19E2100ADD18}"/>
              </a:ext>
            </a:extLst>
          </p:cNvPr>
          <p:cNvSpPr>
            <a:spLocks noGrp="1"/>
          </p:cNvSpPr>
          <p:nvPr>
            <p:ph type="dt" sz="half" idx="10"/>
          </p:nvPr>
        </p:nvSpPr>
        <p:spPr/>
        <p:txBody>
          <a:bodyPr/>
          <a:lstStyle/>
          <a:p>
            <a:fld id="{6417C4FB-CB77-3243-B677-DE0A329A2450}" type="datetimeFigureOut">
              <a:rPr lang="nl-NL" smtClean="0"/>
              <a:t>11-9-2025</a:t>
            </a:fld>
            <a:endParaRPr lang="nl-NL"/>
          </a:p>
        </p:txBody>
      </p:sp>
      <p:sp>
        <p:nvSpPr>
          <p:cNvPr id="8" name="Tijdelijke aanduiding voor voettekst 7">
            <a:extLst>
              <a:ext uri="{FF2B5EF4-FFF2-40B4-BE49-F238E27FC236}">
                <a16:creationId xmlns:a16="http://schemas.microsoft.com/office/drawing/2014/main" id="{D3560B7C-85C0-8142-BE98-2BC08AE5EE0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6AE5FDEC-65D3-CD44-B936-E90F571D1449}"/>
              </a:ext>
            </a:extLst>
          </p:cNvPr>
          <p:cNvSpPr>
            <a:spLocks noGrp="1"/>
          </p:cNvSpPr>
          <p:nvPr>
            <p:ph type="sldNum" sz="quarter" idx="12"/>
          </p:nvPr>
        </p:nvSpPr>
        <p:spPr/>
        <p:txBody>
          <a:bodyPr/>
          <a:lstStyle/>
          <a:p>
            <a:fld id="{8FDDECD5-BC7C-7F4C-BC69-D26D101D04B3}" type="slidenum">
              <a:rPr lang="nl-NL" smtClean="0"/>
              <a:t>‹nr.›</a:t>
            </a:fld>
            <a:endParaRPr lang="nl-NL"/>
          </a:p>
        </p:txBody>
      </p:sp>
      <p:pic>
        <p:nvPicPr>
          <p:cNvPr id="10" name="Graphic 9">
            <a:extLst>
              <a:ext uri="{FF2B5EF4-FFF2-40B4-BE49-F238E27FC236}">
                <a16:creationId xmlns:a16="http://schemas.microsoft.com/office/drawing/2014/main" id="{3C5FB5C2-5C5F-CE40-811A-EBE3E3787B0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55083" y="366891"/>
            <a:ext cx="1619607" cy="506236"/>
          </a:xfrm>
          <a:prstGeom prst="rect">
            <a:avLst/>
          </a:prstGeom>
        </p:spPr>
      </p:pic>
      <p:sp>
        <p:nvSpPr>
          <p:cNvPr id="11" name="Titel 1">
            <a:extLst>
              <a:ext uri="{FF2B5EF4-FFF2-40B4-BE49-F238E27FC236}">
                <a16:creationId xmlns:a16="http://schemas.microsoft.com/office/drawing/2014/main" id="{7505C906-14B7-F142-8FA7-9700CE4C96A6}"/>
              </a:ext>
            </a:extLst>
          </p:cNvPr>
          <p:cNvSpPr txBox="1">
            <a:spLocks/>
          </p:cNvSpPr>
          <p:nvPr userDrawn="1"/>
        </p:nvSpPr>
        <p:spPr>
          <a:xfrm>
            <a:off x="1164865" y="799086"/>
            <a:ext cx="10515600" cy="86924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800" b="1"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nl-NL"/>
              <a:t>Klik om de titel te bewerken</a:t>
            </a:r>
          </a:p>
        </p:txBody>
      </p:sp>
    </p:spTree>
    <p:extLst>
      <p:ext uri="{BB962C8B-B14F-4D97-AF65-F5344CB8AC3E}">
        <p14:creationId xmlns:p14="http://schemas.microsoft.com/office/powerpoint/2010/main" val="2292997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C8785C-A356-D24F-BA7F-774B8F8BA010}"/>
              </a:ext>
            </a:extLst>
          </p:cNvPr>
          <p:cNvSpPr>
            <a:spLocks noGrp="1"/>
          </p:cNvSpPr>
          <p:nvPr>
            <p:ph type="title" hasCustomPrompt="1"/>
          </p:nvPr>
        </p:nvSpPr>
        <p:spPr/>
        <p:txBody>
          <a:bodyPr/>
          <a:lstStyle/>
          <a:p>
            <a:r>
              <a:rPr lang="nl-NL"/>
              <a:t>Klik om de titel te bewerken</a:t>
            </a:r>
          </a:p>
        </p:txBody>
      </p:sp>
      <p:sp>
        <p:nvSpPr>
          <p:cNvPr id="3" name="Tijdelijke aanduiding voor datum 2">
            <a:extLst>
              <a:ext uri="{FF2B5EF4-FFF2-40B4-BE49-F238E27FC236}">
                <a16:creationId xmlns:a16="http://schemas.microsoft.com/office/drawing/2014/main" id="{37CC661D-5F39-EC49-B602-F0A4B8999035}"/>
              </a:ext>
            </a:extLst>
          </p:cNvPr>
          <p:cNvSpPr>
            <a:spLocks noGrp="1"/>
          </p:cNvSpPr>
          <p:nvPr>
            <p:ph type="dt" sz="half" idx="10"/>
          </p:nvPr>
        </p:nvSpPr>
        <p:spPr/>
        <p:txBody>
          <a:bodyPr/>
          <a:lstStyle/>
          <a:p>
            <a:fld id="{6417C4FB-CB77-3243-B677-DE0A329A2450}" type="datetimeFigureOut">
              <a:rPr lang="nl-NL" smtClean="0"/>
              <a:t>11-9-2025</a:t>
            </a:fld>
            <a:endParaRPr lang="nl-NL"/>
          </a:p>
        </p:txBody>
      </p:sp>
      <p:sp>
        <p:nvSpPr>
          <p:cNvPr id="4" name="Tijdelijke aanduiding voor voettekst 3">
            <a:extLst>
              <a:ext uri="{FF2B5EF4-FFF2-40B4-BE49-F238E27FC236}">
                <a16:creationId xmlns:a16="http://schemas.microsoft.com/office/drawing/2014/main" id="{BCFC70D8-4823-7041-AA75-4A926A91CD67}"/>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ADD37D66-2CAB-6745-AA02-BBD853BBDC36}"/>
              </a:ext>
            </a:extLst>
          </p:cNvPr>
          <p:cNvSpPr>
            <a:spLocks noGrp="1"/>
          </p:cNvSpPr>
          <p:nvPr>
            <p:ph type="sldNum" sz="quarter" idx="12"/>
          </p:nvPr>
        </p:nvSpPr>
        <p:spPr/>
        <p:txBody>
          <a:bodyPr/>
          <a:lstStyle/>
          <a:p>
            <a:fld id="{8FDDECD5-BC7C-7F4C-BC69-D26D101D04B3}" type="slidenum">
              <a:rPr lang="nl-NL" smtClean="0"/>
              <a:t>‹nr.›</a:t>
            </a:fld>
            <a:endParaRPr lang="nl-NL"/>
          </a:p>
        </p:txBody>
      </p:sp>
    </p:spTree>
    <p:extLst>
      <p:ext uri="{BB962C8B-B14F-4D97-AF65-F5344CB8AC3E}">
        <p14:creationId xmlns:p14="http://schemas.microsoft.com/office/powerpoint/2010/main" val="3099461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B8FD8C8-1391-C84B-ADC9-404734E14A61}"/>
              </a:ext>
            </a:extLst>
          </p:cNvPr>
          <p:cNvSpPr>
            <a:spLocks noGrp="1"/>
          </p:cNvSpPr>
          <p:nvPr>
            <p:ph type="title"/>
          </p:nvPr>
        </p:nvSpPr>
        <p:spPr>
          <a:xfrm>
            <a:off x="1164865" y="799086"/>
            <a:ext cx="10515600" cy="869246"/>
          </a:xfrm>
          <a:prstGeom prst="rect">
            <a:avLst/>
          </a:prstGeom>
        </p:spPr>
        <p:txBody>
          <a:bodyPr vert="horz" lIns="91440" tIns="45720" rIns="91440" bIns="45720" rtlCol="0" anchor="ctr">
            <a:normAutofit/>
          </a:bodyPr>
          <a:lstStyle/>
          <a:p>
            <a:r>
              <a:rPr lang="nl-NL"/>
              <a:t>Klik om de titel te bewerken</a:t>
            </a:r>
          </a:p>
        </p:txBody>
      </p:sp>
      <p:sp>
        <p:nvSpPr>
          <p:cNvPr id="3" name="Tijdelijke aanduiding voor tekst 2">
            <a:extLst>
              <a:ext uri="{FF2B5EF4-FFF2-40B4-BE49-F238E27FC236}">
                <a16:creationId xmlns:a16="http://schemas.microsoft.com/office/drawing/2014/main" id="{34902EF3-0D3D-FC4D-855E-02D17B244024}"/>
              </a:ext>
            </a:extLst>
          </p:cNvPr>
          <p:cNvSpPr>
            <a:spLocks noGrp="1"/>
          </p:cNvSpPr>
          <p:nvPr>
            <p:ph type="body" idx="1"/>
          </p:nvPr>
        </p:nvSpPr>
        <p:spPr>
          <a:xfrm>
            <a:off x="1164865" y="1811250"/>
            <a:ext cx="10515600" cy="4087194"/>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8C2A451-990D-F343-8690-247724568ED3}"/>
              </a:ext>
            </a:extLst>
          </p:cNvPr>
          <p:cNvSpPr>
            <a:spLocks noGrp="1"/>
          </p:cNvSpPr>
          <p:nvPr>
            <p:ph type="dt" sz="half" idx="2"/>
          </p:nvPr>
        </p:nvSpPr>
        <p:spPr>
          <a:xfrm>
            <a:off x="1164865" y="6372583"/>
            <a:ext cx="2771420" cy="202140"/>
          </a:xfrm>
          <a:prstGeom prst="rect">
            <a:avLst/>
          </a:prstGeom>
        </p:spPr>
        <p:txBody>
          <a:bodyPr vert="horz" lIns="91440" tIns="45720" rIns="91440" bIns="45720" rtlCol="0" anchor="ctr"/>
          <a:lstStyle>
            <a:lvl1pPr algn="l">
              <a:defRPr sz="9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fld id="{6417C4FB-CB77-3243-B677-DE0A329A2450}" type="datetimeFigureOut">
              <a:rPr lang="nl-NL" smtClean="0"/>
              <a:pPr/>
              <a:t>11-9-2025</a:t>
            </a:fld>
            <a:endParaRPr lang="nl-NL"/>
          </a:p>
        </p:txBody>
      </p:sp>
      <p:sp>
        <p:nvSpPr>
          <p:cNvPr id="5" name="Tijdelijke aanduiding voor voettekst 4">
            <a:extLst>
              <a:ext uri="{FF2B5EF4-FFF2-40B4-BE49-F238E27FC236}">
                <a16:creationId xmlns:a16="http://schemas.microsoft.com/office/drawing/2014/main" id="{2AA4B591-A738-CE41-AF5A-F87F0C2EEADD}"/>
              </a:ext>
            </a:extLst>
          </p:cNvPr>
          <p:cNvSpPr>
            <a:spLocks noGrp="1"/>
          </p:cNvSpPr>
          <p:nvPr>
            <p:ph type="ftr" sz="quarter" idx="3"/>
          </p:nvPr>
        </p:nvSpPr>
        <p:spPr>
          <a:xfrm>
            <a:off x="4535312" y="6372583"/>
            <a:ext cx="4114800" cy="202140"/>
          </a:xfrm>
          <a:prstGeom prst="rect">
            <a:avLst/>
          </a:prstGeom>
        </p:spPr>
        <p:txBody>
          <a:bodyPr vert="horz" lIns="91440" tIns="45720" rIns="91440" bIns="45720" rtlCol="0" anchor="ctr"/>
          <a:lstStyle>
            <a:lvl1pPr algn="ctr">
              <a:defRPr sz="9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endParaRPr lang="nl-NL"/>
          </a:p>
        </p:txBody>
      </p:sp>
      <p:sp>
        <p:nvSpPr>
          <p:cNvPr id="6" name="Tijdelijke aanduiding voor dianummer 5">
            <a:extLst>
              <a:ext uri="{FF2B5EF4-FFF2-40B4-BE49-F238E27FC236}">
                <a16:creationId xmlns:a16="http://schemas.microsoft.com/office/drawing/2014/main" id="{9DF71BA0-FAEF-0E44-997A-3C026AAAC506}"/>
              </a:ext>
            </a:extLst>
          </p:cNvPr>
          <p:cNvSpPr>
            <a:spLocks noGrp="1"/>
          </p:cNvSpPr>
          <p:nvPr>
            <p:ph type="sldNum" sz="quarter" idx="4"/>
          </p:nvPr>
        </p:nvSpPr>
        <p:spPr>
          <a:xfrm>
            <a:off x="11080044" y="6372584"/>
            <a:ext cx="962378" cy="202140"/>
          </a:xfrm>
          <a:prstGeom prst="rect">
            <a:avLst/>
          </a:prstGeom>
        </p:spPr>
        <p:txBody>
          <a:bodyPr vert="horz" lIns="91440" tIns="45720" rIns="91440" bIns="45720" rtlCol="0" anchor="ctr"/>
          <a:lstStyle>
            <a:lvl1pPr algn="r">
              <a:defRPr sz="9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fld id="{8FDDECD5-BC7C-7F4C-BC69-D26D101D04B3}" type="slidenum">
              <a:rPr lang="nl-NL" smtClean="0"/>
              <a:pPr/>
              <a:t>‹nr.›</a:t>
            </a:fld>
            <a:endParaRPr lang="nl-NL"/>
          </a:p>
        </p:txBody>
      </p:sp>
      <p:pic>
        <p:nvPicPr>
          <p:cNvPr id="7" name="Google Shape;12;p33" descr="\\fileserver\users$\dommisse01\Edustandaard\Edustandaard logo vrijstaand.png">
            <a:extLst>
              <a:ext uri="{FF2B5EF4-FFF2-40B4-BE49-F238E27FC236}">
                <a16:creationId xmlns:a16="http://schemas.microsoft.com/office/drawing/2014/main" id="{5820340D-5390-7848-D5DD-8D2BE379B9D8}"/>
              </a:ext>
            </a:extLst>
          </p:cNvPr>
          <p:cNvPicPr preferRelativeResize="0"/>
          <p:nvPr userDrawn="1"/>
        </p:nvPicPr>
        <p:blipFill rotWithShape="1">
          <a:blip r:embed="rId14">
            <a:alphaModFix/>
          </a:blip>
          <a:srcRect/>
          <a:stretch/>
        </p:blipFill>
        <p:spPr>
          <a:xfrm>
            <a:off x="62975" y="65113"/>
            <a:ext cx="2487600" cy="542553"/>
          </a:xfrm>
          <a:prstGeom prst="rect">
            <a:avLst/>
          </a:prstGeom>
          <a:noFill/>
          <a:ln>
            <a:noFill/>
          </a:ln>
        </p:spPr>
      </p:pic>
    </p:spTree>
    <p:extLst>
      <p:ext uri="{BB962C8B-B14F-4D97-AF65-F5344CB8AC3E}">
        <p14:creationId xmlns:p14="http://schemas.microsoft.com/office/powerpoint/2010/main" val="20931339"/>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6" r:id="rId4"/>
    <p:sldLayoutId id="2147483651" r:id="rId5"/>
    <p:sldLayoutId id="2147483660" r:id="rId6"/>
    <p:sldLayoutId id="2147483652" r:id="rId7"/>
    <p:sldLayoutId id="2147483653" r:id="rId8"/>
    <p:sldLayoutId id="2147483654" r:id="rId9"/>
    <p:sldLayoutId id="2147483655" r:id="rId10"/>
    <p:sldLayoutId id="2147483657" r:id="rId11"/>
    <p:sldLayoutId id="2147483661" r:id="rId12"/>
  </p:sldLayoutIdLst>
  <p:txStyles>
    <p:titleStyle>
      <a:lvl1pPr algn="l" defTabSz="914400" rtl="0" eaLnBrk="1" latinLnBrk="0" hangingPunct="1">
        <a:lnSpc>
          <a:spcPct val="90000"/>
        </a:lnSpc>
        <a:spcBef>
          <a:spcPct val="0"/>
        </a:spcBef>
        <a:buNone/>
        <a:defRPr sz="2800" b="1"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v.atlassian.net/wiki/spaces/AFSPRAKENS/pages/30113793/Toetsen+en+examineren" TargetMode="External"/><Relationship Id="rId2" Type="http://schemas.openxmlformats.org/officeDocument/2006/relationships/hyperlink" Target="https://edu-v.atlassian.net/wiki/spaces/AFSPRAKENS/pages/11927579/Verwerven+en+in+gebruik+nemen" TargetMode="External"/><Relationship Id="rId1" Type="http://schemas.openxmlformats.org/officeDocument/2006/relationships/slideLayout" Target="../slideLayouts/slideLayout4.xml"/><Relationship Id="rId5" Type="http://schemas.openxmlformats.org/officeDocument/2006/relationships/hyperlink" Target="https://edu-v.atlassian.net/wiki/spaces/AFSPRAKENS/pages/166461446/Doorgifte+identiteiten" TargetMode="External"/><Relationship Id="rId4" Type="http://schemas.openxmlformats.org/officeDocument/2006/relationships/hyperlink" Target="https://edu-v.atlassian.net/wiki/spaces/AFSPRAKENS/pages/167149610/Administratiesystemen+onderwijsdeelnemer+en+medewerker"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3A8DA-0FEA-3171-6E0C-73508055C5BE}"/>
              </a:ext>
            </a:extLst>
          </p:cNvPr>
          <p:cNvSpPr>
            <a:spLocks noGrp="1"/>
          </p:cNvSpPr>
          <p:nvPr>
            <p:ph type="ctrTitle"/>
          </p:nvPr>
        </p:nvSpPr>
        <p:spPr/>
        <p:txBody>
          <a:bodyPr/>
          <a:lstStyle/>
          <a:p>
            <a:r>
              <a:rPr lang="en-GB" err="1"/>
              <a:t>Advies</a:t>
            </a:r>
            <a:r>
              <a:rPr lang="en-GB"/>
              <a:t> </a:t>
            </a:r>
            <a:r>
              <a:rPr lang="en-GB" err="1"/>
              <a:t>afsprakenstelsel</a:t>
            </a:r>
            <a:r>
              <a:rPr lang="en-GB"/>
              <a:t> Edu-V  </a:t>
            </a:r>
            <a:endParaRPr lang="nl-NL"/>
          </a:p>
        </p:txBody>
      </p:sp>
      <p:sp>
        <p:nvSpPr>
          <p:cNvPr id="3" name="Subtitle 2">
            <a:extLst>
              <a:ext uri="{FF2B5EF4-FFF2-40B4-BE49-F238E27FC236}">
                <a16:creationId xmlns:a16="http://schemas.microsoft.com/office/drawing/2014/main" id="{6E59FA7B-91DB-8207-3ECC-09CD6294213C}"/>
              </a:ext>
            </a:extLst>
          </p:cNvPr>
          <p:cNvSpPr>
            <a:spLocks noGrp="1"/>
          </p:cNvSpPr>
          <p:nvPr>
            <p:ph type="subTitle" idx="1"/>
          </p:nvPr>
        </p:nvSpPr>
        <p:spPr/>
        <p:txBody>
          <a:bodyPr/>
          <a:lstStyle/>
          <a:p>
            <a:r>
              <a:rPr lang="en-GB" err="1"/>
              <a:t>Toetsingsprocedure</a:t>
            </a:r>
            <a:r>
              <a:rPr lang="en-GB"/>
              <a:t> </a:t>
            </a:r>
            <a:r>
              <a:rPr lang="en-GB" err="1"/>
              <a:t>Afsprakenlijst</a:t>
            </a:r>
            <a:r>
              <a:rPr lang="en-GB"/>
              <a:t> </a:t>
            </a:r>
            <a:r>
              <a:rPr lang="en-GB" err="1"/>
              <a:t>Edustandaard</a:t>
            </a:r>
            <a:endParaRPr lang="en-GB"/>
          </a:p>
          <a:p>
            <a:endParaRPr lang="en-GB"/>
          </a:p>
          <a:p>
            <a:endParaRPr lang="nl-NL" sz="1800"/>
          </a:p>
        </p:txBody>
      </p:sp>
    </p:spTree>
    <p:extLst>
      <p:ext uri="{BB962C8B-B14F-4D97-AF65-F5344CB8AC3E}">
        <p14:creationId xmlns:p14="http://schemas.microsoft.com/office/powerpoint/2010/main" val="3194696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a:extLst>
              <a:ext uri="{FF2B5EF4-FFF2-40B4-BE49-F238E27FC236}">
                <a16:creationId xmlns:a16="http://schemas.microsoft.com/office/drawing/2014/main" id="{B26191B0-D155-9325-E8AE-66C61294EF14}"/>
              </a:ext>
            </a:extLst>
          </p:cNvPr>
          <p:cNvGraphicFramePr>
            <a:graphicFrameLocks noGrp="1"/>
          </p:cNvGraphicFramePr>
          <p:nvPr>
            <p:ph idx="1"/>
            <p:extLst>
              <p:ext uri="{D42A27DB-BD31-4B8C-83A1-F6EECF244321}">
                <p14:modId xmlns:p14="http://schemas.microsoft.com/office/powerpoint/2010/main" val="4258776583"/>
              </p:ext>
            </p:extLst>
          </p:nvPr>
        </p:nvGraphicFramePr>
        <p:xfrm>
          <a:off x="1241735" y="1544664"/>
          <a:ext cx="9711892" cy="4814399"/>
        </p:xfrm>
        <a:graphic>
          <a:graphicData uri="http://schemas.openxmlformats.org/drawingml/2006/table">
            <a:tbl>
              <a:tblPr firstRow="1" firstCol="1" bandRow="1"/>
              <a:tblGrid>
                <a:gridCol w="2454442">
                  <a:extLst>
                    <a:ext uri="{9D8B030D-6E8A-4147-A177-3AD203B41FA5}">
                      <a16:colId xmlns:a16="http://schemas.microsoft.com/office/drawing/2014/main" val="1980771456"/>
                    </a:ext>
                  </a:extLst>
                </a:gridCol>
                <a:gridCol w="1908436">
                  <a:extLst>
                    <a:ext uri="{9D8B030D-6E8A-4147-A177-3AD203B41FA5}">
                      <a16:colId xmlns:a16="http://schemas.microsoft.com/office/drawing/2014/main" val="117059084"/>
                    </a:ext>
                  </a:extLst>
                </a:gridCol>
                <a:gridCol w="1678508">
                  <a:extLst>
                    <a:ext uri="{9D8B030D-6E8A-4147-A177-3AD203B41FA5}">
                      <a16:colId xmlns:a16="http://schemas.microsoft.com/office/drawing/2014/main" val="529105536"/>
                    </a:ext>
                  </a:extLst>
                </a:gridCol>
                <a:gridCol w="1480534">
                  <a:extLst>
                    <a:ext uri="{9D8B030D-6E8A-4147-A177-3AD203B41FA5}">
                      <a16:colId xmlns:a16="http://schemas.microsoft.com/office/drawing/2014/main" val="3902500702"/>
                    </a:ext>
                  </a:extLst>
                </a:gridCol>
                <a:gridCol w="2189972">
                  <a:extLst>
                    <a:ext uri="{9D8B030D-6E8A-4147-A177-3AD203B41FA5}">
                      <a16:colId xmlns:a16="http://schemas.microsoft.com/office/drawing/2014/main" val="3543989993"/>
                    </a:ext>
                  </a:extLst>
                </a:gridCol>
              </a:tblGrid>
              <a:tr h="346951">
                <a:tc>
                  <a:txBody>
                    <a:bodyPr/>
                    <a:lstStyle/>
                    <a:p>
                      <a:pPr>
                        <a:lnSpc>
                          <a:spcPct val="115000"/>
                        </a:lnSpc>
                      </a:pPr>
                      <a:r>
                        <a:rPr lang="nl-NL" sz="1200">
                          <a:solidFill>
                            <a:srgbClr val="000000"/>
                          </a:solidFill>
                          <a:effectLst/>
                          <a:latin typeface="Proxima Nova"/>
                          <a:ea typeface="Proxima Nova"/>
                          <a:cs typeface="Proxima Nova"/>
                        </a:rPr>
                        <a:t>Afspraak</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15000"/>
                        </a:lnSpc>
                      </a:pPr>
                      <a:r>
                        <a:rPr lang="nl-NL" sz="1200">
                          <a:solidFill>
                            <a:srgbClr val="000000"/>
                          </a:solidFill>
                          <a:effectLst/>
                          <a:latin typeface="Proxima Nova"/>
                          <a:ea typeface="Proxima Nova"/>
                          <a:cs typeface="Proxima Nova"/>
                        </a:rPr>
                        <a:t>Registratiestatus</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15000"/>
                        </a:lnSpc>
                      </a:pPr>
                      <a:r>
                        <a:rPr lang="nl-NL" sz="1200">
                          <a:solidFill>
                            <a:srgbClr val="000000"/>
                          </a:solidFill>
                          <a:effectLst/>
                          <a:latin typeface="Proxima Nova"/>
                          <a:ea typeface="Proxima Nova"/>
                          <a:cs typeface="Proxima Nova"/>
                        </a:rPr>
                        <a:t>Gebruiksadvies</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15000"/>
                        </a:lnSpc>
                      </a:pPr>
                      <a:r>
                        <a:rPr lang="nl-NL" sz="1200">
                          <a:solidFill>
                            <a:srgbClr val="000000"/>
                          </a:solidFill>
                          <a:effectLst/>
                          <a:latin typeface="Proxima Nova"/>
                          <a:ea typeface="Proxima Nova"/>
                          <a:cs typeface="Proxima Nova"/>
                        </a:rPr>
                        <a:t>Geadviseerde registratiestatus</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nSpc>
                          <a:spcPct val="115000"/>
                        </a:lnSpc>
                      </a:pPr>
                      <a:r>
                        <a:rPr lang="nl-NL" sz="1200">
                          <a:solidFill>
                            <a:srgbClr val="000000"/>
                          </a:solidFill>
                          <a:effectLst/>
                          <a:latin typeface="Proxima Nova"/>
                          <a:ea typeface="Proxima Nova"/>
                          <a:cs typeface="Proxima Nova"/>
                        </a:rPr>
                        <a:t>Geadviseerde </a:t>
                      </a:r>
                      <a:br>
                        <a:rPr lang="nl-NL" sz="1200">
                          <a:solidFill>
                            <a:srgbClr val="000000"/>
                          </a:solidFill>
                          <a:effectLst/>
                          <a:latin typeface="Proxima Nova"/>
                          <a:ea typeface="Proxima Nova"/>
                          <a:cs typeface="Proxima Nova"/>
                        </a:rPr>
                      </a:br>
                      <a:r>
                        <a:rPr lang="nl-NL" sz="1200">
                          <a:solidFill>
                            <a:srgbClr val="000000"/>
                          </a:solidFill>
                          <a:effectLst/>
                          <a:latin typeface="Proxima Nova"/>
                          <a:ea typeface="Proxima Nova"/>
                          <a:cs typeface="Proxima Nova"/>
                        </a:rPr>
                        <a:t>gebruiksadvies</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extLst>
                  <a:ext uri="{0D108BD9-81ED-4DB2-BD59-A6C34878D82A}">
                    <a16:rowId xmlns:a16="http://schemas.microsoft.com/office/drawing/2014/main" val="4009690091"/>
                  </a:ext>
                </a:extLst>
              </a:tr>
              <a:tr h="684658">
                <a:tc>
                  <a:txBody>
                    <a:bodyPr/>
                    <a:lstStyle/>
                    <a:p>
                      <a:pPr>
                        <a:lnSpc>
                          <a:spcPct val="115000"/>
                        </a:lnSpc>
                      </a:pPr>
                      <a:r>
                        <a:rPr lang="nl-NL" sz="1200">
                          <a:solidFill>
                            <a:srgbClr val="000000"/>
                          </a:solidFill>
                          <a:effectLst/>
                          <a:latin typeface="Proxima Nova"/>
                          <a:ea typeface="Proxima Nova"/>
                          <a:cs typeface="Proxima Nova"/>
                        </a:rPr>
                        <a:t>ECK Distributie en Toegang</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Verplicht</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Onder voorwaarden (bestaande implementaties gedurende de overgangsfase)</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4133924701"/>
                  </a:ext>
                </a:extLst>
              </a:tr>
              <a:tr h="346951">
                <a:tc>
                  <a:txBody>
                    <a:bodyPr/>
                    <a:lstStyle/>
                    <a:p>
                      <a:pPr>
                        <a:lnSpc>
                          <a:spcPct val="115000"/>
                        </a:lnSpc>
                      </a:pPr>
                      <a:r>
                        <a:rPr lang="nl-NL" sz="1200">
                          <a:solidFill>
                            <a:srgbClr val="000000"/>
                          </a:solidFill>
                          <a:effectLst/>
                          <a:latin typeface="Proxima Nova"/>
                          <a:ea typeface="Proxima Nova"/>
                          <a:cs typeface="Proxima Nova"/>
                        </a:rPr>
                        <a:t>EDEXML</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Onder voorwaarden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(onderzoeken of Afgeraden kan)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2940557832"/>
                  </a:ext>
                </a:extLst>
              </a:tr>
              <a:tr h="164322">
                <a:tc>
                  <a:txBody>
                    <a:bodyPr/>
                    <a:lstStyle/>
                    <a:p>
                      <a:pPr>
                        <a:lnSpc>
                          <a:spcPct val="115000"/>
                        </a:lnSpc>
                      </a:pPr>
                      <a:r>
                        <a:rPr lang="nl-NL" sz="1200">
                          <a:solidFill>
                            <a:srgbClr val="000000"/>
                          </a:solidFill>
                          <a:effectLst/>
                          <a:latin typeface="Proxima Nova"/>
                          <a:ea typeface="Proxima Nova"/>
                          <a:cs typeface="Proxima Nova"/>
                        </a:rPr>
                        <a:t>Fijndistributie (FDE)</a:t>
                      </a:r>
                      <a:br>
                        <a:rPr lang="nl-NL" sz="1200">
                          <a:solidFill>
                            <a:srgbClr val="000000"/>
                          </a:solidFill>
                          <a:effectLst/>
                          <a:latin typeface="Proxima Nova"/>
                          <a:ea typeface="Proxima Nova"/>
                          <a:cs typeface="Proxima Nova"/>
                        </a:rPr>
                      </a:b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Aangeraden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Afgeraden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438494951"/>
                  </a:ext>
                </a:extLst>
              </a:tr>
              <a:tr h="346951">
                <a:tc>
                  <a:txBody>
                    <a:bodyPr/>
                    <a:lstStyle/>
                    <a:p>
                      <a:pPr>
                        <a:lnSpc>
                          <a:spcPct val="115000"/>
                        </a:lnSpc>
                      </a:pPr>
                      <a:r>
                        <a:rPr lang="nl-NL" sz="1200">
                          <a:solidFill>
                            <a:srgbClr val="000000"/>
                          </a:solidFill>
                          <a:effectLst/>
                          <a:latin typeface="Proxima Nova"/>
                          <a:ea typeface="Proxima Nova"/>
                          <a:cs typeface="Proxima Nova"/>
                        </a:rPr>
                        <a:t>Niet-methodegebonden toetsen PO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Aangemeld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Onbekend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Ingetrokken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Afgeraden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2329096399"/>
                  </a:ext>
                </a:extLst>
              </a:tr>
              <a:tr h="346951">
                <a:tc>
                  <a:txBody>
                    <a:bodyPr/>
                    <a:lstStyle/>
                    <a:p>
                      <a:pPr>
                        <a:lnSpc>
                          <a:spcPct val="115000"/>
                        </a:lnSpc>
                      </a:pPr>
                      <a:r>
                        <a:rPr lang="nl-NL" sz="1200">
                          <a:solidFill>
                            <a:srgbClr val="000000"/>
                          </a:solidFill>
                          <a:effectLst/>
                          <a:latin typeface="Proxima Nova"/>
                          <a:ea typeface="Proxima Nova"/>
                          <a:cs typeface="Proxima Nova"/>
                        </a:rPr>
                        <a:t>Summatieve Toetsresultaten VO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Aangeraden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Afgeraden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2704782381"/>
                  </a:ext>
                </a:extLst>
              </a:tr>
              <a:tr h="346951">
                <a:tc>
                  <a:txBody>
                    <a:bodyPr/>
                    <a:lstStyle/>
                    <a:p>
                      <a:pPr>
                        <a:lnSpc>
                          <a:spcPct val="115000"/>
                        </a:lnSpc>
                      </a:pPr>
                      <a:r>
                        <a:rPr lang="nl-NL" sz="1200">
                          <a:solidFill>
                            <a:srgbClr val="000000"/>
                          </a:solidFill>
                          <a:effectLst/>
                          <a:latin typeface="Proxima Nova"/>
                          <a:ea typeface="Proxima Nova"/>
                          <a:cs typeface="Proxima Nova"/>
                        </a:rPr>
                        <a:t>UWLR</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Onder voorwaarden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Afgeraden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1784196418"/>
                  </a:ext>
                </a:extLst>
              </a:tr>
              <a:tr h="164322">
                <a:tc>
                  <a:txBody>
                    <a:bodyPr/>
                    <a:lstStyle/>
                    <a:p>
                      <a:pPr>
                        <a:lnSpc>
                          <a:spcPct val="115000"/>
                        </a:lnSpc>
                      </a:pPr>
                      <a:r>
                        <a:rPr lang="nl-NL" sz="1200" b="1">
                          <a:solidFill>
                            <a:srgbClr val="000000"/>
                          </a:solidFill>
                          <a:effectLst/>
                          <a:latin typeface="Proxima Nova"/>
                          <a:ea typeface="Proxima Nova"/>
                          <a:cs typeface="Proxima Nova"/>
                        </a:rPr>
                        <a:t>Edu-V Afsprakenstelsel</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Aangeraden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1652609743"/>
                  </a:ext>
                </a:extLst>
              </a:tr>
              <a:tr h="346951">
                <a:tc>
                  <a:txBody>
                    <a:bodyPr/>
                    <a:lstStyle/>
                    <a:p>
                      <a:pPr marL="342900" lvl="0" indent="-342900">
                        <a:lnSpc>
                          <a:spcPct val="115000"/>
                        </a:lnSpc>
                        <a:buFont typeface="Symbol" panose="05050102010706020507" pitchFamily="18" charset="2"/>
                        <a:buChar char=""/>
                      </a:pPr>
                      <a:r>
                        <a:rPr lang="nl-NL" sz="1200">
                          <a:solidFill>
                            <a:srgbClr val="000000"/>
                          </a:solidFill>
                          <a:effectLst/>
                          <a:latin typeface="Proxima Nova"/>
                          <a:ea typeface="Proxima Nova"/>
                          <a:cs typeface="Proxima Nova"/>
                        </a:rPr>
                        <a:t>Verwerven en in gebruik nemen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Aangeraden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2924941868"/>
                  </a:ext>
                </a:extLst>
              </a:tr>
              <a:tr h="346951">
                <a:tc>
                  <a:txBody>
                    <a:bodyPr/>
                    <a:lstStyle/>
                    <a:p>
                      <a:pPr marL="342900" lvl="0" indent="-342900">
                        <a:lnSpc>
                          <a:spcPct val="115000"/>
                        </a:lnSpc>
                        <a:buFont typeface="Symbol" panose="05050102010706020507" pitchFamily="18" charset="2"/>
                        <a:buChar char=""/>
                      </a:pPr>
                      <a:r>
                        <a:rPr lang="nl-NL" sz="1200">
                          <a:solidFill>
                            <a:srgbClr val="000000"/>
                          </a:solidFill>
                          <a:effectLst/>
                          <a:latin typeface="Proxima Nova"/>
                          <a:ea typeface="Proxima Nova"/>
                          <a:cs typeface="Proxima Nova"/>
                        </a:rPr>
                        <a:t>Administreren leerresultaten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Aangeraden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3608233402"/>
                  </a:ext>
                </a:extLst>
              </a:tr>
              <a:tr h="712207">
                <a:tc>
                  <a:txBody>
                    <a:bodyPr/>
                    <a:lstStyle/>
                    <a:p>
                      <a:pPr marL="342900" lvl="0" indent="-342900">
                        <a:lnSpc>
                          <a:spcPct val="115000"/>
                        </a:lnSpc>
                        <a:buFont typeface="Symbol" panose="05050102010706020507" pitchFamily="18" charset="2"/>
                        <a:buChar char=""/>
                      </a:pPr>
                      <a:r>
                        <a:rPr lang="nl-NL" sz="1200">
                          <a:solidFill>
                            <a:srgbClr val="000000"/>
                          </a:solidFill>
                          <a:effectLst/>
                          <a:latin typeface="Proxima Nova"/>
                          <a:ea typeface="Proxima Nova"/>
                          <a:cs typeface="Proxima Nova"/>
                        </a:rPr>
                        <a:t>Administratiesystemen onderwijsdeelnemer en -medewerker</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Aangeraden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2512129084"/>
                  </a:ext>
                </a:extLst>
              </a:tr>
              <a:tr h="164322">
                <a:tc>
                  <a:txBody>
                    <a:bodyPr/>
                    <a:lstStyle/>
                    <a:p>
                      <a:pPr marL="342900" lvl="0" indent="-342900">
                        <a:lnSpc>
                          <a:spcPct val="115000"/>
                        </a:lnSpc>
                        <a:buFont typeface="Symbol" panose="05050102010706020507" pitchFamily="18" charset="2"/>
                        <a:buChar char=""/>
                      </a:pPr>
                      <a:r>
                        <a:rPr lang="nl-NL" sz="1200">
                          <a:solidFill>
                            <a:srgbClr val="000000"/>
                          </a:solidFill>
                          <a:effectLst/>
                          <a:latin typeface="Proxima Nova"/>
                          <a:ea typeface="Proxima Nova"/>
                          <a:cs typeface="Proxima Nova"/>
                        </a:rPr>
                        <a:t>Doorgifte identiteiten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 </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nSpc>
                          <a:spcPct val="115000"/>
                        </a:lnSpc>
                      </a:pPr>
                      <a:r>
                        <a:rPr lang="nl-NL" sz="1200">
                          <a:solidFill>
                            <a:srgbClr val="000000"/>
                          </a:solidFill>
                          <a:effectLst/>
                          <a:latin typeface="Proxima Nova"/>
                          <a:ea typeface="Proxima Nova"/>
                          <a:cs typeface="Proxima Nova"/>
                        </a:rPr>
                        <a:t>Geregistreerd</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a:lnSpc>
                          <a:spcPct val="115000"/>
                        </a:lnSpc>
                      </a:pPr>
                      <a:r>
                        <a:rPr lang="nl-NL" sz="1200">
                          <a:solidFill>
                            <a:srgbClr val="000000"/>
                          </a:solidFill>
                          <a:effectLst/>
                          <a:latin typeface="Proxima Nova"/>
                          <a:ea typeface="Proxima Nova"/>
                          <a:cs typeface="Proxima Nova"/>
                        </a:rPr>
                        <a:t>Aangeraden</a:t>
                      </a:r>
                      <a:endParaRPr lang="nl-NL" sz="1200">
                        <a:effectLst/>
                        <a:latin typeface="Verdana" panose="020B0604030504040204" pitchFamily="34" charset="0"/>
                        <a:ea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extLst>
                  <a:ext uri="{0D108BD9-81ED-4DB2-BD59-A6C34878D82A}">
                    <a16:rowId xmlns:a16="http://schemas.microsoft.com/office/drawing/2014/main" val="3389985346"/>
                  </a:ext>
                </a:extLst>
              </a:tr>
            </a:tbl>
          </a:graphicData>
        </a:graphic>
      </p:graphicFrame>
      <p:sp>
        <p:nvSpPr>
          <p:cNvPr id="3" name="Titel 2">
            <a:extLst>
              <a:ext uri="{FF2B5EF4-FFF2-40B4-BE49-F238E27FC236}">
                <a16:creationId xmlns:a16="http://schemas.microsoft.com/office/drawing/2014/main" id="{9238EF97-2567-2EDE-EEDF-C0E8C3E8351A}"/>
              </a:ext>
            </a:extLst>
          </p:cNvPr>
          <p:cNvSpPr>
            <a:spLocks noGrp="1"/>
          </p:cNvSpPr>
          <p:nvPr>
            <p:ph type="title"/>
          </p:nvPr>
        </p:nvSpPr>
        <p:spPr/>
        <p:txBody>
          <a:bodyPr/>
          <a:lstStyle/>
          <a:p>
            <a:r>
              <a:rPr lang="nl-NL"/>
              <a:t>Gebruiksadvies gerelateerde afspraken</a:t>
            </a:r>
          </a:p>
        </p:txBody>
      </p:sp>
    </p:spTree>
    <p:extLst>
      <p:ext uri="{BB962C8B-B14F-4D97-AF65-F5344CB8AC3E}">
        <p14:creationId xmlns:p14="http://schemas.microsoft.com/office/powerpoint/2010/main" val="435991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Tijdelijke aanduiding voor inhoud 4">
            <a:extLst>
              <a:ext uri="{FF2B5EF4-FFF2-40B4-BE49-F238E27FC236}">
                <a16:creationId xmlns:a16="http://schemas.microsoft.com/office/drawing/2014/main" id="{78D6B551-2387-741D-B381-F5F505FB5903}"/>
              </a:ext>
            </a:extLst>
          </p:cNvPr>
          <p:cNvPicPr>
            <a:picLocks noGrp="1" noChangeAspect="1"/>
          </p:cNvPicPr>
          <p:nvPr>
            <p:ph idx="1"/>
          </p:nvPr>
        </p:nvPicPr>
        <p:blipFill>
          <a:blip r:embed="rId2"/>
          <a:stretch>
            <a:fillRect/>
          </a:stretch>
        </p:blipFill>
        <p:spPr>
          <a:xfrm>
            <a:off x="1164865" y="2661344"/>
            <a:ext cx="10230105" cy="1258713"/>
          </a:xfrm>
        </p:spPr>
      </p:pic>
      <p:sp>
        <p:nvSpPr>
          <p:cNvPr id="3" name="Titel 2">
            <a:extLst>
              <a:ext uri="{FF2B5EF4-FFF2-40B4-BE49-F238E27FC236}">
                <a16:creationId xmlns:a16="http://schemas.microsoft.com/office/drawing/2014/main" id="{B2C758E9-A312-0336-B98B-4076267021E2}"/>
              </a:ext>
            </a:extLst>
          </p:cNvPr>
          <p:cNvSpPr>
            <a:spLocks noGrp="1"/>
          </p:cNvSpPr>
          <p:nvPr>
            <p:ph type="title"/>
          </p:nvPr>
        </p:nvSpPr>
        <p:spPr/>
        <p:txBody>
          <a:bodyPr/>
          <a:lstStyle/>
          <a:p>
            <a:r>
              <a:rPr lang="nl-NL"/>
              <a:t>Bevindingen en advies over toetsingscriterium </a:t>
            </a:r>
            <a:br>
              <a:rPr lang="nl-NL"/>
            </a:br>
            <a:r>
              <a:rPr lang="nl-NL"/>
              <a:t>4. Draagvlak</a:t>
            </a:r>
          </a:p>
        </p:txBody>
      </p:sp>
      <p:sp>
        <p:nvSpPr>
          <p:cNvPr id="2" name="Tekstvak 1">
            <a:extLst>
              <a:ext uri="{FF2B5EF4-FFF2-40B4-BE49-F238E27FC236}">
                <a16:creationId xmlns:a16="http://schemas.microsoft.com/office/drawing/2014/main" id="{BDE97A56-E714-3F60-7230-F33041986578}"/>
              </a:ext>
            </a:extLst>
          </p:cNvPr>
          <p:cNvSpPr txBox="1"/>
          <p:nvPr/>
        </p:nvSpPr>
        <p:spPr>
          <a:xfrm>
            <a:off x="1164865" y="1603299"/>
            <a:ext cx="10429727" cy="369332"/>
          </a:xfrm>
          <a:prstGeom prst="rect">
            <a:avLst/>
          </a:prstGeom>
          <a:noFill/>
        </p:spPr>
        <p:txBody>
          <a:bodyPr wrap="square">
            <a:spAutoFit/>
          </a:bodyPr>
          <a:lstStyle/>
          <a:p>
            <a:r>
              <a:rPr lang="nl-NL" sz="1800" i="0">
                <a:solidFill>
                  <a:srgbClr val="534394"/>
                </a:solidFill>
                <a:effectLst/>
                <a:latin typeface="Verdana" panose="020B0604030504040204" pitchFamily="34" charset="0"/>
              </a:rPr>
              <a:t>Aanbieders en gebruikers hebben voldoende positieve ervaring met de afspraak.</a:t>
            </a:r>
          </a:p>
        </p:txBody>
      </p:sp>
    </p:spTree>
    <p:extLst>
      <p:ext uri="{BB962C8B-B14F-4D97-AF65-F5344CB8AC3E}">
        <p14:creationId xmlns:p14="http://schemas.microsoft.com/office/powerpoint/2010/main" val="547115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Tijdelijke aanduiding voor inhoud 4">
            <a:extLst>
              <a:ext uri="{FF2B5EF4-FFF2-40B4-BE49-F238E27FC236}">
                <a16:creationId xmlns:a16="http://schemas.microsoft.com/office/drawing/2014/main" id="{6819C54A-19AA-DC45-6687-6F5C8D913F19}"/>
              </a:ext>
            </a:extLst>
          </p:cNvPr>
          <p:cNvPicPr>
            <a:picLocks noGrp="1" noChangeAspect="1"/>
          </p:cNvPicPr>
          <p:nvPr>
            <p:ph idx="1"/>
          </p:nvPr>
        </p:nvPicPr>
        <p:blipFill>
          <a:blip r:embed="rId2"/>
          <a:stretch>
            <a:fillRect/>
          </a:stretch>
        </p:blipFill>
        <p:spPr>
          <a:xfrm>
            <a:off x="1164865" y="3484850"/>
            <a:ext cx="10810583" cy="2137410"/>
          </a:xfrm>
        </p:spPr>
      </p:pic>
      <p:sp>
        <p:nvSpPr>
          <p:cNvPr id="3" name="Titel 2">
            <a:extLst>
              <a:ext uri="{FF2B5EF4-FFF2-40B4-BE49-F238E27FC236}">
                <a16:creationId xmlns:a16="http://schemas.microsoft.com/office/drawing/2014/main" id="{CCC92449-57D7-5864-6FF0-E3D2357F4A97}"/>
              </a:ext>
            </a:extLst>
          </p:cNvPr>
          <p:cNvSpPr>
            <a:spLocks noGrp="1"/>
          </p:cNvSpPr>
          <p:nvPr>
            <p:ph type="title"/>
          </p:nvPr>
        </p:nvSpPr>
        <p:spPr/>
        <p:txBody>
          <a:bodyPr/>
          <a:lstStyle/>
          <a:p>
            <a:r>
              <a:rPr lang="nl-NL"/>
              <a:t>Bevindingen en advies over toetsingscriterium</a:t>
            </a:r>
            <a:br>
              <a:rPr lang="nl-NL"/>
            </a:br>
            <a:r>
              <a:rPr lang="nl-NL"/>
              <a:t>5. Open standaardisatie proces </a:t>
            </a:r>
          </a:p>
        </p:txBody>
      </p:sp>
      <p:sp>
        <p:nvSpPr>
          <p:cNvPr id="2" name="Tekstvak 1">
            <a:extLst>
              <a:ext uri="{FF2B5EF4-FFF2-40B4-BE49-F238E27FC236}">
                <a16:creationId xmlns:a16="http://schemas.microsoft.com/office/drawing/2014/main" id="{3B0C688A-0957-FDC5-33E3-82921802BA53}"/>
              </a:ext>
            </a:extLst>
          </p:cNvPr>
          <p:cNvSpPr txBox="1"/>
          <p:nvPr/>
        </p:nvSpPr>
        <p:spPr>
          <a:xfrm>
            <a:off x="1164865" y="1612925"/>
            <a:ext cx="10429727" cy="1477328"/>
          </a:xfrm>
          <a:prstGeom prst="rect">
            <a:avLst/>
          </a:prstGeom>
          <a:noFill/>
        </p:spPr>
        <p:txBody>
          <a:bodyPr wrap="square">
            <a:spAutoFit/>
          </a:bodyPr>
          <a:lstStyle/>
          <a:p>
            <a:r>
              <a:rPr lang="nl-NL" sz="1800" i="0">
                <a:solidFill>
                  <a:srgbClr val="534394"/>
                </a:solidFill>
                <a:effectLst/>
                <a:latin typeface="Verdana" panose="020B0604030504040204" pitchFamily="34" charset="0"/>
              </a:rPr>
              <a:t>De ontwikkeling en het beheer van de afspraak zijn op een open, onafhankelijke, toegankelijke, inzichtelijke, zorgvuldige en duurzame wijze ingericht. </a:t>
            </a:r>
          </a:p>
          <a:p>
            <a:r>
              <a:rPr lang="nl-NL">
                <a:solidFill>
                  <a:srgbClr val="534394"/>
                </a:solidFill>
                <a:latin typeface="Verdana" panose="020B0604030504040204" pitchFamily="34" charset="0"/>
              </a:rPr>
              <a:t>Kwaliteitsaspecten:</a:t>
            </a:r>
            <a:endParaRPr lang="nl-NL" sz="1800" i="0">
              <a:solidFill>
                <a:srgbClr val="534394"/>
              </a:solidFill>
              <a:effectLst/>
              <a:latin typeface="Verdana" panose="020B0604030504040204" pitchFamily="34" charset="0"/>
            </a:endParaRPr>
          </a:p>
          <a:p>
            <a:r>
              <a:rPr lang="nl-NL" sz="1800" i="0">
                <a:solidFill>
                  <a:srgbClr val="534394"/>
                </a:solidFill>
                <a:effectLst/>
                <a:latin typeface="Verdana" panose="020B0604030504040204" pitchFamily="34" charset="0"/>
              </a:rPr>
              <a:t>5.1 Beheer</a:t>
            </a:r>
          </a:p>
          <a:p>
            <a:r>
              <a:rPr lang="nl-NL">
                <a:solidFill>
                  <a:srgbClr val="534394"/>
                </a:solidFill>
                <a:latin typeface="Verdana" panose="020B0604030504040204" pitchFamily="34" charset="0"/>
              </a:rPr>
              <a:t>5.2 Adoptieondersteuning </a:t>
            </a:r>
            <a:endParaRPr lang="nl-NL">
              <a:solidFill>
                <a:srgbClr val="534394"/>
              </a:solidFill>
            </a:endParaRPr>
          </a:p>
        </p:txBody>
      </p:sp>
    </p:spTree>
    <p:extLst>
      <p:ext uri="{BB962C8B-B14F-4D97-AF65-F5344CB8AC3E}">
        <p14:creationId xmlns:p14="http://schemas.microsoft.com/office/powerpoint/2010/main" val="2555359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Tijdelijke aanduiding voor inhoud 4">
            <a:extLst>
              <a:ext uri="{FF2B5EF4-FFF2-40B4-BE49-F238E27FC236}">
                <a16:creationId xmlns:a16="http://schemas.microsoft.com/office/drawing/2014/main" id="{7B02AA7B-3758-33BA-E239-18296B1A6F71}"/>
              </a:ext>
            </a:extLst>
          </p:cNvPr>
          <p:cNvPicPr>
            <a:picLocks noGrp="1" noChangeAspect="1"/>
          </p:cNvPicPr>
          <p:nvPr>
            <p:ph idx="1"/>
          </p:nvPr>
        </p:nvPicPr>
        <p:blipFill>
          <a:blip r:embed="rId2"/>
          <a:stretch>
            <a:fillRect/>
          </a:stretch>
        </p:blipFill>
        <p:spPr>
          <a:xfrm>
            <a:off x="1164865" y="2876387"/>
            <a:ext cx="10887329" cy="552613"/>
          </a:xfrm>
        </p:spPr>
      </p:pic>
      <p:sp>
        <p:nvSpPr>
          <p:cNvPr id="3" name="Titel 2">
            <a:extLst>
              <a:ext uri="{FF2B5EF4-FFF2-40B4-BE49-F238E27FC236}">
                <a16:creationId xmlns:a16="http://schemas.microsoft.com/office/drawing/2014/main" id="{8EB2A008-B9B2-17B9-0683-C78A13A5F23A}"/>
              </a:ext>
            </a:extLst>
          </p:cNvPr>
          <p:cNvSpPr>
            <a:spLocks noGrp="1"/>
          </p:cNvSpPr>
          <p:nvPr>
            <p:ph type="title"/>
          </p:nvPr>
        </p:nvSpPr>
        <p:spPr/>
        <p:txBody>
          <a:bodyPr/>
          <a:lstStyle/>
          <a:p>
            <a:r>
              <a:rPr lang="nl-NL"/>
              <a:t>Bevindingen en advies over toetsingscriterium </a:t>
            </a:r>
            <a:br>
              <a:rPr lang="nl-NL"/>
            </a:br>
            <a:r>
              <a:rPr lang="nl-NL"/>
              <a:t>6. </a:t>
            </a:r>
            <a:r>
              <a:rPr lang="nl-NL" err="1"/>
              <a:t>Architectuurcompliancy</a:t>
            </a:r>
            <a:r>
              <a:rPr lang="nl-NL"/>
              <a:t> </a:t>
            </a:r>
          </a:p>
        </p:txBody>
      </p:sp>
      <p:sp>
        <p:nvSpPr>
          <p:cNvPr id="4" name="Tekstvak 3">
            <a:extLst>
              <a:ext uri="{FF2B5EF4-FFF2-40B4-BE49-F238E27FC236}">
                <a16:creationId xmlns:a16="http://schemas.microsoft.com/office/drawing/2014/main" id="{4AE2CFC1-8153-CFDC-D5D4-722F569C70AE}"/>
              </a:ext>
            </a:extLst>
          </p:cNvPr>
          <p:cNvSpPr txBox="1"/>
          <p:nvPr/>
        </p:nvSpPr>
        <p:spPr>
          <a:xfrm>
            <a:off x="1164865" y="1612920"/>
            <a:ext cx="10429727" cy="646331"/>
          </a:xfrm>
          <a:prstGeom prst="rect">
            <a:avLst/>
          </a:prstGeom>
          <a:noFill/>
        </p:spPr>
        <p:txBody>
          <a:bodyPr wrap="square">
            <a:spAutoFit/>
          </a:bodyPr>
          <a:lstStyle/>
          <a:p>
            <a:r>
              <a:rPr lang="nl-NL">
                <a:solidFill>
                  <a:srgbClr val="534394"/>
                </a:solidFill>
                <a:latin typeface="Verdana" panose="020B0604030504040204" pitchFamily="34" charset="0"/>
              </a:rPr>
              <a:t>D</a:t>
            </a:r>
            <a:r>
              <a:rPr lang="nl-NL" sz="1800" i="0">
                <a:solidFill>
                  <a:srgbClr val="534394"/>
                </a:solidFill>
                <a:effectLst/>
                <a:latin typeface="Verdana" panose="020B0604030504040204" pitchFamily="34" charset="0"/>
              </a:rPr>
              <a:t>e afspraak is compliant met de ROSA en de daaraan gerelateerde sector-referentiearchitecturen.</a:t>
            </a:r>
          </a:p>
        </p:txBody>
      </p:sp>
    </p:spTree>
    <p:extLst>
      <p:ext uri="{BB962C8B-B14F-4D97-AF65-F5344CB8AC3E}">
        <p14:creationId xmlns:p14="http://schemas.microsoft.com/office/powerpoint/2010/main" val="1376418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86F61E92-0EF1-E88C-A14F-21576FDF9C3F}"/>
              </a:ext>
            </a:extLst>
          </p:cNvPr>
          <p:cNvSpPr>
            <a:spLocks noGrp="1"/>
          </p:cNvSpPr>
          <p:nvPr>
            <p:ph type="title"/>
          </p:nvPr>
        </p:nvSpPr>
        <p:spPr/>
        <p:txBody>
          <a:bodyPr/>
          <a:lstStyle/>
          <a:p>
            <a:r>
              <a:rPr lang="nl-NL"/>
              <a:t>Bevindingen en advies over toetsingscriterium</a:t>
            </a:r>
            <a:br>
              <a:rPr lang="nl-NL"/>
            </a:br>
            <a:r>
              <a:rPr lang="nl-NL"/>
              <a:t>7. Toekomstbestendigheid</a:t>
            </a:r>
          </a:p>
        </p:txBody>
      </p:sp>
      <p:sp>
        <p:nvSpPr>
          <p:cNvPr id="6" name="Tekstvak 5">
            <a:extLst>
              <a:ext uri="{FF2B5EF4-FFF2-40B4-BE49-F238E27FC236}">
                <a16:creationId xmlns:a16="http://schemas.microsoft.com/office/drawing/2014/main" id="{A0A93A9C-5F25-42E5-639B-88BED5D1B7DB}"/>
              </a:ext>
            </a:extLst>
          </p:cNvPr>
          <p:cNvSpPr txBox="1"/>
          <p:nvPr/>
        </p:nvSpPr>
        <p:spPr>
          <a:xfrm>
            <a:off x="1164865" y="1637947"/>
            <a:ext cx="10429727" cy="369332"/>
          </a:xfrm>
          <a:prstGeom prst="rect">
            <a:avLst/>
          </a:prstGeom>
          <a:noFill/>
        </p:spPr>
        <p:txBody>
          <a:bodyPr wrap="square">
            <a:spAutoFit/>
          </a:bodyPr>
          <a:lstStyle/>
          <a:p>
            <a:r>
              <a:rPr lang="nl-NL">
                <a:solidFill>
                  <a:srgbClr val="534394"/>
                </a:solidFill>
                <a:latin typeface="Verdana" panose="020B0604030504040204" pitchFamily="34" charset="0"/>
              </a:rPr>
              <a:t>D</a:t>
            </a:r>
            <a:r>
              <a:rPr lang="nl-NL" sz="1800" i="0">
                <a:solidFill>
                  <a:srgbClr val="534394"/>
                </a:solidFill>
                <a:effectLst/>
                <a:latin typeface="Verdana" panose="020B0604030504040204" pitchFamily="34" charset="0"/>
              </a:rPr>
              <a:t>e afspraak is toekomstbestendig.</a:t>
            </a:r>
          </a:p>
        </p:txBody>
      </p:sp>
      <p:pic>
        <p:nvPicPr>
          <p:cNvPr id="11" name="Afbeelding 10">
            <a:extLst>
              <a:ext uri="{FF2B5EF4-FFF2-40B4-BE49-F238E27FC236}">
                <a16:creationId xmlns:a16="http://schemas.microsoft.com/office/drawing/2014/main" id="{51C764D4-E87C-3690-8C49-B68352A2E1AE}"/>
              </a:ext>
            </a:extLst>
          </p:cNvPr>
          <p:cNvPicPr>
            <a:picLocks noChangeAspect="1"/>
          </p:cNvPicPr>
          <p:nvPr/>
        </p:nvPicPr>
        <p:blipFill>
          <a:blip r:embed="rId2"/>
          <a:stretch>
            <a:fillRect/>
          </a:stretch>
        </p:blipFill>
        <p:spPr>
          <a:xfrm>
            <a:off x="1257448" y="2216764"/>
            <a:ext cx="11448902" cy="669348"/>
          </a:xfrm>
          <a:prstGeom prst="rect">
            <a:avLst/>
          </a:prstGeom>
        </p:spPr>
      </p:pic>
    </p:spTree>
    <p:extLst>
      <p:ext uri="{BB962C8B-B14F-4D97-AF65-F5344CB8AC3E}">
        <p14:creationId xmlns:p14="http://schemas.microsoft.com/office/powerpoint/2010/main" val="724739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50B7C-FB17-2EC9-EACE-9A0D9006E87D}"/>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F0FFA540-EEC4-0726-EAEC-B272141853D5}"/>
              </a:ext>
            </a:extLst>
          </p:cNvPr>
          <p:cNvSpPr>
            <a:spLocks noGrp="1"/>
          </p:cNvSpPr>
          <p:nvPr>
            <p:ph type="title"/>
          </p:nvPr>
        </p:nvSpPr>
        <p:spPr/>
        <p:txBody>
          <a:bodyPr/>
          <a:lstStyle/>
          <a:p>
            <a:r>
              <a:rPr lang="nl-NL"/>
              <a:t>Geleerde lessen (Voorlopig)</a:t>
            </a:r>
          </a:p>
        </p:txBody>
      </p:sp>
      <p:sp>
        <p:nvSpPr>
          <p:cNvPr id="4" name="Tijdelijke aanduiding voor inhoud 3">
            <a:extLst>
              <a:ext uri="{FF2B5EF4-FFF2-40B4-BE49-F238E27FC236}">
                <a16:creationId xmlns:a16="http://schemas.microsoft.com/office/drawing/2014/main" id="{97238132-A617-618D-8FF4-FE77FCC8D623}"/>
              </a:ext>
            </a:extLst>
          </p:cNvPr>
          <p:cNvSpPr>
            <a:spLocks noGrp="1"/>
          </p:cNvSpPr>
          <p:nvPr>
            <p:ph idx="1"/>
          </p:nvPr>
        </p:nvSpPr>
        <p:spPr/>
        <p:txBody>
          <a:bodyPr>
            <a:normAutofit lnSpcReduction="10000"/>
          </a:bodyPr>
          <a:lstStyle/>
          <a:p>
            <a:pPr marL="0" indent="0">
              <a:buNone/>
            </a:pPr>
            <a:r>
              <a:rPr lang="nl-NL" dirty="0"/>
              <a:t>De nieuwe toetsingsprocedure is met </a:t>
            </a:r>
            <a:r>
              <a:rPr lang="nl-NL" dirty="0" err="1"/>
              <a:t>Edu</a:t>
            </a:r>
            <a:r>
              <a:rPr lang="nl-NL" dirty="0"/>
              <a:t>-V voor de eerste keer doorlopen. Evaluatie met partijen volgt nog, maar tot nu kwamen de volgende zaken naar voren:</a:t>
            </a:r>
          </a:p>
          <a:p>
            <a:pPr marL="457200" indent="-457200">
              <a:buAutoNum type="arabicPeriod"/>
            </a:pPr>
            <a:r>
              <a:rPr lang="nl-NL" dirty="0"/>
              <a:t>Het aanmeldformulier is uitgebreid en vergt veel tijd en inzicht om in te vullen. Voor grote programma’s passend, maar voor kleinere standaarden en afspraken wellicht veel;</a:t>
            </a:r>
          </a:p>
          <a:p>
            <a:pPr marL="457200" indent="-457200">
              <a:buAutoNum type="arabicPeriod"/>
            </a:pPr>
            <a:r>
              <a:rPr lang="nl-NL" dirty="0"/>
              <a:t>Moeten we bij de aanmelding </a:t>
            </a:r>
            <a:r>
              <a:rPr lang="nl-NL" dirty="0" err="1"/>
              <a:t>architectuurcompliancy</a:t>
            </a:r>
            <a:r>
              <a:rPr lang="nl-NL" dirty="0"/>
              <a:t> meenemen, aangezien deze ook bij de ROSA-scan wordt geadresseerd? Het aanmeldformulier bevat zo wel alle te toetsen zaken.</a:t>
            </a:r>
          </a:p>
          <a:p>
            <a:pPr marL="457200" indent="-457200">
              <a:buAutoNum type="arabicPeriod"/>
            </a:pPr>
            <a:r>
              <a:rPr lang="nl-NL" dirty="0"/>
              <a:t>Nummering beoordelingscriteria start bij hoofdstuk 3. </a:t>
            </a:r>
          </a:p>
          <a:p>
            <a:pPr marL="0" indent="0">
              <a:buNone/>
            </a:pPr>
            <a:r>
              <a:rPr lang="nl-NL" dirty="0"/>
              <a:t> </a:t>
            </a:r>
          </a:p>
        </p:txBody>
      </p:sp>
    </p:spTree>
    <p:extLst>
      <p:ext uri="{BB962C8B-B14F-4D97-AF65-F5344CB8AC3E}">
        <p14:creationId xmlns:p14="http://schemas.microsoft.com/office/powerpoint/2010/main" val="2673513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EA5E212-F494-431B-E14C-88391D239A41}"/>
              </a:ext>
            </a:extLst>
          </p:cNvPr>
          <p:cNvSpPr>
            <a:spLocks noGrp="1"/>
          </p:cNvSpPr>
          <p:nvPr>
            <p:ph idx="1"/>
          </p:nvPr>
        </p:nvSpPr>
        <p:spPr/>
        <p:txBody>
          <a:bodyPr vert="horz" lIns="91440" tIns="45720" rIns="91440" bIns="45720" rtlCol="0" anchor="t">
            <a:normAutofit lnSpcReduction="10000"/>
          </a:bodyPr>
          <a:lstStyle/>
          <a:p>
            <a:r>
              <a:rPr lang="nl-NL" sz="2000" b="0" i="0" u="none" strike="noStrike" baseline="0" dirty="0">
                <a:solidFill>
                  <a:srgbClr val="000000"/>
                </a:solidFill>
                <a:latin typeface="Verdana" panose="020B0604030504040204" pitchFamily="34" charset="0"/>
              </a:rPr>
              <a:t>Voor de toetsing is </a:t>
            </a:r>
            <a:r>
              <a:rPr lang="nl-NL" sz="2000" dirty="0">
                <a:solidFill>
                  <a:srgbClr val="000000"/>
                </a:solidFill>
                <a:latin typeface="Verdana" panose="020B0604030504040204" pitchFamily="34" charset="0"/>
              </a:rPr>
              <a:t>de nieuwe toetsingsprocedure met het nieuwe aanmeldformulier toegepast. </a:t>
            </a:r>
          </a:p>
          <a:p>
            <a:r>
              <a:rPr lang="nl-NL" sz="2000" b="0" i="0" u="none" strike="noStrike" baseline="0" dirty="0">
                <a:solidFill>
                  <a:srgbClr val="000000"/>
                </a:solidFill>
                <a:latin typeface="Verdana"/>
                <a:ea typeface="Open Sans"/>
                <a:cs typeface="Open Sans"/>
              </a:rPr>
              <a:t>De </a:t>
            </a:r>
            <a:r>
              <a:rPr lang="nl-NL" sz="2000" dirty="0">
                <a:solidFill>
                  <a:srgbClr val="000000"/>
                </a:solidFill>
                <a:latin typeface="Verdana"/>
                <a:ea typeface="Open Sans"/>
                <a:cs typeface="Open Sans"/>
              </a:rPr>
              <a:t>Standaardisatie Raad</a:t>
            </a:r>
            <a:r>
              <a:rPr lang="nl-NL" sz="2000" b="0" i="0" u="none" strike="noStrike" baseline="0" dirty="0">
                <a:solidFill>
                  <a:srgbClr val="000000"/>
                </a:solidFill>
                <a:latin typeface="Verdana"/>
                <a:ea typeface="Open Sans"/>
                <a:cs typeface="Open Sans"/>
              </a:rPr>
              <a:t> heeft vooraf ingestemd met de nieuwe toetsingsprocedure. </a:t>
            </a:r>
          </a:p>
          <a:p>
            <a:r>
              <a:rPr lang="nl-NL" sz="2000" dirty="0">
                <a:solidFill>
                  <a:srgbClr val="000000"/>
                </a:solidFill>
                <a:latin typeface="Verdana" panose="020B0604030504040204" pitchFamily="34" charset="0"/>
              </a:rPr>
              <a:t>De toetsing van het </a:t>
            </a:r>
            <a:r>
              <a:rPr lang="nl-NL" sz="2000" dirty="0" err="1">
                <a:solidFill>
                  <a:srgbClr val="000000"/>
                </a:solidFill>
                <a:latin typeface="Verdana" panose="020B0604030504040204" pitchFamily="34" charset="0"/>
              </a:rPr>
              <a:t>Edu</a:t>
            </a:r>
            <a:r>
              <a:rPr lang="nl-NL" sz="2000" dirty="0">
                <a:solidFill>
                  <a:srgbClr val="000000"/>
                </a:solidFill>
                <a:latin typeface="Verdana" panose="020B0604030504040204" pitchFamily="34" charset="0"/>
              </a:rPr>
              <a:t>-V stelsel is uitgevoerd door Arjen Brienen en Jeroen de Ruig. Jos van der Arend en Bas Kruiswijk hebben </a:t>
            </a:r>
            <a:r>
              <a:rPr lang="nl-NL" sz="2000" dirty="0" err="1">
                <a:solidFill>
                  <a:srgbClr val="000000"/>
                </a:solidFill>
                <a:latin typeface="Verdana" panose="020B0604030504040204" pitchFamily="34" charset="0"/>
              </a:rPr>
              <a:t>gereviewd</a:t>
            </a:r>
            <a:r>
              <a:rPr lang="nl-NL" sz="2000" dirty="0">
                <a:solidFill>
                  <a:srgbClr val="000000"/>
                </a:solidFill>
                <a:latin typeface="Verdana" panose="020B0604030504040204" pitchFamily="34" charset="0"/>
              </a:rPr>
              <a:t>. </a:t>
            </a:r>
          </a:p>
          <a:p>
            <a:r>
              <a:rPr lang="nl-NL" sz="2000" b="1" dirty="0">
                <a:solidFill>
                  <a:srgbClr val="000000"/>
                </a:solidFill>
                <a:latin typeface="Verdana" panose="020B0604030504040204" pitchFamily="34" charset="0"/>
              </a:rPr>
              <a:t>Doorlopen procedure:</a:t>
            </a:r>
          </a:p>
          <a:p>
            <a:pPr lvl="1"/>
            <a:r>
              <a:rPr lang="nl-NL" b="0" i="0" u="none" strike="noStrike" baseline="0" dirty="0">
                <a:solidFill>
                  <a:srgbClr val="000000"/>
                </a:solidFill>
                <a:latin typeface="Verdana" panose="020B0604030504040204" pitchFamily="34" charset="0"/>
              </a:rPr>
              <a:t>Toelichting aanmeldformulier met indiener</a:t>
            </a:r>
          </a:p>
          <a:p>
            <a:pPr lvl="1"/>
            <a:r>
              <a:rPr lang="nl-NL" b="0" i="0" u="none" strike="noStrike" baseline="0" dirty="0">
                <a:solidFill>
                  <a:srgbClr val="000000"/>
                </a:solidFill>
                <a:latin typeface="Verdana" panose="020B0604030504040204" pitchFamily="34" charset="0"/>
              </a:rPr>
              <a:t>Ingevuld aanmeldformulier ontvangen</a:t>
            </a:r>
          </a:p>
          <a:p>
            <a:pPr lvl="1"/>
            <a:r>
              <a:rPr lang="nl-NL" dirty="0">
                <a:solidFill>
                  <a:srgbClr val="000000"/>
                </a:solidFill>
                <a:latin typeface="Verdana" panose="020B0604030504040204" pitchFamily="34" charset="0"/>
              </a:rPr>
              <a:t>Verificatiegesprek met indiener op basis van aanmeldformulier</a:t>
            </a:r>
          </a:p>
          <a:p>
            <a:pPr lvl="1"/>
            <a:r>
              <a:rPr lang="nl-NL" dirty="0" err="1">
                <a:solidFill>
                  <a:srgbClr val="000000"/>
                </a:solidFill>
                <a:latin typeface="Verdana" panose="020B0604030504040204" pitchFamily="34" charset="0"/>
              </a:rPr>
              <a:t>Concept-advies</a:t>
            </a:r>
            <a:r>
              <a:rPr lang="nl-NL" dirty="0">
                <a:solidFill>
                  <a:srgbClr val="000000"/>
                </a:solidFill>
                <a:latin typeface="Verdana" panose="020B0604030504040204" pitchFamily="34" charset="0"/>
              </a:rPr>
              <a:t> opgesteld en gedeeld met indiener </a:t>
            </a:r>
          </a:p>
          <a:p>
            <a:pPr lvl="1"/>
            <a:r>
              <a:rPr lang="nl-NL" dirty="0" err="1">
                <a:solidFill>
                  <a:srgbClr val="000000"/>
                </a:solidFill>
                <a:latin typeface="Verdana" panose="020B0604030504040204" pitchFamily="34" charset="0"/>
              </a:rPr>
              <a:t>Concept-advies</a:t>
            </a:r>
            <a:r>
              <a:rPr lang="nl-NL" dirty="0">
                <a:solidFill>
                  <a:srgbClr val="000000"/>
                </a:solidFill>
                <a:latin typeface="Verdana" panose="020B0604030504040204" pitchFamily="34" charset="0"/>
              </a:rPr>
              <a:t> besproken met indiener</a:t>
            </a:r>
          </a:p>
          <a:p>
            <a:pPr lvl="1"/>
            <a:r>
              <a:rPr lang="nl-NL" dirty="0">
                <a:solidFill>
                  <a:srgbClr val="000000"/>
                </a:solidFill>
                <a:latin typeface="Verdana" panose="020B0604030504040204" pitchFamily="34" charset="0"/>
              </a:rPr>
              <a:t>Definitief advies. </a:t>
            </a:r>
          </a:p>
          <a:p>
            <a:pPr lvl="1"/>
            <a:endParaRPr lang="nl-NL" b="0" i="0" u="none" strike="noStrike" baseline="0" dirty="0">
              <a:solidFill>
                <a:srgbClr val="000000"/>
              </a:solidFill>
              <a:latin typeface="Verdana" panose="020B0604030504040204" pitchFamily="34" charset="0"/>
            </a:endParaRPr>
          </a:p>
        </p:txBody>
      </p:sp>
      <p:sp>
        <p:nvSpPr>
          <p:cNvPr id="4" name="Title 3">
            <a:extLst>
              <a:ext uri="{FF2B5EF4-FFF2-40B4-BE49-F238E27FC236}">
                <a16:creationId xmlns:a16="http://schemas.microsoft.com/office/drawing/2014/main" id="{1EA09B47-AA35-2640-4A95-DAC444262F08}"/>
              </a:ext>
            </a:extLst>
          </p:cNvPr>
          <p:cNvSpPr>
            <a:spLocks noGrp="1"/>
          </p:cNvSpPr>
          <p:nvPr>
            <p:ph type="title"/>
          </p:nvPr>
        </p:nvSpPr>
        <p:spPr/>
        <p:txBody>
          <a:bodyPr/>
          <a:lstStyle/>
          <a:p>
            <a:r>
              <a:rPr lang="nl-NL"/>
              <a:t>Vooraf</a:t>
            </a:r>
          </a:p>
        </p:txBody>
      </p:sp>
    </p:spTree>
    <p:extLst>
      <p:ext uri="{BB962C8B-B14F-4D97-AF65-F5344CB8AC3E}">
        <p14:creationId xmlns:p14="http://schemas.microsoft.com/office/powerpoint/2010/main" val="1199914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2BB34C8-A497-F2FA-F803-6540B7F92454}"/>
              </a:ext>
            </a:extLst>
          </p:cNvPr>
          <p:cNvSpPr>
            <a:spLocks noGrp="1"/>
          </p:cNvSpPr>
          <p:nvPr>
            <p:ph idx="1"/>
          </p:nvPr>
        </p:nvSpPr>
        <p:spPr/>
        <p:txBody>
          <a:bodyPr>
            <a:normAutofit fontScale="85000" lnSpcReduction="10000"/>
          </a:bodyPr>
          <a:lstStyle/>
          <a:p>
            <a:pPr>
              <a:lnSpc>
                <a:spcPct val="100000"/>
              </a:lnSpc>
            </a:pPr>
            <a:r>
              <a:rPr lang="nl-NL" sz="2000" b="1">
                <a:solidFill>
                  <a:srgbClr val="000000"/>
                </a:solidFill>
                <a:latin typeface="Verdana" panose="020B0604030504040204" pitchFamily="34" charset="0"/>
              </a:rPr>
              <a:t>Doel:</a:t>
            </a:r>
            <a:r>
              <a:rPr lang="nl-NL" sz="2000">
                <a:solidFill>
                  <a:srgbClr val="000000"/>
                </a:solidFill>
                <a:latin typeface="Verdana" panose="020B0604030504040204" pitchFamily="34" charset="0"/>
              </a:rPr>
              <a:t> Het realiseren van veilige, betrouwbare en gestandaardiseerde interoperabiliteit in de onderwijssector, zodat digitale middelen effectief en verantwoord kunnen worden ingezet in het leerproces. </a:t>
            </a:r>
            <a:r>
              <a:rPr lang="nl-NL" sz="2000" err="1">
                <a:solidFill>
                  <a:srgbClr val="000000"/>
                </a:solidFill>
                <a:latin typeface="Verdana" panose="020B0604030504040204" pitchFamily="34" charset="0"/>
              </a:rPr>
              <a:t>Edu</a:t>
            </a:r>
            <a:r>
              <a:rPr lang="nl-NL" sz="2000">
                <a:solidFill>
                  <a:srgbClr val="000000"/>
                </a:solidFill>
                <a:latin typeface="Verdana" panose="020B0604030504040204" pitchFamily="34" charset="0"/>
              </a:rPr>
              <a:t>-V biedt een belangrijke innovatie van de informatiehuishouding van het onderwijsveld. Dit leidt tot meer flexibiliteit en keuzevrijheid voor scholen, een betere aansluiting tussen systemen en een vermindering van administratieve lasten voor onderwijsprofessionals en leveranciers. </a:t>
            </a:r>
          </a:p>
          <a:p>
            <a:endParaRPr lang="nl-NL" sz="1800"/>
          </a:p>
          <a:p>
            <a:pPr>
              <a:lnSpc>
                <a:spcPct val="110000"/>
              </a:lnSpc>
            </a:pPr>
            <a:r>
              <a:rPr lang="nl-NL" sz="2000" b="1">
                <a:solidFill>
                  <a:srgbClr val="000000"/>
                </a:solidFill>
                <a:latin typeface="Verdana" panose="020B0604030504040204" pitchFamily="34" charset="0"/>
              </a:rPr>
              <a:t>Waarneming:</a:t>
            </a:r>
            <a:r>
              <a:rPr lang="nl-NL" sz="2000">
                <a:solidFill>
                  <a:srgbClr val="000000"/>
                </a:solidFill>
                <a:latin typeface="Verdana" panose="020B0604030504040204" pitchFamily="34" charset="0"/>
              </a:rPr>
              <a:t> Het afsprakenstelsel onderscheidt zich door een zorgvuldig ingerichte </a:t>
            </a:r>
            <a:r>
              <a:rPr lang="nl-NL" sz="2000" err="1">
                <a:solidFill>
                  <a:srgbClr val="000000"/>
                </a:solidFill>
                <a:latin typeface="Verdana" panose="020B0604030504040204" pitchFamily="34" charset="0"/>
              </a:rPr>
              <a:t>governance</a:t>
            </a:r>
            <a:r>
              <a:rPr lang="nl-NL" sz="2000">
                <a:solidFill>
                  <a:srgbClr val="000000"/>
                </a:solidFill>
                <a:latin typeface="Verdana" panose="020B0604030504040204" pitchFamily="34" charset="0"/>
              </a:rPr>
              <a:t>: alle relevante stakeholders, waaronder onderwijsinstellingen, leveranciers en koepelorganisaties, zijn structureel betrokken bij de ontwikkeling, doorontwikkeling en het beheer van de afspraken. Daarmee is geborgd dat belangen evenwichtig worden afgewogen en dat het stelsel gedragen en toekomstbestendig is. </a:t>
            </a:r>
            <a:r>
              <a:rPr lang="nl-NL" sz="2000" err="1">
                <a:solidFill>
                  <a:srgbClr val="000000"/>
                </a:solidFill>
                <a:latin typeface="Verdana" panose="020B0604030504040204" pitchFamily="34" charset="0"/>
              </a:rPr>
              <a:t>Edu</a:t>
            </a:r>
            <a:r>
              <a:rPr lang="nl-NL" sz="2000">
                <a:solidFill>
                  <a:srgbClr val="000000"/>
                </a:solidFill>
                <a:latin typeface="Verdana" panose="020B0604030504040204" pitchFamily="34" charset="0"/>
              </a:rPr>
              <a:t>-V hanteert een helder kader voor toetsing, en heeft een keurmerk geïntroduceerd dat onderwijsinstellingen zekerheid biedt over de kwaliteit en betrouwbaarheid van de gegevensuitwisseling van aangesloten leveranciers. </a:t>
            </a:r>
          </a:p>
          <a:p>
            <a:endParaRPr lang="nl-NL" sz="1800"/>
          </a:p>
          <a:p>
            <a:pPr marL="0" indent="0">
              <a:buNone/>
            </a:pPr>
            <a:endParaRPr lang="nl-NL"/>
          </a:p>
        </p:txBody>
      </p:sp>
      <p:sp>
        <p:nvSpPr>
          <p:cNvPr id="3" name="Titel 2">
            <a:extLst>
              <a:ext uri="{FF2B5EF4-FFF2-40B4-BE49-F238E27FC236}">
                <a16:creationId xmlns:a16="http://schemas.microsoft.com/office/drawing/2014/main" id="{4BBDDBD8-90B0-D080-A061-6CA08E78DCF4}"/>
              </a:ext>
            </a:extLst>
          </p:cNvPr>
          <p:cNvSpPr>
            <a:spLocks noGrp="1"/>
          </p:cNvSpPr>
          <p:nvPr>
            <p:ph type="title"/>
          </p:nvPr>
        </p:nvSpPr>
        <p:spPr/>
        <p:txBody>
          <a:bodyPr/>
          <a:lstStyle/>
          <a:p>
            <a:r>
              <a:rPr lang="nl-NL" err="1"/>
              <a:t>Edu</a:t>
            </a:r>
            <a:r>
              <a:rPr lang="nl-NL"/>
              <a:t>-V stelsel</a:t>
            </a:r>
          </a:p>
        </p:txBody>
      </p:sp>
    </p:spTree>
    <p:extLst>
      <p:ext uri="{BB962C8B-B14F-4D97-AF65-F5344CB8AC3E}">
        <p14:creationId xmlns:p14="http://schemas.microsoft.com/office/powerpoint/2010/main" val="1056318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inhoud 4">
            <a:extLst>
              <a:ext uri="{FF2B5EF4-FFF2-40B4-BE49-F238E27FC236}">
                <a16:creationId xmlns:a16="http://schemas.microsoft.com/office/drawing/2014/main" id="{1BD877B1-DE41-73F4-094B-8BD7D7AF1242}"/>
              </a:ext>
            </a:extLst>
          </p:cNvPr>
          <p:cNvSpPr>
            <a:spLocks noGrp="1"/>
          </p:cNvSpPr>
          <p:nvPr>
            <p:ph idx="1"/>
          </p:nvPr>
        </p:nvSpPr>
        <p:spPr/>
        <p:txBody>
          <a:bodyPr/>
          <a:lstStyle/>
          <a:p>
            <a:pPr>
              <a:buSzPct val="100000"/>
              <a:tabLst>
                <a:tab pos="457200" algn="l"/>
              </a:tabLst>
            </a:pPr>
            <a:r>
              <a:rPr lang="nl-NL" sz="2000" b="0" i="0" u="none" strike="noStrike" baseline="0" dirty="0">
                <a:solidFill>
                  <a:srgbClr val="000000"/>
                </a:solidFill>
                <a:latin typeface="Verdana" panose="020B0604030504040204" pitchFamily="34" charset="0"/>
              </a:rPr>
              <a:t>Het </a:t>
            </a:r>
            <a:r>
              <a:rPr lang="nl-NL" sz="2000" b="0" i="0" u="none" strike="noStrike" baseline="0" dirty="0" err="1">
                <a:solidFill>
                  <a:srgbClr val="000000"/>
                </a:solidFill>
                <a:latin typeface="Verdana" panose="020B0604030504040204" pitchFamily="34" charset="0"/>
              </a:rPr>
              <a:t>Edu</a:t>
            </a:r>
            <a:r>
              <a:rPr lang="nl-NL" sz="2000" b="0" i="0" u="none" strike="noStrike" baseline="0" dirty="0">
                <a:solidFill>
                  <a:srgbClr val="000000"/>
                </a:solidFill>
                <a:latin typeface="Verdana" panose="020B0604030504040204" pitchFamily="34" charset="0"/>
              </a:rPr>
              <a:t>-V stelsel bestaat uit verschillende afspraken. Nog niet alle afspraken zijn ingediend. Voor nu betreft het de volgende afspraken:    </a:t>
            </a:r>
          </a:p>
          <a:p>
            <a:pPr marL="0" lvl="0" indent="0">
              <a:buSzPct val="100000"/>
              <a:buNone/>
              <a:tabLst>
                <a:tab pos="457200" algn="l"/>
              </a:tabLst>
            </a:pPr>
            <a:endParaRPr lang="nl-NL" sz="2000" dirty="0">
              <a:solidFill>
                <a:srgbClr val="000000"/>
              </a:solidFill>
              <a:latin typeface="Verdana" panose="020B0604030504040204" pitchFamily="34" charset="0"/>
              <a:hlinkClick r:id="rId2">
                <a:extLst>
                  <a:ext uri="{A12FA001-AC4F-418D-AE19-62706E023703}">
                    <ahyp:hlinkClr xmlns:ahyp="http://schemas.microsoft.com/office/drawing/2018/hyperlinkcolor" val="tx"/>
                  </a:ext>
                </a:extLst>
              </a:hlinkClick>
            </a:endParaRPr>
          </a:p>
          <a:p>
            <a:pPr lvl="0">
              <a:buSzPct val="100000"/>
              <a:tabLst>
                <a:tab pos="457200" algn="l"/>
              </a:tabLst>
            </a:pPr>
            <a:r>
              <a:rPr lang="nl-NL" sz="2000" dirty="0">
                <a:solidFill>
                  <a:srgbClr val="000000"/>
                </a:solidFill>
                <a:latin typeface="Verdana" panose="020B0604030504040204" pitchFamily="34" charset="0"/>
                <a:hlinkClick r:id="rId2">
                  <a:extLst>
                    <a:ext uri="{A12FA001-AC4F-418D-AE19-62706E023703}">
                      <ahyp:hlinkClr xmlns:ahyp="http://schemas.microsoft.com/office/drawing/2018/hyperlinkcolor" val="tx"/>
                    </a:ext>
                  </a:extLst>
                </a:hlinkClick>
              </a:rPr>
              <a:t>Verwerven en in gebruik nemen</a:t>
            </a:r>
            <a:r>
              <a:rPr lang="nl-NL" sz="2000" dirty="0">
                <a:solidFill>
                  <a:srgbClr val="000000"/>
                </a:solidFill>
                <a:latin typeface="Verdana" panose="020B0604030504040204" pitchFamily="34" charset="0"/>
              </a:rPr>
              <a:t> van leermiddelen (po-vo-mbo)</a:t>
            </a:r>
          </a:p>
          <a:p>
            <a:pPr lvl="0">
              <a:buSzPct val="100000"/>
              <a:tabLst>
                <a:tab pos="457200" algn="l"/>
              </a:tabLst>
            </a:pPr>
            <a:r>
              <a:rPr lang="nl-NL" sz="2000" dirty="0">
                <a:solidFill>
                  <a:srgbClr val="000000"/>
                </a:solidFill>
                <a:latin typeface="Verdana" panose="020B0604030504040204" pitchFamily="34" charset="0"/>
                <a:hlinkClick r:id="rId3">
                  <a:extLst>
                    <a:ext uri="{A12FA001-AC4F-418D-AE19-62706E023703}">
                      <ahyp:hlinkClr xmlns:ahyp="http://schemas.microsoft.com/office/drawing/2018/hyperlinkcolor" val="tx"/>
                    </a:ext>
                  </a:extLst>
                </a:hlinkClick>
              </a:rPr>
              <a:t>Toetsen en examineren</a:t>
            </a:r>
            <a:r>
              <a:rPr lang="nl-NL" sz="2000" dirty="0">
                <a:solidFill>
                  <a:srgbClr val="000000"/>
                </a:solidFill>
                <a:latin typeface="Verdana" panose="020B0604030504040204" pitchFamily="34" charset="0"/>
              </a:rPr>
              <a:t>: Administreren leerresultaten (po-vo)</a:t>
            </a:r>
          </a:p>
          <a:p>
            <a:pPr lvl="0">
              <a:buSzPct val="100000"/>
              <a:tabLst>
                <a:tab pos="457200" algn="l"/>
              </a:tabLst>
            </a:pPr>
            <a:r>
              <a:rPr lang="nl-NL" sz="2000" dirty="0">
                <a:solidFill>
                  <a:srgbClr val="000000"/>
                </a:solidFill>
                <a:latin typeface="Verdana" panose="020B0604030504040204" pitchFamily="34" charset="0"/>
                <a:hlinkClick r:id="rId4">
                  <a:extLst>
                    <a:ext uri="{A12FA001-AC4F-418D-AE19-62706E023703}">
                      <ahyp:hlinkClr xmlns:ahyp="http://schemas.microsoft.com/office/drawing/2018/hyperlinkcolor" val="tx"/>
                    </a:ext>
                  </a:extLst>
                </a:hlinkClick>
              </a:rPr>
              <a:t>Administratiesystemen onderwijsdeelnemer en –medewerker</a:t>
            </a:r>
            <a:r>
              <a:rPr lang="nl-NL" sz="2000" dirty="0">
                <a:solidFill>
                  <a:srgbClr val="000000"/>
                </a:solidFill>
                <a:latin typeface="Verdana" panose="020B0604030504040204" pitchFamily="34" charset="0"/>
              </a:rPr>
              <a:t> (po-vo)</a:t>
            </a:r>
          </a:p>
          <a:p>
            <a:pPr lvl="0">
              <a:buSzPct val="100000"/>
              <a:tabLst>
                <a:tab pos="457200" algn="l"/>
              </a:tabLst>
            </a:pPr>
            <a:r>
              <a:rPr lang="nl-NL" sz="2000" dirty="0">
                <a:solidFill>
                  <a:srgbClr val="000000"/>
                </a:solidFill>
                <a:latin typeface="Verdana" panose="020B0604030504040204" pitchFamily="34" charset="0"/>
                <a:hlinkClick r:id="rId5">
                  <a:extLst>
                    <a:ext uri="{A12FA001-AC4F-418D-AE19-62706E023703}">
                      <ahyp:hlinkClr xmlns:ahyp="http://schemas.microsoft.com/office/drawing/2018/hyperlinkcolor" val="tx"/>
                    </a:ext>
                  </a:extLst>
                </a:hlinkClick>
              </a:rPr>
              <a:t>Doorgifte identiteiten</a:t>
            </a:r>
            <a:r>
              <a:rPr lang="nl-NL" sz="2000" dirty="0">
                <a:solidFill>
                  <a:srgbClr val="000000"/>
                </a:solidFill>
                <a:latin typeface="Verdana" panose="020B0604030504040204" pitchFamily="34" charset="0"/>
              </a:rPr>
              <a:t> (po-vo-mbo)</a:t>
            </a:r>
          </a:p>
          <a:p>
            <a:pPr lvl="0">
              <a:buSzPct val="100000"/>
              <a:tabLst>
                <a:tab pos="457200" algn="l"/>
              </a:tabLst>
            </a:pPr>
            <a:endParaRPr lang="nl-NL" sz="2000" dirty="0">
              <a:solidFill>
                <a:srgbClr val="000000"/>
              </a:solidFill>
              <a:latin typeface="Verdana" panose="020B0604030504040204" pitchFamily="34" charset="0"/>
            </a:endParaRPr>
          </a:p>
          <a:p>
            <a:pPr lvl="0">
              <a:buSzPct val="100000"/>
              <a:tabLst>
                <a:tab pos="457200" algn="l"/>
              </a:tabLst>
            </a:pPr>
            <a:r>
              <a:rPr lang="nl-NL" sz="2000" dirty="0">
                <a:solidFill>
                  <a:srgbClr val="000000"/>
                </a:solidFill>
                <a:latin typeface="Verdana" panose="020B0604030504040204" pitchFamily="34" charset="0"/>
              </a:rPr>
              <a:t>Voor de </a:t>
            </a:r>
            <a:r>
              <a:rPr lang="nl-NL" sz="2000" dirty="0" err="1">
                <a:solidFill>
                  <a:srgbClr val="000000"/>
                </a:solidFill>
                <a:latin typeface="Verdana" panose="020B0604030504040204" pitchFamily="34" charset="0"/>
              </a:rPr>
              <a:t>Edu</a:t>
            </a:r>
            <a:r>
              <a:rPr lang="nl-NL" sz="2000" dirty="0">
                <a:solidFill>
                  <a:srgbClr val="000000"/>
                </a:solidFill>
                <a:latin typeface="Verdana" panose="020B0604030504040204" pitchFamily="34" charset="0"/>
              </a:rPr>
              <a:t>-V afspraken wordt een registratieadvies en een gebruiksadvies gegeven.</a:t>
            </a:r>
          </a:p>
          <a:p>
            <a:pPr marL="0" indent="0">
              <a:buNone/>
            </a:pPr>
            <a:endParaRPr lang="nl-NL" dirty="0"/>
          </a:p>
        </p:txBody>
      </p:sp>
      <p:sp>
        <p:nvSpPr>
          <p:cNvPr id="3" name="Titel 2">
            <a:extLst>
              <a:ext uri="{FF2B5EF4-FFF2-40B4-BE49-F238E27FC236}">
                <a16:creationId xmlns:a16="http://schemas.microsoft.com/office/drawing/2014/main" id="{BB4365CA-F66A-DA82-CF59-42C097BA4CE6}"/>
              </a:ext>
            </a:extLst>
          </p:cNvPr>
          <p:cNvSpPr>
            <a:spLocks noGrp="1"/>
          </p:cNvSpPr>
          <p:nvPr>
            <p:ph type="title"/>
          </p:nvPr>
        </p:nvSpPr>
        <p:spPr/>
        <p:txBody>
          <a:bodyPr anchor="ctr">
            <a:normAutofit/>
          </a:bodyPr>
          <a:lstStyle/>
          <a:p>
            <a:r>
              <a:rPr lang="nl-NL"/>
              <a:t>De ingediende afspraken</a:t>
            </a:r>
          </a:p>
        </p:txBody>
      </p:sp>
    </p:spTree>
    <p:extLst>
      <p:ext uri="{BB962C8B-B14F-4D97-AF65-F5344CB8AC3E}">
        <p14:creationId xmlns:p14="http://schemas.microsoft.com/office/powerpoint/2010/main" val="37615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76C698C-5EBA-BAAC-D7D1-BF49BDBA76BF}"/>
              </a:ext>
            </a:extLst>
          </p:cNvPr>
          <p:cNvSpPr>
            <a:spLocks noGrp="1"/>
          </p:cNvSpPr>
          <p:nvPr>
            <p:ph idx="1"/>
          </p:nvPr>
        </p:nvSpPr>
        <p:spPr/>
        <p:txBody>
          <a:bodyPr>
            <a:normAutofit fontScale="25000" lnSpcReduction="20000"/>
          </a:bodyPr>
          <a:lstStyle/>
          <a:p>
            <a:pPr>
              <a:lnSpc>
                <a:spcPct val="110000"/>
              </a:lnSpc>
              <a:buSzPct val="100000"/>
              <a:tabLst>
                <a:tab pos="457200" algn="l"/>
              </a:tabLst>
            </a:pPr>
            <a:r>
              <a:rPr lang="nl-NL" sz="7400" b="1">
                <a:solidFill>
                  <a:srgbClr val="000000"/>
                </a:solidFill>
                <a:latin typeface="Verdana" panose="020B0604030504040204" pitchFamily="34" charset="0"/>
              </a:rPr>
              <a:t>Toegevoegde waarde: </a:t>
            </a:r>
            <a:r>
              <a:rPr lang="nl-NL" sz="7400">
                <a:solidFill>
                  <a:srgbClr val="000000"/>
                </a:solidFill>
                <a:latin typeface="Verdana" panose="020B0604030504040204" pitchFamily="34" charset="0"/>
              </a:rPr>
              <a:t>In hoeverre draagt de afspraak of standaard bij aan een specifiek probleem? Hoe verhoudt de afspraak of standaard zich ten opzichte van andere standaarden en afspraken? Zijn er voldoende kwantitatieve en kwalitatieve voordelen?</a:t>
            </a:r>
          </a:p>
          <a:p>
            <a:pPr>
              <a:lnSpc>
                <a:spcPct val="110000"/>
              </a:lnSpc>
              <a:buSzPct val="100000"/>
              <a:tabLst>
                <a:tab pos="457200" algn="l"/>
              </a:tabLst>
            </a:pPr>
            <a:r>
              <a:rPr lang="nl-NL" sz="7400" b="1">
                <a:solidFill>
                  <a:srgbClr val="000000"/>
                </a:solidFill>
                <a:latin typeface="Verdana" panose="020B0604030504040204" pitchFamily="34" charset="0"/>
              </a:rPr>
              <a:t>Draagvlak:</a:t>
            </a:r>
            <a:r>
              <a:rPr lang="nl-NL" sz="7400">
                <a:solidFill>
                  <a:srgbClr val="000000"/>
                </a:solidFill>
                <a:latin typeface="Verdana" panose="020B0604030504040204" pitchFamily="34" charset="0"/>
              </a:rPr>
              <a:t> Hebben aanbieders en gebruikers voldoende positieve ervaring met het gebruik van de standaard of afspraak?  </a:t>
            </a:r>
          </a:p>
          <a:p>
            <a:pPr>
              <a:lnSpc>
                <a:spcPct val="110000"/>
              </a:lnSpc>
              <a:buSzPct val="100000"/>
              <a:tabLst>
                <a:tab pos="457200" algn="l"/>
              </a:tabLst>
            </a:pPr>
            <a:r>
              <a:rPr lang="nl-NL" sz="7400" b="1" err="1">
                <a:solidFill>
                  <a:srgbClr val="000000"/>
                </a:solidFill>
                <a:latin typeface="Verdana" panose="020B0604030504040204" pitchFamily="34" charset="0"/>
              </a:rPr>
              <a:t>Beheerbaar</a:t>
            </a:r>
            <a:r>
              <a:rPr lang="nl-NL" sz="7400" b="1">
                <a:solidFill>
                  <a:srgbClr val="000000"/>
                </a:solidFill>
                <a:latin typeface="Verdana" panose="020B0604030504040204" pitchFamily="34" charset="0"/>
              </a:rPr>
              <a:t> en implementeerbaar: </a:t>
            </a:r>
            <a:r>
              <a:rPr lang="nl-NL" sz="7400">
                <a:solidFill>
                  <a:srgbClr val="000000"/>
                </a:solidFill>
                <a:latin typeface="Verdana" panose="020B0604030504040204" pitchFamily="34" charset="0"/>
              </a:rPr>
              <a:t>De ontwikkeling en het beheer van de afspraak of standaard zijn op een open, onafhankelijke, toegankelijke, inzichtelijke, zorgvuldige en duurzame wijze ingericht. </a:t>
            </a:r>
          </a:p>
          <a:p>
            <a:pPr>
              <a:lnSpc>
                <a:spcPct val="110000"/>
              </a:lnSpc>
              <a:buSzPct val="100000"/>
              <a:tabLst>
                <a:tab pos="457200" algn="l"/>
              </a:tabLst>
            </a:pPr>
            <a:r>
              <a:rPr lang="nl-NL" sz="7400" b="1" err="1">
                <a:solidFill>
                  <a:srgbClr val="000000"/>
                </a:solidFill>
                <a:latin typeface="Verdana" panose="020B0604030504040204" pitchFamily="34" charset="0"/>
              </a:rPr>
              <a:t>Architectuurcompliancy</a:t>
            </a:r>
            <a:r>
              <a:rPr lang="nl-NL" sz="7400" b="1">
                <a:solidFill>
                  <a:srgbClr val="000000"/>
                </a:solidFill>
                <a:latin typeface="Verdana" panose="020B0604030504040204" pitchFamily="34" charset="0"/>
              </a:rPr>
              <a:t>:</a:t>
            </a:r>
            <a:r>
              <a:rPr lang="nl-NL" sz="7400">
                <a:solidFill>
                  <a:srgbClr val="000000"/>
                </a:solidFill>
                <a:latin typeface="Verdana" panose="020B0604030504040204" pitchFamily="34" charset="0"/>
              </a:rPr>
              <a:t> Is de afspraak of standaard compliant met de ROSA en de daaraan gerelateerde sector-referentiearchitecturen?</a:t>
            </a:r>
          </a:p>
          <a:p>
            <a:pPr>
              <a:lnSpc>
                <a:spcPct val="110000"/>
              </a:lnSpc>
              <a:buSzPct val="100000"/>
              <a:tabLst>
                <a:tab pos="457200" algn="l"/>
              </a:tabLst>
            </a:pPr>
            <a:r>
              <a:rPr lang="nl-NL" sz="7400" b="1">
                <a:solidFill>
                  <a:srgbClr val="000000"/>
                </a:solidFill>
                <a:latin typeface="Verdana" panose="020B0604030504040204" pitchFamily="34" charset="0"/>
              </a:rPr>
              <a:t>Toekomstbestendigheid:</a:t>
            </a:r>
            <a:r>
              <a:rPr lang="nl-NL" sz="7400">
                <a:solidFill>
                  <a:srgbClr val="000000"/>
                </a:solidFill>
                <a:latin typeface="Verdana" panose="020B0604030504040204" pitchFamily="34" charset="0"/>
              </a:rPr>
              <a:t> In hoeverre is de afspraak of standaard toekomstbestendig?</a:t>
            </a:r>
          </a:p>
          <a:p>
            <a:pPr marL="0" indent="0">
              <a:buNone/>
            </a:pPr>
            <a:endParaRPr lang="nl-NL"/>
          </a:p>
        </p:txBody>
      </p:sp>
      <p:sp>
        <p:nvSpPr>
          <p:cNvPr id="3" name="Titel 2">
            <a:extLst>
              <a:ext uri="{FF2B5EF4-FFF2-40B4-BE49-F238E27FC236}">
                <a16:creationId xmlns:a16="http://schemas.microsoft.com/office/drawing/2014/main" id="{876CD374-B71B-1CE1-1FC9-B6AD900B9D2F}"/>
              </a:ext>
            </a:extLst>
          </p:cNvPr>
          <p:cNvSpPr>
            <a:spLocks noGrp="1"/>
          </p:cNvSpPr>
          <p:nvPr>
            <p:ph type="title"/>
          </p:nvPr>
        </p:nvSpPr>
        <p:spPr/>
        <p:txBody>
          <a:bodyPr/>
          <a:lstStyle/>
          <a:p>
            <a:r>
              <a:rPr lang="nl-NL"/>
              <a:t>Toetsingscriteria</a:t>
            </a:r>
          </a:p>
        </p:txBody>
      </p:sp>
    </p:spTree>
    <p:extLst>
      <p:ext uri="{BB962C8B-B14F-4D97-AF65-F5344CB8AC3E}">
        <p14:creationId xmlns:p14="http://schemas.microsoft.com/office/powerpoint/2010/main" val="1019674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AF37D037-4D1C-B35A-F869-33FD6BBB0333}"/>
              </a:ext>
            </a:extLst>
          </p:cNvPr>
          <p:cNvSpPr>
            <a:spLocks noGrp="1"/>
          </p:cNvSpPr>
          <p:nvPr>
            <p:ph type="title"/>
          </p:nvPr>
        </p:nvSpPr>
        <p:spPr/>
        <p:txBody>
          <a:bodyPr/>
          <a:lstStyle/>
          <a:p>
            <a:r>
              <a:rPr lang="nl-NL"/>
              <a:t>Score van toetsingscriteria</a:t>
            </a:r>
          </a:p>
        </p:txBody>
      </p:sp>
      <p:pic>
        <p:nvPicPr>
          <p:cNvPr id="7" name="Tijdelijke aanduiding voor inhoud 6">
            <a:extLst>
              <a:ext uri="{FF2B5EF4-FFF2-40B4-BE49-F238E27FC236}">
                <a16:creationId xmlns:a16="http://schemas.microsoft.com/office/drawing/2014/main" id="{518ADB04-7E43-2696-8204-CFDE345334DF}"/>
              </a:ext>
            </a:extLst>
          </p:cNvPr>
          <p:cNvPicPr>
            <a:picLocks noGrp="1" noChangeAspect="1"/>
          </p:cNvPicPr>
          <p:nvPr>
            <p:ph idx="1"/>
          </p:nvPr>
        </p:nvPicPr>
        <p:blipFill>
          <a:blip r:embed="rId2"/>
          <a:stretch>
            <a:fillRect/>
          </a:stretch>
        </p:blipFill>
        <p:spPr>
          <a:xfrm>
            <a:off x="1005543" y="2024743"/>
            <a:ext cx="10665976" cy="3676261"/>
          </a:xfrm>
        </p:spPr>
      </p:pic>
    </p:spTree>
    <p:extLst>
      <p:ext uri="{BB962C8B-B14F-4D97-AF65-F5344CB8AC3E}">
        <p14:creationId xmlns:p14="http://schemas.microsoft.com/office/powerpoint/2010/main" val="1685610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8CAE9FE-1CCA-800B-1752-B157CDDF9CA8}"/>
              </a:ext>
            </a:extLst>
          </p:cNvPr>
          <p:cNvSpPr>
            <a:spLocks noGrp="1"/>
          </p:cNvSpPr>
          <p:nvPr>
            <p:ph idx="1"/>
          </p:nvPr>
        </p:nvSpPr>
        <p:spPr/>
        <p:txBody>
          <a:bodyPr/>
          <a:lstStyle/>
          <a:p>
            <a:pPr marL="0" indent="0">
              <a:buNone/>
            </a:pPr>
            <a:endParaRPr lang="nl-NL"/>
          </a:p>
          <a:p>
            <a:pPr marL="0" indent="0">
              <a:buNone/>
            </a:pPr>
            <a:endParaRPr lang="nl-NL"/>
          </a:p>
          <a:p>
            <a:r>
              <a:rPr lang="nl-NL" sz="2000">
                <a:solidFill>
                  <a:srgbClr val="000000"/>
                </a:solidFill>
                <a:latin typeface="Verdana" panose="020B0604030504040204" pitchFamily="34" charset="0"/>
              </a:rPr>
              <a:t>Het versiebeheer </a:t>
            </a:r>
            <a:r>
              <a:rPr lang="nl-NL" sz="2000" err="1">
                <a:solidFill>
                  <a:srgbClr val="000000"/>
                </a:solidFill>
                <a:latin typeface="Verdana" panose="020B0604030504040204" pitchFamily="34" charset="0"/>
              </a:rPr>
              <a:t>tav</a:t>
            </a:r>
            <a:r>
              <a:rPr lang="nl-NL" sz="2000">
                <a:solidFill>
                  <a:srgbClr val="000000"/>
                </a:solidFill>
                <a:latin typeface="Verdana" panose="020B0604030504040204" pitchFamily="34" charset="0"/>
              </a:rPr>
              <a:t> de gegevensdiensten, de afspraken en het gehele afsprakenstelsel dient in samenhang te zijn beschreven.</a:t>
            </a:r>
          </a:p>
          <a:p>
            <a:pPr marL="0" indent="0">
              <a:buNone/>
            </a:pPr>
            <a:endParaRPr lang="nl-NL"/>
          </a:p>
        </p:txBody>
      </p:sp>
      <p:sp>
        <p:nvSpPr>
          <p:cNvPr id="3" name="Titel 2">
            <a:extLst>
              <a:ext uri="{FF2B5EF4-FFF2-40B4-BE49-F238E27FC236}">
                <a16:creationId xmlns:a16="http://schemas.microsoft.com/office/drawing/2014/main" id="{B8F48281-CD28-F40E-5B16-335C3DD1C074}"/>
              </a:ext>
            </a:extLst>
          </p:cNvPr>
          <p:cNvSpPr>
            <a:spLocks noGrp="1"/>
          </p:cNvSpPr>
          <p:nvPr>
            <p:ph type="title"/>
          </p:nvPr>
        </p:nvSpPr>
        <p:spPr/>
        <p:txBody>
          <a:bodyPr/>
          <a:lstStyle/>
          <a:p>
            <a:r>
              <a:rPr lang="nl-NL"/>
              <a:t>Registratie-advies</a:t>
            </a:r>
          </a:p>
        </p:txBody>
      </p:sp>
      <p:pic>
        <p:nvPicPr>
          <p:cNvPr id="7" name="Afbeelding 6">
            <a:extLst>
              <a:ext uri="{FF2B5EF4-FFF2-40B4-BE49-F238E27FC236}">
                <a16:creationId xmlns:a16="http://schemas.microsoft.com/office/drawing/2014/main" id="{240F51BD-EAD1-7705-2AC4-97016AA5B057}"/>
              </a:ext>
            </a:extLst>
          </p:cNvPr>
          <p:cNvPicPr>
            <a:picLocks noChangeAspect="1"/>
          </p:cNvPicPr>
          <p:nvPr/>
        </p:nvPicPr>
        <p:blipFill>
          <a:blip r:embed="rId2"/>
          <a:stretch>
            <a:fillRect/>
          </a:stretch>
        </p:blipFill>
        <p:spPr>
          <a:xfrm>
            <a:off x="1316683" y="1883664"/>
            <a:ext cx="14163998" cy="436626"/>
          </a:xfrm>
          <a:prstGeom prst="rect">
            <a:avLst/>
          </a:prstGeom>
        </p:spPr>
      </p:pic>
    </p:spTree>
    <p:extLst>
      <p:ext uri="{BB962C8B-B14F-4D97-AF65-F5344CB8AC3E}">
        <p14:creationId xmlns:p14="http://schemas.microsoft.com/office/powerpoint/2010/main" val="2688785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71A3415-30F6-82FF-6D4B-CD6352749029}"/>
              </a:ext>
            </a:extLst>
          </p:cNvPr>
          <p:cNvSpPr>
            <a:spLocks noGrp="1"/>
          </p:cNvSpPr>
          <p:nvPr>
            <p:ph idx="1"/>
          </p:nvPr>
        </p:nvSpPr>
        <p:spPr/>
        <p:txBody>
          <a:bodyPr/>
          <a:lstStyle/>
          <a:p>
            <a:pPr>
              <a:buSzPct val="100000"/>
              <a:tabLst>
                <a:tab pos="457200" algn="l"/>
              </a:tabLst>
            </a:pPr>
            <a:r>
              <a:rPr lang="nl-NL" sz="2000">
                <a:solidFill>
                  <a:srgbClr val="000000"/>
                </a:solidFill>
                <a:latin typeface="Verdana" panose="020B0604030504040204" pitchFamily="34" charset="0"/>
              </a:rPr>
              <a:t>Het gebruiksadvies is </a:t>
            </a:r>
            <a:r>
              <a:rPr lang="nl-NL" sz="2000" b="1">
                <a:solidFill>
                  <a:srgbClr val="000000"/>
                </a:solidFill>
                <a:latin typeface="Verdana" panose="020B0604030504040204" pitchFamily="34" charset="0"/>
              </a:rPr>
              <a:t>‘Aangeraden’</a:t>
            </a:r>
            <a:r>
              <a:rPr lang="nl-NL" sz="2000">
                <a:solidFill>
                  <a:srgbClr val="000000"/>
                </a:solidFill>
                <a:latin typeface="Verdana" panose="020B0604030504040204" pitchFamily="34" charset="0"/>
              </a:rPr>
              <a:t>. Zodra is vastgesteld dat de afspraken voldoende in de praktijk zijn toegepast en niet meer aan verandering onderhevig zijn, kan worden overgegaan naar gebruiksadvies ‘Verplicht’. </a:t>
            </a:r>
          </a:p>
          <a:p>
            <a:pPr>
              <a:buSzPct val="100000"/>
              <a:tabLst>
                <a:tab pos="457200" algn="l"/>
              </a:tabLst>
            </a:pPr>
            <a:endParaRPr lang="nl-NL" sz="1900">
              <a:solidFill>
                <a:srgbClr val="000000"/>
              </a:solidFill>
              <a:latin typeface="Verdana" panose="020B0604030504040204" pitchFamily="34" charset="0"/>
            </a:endParaRPr>
          </a:p>
          <a:p>
            <a:pPr>
              <a:buSzPct val="100000"/>
              <a:tabLst>
                <a:tab pos="457200" algn="l"/>
              </a:tabLst>
            </a:pPr>
            <a:r>
              <a:rPr lang="nl-NL" sz="2000">
                <a:solidFill>
                  <a:srgbClr val="000000"/>
                </a:solidFill>
                <a:latin typeface="Verdana" panose="020B0604030504040204" pitchFamily="34" charset="0"/>
              </a:rPr>
              <a:t>We hebben ook overwogen om gebruiksadvies ‘Verplicht’ te adviseren. </a:t>
            </a:r>
            <a:r>
              <a:rPr lang="nl-NL" sz="2000" err="1">
                <a:solidFill>
                  <a:srgbClr val="000000"/>
                </a:solidFill>
                <a:latin typeface="Verdana" panose="020B0604030504040204" pitchFamily="34" charset="0"/>
              </a:rPr>
              <a:t>Edu</a:t>
            </a:r>
            <a:r>
              <a:rPr lang="nl-NL" sz="2000">
                <a:solidFill>
                  <a:srgbClr val="000000"/>
                </a:solidFill>
                <a:latin typeface="Verdana" panose="020B0604030504040204" pitchFamily="34" charset="0"/>
              </a:rPr>
              <a:t>-V kenmerkt zich immers door een solide </a:t>
            </a:r>
            <a:r>
              <a:rPr lang="nl-NL" sz="2000" err="1">
                <a:solidFill>
                  <a:srgbClr val="000000"/>
                </a:solidFill>
                <a:latin typeface="Verdana" panose="020B0604030504040204" pitchFamily="34" charset="0"/>
              </a:rPr>
              <a:t>governance</a:t>
            </a:r>
            <a:r>
              <a:rPr lang="nl-NL" sz="2000">
                <a:solidFill>
                  <a:srgbClr val="000000"/>
                </a:solidFill>
                <a:latin typeface="Verdana" panose="020B0604030504040204" pitchFamily="34" charset="0"/>
              </a:rPr>
              <a:t> met een brede betrokkenheid van stakeholders, met name leveranciers. Het gebruiksadvies ‘aangeraden’ kan mogelijk leiden tot uitstel van implementatie door leveranciers. Op dit moment zijn de afspraken nog onvoldoende beproefd om zeker te zijn dat de huidige versies niet meer worden aangepast. Meer beproeving is nodig voor een solide versie van de afspraken. Daarom hebben we besloten om toch het advies ‘Aangeraden’ te geven.</a:t>
            </a:r>
          </a:p>
        </p:txBody>
      </p:sp>
      <p:sp>
        <p:nvSpPr>
          <p:cNvPr id="3" name="Titel 2">
            <a:extLst>
              <a:ext uri="{FF2B5EF4-FFF2-40B4-BE49-F238E27FC236}">
                <a16:creationId xmlns:a16="http://schemas.microsoft.com/office/drawing/2014/main" id="{CAA3789E-F1AC-5AEE-59C3-DA85E6E14488}"/>
              </a:ext>
            </a:extLst>
          </p:cNvPr>
          <p:cNvSpPr>
            <a:spLocks noGrp="1"/>
          </p:cNvSpPr>
          <p:nvPr>
            <p:ph type="title"/>
          </p:nvPr>
        </p:nvSpPr>
        <p:spPr/>
        <p:txBody>
          <a:bodyPr/>
          <a:lstStyle/>
          <a:p>
            <a:r>
              <a:rPr lang="nl-NL"/>
              <a:t>Gebruiksadvies</a:t>
            </a:r>
          </a:p>
        </p:txBody>
      </p:sp>
    </p:spTree>
    <p:extLst>
      <p:ext uri="{BB962C8B-B14F-4D97-AF65-F5344CB8AC3E}">
        <p14:creationId xmlns:p14="http://schemas.microsoft.com/office/powerpoint/2010/main" val="1196526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Tijdelijke aanduiding voor inhoud 4">
            <a:extLst>
              <a:ext uri="{FF2B5EF4-FFF2-40B4-BE49-F238E27FC236}">
                <a16:creationId xmlns:a16="http://schemas.microsoft.com/office/drawing/2014/main" id="{480E7059-FAD7-1F88-027F-24A75FA3BF31}"/>
              </a:ext>
            </a:extLst>
          </p:cNvPr>
          <p:cNvPicPr>
            <a:picLocks noGrp="1" noChangeAspect="1"/>
          </p:cNvPicPr>
          <p:nvPr>
            <p:ph idx="1"/>
          </p:nvPr>
        </p:nvPicPr>
        <p:blipFill>
          <a:blip r:embed="rId2"/>
          <a:stretch>
            <a:fillRect/>
          </a:stretch>
        </p:blipFill>
        <p:spPr>
          <a:xfrm>
            <a:off x="1164865" y="3858768"/>
            <a:ext cx="10821849" cy="2686050"/>
          </a:xfrm>
        </p:spPr>
      </p:pic>
      <p:sp>
        <p:nvSpPr>
          <p:cNvPr id="3" name="Titel 2">
            <a:extLst>
              <a:ext uri="{FF2B5EF4-FFF2-40B4-BE49-F238E27FC236}">
                <a16:creationId xmlns:a16="http://schemas.microsoft.com/office/drawing/2014/main" id="{E1E0D63A-EBAA-E438-E152-99E95BD57BE6}"/>
              </a:ext>
            </a:extLst>
          </p:cNvPr>
          <p:cNvSpPr>
            <a:spLocks noGrp="1"/>
          </p:cNvSpPr>
          <p:nvPr>
            <p:ph type="title"/>
          </p:nvPr>
        </p:nvSpPr>
        <p:spPr/>
        <p:txBody>
          <a:bodyPr/>
          <a:lstStyle/>
          <a:p>
            <a:r>
              <a:rPr lang="nl-NL"/>
              <a:t>Bevindingen en advies over toetsingscriterium </a:t>
            </a:r>
            <a:br>
              <a:rPr lang="nl-NL"/>
            </a:br>
            <a:r>
              <a:rPr lang="nl-NL"/>
              <a:t>3. Toegevoegde waarde</a:t>
            </a:r>
          </a:p>
        </p:txBody>
      </p:sp>
      <p:sp>
        <p:nvSpPr>
          <p:cNvPr id="4" name="Tekstvak 3">
            <a:extLst>
              <a:ext uri="{FF2B5EF4-FFF2-40B4-BE49-F238E27FC236}">
                <a16:creationId xmlns:a16="http://schemas.microsoft.com/office/drawing/2014/main" id="{E6700918-7BC4-FBB9-9419-91CB5E70DE0F}"/>
              </a:ext>
            </a:extLst>
          </p:cNvPr>
          <p:cNvSpPr txBox="1"/>
          <p:nvPr/>
        </p:nvSpPr>
        <p:spPr>
          <a:xfrm>
            <a:off x="1164865" y="1618702"/>
            <a:ext cx="10429727" cy="1754326"/>
          </a:xfrm>
          <a:prstGeom prst="rect">
            <a:avLst/>
          </a:prstGeom>
          <a:noFill/>
        </p:spPr>
        <p:txBody>
          <a:bodyPr wrap="square">
            <a:spAutoFit/>
          </a:bodyPr>
          <a:lstStyle/>
          <a:p>
            <a:r>
              <a:rPr lang="nl-NL" sz="1800" i="0">
                <a:solidFill>
                  <a:srgbClr val="534394"/>
                </a:solidFill>
                <a:effectLst/>
                <a:latin typeface="Verdana" panose="020B0604030504040204" pitchFamily="34" charset="0"/>
              </a:rPr>
              <a:t>De interoperabiliteitswinst en andere voordelen van adoptie en toepassing van de afspraak wegen op tegen de risico’s en nadelen. </a:t>
            </a:r>
          </a:p>
          <a:p>
            <a:r>
              <a:rPr lang="nl-NL" sz="1800" i="0">
                <a:solidFill>
                  <a:srgbClr val="534394"/>
                </a:solidFill>
                <a:effectLst/>
                <a:latin typeface="Verdana" panose="020B0604030504040204" pitchFamily="34" charset="0"/>
              </a:rPr>
              <a:t>Kwaliteitsaspecten:</a:t>
            </a:r>
          </a:p>
          <a:p>
            <a:r>
              <a:rPr lang="nl-NL" sz="1800" i="0">
                <a:solidFill>
                  <a:srgbClr val="534394"/>
                </a:solidFill>
                <a:effectLst/>
                <a:latin typeface="Verdana" panose="020B0604030504040204" pitchFamily="34" charset="0"/>
              </a:rPr>
              <a:t>3.1 Toepassings- en werkingsgebied en toegevoegde waarde</a:t>
            </a:r>
          </a:p>
          <a:p>
            <a:r>
              <a:rPr lang="nl-NL" sz="1800" i="0">
                <a:solidFill>
                  <a:srgbClr val="534394"/>
                </a:solidFill>
                <a:effectLst/>
                <a:latin typeface="Verdana" panose="020B0604030504040204" pitchFamily="34" charset="0"/>
              </a:rPr>
              <a:t>3.2 Relatie tot andere afspraken en standaarden</a:t>
            </a:r>
          </a:p>
          <a:p>
            <a:r>
              <a:rPr lang="nl-NL">
                <a:solidFill>
                  <a:srgbClr val="534394"/>
                </a:solidFill>
                <a:latin typeface="Verdana" panose="020B0604030504040204" pitchFamily="34" charset="0"/>
              </a:rPr>
              <a:t>3.3 Kwantitatieve en kwalitatieve voordelen van de afspraak </a:t>
            </a:r>
            <a:r>
              <a:rPr lang="nl-NL" sz="1800" i="0">
                <a:solidFill>
                  <a:srgbClr val="534394"/>
                </a:solidFill>
                <a:effectLst/>
                <a:latin typeface="Verdana" panose="020B0604030504040204" pitchFamily="34" charset="0"/>
              </a:rPr>
              <a:t> </a:t>
            </a:r>
            <a:endParaRPr lang="nl-NL">
              <a:solidFill>
                <a:srgbClr val="534394"/>
              </a:solidFill>
            </a:endParaRPr>
          </a:p>
        </p:txBody>
      </p:sp>
    </p:spTree>
    <p:extLst>
      <p:ext uri="{BB962C8B-B14F-4D97-AF65-F5344CB8AC3E}">
        <p14:creationId xmlns:p14="http://schemas.microsoft.com/office/powerpoint/2010/main" val="265282578"/>
      </p:ext>
    </p:extLst>
  </p:cSld>
  <p:clrMapOvr>
    <a:masterClrMapping/>
  </p:clrMapOvr>
</p:sld>
</file>

<file path=ppt/theme/theme1.xml><?xml version="1.0" encoding="utf-8"?>
<a:theme xmlns:a="http://schemas.openxmlformats.org/drawingml/2006/main" name="MBO Digitaal">
  <a:themeElements>
    <a:clrScheme name="MBO Digitaal">
      <a:dk1>
        <a:srgbClr val="000000"/>
      </a:dk1>
      <a:lt1>
        <a:srgbClr val="FFFFFF"/>
      </a:lt1>
      <a:dk2>
        <a:srgbClr val="6F4988"/>
      </a:dk2>
      <a:lt2>
        <a:srgbClr val="B69DCB"/>
      </a:lt2>
      <a:accent1>
        <a:srgbClr val="1A7399"/>
      </a:accent1>
      <a:accent2>
        <a:srgbClr val="53B6C7"/>
      </a:accent2>
      <a:accent3>
        <a:srgbClr val="FBBE38"/>
      </a:accent3>
      <a:accent4>
        <a:srgbClr val="FED078"/>
      </a:accent4>
      <a:accent5>
        <a:srgbClr val="F39537"/>
      </a:accent5>
      <a:accent6>
        <a:srgbClr val="F6B886"/>
      </a:accent6>
      <a:hlink>
        <a:srgbClr val="E83F2E"/>
      </a:hlink>
      <a:folHlink>
        <a:srgbClr val="EF8F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sz="1400" dirty="0">
            <a:latin typeface="Open Sans" panose="020B0606030504020204" pitchFamily="34" charset="0"/>
            <a:ea typeface="Open Sans" panose="020B0606030504020204" pitchFamily="34" charset="0"/>
            <a:cs typeface="Open Sans" panose="020B0606030504020204" pitchFamily="34" charset="0"/>
          </a:defRPr>
        </a:defPPr>
      </a:lstStyle>
    </a:txDef>
  </a:objectDefaults>
  <a:extraClrSchemeLst/>
  <a:extLst>
    <a:ext uri="{05A4C25C-085E-4340-85A3-A5531E510DB2}">
      <thm15:themeFamily xmlns:thm15="http://schemas.microsoft.com/office/thememl/2012/main" name="Presentatie1" id="{56266BA6-D0E0-B84F-9941-C4BF98D1E73B}" vid="{7124DFB1-CA98-CD47-B28A-54F99A9BCEB5}"/>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4e29972-5c5e-47fe-ad12-00d039a17518" xsi:nil="true"/>
    <lcf76f155ced4ddcb4097134ff3c332f xmlns="39a99b76-c1ba-496d-a4ea-cabdd8ad772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7E62FD89A9D6642B77167C6B5BF1437" ma:contentTypeVersion="17" ma:contentTypeDescription="Een nieuw document maken." ma:contentTypeScope="" ma:versionID="6e01c98577c7a960022b93c46c731029">
  <xsd:schema xmlns:xsd="http://www.w3.org/2001/XMLSchema" xmlns:xs="http://www.w3.org/2001/XMLSchema" xmlns:p="http://schemas.microsoft.com/office/2006/metadata/properties" xmlns:ns2="39a99b76-c1ba-496d-a4ea-cabdd8ad772e" xmlns:ns3="b4e29972-5c5e-47fe-ad12-00d039a17518" targetNamespace="http://schemas.microsoft.com/office/2006/metadata/properties" ma:root="true" ma:fieldsID="660e823ce0bd30c3c82ab285b414e85a" ns2:_="" ns3:_="">
    <xsd:import namespace="39a99b76-c1ba-496d-a4ea-cabdd8ad772e"/>
    <xsd:import namespace="b4e29972-5c5e-47fe-ad12-00d039a1751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a99b76-c1ba-496d-a4ea-cabdd8ad77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fbeeldingtags" ma:readOnly="false" ma:fieldId="{5cf76f15-5ced-4ddc-b409-7134ff3c332f}" ma:taxonomyMulti="true" ma:sspId="199ab15d-996d-49bb-af37-1ae2e5a914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e29972-5c5e-47fe-ad12-00d039a17518"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22" nillable="true" ma:displayName="Taxonomy Catch All Column" ma:hidden="true" ma:list="{0a10be8c-9171-4d64-bd4a-46da42226ece}" ma:internalName="TaxCatchAll" ma:showField="CatchAllData" ma:web="b4e29972-5c5e-47fe-ad12-00d039a175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2E0654-13E9-4BF6-A2F5-D392519C85E0}">
  <ds:schemaRefs>
    <ds:schemaRef ds:uri="39a99b76-c1ba-496d-a4ea-cabdd8ad772e"/>
    <ds:schemaRef ds:uri="b4e29972-5c5e-47fe-ad12-00d039a1751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E135F55-D7F2-414E-8B57-9FA7D33B68DF}">
  <ds:schemaRefs>
    <ds:schemaRef ds:uri="39a99b76-c1ba-496d-a4ea-cabdd8ad772e"/>
    <ds:schemaRef ds:uri="b4e29972-5c5e-47fe-ad12-00d039a1751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01E3480-7921-4F1C-BD87-BD8CB2251C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930</Words>
  <Application>Microsoft Office PowerPoint</Application>
  <PresentationFormat>Breedbeeld</PresentationFormat>
  <Paragraphs>125</Paragraphs>
  <Slides>15</Slides>
  <Notes>0</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15</vt:i4>
      </vt:variant>
    </vt:vector>
  </HeadingPairs>
  <TitlesOfParts>
    <vt:vector size="23" baseType="lpstr">
      <vt:lpstr>Arial</vt:lpstr>
      <vt:lpstr>Calibri</vt:lpstr>
      <vt:lpstr>Montserrat</vt:lpstr>
      <vt:lpstr>Open Sans</vt:lpstr>
      <vt:lpstr>Proxima Nova</vt:lpstr>
      <vt:lpstr>Symbol</vt:lpstr>
      <vt:lpstr>Verdana</vt:lpstr>
      <vt:lpstr>MBO Digitaal</vt:lpstr>
      <vt:lpstr>Advies afsprakenstelsel Edu-V  </vt:lpstr>
      <vt:lpstr>Vooraf</vt:lpstr>
      <vt:lpstr>Edu-V stelsel</vt:lpstr>
      <vt:lpstr>De ingediende afspraken</vt:lpstr>
      <vt:lpstr>Toetsingscriteria</vt:lpstr>
      <vt:lpstr>Score van toetsingscriteria</vt:lpstr>
      <vt:lpstr>Registratie-advies</vt:lpstr>
      <vt:lpstr>Gebruiksadvies</vt:lpstr>
      <vt:lpstr>Bevindingen en advies over toetsingscriterium  3. Toegevoegde waarde</vt:lpstr>
      <vt:lpstr>Gebruiksadvies gerelateerde afspraken</vt:lpstr>
      <vt:lpstr>Bevindingen en advies over toetsingscriterium  4. Draagvlak</vt:lpstr>
      <vt:lpstr>Bevindingen en advies over toetsingscriterium 5. Open standaardisatie proces </vt:lpstr>
      <vt:lpstr>Bevindingen en advies over toetsingscriterium  6. Architectuurcompliancy </vt:lpstr>
      <vt:lpstr>Bevindingen en advies over toetsingscriterium 7. Toekomstbestendigheid</vt:lpstr>
      <vt:lpstr>Geleerde lessen (Voorlopig)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Rob Vos</dc:creator>
  <cp:lastModifiedBy>Jeroen de Ruig</cp:lastModifiedBy>
  <cp:revision>1</cp:revision>
  <dcterms:created xsi:type="dcterms:W3CDTF">2022-09-19T11:30:10Z</dcterms:created>
  <dcterms:modified xsi:type="dcterms:W3CDTF">2025-09-11T08:34:13Z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5225633-f92c-4cc3-8039-da610ec32b8c_Enabled">
    <vt:lpwstr>True</vt:lpwstr>
  </property>
  <property fmtid="{D5CDD505-2E9C-101B-9397-08002B2CF9AE}" pid="3" name="MSIP_Label_95225633-f92c-4cc3-8039-da610ec32b8c_SiteId">
    <vt:lpwstr>039901df-31e4-4a23-b00c-1f9800e5961c</vt:lpwstr>
  </property>
  <property fmtid="{D5CDD505-2E9C-101B-9397-08002B2CF9AE}" pid="4" name="MSIP_Label_95225633-f92c-4cc3-8039-da610ec32b8c_Owner">
    <vt:lpwstr>BKR@tg.nl</vt:lpwstr>
  </property>
  <property fmtid="{D5CDD505-2E9C-101B-9397-08002B2CF9AE}" pid="5" name="MSIP_Label_95225633-f92c-4cc3-8039-da610ec32b8c_SetDate">
    <vt:lpwstr>2022-10-24T21:38:22.8478988Z</vt:lpwstr>
  </property>
  <property fmtid="{D5CDD505-2E9C-101B-9397-08002B2CF9AE}" pid="6" name="MSIP_Label_95225633-f92c-4cc3-8039-da610ec32b8c_Name">
    <vt:lpwstr>TG standaard</vt:lpwstr>
  </property>
  <property fmtid="{D5CDD505-2E9C-101B-9397-08002B2CF9AE}" pid="7" name="MSIP_Label_95225633-f92c-4cc3-8039-da610ec32b8c_Application">
    <vt:lpwstr>Microsoft Azure Information Protection</vt:lpwstr>
  </property>
  <property fmtid="{D5CDD505-2E9C-101B-9397-08002B2CF9AE}" pid="8" name="MSIP_Label_95225633-f92c-4cc3-8039-da610ec32b8c_ActionId">
    <vt:lpwstr>947e8678-ca84-46a3-a5bb-0a17071d15e6</vt:lpwstr>
  </property>
  <property fmtid="{D5CDD505-2E9C-101B-9397-08002B2CF9AE}" pid="9" name="MSIP_Label_95225633-f92c-4cc3-8039-da610ec32b8c_Extended_MSFT_Method">
    <vt:lpwstr>Automatic</vt:lpwstr>
  </property>
  <property fmtid="{D5CDD505-2E9C-101B-9397-08002B2CF9AE}" pid="10" name="Sensitivity">
    <vt:lpwstr>TG standaard</vt:lpwstr>
  </property>
  <property fmtid="{D5CDD505-2E9C-101B-9397-08002B2CF9AE}" pid="11" name="ContentTypeId">
    <vt:lpwstr>0x01010077E62FD89A9D6642B77167C6B5BF1437</vt:lpwstr>
  </property>
  <property fmtid="{D5CDD505-2E9C-101B-9397-08002B2CF9AE}" pid="12" name="MediaServiceImageTags">
    <vt:lpwstr/>
  </property>
</Properties>
</file>