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1"/>
  </p:notesMasterIdLst>
  <p:sldIdLst>
    <p:sldId id="280" r:id="rId5"/>
    <p:sldId id="347" r:id="rId6"/>
    <p:sldId id="348" r:id="rId7"/>
    <p:sldId id="349" r:id="rId8"/>
    <p:sldId id="350" r:id="rId9"/>
    <p:sldId id="29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738C4B-F614-36F4-7B0C-76AD87FF5908}" name="ronald.ham" initials="ro" userId="S::ronald.ham_surf.nl#ext#@365kennisnet.onmicrosoft.com::e42049b3-c90c-45f7-ae4f-cabef1f3d7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C1317-198A-4A54-A931-0850A29FB89B}" v="3" dt="2025-07-01T11:31:54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Kruiswijk" userId="0428f302-9fbd-462c-b09c-be10986a07b7" providerId="ADAL" clId="{B0DC1317-198A-4A54-A931-0850A29FB89B}"/>
    <pc:docChg chg="undo custSel addSld delSld modSld">
      <pc:chgData name="Bas Kruiswijk" userId="0428f302-9fbd-462c-b09c-be10986a07b7" providerId="ADAL" clId="{B0DC1317-198A-4A54-A931-0850A29FB89B}" dt="2025-07-01T11:37:12.192" v="970" actId="20577"/>
      <pc:docMkLst>
        <pc:docMk/>
      </pc:docMkLst>
      <pc:sldChg chg="modSp mod">
        <pc:chgData name="Bas Kruiswijk" userId="0428f302-9fbd-462c-b09c-be10986a07b7" providerId="ADAL" clId="{B0DC1317-198A-4A54-A931-0850A29FB89B}" dt="2025-07-01T11:29:02.520" v="258" actId="6549"/>
        <pc:sldMkLst>
          <pc:docMk/>
          <pc:sldMk cId="443513739" sldId="293"/>
        </pc:sldMkLst>
        <pc:spChg chg="mod">
          <ac:chgData name="Bas Kruiswijk" userId="0428f302-9fbd-462c-b09c-be10986a07b7" providerId="ADAL" clId="{B0DC1317-198A-4A54-A931-0850A29FB89B}" dt="2025-07-01T11:29:02.520" v="258" actId="6549"/>
          <ac:spMkLst>
            <pc:docMk/>
            <pc:sldMk cId="443513739" sldId="293"/>
            <ac:spMk id="2" creationId="{E4706A8E-723B-FD12-8835-4F1AFD08E53B}"/>
          </ac:spMkLst>
        </pc:spChg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3380791225" sldId="307"/>
        </pc:sldMkLst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3216174963" sldId="338"/>
        </pc:sldMkLst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1371633707" sldId="342"/>
        </pc:sldMkLst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4274951655" sldId="343"/>
        </pc:sldMkLst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2522765127" sldId="344"/>
        </pc:sldMkLst>
      </pc:sldChg>
      <pc:sldChg chg="modSp mod">
        <pc:chgData name="Bas Kruiswijk" userId="0428f302-9fbd-462c-b09c-be10986a07b7" providerId="ADAL" clId="{B0DC1317-198A-4A54-A931-0850A29FB89B}" dt="2025-07-01T11:29:30.827" v="309" actId="20577"/>
        <pc:sldMkLst>
          <pc:docMk/>
          <pc:sldMk cId="2854349491" sldId="347"/>
        </pc:sldMkLst>
        <pc:spChg chg="mod">
          <ac:chgData name="Bas Kruiswijk" userId="0428f302-9fbd-462c-b09c-be10986a07b7" providerId="ADAL" clId="{B0DC1317-198A-4A54-A931-0850A29FB89B}" dt="2025-07-01T11:29:30.827" v="309" actId="20577"/>
          <ac:spMkLst>
            <pc:docMk/>
            <pc:sldMk cId="2854349491" sldId="347"/>
            <ac:spMk id="3" creationId="{F0DB5F7F-03A3-6362-E5B8-7B3668DBBD60}"/>
          </ac:spMkLst>
        </pc:spChg>
      </pc:sldChg>
      <pc:sldChg chg="modSp new mod">
        <pc:chgData name="Bas Kruiswijk" userId="0428f302-9fbd-462c-b09c-be10986a07b7" providerId="ADAL" clId="{B0DC1317-198A-4A54-A931-0850A29FB89B}" dt="2025-07-01T11:31:12.438" v="482" actId="20577"/>
        <pc:sldMkLst>
          <pc:docMk/>
          <pc:sldMk cId="1666615478" sldId="348"/>
        </pc:sldMkLst>
        <pc:spChg chg="mod">
          <ac:chgData name="Bas Kruiswijk" userId="0428f302-9fbd-462c-b09c-be10986a07b7" providerId="ADAL" clId="{B0DC1317-198A-4A54-A931-0850A29FB89B}" dt="2025-07-01T11:29:49.068" v="336" actId="20577"/>
          <ac:spMkLst>
            <pc:docMk/>
            <pc:sldMk cId="1666615478" sldId="348"/>
            <ac:spMk id="2" creationId="{50330CC8-5620-2C64-D2EF-9EA9799E67E8}"/>
          </ac:spMkLst>
        </pc:spChg>
        <pc:spChg chg="mod">
          <ac:chgData name="Bas Kruiswijk" userId="0428f302-9fbd-462c-b09c-be10986a07b7" providerId="ADAL" clId="{B0DC1317-198A-4A54-A931-0850A29FB89B}" dt="2025-07-01T11:31:12.438" v="482" actId="20577"/>
          <ac:spMkLst>
            <pc:docMk/>
            <pc:sldMk cId="1666615478" sldId="348"/>
            <ac:spMk id="3" creationId="{A64A396B-CD1A-BA3F-E821-E87642A5F220}"/>
          </ac:spMkLst>
        </pc:spChg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2111679514" sldId="348"/>
        </pc:sldMkLst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1659242743" sldId="349"/>
        </pc:sldMkLst>
      </pc:sldChg>
      <pc:sldChg chg="addSp delSp modSp new mod">
        <pc:chgData name="Bas Kruiswijk" userId="0428f302-9fbd-462c-b09c-be10986a07b7" providerId="ADAL" clId="{B0DC1317-198A-4A54-A931-0850A29FB89B}" dt="2025-07-01T11:32:15.397" v="531" actId="20577"/>
        <pc:sldMkLst>
          <pc:docMk/>
          <pc:sldMk cId="4232654322" sldId="349"/>
        </pc:sldMkLst>
        <pc:spChg chg="mod">
          <ac:chgData name="Bas Kruiswijk" userId="0428f302-9fbd-462c-b09c-be10986a07b7" providerId="ADAL" clId="{B0DC1317-198A-4A54-A931-0850A29FB89B}" dt="2025-07-01T11:32:15.397" v="531" actId="20577"/>
          <ac:spMkLst>
            <pc:docMk/>
            <pc:sldMk cId="4232654322" sldId="349"/>
            <ac:spMk id="2" creationId="{D1F57429-AC19-C7DB-0790-78C456904996}"/>
          </ac:spMkLst>
        </pc:spChg>
        <pc:spChg chg="del">
          <ac:chgData name="Bas Kruiswijk" userId="0428f302-9fbd-462c-b09c-be10986a07b7" providerId="ADAL" clId="{B0DC1317-198A-4A54-A931-0850A29FB89B}" dt="2025-07-01T11:31:46.307" v="484" actId="478"/>
          <ac:spMkLst>
            <pc:docMk/>
            <pc:sldMk cId="4232654322" sldId="349"/>
            <ac:spMk id="3" creationId="{255A92B4-3E7B-B751-C178-D72BE3468B45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6" creationId="{2F0B6185-9F87-1DE8-57CF-6E1DC356D3F7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8" creationId="{DB36D4EC-0B16-29EC-7690-BD2E2CE6C53F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11" creationId="{D91E93E6-6035-7A0E-8CAF-14D3931C2C93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16" creationId="{3355F02D-860C-C586-9072-F224912F0A34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18" creationId="{DFB344F7-E61A-EEF3-8491-54CEA3B39033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25" creationId="{D150291A-8E5E-A039-6231-7211429A45BF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28" creationId="{58E073E0-4CB1-17CD-0FBA-9842AB46A51E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29" creationId="{1FB0B7A7-0299-49FB-DAD3-B9817A5CEFFA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37" creationId="{B0ACD212-F33E-AAE8-2504-822E8E9FCE75}"/>
          </ac:spMkLst>
        </pc:spChg>
        <pc:spChg chg="add mod">
          <ac:chgData name="Bas Kruiswijk" userId="0428f302-9fbd-462c-b09c-be10986a07b7" providerId="ADAL" clId="{B0DC1317-198A-4A54-A931-0850A29FB89B}" dt="2025-07-01T11:31:46.945" v="485"/>
          <ac:spMkLst>
            <pc:docMk/>
            <pc:sldMk cId="4232654322" sldId="349"/>
            <ac:spMk id="38" creationId="{93D4D581-5A32-2231-24BF-BEF65378357D}"/>
          </ac:spMkLst>
        </pc:spChg>
        <pc:picChg chg="add mod">
          <ac:chgData name="Bas Kruiswijk" userId="0428f302-9fbd-462c-b09c-be10986a07b7" providerId="ADAL" clId="{B0DC1317-198A-4A54-A931-0850A29FB89B}" dt="2025-07-01T11:31:59.539" v="488" actId="1076"/>
          <ac:picMkLst>
            <pc:docMk/>
            <pc:sldMk cId="4232654322" sldId="349"/>
            <ac:picMk id="41" creationId="{70CC80AA-CD1E-CCBB-91EE-D20AC65AECBC}"/>
          </ac:picMkLst>
        </pc:picChg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783131837" sldId="350"/>
        </pc:sldMkLst>
      </pc:sldChg>
      <pc:sldChg chg="modSp new mod">
        <pc:chgData name="Bas Kruiswijk" userId="0428f302-9fbd-462c-b09c-be10986a07b7" providerId="ADAL" clId="{B0DC1317-198A-4A54-A931-0850A29FB89B}" dt="2025-07-01T11:37:12.192" v="970" actId="20577"/>
        <pc:sldMkLst>
          <pc:docMk/>
          <pc:sldMk cId="3532653433" sldId="350"/>
        </pc:sldMkLst>
        <pc:spChg chg="mod">
          <ac:chgData name="Bas Kruiswijk" userId="0428f302-9fbd-462c-b09c-be10986a07b7" providerId="ADAL" clId="{B0DC1317-198A-4A54-A931-0850A29FB89B}" dt="2025-07-01T11:32:46.354" v="541" actId="20577"/>
          <ac:spMkLst>
            <pc:docMk/>
            <pc:sldMk cId="3532653433" sldId="350"/>
            <ac:spMk id="2" creationId="{0D15649B-C42C-FAE5-CC76-03A843BDB429}"/>
          </ac:spMkLst>
        </pc:spChg>
        <pc:spChg chg="mod">
          <ac:chgData name="Bas Kruiswijk" userId="0428f302-9fbd-462c-b09c-be10986a07b7" providerId="ADAL" clId="{B0DC1317-198A-4A54-A931-0850A29FB89B}" dt="2025-07-01T11:37:12.192" v="970" actId="20577"/>
          <ac:spMkLst>
            <pc:docMk/>
            <pc:sldMk cId="3532653433" sldId="350"/>
            <ac:spMk id="3" creationId="{FC7DC9D1-70D8-79DE-2CF1-73302C04A784}"/>
          </ac:spMkLst>
        </pc:spChg>
      </pc:sldChg>
      <pc:sldChg chg="del">
        <pc:chgData name="Bas Kruiswijk" userId="0428f302-9fbd-462c-b09c-be10986a07b7" providerId="ADAL" clId="{B0DC1317-198A-4A54-A931-0850A29FB89B}" dt="2025-07-01T11:28:14.115" v="165" actId="47"/>
        <pc:sldMkLst>
          <pc:docMk/>
          <pc:sldMk cId="1936887837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0FB4-7D23-4DDE-AA0A-EE043B615173}" type="datetimeFigureOut"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AF70-24A3-41EB-9EFB-4814252150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pic>
        <p:nvPicPr>
          <p:cNvPr id="17" name="Google Shape;17;p34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47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Inhoud met bijschrif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4421F90-E085-4F95-89B6-5B3FE5EA2325}" type="datetimeFigureOut">
              <a:rPr lang="nl-NL" smtClean="0"/>
              <a:t>1-7-2025</a:t>
            </a:fld>
            <a:endParaRPr lang="nl-NL"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1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3" descr="\\fileserver\users$\dommisse01\Edustandaard\Edustandaard logo vrijstaan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8033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tedenbouwkunde, Flatgebouw, Metropoolregio, gebouw&#10;&#10;Automatisch gegenereerde beschrijving">
            <a:extLst>
              <a:ext uri="{FF2B5EF4-FFF2-40B4-BE49-F238E27FC236}">
                <a16:creationId xmlns:a16="http://schemas.microsoft.com/office/drawing/2014/main" id="{5C37519C-85FA-4E9B-B6D8-B00BC802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9"/>
          <a:stretch/>
        </p:blipFill>
        <p:spPr>
          <a:xfrm>
            <a:off x="0" y="-707922"/>
            <a:ext cx="12192000" cy="75659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F2577C-E89B-E50E-159E-C57E4A05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02570"/>
            <a:ext cx="12192000" cy="1442591"/>
          </a:xfrm>
        </p:spPr>
        <p:txBody>
          <a:bodyPr/>
          <a:lstStyle/>
          <a:p>
            <a:r>
              <a:rPr lang="nl-NL"/>
              <a:t>3</a:t>
            </a:r>
            <a:r>
              <a:rPr lang="nl-NL" baseline="30000"/>
              <a:t>e</a:t>
            </a:r>
            <a:r>
              <a:rPr lang="nl-NL"/>
              <a:t> a</a:t>
            </a:r>
            <a:r>
              <a:rPr lang="nl-NL" sz="3200"/>
              <a:t>rchitectuurdag</a:t>
            </a:r>
            <a:br>
              <a:rPr lang="nl-NL" sz="3200"/>
            </a:br>
            <a:r>
              <a:rPr lang="nl-NL" sz="1600"/>
              <a:t>10 oktober 2024</a:t>
            </a:r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4ACA1-A4AA-4A23-129B-6AD3408CC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03" y="0"/>
            <a:ext cx="77343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F2DE-38A6-976A-31C1-E9858853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Terugblik vorige architectuurdagen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B5F7F-03A3-6362-E5B8-7B3668DBB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Eerdere</a:t>
            </a:r>
            <a:r>
              <a:rPr lang="en-GB" dirty="0"/>
              <a:t> </a:t>
            </a:r>
            <a:r>
              <a:rPr lang="en-GB" dirty="0" err="1"/>
              <a:t>architectuurdagen</a:t>
            </a:r>
            <a:endParaRPr lang="en-GB" dirty="0"/>
          </a:p>
          <a:p>
            <a:pPr lvl="1"/>
            <a:r>
              <a:rPr lang="en-GB" dirty="0"/>
              <a:t>28 </a:t>
            </a:r>
            <a:r>
              <a:rPr lang="en-GB" dirty="0" err="1"/>
              <a:t>juni</a:t>
            </a:r>
            <a:r>
              <a:rPr lang="en-GB" dirty="0"/>
              <a:t> 2023</a:t>
            </a:r>
          </a:p>
          <a:p>
            <a:pPr lvl="1"/>
            <a:r>
              <a:rPr lang="en-GB" dirty="0"/>
              <a:t>1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  <a:p>
            <a:pPr lvl="1"/>
            <a:r>
              <a:rPr lang="en-GB" dirty="0"/>
              <a:t>10 </a:t>
            </a:r>
            <a:r>
              <a:rPr lang="en-GB" dirty="0" err="1"/>
              <a:t>oktober</a:t>
            </a:r>
            <a:r>
              <a:rPr lang="en-GB" dirty="0"/>
              <a:t> 2024</a:t>
            </a:r>
          </a:p>
          <a:p>
            <a:endParaRPr lang="en-GB" dirty="0"/>
          </a:p>
          <a:p>
            <a:r>
              <a:rPr lang="en-GB" dirty="0"/>
              <a:t>Steeds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deelnemende</a:t>
            </a:r>
            <a:r>
              <a:rPr lang="en-GB" dirty="0"/>
              <a:t> </a:t>
            </a:r>
            <a:r>
              <a:rPr lang="en-GB" dirty="0" err="1"/>
              <a:t>programma’s</a:t>
            </a:r>
            <a:endParaRPr lang="en-GB" dirty="0"/>
          </a:p>
          <a:p>
            <a:endParaRPr lang="en-GB" dirty="0"/>
          </a:p>
          <a:p>
            <a:r>
              <a:rPr lang="en-GB" dirty="0"/>
              <a:t>Steeds </a:t>
            </a:r>
            <a:r>
              <a:rPr lang="en-GB" dirty="0" err="1"/>
              <a:t>beter</a:t>
            </a:r>
            <a:r>
              <a:rPr lang="en-GB" dirty="0"/>
              <a:t> </a:t>
            </a:r>
            <a:r>
              <a:rPr lang="en-GB" dirty="0" err="1"/>
              <a:t>zicht</a:t>
            </a:r>
            <a:r>
              <a:rPr lang="en-GB" dirty="0"/>
              <a:t> op de </a:t>
            </a:r>
            <a:r>
              <a:rPr lang="en-GB" dirty="0" err="1"/>
              <a:t>raakvlakken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afhankelijkheden</a:t>
            </a:r>
            <a:endParaRPr lang="en-GB" dirty="0"/>
          </a:p>
          <a:p>
            <a:r>
              <a:rPr lang="en-GB" dirty="0" err="1"/>
              <a:t>Noodzaak</a:t>
            </a:r>
            <a:r>
              <a:rPr lang="en-GB" dirty="0"/>
              <a:t> tot </a:t>
            </a:r>
            <a:r>
              <a:rPr lang="en-GB" dirty="0" err="1"/>
              <a:t>onderlinge</a:t>
            </a:r>
            <a:r>
              <a:rPr lang="en-GB" dirty="0"/>
              <a:t> </a:t>
            </a:r>
            <a:r>
              <a:rPr lang="en-GB" dirty="0" err="1"/>
              <a:t>afstemming</a:t>
            </a:r>
            <a:r>
              <a:rPr lang="en-GB" dirty="0"/>
              <a:t> breed </a:t>
            </a:r>
            <a:r>
              <a:rPr lang="en-GB" dirty="0" err="1"/>
              <a:t>onderkend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3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0CC8-5620-2C64-D2EF-9EA9799E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 4e </a:t>
            </a:r>
            <a:r>
              <a:rPr lang="en-US" dirty="0" err="1"/>
              <a:t>architectuurdag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396B-CD1A-BA3F-E821-E87642A5F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Praktisch</a:t>
            </a:r>
            <a:r>
              <a:rPr lang="en-US" dirty="0"/>
              <a:t> </a:t>
            </a:r>
            <a:r>
              <a:rPr lang="en-US" dirty="0" err="1"/>
              <a:t>vormgeven</a:t>
            </a:r>
            <a:r>
              <a:rPr lang="en-US" dirty="0"/>
              <a:t> van de governance op </a:t>
            </a:r>
            <a:r>
              <a:rPr lang="en-US" dirty="0" err="1"/>
              <a:t>architectuur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samenhang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Groeifondsprogramma’s</a:t>
            </a:r>
            <a:endParaRPr lang="en-US" dirty="0"/>
          </a:p>
          <a:p>
            <a:r>
              <a:rPr lang="en-US" dirty="0" err="1"/>
              <a:t>Afspraken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over </a:t>
            </a:r>
            <a:r>
              <a:rPr lang="en-US" dirty="0" err="1"/>
              <a:t>samenwerking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1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7429-AC19-C7DB-0790-78C45690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Samenhang</a:t>
            </a:r>
            <a:r>
              <a:rPr lang="en-US" dirty="0"/>
              <a:t> – </a:t>
            </a:r>
            <a:r>
              <a:rPr lang="en-US" dirty="0" err="1"/>
              <a:t>halen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brengen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CC80AA-CD1E-CCBB-91EE-D20AC65A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59744"/>
            <a:ext cx="10240934" cy="550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649B-C42C-FAE5-CC76-03A843BD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C9D1-70D8-79DE-2CF1-73302C04A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Vertrekpunt</a:t>
            </a:r>
            <a:endParaRPr lang="en-US" dirty="0"/>
          </a:p>
          <a:p>
            <a:pPr lvl="1"/>
            <a:r>
              <a:rPr lang="en-US" dirty="0" err="1"/>
              <a:t>Geïnventariseerde</a:t>
            </a:r>
            <a:r>
              <a:rPr lang="en-US" dirty="0"/>
              <a:t> thema’s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eerdere</a:t>
            </a:r>
            <a:r>
              <a:rPr lang="en-US" dirty="0"/>
              <a:t> </a:t>
            </a:r>
            <a:r>
              <a:rPr lang="en-US" dirty="0" err="1"/>
              <a:t>architectuurdagen</a:t>
            </a:r>
            <a:endParaRPr lang="en-US" dirty="0"/>
          </a:p>
          <a:p>
            <a:r>
              <a:rPr lang="en-US" dirty="0" err="1"/>
              <a:t>Vragen</a:t>
            </a:r>
            <a:endParaRPr lang="en-US" dirty="0"/>
          </a:p>
          <a:p>
            <a:pPr lvl="1"/>
            <a:r>
              <a:rPr lang="en-US" dirty="0"/>
              <a:t>Hoe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onderling</a:t>
            </a:r>
            <a:r>
              <a:rPr lang="en-US" dirty="0"/>
              <a:t> </a:t>
            </a:r>
            <a:r>
              <a:rPr lang="en-US" dirty="0" err="1"/>
              <a:t>samenwerken</a:t>
            </a:r>
            <a:r>
              <a:rPr lang="en-US" dirty="0"/>
              <a:t> op </a:t>
            </a:r>
            <a:r>
              <a:rPr lang="en-US" dirty="0" err="1"/>
              <a:t>dit</a:t>
            </a:r>
            <a:r>
              <a:rPr lang="en-US" dirty="0"/>
              <a:t> thema?</a:t>
            </a:r>
          </a:p>
          <a:p>
            <a:pPr lvl="1"/>
            <a:r>
              <a:rPr lang="en-US" dirty="0"/>
              <a:t>Welke concrete </a:t>
            </a:r>
            <a:r>
              <a:rPr lang="en-US" dirty="0" err="1"/>
              <a:t>afspraken</a:t>
            </a:r>
            <a:r>
              <a:rPr lang="en-US" dirty="0"/>
              <a:t> / governance is </a:t>
            </a:r>
            <a:r>
              <a:rPr lang="en-US" dirty="0" err="1"/>
              <a:t>nodig</a:t>
            </a:r>
            <a:r>
              <a:rPr lang="en-US" dirty="0"/>
              <a:t>?</a:t>
            </a:r>
          </a:p>
          <a:p>
            <a:r>
              <a:rPr lang="en-US" dirty="0"/>
              <a:t>Vorm</a:t>
            </a:r>
          </a:p>
          <a:p>
            <a:pPr lvl="1"/>
            <a:r>
              <a:rPr lang="en-US" dirty="0" err="1"/>
              <a:t>Ochtend</a:t>
            </a:r>
            <a:r>
              <a:rPr lang="en-US" dirty="0"/>
              <a:t>: per </a:t>
            </a:r>
            <a:r>
              <a:rPr lang="en-US" dirty="0" err="1"/>
              <a:t>programma</a:t>
            </a:r>
            <a:r>
              <a:rPr lang="en-US" dirty="0"/>
              <a:t>, </a:t>
            </a:r>
            <a:r>
              <a:rPr lang="en-US" dirty="0" err="1"/>
              <a:t>welke</a:t>
            </a:r>
            <a:r>
              <a:rPr lang="en-US" dirty="0"/>
              <a:t> thema’s </a:t>
            </a:r>
            <a:r>
              <a:rPr lang="en-US" dirty="0" err="1"/>
              <a:t>zijn</a:t>
            </a:r>
            <a:r>
              <a:rPr lang="en-US" dirty="0"/>
              <a:t> relevant, context</a:t>
            </a:r>
          </a:p>
          <a:p>
            <a:pPr lvl="1"/>
            <a:r>
              <a:rPr lang="en-US" dirty="0"/>
              <a:t>Middag: </a:t>
            </a:r>
            <a:r>
              <a:rPr lang="en-US" dirty="0" err="1"/>
              <a:t>gesprek</a:t>
            </a:r>
            <a:r>
              <a:rPr lang="en-US" dirty="0"/>
              <a:t>, hoe governance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vorm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5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4706A8E-723B-FD12-8835-4F1AFD08E53B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4</a:t>
            </a:r>
            <a:r>
              <a:rPr lang="en-GB" b="1" baseline="30000" dirty="0"/>
              <a:t>e</a:t>
            </a:r>
            <a:r>
              <a:rPr lang="en-GB" b="1" dirty="0"/>
              <a:t> </a:t>
            </a:r>
            <a:r>
              <a:rPr lang="en-GB" b="1" dirty="0" err="1"/>
              <a:t>architectuurdag</a:t>
            </a:r>
            <a:endParaRPr lang="en-GB" b="1" dirty="0"/>
          </a:p>
          <a:p>
            <a:r>
              <a:rPr lang="en-GB" b="1" dirty="0"/>
              <a:t>- Edu-V</a:t>
            </a:r>
          </a:p>
          <a:p>
            <a:r>
              <a:rPr lang="en-GB" b="1" dirty="0"/>
              <a:t>- </a:t>
            </a:r>
            <a:r>
              <a:rPr lang="en-GB" b="1" dirty="0" err="1"/>
              <a:t>Npuls</a:t>
            </a:r>
            <a:endParaRPr lang="en-GB" b="1" dirty="0"/>
          </a:p>
          <a:p>
            <a:r>
              <a:rPr lang="en-GB" b="1" dirty="0"/>
              <a:t>- </a:t>
            </a:r>
            <a:r>
              <a:rPr lang="en-GB" b="1" dirty="0" err="1"/>
              <a:t>Impuls</a:t>
            </a:r>
            <a:r>
              <a:rPr lang="en-GB" b="1" dirty="0"/>
              <a:t> Open </a:t>
            </a:r>
            <a:r>
              <a:rPr lang="en-GB" b="1" dirty="0" err="1"/>
              <a:t>Leermateriaal</a:t>
            </a:r>
            <a:endParaRPr lang="en-GB" b="1" dirty="0"/>
          </a:p>
          <a:p>
            <a:r>
              <a:rPr lang="en-GB" b="1" dirty="0"/>
              <a:t>- </a:t>
            </a:r>
            <a:r>
              <a:rPr lang="en-GB" b="1" dirty="0" err="1"/>
              <a:t>Leeroverzicht</a:t>
            </a:r>
            <a:endParaRPr lang="en-GB" b="1" dirty="0"/>
          </a:p>
          <a:p>
            <a:r>
              <a:rPr lang="en-GB" b="1" dirty="0"/>
              <a:t>- LLO </a:t>
            </a:r>
            <a:r>
              <a:rPr lang="en-GB" b="1" dirty="0" err="1"/>
              <a:t>Katalysator</a:t>
            </a:r>
            <a:endParaRPr lang="en-GB" b="1" dirty="0"/>
          </a:p>
          <a:p>
            <a:r>
              <a:rPr lang="en-GB" b="1" dirty="0"/>
              <a:t>- NOLAI</a:t>
            </a:r>
          </a:p>
          <a:p>
            <a:r>
              <a:rPr lang="en-GB" b="1" dirty="0"/>
              <a:t>- </a:t>
            </a:r>
            <a:r>
              <a:rPr lang="en-GB" b="1" dirty="0" err="1"/>
              <a:t>CompententNL</a:t>
            </a:r>
            <a:r>
              <a:rPr lang="en-GB" b="1" dirty="0"/>
              <a:t> / </a:t>
            </a:r>
            <a:r>
              <a:rPr lang="en-GB" b="1" dirty="0" err="1"/>
              <a:t>Vaardig</a:t>
            </a:r>
            <a:r>
              <a:rPr lang="en-GB" b="1" dirty="0"/>
              <a:t> met </a:t>
            </a:r>
            <a:r>
              <a:rPr lang="en-GB" b="1" dirty="0" err="1"/>
              <a:t>Vaardigheden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27 </a:t>
            </a:r>
            <a:r>
              <a:rPr lang="en-GB" b="1" dirty="0" err="1"/>
              <a:t>oktober</a:t>
            </a:r>
            <a:r>
              <a:rPr lang="en-GB" b="1" dirty="0"/>
              <a:t> 2025</a:t>
            </a:r>
          </a:p>
          <a:p>
            <a:endParaRPr lang="en-GB" b="1" dirty="0"/>
          </a:p>
          <a:p>
            <a:r>
              <a:rPr lang="en-GB" b="1" dirty="0"/>
              <a:t>Menno Scheers (SURF)</a:t>
            </a:r>
          </a:p>
          <a:p>
            <a:r>
              <a:rPr lang="en-GB" b="1" dirty="0"/>
              <a:t>Bram </a:t>
            </a:r>
            <a:r>
              <a:rPr lang="en-GB" b="1" dirty="0" err="1"/>
              <a:t>Gaakeer</a:t>
            </a:r>
            <a:r>
              <a:rPr lang="en-GB" b="1" dirty="0"/>
              <a:t> (OCW)</a:t>
            </a:r>
          </a:p>
          <a:p>
            <a:r>
              <a:rPr lang="en-GB" b="1" dirty="0"/>
              <a:t>Joël de Bruijn (MBO </a:t>
            </a:r>
            <a:r>
              <a:rPr lang="en-GB" b="1" dirty="0" err="1"/>
              <a:t>Digitaal</a:t>
            </a:r>
            <a:r>
              <a:rPr lang="en-GB" b="1" dirty="0"/>
              <a:t>)</a:t>
            </a:r>
          </a:p>
          <a:p>
            <a:r>
              <a:rPr lang="en-GB" b="1" dirty="0"/>
              <a:t>Dirk Linden (</a:t>
            </a:r>
            <a:r>
              <a:rPr lang="en-GB" b="1" dirty="0" err="1"/>
              <a:t>Kennisnet</a:t>
            </a:r>
            <a:r>
              <a:rPr lang="en-GB" b="1" dirty="0"/>
              <a:t>)</a:t>
            </a:r>
          </a:p>
          <a:p>
            <a:r>
              <a:rPr lang="en-GB" b="1" dirty="0"/>
              <a:t>Bas Kruiswijk / Janneke </a:t>
            </a:r>
            <a:r>
              <a:rPr lang="en-GB" b="1" dirty="0" err="1"/>
              <a:t>Suijker</a:t>
            </a:r>
            <a:r>
              <a:rPr lang="en-GB" b="1" dirty="0"/>
              <a:t> (</a:t>
            </a:r>
            <a:r>
              <a:rPr lang="en-GB" b="1" dirty="0" err="1"/>
              <a:t>Edustandaard</a:t>
            </a:r>
            <a:r>
              <a:rPr lang="en-GB" b="1" dirty="0"/>
              <a:t>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FFDEB7-1F1B-4890-7046-18A3D8C4C8CE}"/>
              </a:ext>
            </a:extLst>
          </p:cNvPr>
          <p:cNvSpPr/>
          <p:nvPr/>
        </p:nvSpPr>
        <p:spPr>
          <a:xfrm>
            <a:off x="0" y="6292645"/>
            <a:ext cx="2556387" cy="555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latin typeface="Montserrat" panose="00000500000000000000" pitchFamily="2" charset="0"/>
              </a:rPr>
              <a:t>Colofon</a:t>
            </a:r>
          </a:p>
        </p:txBody>
      </p:sp>
    </p:spTree>
    <p:extLst>
      <p:ext uri="{BB962C8B-B14F-4D97-AF65-F5344CB8AC3E}">
        <p14:creationId xmlns:p14="http://schemas.microsoft.com/office/powerpoint/2010/main" val="443513739"/>
      </p:ext>
    </p:extLst>
  </p:cSld>
  <p:clrMapOvr>
    <a:masterClrMapping/>
  </p:clrMapOvr>
</p:sld>
</file>

<file path=ppt/theme/theme1.xml><?xml version="1.0" encoding="utf-8"?>
<a:theme xmlns:a="http://schemas.openxmlformats.org/drawingml/2006/main" name="Edustandaard">
  <a:themeElements>
    <a:clrScheme name="Edustandaard">
      <a:dk1>
        <a:srgbClr val="1C1C22"/>
      </a:dk1>
      <a:lt1>
        <a:srgbClr val="FFFFFF"/>
      </a:lt1>
      <a:dk2>
        <a:srgbClr val="1C1C22"/>
      </a:dk2>
      <a:lt2>
        <a:srgbClr val="FFFFFF"/>
      </a:lt2>
      <a:accent1>
        <a:srgbClr val="0FA67E"/>
      </a:accent1>
      <a:accent2>
        <a:srgbClr val="EDEDE5"/>
      </a:accent2>
      <a:accent3>
        <a:srgbClr val="84B496"/>
      </a:accent3>
      <a:accent4>
        <a:srgbClr val="5C7373"/>
      </a:accent4>
      <a:accent5>
        <a:srgbClr val="4A7A5C"/>
      </a:accent5>
      <a:accent6>
        <a:srgbClr val="ABAA84"/>
      </a:accent6>
      <a:hlink>
        <a:srgbClr val="718E8D"/>
      </a:hlink>
      <a:folHlink>
        <a:srgbClr val="0FA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standaard" id="{5067ECD2-29F3-4E30-8A1A-EA84840A594B}" vid="{70763739-9299-462F-BE8C-44AA4D2D7E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62FD89A9D6642B77167C6B5BF1437" ma:contentTypeVersion="17" ma:contentTypeDescription="Create a new document." ma:contentTypeScope="" ma:versionID="2cfd4c990cb5d326b42612294113f134">
  <xsd:schema xmlns:xsd="http://www.w3.org/2001/XMLSchema" xmlns:xs="http://www.w3.org/2001/XMLSchema" xmlns:p="http://schemas.microsoft.com/office/2006/metadata/properties" xmlns:ns2="39a99b76-c1ba-496d-a4ea-cabdd8ad772e" xmlns:ns3="b4e29972-5c5e-47fe-ad12-00d039a17518" targetNamespace="http://schemas.microsoft.com/office/2006/metadata/properties" ma:root="true" ma:fieldsID="a5ec36f87b16d1789b67669f531c6432" ns2:_="" ns3:_="">
    <xsd:import namespace="39a99b76-c1ba-496d-a4ea-cabdd8ad772e"/>
    <xsd:import namespace="b4e29972-5c5e-47fe-ad12-00d039a175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9b76-c1ba-496d-a4ea-cabdd8ad7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29972-5c5e-47fe-ad12-00d039a175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10be8c-9171-4d64-bd4a-46da42226ece}" ma:internalName="TaxCatchAll" ma:showField="CatchAllData" ma:web="b4e29972-5c5e-47fe-ad12-00d039a17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e29972-5c5e-47fe-ad12-00d039a17518" xsi:nil="true"/>
    <lcf76f155ced4ddcb4097134ff3c332f xmlns="39a99b76-c1ba-496d-a4ea-cabdd8ad77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8DAA24-3DE8-4A1A-9649-6B7478B75529}"/>
</file>

<file path=customXml/itemProps2.xml><?xml version="1.0" encoding="utf-8"?>
<ds:datastoreItem xmlns:ds="http://schemas.openxmlformats.org/officeDocument/2006/customXml" ds:itemID="{47C53227-C4B3-48BD-8863-32E912550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2CA1D4-4129-4F54-9773-53478E402673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717556a-bc3e-4856-9716-247333110d77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Montserrat</vt:lpstr>
      <vt:lpstr>Edustandaard</vt:lpstr>
      <vt:lpstr>3e architectuurdag 10 oktober 2024</vt:lpstr>
      <vt:lpstr>Terugblik vorige architectuurdagen</vt:lpstr>
      <vt:lpstr>Thema 4e architectuurdag</vt:lpstr>
      <vt:lpstr>Samenhang – halen en brengen</vt:lpstr>
      <vt:lpstr>Programma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Sparren met ROSA Beheerteam over: overzicht en inzicht internationale standaardisatie</dc:title>
  <dc:creator>Henk Nijstad</dc:creator>
  <cp:lastModifiedBy>Bas Kruiswijk</cp:lastModifiedBy>
  <cp:revision>7</cp:revision>
  <dcterms:created xsi:type="dcterms:W3CDTF">2023-05-16T06:35:12Z</dcterms:created>
  <dcterms:modified xsi:type="dcterms:W3CDTF">2025-07-01T11:37:46Z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0x01010077E62FD89A9D6642B77167C6B5BF1437</vt:lpwstr>
  </property>
  <property fmtid="{D5CDD505-2E9C-101B-9397-08002B2CF9AE}" pid="4" name="MSIP_Label_95225633-f92c-4cc3-8039-da610ec32b8c_Enabled">
    <vt:lpwstr>true</vt:lpwstr>
  </property>
  <property fmtid="{D5CDD505-2E9C-101B-9397-08002B2CF9AE}" pid="5" name="MSIP_Label_95225633-f92c-4cc3-8039-da610ec32b8c_SetDate">
    <vt:lpwstr>2023-09-05T14:12:12Z</vt:lpwstr>
  </property>
  <property fmtid="{D5CDD505-2E9C-101B-9397-08002B2CF9AE}" pid="6" name="MSIP_Label_95225633-f92c-4cc3-8039-da610ec32b8c_Method">
    <vt:lpwstr>Standard</vt:lpwstr>
  </property>
  <property fmtid="{D5CDD505-2E9C-101B-9397-08002B2CF9AE}" pid="7" name="MSIP_Label_95225633-f92c-4cc3-8039-da610ec32b8c_Name">
    <vt:lpwstr>95225633-f92c-4cc3-8039-da610ec32b8c</vt:lpwstr>
  </property>
  <property fmtid="{D5CDD505-2E9C-101B-9397-08002B2CF9AE}" pid="8" name="MSIP_Label_95225633-f92c-4cc3-8039-da610ec32b8c_SiteId">
    <vt:lpwstr>039901df-31e4-4a23-b00c-1f9800e5961c</vt:lpwstr>
  </property>
  <property fmtid="{D5CDD505-2E9C-101B-9397-08002B2CF9AE}" pid="9" name="MSIP_Label_95225633-f92c-4cc3-8039-da610ec32b8c_ActionId">
    <vt:lpwstr>95af4e86-46a0-48ca-ad98-d05b6fd75acb</vt:lpwstr>
  </property>
  <property fmtid="{D5CDD505-2E9C-101B-9397-08002B2CF9AE}" pid="10" name="MSIP_Label_95225633-f92c-4cc3-8039-da610ec32b8c_ContentBits">
    <vt:lpwstr>0</vt:lpwstr>
  </property>
</Properties>
</file>