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4"/>
    <p:sldMasterId id="2147483667" r:id="rId5"/>
  </p:sldMasterIdLst>
  <p:notesMasterIdLst>
    <p:notesMasterId r:id="rId11"/>
  </p:notesMasterIdLst>
  <p:sldIdLst>
    <p:sldId id="266" r:id="rId6"/>
    <p:sldId id="271" r:id="rId7"/>
    <p:sldId id="301" r:id="rId8"/>
    <p:sldId id="302" r:id="rId9"/>
    <p:sldId id="303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DC0E91C-5CD2-4B48-AD56-D1AE986D4A0B}">
  <a:tblStyle styleId="{0DC0E91C-5CD2-4B48-AD56-D1AE986D4A0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ommisse" userId="c37fd6d2-ed16-4115-bd6e-68ba570e5f59" providerId="ADAL" clId="{43C08F2D-99B9-4367-B904-F05DFBF58EB7}"/>
    <pc:docChg chg="undo custSel addSld delSld modSld sldOrd">
      <pc:chgData name="Brian Dommisse" userId="c37fd6d2-ed16-4115-bd6e-68ba570e5f59" providerId="ADAL" clId="{43C08F2D-99B9-4367-B904-F05DFBF58EB7}" dt="2025-09-11T10:41:04.945" v="3056" actId="20577"/>
      <pc:docMkLst>
        <pc:docMk/>
      </pc:docMkLst>
      <pc:sldChg chg="modSp mod">
        <pc:chgData name="Brian Dommisse" userId="c37fd6d2-ed16-4115-bd6e-68ba570e5f59" providerId="ADAL" clId="{43C08F2D-99B9-4367-B904-F05DFBF58EB7}" dt="2025-09-11T10:13:13.181" v="118" actId="6549"/>
        <pc:sldMkLst>
          <pc:docMk/>
          <pc:sldMk cId="1099589000" sldId="266"/>
        </pc:sldMkLst>
        <pc:spChg chg="mod">
          <ac:chgData name="Brian Dommisse" userId="c37fd6d2-ed16-4115-bd6e-68ba570e5f59" providerId="ADAL" clId="{43C08F2D-99B9-4367-B904-F05DFBF58EB7}" dt="2025-09-11T10:12:14.209" v="36" actId="20577"/>
          <ac:spMkLst>
            <pc:docMk/>
            <pc:sldMk cId="1099589000" sldId="266"/>
            <ac:spMk id="2" creationId="{801E7AB0-1B76-21CC-2C6E-9A910D71B38D}"/>
          </ac:spMkLst>
        </pc:spChg>
        <pc:spChg chg="mod">
          <ac:chgData name="Brian Dommisse" userId="c37fd6d2-ed16-4115-bd6e-68ba570e5f59" providerId="ADAL" clId="{43C08F2D-99B9-4367-B904-F05DFBF58EB7}" dt="2025-09-11T10:13:13.181" v="118" actId="6549"/>
          <ac:spMkLst>
            <pc:docMk/>
            <pc:sldMk cId="1099589000" sldId="266"/>
            <ac:spMk id="3" creationId="{066B2671-EC06-57E2-4289-6E8E75F8824F}"/>
          </ac:spMkLst>
        </pc:spChg>
      </pc:sldChg>
      <pc:sldChg chg="del">
        <pc:chgData name="Brian Dommisse" userId="c37fd6d2-ed16-4115-bd6e-68ba570e5f59" providerId="ADAL" clId="{43C08F2D-99B9-4367-B904-F05DFBF58EB7}" dt="2025-09-11T10:15:23.118" v="354" actId="47"/>
        <pc:sldMkLst>
          <pc:docMk/>
          <pc:sldMk cId="3190626095" sldId="267"/>
        </pc:sldMkLst>
      </pc:sldChg>
      <pc:sldChg chg="del">
        <pc:chgData name="Brian Dommisse" userId="c37fd6d2-ed16-4115-bd6e-68ba570e5f59" providerId="ADAL" clId="{43C08F2D-99B9-4367-B904-F05DFBF58EB7}" dt="2025-09-11T10:15:23.320" v="355" actId="47"/>
        <pc:sldMkLst>
          <pc:docMk/>
          <pc:sldMk cId="383972345" sldId="268"/>
        </pc:sldMkLst>
      </pc:sldChg>
      <pc:sldChg chg="del">
        <pc:chgData name="Brian Dommisse" userId="c37fd6d2-ed16-4115-bd6e-68ba570e5f59" providerId="ADAL" clId="{43C08F2D-99B9-4367-B904-F05DFBF58EB7}" dt="2025-09-11T10:15:23.588" v="356" actId="47"/>
        <pc:sldMkLst>
          <pc:docMk/>
          <pc:sldMk cId="640227155" sldId="269"/>
        </pc:sldMkLst>
      </pc:sldChg>
      <pc:sldChg chg="addSp delSp modSp del mod">
        <pc:chgData name="Brian Dommisse" userId="c37fd6d2-ed16-4115-bd6e-68ba570e5f59" providerId="ADAL" clId="{43C08F2D-99B9-4367-B904-F05DFBF58EB7}" dt="2025-09-11T10:26:23.990" v="1007" actId="47"/>
        <pc:sldMkLst>
          <pc:docMk/>
          <pc:sldMk cId="2781762421" sldId="270"/>
        </pc:sldMkLst>
        <pc:spChg chg="mod">
          <ac:chgData name="Brian Dommisse" userId="c37fd6d2-ed16-4115-bd6e-68ba570e5f59" providerId="ADAL" clId="{43C08F2D-99B9-4367-B904-F05DFBF58EB7}" dt="2025-09-11T10:26:13.532" v="1003" actId="20577"/>
          <ac:spMkLst>
            <pc:docMk/>
            <pc:sldMk cId="2781762421" sldId="270"/>
            <ac:spMk id="2" creationId="{303959CE-7169-E1A1-197C-8C907D88A071}"/>
          </ac:spMkLst>
        </pc:spChg>
        <pc:spChg chg="del mod">
          <ac:chgData name="Brian Dommisse" userId="c37fd6d2-ed16-4115-bd6e-68ba570e5f59" providerId="ADAL" clId="{43C08F2D-99B9-4367-B904-F05DFBF58EB7}" dt="2025-09-11T10:20:06.948" v="895" actId="478"/>
          <ac:spMkLst>
            <pc:docMk/>
            <pc:sldMk cId="2781762421" sldId="270"/>
            <ac:spMk id="3" creationId="{6C960F64-0349-4615-0DEA-181D5F9DAB0F}"/>
          </ac:spMkLst>
        </pc:spChg>
        <pc:spChg chg="add del mod">
          <ac:chgData name="Brian Dommisse" userId="c37fd6d2-ed16-4115-bd6e-68ba570e5f59" providerId="ADAL" clId="{43C08F2D-99B9-4367-B904-F05DFBF58EB7}" dt="2025-09-11T10:20:09.649" v="896" actId="478"/>
          <ac:spMkLst>
            <pc:docMk/>
            <pc:sldMk cId="2781762421" sldId="270"/>
            <ac:spMk id="5" creationId="{D0C8E2D7-8781-B6D5-F9D4-E0AF49AE881B}"/>
          </ac:spMkLst>
        </pc:spChg>
      </pc:sldChg>
      <pc:sldChg chg="delSp modSp mod">
        <pc:chgData name="Brian Dommisse" userId="c37fd6d2-ed16-4115-bd6e-68ba570e5f59" providerId="ADAL" clId="{43C08F2D-99B9-4367-B904-F05DFBF58EB7}" dt="2025-09-11T10:19:31.971" v="887" actId="20577"/>
        <pc:sldMkLst>
          <pc:docMk/>
          <pc:sldMk cId="2946449145" sldId="271"/>
        </pc:sldMkLst>
        <pc:spChg chg="mod">
          <ac:chgData name="Brian Dommisse" userId="c37fd6d2-ed16-4115-bd6e-68ba570e5f59" providerId="ADAL" clId="{43C08F2D-99B9-4367-B904-F05DFBF58EB7}" dt="2025-09-11T10:15:38.148" v="383" actId="20577"/>
          <ac:spMkLst>
            <pc:docMk/>
            <pc:sldMk cId="2946449145" sldId="271"/>
            <ac:spMk id="2" creationId="{4963E3D9-1A5D-DA60-2E57-1277B5F40266}"/>
          </ac:spMkLst>
        </pc:spChg>
        <pc:spChg chg="mod">
          <ac:chgData name="Brian Dommisse" userId="c37fd6d2-ed16-4115-bd6e-68ba570e5f59" providerId="ADAL" clId="{43C08F2D-99B9-4367-B904-F05DFBF58EB7}" dt="2025-09-11T10:19:31.971" v="887" actId="20577"/>
          <ac:spMkLst>
            <pc:docMk/>
            <pc:sldMk cId="2946449145" sldId="271"/>
            <ac:spMk id="3" creationId="{D94AAC44-1CB7-3965-9D01-0EE248080269}"/>
          </ac:spMkLst>
        </pc:spChg>
        <pc:picChg chg="del">
          <ac:chgData name="Brian Dommisse" userId="c37fd6d2-ed16-4115-bd6e-68ba570e5f59" providerId="ADAL" clId="{43C08F2D-99B9-4367-B904-F05DFBF58EB7}" dt="2025-09-11T10:13:35.581" v="144" actId="478"/>
          <ac:picMkLst>
            <pc:docMk/>
            <pc:sldMk cId="2946449145" sldId="271"/>
            <ac:picMk id="6" creationId="{DF9504F4-B96D-401C-2926-A63F5B838D24}"/>
          </ac:picMkLst>
        </pc:picChg>
        <pc:picChg chg="del">
          <ac:chgData name="Brian Dommisse" userId="c37fd6d2-ed16-4115-bd6e-68ba570e5f59" providerId="ADAL" clId="{43C08F2D-99B9-4367-B904-F05DFBF58EB7}" dt="2025-09-11T10:13:36.621" v="145" actId="478"/>
          <ac:picMkLst>
            <pc:docMk/>
            <pc:sldMk cId="2946449145" sldId="271"/>
            <ac:picMk id="8" creationId="{FD95F83C-B52C-2FAF-C32E-642405A6CDAB}"/>
          </ac:picMkLst>
        </pc:picChg>
      </pc:sldChg>
      <pc:sldChg chg="addSp modSp add del mod ord">
        <pc:chgData name="Brian Dommisse" userId="c37fd6d2-ed16-4115-bd6e-68ba570e5f59" providerId="ADAL" clId="{43C08F2D-99B9-4367-B904-F05DFBF58EB7}" dt="2025-09-11T10:25:56.795" v="995"/>
        <pc:sldMkLst>
          <pc:docMk/>
          <pc:sldMk cId="3070095557" sldId="301"/>
        </pc:sldMkLst>
        <pc:spChg chg="mod">
          <ac:chgData name="Brian Dommisse" userId="c37fd6d2-ed16-4115-bd6e-68ba570e5f59" providerId="ADAL" clId="{43C08F2D-99B9-4367-B904-F05DFBF58EB7}" dt="2025-09-11T10:25:38.406" v="993" actId="20577"/>
          <ac:spMkLst>
            <pc:docMk/>
            <pc:sldMk cId="3070095557" sldId="301"/>
            <ac:spMk id="2" creationId="{AB604E49-A1D1-F34E-22EB-536404BEB772}"/>
          </ac:spMkLst>
        </pc:spChg>
        <pc:spChg chg="add mod">
          <ac:chgData name="Brian Dommisse" userId="c37fd6d2-ed16-4115-bd6e-68ba570e5f59" providerId="ADAL" clId="{43C08F2D-99B9-4367-B904-F05DFBF58EB7}" dt="2025-09-11T10:22:59.365" v="955" actId="1076"/>
          <ac:spMkLst>
            <pc:docMk/>
            <pc:sldMk cId="3070095557" sldId="301"/>
            <ac:spMk id="17" creationId="{70B52BE2-21A0-BA12-CA58-74F8E1025E08}"/>
          </ac:spMkLst>
        </pc:spChg>
        <pc:spChg chg="add mod">
          <ac:chgData name="Brian Dommisse" userId="c37fd6d2-ed16-4115-bd6e-68ba570e5f59" providerId="ADAL" clId="{43C08F2D-99B9-4367-B904-F05DFBF58EB7}" dt="2025-09-11T10:23:08.865" v="958" actId="14100"/>
          <ac:spMkLst>
            <pc:docMk/>
            <pc:sldMk cId="3070095557" sldId="301"/>
            <ac:spMk id="23" creationId="{5EE276F0-4FE5-C92E-E203-D88A228517D6}"/>
          </ac:spMkLst>
        </pc:spChg>
        <pc:spChg chg="add mod">
          <ac:chgData name="Brian Dommisse" userId="c37fd6d2-ed16-4115-bd6e-68ba570e5f59" providerId="ADAL" clId="{43C08F2D-99B9-4367-B904-F05DFBF58EB7}" dt="2025-09-11T10:23:52.328" v="961" actId="20577"/>
          <ac:spMkLst>
            <pc:docMk/>
            <pc:sldMk cId="3070095557" sldId="301"/>
            <ac:spMk id="24" creationId="{F2B12E07-6E62-631F-56F4-F737B78605B0}"/>
          </ac:spMkLst>
        </pc:spChg>
        <pc:spChg chg="mod">
          <ac:chgData name="Brian Dommisse" userId="c37fd6d2-ed16-4115-bd6e-68ba570e5f59" providerId="ADAL" clId="{43C08F2D-99B9-4367-B904-F05DFBF58EB7}" dt="2025-09-11T10:21:57.727" v="917" actId="1076"/>
          <ac:spMkLst>
            <pc:docMk/>
            <pc:sldMk cId="3070095557" sldId="301"/>
            <ac:spMk id="25" creationId="{F4466FFC-B2F4-5C67-B4B1-72E87A1DE553}"/>
          </ac:spMkLst>
        </pc:spChg>
        <pc:spChg chg="add mod">
          <ac:chgData name="Brian Dommisse" userId="c37fd6d2-ed16-4115-bd6e-68ba570e5f59" providerId="ADAL" clId="{43C08F2D-99B9-4367-B904-F05DFBF58EB7}" dt="2025-09-11T10:24:23.585" v="969" actId="1076"/>
          <ac:spMkLst>
            <pc:docMk/>
            <pc:sldMk cId="3070095557" sldId="301"/>
            <ac:spMk id="27" creationId="{6619176A-E8C0-9D3A-B8D0-6133AD8C6216}"/>
          </ac:spMkLst>
        </pc:spChg>
        <pc:spChg chg="mod">
          <ac:chgData name="Brian Dommisse" userId="c37fd6d2-ed16-4115-bd6e-68ba570e5f59" providerId="ADAL" clId="{43C08F2D-99B9-4367-B904-F05DFBF58EB7}" dt="2025-09-11T10:24:56.816" v="980" actId="20577"/>
          <ac:spMkLst>
            <pc:docMk/>
            <pc:sldMk cId="3070095557" sldId="301"/>
            <ac:spMk id="64" creationId="{D415163A-E3E2-49BA-A458-08EF7E477B20}"/>
          </ac:spMkLst>
        </pc:spChg>
        <pc:spChg chg="mod">
          <ac:chgData name="Brian Dommisse" userId="c37fd6d2-ed16-4115-bd6e-68ba570e5f59" providerId="ADAL" clId="{43C08F2D-99B9-4367-B904-F05DFBF58EB7}" dt="2025-09-11T10:22:59.365" v="955" actId="1076"/>
          <ac:spMkLst>
            <pc:docMk/>
            <pc:sldMk cId="3070095557" sldId="301"/>
            <ac:spMk id="80" creationId="{75C35FDE-5434-440B-B2FC-55A457CFFE39}"/>
          </ac:spMkLst>
        </pc:spChg>
        <pc:spChg chg="mod">
          <ac:chgData name="Brian Dommisse" userId="c37fd6d2-ed16-4115-bd6e-68ba570e5f59" providerId="ADAL" clId="{43C08F2D-99B9-4367-B904-F05DFBF58EB7}" dt="2025-09-11T10:21:41.045" v="916" actId="20577"/>
          <ac:spMkLst>
            <pc:docMk/>
            <pc:sldMk cId="3070095557" sldId="301"/>
            <ac:spMk id="81" creationId="{EDC530D4-3125-4C4A-822B-575E46161C1A}"/>
          </ac:spMkLst>
        </pc:spChg>
        <pc:spChg chg="mod">
          <ac:chgData name="Brian Dommisse" userId="c37fd6d2-ed16-4115-bd6e-68ba570e5f59" providerId="ADAL" clId="{43C08F2D-99B9-4367-B904-F05DFBF58EB7}" dt="2025-09-11T10:23:02.743" v="956" actId="1076"/>
          <ac:spMkLst>
            <pc:docMk/>
            <pc:sldMk cId="3070095557" sldId="301"/>
            <ac:spMk id="101" creationId="{9E8259DA-B93D-D90C-E275-F229CA184D9B}"/>
          </ac:spMkLst>
        </pc:spChg>
        <pc:cxnChg chg="add mod">
          <ac:chgData name="Brian Dommisse" userId="c37fd6d2-ed16-4115-bd6e-68ba570e5f59" providerId="ADAL" clId="{43C08F2D-99B9-4367-B904-F05DFBF58EB7}" dt="2025-09-11T10:21:26.194" v="914" actId="14100"/>
          <ac:cxnSpMkLst>
            <pc:docMk/>
            <pc:sldMk cId="3070095557" sldId="301"/>
            <ac:cxnSpMk id="5" creationId="{54353557-0972-0236-1CBD-427FCDC11A9B}"/>
          </ac:cxnSpMkLst>
        </pc:cxnChg>
        <pc:cxnChg chg="add mod">
          <ac:chgData name="Brian Dommisse" userId="c37fd6d2-ed16-4115-bd6e-68ba570e5f59" providerId="ADAL" clId="{43C08F2D-99B9-4367-B904-F05DFBF58EB7}" dt="2025-09-11T10:22:08.198" v="918"/>
          <ac:cxnSpMkLst>
            <pc:docMk/>
            <pc:sldMk cId="3070095557" sldId="301"/>
            <ac:cxnSpMk id="16" creationId="{1C924711-BAF4-B745-65C3-578A411C523C}"/>
          </ac:cxnSpMkLst>
        </pc:cxnChg>
      </pc:sldChg>
      <pc:sldChg chg="modSp add mod ord">
        <pc:chgData name="Brian Dommisse" userId="c37fd6d2-ed16-4115-bd6e-68ba570e5f59" providerId="ADAL" clId="{43C08F2D-99B9-4367-B904-F05DFBF58EB7}" dt="2025-09-11T10:35:01.803" v="2106" actId="20577"/>
        <pc:sldMkLst>
          <pc:docMk/>
          <pc:sldMk cId="254202253" sldId="302"/>
        </pc:sldMkLst>
        <pc:spChg chg="mod">
          <ac:chgData name="Brian Dommisse" userId="c37fd6d2-ed16-4115-bd6e-68ba570e5f59" providerId="ADAL" clId="{43C08F2D-99B9-4367-B904-F05DFBF58EB7}" dt="2025-09-11T10:26:35.064" v="1025" actId="20577"/>
          <ac:spMkLst>
            <pc:docMk/>
            <pc:sldMk cId="254202253" sldId="302"/>
            <ac:spMk id="2" creationId="{81ECB11E-F583-77DC-FEB9-55E01DAABECD}"/>
          </ac:spMkLst>
        </pc:spChg>
        <pc:spChg chg="mod">
          <ac:chgData name="Brian Dommisse" userId="c37fd6d2-ed16-4115-bd6e-68ba570e5f59" providerId="ADAL" clId="{43C08F2D-99B9-4367-B904-F05DFBF58EB7}" dt="2025-09-11T10:35:01.803" v="2106" actId="20577"/>
          <ac:spMkLst>
            <pc:docMk/>
            <pc:sldMk cId="254202253" sldId="302"/>
            <ac:spMk id="3" creationId="{9B183814-E2E0-A95E-D59B-02785EAD15F1}"/>
          </ac:spMkLst>
        </pc:spChg>
      </pc:sldChg>
      <pc:sldChg chg="modSp add mod">
        <pc:chgData name="Brian Dommisse" userId="c37fd6d2-ed16-4115-bd6e-68ba570e5f59" providerId="ADAL" clId="{43C08F2D-99B9-4367-B904-F05DFBF58EB7}" dt="2025-09-11T10:41:04.945" v="3056" actId="20577"/>
        <pc:sldMkLst>
          <pc:docMk/>
          <pc:sldMk cId="2294817250" sldId="303"/>
        </pc:sldMkLst>
        <pc:spChg chg="mod">
          <ac:chgData name="Brian Dommisse" userId="c37fd6d2-ed16-4115-bd6e-68ba570e5f59" providerId="ADAL" clId="{43C08F2D-99B9-4367-B904-F05DFBF58EB7}" dt="2025-09-11T10:35:21.787" v="2151" actId="20577"/>
          <ac:spMkLst>
            <pc:docMk/>
            <pc:sldMk cId="2294817250" sldId="303"/>
            <ac:spMk id="2" creationId="{61391E48-5347-156F-6321-33CA31509596}"/>
          </ac:spMkLst>
        </pc:spChg>
        <pc:spChg chg="mod">
          <ac:chgData name="Brian Dommisse" userId="c37fd6d2-ed16-4115-bd6e-68ba570e5f59" providerId="ADAL" clId="{43C08F2D-99B9-4367-B904-F05DFBF58EB7}" dt="2025-09-11T10:41:04.945" v="3056" actId="20577"/>
          <ac:spMkLst>
            <pc:docMk/>
            <pc:sldMk cId="2294817250" sldId="303"/>
            <ac:spMk id="3" creationId="{AE71C2C2-C4B2-1FAE-3E69-38B38302AD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nl-N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0174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D3C4FA-C587-4083-9E08-7C5F74D062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585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F14FE-B5CF-D1E3-FC03-B733A5B35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42F0C42-BF7A-C436-2251-36D2D39AC8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D0F6B0E-C781-3057-7B38-E5CC2FE00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BA17020-0C7D-787C-F5ED-F781DC5AF57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nl-N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6315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EA368-47E5-99BF-A6A8-C8DC2ACB8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2BF11E8-2097-9FCF-75CE-7C3B963A64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8CD7193-C691-C147-5D3D-A66C687C59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6FA0C23-2AE2-D302-28AD-3891FC1DBA0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nl-N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6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eldia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4"/>
          <p:cNvSpPr txBox="1">
            <a:spLocks noGrp="1"/>
          </p:cNvSpPr>
          <p:nvPr>
            <p:ph type="ctrTitle"/>
          </p:nvPr>
        </p:nvSpPr>
        <p:spPr>
          <a:xfrm>
            <a:off x="0" y="2710548"/>
            <a:ext cx="12192000" cy="1442591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16" name="Google Shape;16;p34"/>
          <p:cNvSpPr txBox="1">
            <a:spLocks noGrp="1"/>
          </p:cNvSpPr>
          <p:nvPr>
            <p:ph type="subTitle" idx="1"/>
          </p:nvPr>
        </p:nvSpPr>
        <p:spPr>
          <a:xfrm>
            <a:off x="1828800" y="4518627"/>
            <a:ext cx="8534400" cy="175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2800"/>
              <a:buFont typeface="Arial"/>
              <a:buNone/>
              <a:defRPr sz="1800" b="0" i="0" u="none" strike="noStrike" cap="non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pic>
        <p:nvPicPr>
          <p:cNvPr id="17" name="Google Shape;17;p34" descr="\\fileserver\users$\dommisse01\Edustandaard\Edustandaard logo vrijstaan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57072" y="116632"/>
            <a:ext cx="2487600" cy="54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4"/>
          <p:cNvSpPr txBox="1"/>
          <p:nvPr/>
        </p:nvSpPr>
        <p:spPr>
          <a:xfrm>
            <a:off x="9575016" y="6336348"/>
            <a:ext cx="2497647" cy="5216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040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9A731-C241-4C52-88EA-6404311F5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77DE4E-1BA9-4266-9669-4414AF579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D9A5165-AD38-40CD-A7BB-DC7EC4B7C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12274A-B964-46D9-8327-EA13A32C3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B94389-0FA9-4278-9925-9CE4DD24F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B81033A-F886-4DB9-9D5D-F4CB3F87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0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FD84D5-E395-42FA-95F8-180200499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9D15ED3-DD6C-4274-A58C-A1FC83DEC2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5F0BA61-AE05-4FFF-A40A-4F2E935A7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2D63A5-B18C-4AF1-8AB9-1425439CF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9D12BB6-D817-4D03-B878-453881877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3345705-16E5-4D83-BAE2-DE5031F13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3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EEA8A-AC33-4F62-8F96-B0EC70911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053666B-5688-4425-9127-1632C4464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8E56A8-7310-4533-B3EE-43E04493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B4A5B0-F9CF-4A80-BEC9-D0A78DCB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4E6B72-E62D-45B4-ADA4-0E0D7672E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07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2ECC38E-409A-4940-B790-C5F6F1B26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0F92BBC-5F06-4FF3-9B1A-34C137ECA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40750E-FC60-488B-A3E7-345571F6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5FB347-5BF0-465F-89BC-000EA505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91F0F3-D085-4263-89ED-58C22D85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4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preserve="1" userDrawn="1">
  <p:cSld name="1_Titel en 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5"/>
          <p:cNvSpPr txBox="1">
            <a:spLocks noGrp="1"/>
          </p:cNvSpPr>
          <p:nvPr>
            <p:ph type="title"/>
          </p:nvPr>
        </p:nvSpPr>
        <p:spPr>
          <a:xfrm>
            <a:off x="335360" y="274639"/>
            <a:ext cx="11521280" cy="706090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21" name="Google Shape;21;p35"/>
          <p:cNvSpPr txBox="1">
            <a:spLocks noGrp="1"/>
          </p:cNvSpPr>
          <p:nvPr>
            <p:ph type="body" idx="1"/>
          </p:nvPr>
        </p:nvSpPr>
        <p:spPr>
          <a:xfrm>
            <a:off x="335360" y="1051297"/>
            <a:ext cx="5336778" cy="5108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marR="0" lvl="0" indent="-30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685800" marR="0" lvl="1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028700" marR="0" lvl="2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371600" marR="0" lvl="3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1714500" marR="0" lvl="4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057400" marR="0" lvl="5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667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Google Shape;22;p35"/>
          <p:cNvSpPr txBox="1">
            <a:spLocks noGrp="1"/>
          </p:cNvSpPr>
          <p:nvPr>
            <p:ph type="sldNum" idx="12"/>
          </p:nvPr>
        </p:nvSpPr>
        <p:spPr>
          <a:xfrm>
            <a:off x="97877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fld id="{00000000-1234-1234-1234-123412341234}" type="slidenum">
              <a:rPr lang="nl-NL" smtClean="0"/>
              <a:pPr algn="ctr"/>
              <a:t>‹nr.›</a:t>
            </a:fld>
            <a:endParaRPr lang="nl-NL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7898B4A1-3CE3-CEEB-2131-39B8E3F8D2F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72138" y="1051297"/>
            <a:ext cx="6184502" cy="51082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41951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A08CDE-CE7F-494B-B469-B7D558529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657F79D-C7EB-4CDD-AF33-1FCE527E2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ECC03E-4384-4077-96EC-BD6F3DE83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7178BF-932A-4D50-BB3A-7D08713D3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129EDB-50F5-40B9-990D-4317B10E1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8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A063B-C271-41B3-B748-9DB6EB02D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F15DBD-5AE8-4D0B-A15B-031541398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993F58-9768-42A8-8A29-9CB0BE71F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FD71FC-F713-4972-8985-66552D01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FE9CC4-BDC2-4706-9CC4-4417D284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5A0CB4-0595-4EF1-9DB7-177F377AA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A83042-AE51-4E71-86A4-292A5280C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6325EA-3B11-488F-AA13-7EF7EDFA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D53DC1-67D2-4D91-A430-62ACD1B89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F69BD7-7733-4CDF-BDD1-12E55FCB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0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FCC27-A6EC-4542-8DAA-51FF199A2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C1D7EF-1CB9-4D93-B7F0-B2CA5FAEA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51C9173-F55A-41AC-B3AB-76EF3DDFF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F680045-11C7-4E19-9E08-026FA98C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6D02EA1-F195-4B90-B00C-B0C222D80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AA66E4-5134-455A-B0C8-153D6661F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11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E4F11E-BFA4-460A-AF3D-71C64C8AE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0766327-CA15-4187-BFA5-C751EEAEE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7036864-C8B4-4E6F-A639-E59CF1EF9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7DA1EB8-2700-4071-9E14-08DEB7EC7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453C227-24C6-4A9E-9864-80CCA85D5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53D51-CE53-4D37-AC97-B913D8CBA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72115A9-C323-4277-AD77-0983C65B0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D860497-BEAB-4B9D-BAA9-08C7C8307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1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04C1D7-F3EC-44D9-9F2A-FF07D8F84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22A5510-C9AB-4B69-8D2F-30E59D58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93AAF9E-B963-47FA-9D5E-C314CC15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77BC122-2A88-4A20-8E65-81E74CBFD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8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C524607-72A0-44C1-82DA-440992345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8D16384-7156-4061-8A85-1E8CA824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5C54211-3D45-4D20-9C48-2E91299A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6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3"/>
          <p:cNvSpPr txBox="1">
            <a:spLocks noGrp="1"/>
          </p:cNvSpPr>
          <p:nvPr>
            <p:ph type="title"/>
          </p:nvPr>
        </p:nvSpPr>
        <p:spPr>
          <a:xfrm>
            <a:off x="335360" y="274638"/>
            <a:ext cx="11521280" cy="706092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32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3"/>
          <p:cNvSpPr txBox="1"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33" descr="\\fileserver\users$\dommisse01\Edustandaard\Edustandaard logo vrijstaan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57072" y="6237315"/>
            <a:ext cx="2487600" cy="54255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3"/>
          <p:cNvSpPr txBox="1">
            <a:spLocks noGrp="1"/>
          </p:cNvSpPr>
          <p:nvPr>
            <p:ph type="sldNum" idx="12"/>
          </p:nvPr>
        </p:nvSpPr>
        <p:spPr>
          <a:xfrm>
            <a:off x="11409046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975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fld id="{00000000-1234-1234-1234-123412341234}" type="slidenum">
              <a:rPr lang="nl-NL" smtClean="0"/>
              <a:pPr algn="ctr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32167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705C6EA-7ECF-40AC-9D49-7C31DDA0A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A8606C-BE98-45FF-9E52-56CDF9CAB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1E8C43-7743-4A69-ACAD-F4E66E74B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13D4-202F-472F-B188-D752534F09D8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73237B-A167-4C34-9605-9D2A2D014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A43EED-1086-4EBF-914C-274E30D3C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239D7-CBF0-4A6A-B366-BB40726CF2F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0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standaard.nl/standaard_afspraken/doorstroomtoets-p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1E7AB0-1B76-21CC-2C6E-9A910D71B3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2800" b="1" dirty="0"/>
              <a:t>Logistiek proces Doorstroomtoets po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6B2671-EC06-57E2-4289-6E8E75F88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Brian Dommisse</a:t>
            </a:r>
          </a:p>
          <a:p>
            <a:r>
              <a:rPr lang="nl-NL" dirty="0"/>
              <a:t>Coördinatie ketensamenwerking</a:t>
            </a:r>
          </a:p>
          <a:p>
            <a:endParaRPr lang="nl-NL" dirty="0"/>
          </a:p>
          <a:p>
            <a:r>
              <a:rPr lang="nl-NL" dirty="0"/>
              <a:t>Standaardisatieraad </a:t>
            </a:r>
          </a:p>
          <a:p>
            <a:r>
              <a:rPr lang="nl-NL" dirty="0"/>
              <a:t>11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1099589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63E3D9-1A5D-DA60-2E57-1277B5F4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58" y="274639"/>
            <a:ext cx="11521280" cy="706090"/>
          </a:xfrm>
        </p:spPr>
        <p:txBody>
          <a:bodyPr/>
          <a:lstStyle/>
          <a:p>
            <a:r>
              <a:rPr lang="nl-NL" dirty="0"/>
              <a:t>Doorstroomtoets po - karakteristieken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94AAC44-1CB7-3965-9D01-0EE24808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359" y="1051297"/>
            <a:ext cx="11521279" cy="5108203"/>
          </a:xfrm>
        </p:spPr>
        <p:txBody>
          <a:bodyPr/>
          <a:lstStyle/>
          <a:p>
            <a:r>
              <a:rPr lang="nl-NL" dirty="0"/>
              <a:t>Elk jaar kiezen onderwijsaanbieders (al of niet in samenspraak met het onderwijsbestuur) voor een bepaalde Doorstroomtoets.</a:t>
            </a:r>
          </a:p>
          <a:p>
            <a:r>
              <a:rPr lang="nl-NL" dirty="0"/>
              <a:t>Vanaf 1 oktober van een schooljaar kunnen de deelnemers aan een doorstroomtoets uitgewisseld worden bij de toetsaanbieder (vanuit het LAS naar </a:t>
            </a:r>
            <a:r>
              <a:rPr lang="nl-NL" dirty="0" err="1"/>
              <a:t>toetsvoorziening</a:t>
            </a:r>
            <a:r>
              <a:rPr lang="nl-NL" dirty="0"/>
              <a:t>).</a:t>
            </a:r>
          </a:p>
          <a:p>
            <a:r>
              <a:rPr lang="nl-NL" dirty="0" err="1"/>
              <a:t>Toetsperiode</a:t>
            </a:r>
            <a:r>
              <a:rPr lang="nl-NL" dirty="0"/>
              <a:t> loopt van eind januari tot half februari (op papier of digitaal)</a:t>
            </a:r>
          </a:p>
          <a:p>
            <a:r>
              <a:rPr lang="nl-NL" dirty="0"/>
              <a:t>Resultaten worden daarna uitgewisseld met de school (van </a:t>
            </a:r>
            <a:r>
              <a:rPr lang="nl-NL" dirty="0" err="1"/>
              <a:t>toetsvoorziening</a:t>
            </a:r>
            <a:r>
              <a:rPr lang="nl-NL" dirty="0"/>
              <a:t> naar het LAS).</a:t>
            </a:r>
          </a:p>
          <a:p>
            <a:r>
              <a:rPr lang="nl-NL" dirty="0"/>
              <a:t>Resultaten moeten uiterlijk half maart met ROD zijn uitgewisseld.</a:t>
            </a:r>
          </a:p>
          <a:p>
            <a:pPr marL="3810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644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0AFB673D-30BB-B9C8-5930-249DD015ACA5}"/>
              </a:ext>
            </a:extLst>
          </p:cNvPr>
          <p:cNvSpPr/>
          <p:nvPr/>
        </p:nvSpPr>
        <p:spPr>
          <a:xfrm>
            <a:off x="15005" y="3141628"/>
            <a:ext cx="1535125" cy="24211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RIO</a:t>
            </a: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72EB72DC-5EA5-4161-B591-24A783E102BA}"/>
              </a:ext>
            </a:extLst>
          </p:cNvPr>
          <p:cNvSpPr/>
          <p:nvPr/>
        </p:nvSpPr>
        <p:spPr>
          <a:xfrm>
            <a:off x="1706115" y="3566730"/>
            <a:ext cx="1325420" cy="10800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school</a:t>
            </a: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A0638F4B-46AD-4F7D-A3A0-7DF5E7F124C5}"/>
              </a:ext>
            </a:extLst>
          </p:cNvPr>
          <p:cNvSpPr/>
          <p:nvPr/>
        </p:nvSpPr>
        <p:spPr>
          <a:xfrm>
            <a:off x="3866407" y="3735738"/>
            <a:ext cx="2988000" cy="10800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LAS</a:t>
            </a:r>
          </a:p>
        </p:txBody>
      </p:sp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2C611452-ACC0-4BEE-A2C7-3CAB1A040FCF}"/>
              </a:ext>
            </a:extLst>
          </p:cNvPr>
          <p:cNvSpPr/>
          <p:nvPr/>
        </p:nvSpPr>
        <p:spPr>
          <a:xfrm>
            <a:off x="8843091" y="3746954"/>
            <a:ext cx="2154620" cy="10800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Toets</a:t>
            </a:r>
            <a:b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aanbieder</a:t>
            </a: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6CBC4492-EF2A-4A51-8E0B-01321FFB737F}"/>
              </a:ext>
            </a:extLst>
          </p:cNvPr>
          <p:cNvSpPr/>
          <p:nvPr/>
        </p:nvSpPr>
        <p:spPr>
          <a:xfrm>
            <a:off x="3856965" y="1275680"/>
            <a:ext cx="2988000" cy="90126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ROD</a:t>
            </a:r>
          </a:p>
        </p:txBody>
      </p:sp>
      <p:sp>
        <p:nvSpPr>
          <p:cNvPr id="18" name="Pijl: omhoog 17">
            <a:extLst>
              <a:ext uri="{FF2B5EF4-FFF2-40B4-BE49-F238E27FC236}">
                <a16:creationId xmlns:a16="http://schemas.microsoft.com/office/drawing/2014/main" id="{CEC6823C-7C4A-4DEA-9425-866AD44A3392}"/>
              </a:ext>
            </a:extLst>
          </p:cNvPr>
          <p:cNvSpPr/>
          <p:nvPr/>
        </p:nvSpPr>
        <p:spPr>
          <a:xfrm>
            <a:off x="5762222" y="2213039"/>
            <a:ext cx="178676" cy="1532629"/>
          </a:xfrm>
          <a:prstGeom prst="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hoek: afgeronde hoeken 18">
            <a:extLst>
              <a:ext uri="{FF2B5EF4-FFF2-40B4-BE49-F238E27FC236}">
                <a16:creationId xmlns:a16="http://schemas.microsoft.com/office/drawing/2014/main" id="{21983F48-01CA-4DF5-8122-9E87BC6FA96C}"/>
              </a:ext>
            </a:extLst>
          </p:cNvPr>
          <p:cNvSpPr/>
          <p:nvPr/>
        </p:nvSpPr>
        <p:spPr>
          <a:xfrm>
            <a:off x="4055628" y="3912461"/>
            <a:ext cx="1171904" cy="45063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schooladvies</a:t>
            </a:r>
          </a:p>
        </p:txBody>
      </p: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7D84D110-DAD8-47AE-B084-7023F00F4A14}"/>
              </a:ext>
            </a:extLst>
          </p:cNvPr>
          <p:cNvSpPr/>
          <p:nvPr/>
        </p:nvSpPr>
        <p:spPr>
          <a:xfrm>
            <a:off x="5485036" y="3912460"/>
            <a:ext cx="1171904" cy="45063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toetsresultaat</a:t>
            </a:r>
          </a:p>
        </p:txBody>
      </p:sp>
      <p:sp>
        <p:nvSpPr>
          <p:cNvPr id="21" name="Pijl: omhoog 20">
            <a:extLst>
              <a:ext uri="{FF2B5EF4-FFF2-40B4-BE49-F238E27FC236}">
                <a16:creationId xmlns:a16="http://schemas.microsoft.com/office/drawing/2014/main" id="{B89C59C5-7268-45F4-A6D3-3252BA0204B5}"/>
              </a:ext>
            </a:extLst>
          </p:cNvPr>
          <p:cNvSpPr/>
          <p:nvPr/>
        </p:nvSpPr>
        <p:spPr>
          <a:xfrm>
            <a:off x="4462904" y="2191892"/>
            <a:ext cx="203816" cy="1532629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Pijl: omhoog 21">
            <a:extLst>
              <a:ext uri="{FF2B5EF4-FFF2-40B4-BE49-F238E27FC236}">
                <a16:creationId xmlns:a16="http://schemas.microsoft.com/office/drawing/2014/main" id="{7A11D8B7-E8E4-4C8D-8016-F3ACA4590735}"/>
              </a:ext>
            </a:extLst>
          </p:cNvPr>
          <p:cNvSpPr/>
          <p:nvPr/>
        </p:nvSpPr>
        <p:spPr>
          <a:xfrm rot="5400000">
            <a:off x="3364356" y="3863808"/>
            <a:ext cx="178676" cy="720000"/>
          </a:xfrm>
          <a:prstGeom prst="upArrow">
            <a:avLst/>
          </a:prstGeom>
          <a:ln w="28575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hthoek: afgeronde hoeken 31">
            <a:extLst>
              <a:ext uri="{FF2B5EF4-FFF2-40B4-BE49-F238E27FC236}">
                <a16:creationId xmlns:a16="http://schemas.microsoft.com/office/drawing/2014/main" id="{B7B6132C-58D7-40D5-A4F1-525F72880755}"/>
              </a:ext>
            </a:extLst>
          </p:cNvPr>
          <p:cNvSpPr/>
          <p:nvPr/>
        </p:nvSpPr>
        <p:spPr>
          <a:xfrm>
            <a:off x="1401249" y="1307210"/>
            <a:ext cx="1051200" cy="390475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Vensters</a:t>
            </a:r>
          </a:p>
        </p:txBody>
      </p:sp>
      <p:sp>
        <p:nvSpPr>
          <p:cNvPr id="33" name="Rechthoek: afgeronde hoeken 32">
            <a:extLst>
              <a:ext uri="{FF2B5EF4-FFF2-40B4-BE49-F238E27FC236}">
                <a16:creationId xmlns:a16="http://schemas.microsoft.com/office/drawing/2014/main" id="{DA0EC3E7-6F8E-4F08-A155-F08BCC086323}"/>
              </a:ext>
            </a:extLst>
          </p:cNvPr>
          <p:cNvSpPr/>
          <p:nvPr/>
        </p:nvSpPr>
        <p:spPr>
          <a:xfrm>
            <a:off x="1401249" y="1786467"/>
            <a:ext cx="1051200" cy="390475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Inspectie</a:t>
            </a:r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FDC89D09-DD23-4908-A11B-50094013A3CF}"/>
              </a:ext>
            </a:extLst>
          </p:cNvPr>
          <p:cNvSpPr/>
          <p:nvPr/>
        </p:nvSpPr>
        <p:spPr>
          <a:xfrm>
            <a:off x="8249481" y="1307209"/>
            <a:ext cx="1051200" cy="390475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Opendata</a:t>
            </a:r>
          </a:p>
        </p:txBody>
      </p:sp>
      <p:cxnSp>
        <p:nvCxnSpPr>
          <p:cNvPr id="36" name="Rechte verbindingslijn met pijl 35">
            <a:extLst>
              <a:ext uri="{FF2B5EF4-FFF2-40B4-BE49-F238E27FC236}">
                <a16:creationId xmlns:a16="http://schemas.microsoft.com/office/drawing/2014/main" id="{C615F192-E7C9-4C16-82D1-697ACD55563E}"/>
              </a:ext>
            </a:extLst>
          </p:cNvPr>
          <p:cNvCxnSpPr/>
          <p:nvPr/>
        </p:nvCxnSpPr>
        <p:spPr>
          <a:xfrm flipH="1">
            <a:off x="2589559" y="1502447"/>
            <a:ext cx="11836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>
            <a:extLst>
              <a:ext uri="{FF2B5EF4-FFF2-40B4-BE49-F238E27FC236}">
                <a16:creationId xmlns:a16="http://schemas.microsoft.com/office/drawing/2014/main" id="{8E4A830F-24B0-4139-9B7B-505CC3261940}"/>
              </a:ext>
            </a:extLst>
          </p:cNvPr>
          <p:cNvCxnSpPr/>
          <p:nvPr/>
        </p:nvCxnSpPr>
        <p:spPr>
          <a:xfrm flipH="1">
            <a:off x="2589558" y="1981704"/>
            <a:ext cx="11836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met pijl 40">
            <a:extLst>
              <a:ext uri="{FF2B5EF4-FFF2-40B4-BE49-F238E27FC236}">
                <a16:creationId xmlns:a16="http://schemas.microsoft.com/office/drawing/2014/main" id="{25AE2972-089E-49CB-97D3-DB05052FDB64}"/>
              </a:ext>
            </a:extLst>
          </p:cNvPr>
          <p:cNvCxnSpPr/>
          <p:nvPr/>
        </p:nvCxnSpPr>
        <p:spPr>
          <a:xfrm>
            <a:off x="6906499" y="1502447"/>
            <a:ext cx="1174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hthoek: afgeronde hoeken 48">
            <a:extLst>
              <a:ext uri="{FF2B5EF4-FFF2-40B4-BE49-F238E27FC236}">
                <a16:creationId xmlns:a16="http://schemas.microsoft.com/office/drawing/2014/main" id="{ACC3B86A-9BD7-4102-B86C-D135CDF4E90F}"/>
              </a:ext>
            </a:extLst>
          </p:cNvPr>
          <p:cNvSpPr/>
          <p:nvPr/>
        </p:nvSpPr>
        <p:spPr>
          <a:xfrm>
            <a:off x="8249481" y="1786466"/>
            <a:ext cx="1051200" cy="390475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OCW</a:t>
            </a:r>
          </a:p>
        </p:txBody>
      </p:sp>
      <p:cxnSp>
        <p:nvCxnSpPr>
          <p:cNvPr id="50" name="Rechte verbindingslijn met pijl 49">
            <a:extLst>
              <a:ext uri="{FF2B5EF4-FFF2-40B4-BE49-F238E27FC236}">
                <a16:creationId xmlns:a16="http://schemas.microsoft.com/office/drawing/2014/main" id="{A71589C8-EC5D-467D-91A7-83D023097A85}"/>
              </a:ext>
            </a:extLst>
          </p:cNvPr>
          <p:cNvCxnSpPr/>
          <p:nvPr/>
        </p:nvCxnSpPr>
        <p:spPr>
          <a:xfrm>
            <a:off x="6906499" y="1955946"/>
            <a:ext cx="1174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Verbindingslijn: gebogen 51">
            <a:extLst>
              <a:ext uri="{FF2B5EF4-FFF2-40B4-BE49-F238E27FC236}">
                <a16:creationId xmlns:a16="http://schemas.microsoft.com/office/drawing/2014/main" id="{99C6BA41-DAAB-4DB1-B90A-A7B03542FDC5}"/>
              </a:ext>
            </a:extLst>
          </p:cNvPr>
          <p:cNvCxnSpPr>
            <a:cxnSpLocks/>
            <a:stCxn id="49" idx="3"/>
          </p:cNvCxnSpPr>
          <p:nvPr/>
        </p:nvCxnSpPr>
        <p:spPr>
          <a:xfrm>
            <a:off x="9300681" y="1981704"/>
            <a:ext cx="1128333" cy="174281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hthoek: afgeronde hoeken 56">
            <a:extLst>
              <a:ext uri="{FF2B5EF4-FFF2-40B4-BE49-F238E27FC236}">
                <a16:creationId xmlns:a16="http://schemas.microsoft.com/office/drawing/2014/main" id="{4CA2F830-DA95-4A90-A607-7D6D05999516}"/>
              </a:ext>
            </a:extLst>
          </p:cNvPr>
          <p:cNvSpPr/>
          <p:nvPr/>
        </p:nvSpPr>
        <p:spPr>
          <a:xfrm>
            <a:off x="9992072" y="5390423"/>
            <a:ext cx="1253997" cy="288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toetsproces</a:t>
            </a:r>
          </a:p>
        </p:txBody>
      </p:sp>
      <p:sp>
        <p:nvSpPr>
          <p:cNvPr id="58" name="Rechthoek: afgeronde hoeken 57">
            <a:extLst>
              <a:ext uri="{FF2B5EF4-FFF2-40B4-BE49-F238E27FC236}">
                <a16:creationId xmlns:a16="http://schemas.microsoft.com/office/drawing/2014/main" id="{0FECF1DA-ED12-4144-8295-95C1823BA7B6}"/>
              </a:ext>
            </a:extLst>
          </p:cNvPr>
          <p:cNvSpPr/>
          <p:nvPr/>
        </p:nvSpPr>
        <p:spPr>
          <a:xfrm>
            <a:off x="10282409" y="5706716"/>
            <a:ext cx="1253997" cy="288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59" name="Rechthoek: afgeronde hoeken 58">
            <a:extLst>
              <a:ext uri="{FF2B5EF4-FFF2-40B4-BE49-F238E27FC236}">
                <a16:creationId xmlns:a16="http://schemas.microsoft.com/office/drawing/2014/main" id="{2489AA7D-AD11-4AC8-8419-04F02B67F3E1}"/>
              </a:ext>
            </a:extLst>
          </p:cNvPr>
          <p:cNvSpPr/>
          <p:nvPr/>
        </p:nvSpPr>
        <p:spPr>
          <a:xfrm>
            <a:off x="10434753" y="6037972"/>
            <a:ext cx="1253997" cy="288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60" name="Rechthoek: afgeronde hoeken 59">
            <a:extLst>
              <a:ext uri="{FF2B5EF4-FFF2-40B4-BE49-F238E27FC236}">
                <a16:creationId xmlns:a16="http://schemas.microsoft.com/office/drawing/2014/main" id="{F2AF44F7-CD25-4DBE-BEA3-D296A266B605}"/>
              </a:ext>
            </a:extLst>
          </p:cNvPr>
          <p:cNvSpPr/>
          <p:nvPr/>
        </p:nvSpPr>
        <p:spPr>
          <a:xfrm>
            <a:off x="10785603" y="6369228"/>
            <a:ext cx="1253997" cy="288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toetsproces</a:t>
            </a:r>
          </a:p>
        </p:txBody>
      </p:sp>
      <p:sp>
        <p:nvSpPr>
          <p:cNvPr id="61" name="Rechthoek: afgeronde hoeken 60">
            <a:extLst>
              <a:ext uri="{FF2B5EF4-FFF2-40B4-BE49-F238E27FC236}">
                <a16:creationId xmlns:a16="http://schemas.microsoft.com/office/drawing/2014/main" id="{826277B1-649B-4274-8A35-84C86B29B1F9}"/>
              </a:ext>
            </a:extLst>
          </p:cNvPr>
          <p:cNvSpPr/>
          <p:nvPr/>
        </p:nvSpPr>
        <p:spPr>
          <a:xfrm>
            <a:off x="9861911" y="5240268"/>
            <a:ext cx="2271599" cy="1508895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5" name="Verbindingslijn: gebogen 64">
            <a:extLst>
              <a:ext uri="{FF2B5EF4-FFF2-40B4-BE49-F238E27FC236}">
                <a16:creationId xmlns:a16="http://schemas.microsoft.com/office/drawing/2014/main" id="{9C9FE9A2-23CB-4EC8-A77F-9056C82A3D64}"/>
              </a:ext>
            </a:extLst>
          </p:cNvPr>
          <p:cNvCxnSpPr>
            <a:cxnSpLocks/>
            <a:stCxn id="61" idx="1"/>
            <a:endCxn id="8" idx="2"/>
          </p:cNvCxnSpPr>
          <p:nvPr/>
        </p:nvCxnSpPr>
        <p:spPr>
          <a:xfrm rot="10800000">
            <a:off x="2368825" y="4646730"/>
            <a:ext cx="7493086" cy="1347986"/>
          </a:xfrm>
          <a:prstGeom prst="bentConnector2">
            <a:avLst/>
          </a:prstGeom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kstvak 79">
            <a:extLst>
              <a:ext uri="{FF2B5EF4-FFF2-40B4-BE49-F238E27FC236}">
                <a16:creationId xmlns:a16="http://schemas.microsoft.com/office/drawing/2014/main" id="{75C35FDE-5434-440B-B2FC-55A457CFFE39}"/>
              </a:ext>
            </a:extLst>
          </p:cNvPr>
          <p:cNvSpPr txBox="1"/>
          <p:nvPr/>
        </p:nvSpPr>
        <p:spPr>
          <a:xfrm>
            <a:off x="6050758" y="4995772"/>
            <a:ext cx="723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</a:t>
            </a:r>
            <a:endParaRPr kumimoji="0" lang="nl-NL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1" name="Tekstvak 80">
            <a:extLst>
              <a:ext uri="{FF2B5EF4-FFF2-40B4-BE49-F238E27FC236}">
                <a16:creationId xmlns:a16="http://schemas.microsoft.com/office/drawing/2014/main" id="{EDC530D4-3125-4C4A-822B-575E46161C1A}"/>
              </a:ext>
            </a:extLst>
          </p:cNvPr>
          <p:cNvSpPr txBox="1"/>
          <p:nvPr/>
        </p:nvSpPr>
        <p:spPr>
          <a:xfrm>
            <a:off x="6360302" y="3104096"/>
            <a:ext cx="656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</a:t>
            </a:r>
            <a:r>
              <a:rPr lang="nl-NL" sz="1200" b="1" kern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</a:t>
            </a:r>
            <a:endParaRPr kumimoji="0" lang="nl-NL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2" name="Tekstvak 81">
            <a:extLst>
              <a:ext uri="{FF2B5EF4-FFF2-40B4-BE49-F238E27FC236}">
                <a16:creationId xmlns:a16="http://schemas.microsoft.com/office/drawing/2014/main" id="{468D102C-6259-45D2-B398-8BDAA4D3E38B}"/>
              </a:ext>
            </a:extLst>
          </p:cNvPr>
          <p:cNvSpPr txBox="1"/>
          <p:nvPr/>
        </p:nvSpPr>
        <p:spPr>
          <a:xfrm>
            <a:off x="11051685" y="4859058"/>
            <a:ext cx="637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</a:t>
            </a:r>
            <a:endParaRPr kumimoji="0" lang="nl-NL" sz="12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3" name="Tekstvak 82">
            <a:extLst>
              <a:ext uri="{FF2B5EF4-FFF2-40B4-BE49-F238E27FC236}">
                <a16:creationId xmlns:a16="http://schemas.microsoft.com/office/drawing/2014/main" id="{54D172E8-CA1F-41E9-9592-1E8C71634C42}"/>
              </a:ext>
            </a:extLst>
          </p:cNvPr>
          <p:cNvSpPr txBox="1"/>
          <p:nvPr/>
        </p:nvSpPr>
        <p:spPr>
          <a:xfrm>
            <a:off x="3625392" y="3903637"/>
            <a:ext cx="671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</a:t>
            </a:r>
            <a:endParaRPr kumimoji="0" lang="nl-NL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4" name="Tekstvak 83">
            <a:extLst>
              <a:ext uri="{FF2B5EF4-FFF2-40B4-BE49-F238E27FC236}">
                <a16:creationId xmlns:a16="http://schemas.microsoft.com/office/drawing/2014/main" id="{4BCD41A0-81F5-451E-8F20-A7F3A5018A00}"/>
              </a:ext>
            </a:extLst>
          </p:cNvPr>
          <p:cNvSpPr txBox="1"/>
          <p:nvPr/>
        </p:nvSpPr>
        <p:spPr>
          <a:xfrm>
            <a:off x="4567975" y="2652686"/>
            <a:ext cx="423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</a:t>
            </a: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72BB3036-2E36-4B75-90A7-38B900F430BE}"/>
              </a:ext>
            </a:extLst>
          </p:cNvPr>
          <p:cNvSpPr txBox="1"/>
          <p:nvPr/>
        </p:nvSpPr>
        <p:spPr>
          <a:xfrm>
            <a:off x="342229" y="2750761"/>
            <a:ext cx="423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647F2D13-C829-489F-8F5B-6F71A2874A10}"/>
              </a:ext>
            </a:extLst>
          </p:cNvPr>
          <p:cNvSpPr txBox="1"/>
          <p:nvPr/>
        </p:nvSpPr>
        <p:spPr>
          <a:xfrm>
            <a:off x="5273051" y="890902"/>
            <a:ext cx="423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5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7BC34DDE-127D-4E2E-AAAF-13B2E5FFE4E3}"/>
              </a:ext>
            </a:extLst>
          </p:cNvPr>
          <p:cNvSpPr txBox="1"/>
          <p:nvPr/>
        </p:nvSpPr>
        <p:spPr>
          <a:xfrm>
            <a:off x="5861240" y="2679963"/>
            <a:ext cx="423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6</a:t>
            </a:r>
          </a:p>
        </p:txBody>
      </p:sp>
      <p:sp>
        <p:nvSpPr>
          <p:cNvPr id="88" name="Rechthoek: afgeronde hoeken 87">
            <a:extLst>
              <a:ext uri="{FF2B5EF4-FFF2-40B4-BE49-F238E27FC236}">
                <a16:creationId xmlns:a16="http://schemas.microsoft.com/office/drawing/2014/main" id="{433A9644-0B96-490B-8DA8-C74B0D035B53}"/>
              </a:ext>
            </a:extLst>
          </p:cNvPr>
          <p:cNvSpPr/>
          <p:nvPr/>
        </p:nvSpPr>
        <p:spPr>
          <a:xfrm>
            <a:off x="10682564" y="1796723"/>
            <a:ext cx="1320683" cy="390475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CvTE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cxnSp>
        <p:nvCxnSpPr>
          <p:cNvPr id="90" name="Rechte verbindingslijn met pijl 89">
            <a:extLst>
              <a:ext uri="{FF2B5EF4-FFF2-40B4-BE49-F238E27FC236}">
                <a16:creationId xmlns:a16="http://schemas.microsoft.com/office/drawing/2014/main" id="{B01F076D-BCC0-4262-93B6-40C48AF11623}"/>
              </a:ext>
            </a:extLst>
          </p:cNvPr>
          <p:cNvCxnSpPr>
            <a:cxnSpLocks/>
          </p:cNvCxnSpPr>
          <p:nvPr/>
        </p:nvCxnSpPr>
        <p:spPr>
          <a:xfrm flipV="1">
            <a:off x="10869355" y="2176941"/>
            <a:ext cx="0" cy="164615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chte verbindingslijn 93">
            <a:extLst>
              <a:ext uri="{FF2B5EF4-FFF2-40B4-BE49-F238E27FC236}">
                <a16:creationId xmlns:a16="http://schemas.microsoft.com/office/drawing/2014/main" id="{EFCEFEE8-9134-4998-B0A9-7BBA9FC86B3F}"/>
              </a:ext>
            </a:extLst>
          </p:cNvPr>
          <p:cNvCxnSpPr/>
          <p:nvPr/>
        </p:nvCxnSpPr>
        <p:spPr>
          <a:xfrm>
            <a:off x="10429014" y="1996291"/>
            <a:ext cx="264581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itel 1">
            <a:extLst>
              <a:ext uri="{FF2B5EF4-FFF2-40B4-BE49-F238E27FC236}">
                <a16:creationId xmlns:a16="http://schemas.microsoft.com/office/drawing/2014/main" id="{D415163A-E3E2-49BA-A458-08EF7E477B20}"/>
              </a:ext>
            </a:extLst>
          </p:cNvPr>
          <p:cNvSpPr txBox="1">
            <a:spLocks/>
          </p:cNvSpPr>
          <p:nvPr/>
        </p:nvSpPr>
        <p:spPr>
          <a:xfrm>
            <a:off x="508489" y="2391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Processen doorstroomtoets en context</a:t>
            </a:r>
          </a:p>
        </p:txBody>
      </p:sp>
      <p:sp>
        <p:nvSpPr>
          <p:cNvPr id="63" name="Tekstvak 62">
            <a:extLst>
              <a:ext uri="{FF2B5EF4-FFF2-40B4-BE49-F238E27FC236}">
                <a16:creationId xmlns:a16="http://schemas.microsoft.com/office/drawing/2014/main" id="{54D172E8-CA1F-41E9-9592-1E8C71634C42}"/>
              </a:ext>
            </a:extLst>
          </p:cNvPr>
          <p:cNvSpPr txBox="1"/>
          <p:nvPr/>
        </p:nvSpPr>
        <p:spPr>
          <a:xfrm>
            <a:off x="6658637" y="3889545"/>
            <a:ext cx="671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b</a:t>
            </a:r>
            <a:endParaRPr kumimoji="0" lang="nl-NL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5" name="Rechthoek: afgeronde hoeken 44">
            <a:extLst>
              <a:ext uri="{FF2B5EF4-FFF2-40B4-BE49-F238E27FC236}">
                <a16:creationId xmlns:a16="http://schemas.microsoft.com/office/drawing/2014/main" id="{ED4FA50F-5708-1024-9E51-031348F35702}"/>
              </a:ext>
            </a:extLst>
          </p:cNvPr>
          <p:cNvSpPr/>
          <p:nvPr/>
        </p:nvSpPr>
        <p:spPr>
          <a:xfrm>
            <a:off x="50313" y="3969649"/>
            <a:ext cx="1356441" cy="432789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Instellings-code</a:t>
            </a:r>
          </a:p>
        </p:txBody>
      </p:sp>
      <p:sp>
        <p:nvSpPr>
          <p:cNvPr id="46" name="Rechthoek: afgeronde hoeken 45">
            <a:extLst>
              <a:ext uri="{FF2B5EF4-FFF2-40B4-BE49-F238E27FC236}">
                <a16:creationId xmlns:a16="http://schemas.microsoft.com/office/drawing/2014/main" id="{10C592E3-9544-D219-FFA2-CAEC9D1EC02C}"/>
              </a:ext>
            </a:extLst>
          </p:cNvPr>
          <p:cNvSpPr/>
          <p:nvPr/>
        </p:nvSpPr>
        <p:spPr>
          <a:xfrm>
            <a:off x="40918" y="4962310"/>
            <a:ext cx="1365839" cy="432789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Vestigings-code</a:t>
            </a:r>
          </a:p>
        </p:txBody>
      </p:sp>
      <p:sp>
        <p:nvSpPr>
          <p:cNvPr id="47" name="Rechthoek: afgeronde hoeken 46">
            <a:extLst>
              <a:ext uri="{FF2B5EF4-FFF2-40B4-BE49-F238E27FC236}">
                <a16:creationId xmlns:a16="http://schemas.microsoft.com/office/drawing/2014/main" id="{889F7F37-88A4-851A-5BE2-C324D33DF70B}"/>
              </a:ext>
            </a:extLst>
          </p:cNvPr>
          <p:cNvSpPr/>
          <p:nvPr/>
        </p:nvSpPr>
        <p:spPr>
          <a:xfrm>
            <a:off x="50312" y="3429000"/>
            <a:ext cx="1357778" cy="486719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Onderwijs-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aanbiederID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8" name="Rechthoek: afgeronde hoeken 47">
            <a:extLst>
              <a:ext uri="{FF2B5EF4-FFF2-40B4-BE49-F238E27FC236}">
                <a16:creationId xmlns:a16="http://schemas.microsoft.com/office/drawing/2014/main" id="{94EC2942-5FF7-D7F5-8A9C-1B0F611CD272}"/>
              </a:ext>
            </a:extLst>
          </p:cNvPr>
          <p:cNvSpPr/>
          <p:nvPr/>
        </p:nvSpPr>
        <p:spPr>
          <a:xfrm>
            <a:off x="17955" y="4430336"/>
            <a:ext cx="1388803" cy="486719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Onderwijs-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locatieID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cxnSp>
        <p:nvCxnSpPr>
          <p:cNvPr id="51" name="Verbindingslijn: gebogen 50">
            <a:extLst>
              <a:ext uri="{FF2B5EF4-FFF2-40B4-BE49-F238E27FC236}">
                <a16:creationId xmlns:a16="http://schemas.microsoft.com/office/drawing/2014/main" id="{4F864E02-F19A-0ADD-6D68-B03152FB22FF}"/>
              </a:ext>
            </a:extLst>
          </p:cNvPr>
          <p:cNvCxnSpPr>
            <a:cxnSpLocks/>
            <a:stCxn id="46" idx="3"/>
            <a:endCxn id="8" idx="1"/>
          </p:cNvCxnSpPr>
          <p:nvPr/>
        </p:nvCxnSpPr>
        <p:spPr>
          <a:xfrm flipV="1">
            <a:off x="1406757" y="4106730"/>
            <a:ext cx="299358" cy="10719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Verbindingslijn: gebogen 52">
            <a:extLst>
              <a:ext uri="{FF2B5EF4-FFF2-40B4-BE49-F238E27FC236}">
                <a16:creationId xmlns:a16="http://schemas.microsoft.com/office/drawing/2014/main" id="{5BABCBAB-B7DA-36CD-1100-DFB1DCA2434A}"/>
              </a:ext>
            </a:extLst>
          </p:cNvPr>
          <p:cNvCxnSpPr>
            <a:cxnSpLocks/>
            <a:stCxn id="48" idx="3"/>
            <a:endCxn id="8" idx="1"/>
          </p:cNvCxnSpPr>
          <p:nvPr/>
        </p:nvCxnSpPr>
        <p:spPr>
          <a:xfrm flipV="1">
            <a:off x="1406758" y="4106730"/>
            <a:ext cx="299357" cy="56696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Verbindingslijn: gebogen 53">
            <a:extLst>
              <a:ext uri="{FF2B5EF4-FFF2-40B4-BE49-F238E27FC236}">
                <a16:creationId xmlns:a16="http://schemas.microsoft.com/office/drawing/2014/main" id="{2252852E-65C0-776B-D802-B789EA68B68B}"/>
              </a:ext>
            </a:extLst>
          </p:cNvPr>
          <p:cNvCxnSpPr>
            <a:cxnSpLocks/>
            <a:stCxn id="45" idx="3"/>
            <a:endCxn id="8" idx="1"/>
          </p:cNvCxnSpPr>
          <p:nvPr/>
        </p:nvCxnSpPr>
        <p:spPr>
          <a:xfrm flipV="1">
            <a:off x="1406754" y="4106730"/>
            <a:ext cx="299361" cy="7931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Verbindingslijn: gebogen 54">
            <a:extLst>
              <a:ext uri="{FF2B5EF4-FFF2-40B4-BE49-F238E27FC236}">
                <a16:creationId xmlns:a16="http://schemas.microsoft.com/office/drawing/2014/main" id="{7019327F-4772-459D-7E2D-91E82E833914}"/>
              </a:ext>
            </a:extLst>
          </p:cNvPr>
          <p:cNvCxnSpPr>
            <a:cxnSpLocks/>
            <a:stCxn id="47" idx="3"/>
            <a:endCxn id="8" idx="1"/>
          </p:cNvCxnSpPr>
          <p:nvPr/>
        </p:nvCxnSpPr>
        <p:spPr>
          <a:xfrm>
            <a:off x="1408090" y="3672360"/>
            <a:ext cx="298025" cy="43437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hthoek: afgeronde hoeken 97">
            <a:extLst>
              <a:ext uri="{FF2B5EF4-FFF2-40B4-BE49-F238E27FC236}">
                <a16:creationId xmlns:a16="http://schemas.microsoft.com/office/drawing/2014/main" id="{B0B889D6-F6C7-07AA-CEA3-D7ED38161F66}"/>
              </a:ext>
            </a:extLst>
          </p:cNvPr>
          <p:cNvSpPr/>
          <p:nvPr/>
        </p:nvSpPr>
        <p:spPr>
          <a:xfrm>
            <a:off x="3866407" y="4402438"/>
            <a:ext cx="1202408" cy="432789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Administratie-code</a:t>
            </a:r>
          </a:p>
        </p:txBody>
      </p:sp>
      <p:sp>
        <p:nvSpPr>
          <p:cNvPr id="101" name="Tekstvak 100">
            <a:extLst>
              <a:ext uri="{FF2B5EF4-FFF2-40B4-BE49-F238E27FC236}">
                <a16:creationId xmlns:a16="http://schemas.microsoft.com/office/drawing/2014/main" id="{9E8259DA-B93D-D90C-E275-F229CA184D9B}"/>
              </a:ext>
            </a:extLst>
          </p:cNvPr>
          <p:cNvSpPr txBox="1"/>
          <p:nvPr/>
        </p:nvSpPr>
        <p:spPr>
          <a:xfrm>
            <a:off x="6473315" y="5129683"/>
            <a:ext cx="2451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Deelnemers (heenweg)</a:t>
            </a:r>
          </a:p>
        </p:txBody>
      </p:sp>
      <p:sp>
        <p:nvSpPr>
          <p:cNvPr id="102" name="Tekstvak 101">
            <a:extLst>
              <a:ext uri="{FF2B5EF4-FFF2-40B4-BE49-F238E27FC236}">
                <a16:creationId xmlns:a16="http://schemas.microsoft.com/office/drawing/2014/main" id="{2055CBFB-693B-089F-2A86-08A66DE70784}"/>
              </a:ext>
            </a:extLst>
          </p:cNvPr>
          <p:cNvSpPr txBox="1"/>
          <p:nvPr/>
        </p:nvSpPr>
        <p:spPr>
          <a:xfrm>
            <a:off x="6690995" y="3212426"/>
            <a:ext cx="2313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Resultaten (terugweg)</a:t>
            </a:r>
          </a:p>
        </p:txBody>
      </p:sp>
      <p:sp>
        <p:nvSpPr>
          <p:cNvPr id="104" name="Rechthoek: afgeronde hoeken 103">
            <a:extLst>
              <a:ext uri="{FF2B5EF4-FFF2-40B4-BE49-F238E27FC236}">
                <a16:creationId xmlns:a16="http://schemas.microsoft.com/office/drawing/2014/main" id="{50D5DD2A-6F8E-9F36-9D51-AC8B94A0BFA9}"/>
              </a:ext>
            </a:extLst>
          </p:cNvPr>
          <p:cNvSpPr/>
          <p:nvPr/>
        </p:nvSpPr>
        <p:spPr>
          <a:xfrm>
            <a:off x="5485036" y="3933482"/>
            <a:ext cx="1171904" cy="45063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toetsresultaat</a:t>
            </a:r>
          </a:p>
        </p:txBody>
      </p:sp>
      <p:sp>
        <p:nvSpPr>
          <p:cNvPr id="108" name="Rechthoek: afgeronde hoeken 107">
            <a:extLst>
              <a:ext uri="{FF2B5EF4-FFF2-40B4-BE49-F238E27FC236}">
                <a16:creationId xmlns:a16="http://schemas.microsoft.com/office/drawing/2014/main" id="{794F475B-8DF6-4337-8F7B-D280DFC06F77}"/>
              </a:ext>
            </a:extLst>
          </p:cNvPr>
          <p:cNvSpPr/>
          <p:nvPr/>
        </p:nvSpPr>
        <p:spPr>
          <a:xfrm>
            <a:off x="7165464" y="2411350"/>
            <a:ext cx="1635185" cy="66559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DUO</a:t>
            </a:r>
          </a:p>
        </p:txBody>
      </p:sp>
      <p:cxnSp>
        <p:nvCxnSpPr>
          <p:cNvPr id="111" name="Verbindingslijn: gebogen 110">
            <a:extLst>
              <a:ext uri="{FF2B5EF4-FFF2-40B4-BE49-F238E27FC236}">
                <a16:creationId xmlns:a16="http://schemas.microsoft.com/office/drawing/2014/main" id="{87FF2F9C-3BE9-E00A-372B-D4B51AC99112}"/>
              </a:ext>
            </a:extLst>
          </p:cNvPr>
          <p:cNvCxnSpPr>
            <a:cxnSpLocks/>
            <a:stCxn id="10" idx="0"/>
            <a:endCxn id="108" idx="3"/>
          </p:cNvCxnSpPr>
          <p:nvPr/>
        </p:nvCxnSpPr>
        <p:spPr>
          <a:xfrm rot="16200000" flipV="1">
            <a:off x="8859122" y="2685675"/>
            <a:ext cx="1002807" cy="111975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kstvak 111">
            <a:extLst>
              <a:ext uri="{FF2B5EF4-FFF2-40B4-BE49-F238E27FC236}">
                <a16:creationId xmlns:a16="http://schemas.microsoft.com/office/drawing/2014/main" id="{A1E1CA9F-3A4C-6145-B766-FE046FC18BC5}"/>
              </a:ext>
            </a:extLst>
          </p:cNvPr>
          <p:cNvSpPr txBox="1"/>
          <p:nvPr/>
        </p:nvSpPr>
        <p:spPr>
          <a:xfrm>
            <a:off x="8924577" y="2462214"/>
            <a:ext cx="1289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Aangemelde scholen</a:t>
            </a:r>
          </a:p>
        </p:txBody>
      </p:sp>
      <p:cxnSp>
        <p:nvCxnSpPr>
          <p:cNvPr id="119" name="Verbindingslijn: gebogen 118">
            <a:extLst>
              <a:ext uri="{FF2B5EF4-FFF2-40B4-BE49-F238E27FC236}">
                <a16:creationId xmlns:a16="http://schemas.microsoft.com/office/drawing/2014/main" id="{B1652765-2130-9AAA-3F82-ADFB841B75EE}"/>
              </a:ext>
            </a:extLst>
          </p:cNvPr>
          <p:cNvCxnSpPr>
            <a:cxnSpLocks/>
            <a:stCxn id="10" idx="0"/>
            <a:endCxn id="9" idx="0"/>
          </p:cNvCxnSpPr>
          <p:nvPr/>
        </p:nvCxnSpPr>
        <p:spPr>
          <a:xfrm rot="16200000" flipV="1">
            <a:off x="7634796" y="1461349"/>
            <a:ext cx="11216" cy="4559994"/>
          </a:xfrm>
          <a:prstGeom prst="bentConnector3">
            <a:avLst>
              <a:gd name="adj1" fmla="val 2138160"/>
            </a:avLst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Verbindingslijn: gebogen 122">
            <a:extLst>
              <a:ext uri="{FF2B5EF4-FFF2-40B4-BE49-F238E27FC236}">
                <a16:creationId xmlns:a16="http://schemas.microsoft.com/office/drawing/2014/main" id="{5781479B-6730-05AC-D03C-EC8A4E8E1797}"/>
              </a:ext>
            </a:extLst>
          </p:cNvPr>
          <p:cNvCxnSpPr>
            <a:stCxn id="9" idx="2"/>
            <a:endCxn id="10" idx="2"/>
          </p:cNvCxnSpPr>
          <p:nvPr/>
        </p:nvCxnSpPr>
        <p:spPr>
          <a:xfrm rot="16200000" flipH="1">
            <a:off x="7634796" y="2541349"/>
            <a:ext cx="11216" cy="4559994"/>
          </a:xfrm>
          <a:prstGeom prst="bentConnector3">
            <a:avLst>
              <a:gd name="adj1" fmla="val 2138160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kstvak 124">
            <a:extLst>
              <a:ext uri="{FF2B5EF4-FFF2-40B4-BE49-F238E27FC236}">
                <a16:creationId xmlns:a16="http://schemas.microsoft.com/office/drawing/2014/main" id="{06CBF1E6-5104-DD94-D3C5-0950B8BC2C0C}"/>
              </a:ext>
            </a:extLst>
          </p:cNvPr>
          <p:cNvSpPr txBox="1"/>
          <p:nvPr/>
        </p:nvSpPr>
        <p:spPr>
          <a:xfrm>
            <a:off x="9870790" y="2822865"/>
            <a:ext cx="423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</a:t>
            </a:r>
          </a:p>
        </p:txBody>
      </p:sp>
      <p:cxnSp>
        <p:nvCxnSpPr>
          <p:cNvPr id="4" name="Verbindingslijn: gebogen 3">
            <a:extLst>
              <a:ext uri="{FF2B5EF4-FFF2-40B4-BE49-F238E27FC236}">
                <a16:creationId xmlns:a16="http://schemas.microsoft.com/office/drawing/2014/main" id="{240D846C-BC67-12FD-6C2D-7AB64616FF6F}"/>
              </a:ext>
            </a:extLst>
          </p:cNvPr>
          <p:cNvCxnSpPr>
            <a:cxnSpLocks/>
            <a:stCxn id="8" idx="0"/>
            <a:endCxn id="3" idx="3"/>
          </p:cNvCxnSpPr>
          <p:nvPr/>
        </p:nvCxnSpPr>
        <p:spPr>
          <a:xfrm rot="16200000" flipV="1">
            <a:off x="1807457" y="3005361"/>
            <a:ext cx="304043" cy="818695"/>
          </a:xfrm>
          <a:prstGeom prst="bentConnector2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>
            <a:extLst>
              <a:ext uri="{FF2B5EF4-FFF2-40B4-BE49-F238E27FC236}">
                <a16:creationId xmlns:a16="http://schemas.microsoft.com/office/drawing/2014/main" id="{A2E00661-CF7E-82AD-71C6-D2AE9305A2E0}"/>
              </a:ext>
            </a:extLst>
          </p:cNvPr>
          <p:cNvCxnSpPr>
            <a:cxnSpLocks/>
          </p:cNvCxnSpPr>
          <p:nvPr/>
        </p:nvCxnSpPr>
        <p:spPr>
          <a:xfrm>
            <a:off x="10869355" y="4835227"/>
            <a:ext cx="0" cy="4815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vak 24">
            <a:extLst>
              <a:ext uri="{FF2B5EF4-FFF2-40B4-BE49-F238E27FC236}">
                <a16:creationId xmlns:a16="http://schemas.microsoft.com/office/drawing/2014/main" id="{F4466FFC-B2F4-5C67-B4B1-72E87A1DE553}"/>
              </a:ext>
            </a:extLst>
          </p:cNvPr>
          <p:cNvSpPr txBox="1"/>
          <p:nvPr/>
        </p:nvSpPr>
        <p:spPr>
          <a:xfrm>
            <a:off x="8535934" y="5903930"/>
            <a:ext cx="637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</a:t>
            </a:r>
            <a:endParaRPr kumimoji="0" lang="nl-NL" sz="12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cxnSp>
        <p:nvCxnSpPr>
          <p:cNvPr id="26" name="Verbindingslijn: gebogen 25">
            <a:extLst>
              <a:ext uri="{FF2B5EF4-FFF2-40B4-BE49-F238E27FC236}">
                <a16:creationId xmlns:a16="http://schemas.microsoft.com/office/drawing/2014/main" id="{AA684982-078C-7E37-9D45-D5722D0E1523}"/>
              </a:ext>
            </a:extLst>
          </p:cNvPr>
          <p:cNvCxnSpPr>
            <a:cxnSpLocks/>
            <a:stCxn id="108" idx="1"/>
            <a:endCxn id="3" idx="0"/>
          </p:cNvCxnSpPr>
          <p:nvPr/>
        </p:nvCxnSpPr>
        <p:spPr>
          <a:xfrm rot="10800000" flipV="1">
            <a:off x="782568" y="2744146"/>
            <a:ext cx="6382896" cy="39748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AB604E49-A1D1-F34E-22EB-536404BEB772}"/>
              </a:ext>
            </a:extLst>
          </p:cNvPr>
          <p:cNvSpPr txBox="1"/>
          <p:nvPr/>
        </p:nvSpPr>
        <p:spPr>
          <a:xfrm>
            <a:off x="40918" y="6033470"/>
            <a:ext cx="97270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Gele lijnen, 1a, 1b, 1d: de uitwisselingen die vallen onder de ketensamenwerking Logistiek Proces Doorstroomtoets po,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https://www.edustandaard.nl/standaard_afspraken/doorstroomtoets-po</a:t>
            </a: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Rode lijnen, 1c: Afname van een toets bij een toetsaanbieder (online of op papier)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Verbindingslijn: gebogen 4">
            <a:extLst>
              <a:ext uri="{FF2B5EF4-FFF2-40B4-BE49-F238E27FC236}">
                <a16:creationId xmlns:a16="http://schemas.microsoft.com/office/drawing/2014/main" id="{54353557-0972-0236-1CBD-427FCDC11A9B}"/>
              </a:ext>
            </a:extLst>
          </p:cNvPr>
          <p:cNvCxnSpPr>
            <a:cxnSpLocks/>
            <a:endCxn id="10" idx="2"/>
          </p:cNvCxnSpPr>
          <p:nvPr/>
        </p:nvCxnSpPr>
        <p:spPr>
          <a:xfrm>
            <a:off x="5143500" y="4797427"/>
            <a:ext cx="4776901" cy="29527"/>
          </a:xfrm>
          <a:prstGeom prst="bentConnector4">
            <a:avLst>
              <a:gd name="adj1" fmla="val 240"/>
              <a:gd name="adj2" fmla="val 3583930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>
            <a:extLst>
              <a:ext uri="{FF2B5EF4-FFF2-40B4-BE49-F238E27FC236}">
                <a16:creationId xmlns:a16="http://schemas.microsoft.com/office/drawing/2014/main" id="{70B52BE2-21A0-BA12-CA58-74F8E1025E08}"/>
              </a:ext>
            </a:extLst>
          </p:cNvPr>
          <p:cNvSpPr txBox="1"/>
          <p:nvPr/>
        </p:nvSpPr>
        <p:spPr>
          <a:xfrm>
            <a:off x="6079507" y="5444036"/>
            <a:ext cx="723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</a:t>
            </a:r>
            <a:endParaRPr kumimoji="0" lang="nl-NL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EE276F0-4FE5-C92E-E203-D88A228517D6}"/>
              </a:ext>
            </a:extLst>
          </p:cNvPr>
          <p:cNvSpPr txBox="1"/>
          <p:nvPr/>
        </p:nvSpPr>
        <p:spPr>
          <a:xfrm>
            <a:off x="6477632" y="5550791"/>
            <a:ext cx="3319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Voorlopig schooladvies (heenweg)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2B12E07-6E62-631F-56F4-F737B78605B0}"/>
              </a:ext>
            </a:extLst>
          </p:cNvPr>
          <p:cNvSpPr txBox="1"/>
          <p:nvPr/>
        </p:nvSpPr>
        <p:spPr>
          <a:xfrm>
            <a:off x="10841134" y="2769183"/>
            <a:ext cx="423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7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6619176A-E8C0-9D3A-B8D0-6133AD8C6216}"/>
              </a:ext>
            </a:extLst>
          </p:cNvPr>
          <p:cNvSpPr txBox="1"/>
          <p:nvPr/>
        </p:nvSpPr>
        <p:spPr>
          <a:xfrm>
            <a:off x="10841134" y="3070913"/>
            <a:ext cx="1328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Voorlopig schooladvies </a:t>
            </a:r>
          </a:p>
        </p:txBody>
      </p:sp>
    </p:spTree>
    <p:extLst>
      <p:ext uri="{BB962C8B-B14F-4D97-AF65-F5344CB8AC3E}">
        <p14:creationId xmlns:p14="http://schemas.microsoft.com/office/powerpoint/2010/main" val="307009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86704-F10E-1912-2CF7-40C5FEA14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ECB11E-F583-77DC-FEB9-55E01DAAB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58" y="274639"/>
            <a:ext cx="11521280" cy="706090"/>
          </a:xfrm>
        </p:spPr>
        <p:txBody>
          <a:bodyPr/>
          <a:lstStyle/>
          <a:p>
            <a:r>
              <a:rPr lang="nl-NL" dirty="0"/>
              <a:t>Doorstroomtoets po - ontwikkeling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183814-E2E0-A95E-D59B-02785EAD1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359" y="1051297"/>
            <a:ext cx="11521279" cy="5108203"/>
          </a:xfrm>
        </p:spPr>
        <p:txBody>
          <a:bodyPr/>
          <a:lstStyle/>
          <a:p>
            <a:r>
              <a:rPr lang="nl-NL" dirty="0"/>
              <a:t>Eerst Cito-eindtoets: afspraken tussen Cito en LAS om bestanden die Cito kon verwerken uit te wisselen (via up- en downloaden van EDXML-bestanden).</a:t>
            </a:r>
          </a:p>
          <a:p>
            <a:r>
              <a:rPr lang="nl-NL" dirty="0"/>
              <a:t>In 2014 na overheidsbesluit meerdere toetsaanbieders naast Cito: PO-Raad heeft voor level </a:t>
            </a:r>
            <a:r>
              <a:rPr lang="nl-NL" dirty="0" err="1"/>
              <a:t>playing</a:t>
            </a:r>
            <a:r>
              <a:rPr lang="nl-NL" dirty="0"/>
              <a:t> field gepleit om de uitwisseling met de LAS voor alle toetsaanbieders mogelijk te maken.</a:t>
            </a:r>
          </a:p>
          <a:p>
            <a:r>
              <a:rPr lang="nl-NL" dirty="0"/>
              <a:t>In 2020 na risicoanalyse met PO-Raad en OCW en BIV-classificatie (met de dienstverleners) de uitwisseling gebaseerd op m2m-uitwisseling met Edukoppeling (REST-profiel).</a:t>
            </a:r>
          </a:p>
          <a:p>
            <a:r>
              <a:rPr lang="nl-NL" dirty="0"/>
              <a:t>In 2021 de uitwisselingen in de ketensamenwerking gemandateerd via OSR (extra beveiliging tegen datalekken).</a:t>
            </a:r>
          </a:p>
          <a:p>
            <a:r>
              <a:rPr lang="nl-NL" dirty="0"/>
              <a:t>2023: Eindtoets wordt Doorstroomtoets (logistiek proces is hetzelfde)</a:t>
            </a:r>
          </a:p>
          <a:p>
            <a:r>
              <a:rPr lang="nl-NL" dirty="0"/>
              <a:t>In 2025 m2m-uitwisseling van voorlopig schooladviezen tussen LAS en </a:t>
            </a:r>
            <a:r>
              <a:rPr lang="nl-NL" dirty="0" err="1"/>
              <a:t>toetsvoorziening</a:t>
            </a:r>
            <a:r>
              <a:rPr lang="nl-NL" dirty="0"/>
              <a:t> toegevoegd aan de ketenafspraak </a:t>
            </a:r>
            <a:r>
              <a:rPr lang="nl-NL" dirty="0" err="1"/>
              <a:t>tbv</a:t>
            </a:r>
            <a:r>
              <a:rPr lang="nl-NL" dirty="0"/>
              <a:t> onderzoek </a:t>
            </a:r>
            <a:r>
              <a:rPr lang="nl-NL" dirty="0" err="1"/>
              <a:t>CVtE</a:t>
            </a:r>
            <a:r>
              <a:rPr lang="nl-NL" dirty="0"/>
              <a:t> en betere rapportages richting scholen</a:t>
            </a:r>
          </a:p>
          <a:p>
            <a:pPr marL="3810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20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FEE1C-B39C-925A-617A-2500A66EA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91E48-5347-156F-6321-33CA31509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58" y="274639"/>
            <a:ext cx="11521280" cy="706090"/>
          </a:xfrm>
        </p:spPr>
        <p:txBody>
          <a:bodyPr/>
          <a:lstStyle/>
          <a:p>
            <a:r>
              <a:rPr lang="nl-NL" dirty="0"/>
              <a:t>Doorstroomtoets po – stand van zaken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E71C2C2-C4B2-1FAE-3E69-38B38302A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359" y="1051297"/>
            <a:ext cx="11521279" cy="5108203"/>
          </a:xfrm>
        </p:spPr>
        <p:txBody>
          <a:bodyPr/>
          <a:lstStyle/>
          <a:p>
            <a:r>
              <a:rPr lang="nl-NL" dirty="0"/>
              <a:t>Actieve ketensamenwerking met 2 LAS-dienstverleners (3</a:t>
            </a:r>
            <a:r>
              <a:rPr lang="nl-NL" baseline="30000" dirty="0"/>
              <a:t>de</a:t>
            </a:r>
            <a:r>
              <a:rPr lang="nl-NL" dirty="0"/>
              <a:t> is recent aangeschoven) en 6 private toetsaanbieders en 1 publieke (Stichting Cito), PO-Raad (hoofdcoördinatie), </a:t>
            </a:r>
            <a:r>
              <a:rPr lang="nl-NL" dirty="0" err="1"/>
              <a:t>CVtE</a:t>
            </a:r>
            <a:r>
              <a:rPr lang="nl-NL" dirty="0"/>
              <a:t>, DUO, Kennisnet (OSR), Kennisnet/Edustandaard (inhoudelijke en technische coördinatie).</a:t>
            </a:r>
          </a:p>
          <a:p>
            <a:r>
              <a:rPr lang="nl-NL" dirty="0"/>
              <a:t>Niet alleen specificaties bepalen en vaststellen maar ook planning opstellen, monitoring, afstemming over communicatie etc.</a:t>
            </a:r>
          </a:p>
          <a:p>
            <a:r>
              <a:rPr lang="nl-NL" dirty="0"/>
              <a:t>Ketenoverleg komt gemiddeld 3 tot 4 keer per jaar bijeen.</a:t>
            </a:r>
          </a:p>
          <a:p>
            <a:r>
              <a:rPr lang="nl-NL" dirty="0"/>
              <a:t>Onderwijsveld is zeer geholpen met deze ketensamenwerking: minder administratieve lasten, minder fouten in de gegevens, onderwijsbesturen hebben meer zicht en controle.</a:t>
            </a:r>
          </a:p>
          <a:p>
            <a:pPr marL="3810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4817250"/>
      </p:ext>
    </p:extLst>
  </p:cSld>
  <p:clrMapOvr>
    <a:masterClrMapping/>
  </p:clrMapOvr>
</p:sld>
</file>

<file path=ppt/theme/theme1.xml><?xml version="1.0" encoding="utf-8"?>
<a:theme xmlns:a="http://schemas.openxmlformats.org/drawingml/2006/main" name="Edustandaard">
  <a:themeElements>
    <a:clrScheme name="Edustandaard">
      <a:dk1>
        <a:srgbClr val="1C1C22"/>
      </a:dk1>
      <a:lt1>
        <a:srgbClr val="FFFFFF"/>
      </a:lt1>
      <a:dk2>
        <a:srgbClr val="1C1C22"/>
      </a:dk2>
      <a:lt2>
        <a:srgbClr val="FFFFFF"/>
      </a:lt2>
      <a:accent1>
        <a:srgbClr val="0FA67E"/>
      </a:accent1>
      <a:accent2>
        <a:srgbClr val="EDEDE5"/>
      </a:accent2>
      <a:accent3>
        <a:srgbClr val="84B496"/>
      </a:accent3>
      <a:accent4>
        <a:srgbClr val="5C7373"/>
      </a:accent4>
      <a:accent5>
        <a:srgbClr val="4A7A5C"/>
      </a:accent5>
      <a:accent6>
        <a:srgbClr val="ABAA84"/>
      </a:accent6>
      <a:hlink>
        <a:srgbClr val="718E8D"/>
      </a:hlink>
      <a:folHlink>
        <a:srgbClr val="0FA67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dustandaard" id="{5067ECD2-29F3-4E30-8A1A-EA84840A594B}" vid="{70763739-9299-462F-BE8C-44AA4D2D7EB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E62FD89A9D6642B77167C6B5BF1437" ma:contentTypeVersion="17" ma:contentTypeDescription="Een nieuw document maken." ma:contentTypeScope="" ma:versionID="6e01c98577c7a960022b93c46c731029">
  <xsd:schema xmlns:xsd="http://www.w3.org/2001/XMLSchema" xmlns:xs="http://www.w3.org/2001/XMLSchema" xmlns:p="http://schemas.microsoft.com/office/2006/metadata/properties" xmlns:ns2="39a99b76-c1ba-496d-a4ea-cabdd8ad772e" xmlns:ns3="b4e29972-5c5e-47fe-ad12-00d039a17518" targetNamespace="http://schemas.microsoft.com/office/2006/metadata/properties" ma:root="true" ma:fieldsID="660e823ce0bd30c3c82ab285b414e85a" ns2:_="" ns3:_="">
    <xsd:import namespace="39a99b76-c1ba-496d-a4ea-cabdd8ad772e"/>
    <xsd:import namespace="b4e29972-5c5e-47fe-ad12-00d039a175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a99b76-c1ba-496d-a4ea-cabdd8ad7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199ab15d-996d-49bb-af37-1ae2e5a914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29972-5c5e-47fe-ad12-00d039a175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a10be8c-9171-4d64-bd4a-46da42226ece}" ma:internalName="TaxCatchAll" ma:showField="CatchAllData" ma:web="b4e29972-5c5e-47fe-ad12-00d039a175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4e29972-5c5e-47fe-ad12-00d039a17518">
      <UserInfo>
        <DisplayName>Dirk Linden</DisplayName>
        <AccountId>14</AccountId>
        <AccountType/>
      </UserInfo>
      <UserInfo>
        <DisplayName>Henk Nijstad</DisplayName>
        <AccountId>12</AccountId>
        <AccountType/>
      </UserInfo>
    </SharedWithUsers>
    <TaxCatchAll xmlns="b4e29972-5c5e-47fe-ad12-00d039a17518" xsi:nil="true"/>
    <lcf76f155ced4ddcb4097134ff3c332f xmlns="39a99b76-c1ba-496d-a4ea-cabdd8ad772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93AC6B-3B22-4F12-83A0-ECD95C6520A9}"/>
</file>

<file path=customXml/itemProps2.xml><?xml version="1.0" encoding="utf-8"?>
<ds:datastoreItem xmlns:ds="http://schemas.openxmlformats.org/officeDocument/2006/customXml" ds:itemID="{0E1A6174-0A85-42E3-B517-C5440709FA05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7d65efcd-a0e8-46e5-8fce-0a0c8062aa65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b8e3964-0583-4d76-8741-ab414fa70b1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1C6B94B-8513-403D-8598-F53B03FED9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Breedbeeld</PresentationFormat>
  <Paragraphs>73</Paragraphs>
  <Slides>5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Verdana</vt:lpstr>
      <vt:lpstr>Edustandaard</vt:lpstr>
      <vt:lpstr>Kantoorthema</vt:lpstr>
      <vt:lpstr>Logistiek proces Doorstroomtoets po</vt:lpstr>
      <vt:lpstr>Doorstroomtoets po - karakteristieken</vt:lpstr>
      <vt:lpstr>PowerPoint-presentatie</vt:lpstr>
      <vt:lpstr>Doorstroomtoets po - ontwikkeling</vt:lpstr>
      <vt:lpstr>Doorstroomtoets po – stand van zaken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Architectuurscan  &lt;Onderwerp&gt;</dc:title>
  <dc:creator>Joeri van Es</dc:creator>
  <cp:lastModifiedBy>Brian Dommisse</cp:lastModifiedBy>
  <cp:revision>3</cp:revision>
  <dcterms:modified xsi:type="dcterms:W3CDTF">2025-09-11T10:41:12Z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0x01010077E62FD89A9D6642B77167C6B5BF1437</vt:lpwstr>
  </property>
  <property fmtid="{D5CDD505-2E9C-101B-9397-08002B2CF9AE}" pid="3" name="MediaServiceImageTags">
    <vt:lpwstr/>
  </property>
</Properties>
</file>