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</p:sldMasterIdLst>
  <p:notesMasterIdLst>
    <p:notesMasterId r:id="rId15"/>
  </p:notesMasterIdLst>
  <p:handoutMasterIdLst>
    <p:handoutMasterId r:id="rId16"/>
  </p:handoutMasterIdLst>
  <p:sldIdLst>
    <p:sldId id="662" r:id="rId5"/>
    <p:sldId id="683" r:id="rId6"/>
    <p:sldId id="684" r:id="rId7"/>
    <p:sldId id="663" r:id="rId8"/>
    <p:sldId id="667" r:id="rId9"/>
    <p:sldId id="668" r:id="rId10"/>
    <p:sldId id="272" r:id="rId11"/>
    <p:sldId id="673" r:id="rId12"/>
    <p:sldId id="674" r:id="rId13"/>
    <p:sldId id="675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6B98ED9C-235F-2346-87DB-3CB8679BFCE3}">
          <p14:sldIdLst>
            <p14:sldId id="662"/>
            <p14:sldId id="683"/>
            <p14:sldId id="684"/>
            <p14:sldId id="663"/>
            <p14:sldId id="667"/>
            <p14:sldId id="668"/>
            <p14:sldId id="272"/>
            <p14:sldId id="673"/>
            <p14:sldId id="674"/>
            <p14:sldId id="6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C4D511-889E-6A03-C944-6FB72347CAE3}" name="wm.vanzanten@alfa-college.nl" initials="wm" userId="S::urn:spo:guest#wm.vanzanten@alfa-college.nl::" providerId="AD"/>
  <p188:author id="{27B8E825-DBC2-647F-F53B-D524766C4C1A}" name="r.vos@mbodigitaal.nl" initials="r." userId="S::urn:spo:guest#r.vos@mbodigitaal.nl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6D89"/>
    <a:srgbClr val="1A7399"/>
    <a:srgbClr val="704888"/>
    <a:srgbClr val="534394"/>
    <a:srgbClr val="6F49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064F4B-B244-46B5-9ADC-40A969A4D301}" v="4" dt="2025-07-01T11:12:51.1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17" autoAdjust="0"/>
    <p:restoredTop sz="96200"/>
  </p:normalViewPr>
  <p:slideViewPr>
    <p:cSldViewPr snapToGrid="0" snapToObjects="1">
      <p:cViewPr varScale="1">
        <p:scale>
          <a:sx n="79" d="100"/>
          <a:sy n="79" d="100"/>
        </p:scale>
        <p:origin x="413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21" d="100"/>
          <a:sy n="121" d="100"/>
        </p:scale>
        <p:origin x="50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ri van Es" userId="0ed0ab33-b5f7-429c-b023-64231d4a41c2" providerId="ADAL" clId="{D9A70FC4-6915-4E63-8F2F-EB71B087BE4D}"/>
    <pc:docChg chg="undo custSel addSld modSld sldOrd modMainMaster modSection">
      <pc:chgData name="Joeri van Es" userId="0ed0ab33-b5f7-429c-b023-64231d4a41c2" providerId="ADAL" clId="{D9A70FC4-6915-4E63-8F2F-EB71B087BE4D}" dt="2025-06-23T10:39:45.172" v="1468" actId="20577"/>
      <pc:docMkLst>
        <pc:docMk/>
      </pc:docMkLst>
      <pc:sldChg chg="modSp add mod">
        <pc:chgData name="Joeri van Es" userId="0ed0ab33-b5f7-429c-b023-64231d4a41c2" providerId="ADAL" clId="{D9A70FC4-6915-4E63-8F2F-EB71B087BE4D}" dt="2025-06-23T10:13:28.276" v="304" actId="20577"/>
        <pc:sldMkLst>
          <pc:docMk/>
          <pc:sldMk cId="0" sldId="258"/>
        </pc:sldMkLst>
      </pc:sldChg>
      <pc:sldChg chg="modSp add mod">
        <pc:chgData name="Joeri van Es" userId="0ed0ab33-b5f7-429c-b023-64231d4a41c2" providerId="ADAL" clId="{D9A70FC4-6915-4E63-8F2F-EB71B087BE4D}" dt="2025-06-23T10:18:49.499" v="323" actId="207"/>
        <pc:sldMkLst>
          <pc:docMk/>
          <pc:sldMk cId="0" sldId="260"/>
        </pc:sldMkLst>
      </pc:sldChg>
      <pc:sldChg chg="modSp add mod modAnim">
        <pc:chgData name="Joeri van Es" userId="0ed0ab33-b5f7-429c-b023-64231d4a41c2" providerId="ADAL" clId="{D9A70FC4-6915-4E63-8F2F-EB71B087BE4D}" dt="2025-06-23T10:31:42.925" v="1102" actId="20577"/>
        <pc:sldMkLst>
          <pc:docMk/>
          <pc:sldMk cId="0" sldId="262"/>
        </pc:sldMkLst>
      </pc:sldChg>
      <pc:sldChg chg="modSp add mod">
        <pc:chgData name="Joeri van Es" userId="0ed0ab33-b5f7-429c-b023-64231d4a41c2" providerId="ADAL" clId="{D9A70FC4-6915-4E63-8F2F-EB71B087BE4D}" dt="2025-06-23T10:21:30.796" v="384" actId="12"/>
        <pc:sldMkLst>
          <pc:docMk/>
          <pc:sldMk cId="2302764492" sldId="267"/>
        </pc:sldMkLst>
      </pc:sldChg>
      <pc:sldChg chg="addSp delSp modSp add mod modClrScheme chgLayout">
        <pc:chgData name="Joeri van Es" userId="0ed0ab33-b5f7-429c-b023-64231d4a41c2" providerId="ADAL" clId="{D9A70FC4-6915-4E63-8F2F-EB71B087BE4D}" dt="2025-06-23T09:48:31.337" v="119" actId="1076"/>
        <pc:sldMkLst>
          <pc:docMk/>
          <pc:sldMk cId="2285814347" sldId="272"/>
        </pc:sldMkLst>
        <pc:spChg chg="mod ord">
          <ac:chgData name="Joeri van Es" userId="0ed0ab33-b5f7-429c-b023-64231d4a41c2" providerId="ADAL" clId="{D9A70FC4-6915-4E63-8F2F-EB71B087BE4D}" dt="2025-06-23T09:47:52.121" v="112" actId="700"/>
          <ac:spMkLst>
            <pc:docMk/>
            <pc:sldMk cId="2285814347" sldId="272"/>
            <ac:spMk id="2" creationId="{56F7020E-5B3D-5B18-1EF4-932E9FC170AA}"/>
          </ac:spMkLst>
        </pc:spChg>
        <pc:spChg chg="add mod ord">
          <ac:chgData name="Joeri van Es" userId="0ed0ab33-b5f7-429c-b023-64231d4a41c2" providerId="ADAL" clId="{D9A70FC4-6915-4E63-8F2F-EB71B087BE4D}" dt="2025-06-23T09:47:56.174" v="114" actId="20577"/>
          <ac:spMkLst>
            <pc:docMk/>
            <pc:sldMk cId="2285814347" sldId="272"/>
            <ac:spMk id="5" creationId="{857E07C8-286C-7C60-978E-B18A465EBCD5}"/>
          </ac:spMkLst>
        </pc:spChg>
        <pc:graphicFrameChg chg="mod">
          <ac:chgData name="Joeri van Es" userId="0ed0ab33-b5f7-429c-b023-64231d4a41c2" providerId="ADAL" clId="{D9A70FC4-6915-4E63-8F2F-EB71B087BE4D}" dt="2025-06-23T09:48:31.337" v="119" actId="1076"/>
          <ac:graphicFrameMkLst>
            <pc:docMk/>
            <pc:sldMk cId="2285814347" sldId="272"/>
            <ac:graphicFrameMk id="3" creationId="{0D473DC1-8B94-FC17-FF88-38B50718B3A6}"/>
          </ac:graphicFrameMkLst>
        </pc:graphicFrameChg>
        <pc:graphicFrameChg chg="mod">
          <ac:chgData name="Joeri van Es" userId="0ed0ab33-b5f7-429c-b023-64231d4a41c2" providerId="ADAL" clId="{D9A70FC4-6915-4E63-8F2F-EB71B087BE4D}" dt="2025-06-23T09:25:30.214" v="13"/>
          <ac:graphicFrameMkLst>
            <pc:docMk/>
            <pc:sldMk cId="2285814347" sldId="272"/>
            <ac:graphicFrameMk id="4" creationId="{F0320D5B-D2F8-237B-1C7B-159C1AEEE41E}"/>
          </ac:graphicFrameMkLst>
        </pc:graphicFrameChg>
      </pc:sldChg>
      <pc:sldChg chg="addSp delSp modSp mod modClrScheme chgLayout">
        <pc:chgData name="Joeri van Es" userId="0ed0ab33-b5f7-429c-b023-64231d4a41c2" providerId="ADAL" clId="{D9A70FC4-6915-4E63-8F2F-EB71B087BE4D}" dt="2025-06-23T10:06:57.229" v="215" actId="20577"/>
        <pc:sldMkLst>
          <pc:docMk/>
          <pc:sldMk cId="3194696554" sldId="662"/>
        </pc:sldMkLst>
        <pc:spChg chg="mod ord">
          <ac:chgData name="Joeri van Es" userId="0ed0ab33-b5f7-429c-b023-64231d4a41c2" providerId="ADAL" clId="{D9A70FC4-6915-4E63-8F2F-EB71B087BE4D}" dt="2025-06-23T09:34:20.944" v="26" actId="700"/>
          <ac:spMkLst>
            <pc:docMk/>
            <pc:sldMk cId="3194696554" sldId="662"/>
            <ac:spMk id="2" creationId="{ACA3A8DA-0FEA-3171-6E0C-73508055C5BE}"/>
          </ac:spMkLst>
        </pc:spChg>
        <pc:spChg chg="mod ord">
          <ac:chgData name="Joeri van Es" userId="0ed0ab33-b5f7-429c-b023-64231d4a41c2" providerId="ADAL" clId="{D9A70FC4-6915-4E63-8F2F-EB71B087BE4D}" dt="2025-06-23T10:06:57.229" v="215" actId="20577"/>
          <ac:spMkLst>
            <pc:docMk/>
            <pc:sldMk cId="3194696554" sldId="662"/>
            <ac:spMk id="3" creationId="{6E59FA7B-91DB-8207-3ECC-09CD6294213C}"/>
          </ac:spMkLst>
        </pc:spChg>
      </pc:sldChg>
      <pc:sldChg chg="addSp delSp modSp mod modClrScheme chgLayout">
        <pc:chgData name="Joeri van Es" userId="0ed0ab33-b5f7-429c-b023-64231d4a41c2" providerId="ADAL" clId="{D9A70FC4-6915-4E63-8F2F-EB71B087BE4D}" dt="2025-06-23T09:52:46.382" v="201" actId="20577"/>
        <pc:sldMkLst>
          <pc:docMk/>
          <pc:sldMk cId="1430969956" sldId="663"/>
        </pc:sldMkLst>
        <pc:spChg chg="add mod ord">
          <ac:chgData name="Joeri van Es" userId="0ed0ab33-b5f7-429c-b023-64231d4a41c2" providerId="ADAL" clId="{D9A70FC4-6915-4E63-8F2F-EB71B087BE4D}" dt="2025-06-23T09:52:46.382" v="201" actId="20577"/>
          <ac:spMkLst>
            <pc:docMk/>
            <pc:sldMk cId="1430969956" sldId="663"/>
            <ac:spMk id="2" creationId="{5965C603-6F6D-05EB-E141-DCFC363C553B}"/>
          </ac:spMkLst>
        </pc:spChg>
        <pc:spChg chg="mod ord">
          <ac:chgData name="Joeri van Es" userId="0ed0ab33-b5f7-429c-b023-64231d4a41c2" providerId="ADAL" clId="{D9A70FC4-6915-4E63-8F2F-EB71B087BE4D}" dt="2025-06-23T09:51:52.802" v="169" actId="700"/>
          <ac:spMkLst>
            <pc:docMk/>
            <pc:sldMk cId="1430969956" sldId="663"/>
            <ac:spMk id="5" creationId="{AAD7D02B-6DBE-D05D-F0AD-724B95C384F3}"/>
          </ac:spMkLst>
        </pc:spChg>
        <pc:spChg chg="mod ord">
          <ac:chgData name="Joeri van Es" userId="0ed0ab33-b5f7-429c-b023-64231d4a41c2" providerId="ADAL" clId="{D9A70FC4-6915-4E63-8F2F-EB71B087BE4D}" dt="2025-06-23T09:52:34.872" v="199" actId="20577"/>
          <ac:spMkLst>
            <pc:docMk/>
            <pc:sldMk cId="1430969956" sldId="663"/>
            <ac:spMk id="6" creationId="{8B3010CC-EA92-44F6-1350-277ED37C88F0}"/>
          </ac:spMkLst>
        </pc:spChg>
      </pc:sldChg>
      <pc:sldChg chg="addSp delSp modSp mod modClrScheme chgLayout">
        <pc:chgData name="Joeri van Es" userId="0ed0ab33-b5f7-429c-b023-64231d4a41c2" providerId="ADAL" clId="{D9A70FC4-6915-4E63-8F2F-EB71B087BE4D}" dt="2025-06-23T09:42:53.049" v="74"/>
        <pc:sldMkLst>
          <pc:docMk/>
          <pc:sldMk cId="2531581356" sldId="664"/>
        </pc:sldMkLst>
      </pc:sldChg>
      <pc:sldChg chg="addSp modSp mod modClrScheme chgLayout">
        <pc:chgData name="Joeri van Es" userId="0ed0ab33-b5f7-429c-b023-64231d4a41c2" providerId="ADAL" clId="{D9A70FC4-6915-4E63-8F2F-EB71B087BE4D}" dt="2025-06-23T09:43:29.527" v="78" actId="14100"/>
        <pc:sldMkLst>
          <pc:docMk/>
          <pc:sldMk cId="2205533229" sldId="665"/>
        </pc:sldMkLst>
      </pc:sldChg>
      <pc:sldChg chg="addSp modSp mod modClrScheme chgLayout">
        <pc:chgData name="Joeri van Es" userId="0ed0ab33-b5f7-429c-b023-64231d4a41c2" providerId="ADAL" clId="{D9A70FC4-6915-4E63-8F2F-EB71B087BE4D}" dt="2025-06-23T09:44:39.694" v="83" actId="20577"/>
        <pc:sldMkLst>
          <pc:docMk/>
          <pc:sldMk cId="389123416" sldId="666"/>
        </pc:sldMkLst>
      </pc:sldChg>
      <pc:sldChg chg="addSp modSp mod modClrScheme chgLayout">
        <pc:chgData name="Joeri van Es" userId="0ed0ab33-b5f7-429c-b023-64231d4a41c2" providerId="ADAL" clId="{D9A70FC4-6915-4E63-8F2F-EB71B087BE4D}" dt="2025-06-23T09:45:10.844" v="89" actId="14100"/>
        <pc:sldMkLst>
          <pc:docMk/>
          <pc:sldMk cId="2307513775" sldId="667"/>
        </pc:sldMkLst>
        <pc:spChg chg="mod ord">
          <ac:chgData name="Joeri van Es" userId="0ed0ab33-b5f7-429c-b023-64231d4a41c2" providerId="ADAL" clId="{D9A70FC4-6915-4E63-8F2F-EB71B087BE4D}" dt="2025-06-23T09:44:50.447" v="84" actId="700"/>
          <ac:spMkLst>
            <pc:docMk/>
            <pc:sldMk cId="2307513775" sldId="667"/>
            <ac:spMk id="3" creationId="{22FD108A-2332-8B15-EA52-042390479E14}"/>
          </ac:spMkLst>
        </pc:spChg>
        <pc:spChg chg="add mod ord">
          <ac:chgData name="Joeri van Es" userId="0ed0ab33-b5f7-429c-b023-64231d4a41c2" providerId="ADAL" clId="{D9A70FC4-6915-4E63-8F2F-EB71B087BE4D}" dt="2025-06-23T09:44:53.924" v="86" actId="20577"/>
          <ac:spMkLst>
            <pc:docMk/>
            <pc:sldMk cId="2307513775" sldId="667"/>
            <ac:spMk id="5" creationId="{D421CB20-0AC5-D3F8-C053-CD1F3088378C}"/>
          </ac:spMkLst>
        </pc:spChg>
      </pc:sldChg>
      <pc:sldChg chg="addSp delSp modSp mod modClrScheme chgLayout">
        <pc:chgData name="Joeri van Es" userId="0ed0ab33-b5f7-429c-b023-64231d4a41c2" providerId="ADAL" clId="{D9A70FC4-6915-4E63-8F2F-EB71B087BE4D}" dt="2025-06-23T09:46:03.755" v="95" actId="1076"/>
        <pc:sldMkLst>
          <pc:docMk/>
          <pc:sldMk cId="2843560568" sldId="668"/>
        </pc:sldMkLst>
        <pc:picChg chg="mod">
          <ac:chgData name="Joeri van Es" userId="0ed0ab33-b5f7-429c-b023-64231d4a41c2" providerId="ADAL" clId="{D9A70FC4-6915-4E63-8F2F-EB71B087BE4D}" dt="2025-06-23T09:46:03.755" v="95" actId="1076"/>
          <ac:picMkLst>
            <pc:docMk/>
            <pc:sldMk cId="2843560568" sldId="668"/>
            <ac:picMk id="4" creationId="{E20B9B43-FC22-FB27-3F6C-5F9AFE520205}"/>
          </ac:picMkLst>
        </pc:picChg>
      </pc:sldChg>
      <pc:sldChg chg="addSp modSp mod modClrScheme chgLayout">
        <pc:chgData name="Joeri van Es" userId="0ed0ab33-b5f7-429c-b023-64231d4a41c2" providerId="ADAL" clId="{D9A70FC4-6915-4E63-8F2F-EB71B087BE4D}" dt="2025-06-23T09:45:32.969" v="92" actId="20577"/>
        <pc:sldMkLst>
          <pc:docMk/>
          <pc:sldMk cId="2385523738" sldId="669"/>
        </pc:sldMkLst>
      </pc:sldChg>
      <pc:sldChg chg="addSp modSp mod ord modClrScheme chgLayout">
        <pc:chgData name="Joeri van Es" userId="0ed0ab33-b5f7-429c-b023-64231d4a41c2" providerId="ADAL" clId="{D9A70FC4-6915-4E63-8F2F-EB71B087BE4D}" dt="2025-06-23T10:09:17.876" v="220"/>
        <pc:sldMkLst>
          <pc:docMk/>
          <pc:sldMk cId="1021986711" sldId="670"/>
        </pc:sldMkLst>
      </pc:sldChg>
      <pc:sldChg chg="addSp modSp mod modClrScheme chgLayout">
        <pc:chgData name="Joeri van Es" userId="0ed0ab33-b5f7-429c-b023-64231d4a41c2" providerId="ADAL" clId="{D9A70FC4-6915-4E63-8F2F-EB71B087BE4D}" dt="2025-06-23T09:47:26.748" v="108" actId="1076"/>
        <pc:sldMkLst>
          <pc:docMk/>
          <pc:sldMk cId="1084460571" sldId="671"/>
        </pc:sldMkLst>
      </pc:sldChg>
      <pc:sldChg chg="addSp modSp mod modClrScheme chgLayout">
        <pc:chgData name="Joeri van Es" userId="0ed0ab33-b5f7-429c-b023-64231d4a41c2" providerId="ADAL" clId="{D9A70FC4-6915-4E63-8F2F-EB71B087BE4D}" dt="2025-06-23T09:47:38.347" v="111" actId="20577"/>
        <pc:sldMkLst>
          <pc:docMk/>
          <pc:sldMk cId="3351978695" sldId="672"/>
        </pc:sldMkLst>
      </pc:sldChg>
      <pc:sldChg chg="addSp modSp mod modClrScheme chgLayout">
        <pc:chgData name="Joeri van Es" userId="0ed0ab33-b5f7-429c-b023-64231d4a41c2" providerId="ADAL" clId="{D9A70FC4-6915-4E63-8F2F-EB71B087BE4D}" dt="2025-06-23T09:51:04.753" v="156" actId="20577"/>
        <pc:sldMkLst>
          <pc:docMk/>
          <pc:sldMk cId="2101717657" sldId="673"/>
        </pc:sldMkLst>
        <pc:spChg chg="mod ord">
          <ac:chgData name="Joeri van Es" userId="0ed0ab33-b5f7-429c-b023-64231d4a41c2" providerId="ADAL" clId="{D9A70FC4-6915-4E63-8F2F-EB71B087BE4D}" dt="2025-06-23T09:51:01.448" v="154" actId="700"/>
          <ac:spMkLst>
            <pc:docMk/>
            <pc:sldMk cId="2101717657" sldId="673"/>
            <ac:spMk id="2" creationId="{2CD5EC0A-4D3B-F5E3-465F-8960877A84A9}"/>
          </ac:spMkLst>
        </pc:spChg>
        <pc:spChg chg="mod ord">
          <ac:chgData name="Joeri van Es" userId="0ed0ab33-b5f7-429c-b023-64231d4a41c2" providerId="ADAL" clId="{D9A70FC4-6915-4E63-8F2F-EB71B087BE4D}" dt="2025-06-23T09:51:01.448" v="154" actId="700"/>
          <ac:spMkLst>
            <pc:docMk/>
            <pc:sldMk cId="2101717657" sldId="673"/>
            <ac:spMk id="3" creationId="{F79285B0-2F02-8D02-9E40-C48398273F79}"/>
          </ac:spMkLst>
        </pc:spChg>
        <pc:spChg chg="add mod ord">
          <ac:chgData name="Joeri van Es" userId="0ed0ab33-b5f7-429c-b023-64231d4a41c2" providerId="ADAL" clId="{D9A70FC4-6915-4E63-8F2F-EB71B087BE4D}" dt="2025-06-23T09:51:04.753" v="156" actId="20577"/>
          <ac:spMkLst>
            <pc:docMk/>
            <pc:sldMk cId="2101717657" sldId="673"/>
            <ac:spMk id="4" creationId="{87092693-CE0D-9966-2A57-D6DC0CEC16DC}"/>
          </ac:spMkLst>
        </pc:spChg>
      </pc:sldChg>
      <pc:sldChg chg="addSp modSp mod modClrScheme chgLayout">
        <pc:chgData name="Joeri van Es" userId="0ed0ab33-b5f7-429c-b023-64231d4a41c2" providerId="ADAL" clId="{D9A70FC4-6915-4E63-8F2F-EB71B087BE4D}" dt="2025-06-23T09:51:13.790" v="160" actId="20577"/>
        <pc:sldMkLst>
          <pc:docMk/>
          <pc:sldMk cId="2772274589" sldId="674"/>
        </pc:sldMkLst>
        <pc:spChg chg="mod ord">
          <ac:chgData name="Joeri van Es" userId="0ed0ab33-b5f7-429c-b023-64231d4a41c2" providerId="ADAL" clId="{D9A70FC4-6915-4E63-8F2F-EB71B087BE4D}" dt="2025-06-23T09:51:10.738" v="158" actId="27636"/>
          <ac:spMkLst>
            <pc:docMk/>
            <pc:sldMk cId="2772274589" sldId="674"/>
            <ac:spMk id="2" creationId="{52D0B2CB-9414-0FEF-48E3-BA3375EC343E}"/>
          </ac:spMkLst>
        </pc:spChg>
        <pc:spChg chg="mod ord">
          <ac:chgData name="Joeri van Es" userId="0ed0ab33-b5f7-429c-b023-64231d4a41c2" providerId="ADAL" clId="{D9A70FC4-6915-4E63-8F2F-EB71B087BE4D}" dt="2025-06-23T09:51:10.640" v="157" actId="700"/>
          <ac:spMkLst>
            <pc:docMk/>
            <pc:sldMk cId="2772274589" sldId="674"/>
            <ac:spMk id="3" creationId="{4D8D459E-02B2-3ECA-7843-4D7ED3D574F9}"/>
          </ac:spMkLst>
        </pc:spChg>
        <pc:spChg chg="add mod ord">
          <ac:chgData name="Joeri van Es" userId="0ed0ab33-b5f7-429c-b023-64231d4a41c2" providerId="ADAL" clId="{D9A70FC4-6915-4E63-8F2F-EB71B087BE4D}" dt="2025-06-23T09:51:13.790" v="160" actId="20577"/>
          <ac:spMkLst>
            <pc:docMk/>
            <pc:sldMk cId="2772274589" sldId="674"/>
            <ac:spMk id="4" creationId="{0FFD1342-2008-3E14-BB4A-BC7CF348BAC7}"/>
          </ac:spMkLst>
        </pc:spChg>
      </pc:sldChg>
      <pc:sldChg chg="addSp modSp mod modClrScheme chgLayout">
        <pc:chgData name="Joeri van Es" userId="0ed0ab33-b5f7-429c-b023-64231d4a41c2" providerId="ADAL" clId="{D9A70FC4-6915-4E63-8F2F-EB71B087BE4D}" dt="2025-06-23T09:51:27.291" v="163" actId="20577"/>
        <pc:sldMkLst>
          <pc:docMk/>
          <pc:sldMk cId="3795349722" sldId="675"/>
        </pc:sldMkLst>
        <pc:spChg chg="mod ord">
          <ac:chgData name="Joeri van Es" userId="0ed0ab33-b5f7-429c-b023-64231d4a41c2" providerId="ADAL" clId="{D9A70FC4-6915-4E63-8F2F-EB71B087BE4D}" dt="2025-06-23T09:51:24.284" v="161" actId="700"/>
          <ac:spMkLst>
            <pc:docMk/>
            <pc:sldMk cId="3795349722" sldId="675"/>
            <ac:spMk id="2" creationId="{F8EA4291-DC5D-53E5-9A4E-223DBDA1EE12}"/>
          </ac:spMkLst>
        </pc:spChg>
        <pc:spChg chg="mod ord">
          <ac:chgData name="Joeri van Es" userId="0ed0ab33-b5f7-429c-b023-64231d4a41c2" providerId="ADAL" clId="{D9A70FC4-6915-4E63-8F2F-EB71B087BE4D}" dt="2025-06-23T09:51:24.284" v="161" actId="700"/>
          <ac:spMkLst>
            <pc:docMk/>
            <pc:sldMk cId="3795349722" sldId="675"/>
            <ac:spMk id="3" creationId="{541D3AAF-8ADA-D3A8-74BA-B356E3EAEBEE}"/>
          </ac:spMkLst>
        </pc:spChg>
        <pc:spChg chg="add mod ord">
          <ac:chgData name="Joeri van Es" userId="0ed0ab33-b5f7-429c-b023-64231d4a41c2" providerId="ADAL" clId="{D9A70FC4-6915-4E63-8F2F-EB71B087BE4D}" dt="2025-06-23T09:51:27.291" v="163" actId="20577"/>
          <ac:spMkLst>
            <pc:docMk/>
            <pc:sldMk cId="3795349722" sldId="675"/>
            <ac:spMk id="4" creationId="{511C9D45-5C1B-8214-2E65-D656E7BCAB09}"/>
          </ac:spMkLst>
        </pc:spChg>
      </pc:sldChg>
      <pc:sldChg chg="addSp modSp mod ord modClrScheme chgLayout">
        <pc:chgData name="Joeri van Es" userId="0ed0ab33-b5f7-429c-b023-64231d4a41c2" providerId="ADAL" clId="{D9A70FC4-6915-4E63-8F2F-EB71B087BE4D}" dt="2025-06-23T10:09:17.876" v="220"/>
        <pc:sldMkLst>
          <pc:docMk/>
          <pc:sldMk cId="833812152" sldId="676"/>
        </pc:sldMkLst>
      </pc:sldChg>
      <pc:sldChg chg="addSp modSp mod modClrScheme modShow chgLayout">
        <pc:chgData name="Joeri van Es" userId="0ed0ab33-b5f7-429c-b023-64231d4a41c2" providerId="ADAL" clId="{D9A70FC4-6915-4E63-8F2F-EB71B087BE4D}" dt="2025-06-23T10:36:55.135" v="1291" actId="729"/>
        <pc:sldMkLst>
          <pc:docMk/>
          <pc:sldMk cId="557739593" sldId="677"/>
        </pc:sldMkLst>
      </pc:sldChg>
      <pc:sldChg chg="addSp modSp mod modClrScheme modShow chgLayout">
        <pc:chgData name="Joeri van Es" userId="0ed0ab33-b5f7-429c-b023-64231d4a41c2" providerId="ADAL" clId="{D9A70FC4-6915-4E63-8F2F-EB71B087BE4D}" dt="2025-06-23T10:36:55.135" v="1291" actId="729"/>
        <pc:sldMkLst>
          <pc:docMk/>
          <pc:sldMk cId="3236305826" sldId="678"/>
        </pc:sldMkLst>
      </pc:sldChg>
      <pc:sldChg chg="addSp delSp modSp mod modClrScheme modShow chgLayout">
        <pc:chgData name="Joeri van Es" userId="0ed0ab33-b5f7-429c-b023-64231d4a41c2" providerId="ADAL" clId="{D9A70FC4-6915-4E63-8F2F-EB71B087BE4D}" dt="2025-06-23T10:36:55.135" v="1291" actId="729"/>
        <pc:sldMkLst>
          <pc:docMk/>
          <pc:sldMk cId="2061219029" sldId="679"/>
        </pc:sldMkLst>
      </pc:sldChg>
      <pc:sldChg chg="modSp add mod modAnim">
        <pc:chgData name="Joeri van Es" userId="0ed0ab33-b5f7-429c-b023-64231d4a41c2" providerId="ADAL" clId="{D9A70FC4-6915-4E63-8F2F-EB71B087BE4D}" dt="2025-06-23T10:36:18.740" v="1290" actId="113"/>
        <pc:sldMkLst>
          <pc:docMk/>
          <pc:sldMk cId="887708476" sldId="680"/>
        </pc:sldMkLst>
      </pc:sldChg>
      <pc:sldChg chg="addSp delSp modSp new mod modClrScheme chgLayout">
        <pc:chgData name="Joeri van Es" userId="0ed0ab33-b5f7-429c-b023-64231d4a41c2" providerId="ADAL" clId="{D9A70FC4-6915-4E63-8F2F-EB71B087BE4D}" dt="2025-06-23T10:38:48.711" v="1354" actId="20577"/>
        <pc:sldMkLst>
          <pc:docMk/>
          <pc:sldMk cId="1078100146" sldId="681"/>
        </pc:sldMkLst>
      </pc:sldChg>
      <pc:sldChg chg="modSp add mod">
        <pc:chgData name="Joeri van Es" userId="0ed0ab33-b5f7-429c-b023-64231d4a41c2" providerId="ADAL" clId="{D9A70FC4-6915-4E63-8F2F-EB71B087BE4D}" dt="2025-06-23T10:39:45.172" v="1468" actId="20577"/>
        <pc:sldMkLst>
          <pc:docMk/>
          <pc:sldMk cId="763890908" sldId="682"/>
        </pc:sldMkLst>
      </pc:sldChg>
      <pc:sldMasterChg chg="addSp delSp mod modSldLayout">
        <pc:chgData name="Joeri van Es" userId="0ed0ab33-b5f7-429c-b023-64231d4a41c2" providerId="ADAL" clId="{D9A70FC4-6915-4E63-8F2F-EB71B087BE4D}" dt="2025-06-23T09:36:40.637" v="28" actId="478"/>
        <pc:sldMasterMkLst>
          <pc:docMk/>
          <pc:sldMasterMk cId="1548512292" sldId="2147483663"/>
        </pc:sldMasterMkLst>
        <pc:sldLayoutChg chg="modSp">
          <pc:chgData name="Joeri van Es" userId="0ed0ab33-b5f7-429c-b023-64231d4a41c2" providerId="ADAL" clId="{D9A70FC4-6915-4E63-8F2F-EB71B087BE4D}" dt="2025-06-23T09:28:07.223" v="14"/>
          <pc:sldLayoutMkLst>
            <pc:docMk/>
            <pc:sldMasterMk cId="1548512292" sldId="2147483663"/>
            <pc:sldLayoutMk cId="3423157656" sldId="2147483650"/>
          </pc:sldLayoutMkLst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3423157656" sldId="2147483650"/>
              <ac:spMk id="4" creationId="{137FB505-49CC-FE45-B0BE-0F2A346C697D}"/>
            </ac:spMkLst>
          </pc:spChg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3423157656" sldId="2147483650"/>
              <ac:spMk id="5" creationId="{620FC970-B3F0-5340-9044-35CB15F06409}"/>
            </ac:spMkLst>
          </pc:spChg>
        </pc:sldLayoutChg>
        <pc:sldLayoutChg chg="modSp">
          <pc:chgData name="Joeri van Es" userId="0ed0ab33-b5f7-429c-b023-64231d4a41c2" providerId="ADAL" clId="{D9A70FC4-6915-4E63-8F2F-EB71B087BE4D}" dt="2025-06-23T09:28:07.223" v="14"/>
          <pc:sldLayoutMkLst>
            <pc:docMk/>
            <pc:sldMasterMk cId="1548512292" sldId="2147483663"/>
            <pc:sldLayoutMk cId="3921684938" sldId="2147483651"/>
          </pc:sldLayoutMkLst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3921684938" sldId="2147483651"/>
              <ac:spMk id="4" creationId="{A39D058A-EECA-A54A-BB0C-510CC520F6C6}"/>
            </ac:spMkLst>
          </pc:spChg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3921684938" sldId="2147483651"/>
              <ac:spMk id="5" creationId="{A28004DF-F4FA-404E-A56C-3717C54EBA13}"/>
            </ac:spMkLst>
          </pc:spChg>
        </pc:sldLayoutChg>
        <pc:sldLayoutChg chg="modSp">
          <pc:chgData name="Joeri van Es" userId="0ed0ab33-b5f7-429c-b023-64231d4a41c2" providerId="ADAL" clId="{D9A70FC4-6915-4E63-8F2F-EB71B087BE4D}" dt="2025-06-23T09:28:07.223" v="14"/>
          <pc:sldLayoutMkLst>
            <pc:docMk/>
            <pc:sldMasterMk cId="1548512292" sldId="2147483663"/>
            <pc:sldLayoutMk cId="2292997367" sldId="2147483653"/>
          </pc:sldLayoutMkLst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2292997367" sldId="2147483653"/>
              <ac:spMk id="7" creationId="{0E1DD84D-D039-4146-91CB-19E2100ADD18}"/>
            </ac:spMkLst>
          </pc:spChg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2292997367" sldId="2147483653"/>
              <ac:spMk id="8" creationId="{D3560B7C-85C0-8142-BE98-2BC08AE5EE04}"/>
            </ac:spMkLst>
          </pc:spChg>
        </pc:sldLayoutChg>
        <pc:sldLayoutChg chg="modSp">
          <pc:chgData name="Joeri van Es" userId="0ed0ab33-b5f7-429c-b023-64231d4a41c2" providerId="ADAL" clId="{D9A70FC4-6915-4E63-8F2F-EB71B087BE4D}" dt="2025-06-23T09:28:07.223" v="14"/>
          <pc:sldLayoutMkLst>
            <pc:docMk/>
            <pc:sldMasterMk cId="1548512292" sldId="2147483663"/>
            <pc:sldLayoutMk cId="2321888267" sldId="2147483658"/>
          </pc:sldLayoutMkLst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2321888267" sldId="2147483658"/>
              <ac:spMk id="4" creationId="{A39D058A-EECA-A54A-BB0C-510CC520F6C6}"/>
            </ac:spMkLst>
          </pc:spChg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2321888267" sldId="2147483658"/>
              <ac:spMk id="5" creationId="{A28004DF-F4FA-404E-A56C-3717C54EBA13}"/>
            </ac:spMkLst>
          </pc:spChg>
        </pc:sldLayoutChg>
        <pc:sldLayoutChg chg="modSp">
          <pc:chgData name="Joeri van Es" userId="0ed0ab33-b5f7-429c-b023-64231d4a41c2" providerId="ADAL" clId="{D9A70FC4-6915-4E63-8F2F-EB71B087BE4D}" dt="2025-06-23T09:28:07.223" v="14"/>
          <pc:sldLayoutMkLst>
            <pc:docMk/>
            <pc:sldMasterMk cId="1548512292" sldId="2147483663"/>
            <pc:sldLayoutMk cId="3040580154" sldId="2147483660"/>
          </pc:sldLayoutMkLst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3040580154" sldId="2147483660"/>
              <ac:spMk id="4" creationId="{A39D058A-EECA-A54A-BB0C-510CC520F6C6}"/>
            </ac:spMkLst>
          </pc:spChg>
          <pc:spChg chg="mo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3040580154" sldId="2147483660"/>
              <ac:spMk id="5" creationId="{A28004DF-F4FA-404E-A56C-3717C54EBA13}"/>
            </ac:spMkLst>
          </pc:spChg>
        </pc:sldLayoutChg>
        <pc:sldLayoutChg chg="addSp">
          <pc:chgData name="Joeri van Es" userId="0ed0ab33-b5f7-429c-b023-64231d4a41c2" providerId="ADAL" clId="{D9A70FC4-6915-4E63-8F2F-EB71B087BE4D}" dt="2025-06-23T09:28:07.223" v="14"/>
          <pc:sldLayoutMkLst>
            <pc:docMk/>
            <pc:sldMasterMk cId="1548512292" sldId="2147483663"/>
            <pc:sldLayoutMk cId="4240679721" sldId="2147483665"/>
          </pc:sldLayoutMkLst>
          <pc:spChg chg="ad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4240679721" sldId="2147483665"/>
              <ac:spMk id="2" creationId="{5390EF0D-3949-66A9-CB91-20F700AC0F87}"/>
            </ac:spMkLst>
          </pc:spChg>
          <pc:spChg chg="add">
            <ac:chgData name="Joeri van Es" userId="0ed0ab33-b5f7-429c-b023-64231d4a41c2" providerId="ADAL" clId="{D9A70FC4-6915-4E63-8F2F-EB71B087BE4D}" dt="2025-06-23T09:28:07.223" v="14"/>
            <ac:spMkLst>
              <pc:docMk/>
              <pc:sldMasterMk cId="1548512292" sldId="2147483663"/>
              <pc:sldLayoutMk cId="4240679721" sldId="2147483665"/>
              <ac:spMk id="7" creationId="{FD59EAE5-5CDF-37BA-1E9E-0D373D4F609D}"/>
            </ac:spMkLst>
          </pc:spChg>
          <pc:picChg chg="add">
            <ac:chgData name="Joeri van Es" userId="0ed0ab33-b5f7-429c-b023-64231d4a41c2" providerId="ADAL" clId="{D9A70FC4-6915-4E63-8F2F-EB71B087BE4D}" dt="2025-06-23T09:28:07.223" v="14"/>
            <ac:picMkLst>
              <pc:docMk/>
              <pc:sldMasterMk cId="1548512292" sldId="2147483663"/>
              <pc:sldLayoutMk cId="4240679721" sldId="2147483665"/>
              <ac:picMk id="6" creationId="{60FF5686-B579-E154-0C3A-C266666CA2D3}"/>
            </ac:picMkLst>
          </pc:picChg>
        </pc:sldLayoutChg>
        <pc:sldLayoutChg chg="setBg">
          <pc:chgData name="Joeri van Es" userId="0ed0ab33-b5f7-429c-b023-64231d4a41c2" providerId="ADAL" clId="{D9A70FC4-6915-4E63-8F2F-EB71B087BE4D}" dt="2025-06-23T09:34:37.567" v="27"/>
          <pc:sldLayoutMkLst>
            <pc:docMk/>
            <pc:sldMasterMk cId="1548512292" sldId="2147483663"/>
            <pc:sldLayoutMk cId="1282212770" sldId="2147483667"/>
          </pc:sldLayoutMkLst>
        </pc:sldLayoutChg>
      </pc:sldMasterChg>
    </pc:docChg>
  </pc:docChgLst>
  <pc:docChgLst>
    <pc:chgData name="Bas Kruiswijk" userId="0428f302-9fbd-462c-b09c-be10986a07b7" providerId="ADAL" clId="{86064F4B-B244-46B5-9ADC-40A969A4D301}"/>
    <pc:docChg chg="undo custSel addSld delSld modSld modSection">
      <pc:chgData name="Bas Kruiswijk" userId="0428f302-9fbd-462c-b09c-be10986a07b7" providerId="ADAL" clId="{86064F4B-B244-46B5-9ADC-40A969A4D301}" dt="2025-07-01T11:12:52.448" v="1985" actId="20577"/>
      <pc:docMkLst>
        <pc:docMk/>
      </pc:docMkLst>
      <pc:sldChg chg="del">
        <pc:chgData name="Bas Kruiswijk" userId="0428f302-9fbd-462c-b09c-be10986a07b7" providerId="ADAL" clId="{86064F4B-B244-46B5-9ADC-40A969A4D301}" dt="2025-07-01T10:39:16.794" v="53" actId="47"/>
        <pc:sldMkLst>
          <pc:docMk/>
          <pc:sldMk cId="0" sldId="258"/>
        </pc:sldMkLst>
      </pc:sldChg>
      <pc:sldChg chg="del">
        <pc:chgData name="Bas Kruiswijk" userId="0428f302-9fbd-462c-b09c-be10986a07b7" providerId="ADAL" clId="{86064F4B-B244-46B5-9ADC-40A969A4D301}" dt="2025-07-01T10:39:18.965" v="55" actId="47"/>
        <pc:sldMkLst>
          <pc:docMk/>
          <pc:sldMk cId="0" sldId="260"/>
        </pc:sldMkLst>
      </pc:sldChg>
      <pc:sldChg chg="del">
        <pc:chgData name="Bas Kruiswijk" userId="0428f302-9fbd-462c-b09c-be10986a07b7" providerId="ADAL" clId="{86064F4B-B244-46B5-9ADC-40A969A4D301}" dt="2025-07-01T11:06:21.591" v="1158" actId="47"/>
        <pc:sldMkLst>
          <pc:docMk/>
          <pc:sldMk cId="0" sldId="262"/>
        </pc:sldMkLst>
      </pc:sldChg>
      <pc:sldChg chg="del">
        <pc:chgData name="Bas Kruiswijk" userId="0428f302-9fbd-462c-b09c-be10986a07b7" providerId="ADAL" clId="{86064F4B-B244-46B5-9ADC-40A969A4D301}" dt="2025-07-01T10:39:17.852" v="54" actId="47"/>
        <pc:sldMkLst>
          <pc:docMk/>
          <pc:sldMk cId="2302764492" sldId="267"/>
        </pc:sldMkLst>
      </pc:sldChg>
      <pc:sldChg chg="modSp mod">
        <pc:chgData name="Bas Kruiswijk" userId="0428f302-9fbd-462c-b09c-be10986a07b7" providerId="ADAL" clId="{86064F4B-B244-46B5-9ADC-40A969A4D301}" dt="2025-07-01T10:39:08.541" v="52" actId="20577"/>
        <pc:sldMkLst>
          <pc:docMk/>
          <pc:sldMk cId="3194696554" sldId="662"/>
        </pc:sldMkLst>
        <pc:spChg chg="mod">
          <ac:chgData name="Bas Kruiswijk" userId="0428f302-9fbd-462c-b09c-be10986a07b7" providerId="ADAL" clId="{86064F4B-B244-46B5-9ADC-40A969A4D301}" dt="2025-07-01T10:39:08.541" v="52" actId="20577"/>
          <ac:spMkLst>
            <pc:docMk/>
            <pc:sldMk cId="3194696554" sldId="662"/>
            <ac:spMk id="3" creationId="{6E59FA7B-91DB-8207-3ECC-09CD6294213C}"/>
          </ac:spMkLst>
        </pc:spChg>
      </pc:sldChg>
      <pc:sldChg chg="del">
        <pc:chgData name="Bas Kruiswijk" userId="0428f302-9fbd-462c-b09c-be10986a07b7" providerId="ADAL" clId="{86064F4B-B244-46B5-9ADC-40A969A4D301}" dt="2025-07-01T11:03:53.998" v="1013" actId="47"/>
        <pc:sldMkLst>
          <pc:docMk/>
          <pc:sldMk cId="2531581356" sldId="664"/>
        </pc:sldMkLst>
      </pc:sldChg>
      <pc:sldChg chg="del">
        <pc:chgData name="Bas Kruiswijk" userId="0428f302-9fbd-462c-b09c-be10986a07b7" providerId="ADAL" clId="{86064F4B-B244-46B5-9ADC-40A969A4D301}" dt="2025-07-01T11:03:55.065" v="1014" actId="47"/>
        <pc:sldMkLst>
          <pc:docMk/>
          <pc:sldMk cId="2205533229" sldId="665"/>
        </pc:sldMkLst>
      </pc:sldChg>
      <pc:sldChg chg="del">
        <pc:chgData name="Bas Kruiswijk" userId="0428f302-9fbd-462c-b09c-be10986a07b7" providerId="ADAL" clId="{86064F4B-B244-46B5-9ADC-40A969A4D301}" dt="2025-07-01T11:02:38.984" v="1007" actId="47"/>
        <pc:sldMkLst>
          <pc:docMk/>
          <pc:sldMk cId="389123416" sldId="666"/>
        </pc:sldMkLst>
      </pc:sldChg>
      <pc:sldChg chg="addSp delSp modSp mod">
        <pc:chgData name="Bas Kruiswijk" userId="0428f302-9fbd-462c-b09c-be10986a07b7" providerId="ADAL" clId="{86064F4B-B244-46B5-9ADC-40A969A4D301}" dt="2025-07-01T11:03:38.852" v="1012" actId="14100"/>
        <pc:sldMkLst>
          <pc:docMk/>
          <pc:sldMk cId="2307513775" sldId="667"/>
        </pc:sldMkLst>
        <pc:spChg chg="del">
          <ac:chgData name="Bas Kruiswijk" userId="0428f302-9fbd-462c-b09c-be10986a07b7" providerId="ADAL" clId="{86064F4B-B244-46B5-9ADC-40A969A4D301}" dt="2025-07-01T11:03:26.605" v="1009" actId="478"/>
          <ac:spMkLst>
            <pc:docMk/>
            <pc:sldMk cId="2307513775" sldId="667"/>
            <ac:spMk id="2" creationId="{40837915-CFF9-2EE1-4DA3-AE2BBC45128A}"/>
          </ac:spMkLst>
        </pc:spChg>
        <pc:picChg chg="del">
          <ac:chgData name="Bas Kruiswijk" userId="0428f302-9fbd-462c-b09c-be10986a07b7" providerId="ADAL" clId="{86064F4B-B244-46B5-9ADC-40A969A4D301}" dt="2025-07-01T11:03:21.852" v="1008" actId="478"/>
          <ac:picMkLst>
            <pc:docMk/>
            <pc:sldMk cId="2307513775" sldId="667"/>
            <ac:picMk id="4" creationId="{29E4DA0C-CC69-247B-8C4A-DEBB4DC1DBF7}"/>
          </ac:picMkLst>
        </pc:picChg>
        <pc:picChg chg="add mod">
          <ac:chgData name="Bas Kruiswijk" userId="0428f302-9fbd-462c-b09c-be10986a07b7" providerId="ADAL" clId="{86064F4B-B244-46B5-9ADC-40A969A4D301}" dt="2025-07-01T11:03:38.852" v="1012" actId="14100"/>
          <ac:picMkLst>
            <pc:docMk/>
            <pc:sldMk cId="2307513775" sldId="667"/>
            <ac:picMk id="6" creationId="{C5CC1213-4F3C-4337-073A-714DF7D1A171}"/>
          </ac:picMkLst>
        </pc:picChg>
      </pc:sldChg>
      <pc:sldChg chg="del">
        <pc:chgData name="Bas Kruiswijk" userId="0428f302-9fbd-462c-b09c-be10986a07b7" providerId="ADAL" clId="{86064F4B-B244-46B5-9ADC-40A969A4D301}" dt="2025-07-01T11:04:05.993" v="1015" actId="47"/>
        <pc:sldMkLst>
          <pc:docMk/>
          <pc:sldMk cId="2385523738" sldId="669"/>
        </pc:sldMkLst>
      </pc:sldChg>
      <pc:sldChg chg="del">
        <pc:chgData name="Bas Kruiswijk" userId="0428f302-9fbd-462c-b09c-be10986a07b7" providerId="ADAL" clId="{86064F4B-B244-46B5-9ADC-40A969A4D301}" dt="2025-07-01T11:02:17.935" v="1005" actId="47"/>
        <pc:sldMkLst>
          <pc:docMk/>
          <pc:sldMk cId="1021986711" sldId="670"/>
        </pc:sldMkLst>
      </pc:sldChg>
      <pc:sldChg chg="del">
        <pc:chgData name="Bas Kruiswijk" userId="0428f302-9fbd-462c-b09c-be10986a07b7" providerId="ADAL" clId="{86064F4B-B244-46B5-9ADC-40A969A4D301}" dt="2025-07-01T11:04:28.170" v="1016" actId="47"/>
        <pc:sldMkLst>
          <pc:docMk/>
          <pc:sldMk cId="1084460571" sldId="671"/>
        </pc:sldMkLst>
      </pc:sldChg>
      <pc:sldChg chg="del">
        <pc:chgData name="Bas Kruiswijk" userId="0428f302-9fbd-462c-b09c-be10986a07b7" providerId="ADAL" clId="{86064F4B-B244-46B5-9ADC-40A969A4D301}" dt="2025-07-01T11:04:29.506" v="1017" actId="47"/>
        <pc:sldMkLst>
          <pc:docMk/>
          <pc:sldMk cId="3351978695" sldId="672"/>
        </pc:sldMkLst>
      </pc:sldChg>
      <pc:sldChg chg="modSp mod">
        <pc:chgData name="Bas Kruiswijk" userId="0428f302-9fbd-462c-b09c-be10986a07b7" providerId="ADAL" clId="{86064F4B-B244-46B5-9ADC-40A969A4D301}" dt="2025-07-01T11:10:32.999" v="1680" actId="20577"/>
        <pc:sldMkLst>
          <pc:docMk/>
          <pc:sldMk cId="2101717657" sldId="673"/>
        </pc:sldMkLst>
        <pc:spChg chg="mod">
          <ac:chgData name="Bas Kruiswijk" userId="0428f302-9fbd-462c-b09c-be10986a07b7" providerId="ADAL" clId="{86064F4B-B244-46B5-9ADC-40A969A4D301}" dt="2025-07-01T11:10:32.999" v="1680" actId="20577"/>
          <ac:spMkLst>
            <pc:docMk/>
            <pc:sldMk cId="2101717657" sldId="673"/>
            <ac:spMk id="2" creationId="{2CD5EC0A-4D3B-F5E3-465F-8960877A84A9}"/>
          </ac:spMkLst>
        </pc:spChg>
        <pc:spChg chg="mod">
          <ac:chgData name="Bas Kruiswijk" userId="0428f302-9fbd-462c-b09c-be10986a07b7" providerId="ADAL" clId="{86064F4B-B244-46B5-9ADC-40A969A4D301}" dt="2025-07-01T11:05:31.382" v="1050" actId="20577"/>
          <ac:spMkLst>
            <pc:docMk/>
            <pc:sldMk cId="2101717657" sldId="673"/>
            <ac:spMk id="3" creationId="{F79285B0-2F02-8D02-9E40-C48398273F79}"/>
          </ac:spMkLst>
        </pc:spChg>
      </pc:sldChg>
      <pc:sldChg chg="del">
        <pc:chgData name="Bas Kruiswijk" userId="0428f302-9fbd-462c-b09c-be10986a07b7" providerId="ADAL" clId="{86064F4B-B244-46B5-9ADC-40A969A4D301}" dt="2025-07-01T11:02:19.741" v="1006" actId="47"/>
        <pc:sldMkLst>
          <pc:docMk/>
          <pc:sldMk cId="833812152" sldId="676"/>
        </pc:sldMkLst>
      </pc:sldChg>
      <pc:sldChg chg="del">
        <pc:chgData name="Bas Kruiswijk" userId="0428f302-9fbd-462c-b09c-be10986a07b7" providerId="ADAL" clId="{86064F4B-B244-46B5-9ADC-40A969A4D301}" dt="2025-07-01T11:04:41.645" v="1019" actId="47"/>
        <pc:sldMkLst>
          <pc:docMk/>
          <pc:sldMk cId="557739593" sldId="677"/>
        </pc:sldMkLst>
      </pc:sldChg>
      <pc:sldChg chg="del">
        <pc:chgData name="Bas Kruiswijk" userId="0428f302-9fbd-462c-b09c-be10986a07b7" providerId="ADAL" clId="{86064F4B-B244-46B5-9ADC-40A969A4D301}" dt="2025-07-01T11:04:42.653" v="1020" actId="47"/>
        <pc:sldMkLst>
          <pc:docMk/>
          <pc:sldMk cId="3236305826" sldId="678"/>
        </pc:sldMkLst>
      </pc:sldChg>
      <pc:sldChg chg="del">
        <pc:chgData name="Bas Kruiswijk" userId="0428f302-9fbd-462c-b09c-be10986a07b7" providerId="ADAL" clId="{86064F4B-B244-46B5-9ADC-40A969A4D301}" dt="2025-07-01T11:04:43.782" v="1021" actId="47"/>
        <pc:sldMkLst>
          <pc:docMk/>
          <pc:sldMk cId="2061219029" sldId="679"/>
        </pc:sldMkLst>
      </pc:sldChg>
      <pc:sldChg chg="del">
        <pc:chgData name="Bas Kruiswijk" userId="0428f302-9fbd-462c-b09c-be10986a07b7" providerId="ADAL" clId="{86064F4B-B244-46B5-9ADC-40A969A4D301}" dt="2025-07-01T11:06:23.047" v="1159" actId="47"/>
        <pc:sldMkLst>
          <pc:docMk/>
          <pc:sldMk cId="887708476" sldId="680"/>
        </pc:sldMkLst>
      </pc:sldChg>
      <pc:sldChg chg="del">
        <pc:chgData name="Bas Kruiswijk" userId="0428f302-9fbd-462c-b09c-be10986a07b7" providerId="ADAL" clId="{86064F4B-B244-46B5-9ADC-40A969A4D301}" dt="2025-07-01T11:04:31.963" v="1018" actId="47"/>
        <pc:sldMkLst>
          <pc:docMk/>
          <pc:sldMk cId="1078100146" sldId="681"/>
        </pc:sldMkLst>
      </pc:sldChg>
      <pc:sldChg chg="del">
        <pc:chgData name="Bas Kruiswijk" userId="0428f302-9fbd-462c-b09c-be10986a07b7" providerId="ADAL" clId="{86064F4B-B244-46B5-9ADC-40A969A4D301}" dt="2025-07-01T11:05:03.818" v="1022" actId="47"/>
        <pc:sldMkLst>
          <pc:docMk/>
          <pc:sldMk cId="763890908" sldId="682"/>
        </pc:sldMkLst>
      </pc:sldChg>
      <pc:sldChg chg="modSp new mod">
        <pc:chgData name="Bas Kruiswijk" userId="0428f302-9fbd-462c-b09c-be10986a07b7" providerId="ADAL" clId="{86064F4B-B244-46B5-9ADC-40A969A4D301}" dt="2025-07-01T11:12:42.405" v="1983" actId="20577"/>
        <pc:sldMkLst>
          <pc:docMk/>
          <pc:sldMk cId="4012580445" sldId="683"/>
        </pc:sldMkLst>
        <pc:spChg chg="mod">
          <ac:chgData name="Bas Kruiswijk" userId="0428f302-9fbd-462c-b09c-be10986a07b7" providerId="ADAL" clId="{86064F4B-B244-46B5-9ADC-40A969A4D301}" dt="2025-07-01T10:40:28.231" v="69" actId="20577"/>
          <ac:spMkLst>
            <pc:docMk/>
            <pc:sldMk cId="4012580445" sldId="683"/>
            <ac:spMk id="2" creationId="{98DB4106-0795-2423-99BB-602F9A803A3C}"/>
          </ac:spMkLst>
        </pc:spChg>
        <pc:spChg chg="mod">
          <ac:chgData name="Bas Kruiswijk" userId="0428f302-9fbd-462c-b09c-be10986a07b7" providerId="ADAL" clId="{86064F4B-B244-46B5-9ADC-40A969A4D301}" dt="2025-07-01T11:12:42.405" v="1983" actId="20577"/>
          <ac:spMkLst>
            <pc:docMk/>
            <pc:sldMk cId="4012580445" sldId="683"/>
            <ac:spMk id="3" creationId="{BE4A5D69-128C-4F3C-3747-DEBE4B4A0053}"/>
          </ac:spMkLst>
        </pc:spChg>
        <pc:spChg chg="mod">
          <ac:chgData name="Bas Kruiswijk" userId="0428f302-9fbd-462c-b09c-be10986a07b7" providerId="ADAL" clId="{86064F4B-B244-46B5-9ADC-40A969A4D301}" dt="2025-07-01T10:40:25.914" v="63"/>
          <ac:spMkLst>
            <pc:docMk/>
            <pc:sldMk cId="4012580445" sldId="683"/>
            <ac:spMk id="4" creationId="{5A5F128C-7903-B8FE-9A34-9C5DB3128175}"/>
          </ac:spMkLst>
        </pc:spChg>
      </pc:sldChg>
      <pc:sldChg chg="modSp new mod">
        <pc:chgData name="Bas Kruiswijk" userId="0428f302-9fbd-462c-b09c-be10986a07b7" providerId="ADAL" clId="{86064F4B-B244-46B5-9ADC-40A969A4D301}" dt="2025-07-01T11:12:52.448" v="1985" actId="20577"/>
        <pc:sldMkLst>
          <pc:docMk/>
          <pc:sldMk cId="3700340882" sldId="684"/>
        </pc:sldMkLst>
        <pc:spChg chg="mod">
          <ac:chgData name="Bas Kruiswijk" userId="0428f302-9fbd-462c-b09c-be10986a07b7" providerId="ADAL" clId="{86064F4B-B244-46B5-9ADC-40A969A4D301}" dt="2025-07-01T10:41:37.681" v="208" actId="20577"/>
          <ac:spMkLst>
            <pc:docMk/>
            <pc:sldMk cId="3700340882" sldId="684"/>
            <ac:spMk id="2" creationId="{613589E8-95CB-9F97-BF29-14CF23427906}"/>
          </ac:spMkLst>
        </pc:spChg>
        <pc:spChg chg="mod">
          <ac:chgData name="Bas Kruiswijk" userId="0428f302-9fbd-462c-b09c-be10986a07b7" providerId="ADAL" clId="{86064F4B-B244-46B5-9ADC-40A969A4D301}" dt="2025-07-01T11:01:27.548" v="1004" actId="20577"/>
          <ac:spMkLst>
            <pc:docMk/>
            <pc:sldMk cId="3700340882" sldId="684"/>
            <ac:spMk id="3" creationId="{E21E753E-439C-2D09-E062-E3FF07C277A7}"/>
          </ac:spMkLst>
        </pc:spChg>
        <pc:spChg chg="mod">
          <ac:chgData name="Bas Kruiswijk" userId="0428f302-9fbd-462c-b09c-be10986a07b7" providerId="ADAL" clId="{86064F4B-B244-46B5-9ADC-40A969A4D301}" dt="2025-07-01T11:12:52.448" v="1985" actId="20577"/>
          <ac:spMkLst>
            <pc:docMk/>
            <pc:sldMk cId="3700340882" sldId="684"/>
            <ac:spMk id="4" creationId="{FA7A71EB-9674-76F9-99B8-16EC324E034F}"/>
          </ac:spMkLst>
        </pc:spChg>
      </pc:sldChg>
      <pc:sldChg chg="new del">
        <pc:chgData name="Bas Kruiswijk" userId="0428f302-9fbd-462c-b09c-be10986a07b7" providerId="ADAL" clId="{86064F4B-B244-46B5-9ADC-40A969A4D301}" dt="2025-07-01T11:10:57.262" v="1681" actId="47"/>
        <pc:sldMkLst>
          <pc:docMk/>
          <pc:sldMk cId="2153997094" sldId="685"/>
        </pc:sldMkLst>
      </pc:sldChg>
    </pc:docChg>
  </pc:docChgLst>
  <pc:docChgLst>
    <pc:chgData name="Bas Kruiswijk" userId="0428f302-9fbd-462c-b09c-be10986a07b7" providerId="ADAL" clId="{73655CB1-C278-4170-ACAF-F1191034C02B}"/>
    <pc:docChg chg="custSel modSld">
      <pc:chgData name="Bas Kruiswijk" userId="0428f302-9fbd-462c-b09c-be10986a07b7" providerId="ADAL" clId="{73655CB1-C278-4170-ACAF-F1191034C02B}" dt="2025-06-26T07:53:48.639" v="441" actId="20577"/>
      <pc:docMkLst>
        <pc:docMk/>
      </pc:docMkLst>
      <pc:sldChg chg="modSp mod">
        <pc:chgData name="Bas Kruiswijk" userId="0428f302-9fbd-462c-b09c-be10986a07b7" providerId="ADAL" clId="{73655CB1-C278-4170-ACAF-F1191034C02B}" dt="2025-06-26T07:50:09.297" v="195" actId="20577"/>
        <pc:sldMkLst>
          <pc:docMk/>
          <pc:sldMk cId="2772274589" sldId="674"/>
        </pc:sldMkLst>
        <pc:spChg chg="mod">
          <ac:chgData name="Bas Kruiswijk" userId="0428f302-9fbd-462c-b09c-be10986a07b7" providerId="ADAL" clId="{73655CB1-C278-4170-ACAF-F1191034C02B}" dt="2025-06-26T07:50:09.297" v="195" actId="20577"/>
          <ac:spMkLst>
            <pc:docMk/>
            <pc:sldMk cId="2772274589" sldId="674"/>
            <ac:spMk id="2" creationId="{52D0B2CB-9414-0FEF-48E3-BA3375EC343E}"/>
          </ac:spMkLst>
        </pc:spChg>
      </pc:sldChg>
      <pc:sldChg chg="modSp mod">
        <pc:chgData name="Bas Kruiswijk" userId="0428f302-9fbd-462c-b09c-be10986a07b7" providerId="ADAL" clId="{73655CB1-C278-4170-ACAF-F1191034C02B}" dt="2025-06-26T07:53:48.639" v="441" actId="20577"/>
        <pc:sldMkLst>
          <pc:docMk/>
          <pc:sldMk cId="3795349722" sldId="675"/>
        </pc:sldMkLst>
        <pc:spChg chg="mod">
          <ac:chgData name="Bas Kruiswijk" userId="0428f302-9fbd-462c-b09c-be10986a07b7" providerId="ADAL" clId="{73655CB1-C278-4170-ACAF-F1191034C02B}" dt="2025-06-26T07:53:48.639" v="441" actId="20577"/>
          <ac:spMkLst>
            <pc:docMk/>
            <pc:sldMk cId="3795349722" sldId="675"/>
            <ac:spMk id="2" creationId="{F8EA4291-DC5D-53E5-9A4E-223DBDA1EE12}"/>
          </ac:spMkLst>
        </pc:spChg>
      </pc:sldChg>
    </pc:docChg>
  </pc:docChgLst>
  <pc:docChgLst>
    <pc:chgData name="Bas Kruiswijk" userId="0428f302-9fbd-462c-b09c-be10986a07b7" providerId="ADAL" clId="{9A7439B3-4B55-49E1-90AE-E2D950DF9EE6}"/>
    <pc:docChg chg="undo redo custSel addSld delSld modSld modSection">
      <pc:chgData name="Bas Kruiswijk" userId="0428f302-9fbd-462c-b09c-be10986a07b7" providerId="ADAL" clId="{9A7439B3-4B55-49E1-90AE-E2D950DF9EE6}" dt="2025-06-19T11:57:04.746" v="6709" actId="207"/>
      <pc:docMkLst>
        <pc:docMk/>
      </pc:docMkLst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3708832793" sldId="407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843974445" sldId="410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661206596" sldId="411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3541904732" sldId="412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4188765494" sldId="413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1032492630" sldId="414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2680460693" sldId="417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2606498673" sldId="637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1189553191" sldId="644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1093855108" sldId="646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3485338867" sldId="652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1199914459" sldId="653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2288619631" sldId="654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4010677023" sldId="655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1994819204" sldId="656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3426459183" sldId="657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1644791901" sldId="658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2365710293" sldId="659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3902366272" sldId="660"/>
        </pc:sldMkLst>
      </pc:sldChg>
      <pc:sldChg chg="del">
        <pc:chgData name="Bas Kruiswijk" userId="0428f302-9fbd-462c-b09c-be10986a07b7" providerId="ADAL" clId="{9A7439B3-4B55-49E1-90AE-E2D950DF9EE6}" dt="2025-06-19T09:33:54.930" v="0" actId="47"/>
        <pc:sldMkLst>
          <pc:docMk/>
          <pc:sldMk cId="75309506" sldId="661"/>
        </pc:sldMkLst>
      </pc:sldChg>
      <pc:sldChg chg="modSp mod">
        <pc:chgData name="Bas Kruiswijk" userId="0428f302-9fbd-462c-b09c-be10986a07b7" providerId="ADAL" clId="{9A7439B3-4B55-49E1-90AE-E2D950DF9EE6}" dt="2025-06-19T09:34:34.644" v="89" actId="20577"/>
        <pc:sldMkLst>
          <pc:docMk/>
          <pc:sldMk cId="3194696554" sldId="662"/>
        </pc:sldMkLst>
        <pc:spChg chg="mod">
          <ac:chgData name="Bas Kruiswijk" userId="0428f302-9fbd-462c-b09c-be10986a07b7" providerId="ADAL" clId="{9A7439B3-4B55-49E1-90AE-E2D950DF9EE6}" dt="2025-06-19T09:34:16.214" v="66" actId="20577"/>
          <ac:spMkLst>
            <pc:docMk/>
            <pc:sldMk cId="3194696554" sldId="662"/>
            <ac:spMk id="2" creationId="{ACA3A8DA-0FEA-3171-6E0C-73508055C5BE}"/>
          </ac:spMkLst>
        </pc:spChg>
        <pc:spChg chg="mod">
          <ac:chgData name="Bas Kruiswijk" userId="0428f302-9fbd-462c-b09c-be10986a07b7" providerId="ADAL" clId="{9A7439B3-4B55-49E1-90AE-E2D950DF9EE6}" dt="2025-06-19T09:34:34.644" v="89" actId="20577"/>
          <ac:spMkLst>
            <pc:docMk/>
            <pc:sldMk cId="3194696554" sldId="662"/>
            <ac:spMk id="3" creationId="{6E59FA7B-91DB-8207-3ECC-09CD6294213C}"/>
          </ac:spMkLst>
        </pc:spChg>
      </pc:sldChg>
      <pc:sldChg chg="addSp delSp modSp new mod modClrScheme chgLayout">
        <pc:chgData name="Bas Kruiswijk" userId="0428f302-9fbd-462c-b09c-be10986a07b7" providerId="ADAL" clId="{9A7439B3-4B55-49E1-90AE-E2D950DF9EE6}" dt="2025-06-19T09:37:41.368" v="108" actId="14100"/>
        <pc:sldMkLst>
          <pc:docMk/>
          <pc:sldMk cId="1430969956" sldId="663"/>
        </pc:sldMkLst>
        <pc:spChg chg="add mod ord">
          <ac:chgData name="Bas Kruiswijk" userId="0428f302-9fbd-462c-b09c-be10986a07b7" providerId="ADAL" clId="{9A7439B3-4B55-49E1-90AE-E2D950DF9EE6}" dt="2025-06-19T09:37:18.031" v="105" actId="6264"/>
          <ac:spMkLst>
            <pc:docMk/>
            <pc:sldMk cId="1430969956" sldId="663"/>
            <ac:spMk id="5" creationId="{AAD7D02B-6DBE-D05D-F0AD-724B95C384F3}"/>
          </ac:spMkLst>
        </pc:spChg>
        <pc:spChg chg="add del mod ord">
          <ac:chgData name="Bas Kruiswijk" userId="0428f302-9fbd-462c-b09c-be10986a07b7" providerId="ADAL" clId="{9A7439B3-4B55-49E1-90AE-E2D950DF9EE6}" dt="2025-06-19T09:37:37.943" v="107" actId="14100"/>
          <ac:spMkLst>
            <pc:docMk/>
            <pc:sldMk cId="1430969956" sldId="663"/>
            <ac:spMk id="6" creationId="{8B3010CC-EA92-44F6-1350-277ED37C88F0}"/>
          </ac:spMkLst>
        </pc:spChg>
      </pc:sldChg>
      <pc:sldChg chg="addSp delSp modSp new mod modClrScheme chgLayout">
        <pc:chgData name="Bas Kruiswijk" userId="0428f302-9fbd-462c-b09c-be10986a07b7" providerId="ADAL" clId="{9A7439B3-4B55-49E1-90AE-E2D950DF9EE6}" dt="2025-06-19T09:43:18.508" v="174" actId="3064"/>
        <pc:sldMkLst>
          <pc:docMk/>
          <pc:sldMk cId="2531581356" sldId="664"/>
        </pc:sldMkLst>
      </pc:sldChg>
      <pc:sldChg chg="addSp modSp new mod">
        <pc:chgData name="Bas Kruiswijk" userId="0428f302-9fbd-462c-b09c-be10986a07b7" providerId="ADAL" clId="{9A7439B3-4B55-49E1-90AE-E2D950DF9EE6}" dt="2025-06-19T09:45:08.541" v="182"/>
        <pc:sldMkLst>
          <pc:docMk/>
          <pc:sldMk cId="2205533229" sldId="665"/>
        </pc:sldMkLst>
      </pc:sldChg>
      <pc:sldChg chg="addSp modSp new mod modClrScheme chgLayout">
        <pc:chgData name="Bas Kruiswijk" userId="0428f302-9fbd-462c-b09c-be10986a07b7" providerId="ADAL" clId="{9A7439B3-4B55-49E1-90AE-E2D950DF9EE6}" dt="2025-06-19T09:49:52.604" v="811" actId="20577"/>
        <pc:sldMkLst>
          <pc:docMk/>
          <pc:sldMk cId="389123416" sldId="666"/>
        </pc:sldMkLst>
      </pc:sldChg>
      <pc:sldChg chg="addSp delSp modSp new mod">
        <pc:chgData name="Bas Kruiswijk" userId="0428f302-9fbd-462c-b09c-be10986a07b7" providerId="ADAL" clId="{9A7439B3-4B55-49E1-90AE-E2D950DF9EE6}" dt="2025-06-19T09:53:07.655" v="1014" actId="20577"/>
        <pc:sldMkLst>
          <pc:docMk/>
          <pc:sldMk cId="2307513775" sldId="667"/>
        </pc:sldMkLst>
        <pc:spChg chg="mod">
          <ac:chgData name="Bas Kruiswijk" userId="0428f302-9fbd-462c-b09c-be10986a07b7" providerId="ADAL" clId="{9A7439B3-4B55-49E1-90AE-E2D950DF9EE6}" dt="2025-06-19T09:53:07.655" v="1014" actId="20577"/>
          <ac:spMkLst>
            <pc:docMk/>
            <pc:sldMk cId="2307513775" sldId="667"/>
            <ac:spMk id="3" creationId="{22FD108A-2332-8B15-EA52-042390479E14}"/>
          </ac:spMkLst>
        </pc:spChg>
      </pc:sldChg>
      <pc:sldChg chg="addSp delSp modSp new mod">
        <pc:chgData name="Bas Kruiswijk" userId="0428f302-9fbd-462c-b09c-be10986a07b7" providerId="ADAL" clId="{9A7439B3-4B55-49E1-90AE-E2D950DF9EE6}" dt="2025-06-19T09:53:26.860" v="1029" actId="14100"/>
        <pc:sldMkLst>
          <pc:docMk/>
          <pc:sldMk cId="2843560568" sldId="668"/>
        </pc:sldMkLst>
        <pc:picChg chg="add mod">
          <ac:chgData name="Bas Kruiswijk" userId="0428f302-9fbd-462c-b09c-be10986a07b7" providerId="ADAL" clId="{9A7439B3-4B55-49E1-90AE-E2D950DF9EE6}" dt="2025-06-19T09:53:26.860" v="1029" actId="14100"/>
          <ac:picMkLst>
            <pc:docMk/>
            <pc:sldMk cId="2843560568" sldId="668"/>
            <ac:picMk id="4" creationId="{E20B9B43-FC22-FB27-3F6C-5F9AFE520205}"/>
          </ac:picMkLst>
        </pc:picChg>
      </pc:sldChg>
      <pc:sldChg chg="modSp new mod">
        <pc:chgData name="Bas Kruiswijk" userId="0428f302-9fbd-462c-b09c-be10986a07b7" providerId="ADAL" clId="{9A7439B3-4B55-49E1-90AE-E2D950DF9EE6}" dt="2025-06-19T09:57:32.229" v="1223" actId="20577"/>
        <pc:sldMkLst>
          <pc:docMk/>
          <pc:sldMk cId="2385523738" sldId="669"/>
        </pc:sldMkLst>
      </pc:sldChg>
      <pc:sldChg chg="modSp new mod">
        <pc:chgData name="Bas Kruiswijk" userId="0428f302-9fbd-462c-b09c-be10986a07b7" providerId="ADAL" clId="{9A7439B3-4B55-49E1-90AE-E2D950DF9EE6}" dt="2025-06-19T11:22:57.212" v="5385" actId="27636"/>
        <pc:sldMkLst>
          <pc:docMk/>
          <pc:sldMk cId="1021986711" sldId="670"/>
        </pc:sldMkLst>
      </pc:sldChg>
      <pc:sldChg chg="addSp modSp add mod">
        <pc:chgData name="Bas Kruiswijk" userId="0428f302-9fbd-462c-b09c-be10986a07b7" providerId="ADAL" clId="{9A7439B3-4B55-49E1-90AE-E2D950DF9EE6}" dt="2025-06-19T11:57:04.746" v="6709" actId="207"/>
        <pc:sldMkLst>
          <pc:docMk/>
          <pc:sldMk cId="1084460571" sldId="671"/>
        </pc:sldMkLst>
      </pc:sldChg>
      <pc:sldChg chg="modSp new mod">
        <pc:chgData name="Bas Kruiswijk" userId="0428f302-9fbd-462c-b09c-be10986a07b7" providerId="ADAL" clId="{9A7439B3-4B55-49E1-90AE-E2D950DF9EE6}" dt="2025-06-19T10:01:04.190" v="1843" actId="20577"/>
        <pc:sldMkLst>
          <pc:docMk/>
          <pc:sldMk cId="3351978695" sldId="672"/>
        </pc:sldMkLst>
      </pc:sldChg>
      <pc:sldChg chg="modSp new mod">
        <pc:chgData name="Bas Kruiswijk" userId="0428f302-9fbd-462c-b09c-be10986a07b7" providerId="ADAL" clId="{9A7439B3-4B55-49E1-90AE-E2D950DF9EE6}" dt="2025-06-19T10:45:23.938" v="2633" actId="20577"/>
        <pc:sldMkLst>
          <pc:docMk/>
          <pc:sldMk cId="2101717657" sldId="673"/>
        </pc:sldMkLst>
        <pc:spChg chg="mod">
          <ac:chgData name="Bas Kruiswijk" userId="0428f302-9fbd-462c-b09c-be10986a07b7" providerId="ADAL" clId="{9A7439B3-4B55-49E1-90AE-E2D950DF9EE6}" dt="2025-06-19T10:45:23.938" v="2633" actId="20577"/>
          <ac:spMkLst>
            <pc:docMk/>
            <pc:sldMk cId="2101717657" sldId="673"/>
            <ac:spMk id="2" creationId="{2CD5EC0A-4D3B-F5E3-465F-8960877A84A9}"/>
          </ac:spMkLst>
        </pc:spChg>
        <pc:spChg chg="mod">
          <ac:chgData name="Bas Kruiswijk" userId="0428f302-9fbd-462c-b09c-be10986a07b7" providerId="ADAL" clId="{9A7439B3-4B55-49E1-90AE-E2D950DF9EE6}" dt="2025-06-19T10:01:38.221" v="1902" actId="20577"/>
          <ac:spMkLst>
            <pc:docMk/>
            <pc:sldMk cId="2101717657" sldId="673"/>
            <ac:spMk id="3" creationId="{F79285B0-2F02-8D02-9E40-C48398273F79}"/>
          </ac:spMkLst>
        </pc:spChg>
      </pc:sldChg>
      <pc:sldChg chg="modSp new mod">
        <pc:chgData name="Bas Kruiswijk" userId="0428f302-9fbd-462c-b09c-be10986a07b7" providerId="ADAL" clId="{9A7439B3-4B55-49E1-90AE-E2D950DF9EE6}" dt="2025-06-19T10:52:57.361" v="3532" actId="20577"/>
        <pc:sldMkLst>
          <pc:docMk/>
          <pc:sldMk cId="2772274589" sldId="674"/>
        </pc:sldMkLst>
        <pc:spChg chg="mod">
          <ac:chgData name="Bas Kruiswijk" userId="0428f302-9fbd-462c-b09c-be10986a07b7" providerId="ADAL" clId="{9A7439B3-4B55-49E1-90AE-E2D950DF9EE6}" dt="2025-06-19T10:52:57.361" v="3532" actId="20577"/>
          <ac:spMkLst>
            <pc:docMk/>
            <pc:sldMk cId="2772274589" sldId="674"/>
            <ac:spMk id="2" creationId="{52D0B2CB-9414-0FEF-48E3-BA3375EC343E}"/>
          </ac:spMkLst>
        </pc:spChg>
        <pc:spChg chg="mod">
          <ac:chgData name="Bas Kruiswijk" userId="0428f302-9fbd-462c-b09c-be10986a07b7" providerId="ADAL" clId="{9A7439B3-4B55-49E1-90AE-E2D950DF9EE6}" dt="2025-06-19T10:01:55.607" v="1970" actId="20577"/>
          <ac:spMkLst>
            <pc:docMk/>
            <pc:sldMk cId="2772274589" sldId="674"/>
            <ac:spMk id="3" creationId="{4D8D459E-02B2-3ECA-7843-4D7ED3D574F9}"/>
          </ac:spMkLst>
        </pc:spChg>
      </pc:sldChg>
      <pc:sldChg chg="modSp new mod">
        <pc:chgData name="Bas Kruiswijk" userId="0428f302-9fbd-462c-b09c-be10986a07b7" providerId="ADAL" clId="{9A7439B3-4B55-49E1-90AE-E2D950DF9EE6}" dt="2025-06-19T10:54:59.099" v="3836" actId="6549"/>
        <pc:sldMkLst>
          <pc:docMk/>
          <pc:sldMk cId="3795349722" sldId="675"/>
        </pc:sldMkLst>
        <pc:spChg chg="mod">
          <ac:chgData name="Bas Kruiswijk" userId="0428f302-9fbd-462c-b09c-be10986a07b7" providerId="ADAL" clId="{9A7439B3-4B55-49E1-90AE-E2D950DF9EE6}" dt="2025-06-19T10:54:59.099" v="3836" actId="6549"/>
          <ac:spMkLst>
            <pc:docMk/>
            <pc:sldMk cId="3795349722" sldId="675"/>
            <ac:spMk id="2" creationId="{F8EA4291-DC5D-53E5-9A4E-223DBDA1EE12}"/>
          </ac:spMkLst>
        </pc:spChg>
        <pc:spChg chg="mod">
          <ac:chgData name="Bas Kruiswijk" userId="0428f302-9fbd-462c-b09c-be10986a07b7" providerId="ADAL" clId="{9A7439B3-4B55-49E1-90AE-E2D950DF9EE6}" dt="2025-06-19T10:53:21.672" v="3547"/>
          <ac:spMkLst>
            <pc:docMk/>
            <pc:sldMk cId="3795349722" sldId="675"/>
            <ac:spMk id="3" creationId="{541D3AAF-8ADA-D3A8-74BA-B356E3EAEBEE}"/>
          </ac:spMkLst>
        </pc:spChg>
      </pc:sldChg>
      <pc:sldChg chg="modSp new mod">
        <pc:chgData name="Bas Kruiswijk" userId="0428f302-9fbd-462c-b09c-be10986a07b7" providerId="ADAL" clId="{9A7439B3-4B55-49E1-90AE-E2D950DF9EE6}" dt="2025-06-19T11:20:47.434" v="5378" actId="20577"/>
        <pc:sldMkLst>
          <pc:docMk/>
          <pc:sldMk cId="833812152" sldId="676"/>
        </pc:sldMkLst>
      </pc:sldChg>
      <pc:sldChg chg="modSp new mod">
        <pc:chgData name="Bas Kruiswijk" userId="0428f302-9fbd-462c-b09c-be10986a07b7" providerId="ADAL" clId="{9A7439B3-4B55-49E1-90AE-E2D950DF9EE6}" dt="2025-06-19T11:34:07.882" v="5578" actId="20577"/>
        <pc:sldMkLst>
          <pc:docMk/>
          <pc:sldMk cId="557739593" sldId="677"/>
        </pc:sldMkLst>
      </pc:sldChg>
      <pc:sldChg chg="modSp new mod">
        <pc:chgData name="Bas Kruiswijk" userId="0428f302-9fbd-462c-b09c-be10986a07b7" providerId="ADAL" clId="{9A7439B3-4B55-49E1-90AE-E2D950DF9EE6}" dt="2025-06-19T11:48:06.828" v="6258" actId="20577"/>
        <pc:sldMkLst>
          <pc:docMk/>
          <pc:sldMk cId="3236305826" sldId="678"/>
        </pc:sldMkLst>
      </pc:sldChg>
      <pc:sldChg chg="addSp modSp new mod modClrScheme chgLayout">
        <pc:chgData name="Bas Kruiswijk" userId="0428f302-9fbd-462c-b09c-be10986a07b7" providerId="ADAL" clId="{9A7439B3-4B55-49E1-90AE-E2D950DF9EE6}" dt="2025-06-19T11:54:34.796" v="6702" actId="255"/>
        <pc:sldMkLst>
          <pc:docMk/>
          <pc:sldMk cId="2061219029" sldId="679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6467D-61F3-4942-9DEC-627BF810F2ED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0EF01D5B-F96F-4034-9A8E-E32E78EE9AA8}">
      <dgm:prSet phldrT="[Tekst]"/>
      <dgm:spPr/>
      <dgm:t>
        <a:bodyPr/>
        <a:lstStyle/>
        <a:p>
          <a:r>
            <a:rPr lang="nl-NL"/>
            <a:t>1. Werkingsgebied</a:t>
          </a:r>
        </a:p>
      </dgm:t>
    </dgm:pt>
    <dgm:pt modelId="{364FB128-9E83-4EB4-91D1-C4BD9F7541AB}" type="parTrans" cxnId="{E0AA217A-1B38-43E7-ABEA-CAC6AE697008}">
      <dgm:prSet/>
      <dgm:spPr/>
      <dgm:t>
        <a:bodyPr/>
        <a:lstStyle/>
        <a:p>
          <a:endParaRPr lang="nl-NL"/>
        </a:p>
      </dgm:t>
    </dgm:pt>
    <dgm:pt modelId="{5E01FF00-AD99-466E-9848-966077840743}" type="sibTrans" cxnId="{E0AA217A-1B38-43E7-ABEA-CAC6AE697008}">
      <dgm:prSet/>
      <dgm:spPr/>
      <dgm:t>
        <a:bodyPr/>
        <a:lstStyle/>
        <a:p>
          <a:endParaRPr lang="nl-NL"/>
        </a:p>
      </dgm:t>
    </dgm:pt>
    <dgm:pt modelId="{48C0717B-E236-4F73-967B-6A1A225F73EA}">
      <dgm:prSet phldrT="[Tekst]"/>
      <dgm:spPr/>
      <dgm:t>
        <a:bodyPr/>
        <a:lstStyle/>
        <a:p>
          <a:r>
            <a:rPr lang="nl-NL" dirty="0"/>
            <a:t>2. Ketendomeinen en </a:t>
          </a:r>
        </a:p>
        <a:p>
          <a:r>
            <a:rPr lang="nl-NL" dirty="0"/>
            <a:t>-processen  </a:t>
          </a:r>
        </a:p>
      </dgm:t>
    </dgm:pt>
    <dgm:pt modelId="{A9D96C14-ADEB-4E12-92B1-3CBA0D7B9C89}" type="parTrans" cxnId="{B504AE7B-2784-4469-BA91-AB504593E68A}">
      <dgm:prSet/>
      <dgm:spPr/>
      <dgm:t>
        <a:bodyPr/>
        <a:lstStyle/>
        <a:p>
          <a:endParaRPr lang="nl-NL"/>
        </a:p>
      </dgm:t>
    </dgm:pt>
    <dgm:pt modelId="{A0B23022-D76F-4D9B-A5E2-0E5163E9E11E}" type="sibTrans" cxnId="{B504AE7B-2784-4469-BA91-AB504593E68A}">
      <dgm:prSet/>
      <dgm:spPr/>
      <dgm:t>
        <a:bodyPr/>
        <a:lstStyle/>
        <a:p>
          <a:endParaRPr lang="nl-NL"/>
        </a:p>
      </dgm:t>
    </dgm:pt>
    <dgm:pt modelId="{31BDA006-96DF-40CE-8AFB-B7A4C4D65D2A}">
      <dgm:prSet phldrT="[Tekst]"/>
      <dgm:spPr/>
      <dgm:t>
        <a:bodyPr/>
        <a:lstStyle/>
        <a:p>
          <a:pPr rtl="0"/>
          <a:r>
            <a:rPr lang="nl-NL"/>
            <a:t>4. Ontwerpgebied:</a:t>
          </a:r>
          <a:r>
            <a:rPr lang="nl-NL">
              <a:latin typeface="Arial" panose="020B0604020202020204"/>
            </a:rPr>
            <a:t> Governance</a:t>
          </a:r>
          <a:endParaRPr lang="nl-NL"/>
        </a:p>
      </dgm:t>
    </dgm:pt>
    <dgm:pt modelId="{08CBA63C-B857-4A11-B729-66CFFA06215B}" type="parTrans" cxnId="{2A41AE9A-A5EF-4A54-85BA-2734BD5D05C1}">
      <dgm:prSet/>
      <dgm:spPr/>
      <dgm:t>
        <a:bodyPr/>
        <a:lstStyle/>
        <a:p>
          <a:endParaRPr lang="nl-NL"/>
        </a:p>
      </dgm:t>
    </dgm:pt>
    <dgm:pt modelId="{75845459-4923-40D4-86B8-840BBEADD2C6}" type="sibTrans" cxnId="{2A41AE9A-A5EF-4A54-85BA-2734BD5D05C1}">
      <dgm:prSet/>
      <dgm:spPr/>
      <dgm:t>
        <a:bodyPr/>
        <a:lstStyle/>
        <a:p>
          <a:endParaRPr lang="nl-NL"/>
        </a:p>
      </dgm:t>
    </dgm:pt>
    <dgm:pt modelId="{94E1B7BC-D21F-4B28-BAD0-F1D5AB7B64F0}">
      <dgm:prSet phldrT="[Tekst]"/>
      <dgm:spPr/>
      <dgm:t>
        <a:bodyPr/>
        <a:lstStyle/>
        <a:p>
          <a:r>
            <a:rPr lang="nl-NL"/>
            <a:t>5. Ontwerpgebied: </a:t>
          </a:r>
          <a:r>
            <a:rPr lang="nl-NL">
              <a:latin typeface="Arial" panose="020B0604020202020204"/>
            </a:rPr>
            <a:t>IBP</a:t>
          </a:r>
          <a:endParaRPr lang="nl-NL"/>
        </a:p>
      </dgm:t>
    </dgm:pt>
    <dgm:pt modelId="{DDEB07CA-2E92-4904-83E9-DE3AAE0E807A}" type="parTrans" cxnId="{6BA590F6-38C5-4396-B491-EB373B2956BD}">
      <dgm:prSet/>
      <dgm:spPr/>
      <dgm:t>
        <a:bodyPr/>
        <a:lstStyle/>
        <a:p>
          <a:endParaRPr lang="nl-NL"/>
        </a:p>
      </dgm:t>
    </dgm:pt>
    <dgm:pt modelId="{B2B2C4B6-45AE-43C0-9C81-7C2A5AC2E8EA}" type="sibTrans" cxnId="{6BA590F6-38C5-4396-B491-EB373B2956BD}">
      <dgm:prSet/>
      <dgm:spPr/>
      <dgm:t>
        <a:bodyPr/>
        <a:lstStyle/>
        <a:p>
          <a:endParaRPr lang="nl-NL"/>
        </a:p>
      </dgm:t>
    </dgm:pt>
    <dgm:pt modelId="{48DE5245-B713-4B01-8C1A-B5F696A708AD}">
      <dgm:prSet/>
      <dgm:spPr/>
      <dgm:t>
        <a:bodyPr/>
        <a:lstStyle/>
        <a:p>
          <a:r>
            <a:rPr lang="nl-NL"/>
            <a:t>6. Ontwerpgebied: </a:t>
          </a:r>
          <a:r>
            <a:rPr lang="nl-NL">
              <a:latin typeface="Arial" panose="020B0604020202020204"/>
            </a:rPr>
            <a:t>Interoperabiliteit</a:t>
          </a:r>
          <a:endParaRPr lang="nl-NL"/>
        </a:p>
      </dgm:t>
    </dgm:pt>
    <dgm:pt modelId="{2131608F-DEE5-4EC5-BE4C-D27B56B62274}" type="parTrans" cxnId="{91D90E53-76D4-43AD-B5FE-54041EDB6A58}">
      <dgm:prSet/>
      <dgm:spPr/>
      <dgm:t>
        <a:bodyPr/>
        <a:lstStyle/>
        <a:p>
          <a:endParaRPr lang="nl-NL"/>
        </a:p>
      </dgm:t>
    </dgm:pt>
    <dgm:pt modelId="{2192097E-858A-4961-B9AB-79B5BAB9EA93}" type="sibTrans" cxnId="{91D90E53-76D4-43AD-B5FE-54041EDB6A58}">
      <dgm:prSet/>
      <dgm:spPr/>
      <dgm:t>
        <a:bodyPr/>
        <a:lstStyle/>
        <a:p>
          <a:endParaRPr lang="nl-NL"/>
        </a:p>
      </dgm:t>
    </dgm:pt>
    <dgm:pt modelId="{6DBB4B57-41C9-4807-8634-39CCFC9E8CE9}">
      <dgm:prSet phldrT="[Tekst]"/>
      <dgm:spPr/>
      <dgm:t>
        <a:bodyPr/>
        <a:lstStyle/>
        <a:p>
          <a:r>
            <a:rPr lang="nl-NL"/>
            <a:t>3. Scenario</a:t>
          </a:r>
        </a:p>
      </dgm:t>
    </dgm:pt>
    <dgm:pt modelId="{1D6F7A24-2D19-4E72-A10A-1839E2755CA6}" type="parTrans" cxnId="{88968E34-0F10-424F-ADF5-F919740FDA09}">
      <dgm:prSet/>
      <dgm:spPr/>
      <dgm:t>
        <a:bodyPr/>
        <a:lstStyle/>
        <a:p>
          <a:endParaRPr lang="nl-NL"/>
        </a:p>
      </dgm:t>
    </dgm:pt>
    <dgm:pt modelId="{AD0FD3AB-65A9-40C3-BEFA-718F704041E0}" type="sibTrans" cxnId="{88968E34-0F10-424F-ADF5-F919740FDA09}">
      <dgm:prSet/>
      <dgm:spPr/>
      <dgm:t>
        <a:bodyPr/>
        <a:lstStyle/>
        <a:p>
          <a:endParaRPr lang="nl-NL"/>
        </a:p>
      </dgm:t>
    </dgm:pt>
    <dgm:pt modelId="{A80EADA0-5BF1-484B-A474-0B3237091C14}" type="pres">
      <dgm:prSet presAssocID="{5E76467D-61F3-4942-9DEC-627BF810F2ED}" presName="linearFlow" presStyleCnt="0">
        <dgm:presLayoutVars>
          <dgm:dir/>
          <dgm:resizeHandles val="exact"/>
        </dgm:presLayoutVars>
      </dgm:prSet>
      <dgm:spPr/>
    </dgm:pt>
    <dgm:pt modelId="{A33C6E25-6729-41E9-8B72-B50643D9B9E4}" type="pres">
      <dgm:prSet presAssocID="{0EF01D5B-F96F-4034-9A8E-E32E78EE9AA8}" presName="composite" presStyleCnt="0"/>
      <dgm:spPr/>
    </dgm:pt>
    <dgm:pt modelId="{38CD7410-BD97-4A49-A0AB-9298FCA9FF4E}" type="pres">
      <dgm:prSet presAssocID="{0EF01D5B-F96F-4034-9A8E-E32E78EE9AA8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C25292E-FC02-4C61-8F2C-74475468DD43}" type="pres">
      <dgm:prSet presAssocID="{0EF01D5B-F96F-4034-9A8E-E32E78EE9AA8}" presName="txShp" presStyleLbl="node1" presStyleIdx="0" presStyleCnt="6">
        <dgm:presLayoutVars>
          <dgm:bulletEnabled val="1"/>
        </dgm:presLayoutVars>
      </dgm:prSet>
      <dgm:spPr/>
    </dgm:pt>
    <dgm:pt modelId="{D42EF01D-D450-4CB8-99B6-71429A5E7100}" type="pres">
      <dgm:prSet presAssocID="{5E01FF00-AD99-466E-9848-966077840743}" presName="spacing" presStyleCnt="0"/>
      <dgm:spPr/>
    </dgm:pt>
    <dgm:pt modelId="{AF756CB0-EFBF-4524-9495-D8745051999C}" type="pres">
      <dgm:prSet presAssocID="{48C0717B-E236-4F73-967B-6A1A225F73EA}" presName="composite" presStyleCnt="0"/>
      <dgm:spPr/>
    </dgm:pt>
    <dgm:pt modelId="{F9F4B035-6B8F-4476-B505-B0436D3CDC84}" type="pres">
      <dgm:prSet presAssocID="{48C0717B-E236-4F73-967B-6A1A225F73EA}" presName="imgShp" presStyleLbl="fgImgPlace1" presStyleIdx="1" presStyleCnt="6"/>
      <dgm:spPr>
        <a:blipFill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CCEBD572-8318-4F9D-BBF4-C6B207803004}" type="pres">
      <dgm:prSet presAssocID="{48C0717B-E236-4F73-967B-6A1A225F73EA}" presName="txShp" presStyleLbl="node1" presStyleIdx="1" presStyleCnt="6">
        <dgm:presLayoutVars>
          <dgm:bulletEnabled val="1"/>
        </dgm:presLayoutVars>
      </dgm:prSet>
      <dgm:spPr/>
    </dgm:pt>
    <dgm:pt modelId="{B3027333-D990-4724-91A8-34E9C5BFEE30}" type="pres">
      <dgm:prSet presAssocID="{A0B23022-D76F-4D9B-A5E2-0E5163E9E11E}" presName="spacing" presStyleCnt="0"/>
      <dgm:spPr/>
    </dgm:pt>
    <dgm:pt modelId="{4F748C08-A4E2-4DF7-99A3-E58E05DE5AC4}" type="pres">
      <dgm:prSet presAssocID="{6DBB4B57-41C9-4807-8634-39CCFC9E8CE9}" presName="composite" presStyleCnt="0"/>
      <dgm:spPr/>
    </dgm:pt>
    <dgm:pt modelId="{186BD24A-538E-4F5D-9CA6-938BB97D3BEC}" type="pres">
      <dgm:prSet presAssocID="{6DBB4B57-41C9-4807-8634-39CCFC9E8CE9}" presName="imgShp" presStyleLbl="fgImgPlace1" presStyleIdx="2" presStyleCnt="6"/>
      <dgm:spPr>
        <a:blipFill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2474738B-B476-4365-AA72-43C3762AAB60}" type="pres">
      <dgm:prSet presAssocID="{6DBB4B57-41C9-4807-8634-39CCFC9E8CE9}" presName="txShp" presStyleLbl="node1" presStyleIdx="2" presStyleCnt="6">
        <dgm:presLayoutVars>
          <dgm:bulletEnabled val="1"/>
        </dgm:presLayoutVars>
      </dgm:prSet>
      <dgm:spPr/>
    </dgm:pt>
    <dgm:pt modelId="{7D1FCE96-1082-4881-9BB0-91891416D269}" type="pres">
      <dgm:prSet presAssocID="{AD0FD3AB-65A9-40C3-BEFA-718F704041E0}" presName="spacing" presStyleCnt="0"/>
      <dgm:spPr/>
    </dgm:pt>
    <dgm:pt modelId="{855C77B7-D03C-495B-BB63-1042E8BCC7C3}" type="pres">
      <dgm:prSet presAssocID="{31BDA006-96DF-40CE-8AFB-B7A4C4D65D2A}" presName="composite" presStyleCnt="0"/>
      <dgm:spPr/>
    </dgm:pt>
    <dgm:pt modelId="{7516BDA6-F206-46E0-BD44-AF7AC5D83C88}" type="pres">
      <dgm:prSet presAssocID="{31BDA006-96DF-40CE-8AFB-B7A4C4D65D2A}" presName="imgShp" presStyleLbl="fgImgPlace1" presStyleIdx="3" presStyleCnt="6"/>
      <dgm:spPr>
        <a:blipFill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E69B7F7C-539D-4AEA-90DA-839E00B29713}" type="pres">
      <dgm:prSet presAssocID="{31BDA006-96DF-40CE-8AFB-B7A4C4D65D2A}" presName="txShp" presStyleLbl="node1" presStyleIdx="3" presStyleCnt="6">
        <dgm:presLayoutVars>
          <dgm:bulletEnabled val="1"/>
        </dgm:presLayoutVars>
      </dgm:prSet>
      <dgm:spPr/>
    </dgm:pt>
    <dgm:pt modelId="{7D657A4A-6F1C-4F56-8F76-6ACCEA9A34DF}" type="pres">
      <dgm:prSet presAssocID="{75845459-4923-40D4-86B8-840BBEADD2C6}" presName="spacing" presStyleCnt="0"/>
      <dgm:spPr/>
    </dgm:pt>
    <dgm:pt modelId="{7F222A43-DEBC-4739-ABA7-24DFE032C96A}" type="pres">
      <dgm:prSet presAssocID="{94E1B7BC-D21F-4B28-BAD0-F1D5AB7B64F0}" presName="composite" presStyleCnt="0"/>
      <dgm:spPr/>
    </dgm:pt>
    <dgm:pt modelId="{51CB310D-A166-4E04-ABE5-863C574FDD14}" type="pres">
      <dgm:prSet presAssocID="{94E1B7BC-D21F-4B28-BAD0-F1D5AB7B64F0}" presName="imgShp" presStyleLbl="fgImgPlace1" presStyleIdx="4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BA64A3C-BE0B-45D7-A02E-20FBA31D9EB7}" type="pres">
      <dgm:prSet presAssocID="{94E1B7BC-D21F-4B28-BAD0-F1D5AB7B64F0}" presName="txShp" presStyleLbl="node1" presStyleIdx="4" presStyleCnt="6">
        <dgm:presLayoutVars>
          <dgm:bulletEnabled val="1"/>
        </dgm:presLayoutVars>
      </dgm:prSet>
      <dgm:spPr/>
    </dgm:pt>
    <dgm:pt modelId="{312D8592-1557-45A2-B244-7252BF7F6F6E}" type="pres">
      <dgm:prSet presAssocID="{B2B2C4B6-45AE-43C0-9C81-7C2A5AC2E8EA}" presName="spacing" presStyleCnt="0"/>
      <dgm:spPr/>
    </dgm:pt>
    <dgm:pt modelId="{9F0C95C1-D3D9-443A-9566-86A3BF104D20}" type="pres">
      <dgm:prSet presAssocID="{48DE5245-B713-4B01-8C1A-B5F696A708AD}" presName="composite" presStyleCnt="0"/>
      <dgm:spPr/>
    </dgm:pt>
    <dgm:pt modelId="{7BDEF06F-4230-4036-83F0-63A2D32D5E13}" type="pres">
      <dgm:prSet presAssocID="{48DE5245-B713-4B01-8C1A-B5F696A708AD}" presName="imgShp" presStyleLbl="fgImgPlace1" presStyleIdx="5" presStyleCnt="6"/>
      <dgm:spPr>
        <a:blipFill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5FBD485F-CD7C-4774-8633-5BEBCF6A643D}" type="pres">
      <dgm:prSet presAssocID="{48DE5245-B713-4B01-8C1A-B5F696A708AD}" presName="txShp" presStyleLbl="node1" presStyleIdx="5" presStyleCnt="6">
        <dgm:presLayoutVars>
          <dgm:bulletEnabled val="1"/>
        </dgm:presLayoutVars>
      </dgm:prSet>
      <dgm:spPr/>
    </dgm:pt>
  </dgm:ptLst>
  <dgm:cxnLst>
    <dgm:cxn modelId="{1DB7D50F-8535-417D-8450-28EA0564C023}" type="presOf" srcId="{5E76467D-61F3-4942-9DEC-627BF810F2ED}" destId="{A80EADA0-5BF1-484B-A474-0B3237091C14}" srcOrd="0" destOrd="0" presId="urn:microsoft.com/office/officeart/2005/8/layout/vList3"/>
    <dgm:cxn modelId="{AF6F8C2F-F5C7-4CC3-B9BC-CF6F34E13EF4}" type="presOf" srcId="{31BDA006-96DF-40CE-8AFB-B7A4C4D65D2A}" destId="{E69B7F7C-539D-4AEA-90DA-839E00B29713}" srcOrd="0" destOrd="0" presId="urn:microsoft.com/office/officeart/2005/8/layout/vList3"/>
    <dgm:cxn modelId="{88968E34-0F10-424F-ADF5-F919740FDA09}" srcId="{5E76467D-61F3-4942-9DEC-627BF810F2ED}" destId="{6DBB4B57-41C9-4807-8634-39CCFC9E8CE9}" srcOrd="2" destOrd="0" parTransId="{1D6F7A24-2D19-4E72-A10A-1839E2755CA6}" sibTransId="{AD0FD3AB-65A9-40C3-BEFA-718F704041E0}"/>
    <dgm:cxn modelId="{329D003F-D4F2-490D-9738-0511949964D0}" type="presOf" srcId="{0EF01D5B-F96F-4034-9A8E-E32E78EE9AA8}" destId="{BC25292E-FC02-4C61-8F2C-74475468DD43}" srcOrd="0" destOrd="0" presId="urn:microsoft.com/office/officeart/2005/8/layout/vList3"/>
    <dgm:cxn modelId="{91D90E53-76D4-43AD-B5FE-54041EDB6A58}" srcId="{5E76467D-61F3-4942-9DEC-627BF810F2ED}" destId="{48DE5245-B713-4B01-8C1A-B5F696A708AD}" srcOrd="5" destOrd="0" parTransId="{2131608F-DEE5-4EC5-BE4C-D27B56B62274}" sibTransId="{2192097E-858A-4961-B9AB-79B5BAB9EA93}"/>
    <dgm:cxn modelId="{9D70A273-A009-40B4-BF28-0226AEB6920E}" type="presOf" srcId="{48C0717B-E236-4F73-967B-6A1A225F73EA}" destId="{CCEBD572-8318-4F9D-BBF4-C6B207803004}" srcOrd="0" destOrd="0" presId="urn:microsoft.com/office/officeart/2005/8/layout/vList3"/>
    <dgm:cxn modelId="{E0AA217A-1B38-43E7-ABEA-CAC6AE697008}" srcId="{5E76467D-61F3-4942-9DEC-627BF810F2ED}" destId="{0EF01D5B-F96F-4034-9A8E-E32E78EE9AA8}" srcOrd="0" destOrd="0" parTransId="{364FB128-9E83-4EB4-91D1-C4BD9F7541AB}" sibTransId="{5E01FF00-AD99-466E-9848-966077840743}"/>
    <dgm:cxn modelId="{B504AE7B-2784-4469-BA91-AB504593E68A}" srcId="{5E76467D-61F3-4942-9DEC-627BF810F2ED}" destId="{48C0717B-E236-4F73-967B-6A1A225F73EA}" srcOrd="1" destOrd="0" parTransId="{A9D96C14-ADEB-4E12-92B1-3CBA0D7B9C89}" sibTransId="{A0B23022-D76F-4D9B-A5E2-0E5163E9E11E}"/>
    <dgm:cxn modelId="{1D9AD087-B8F3-4D19-9BF2-3A1F6537F06A}" type="presOf" srcId="{6DBB4B57-41C9-4807-8634-39CCFC9E8CE9}" destId="{2474738B-B476-4365-AA72-43C3762AAB60}" srcOrd="0" destOrd="0" presId="urn:microsoft.com/office/officeart/2005/8/layout/vList3"/>
    <dgm:cxn modelId="{2A41AE9A-A5EF-4A54-85BA-2734BD5D05C1}" srcId="{5E76467D-61F3-4942-9DEC-627BF810F2ED}" destId="{31BDA006-96DF-40CE-8AFB-B7A4C4D65D2A}" srcOrd="3" destOrd="0" parTransId="{08CBA63C-B857-4A11-B729-66CFFA06215B}" sibTransId="{75845459-4923-40D4-86B8-840BBEADD2C6}"/>
    <dgm:cxn modelId="{E4E17DDF-4FF3-4A6C-9F14-7E3FA0C2A4A8}" type="presOf" srcId="{48DE5245-B713-4B01-8C1A-B5F696A708AD}" destId="{5FBD485F-CD7C-4774-8633-5BEBCF6A643D}" srcOrd="0" destOrd="0" presId="urn:microsoft.com/office/officeart/2005/8/layout/vList3"/>
    <dgm:cxn modelId="{F48EE9E8-4073-487E-93F3-536B6DB9CD9F}" type="presOf" srcId="{94E1B7BC-D21F-4B28-BAD0-F1D5AB7B64F0}" destId="{BBA64A3C-BE0B-45D7-A02E-20FBA31D9EB7}" srcOrd="0" destOrd="0" presId="urn:microsoft.com/office/officeart/2005/8/layout/vList3"/>
    <dgm:cxn modelId="{6BA590F6-38C5-4396-B491-EB373B2956BD}" srcId="{5E76467D-61F3-4942-9DEC-627BF810F2ED}" destId="{94E1B7BC-D21F-4B28-BAD0-F1D5AB7B64F0}" srcOrd="4" destOrd="0" parTransId="{DDEB07CA-2E92-4904-83E9-DE3AAE0E807A}" sibTransId="{B2B2C4B6-45AE-43C0-9C81-7C2A5AC2E8EA}"/>
    <dgm:cxn modelId="{5A49D990-4FA7-4D59-BAF4-18441B54CF80}" type="presParOf" srcId="{A80EADA0-5BF1-484B-A474-0B3237091C14}" destId="{A33C6E25-6729-41E9-8B72-B50643D9B9E4}" srcOrd="0" destOrd="0" presId="urn:microsoft.com/office/officeart/2005/8/layout/vList3"/>
    <dgm:cxn modelId="{94FDA194-1FD9-44D7-B394-290BC9BB9514}" type="presParOf" srcId="{A33C6E25-6729-41E9-8B72-B50643D9B9E4}" destId="{38CD7410-BD97-4A49-A0AB-9298FCA9FF4E}" srcOrd="0" destOrd="0" presId="urn:microsoft.com/office/officeart/2005/8/layout/vList3"/>
    <dgm:cxn modelId="{E7F38E66-0B51-4972-A65F-1CDF7E973DFB}" type="presParOf" srcId="{A33C6E25-6729-41E9-8B72-B50643D9B9E4}" destId="{BC25292E-FC02-4C61-8F2C-74475468DD43}" srcOrd="1" destOrd="0" presId="urn:microsoft.com/office/officeart/2005/8/layout/vList3"/>
    <dgm:cxn modelId="{A9F3D384-7BB8-42D8-9964-52C9E9483B1D}" type="presParOf" srcId="{A80EADA0-5BF1-484B-A474-0B3237091C14}" destId="{D42EF01D-D450-4CB8-99B6-71429A5E7100}" srcOrd="1" destOrd="0" presId="urn:microsoft.com/office/officeart/2005/8/layout/vList3"/>
    <dgm:cxn modelId="{5BB04431-DE05-4D32-ADA2-5C228BE3255B}" type="presParOf" srcId="{A80EADA0-5BF1-484B-A474-0B3237091C14}" destId="{AF756CB0-EFBF-4524-9495-D8745051999C}" srcOrd="2" destOrd="0" presId="urn:microsoft.com/office/officeart/2005/8/layout/vList3"/>
    <dgm:cxn modelId="{11407266-BBBF-4D0C-A9FA-089F8EB8F7DB}" type="presParOf" srcId="{AF756CB0-EFBF-4524-9495-D8745051999C}" destId="{F9F4B035-6B8F-4476-B505-B0436D3CDC84}" srcOrd="0" destOrd="0" presId="urn:microsoft.com/office/officeart/2005/8/layout/vList3"/>
    <dgm:cxn modelId="{892E0A1D-BA1B-4798-8B64-B3FA992B6F36}" type="presParOf" srcId="{AF756CB0-EFBF-4524-9495-D8745051999C}" destId="{CCEBD572-8318-4F9D-BBF4-C6B207803004}" srcOrd="1" destOrd="0" presId="urn:microsoft.com/office/officeart/2005/8/layout/vList3"/>
    <dgm:cxn modelId="{EA30FC09-6203-4AC8-9C22-685F746F58EC}" type="presParOf" srcId="{A80EADA0-5BF1-484B-A474-0B3237091C14}" destId="{B3027333-D990-4724-91A8-34E9C5BFEE30}" srcOrd="3" destOrd="0" presId="urn:microsoft.com/office/officeart/2005/8/layout/vList3"/>
    <dgm:cxn modelId="{41B24E0C-932D-4896-BBC4-063FBFB51826}" type="presParOf" srcId="{A80EADA0-5BF1-484B-A474-0B3237091C14}" destId="{4F748C08-A4E2-4DF7-99A3-E58E05DE5AC4}" srcOrd="4" destOrd="0" presId="urn:microsoft.com/office/officeart/2005/8/layout/vList3"/>
    <dgm:cxn modelId="{6DC6ACB8-9FFE-4C1F-8650-3E75B1805510}" type="presParOf" srcId="{4F748C08-A4E2-4DF7-99A3-E58E05DE5AC4}" destId="{186BD24A-538E-4F5D-9CA6-938BB97D3BEC}" srcOrd="0" destOrd="0" presId="urn:microsoft.com/office/officeart/2005/8/layout/vList3"/>
    <dgm:cxn modelId="{9F8A962F-8FD5-483B-AB6C-D433CA7381D3}" type="presParOf" srcId="{4F748C08-A4E2-4DF7-99A3-E58E05DE5AC4}" destId="{2474738B-B476-4365-AA72-43C3762AAB60}" srcOrd="1" destOrd="0" presId="urn:microsoft.com/office/officeart/2005/8/layout/vList3"/>
    <dgm:cxn modelId="{EBC84A69-01E7-4370-87C3-6364E8F2EBD0}" type="presParOf" srcId="{A80EADA0-5BF1-484B-A474-0B3237091C14}" destId="{7D1FCE96-1082-4881-9BB0-91891416D269}" srcOrd="5" destOrd="0" presId="urn:microsoft.com/office/officeart/2005/8/layout/vList3"/>
    <dgm:cxn modelId="{A07DDF40-7E07-4F40-90CC-E4487C4021B1}" type="presParOf" srcId="{A80EADA0-5BF1-484B-A474-0B3237091C14}" destId="{855C77B7-D03C-495B-BB63-1042E8BCC7C3}" srcOrd="6" destOrd="0" presId="urn:microsoft.com/office/officeart/2005/8/layout/vList3"/>
    <dgm:cxn modelId="{516B3C92-7895-49D5-9EF9-C52F789A433C}" type="presParOf" srcId="{855C77B7-D03C-495B-BB63-1042E8BCC7C3}" destId="{7516BDA6-F206-46E0-BD44-AF7AC5D83C88}" srcOrd="0" destOrd="0" presId="urn:microsoft.com/office/officeart/2005/8/layout/vList3"/>
    <dgm:cxn modelId="{F6B58691-67E6-45AE-90F6-EA1261FBAB67}" type="presParOf" srcId="{855C77B7-D03C-495B-BB63-1042E8BCC7C3}" destId="{E69B7F7C-539D-4AEA-90DA-839E00B29713}" srcOrd="1" destOrd="0" presId="urn:microsoft.com/office/officeart/2005/8/layout/vList3"/>
    <dgm:cxn modelId="{F0112C29-B301-47AD-AD0B-8EF84D881F40}" type="presParOf" srcId="{A80EADA0-5BF1-484B-A474-0B3237091C14}" destId="{7D657A4A-6F1C-4F56-8F76-6ACCEA9A34DF}" srcOrd="7" destOrd="0" presId="urn:microsoft.com/office/officeart/2005/8/layout/vList3"/>
    <dgm:cxn modelId="{BB52DFEF-B88E-4162-AC86-92D8F305C2B4}" type="presParOf" srcId="{A80EADA0-5BF1-484B-A474-0B3237091C14}" destId="{7F222A43-DEBC-4739-ABA7-24DFE032C96A}" srcOrd="8" destOrd="0" presId="urn:microsoft.com/office/officeart/2005/8/layout/vList3"/>
    <dgm:cxn modelId="{50BE6E8F-B6A1-4428-B953-47DDE2C4DAC6}" type="presParOf" srcId="{7F222A43-DEBC-4739-ABA7-24DFE032C96A}" destId="{51CB310D-A166-4E04-ABE5-863C574FDD14}" srcOrd="0" destOrd="0" presId="urn:microsoft.com/office/officeart/2005/8/layout/vList3"/>
    <dgm:cxn modelId="{37DBD8EA-AC5D-4DA2-91B0-740288BA2300}" type="presParOf" srcId="{7F222A43-DEBC-4739-ABA7-24DFE032C96A}" destId="{BBA64A3C-BE0B-45D7-A02E-20FBA31D9EB7}" srcOrd="1" destOrd="0" presId="urn:microsoft.com/office/officeart/2005/8/layout/vList3"/>
    <dgm:cxn modelId="{2A5838F7-1255-445A-B2C7-58792B7A5384}" type="presParOf" srcId="{A80EADA0-5BF1-484B-A474-0B3237091C14}" destId="{312D8592-1557-45A2-B244-7252BF7F6F6E}" srcOrd="9" destOrd="0" presId="urn:microsoft.com/office/officeart/2005/8/layout/vList3"/>
    <dgm:cxn modelId="{DEBC62ED-6A6F-480C-8769-471F4ED23E55}" type="presParOf" srcId="{A80EADA0-5BF1-484B-A474-0B3237091C14}" destId="{9F0C95C1-D3D9-443A-9566-86A3BF104D20}" srcOrd="10" destOrd="0" presId="urn:microsoft.com/office/officeart/2005/8/layout/vList3"/>
    <dgm:cxn modelId="{7A742E6F-D479-462F-8BB6-E6F1F57C4293}" type="presParOf" srcId="{9F0C95C1-D3D9-443A-9566-86A3BF104D20}" destId="{7BDEF06F-4230-4036-83F0-63A2D32D5E13}" srcOrd="0" destOrd="0" presId="urn:microsoft.com/office/officeart/2005/8/layout/vList3"/>
    <dgm:cxn modelId="{8C456CF1-D540-4BE2-B044-41921BD59D3C}" type="presParOf" srcId="{9F0C95C1-D3D9-443A-9566-86A3BF104D20}" destId="{5FBD485F-CD7C-4774-8633-5BEBCF6A643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76467D-61F3-4942-9DEC-627BF810F2ED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0EF01D5B-F96F-4034-9A8E-E32E78EE9AA8}">
      <dgm:prSet phldrT="[Tekst]"/>
      <dgm:spPr/>
      <dgm:t>
        <a:bodyPr/>
        <a:lstStyle/>
        <a:p>
          <a:pPr rtl="0"/>
          <a:r>
            <a:rPr lang="nl-NL"/>
            <a:t>8. Ontwerpgebied: </a:t>
          </a:r>
          <a:r>
            <a:rPr lang="nl-NL">
              <a:latin typeface="Arial" panose="020B0604020202020204"/>
            </a:rPr>
            <a:t>M2M Interactie</a:t>
          </a:r>
          <a:endParaRPr lang="nl-NL"/>
        </a:p>
      </dgm:t>
    </dgm:pt>
    <dgm:pt modelId="{364FB128-9E83-4EB4-91D1-C4BD9F7541AB}" type="parTrans" cxnId="{E0AA217A-1B38-43E7-ABEA-CAC6AE697008}">
      <dgm:prSet/>
      <dgm:spPr/>
      <dgm:t>
        <a:bodyPr/>
        <a:lstStyle/>
        <a:p>
          <a:endParaRPr lang="nl-NL"/>
        </a:p>
      </dgm:t>
    </dgm:pt>
    <dgm:pt modelId="{5E01FF00-AD99-466E-9848-966077840743}" type="sibTrans" cxnId="{E0AA217A-1B38-43E7-ABEA-CAC6AE697008}">
      <dgm:prSet/>
      <dgm:spPr/>
      <dgm:t>
        <a:bodyPr/>
        <a:lstStyle/>
        <a:p>
          <a:endParaRPr lang="nl-NL"/>
        </a:p>
      </dgm:t>
    </dgm:pt>
    <dgm:pt modelId="{48C0717B-E236-4F73-967B-6A1A225F73EA}">
      <dgm:prSet phldrT="[Tekst]"/>
      <dgm:spPr/>
      <dgm:t>
        <a:bodyPr/>
        <a:lstStyle/>
        <a:p>
          <a:pPr rtl="0"/>
          <a:r>
            <a:rPr lang="nl-NL" dirty="0"/>
            <a:t>9. Ontwerpgebied: </a:t>
          </a:r>
          <a:r>
            <a:rPr lang="nl-NL" dirty="0">
              <a:latin typeface="Arial" panose="020B0604020202020204"/>
            </a:rPr>
            <a:t>H2M Interactie</a:t>
          </a:r>
          <a:endParaRPr lang="nl-NL" dirty="0"/>
        </a:p>
      </dgm:t>
    </dgm:pt>
    <dgm:pt modelId="{A9D96C14-ADEB-4E12-92B1-3CBA0D7B9C89}" type="parTrans" cxnId="{B504AE7B-2784-4469-BA91-AB504593E68A}">
      <dgm:prSet/>
      <dgm:spPr/>
      <dgm:t>
        <a:bodyPr/>
        <a:lstStyle/>
        <a:p>
          <a:endParaRPr lang="nl-NL"/>
        </a:p>
      </dgm:t>
    </dgm:pt>
    <dgm:pt modelId="{A0B23022-D76F-4D9B-A5E2-0E5163E9E11E}" type="sibTrans" cxnId="{B504AE7B-2784-4469-BA91-AB504593E68A}">
      <dgm:prSet/>
      <dgm:spPr/>
      <dgm:t>
        <a:bodyPr/>
        <a:lstStyle/>
        <a:p>
          <a:endParaRPr lang="nl-NL"/>
        </a:p>
      </dgm:t>
    </dgm:pt>
    <dgm:pt modelId="{6D368F05-CC9F-46A7-86DC-FF08F9BB3032}">
      <dgm:prSet phldrT="[Tekst]"/>
      <dgm:spPr/>
      <dgm:t>
        <a:bodyPr/>
        <a:lstStyle/>
        <a:p>
          <a:r>
            <a:rPr lang="nl-NL" dirty="0"/>
            <a:t>11. Referentiecomponenten en ketenvoorzieningen</a:t>
          </a:r>
        </a:p>
      </dgm:t>
    </dgm:pt>
    <dgm:pt modelId="{7F3ABA29-AA64-4C64-B8F3-D194F5DF0486}" type="parTrans" cxnId="{A9A9B45C-B22B-4C20-8436-7F20480E31C0}">
      <dgm:prSet/>
      <dgm:spPr/>
      <dgm:t>
        <a:bodyPr/>
        <a:lstStyle/>
        <a:p>
          <a:endParaRPr lang="nl-NL"/>
        </a:p>
      </dgm:t>
    </dgm:pt>
    <dgm:pt modelId="{30FA29BC-D039-4349-A02B-B9F9A696DAC8}" type="sibTrans" cxnId="{A9A9B45C-B22B-4C20-8436-7F20480E31C0}">
      <dgm:prSet/>
      <dgm:spPr/>
      <dgm:t>
        <a:bodyPr/>
        <a:lstStyle/>
        <a:p>
          <a:endParaRPr lang="nl-NL"/>
        </a:p>
      </dgm:t>
    </dgm:pt>
    <dgm:pt modelId="{8DF6594B-CF08-4486-B520-7C185DA4BD1F}">
      <dgm:prSet/>
      <dgm:spPr/>
      <dgm:t>
        <a:bodyPr/>
        <a:lstStyle/>
        <a:p>
          <a:r>
            <a:rPr lang="nl-NL" dirty="0"/>
            <a:t>7. Ontwerpgebied: </a:t>
          </a:r>
          <a:r>
            <a:rPr lang="nl-NL" dirty="0">
              <a:latin typeface="Arial" panose="020B0604020202020204"/>
            </a:rPr>
            <a:t>Identiteiten</a:t>
          </a:r>
          <a:endParaRPr lang="nl-NL" dirty="0"/>
        </a:p>
      </dgm:t>
    </dgm:pt>
    <dgm:pt modelId="{6B9B3B60-95BF-4089-9CD3-70A172C183F2}" type="parTrans" cxnId="{8732977F-F07A-4C39-8F9E-C6DF9FC77A38}">
      <dgm:prSet/>
      <dgm:spPr/>
      <dgm:t>
        <a:bodyPr/>
        <a:lstStyle/>
        <a:p>
          <a:endParaRPr lang="nl-NL"/>
        </a:p>
      </dgm:t>
    </dgm:pt>
    <dgm:pt modelId="{2927EB1E-8D9B-452B-855C-AF2B4B744F43}" type="sibTrans" cxnId="{8732977F-F07A-4C39-8F9E-C6DF9FC77A38}">
      <dgm:prSet/>
      <dgm:spPr/>
      <dgm:t>
        <a:bodyPr/>
        <a:lstStyle/>
        <a:p>
          <a:endParaRPr lang="nl-NL"/>
        </a:p>
      </dgm:t>
    </dgm:pt>
    <dgm:pt modelId="{DC467593-2853-4AD8-9964-5E9FD98552A7}">
      <dgm:prSet phldrT="[Tekst]"/>
      <dgm:spPr/>
      <dgm:t>
        <a:bodyPr/>
        <a:lstStyle/>
        <a:p>
          <a:pPr rtl="0"/>
          <a:r>
            <a:rPr lang="nl-NL" dirty="0"/>
            <a:t>10. </a:t>
          </a:r>
          <a:r>
            <a:rPr lang="en-US" dirty="0" err="1"/>
            <a:t>Zeggenschap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informatieobjecten</a:t>
          </a:r>
          <a:endParaRPr lang="nl-NL" dirty="0"/>
        </a:p>
      </dgm:t>
    </dgm:pt>
    <dgm:pt modelId="{65DD0260-CBD2-40E7-A9BB-DA1DAF3411B0}" type="parTrans" cxnId="{82466069-AF59-480A-84B2-1BD5A8E0CF51}">
      <dgm:prSet/>
      <dgm:spPr/>
      <dgm:t>
        <a:bodyPr/>
        <a:lstStyle/>
        <a:p>
          <a:endParaRPr lang="en-NL"/>
        </a:p>
      </dgm:t>
    </dgm:pt>
    <dgm:pt modelId="{57F823C7-9F29-46B5-BD19-9054E14499C3}" type="sibTrans" cxnId="{82466069-AF59-480A-84B2-1BD5A8E0CF51}">
      <dgm:prSet/>
      <dgm:spPr/>
      <dgm:t>
        <a:bodyPr/>
        <a:lstStyle/>
        <a:p>
          <a:endParaRPr lang="en-NL"/>
        </a:p>
      </dgm:t>
    </dgm:pt>
    <dgm:pt modelId="{A80EADA0-5BF1-484B-A474-0B3237091C14}" type="pres">
      <dgm:prSet presAssocID="{5E76467D-61F3-4942-9DEC-627BF810F2ED}" presName="linearFlow" presStyleCnt="0">
        <dgm:presLayoutVars>
          <dgm:dir/>
          <dgm:resizeHandles val="exact"/>
        </dgm:presLayoutVars>
      </dgm:prSet>
      <dgm:spPr/>
    </dgm:pt>
    <dgm:pt modelId="{EAC4E310-7CE7-4930-8685-7D1DA994EAB9}" type="pres">
      <dgm:prSet presAssocID="{8DF6594B-CF08-4486-B520-7C185DA4BD1F}" presName="composite" presStyleCnt="0"/>
      <dgm:spPr/>
    </dgm:pt>
    <dgm:pt modelId="{44CCCCD2-B69B-4B5A-B63B-F3ED666EA293}" type="pres">
      <dgm:prSet presAssocID="{8DF6594B-CF08-4486-B520-7C185DA4BD1F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7040446-F6F2-4B89-B3D1-68ADF3D28A92}" type="pres">
      <dgm:prSet presAssocID="{8DF6594B-CF08-4486-B520-7C185DA4BD1F}" presName="txShp" presStyleLbl="node1" presStyleIdx="0" presStyleCnt="5">
        <dgm:presLayoutVars>
          <dgm:bulletEnabled val="1"/>
        </dgm:presLayoutVars>
      </dgm:prSet>
      <dgm:spPr/>
    </dgm:pt>
    <dgm:pt modelId="{631F4A3D-F9CF-43FA-95F4-40F6FE87CEFC}" type="pres">
      <dgm:prSet presAssocID="{2927EB1E-8D9B-452B-855C-AF2B4B744F43}" presName="spacing" presStyleCnt="0"/>
      <dgm:spPr/>
    </dgm:pt>
    <dgm:pt modelId="{A33C6E25-6729-41E9-8B72-B50643D9B9E4}" type="pres">
      <dgm:prSet presAssocID="{0EF01D5B-F96F-4034-9A8E-E32E78EE9AA8}" presName="composite" presStyleCnt="0"/>
      <dgm:spPr/>
    </dgm:pt>
    <dgm:pt modelId="{38CD7410-BD97-4A49-A0AB-9298FCA9FF4E}" type="pres">
      <dgm:prSet presAssocID="{0EF01D5B-F96F-4034-9A8E-E32E78EE9AA8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C25292E-FC02-4C61-8F2C-74475468DD43}" type="pres">
      <dgm:prSet presAssocID="{0EF01D5B-F96F-4034-9A8E-E32E78EE9AA8}" presName="txShp" presStyleLbl="node1" presStyleIdx="1" presStyleCnt="5">
        <dgm:presLayoutVars>
          <dgm:bulletEnabled val="1"/>
        </dgm:presLayoutVars>
      </dgm:prSet>
      <dgm:spPr/>
    </dgm:pt>
    <dgm:pt modelId="{D42EF01D-D450-4CB8-99B6-71429A5E7100}" type="pres">
      <dgm:prSet presAssocID="{5E01FF00-AD99-466E-9848-966077840743}" presName="spacing" presStyleCnt="0"/>
      <dgm:spPr/>
    </dgm:pt>
    <dgm:pt modelId="{AF756CB0-EFBF-4524-9495-D8745051999C}" type="pres">
      <dgm:prSet presAssocID="{48C0717B-E236-4F73-967B-6A1A225F73EA}" presName="composite" presStyleCnt="0"/>
      <dgm:spPr/>
    </dgm:pt>
    <dgm:pt modelId="{F9F4B035-6B8F-4476-B505-B0436D3CDC84}" type="pres">
      <dgm:prSet presAssocID="{48C0717B-E236-4F73-967B-6A1A225F73EA}" presName="imgShp" presStyleLbl="fgImgPlace1" presStyleIdx="2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CEBD572-8318-4F9D-BBF4-C6B207803004}" type="pres">
      <dgm:prSet presAssocID="{48C0717B-E236-4F73-967B-6A1A225F73EA}" presName="txShp" presStyleLbl="node1" presStyleIdx="2" presStyleCnt="5">
        <dgm:presLayoutVars>
          <dgm:bulletEnabled val="1"/>
        </dgm:presLayoutVars>
      </dgm:prSet>
      <dgm:spPr/>
    </dgm:pt>
    <dgm:pt modelId="{B3027333-D990-4724-91A8-34E9C5BFEE30}" type="pres">
      <dgm:prSet presAssocID="{A0B23022-D76F-4D9B-A5E2-0E5163E9E11E}" presName="spacing" presStyleCnt="0"/>
      <dgm:spPr/>
    </dgm:pt>
    <dgm:pt modelId="{D46D3AA0-7A5D-45A4-9E04-4D4B21BC2639}" type="pres">
      <dgm:prSet presAssocID="{DC467593-2853-4AD8-9964-5E9FD98552A7}" presName="composite" presStyleCnt="0"/>
      <dgm:spPr/>
    </dgm:pt>
    <dgm:pt modelId="{192E9000-A565-4682-BC5C-6298F1A7C526}" type="pres">
      <dgm:prSet presAssocID="{DC467593-2853-4AD8-9964-5E9FD98552A7}" presName="imgShp" presStyleLbl="fgImgPlace1" presStyleIdx="3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C14B6A6-6BB5-450C-AF0F-4E8534412CB8}" type="pres">
      <dgm:prSet presAssocID="{DC467593-2853-4AD8-9964-5E9FD98552A7}" presName="txShp" presStyleLbl="node1" presStyleIdx="3" presStyleCnt="5">
        <dgm:presLayoutVars>
          <dgm:bulletEnabled val="1"/>
        </dgm:presLayoutVars>
      </dgm:prSet>
      <dgm:spPr/>
    </dgm:pt>
    <dgm:pt modelId="{F21DC10F-9373-45CF-97BA-433F7305F021}" type="pres">
      <dgm:prSet presAssocID="{57F823C7-9F29-46B5-BD19-9054E14499C3}" presName="spacing" presStyleCnt="0"/>
      <dgm:spPr/>
    </dgm:pt>
    <dgm:pt modelId="{1DE86EEB-6588-46F4-AF70-343CEE54F32C}" type="pres">
      <dgm:prSet presAssocID="{6D368F05-CC9F-46A7-86DC-FF08F9BB3032}" presName="composite" presStyleCnt="0"/>
      <dgm:spPr/>
    </dgm:pt>
    <dgm:pt modelId="{2F0740A7-8576-49FA-9D23-42FF491B9E1B}" type="pres">
      <dgm:prSet presAssocID="{6D368F05-CC9F-46A7-86DC-FF08F9BB3032}" presName="imgShp" presStyleLbl="fgImgPlace1" presStyleIdx="4" presStyleCnt="5"/>
      <dgm:spPr>
        <a:blipFill>
          <a:blip xmlns:r="http://schemas.openxmlformats.org/officeDocument/2006/relationships" r:embed="rId4"/>
          <a:srcRect/>
          <a:stretch>
            <a:fillRect/>
          </a:stretch>
        </a:blipFill>
      </dgm:spPr>
    </dgm:pt>
    <dgm:pt modelId="{E3A64024-78EE-44F4-B41E-5EF2EAA0BEFE}" type="pres">
      <dgm:prSet presAssocID="{6D368F05-CC9F-46A7-86DC-FF08F9BB3032}" presName="txShp" presStyleLbl="node1" presStyleIdx="4" presStyleCnt="5">
        <dgm:presLayoutVars>
          <dgm:bulletEnabled val="1"/>
        </dgm:presLayoutVars>
      </dgm:prSet>
      <dgm:spPr/>
    </dgm:pt>
  </dgm:ptLst>
  <dgm:cxnLst>
    <dgm:cxn modelId="{5E2D3309-B210-482D-ADBF-8B237DDB9DF1}" type="presOf" srcId="{DC467593-2853-4AD8-9964-5E9FD98552A7}" destId="{BC14B6A6-6BB5-450C-AF0F-4E8534412CB8}" srcOrd="0" destOrd="0" presId="urn:microsoft.com/office/officeart/2005/8/layout/vList3"/>
    <dgm:cxn modelId="{1DB7D50F-8535-417D-8450-28EA0564C023}" type="presOf" srcId="{5E76467D-61F3-4942-9DEC-627BF810F2ED}" destId="{A80EADA0-5BF1-484B-A474-0B3237091C14}" srcOrd="0" destOrd="0" presId="urn:microsoft.com/office/officeart/2005/8/layout/vList3"/>
    <dgm:cxn modelId="{6B0DF618-218B-4CF5-94CB-D1FAA9AA2270}" type="presOf" srcId="{0EF01D5B-F96F-4034-9A8E-E32E78EE9AA8}" destId="{BC25292E-FC02-4C61-8F2C-74475468DD43}" srcOrd="0" destOrd="0" presId="urn:microsoft.com/office/officeart/2005/8/layout/vList3"/>
    <dgm:cxn modelId="{A9A9B45C-B22B-4C20-8436-7F20480E31C0}" srcId="{5E76467D-61F3-4942-9DEC-627BF810F2ED}" destId="{6D368F05-CC9F-46A7-86DC-FF08F9BB3032}" srcOrd="4" destOrd="0" parTransId="{7F3ABA29-AA64-4C64-B8F3-D194F5DF0486}" sibTransId="{30FA29BC-D039-4349-A02B-B9F9A696DAC8}"/>
    <dgm:cxn modelId="{82466069-AF59-480A-84B2-1BD5A8E0CF51}" srcId="{5E76467D-61F3-4942-9DEC-627BF810F2ED}" destId="{DC467593-2853-4AD8-9964-5E9FD98552A7}" srcOrd="3" destOrd="0" parTransId="{65DD0260-CBD2-40E7-A9BB-DA1DAF3411B0}" sibTransId="{57F823C7-9F29-46B5-BD19-9054E14499C3}"/>
    <dgm:cxn modelId="{A62CA949-A3D7-4559-AAEC-B5A821534860}" type="presOf" srcId="{8DF6594B-CF08-4486-B520-7C185DA4BD1F}" destId="{47040446-F6F2-4B89-B3D1-68ADF3D28A92}" srcOrd="0" destOrd="0" presId="urn:microsoft.com/office/officeart/2005/8/layout/vList3"/>
    <dgm:cxn modelId="{E0AA217A-1B38-43E7-ABEA-CAC6AE697008}" srcId="{5E76467D-61F3-4942-9DEC-627BF810F2ED}" destId="{0EF01D5B-F96F-4034-9A8E-E32E78EE9AA8}" srcOrd="1" destOrd="0" parTransId="{364FB128-9E83-4EB4-91D1-C4BD9F7541AB}" sibTransId="{5E01FF00-AD99-466E-9848-966077840743}"/>
    <dgm:cxn modelId="{B504AE7B-2784-4469-BA91-AB504593E68A}" srcId="{5E76467D-61F3-4942-9DEC-627BF810F2ED}" destId="{48C0717B-E236-4F73-967B-6A1A225F73EA}" srcOrd="2" destOrd="0" parTransId="{A9D96C14-ADEB-4E12-92B1-3CBA0D7B9C89}" sibTransId="{A0B23022-D76F-4D9B-A5E2-0E5163E9E11E}"/>
    <dgm:cxn modelId="{8732977F-F07A-4C39-8F9E-C6DF9FC77A38}" srcId="{5E76467D-61F3-4942-9DEC-627BF810F2ED}" destId="{8DF6594B-CF08-4486-B520-7C185DA4BD1F}" srcOrd="0" destOrd="0" parTransId="{6B9B3B60-95BF-4089-9CD3-70A172C183F2}" sibTransId="{2927EB1E-8D9B-452B-855C-AF2B4B744F43}"/>
    <dgm:cxn modelId="{D905AD94-51AD-4D10-A6E1-87985EFA6D1C}" type="presOf" srcId="{48C0717B-E236-4F73-967B-6A1A225F73EA}" destId="{CCEBD572-8318-4F9D-BBF4-C6B207803004}" srcOrd="0" destOrd="0" presId="urn:microsoft.com/office/officeart/2005/8/layout/vList3"/>
    <dgm:cxn modelId="{559AC6D4-FE80-44D6-BD0C-D59FF90C0657}" type="presOf" srcId="{6D368F05-CC9F-46A7-86DC-FF08F9BB3032}" destId="{E3A64024-78EE-44F4-B41E-5EF2EAA0BEFE}" srcOrd="0" destOrd="0" presId="urn:microsoft.com/office/officeart/2005/8/layout/vList3"/>
    <dgm:cxn modelId="{6A481BA5-1488-40C2-9395-09D852A4A7BB}" type="presParOf" srcId="{A80EADA0-5BF1-484B-A474-0B3237091C14}" destId="{EAC4E310-7CE7-4930-8685-7D1DA994EAB9}" srcOrd="0" destOrd="0" presId="urn:microsoft.com/office/officeart/2005/8/layout/vList3"/>
    <dgm:cxn modelId="{DD0212C3-9757-4206-8471-B88E929630DE}" type="presParOf" srcId="{EAC4E310-7CE7-4930-8685-7D1DA994EAB9}" destId="{44CCCCD2-B69B-4B5A-B63B-F3ED666EA293}" srcOrd="0" destOrd="0" presId="urn:microsoft.com/office/officeart/2005/8/layout/vList3"/>
    <dgm:cxn modelId="{00D0790C-8BD5-4D76-BEC7-F0B8EC3C7534}" type="presParOf" srcId="{EAC4E310-7CE7-4930-8685-7D1DA994EAB9}" destId="{47040446-F6F2-4B89-B3D1-68ADF3D28A92}" srcOrd="1" destOrd="0" presId="urn:microsoft.com/office/officeart/2005/8/layout/vList3"/>
    <dgm:cxn modelId="{EB796026-E771-4C92-8B2B-EFE9DA5D6AAB}" type="presParOf" srcId="{A80EADA0-5BF1-484B-A474-0B3237091C14}" destId="{631F4A3D-F9CF-43FA-95F4-40F6FE87CEFC}" srcOrd="1" destOrd="0" presId="urn:microsoft.com/office/officeart/2005/8/layout/vList3"/>
    <dgm:cxn modelId="{CD57F436-857D-4DFC-A6B6-F7EA17085583}" type="presParOf" srcId="{A80EADA0-5BF1-484B-A474-0B3237091C14}" destId="{A33C6E25-6729-41E9-8B72-B50643D9B9E4}" srcOrd="2" destOrd="0" presId="urn:microsoft.com/office/officeart/2005/8/layout/vList3"/>
    <dgm:cxn modelId="{B145EFCC-CA78-4FCF-BBAD-8177641A4A1E}" type="presParOf" srcId="{A33C6E25-6729-41E9-8B72-B50643D9B9E4}" destId="{38CD7410-BD97-4A49-A0AB-9298FCA9FF4E}" srcOrd="0" destOrd="0" presId="urn:microsoft.com/office/officeart/2005/8/layout/vList3"/>
    <dgm:cxn modelId="{3FC7F495-A75A-4BED-8698-B1429491BE67}" type="presParOf" srcId="{A33C6E25-6729-41E9-8B72-B50643D9B9E4}" destId="{BC25292E-FC02-4C61-8F2C-74475468DD43}" srcOrd="1" destOrd="0" presId="urn:microsoft.com/office/officeart/2005/8/layout/vList3"/>
    <dgm:cxn modelId="{0525D9AD-EAF6-4CF2-A52A-52C084BFAFD7}" type="presParOf" srcId="{A80EADA0-5BF1-484B-A474-0B3237091C14}" destId="{D42EF01D-D450-4CB8-99B6-71429A5E7100}" srcOrd="3" destOrd="0" presId="urn:microsoft.com/office/officeart/2005/8/layout/vList3"/>
    <dgm:cxn modelId="{35D17A41-ED4A-4736-8874-C6297235004E}" type="presParOf" srcId="{A80EADA0-5BF1-484B-A474-0B3237091C14}" destId="{AF756CB0-EFBF-4524-9495-D8745051999C}" srcOrd="4" destOrd="0" presId="urn:microsoft.com/office/officeart/2005/8/layout/vList3"/>
    <dgm:cxn modelId="{0FB375C2-96FF-437A-B8AD-D624105BAC82}" type="presParOf" srcId="{AF756CB0-EFBF-4524-9495-D8745051999C}" destId="{F9F4B035-6B8F-4476-B505-B0436D3CDC84}" srcOrd="0" destOrd="0" presId="urn:microsoft.com/office/officeart/2005/8/layout/vList3"/>
    <dgm:cxn modelId="{241CF765-C29E-445F-8DFA-27FE0193A89F}" type="presParOf" srcId="{AF756CB0-EFBF-4524-9495-D8745051999C}" destId="{CCEBD572-8318-4F9D-BBF4-C6B207803004}" srcOrd="1" destOrd="0" presId="urn:microsoft.com/office/officeart/2005/8/layout/vList3"/>
    <dgm:cxn modelId="{88543357-6034-4EF7-8467-411C3CBBFE9E}" type="presParOf" srcId="{A80EADA0-5BF1-484B-A474-0B3237091C14}" destId="{B3027333-D990-4724-91A8-34E9C5BFEE30}" srcOrd="5" destOrd="0" presId="urn:microsoft.com/office/officeart/2005/8/layout/vList3"/>
    <dgm:cxn modelId="{C3B80B61-D613-49FD-A6F8-25485D30D7C8}" type="presParOf" srcId="{A80EADA0-5BF1-484B-A474-0B3237091C14}" destId="{D46D3AA0-7A5D-45A4-9E04-4D4B21BC2639}" srcOrd="6" destOrd="0" presId="urn:microsoft.com/office/officeart/2005/8/layout/vList3"/>
    <dgm:cxn modelId="{F583E2A7-8F70-4388-9754-67FC43D71593}" type="presParOf" srcId="{D46D3AA0-7A5D-45A4-9E04-4D4B21BC2639}" destId="{192E9000-A565-4682-BC5C-6298F1A7C526}" srcOrd="0" destOrd="0" presId="urn:microsoft.com/office/officeart/2005/8/layout/vList3"/>
    <dgm:cxn modelId="{1F484195-8050-4C8C-9C65-A591AD20FEB6}" type="presParOf" srcId="{D46D3AA0-7A5D-45A4-9E04-4D4B21BC2639}" destId="{BC14B6A6-6BB5-450C-AF0F-4E8534412CB8}" srcOrd="1" destOrd="0" presId="urn:microsoft.com/office/officeart/2005/8/layout/vList3"/>
    <dgm:cxn modelId="{84B4A581-1A10-40DC-A15F-522775D761C6}" type="presParOf" srcId="{A80EADA0-5BF1-484B-A474-0B3237091C14}" destId="{F21DC10F-9373-45CF-97BA-433F7305F021}" srcOrd="7" destOrd="0" presId="urn:microsoft.com/office/officeart/2005/8/layout/vList3"/>
    <dgm:cxn modelId="{3579706A-46FF-4F39-A4B8-80376FE6D05A}" type="presParOf" srcId="{A80EADA0-5BF1-484B-A474-0B3237091C14}" destId="{1DE86EEB-6588-46F4-AF70-343CEE54F32C}" srcOrd="8" destOrd="0" presId="urn:microsoft.com/office/officeart/2005/8/layout/vList3"/>
    <dgm:cxn modelId="{039CDCF4-A394-44F2-87D2-AD42116DADD0}" type="presParOf" srcId="{1DE86EEB-6588-46F4-AF70-343CEE54F32C}" destId="{2F0740A7-8576-49FA-9D23-42FF491B9E1B}" srcOrd="0" destOrd="0" presId="urn:microsoft.com/office/officeart/2005/8/layout/vList3"/>
    <dgm:cxn modelId="{E9D79E9D-49AE-4F59-BDD9-2EC56DE1A450}" type="presParOf" srcId="{1DE86EEB-6588-46F4-AF70-343CEE54F32C}" destId="{E3A64024-78EE-44F4-B41E-5EF2EAA0BEF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25292E-FC02-4C61-8F2C-74475468DD43}">
      <dsp:nvSpPr>
        <dsp:cNvPr id="0" name=""/>
        <dsp:cNvSpPr/>
      </dsp:nvSpPr>
      <dsp:spPr>
        <a:xfrm rot="10800000">
          <a:off x="1121836" y="672"/>
          <a:ext cx="3802211" cy="6565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519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1. Werkingsgebied</a:t>
          </a:r>
        </a:p>
      </dsp:txBody>
      <dsp:txXfrm rot="10800000">
        <a:off x="1285973" y="672"/>
        <a:ext cx="3638074" cy="656548"/>
      </dsp:txXfrm>
    </dsp:sp>
    <dsp:sp modelId="{38CD7410-BD97-4A49-A0AB-9298FCA9FF4E}">
      <dsp:nvSpPr>
        <dsp:cNvPr id="0" name=""/>
        <dsp:cNvSpPr/>
      </dsp:nvSpPr>
      <dsp:spPr>
        <a:xfrm>
          <a:off x="793562" y="672"/>
          <a:ext cx="656548" cy="65654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EBD572-8318-4F9D-BBF4-C6B207803004}">
      <dsp:nvSpPr>
        <dsp:cNvPr id="0" name=""/>
        <dsp:cNvSpPr/>
      </dsp:nvSpPr>
      <dsp:spPr>
        <a:xfrm rot="10800000">
          <a:off x="1121836" y="853205"/>
          <a:ext cx="3802211" cy="6565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519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2. Ketendomeinen en 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-processen  </a:t>
          </a:r>
        </a:p>
      </dsp:txBody>
      <dsp:txXfrm rot="10800000">
        <a:off x="1285973" y="853205"/>
        <a:ext cx="3638074" cy="656548"/>
      </dsp:txXfrm>
    </dsp:sp>
    <dsp:sp modelId="{F9F4B035-6B8F-4476-B505-B0436D3CDC84}">
      <dsp:nvSpPr>
        <dsp:cNvPr id="0" name=""/>
        <dsp:cNvSpPr/>
      </dsp:nvSpPr>
      <dsp:spPr>
        <a:xfrm>
          <a:off x="793562" y="853205"/>
          <a:ext cx="656548" cy="656548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74738B-B476-4365-AA72-43C3762AAB60}">
      <dsp:nvSpPr>
        <dsp:cNvPr id="0" name=""/>
        <dsp:cNvSpPr/>
      </dsp:nvSpPr>
      <dsp:spPr>
        <a:xfrm rot="10800000">
          <a:off x="1121836" y="1705738"/>
          <a:ext cx="3802211" cy="6565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519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3. Scenario</a:t>
          </a:r>
        </a:p>
      </dsp:txBody>
      <dsp:txXfrm rot="10800000">
        <a:off x="1285973" y="1705738"/>
        <a:ext cx="3638074" cy="656548"/>
      </dsp:txXfrm>
    </dsp:sp>
    <dsp:sp modelId="{186BD24A-538E-4F5D-9CA6-938BB97D3BEC}">
      <dsp:nvSpPr>
        <dsp:cNvPr id="0" name=""/>
        <dsp:cNvSpPr/>
      </dsp:nvSpPr>
      <dsp:spPr>
        <a:xfrm>
          <a:off x="793562" y="1705738"/>
          <a:ext cx="656548" cy="656548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7F7C-539D-4AEA-90DA-839E00B29713}">
      <dsp:nvSpPr>
        <dsp:cNvPr id="0" name=""/>
        <dsp:cNvSpPr/>
      </dsp:nvSpPr>
      <dsp:spPr>
        <a:xfrm rot="10800000">
          <a:off x="1121836" y="2558270"/>
          <a:ext cx="3802211" cy="6565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519" tIns="60960" rIns="113792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4. Ontwerpgebied:</a:t>
          </a:r>
          <a:r>
            <a:rPr lang="nl-NL" sz="1600" kern="1200">
              <a:latin typeface="Arial" panose="020B0604020202020204"/>
            </a:rPr>
            <a:t> Governance</a:t>
          </a:r>
          <a:endParaRPr lang="nl-NL" sz="1600" kern="1200"/>
        </a:p>
      </dsp:txBody>
      <dsp:txXfrm rot="10800000">
        <a:off x="1285973" y="2558270"/>
        <a:ext cx="3638074" cy="656548"/>
      </dsp:txXfrm>
    </dsp:sp>
    <dsp:sp modelId="{7516BDA6-F206-46E0-BD44-AF7AC5D83C88}">
      <dsp:nvSpPr>
        <dsp:cNvPr id="0" name=""/>
        <dsp:cNvSpPr/>
      </dsp:nvSpPr>
      <dsp:spPr>
        <a:xfrm>
          <a:off x="793562" y="2558270"/>
          <a:ext cx="656548" cy="656548"/>
        </a:xfrm>
        <a:prstGeom prst="ellipse">
          <a:avLst/>
        </a:prstGeom>
        <a:blipFill>
          <a:blip xmlns:r="http://schemas.openxmlformats.org/officeDocument/2006/relationships" r:embed="rId1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64A3C-BE0B-45D7-A02E-20FBA31D9EB7}">
      <dsp:nvSpPr>
        <dsp:cNvPr id="0" name=""/>
        <dsp:cNvSpPr/>
      </dsp:nvSpPr>
      <dsp:spPr>
        <a:xfrm rot="10800000">
          <a:off x="1121836" y="3410803"/>
          <a:ext cx="3802211" cy="6565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519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5. Ontwerpgebied: </a:t>
          </a:r>
          <a:r>
            <a:rPr lang="nl-NL" sz="1600" kern="1200">
              <a:latin typeface="Arial" panose="020B0604020202020204"/>
            </a:rPr>
            <a:t>IBP</a:t>
          </a:r>
          <a:endParaRPr lang="nl-NL" sz="1600" kern="1200"/>
        </a:p>
      </dsp:txBody>
      <dsp:txXfrm rot="10800000">
        <a:off x="1285973" y="3410803"/>
        <a:ext cx="3638074" cy="656548"/>
      </dsp:txXfrm>
    </dsp:sp>
    <dsp:sp modelId="{51CB310D-A166-4E04-ABE5-863C574FDD14}">
      <dsp:nvSpPr>
        <dsp:cNvPr id="0" name=""/>
        <dsp:cNvSpPr/>
      </dsp:nvSpPr>
      <dsp:spPr>
        <a:xfrm>
          <a:off x="793562" y="3410803"/>
          <a:ext cx="656548" cy="65654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D485F-CD7C-4774-8633-5BEBCF6A643D}">
      <dsp:nvSpPr>
        <dsp:cNvPr id="0" name=""/>
        <dsp:cNvSpPr/>
      </dsp:nvSpPr>
      <dsp:spPr>
        <a:xfrm rot="10800000">
          <a:off x="1121836" y="4263336"/>
          <a:ext cx="3802211" cy="6565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519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6. Ontwerpgebied: </a:t>
          </a:r>
          <a:r>
            <a:rPr lang="nl-NL" sz="1600" kern="1200">
              <a:latin typeface="Arial" panose="020B0604020202020204"/>
            </a:rPr>
            <a:t>Interoperabiliteit</a:t>
          </a:r>
          <a:endParaRPr lang="nl-NL" sz="1600" kern="1200"/>
        </a:p>
      </dsp:txBody>
      <dsp:txXfrm rot="10800000">
        <a:off x="1285973" y="4263336"/>
        <a:ext cx="3638074" cy="656548"/>
      </dsp:txXfrm>
    </dsp:sp>
    <dsp:sp modelId="{7BDEF06F-4230-4036-83F0-63A2D32D5E13}">
      <dsp:nvSpPr>
        <dsp:cNvPr id="0" name=""/>
        <dsp:cNvSpPr/>
      </dsp:nvSpPr>
      <dsp:spPr>
        <a:xfrm>
          <a:off x="793562" y="4263336"/>
          <a:ext cx="656548" cy="656548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40446-F6F2-4B89-B3D1-68ADF3D28A92}">
      <dsp:nvSpPr>
        <dsp:cNvPr id="0" name=""/>
        <dsp:cNvSpPr/>
      </dsp:nvSpPr>
      <dsp:spPr>
        <a:xfrm rot="10800000">
          <a:off x="1163495" y="157"/>
          <a:ext cx="3830825" cy="7943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287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7. Ontwerpgebied: </a:t>
          </a:r>
          <a:r>
            <a:rPr lang="nl-NL" sz="1700" kern="1200" dirty="0">
              <a:latin typeface="Arial" panose="020B0604020202020204"/>
            </a:rPr>
            <a:t>Identiteiten</a:t>
          </a:r>
          <a:endParaRPr lang="nl-NL" sz="1700" kern="1200" dirty="0"/>
        </a:p>
      </dsp:txBody>
      <dsp:txXfrm rot="10800000">
        <a:off x="1362083" y="157"/>
        <a:ext cx="3632237" cy="794352"/>
      </dsp:txXfrm>
    </dsp:sp>
    <dsp:sp modelId="{44CCCCD2-B69B-4B5A-B63B-F3ED666EA293}">
      <dsp:nvSpPr>
        <dsp:cNvPr id="0" name=""/>
        <dsp:cNvSpPr/>
      </dsp:nvSpPr>
      <dsp:spPr>
        <a:xfrm>
          <a:off x="766319" y="157"/>
          <a:ext cx="794352" cy="79435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25292E-FC02-4C61-8F2C-74475468DD43}">
      <dsp:nvSpPr>
        <dsp:cNvPr id="0" name=""/>
        <dsp:cNvSpPr/>
      </dsp:nvSpPr>
      <dsp:spPr>
        <a:xfrm rot="10800000">
          <a:off x="1163495" y="1031629"/>
          <a:ext cx="3830825" cy="7943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287" tIns="64770" rIns="120904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8. Ontwerpgebied: </a:t>
          </a:r>
          <a:r>
            <a:rPr lang="nl-NL" sz="1700" kern="1200">
              <a:latin typeface="Arial" panose="020B0604020202020204"/>
            </a:rPr>
            <a:t>M2M Interactie</a:t>
          </a:r>
          <a:endParaRPr lang="nl-NL" sz="1700" kern="1200"/>
        </a:p>
      </dsp:txBody>
      <dsp:txXfrm rot="10800000">
        <a:off x="1362083" y="1031629"/>
        <a:ext cx="3632237" cy="794352"/>
      </dsp:txXfrm>
    </dsp:sp>
    <dsp:sp modelId="{38CD7410-BD97-4A49-A0AB-9298FCA9FF4E}">
      <dsp:nvSpPr>
        <dsp:cNvPr id="0" name=""/>
        <dsp:cNvSpPr/>
      </dsp:nvSpPr>
      <dsp:spPr>
        <a:xfrm>
          <a:off x="766319" y="1031629"/>
          <a:ext cx="794352" cy="79435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EBD572-8318-4F9D-BBF4-C6B207803004}">
      <dsp:nvSpPr>
        <dsp:cNvPr id="0" name=""/>
        <dsp:cNvSpPr/>
      </dsp:nvSpPr>
      <dsp:spPr>
        <a:xfrm rot="10800000">
          <a:off x="1163495" y="2063102"/>
          <a:ext cx="3830825" cy="7943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287" tIns="64770" rIns="120904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9. Ontwerpgebied: </a:t>
          </a:r>
          <a:r>
            <a:rPr lang="nl-NL" sz="1700" kern="1200" dirty="0">
              <a:latin typeface="Arial" panose="020B0604020202020204"/>
            </a:rPr>
            <a:t>H2M Interactie</a:t>
          </a:r>
          <a:endParaRPr lang="nl-NL" sz="1700" kern="1200" dirty="0"/>
        </a:p>
      </dsp:txBody>
      <dsp:txXfrm rot="10800000">
        <a:off x="1362083" y="2063102"/>
        <a:ext cx="3632237" cy="794352"/>
      </dsp:txXfrm>
    </dsp:sp>
    <dsp:sp modelId="{F9F4B035-6B8F-4476-B505-B0436D3CDC84}">
      <dsp:nvSpPr>
        <dsp:cNvPr id="0" name=""/>
        <dsp:cNvSpPr/>
      </dsp:nvSpPr>
      <dsp:spPr>
        <a:xfrm>
          <a:off x="766319" y="2063102"/>
          <a:ext cx="794352" cy="79435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4B6A6-6BB5-450C-AF0F-4E8534412CB8}">
      <dsp:nvSpPr>
        <dsp:cNvPr id="0" name=""/>
        <dsp:cNvSpPr/>
      </dsp:nvSpPr>
      <dsp:spPr>
        <a:xfrm rot="10800000">
          <a:off x="1163495" y="3094574"/>
          <a:ext cx="3830825" cy="7943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287" tIns="64770" rIns="120904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10. </a:t>
          </a:r>
          <a:r>
            <a:rPr lang="en-US" sz="1700" kern="1200" dirty="0" err="1"/>
            <a:t>Zeggenschap</a:t>
          </a:r>
          <a:r>
            <a:rPr lang="en-US" sz="1700" kern="1200" dirty="0"/>
            <a:t> </a:t>
          </a:r>
          <a:r>
            <a:rPr lang="en-US" sz="1700" kern="1200" dirty="0" err="1"/>
            <a:t>en</a:t>
          </a:r>
          <a:r>
            <a:rPr lang="en-US" sz="1700" kern="1200" dirty="0"/>
            <a:t> </a:t>
          </a:r>
          <a:r>
            <a:rPr lang="en-US" sz="1700" kern="1200" dirty="0" err="1"/>
            <a:t>informatieobjecten</a:t>
          </a:r>
          <a:endParaRPr lang="nl-NL" sz="1700" kern="1200" dirty="0"/>
        </a:p>
      </dsp:txBody>
      <dsp:txXfrm rot="10800000">
        <a:off x="1362083" y="3094574"/>
        <a:ext cx="3632237" cy="794352"/>
      </dsp:txXfrm>
    </dsp:sp>
    <dsp:sp modelId="{192E9000-A565-4682-BC5C-6298F1A7C526}">
      <dsp:nvSpPr>
        <dsp:cNvPr id="0" name=""/>
        <dsp:cNvSpPr/>
      </dsp:nvSpPr>
      <dsp:spPr>
        <a:xfrm>
          <a:off x="766319" y="3094574"/>
          <a:ext cx="794352" cy="79435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A64024-78EE-44F4-B41E-5EF2EAA0BEFE}">
      <dsp:nvSpPr>
        <dsp:cNvPr id="0" name=""/>
        <dsp:cNvSpPr/>
      </dsp:nvSpPr>
      <dsp:spPr>
        <a:xfrm rot="10800000">
          <a:off x="1163495" y="4126047"/>
          <a:ext cx="3830825" cy="7943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0287" tIns="64770" rIns="120904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11. Referentiecomponenten en ketenvoorzieningen</a:t>
          </a:r>
        </a:p>
      </dsp:txBody>
      <dsp:txXfrm rot="10800000">
        <a:off x="1362083" y="4126047"/>
        <a:ext cx="3632237" cy="794352"/>
      </dsp:txXfrm>
    </dsp:sp>
    <dsp:sp modelId="{2F0740A7-8576-49FA-9D23-42FF491B9E1B}">
      <dsp:nvSpPr>
        <dsp:cNvPr id="0" name=""/>
        <dsp:cNvSpPr/>
      </dsp:nvSpPr>
      <dsp:spPr>
        <a:xfrm>
          <a:off x="766319" y="4126047"/>
          <a:ext cx="794352" cy="794352"/>
        </a:xfrm>
        <a:prstGeom prst="ellipse">
          <a:avLst/>
        </a:prstGeom>
        <a:blipFill>
          <a:blip xmlns:r="http://schemas.openxmlformats.org/officeDocument/2006/relationships" r:embed="rId4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91AA376-EDBA-CEDA-64BA-E1399DC6C2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837441B-A6A8-91B3-2EAB-40B7FE2047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24A48-E8B8-490D-9CC7-6E9F23A8F697}" type="datetimeFigureOut">
              <a:rPr lang="en-NL" smtClean="0"/>
              <a:t>07/01/2025</a:t>
            </a:fld>
            <a:endParaRPr lang="en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599031A-3864-EA63-B651-2F796EB380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63946E-7331-A30D-F2C5-D4E0BDE37D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D16F2-383F-4698-85F4-D6C63181FB4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49897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9A022-D093-B247-B8E4-BDBABD7DC316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8863F-FEAA-BC49-B0FE-93BE43B2F99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93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E8863F-FEAA-BC49-B0FE-93BE43B2F99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448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nl-N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4300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eldia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4"/>
          <p:cNvSpPr txBox="1">
            <a:spLocks noGrp="1"/>
          </p:cNvSpPr>
          <p:nvPr>
            <p:ph type="ctrTitle"/>
          </p:nvPr>
        </p:nvSpPr>
        <p:spPr>
          <a:xfrm>
            <a:off x="0" y="2710548"/>
            <a:ext cx="12192000" cy="1442591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r>
              <a:rPr lang="nl-NL"/>
              <a:t>Klik om stijl te bewerken</a:t>
            </a:r>
            <a:endParaRPr/>
          </a:p>
        </p:txBody>
      </p:sp>
      <p:sp>
        <p:nvSpPr>
          <p:cNvPr id="16" name="Google Shape;16;p34"/>
          <p:cNvSpPr txBox="1">
            <a:spLocks noGrp="1"/>
          </p:cNvSpPr>
          <p:nvPr>
            <p:ph type="subTitle" idx="1"/>
          </p:nvPr>
        </p:nvSpPr>
        <p:spPr>
          <a:xfrm>
            <a:off x="1828800" y="4518627"/>
            <a:ext cx="8534400" cy="175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nl-NL"/>
              <a:t>Klikken om de ondertitelstijl van het model te bewerken</a:t>
            </a:r>
            <a:endParaRPr/>
          </a:p>
        </p:txBody>
      </p:sp>
      <p:pic>
        <p:nvPicPr>
          <p:cNvPr id="17" name="Google Shape;17;p34" descr="\\fileserver\users$\dommisse01\Edustandaard\Edustandaard logo vrijstaan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57072" y="116632"/>
            <a:ext cx="2487600" cy="54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4"/>
          <p:cNvSpPr txBox="1"/>
          <p:nvPr/>
        </p:nvSpPr>
        <p:spPr>
          <a:xfrm>
            <a:off x="9575016" y="6336348"/>
            <a:ext cx="2497647" cy="52165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05AB4029-6930-46EB-A0FC-1103BC689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366" y="0"/>
            <a:ext cx="2963268" cy="296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0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527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11381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4416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02696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733588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40114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66225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5544005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552179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1603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>
  <p:cSld name="Titel en 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5"/>
          <p:cNvSpPr txBox="1">
            <a:spLocks noGrp="1"/>
          </p:cNvSpPr>
          <p:nvPr>
            <p:ph type="title"/>
          </p:nvPr>
        </p:nvSpPr>
        <p:spPr>
          <a:xfrm>
            <a:off x="335360" y="547833"/>
            <a:ext cx="11521280" cy="432895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r>
              <a:rPr lang="nl-NL"/>
              <a:t>Klik om stijl te bewerken</a:t>
            </a:r>
            <a:endParaRPr dirty="0"/>
          </a:p>
        </p:txBody>
      </p:sp>
      <p:sp>
        <p:nvSpPr>
          <p:cNvPr id="21" name="Google Shape;21;p35"/>
          <p:cNvSpPr txBox="1">
            <a:spLocks noGrp="1"/>
          </p:cNvSpPr>
          <p:nvPr>
            <p:ph type="body" idx="1"/>
          </p:nvPr>
        </p:nvSpPr>
        <p:spPr>
          <a:xfrm>
            <a:off x="335359" y="1095669"/>
            <a:ext cx="11521279" cy="5091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marR="0" lvl="0" indent="-304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685800" marR="0" lvl="1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028700" marR="0" lvl="2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371600" marR="0" lvl="3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1714500" marR="0" lvl="4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057400" marR="0" lvl="5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Google Shape;22;p35"/>
          <p:cNvSpPr txBox="1">
            <a:spLocks noGrp="1"/>
          </p:cNvSpPr>
          <p:nvPr>
            <p:ph type="sldNum" idx="12"/>
          </p:nvPr>
        </p:nvSpPr>
        <p:spPr>
          <a:xfrm>
            <a:off x="97877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fld id="{00000000-1234-1234-1234-123412341234}" type="slidenum">
              <a:rPr lang="nl-NL" smtClean="0"/>
              <a:pPr algn="ctr"/>
              <a:t>‹#›</a:t>
            </a:fld>
            <a:endParaRPr lang="nl-NL"/>
          </a:p>
        </p:txBody>
      </p:sp>
      <p:sp>
        <p:nvSpPr>
          <p:cNvPr id="5" name="Google Shape;20;p35">
            <a:extLst>
              <a:ext uri="{FF2B5EF4-FFF2-40B4-BE49-F238E27FC236}">
                <a16:creationId xmlns:a16="http://schemas.microsoft.com/office/drawing/2014/main" id="{9D3DDADD-9D00-1BDB-D3F7-8F0A885A7B88}"/>
              </a:ext>
            </a:extLst>
          </p:cNvPr>
          <p:cNvSpPr txBox="1">
            <a:spLocks/>
          </p:cNvSpPr>
          <p:nvPr/>
        </p:nvSpPr>
        <p:spPr>
          <a:xfrm>
            <a:off x="335359" y="113861"/>
            <a:ext cx="11521279" cy="4328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nl-NL" sz="20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400DA34-5414-F856-FBB4-BC10503B1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07" y="64247"/>
            <a:ext cx="483048" cy="48304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D0DECC09-3E06-6BE6-183D-B62DE8AB2F7E}"/>
              </a:ext>
            </a:extLst>
          </p:cNvPr>
          <p:cNvSpPr txBox="1"/>
          <p:nvPr/>
        </p:nvSpPr>
        <p:spPr>
          <a:xfrm>
            <a:off x="890231" y="134815"/>
            <a:ext cx="1212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>
                <a:solidFill>
                  <a:schemeClr val="bg1"/>
                </a:solidFill>
                <a:latin typeface="Proxima "/>
              </a:rPr>
              <a:t>ROSA Scan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7137872-9B91-E5F6-ACD5-F89E1558C6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7607" y="63709"/>
            <a:ext cx="11256081" cy="483048"/>
          </a:xfrm>
        </p:spPr>
        <p:txBody>
          <a:bodyPr anchor="ctr"/>
          <a:lstStyle>
            <a:lvl1pPr marL="5080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&lt;Onderwerp&gt;</a:t>
            </a:r>
          </a:p>
        </p:txBody>
      </p:sp>
      <p:sp>
        <p:nvSpPr>
          <p:cNvPr id="2" name="Google Shape;20;p35">
            <a:extLst>
              <a:ext uri="{FF2B5EF4-FFF2-40B4-BE49-F238E27FC236}">
                <a16:creationId xmlns:a16="http://schemas.microsoft.com/office/drawing/2014/main" id="{5390EF0D-3949-66A9-CB91-20F700AC0F87}"/>
              </a:ext>
            </a:extLst>
          </p:cNvPr>
          <p:cNvSpPr txBox="1">
            <a:spLocks/>
          </p:cNvSpPr>
          <p:nvPr userDrawn="1"/>
        </p:nvSpPr>
        <p:spPr>
          <a:xfrm>
            <a:off x="335359" y="113861"/>
            <a:ext cx="11521279" cy="4328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nl-NL" sz="20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0FF5686-B579-E154-0C3A-C266666CA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607" y="64247"/>
            <a:ext cx="483048" cy="483048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FD59EAE5-5CDF-37BA-1E9E-0D373D4F609D}"/>
              </a:ext>
            </a:extLst>
          </p:cNvPr>
          <p:cNvSpPr txBox="1"/>
          <p:nvPr userDrawn="1"/>
        </p:nvSpPr>
        <p:spPr>
          <a:xfrm>
            <a:off x="890231" y="134815"/>
            <a:ext cx="1212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>
                <a:solidFill>
                  <a:schemeClr val="bg1"/>
                </a:solidFill>
                <a:latin typeface="Proxima "/>
              </a:rPr>
              <a:t>ROSA Scan</a:t>
            </a:r>
          </a:p>
        </p:txBody>
      </p:sp>
    </p:spTree>
    <p:extLst>
      <p:ext uri="{BB962C8B-B14F-4D97-AF65-F5344CB8AC3E}">
        <p14:creationId xmlns:p14="http://schemas.microsoft.com/office/powerpoint/2010/main" val="4240679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38422D71-7993-8F4A-9636-5F29C603D932}"/>
              </a:ext>
            </a:extLst>
          </p:cNvPr>
          <p:cNvSpPr/>
          <p:nvPr userDrawn="1"/>
        </p:nvSpPr>
        <p:spPr>
          <a:xfrm>
            <a:off x="4207476" y="2372497"/>
            <a:ext cx="7982748" cy="4485503"/>
          </a:xfrm>
          <a:prstGeom prst="rect">
            <a:avLst/>
          </a:prstGeom>
          <a:solidFill>
            <a:srgbClr val="6F49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5CD263-8430-5E42-9D99-ACAFF7B0C0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14712" y="2580640"/>
            <a:ext cx="7292622" cy="725311"/>
          </a:xfrm>
        </p:spPr>
        <p:txBody>
          <a:bodyPr anchor="ctr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de titel in te voeren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968C8E3-9D6F-2C46-8401-B0157656D4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14713" y="3429001"/>
            <a:ext cx="7292622" cy="42164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hier om een subtitel toe te voegen</a:t>
            </a: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105A88C7-8F6B-C741-88C2-A20F0959F0EB}"/>
              </a:ext>
            </a:extLst>
          </p:cNvPr>
          <p:cNvGrpSpPr/>
          <p:nvPr userDrawn="1"/>
        </p:nvGrpSpPr>
        <p:grpSpPr>
          <a:xfrm>
            <a:off x="3372196" y="2568451"/>
            <a:ext cx="602668" cy="551629"/>
            <a:chOff x="6560240" y="3390176"/>
            <a:chExt cx="469777" cy="429992"/>
          </a:xfrm>
          <a:solidFill>
            <a:srgbClr val="6F4988"/>
          </a:solidFill>
        </p:grpSpPr>
        <p:sp>
          <p:nvSpPr>
            <p:cNvPr id="13" name="Vrije vorm 12">
              <a:extLst>
                <a:ext uri="{FF2B5EF4-FFF2-40B4-BE49-F238E27FC236}">
                  <a16:creationId xmlns:a16="http://schemas.microsoft.com/office/drawing/2014/main" id="{F38183CC-4854-D546-8373-FE4CF36C43FC}"/>
                </a:ext>
              </a:extLst>
            </p:cNvPr>
            <p:cNvSpPr/>
            <p:nvPr/>
          </p:nvSpPr>
          <p:spPr>
            <a:xfrm>
              <a:off x="6793199" y="3583224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5" name="Vrije vorm 24">
              <a:extLst>
                <a:ext uri="{FF2B5EF4-FFF2-40B4-BE49-F238E27FC236}">
                  <a16:creationId xmlns:a16="http://schemas.microsoft.com/office/drawing/2014/main" id="{3D27DB5C-9A0F-A340-B0C9-80D79453DE1D}"/>
                </a:ext>
              </a:extLst>
            </p:cNvPr>
            <p:cNvSpPr/>
            <p:nvPr/>
          </p:nvSpPr>
          <p:spPr>
            <a:xfrm>
              <a:off x="6560240" y="3390176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30" name="Graphic 29">
            <a:extLst>
              <a:ext uri="{FF2B5EF4-FFF2-40B4-BE49-F238E27FC236}">
                <a16:creationId xmlns:a16="http://schemas.microsoft.com/office/drawing/2014/main" id="{BBB3B01F-9F5F-254F-9AF5-3C23F6CC3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8664" y="333361"/>
            <a:ext cx="2362061" cy="738303"/>
          </a:xfrm>
          <a:prstGeom prst="rect">
            <a:avLst/>
          </a:prstGeom>
        </p:spPr>
      </p:pic>
      <p:sp>
        <p:nvSpPr>
          <p:cNvPr id="35" name="Tijdelijke aanduiding voor tekst 34" descr="Neem auteurs">
            <a:extLst>
              <a:ext uri="{FF2B5EF4-FFF2-40B4-BE49-F238E27FC236}">
                <a16:creationId xmlns:a16="http://schemas.microsoft.com/office/drawing/2014/main" id="{48189CF5-B2FF-9E49-9486-D996633CD0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3307" y="5846577"/>
            <a:ext cx="2630806" cy="234143"/>
          </a:xfrm>
        </p:spPr>
        <p:txBody>
          <a:bodyPr>
            <a:normAutofit/>
          </a:bodyPr>
          <a:lstStyle>
            <a:lvl1pPr marL="0" indent="0" algn="r">
              <a:buNone/>
              <a:defRPr lang="nl-NL" sz="1000" kern="1200" dirty="0">
                <a:solidFill>
                  <a:srgbClr val="6F49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 dirty="0"/>
              <a:t>Klik hier om naam auteur(s) te bewerken</a:t>
            </a:r>
          </a:p>
        </p:txBody>
      </p:sp>
      <p:sp>
        <p:nvSpPr>
          <p:cNvPr id="36" name="Tijdelijke aanduiding voor tekst 34">
            <a:extLst>
              <a:ext uri="{FF2B5EF4-FFF2-40B4-BE49-F238E27FC236}">
                <a16:creationId xmlns:a16="http://schemas.microsoft.com/office/drawing/2014/main" id="{9145F1E6-D4FA-8646-973A-CA264C2FD0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3307" y="6068536"/>
            <a:ext cx="2630806" cy="234143"/>
          </a:xfrm>
        </p:spPr>
        <p:txBody>
          <a:bodyPr>
            <a:normAutofit/>
          </a:bodyPr>
          <a:lstStyle>
            <a:lvl1pPr marL="0" indent="0" algn="r">
              <a:buNone/>
              <a:defRPr lang="nl-NL" sz="1000" kern="1200" dirty="0">
                <a:solidFill>
                  <a:srgbClr val="6F49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 dirty="0"/>
              <a:t>voeg hier datum toe (</a:t>
            </a:r>
            <a:r>
              <a:rPr lang="nl-NL" dirty="0" err="1"/>
              <a:t>dd</a:t>
            </a:r>
            <a:r>
              <a:rPr lang="nl-NL" dirty="0"/>
              <a:t> maand </a:t>
            </a:r>
            <a:r>
              <a:rPr lang="nl-NL" dirty="0" err="1"/>
              <a:t>jjj</a:t>
            </a:r>
            <a:r>
              <a:rPr lang="nl-NL" dirty="0"/>
              <a:t>)</a:t>
            </a:r>
          </a:p>
        </p:txBody>
      </p:sp>
      <p:sp>
        <p:nvSpPr>
          <p:cNvPr id="37" name="Tijdelijke aanduiding voor tekst 34">
            <a:extLst>
              <a:ext uri="{FF2B5EF4-FFF2-40B4-BE49-F238E27FC236}">
                <a16:creationId xmlns:a16="http://schemas.microsoft.com/office/drawing/2014/main" id="{8DDB8A8C-89C2-A741-B269-77809654FE9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23307" y="6290496"/>
            <a:ext cx="2630806" cy="234143"/>
          </a:xfrm>
        </p:spPr>
        <p:txBody>
          <a:bodyPr>
            <a:normAutofit/>
          </a:bodyPr>
          <a:lstStyle>
            <a:lvl1pPr marL="0" indent="0" algn="r">
              <a:buNone/>
              <a:defRPr lang="nl-NL" sz="1000" kern="1200" dirty="0">
                <a:solidFill>
                  <a:srgbClr val="6F498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 dirty="0"/>
              <a:t> voeg hier een versienummer toe</a:t>
            </a:r>
          </a:p>
        </p:txBody>
      </p:sp>
      <p:sp>
        <p:nvSpPr>
          <p:cNvPr id="43" name="Tijdelijke aanduiding voor tekst 42">
            <a:extLst>
              <a:ext uri="{FF2B5EF4-FFF2-40B4-BE49-F238E27FC236}">
                <a16:creationId xmlns:a16="http://schemas.microsoft.com/office/drawing/2014/main" id="{70A2F176-9EA6-5448-8233-87D084B585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14712" y="4053863"/>
            <a:ext cx="7292622" cy="2470775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Ruimte voor een korte samenvatting van de presentatie (optioneel)</a:t>
            </a:r>
          </a:p>
        </p:txBody>
      </p:sp>
      <p:sp>
        <p:nvSpPr>
          <p:cNvPr id="45" name="Tijdelijke aanduiding voor afbeelding 44">
            <a:extLst>
              <a:ext uri="{FF2B5EF4-FFF2-40B4-BE49-F238E27FC236}">
                <a16:creationId xmlns:a16="http://schemas.microsoft.com/office/drawing/2014/main" id="{2BF3ABE0-89DA-094A-BE5E-62259D40E88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26805" y="333361"/>
            <a:ext cx="3200400" cy="7383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l-NL" dirty="0"/>
              <a:t>Optioneel hier het logo van netwerk/gebruikersgroep</a:t>
            </a:r>
          </a:p>
        </p:txBody>
      </p:sp>
    </p:spTree>
    <p:extLst>
      <p:ext uri="{BB962C8B-B14F-4D97-AF65-F5344CB8AC3E}">
        <p14:creationId xmlns:p14="http://schemas.microsoft.com/office/powerpoint/2010/main" val="283996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2378676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6629" y="1271073"/>
            <a:ext cx="9123234" cy="1113781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agendatitel toe te voegen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D058A-EECA-A54A-BB0C-510CC520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4865" y="6372583"/>
            <a:ext cx="2771420" cy="202140"/>
          </a:xfrm>
          <a:prstGeom prst="rect">
            <a:avLst/>
          </a:prstGeom>
        </p:spPr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8004DF-F4FA-404E-A56C-3717C54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5312" y="6372583"/>
            <a:ext cx="4114800" cy="20214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99757F-5688-EA47-B9F9-6DB6A90E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F61B493-D1C4-DE4C-917C-2090CDEF8E1C}"/>
              </a:ext>
            </a:extLst>
          </p:cNvPr>
          <p:cNvGrpSpPr/>
          <p:nvPr userDrawn="1"/>
        </p:nvGrpSpPr>
        <p:grpSpPr>
          <a:xfrm>
            <a:off x="181924" y="2549613"/>
            <a:ext cx="481499" cy="440721"/>
            <a:chOff x="11795908" y="4351427"/>
            <a:chExt cx="469777" cy="429992"/>
          </a:xfrm>
          <a:solidFill>
            <a:srgbClr val="1A7399"/>
          </a:solidFill>
        </p:grpSpPr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E3E1F7E5-6319-684F-BB6F-673A19C8A03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899C1E92-749B-D64E-89ED-BBE69615825C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3C5ECD77-153E-F04B-9499-26E0417DB8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6338" y="2747963"/>
            <a:ext cx="9123362" cy="3186112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000"/>
            </a:lvl1pPr>
          </a:lstStyle>
          <a:p>
            <a:pPr lvl="0"/>
            <a:r>
              <a:rPr lang="nl-NL" dirty="0"/>
              <a:t>Voeg hier de agendapunten toe</a:t>
            </a:r>
          </a:p>
        </p:txBody>
      </p:sp>
    </p:spTree>
    <p:extLst>
      <p:ext uri="{BB962C8B-B14F-4D97-AF65-F5344CB8AC3E}">
        <p14:creationId xmlns:p14="http://schemas.microsoft.com/office/powerpoint/2010/main" val="23218882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met plaa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FE67E2F1-AC18-4046-82AE-23FC35C99849}"/>
              </a:ext>
            </a:extLst>
          </p:cNvPr>
          <p:cNvSpPr/>
          <p:nvPr userDrawn="1"/>
        </p:nvSpPr>
        <p:spPr>
          <a:xfrm>
            <a:off x="9651999" y="2511778"/>
            <a:ext cx="2549513" cy="4346222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865" y="1811250"/>
            <a:ext cx="8477622" cy="408719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4865" y="6372583"/>
            <a:ext cx="2771420" cy="202140"/>
          </a:xfrm>
          <a:prstGeom prst="rect">
            <a:avLst/>
          </a:prstGeom>
        </p:spPr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5312" y="6372583"/>
            <a:ext cx="4114800" cy="20214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4865" y="799086"/>
            <a:ext cx="8477623" cy="869246"/>
          </a:xfrm>
        </p:spPr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58CA97B2-98F1-F94B-8A0D-5768D5B74E7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52000" y="0"/>
            <a:ext cx="2540000" cy="25114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nl-NL" dirty="0"/>
              <a:t>Voeg hier optioneel een illustratie toe</a:t>
            </a:r>
          </a:p>
        </p:txBody>
      </p:sp>
      <p:grpSp>
        <p:nvGrpSpPr>
          <p:cNvPr id="44" name="Groep 43">
            <a:extLst>
              <a:ext uri="{FF2B5EF4-FFF2-40B4-BE49-F238E27FC236}">
                <a16:creationId xmlns:a16="http://schemas.microsoft.com/office/drawing/2014/main" id="{57ED7951-D290-8140-83FB-73E10E62C356}"/>
              </a:ext>
            </a:extLst>
          </p:cNvPr>
          <p:cNvGrpSpPr/>
          <p:nvPr userDrawn="1"/>
        </p:nvGrpSpPr>
        <p:grpSpPr>
          <a:xfrm>
            <a:off x="9793110" y="2654343"/>
            <a:ext cx="469777" cy="429992"/>
            <a:chOff x="11795908" y="4351427"/>
            <a:chExt cx="469777" cy="429992"/>
          </a:xfrm>
        </p:grpSpPr>
        <p:sp>
          <p:nvSpPr>
            <p:cNvPr id="31" name="Vrije vorm 30">
              <a:extLst>
                <a:ext uri="{FF2B5EF4-FFF2-40B4-BE49-F238E27FC236}">
                  <a16:creationId xmlns:a16="http://schemas.microsoft.com/office/drawing/2014/main" id="{6B14072F-1007-D346-810F-335ACAACF58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solidFill>
              <a:srgbClr val="FFFFFF"/>
            </a:solidFill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43" name="Vrije vorm 42">
              <a:extLst>
                <a:ext uri="{FF2B5EF4-FFF2-40B4-BE49-F238E27FC236}">
                  <a16:creationId xmlns:a16="http://schemas.microsoft.com/office/drawing/2014/main" id="{E13F7887-7596-924F-BDE0-FC6CA2DA445F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solidFill>
              <a:srgbClr val="FFFFFF"/>
            </a:solidFill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45" name="Graphic 44">
            <a:extLst>
              <a:ext uri="{FF2B5EF4-FFF2-40B4-BE49-F238E27FC236}">
                <a16:creationId xmlns:a16="http://schemas.microsoft.com/office/drawing/2014/main" id="{73C33BBF-28B5-0046-B47E-3077673596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47" name="Tijdelijke aanduiding voor tekst 46">
            <a:extLst>
              <a:ext uri="{FF2B5EF4-FFF2-40B4-BE49-F238E27FC236}">
                <a16:creationId xmlns:a16="http://schemas.microsoft.com/office/drawing/2014/main" id="{E737E705-38D3-4240-9AE1-BBD5476ACE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81902" y="3525838"/>
            <a:ext cx="2060520" cy="2372606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Vrije ruimte voor extra/secundaire informatie</a:t>
            </a:r>
          </a:p>
        </p:txBody>
      </p:sp>
    </p:spTree>
    <p:extLst>
      <p:ext uri="{BB962C8B-B14F-4D97-AF65-F5344CB8AC3E}">
        <p14:creationId xmlns:p14="http://schemas.microsoft.com/office/powerpoint/2010/main" val="34231576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2378676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6629" y="1271073"/>
            <a:ext cx="9123234" cy="1113781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van de sectie toe te voegen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D058A-EECA-A54A-BB0C-510CC520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4865" y="6372583"/>
            <a:ext cx="2771420" cy="202140"/>
          </a:xfrm>
          <a:prstGeom prst="rect">
            <a:avLst/>
          </a:prstGeom>
        </p:spPr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8004DF-F4FA-404E-A56C-3717C54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5312" y="6372583"/>
            <a:ext cx="4114800" cy="20214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99757F-5688-EA47-B9F9-6DB6A90E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F61B493-D1C4-DE4C-917C-2090CDEF8E1C}"/>
              </a:ext>
            </a:extLst>
          </p:cNvPr>
          <p:cNvGrpSpPr/>
          <p:nvPr userDrawn="1"/>
        </p:nvGrpSpPr>
        <p:grpSpPr>
          <a:xfrm>
            <a:off x="181924" y="2549613"/>
            <a:ext cx="481499" cy="440721"/>
            <a:chOff x="11795908" y="4351427"/>
            <a:chExt cx="469777" cy="429992"/>
          </a:xfrm>
          <a:solidFill>
            <a:srgbClr val="1A7399"/>
          </a:solidFill>
        </p:grpSpPr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E3E1F7E5-6319-684F-BB6F-673A19C8A03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899C1E92-749B-D64E-89ED-BBE69615825C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3C5ECD77-153E-F04B-9499-26E0417DB8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46338" y="2747963"/>
            <a:ext cx="9123362" cy="31861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nl-NL" dirty="0"/>
              <a:t>Ruimte voor een korte samenvatting van de sectie</a:t>
            </a:r>
          </a:p>
        </p:txBody>
      </p:sp>
    </p:spTree>
    <p:extLst>
      <p:ext uri="{BB962C8B-B14F-4D97-AF65-F5344CB8AC3E}">
        <p14:creationId xmlns:p14="http://schemas.microsoft.com/office/powerpoint/2010/main" val="3921684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2378676"/>
          </a:xfrm>
          <a:prstGeom prst="rect">
            <a:avLst/>
          </a:prstGeom>
          <a:solidFill>
            <a:srgbClr val="1A7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6629" y="1271073"/>
            <a:ext cx="9123234" cy="1113781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Programma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D058A-EECA-A54A-BB0C-510CC520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4865" y="6372583"/>
            <a:ext cx="2771420" cy="202140"/>
          </a:xfrm>
          <a:prstGeom prst="rect">
            <a:avLst/>
          </a:prstGeom>
        </p:spPr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8004DF-F4FA-404E-A56C-3717C54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5312" y="6372583"/>
            <a:ext cx="4114800" cy="20214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99757F-5688-EA47-B9F9-6DB6A90E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F61B493-D1C4-DE4C-917C-2090CDEF8E1C}"/>
              </a:ext>
            </a:extLst>
          </p:cNvPr>
          <p:cNvGrpSpPr/>
          <p:nvPr userDrawn="1"/>
        </p:nvGrpSpPr>
        <p:grpSpPr>
          <a:xfrm>
            <a:off x="181924" y="2549613"/>
            <a:ext cx="481499" cy="440721"/>
            <a:chOff x="11795908" y="4351427"/>
            <a:chExt cx="469777" cy="429992"/>
          </a:xfrm>
          <a:solidFill>
            <a:srgbClr val="1A7399"/>
          </a:solidFill>
        </p:grpSpPr>
        <p:sp>
          <p:nvSpPr>
            <p:cNvPr id="20" name="Vrije vorm 19">
              <a:extLst>
                <a:ext uri="{FF2B5EF4-FFF2-40B4-BE49-F238E27FC236}">
                  <a16:creationId xmlns:a16="http://schemas.microsoft.com/office/drawing/2014/main" id="{E3E1F7E5-6319-684F-BB6F-673A19C8A03B}"/>
                </a:ext>
              </a:extLst>
            </p:cNvPr>
            <p:cNvSpPr/>
            <p:nvPr/>
          </p:nvSpPr>
          <p:spPr>
            <a:xfrm>
              <a:off x="12028867" y="4544475"/>
              <a:ext cx="236818" cy="236944"/>
            </a:xfrm>
            <a:custGeom>
              <a:avLst/>
              <a:gdLst>
                <a:gd name="connsiteX0" fmla="*/ 118409 w 236818"/>
                <a:gd name="connsiteY0" fmla="*/ 0 h 236944"/>
                <a:gd name="connsiteX1" fmla="*/ 0 w 236818"/>
                <a:gd name="connsiteY1" fmla="*/ 118472 h 236944"/>
                <a:gd name="connsiteX2" fmla="*/ 118409 w 236818"/>
                <a:gd name="connsiteY2" fmla="*/ 236945 h 236944"/>
                <a:gd name="connsiteX3" fmla="*/ 236818 w 236818"/>
                <a:gd name="connsiteY3" fmla="*/ 118472 h 236944"/>
                <a:gd name="connsiteX4" fmla="*/ 118409 w 236818"/>
                <a:gd name="connsiteY4" fmla="*/ 0 h 236944"/>
                <a:gd name="connsiteX5" fmla="*/ 118409 w 236818"/>
                <a:gd name="connsiteY5" fmla="*/ 173071 h 236944"/>
                <a:gd name="connsiteX6" fmla="*/ 63881 w 236818"/>
                <a:gd name="connsiteY6" fmla="*/ 118514 h 236944"/>
                <a:gd name="connsiteX7" fmla="*/ 118409 w 236818"/>
                <a:gd name="connsiteY7" fmla="*/ 63957 h 236944"/>
                <a:gd name="connsiteX8" fmla="*/ 172937 w 236818"/>
                <a:gd name="connsiteY8" fmla="*/ 118514 h 236944"/>
                <a:gd name="connsiteX9" fmla="*/ 118409 w 236818"/>
                <a:gd name="connsiteY9" fmla="*/ 173071 h 23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818" h="236944">
                  <a:moveTo>
                    <a:pt x="118409" y="0"/>
                  </a:moveTo>
                  <a:cubicBezTo>
                    <a:pt x="53013" y="0"/>
                    <a:pt x="0" y="53042"/>
                    <a:pt x="0" y="118472"/>
                  </a:cubicBezTo>
                  <a:cubicBezTo>
                    <a:pt x="0" y="183903"/>
                    <a:pt x="53013" y="236945"/>
                    <a:pt x="118409" y="236945"/>
                  </a:cubicBezTo>
                  <a:cubicBezTo>
                    <a:pt x="183805" y="236945"/>
                    <a:pt x="236818" y="183903"/>
                    <a:pt x="236818" y="118472"/>
                  </a:cubicBezTo>
                  <a:cubicBezTo>
                    <a:pt x="236818" y="53042"/>
                    <a:pt x="183805" y="0"/>
                    <a:pt x="118409" y="0"/>
                  </a:cubicBezTo>
                  <a:close/>
                  <a:moveTo>
                    <a:pt x="118409" y="173071"/>
                  </a:moveTo>
                  <a:cubicBezTo>
                    <a:pt x="88293" y="173071"/>
                    <a:pt x="63881" y="148646"/>
                    <a:pt x="63881" y="118514"/>
                  </a:cubicBezTo>
                  <a:cubicBezTo>
                    <a:pt x="63881" y="88382"/>
                    <a:pt x="88293" y="63957"/>
                    <a:pt x="118409" y="63957"/>
                  </a:cubicBezTo>
                  <a:cubicBezTo>
                    <a:pt x="148525" y="63957"/>
                    <a:pt x="172937" y="88382"/>
                    <a:pt x="172937" y="118514"/>
                  </a:cubicBezTo>
                  <a:cubicBezTo>
                    <a:pt x="172937" y="148646"/>
                    <a:pt x="148525" y="173071"/>
                    <a:pt x="118409" y="17307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 20">
              <a:extLst>
                <a:ext uri="{FF2B5EF4-FFF2-40B4-BE49-F238E27FC236}">
                  <a16:creationId xmlns:a16="http://schemas.microsoft.com/office/drawing/2014/main" id="{899C1E92-749B-D64E-89ED-BBE69615825C}"/>
                </a:ext>
              </a:extLst>
            </p:cNvPr>
            <p:cNvSpPr/>
            <p:nvPr/>
          </p:nvSpPr>
          <p:spPr>
            <a:xfrm>
              <a:off x="11795908" y="4351427"/>
              <a:ext cx="188792" cy="182513"/>
            </a:xfrm>
            <a:custGeom>
              <a:avLst/>
              <a:gdLst>
                <a:gd name="connsiteX0" fmla="*/ 5033 w 188792"/>
                <a:gd name="connsiteY0" fmla="*/ 175841 h 182513"/>
                <a:gd name="connsiteX1" fmla="*/ 839 w 188792"/>
                <a:gd name="connsiteY1" fmla="*/ 132363 h 182513"/>
                <a:gd name="connsiteX2" fmla="*/ 0 w 188792"/>
                <a:gd name="connsiteY2" fmla="*/ 90606 h 182513"/>
                <a:gd name="connsiteX3" fmla="*/ 839 w 188792"/>
                <a:gd name="connsiteY3" fmla="*/ 48640 h 182513"/>
                <a:gd name="connsiteX4" fmla="*/ 5033 w 188792"/>
                <a:gd name="connsiteY4" fmla="*/ 6673 h 182513"/>
                <a:gd name="connsiteX5" fmla="*/ 51844 w 188792"/>
                <a:gd name="connsiteY5" fmla="*/ 1679 h 182513"/>
                <a:gd name="connsiteX6" fmla="*/ 95256 w 188792"/>
                <a:gd name="connsiteY6" fmla="*/ 0 h 182513"/>
                <a:gd name="connsiteX7" fmla="*/ 138710 w 188792"/>
                <a:gd name="connsiteY7" fmla="*/ 1679 h 182513"/>
                <a:gd name="connsiteX8" fmla="*/ 183801 w 188792"/>
                <a:gd name="connsiteY8" fmla="*/ 6673 h 182513"/>
                <a:gd name="connsiteX9" fmla="*/ 187995 w 188792"/>
                <a:gd name="connsiteY9" fmla="*/ 48640 h 182513"/>
                <a:gd name="connsiteX10" fmla="*/ 188792 w 188792"/>
                <a:gd name="connsiteY10" fmla="*/ 90606 h 182513"/>
                <a:gd name="connsiteX11" fmla="*/ 187995 w 188792"/>
                <a:gd name="connsiteY11" fmla="*/ 132363 h 182513"/>
                <a:gd name="connsiteX12" fmla="*/ 183801 w 188792"/>
                <a:gd name="connsiteY12" fmla="*/ 175841 h 182513"/>
                <a:gd name="connsiteX13" fmla="*/ 139549 w 188792"/>
                <a:gd name="connsiteY13" fmla="*/ 180835 h 182513"/>
                <a:gd name="connsiteX14" fmla="*/ 96934 w 188792"/>
                <a:gd name="connsiteY14" fmla="*/ 182514 h 182513"/>
                <a:gd name="connsiteX15" fmla="*/ 51844 w 188792"/>
                <a:gd name="connsiteY15" fmla="*/ 180835 h 182513"/>
                <a:gd name="connsiteX16" fmla="*/ 5033 w 188792"/>
                <a:gd name="connsiteY16" fmla="*/ 175841 h 182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8792" h="182513">
                  <a:moveTo>
                    <a:pt x="5033" y="175841"/>
                  </a:moveTo>
                  <a:cubicBezTo>
                    <a:pt x="2697" y="161455"/>
                    <a:pt x="1296" y="146931"/>
                    <a:pt x="839" y="132363"/>
                  </a:cubicBezTo>
                  <a:cubicBezTo>
                    <a:pt x="252" y="116794"/>
                    <a:pt x="0" y="102987"/>
                    <a:pt x="0" y="90606"/>
                  </a:cubicBezTo>
                  <a:cubicBezTo>
                    <a:pt x="0" y="78226"/>
                    <a:pt x="252" y="64419"/>
                    <a:pt x="839" y="48640"/>
                  </a:cubicBezTo>
                  <a:cubicBezTo>
                    <a:pt x="1229" y="34568"/>
                    <a:pt x="2630" y="20543"/>
                    <a:pt x="5033" y="6673"/>
                  </a:cubicBezTo>
                  <a:cubicBezTo>
                    <a:pt x="19517" y="4435"/>
                    <a:pt x="35120" y="2770"/>
                    <a:pt x="51844" y="1679"/>
                  </a:cubicBezTo>
                  <a:cubicBezTo>
                    <a:pt x="68621" y="588"/>
                    <a:pt x="83008" y="0"/>
                    <a:pt x="95256" y="0"/>
                  </a:cubicBezTo>
                  <a:cubicBezTo>
                    <a:pt x="107504" y="0"/>
                    <a:pt x="121975" y="588"/>
                    <a:pt x="138710" y="1679"/>
                  </a:cubicBezTo>
                  <a:cubicBezTo>
                    <a:pt x="155446" y="2770"/>
                    <a:pt x="170420" y="4448"/>
                    <a:pt x="183801" y="6673"/>
                  </a:cubicBezTo>
                  <a:cubicBezTo>
                    <a:pt x="186183" y="20546"/>
                    <a:pt x="187584" y="34569"/>
                    <a:pt x="187995" y="48640"/>
                  </a:cubicBezTo>
                  <a:cubicBezTo>
                    <a:pt x="188528" y="64251"/>
                    <a:pt x="188792" y="78240"/>
                    <a:pt x="188792" y="90606"/>
                  </a:cubicBezTo>
                  <a:cubicBezTo>
                    <a:pt x="188792" y="102973"/>
                    <a:pt x="188528" y="116891"/>
                    <a:pt x="187995" y="132363"/>
                  </a:cubicBezTo>
                  <a:cubicBezTo>
                    <a:pt x="187517" y="146930"/>
                    <a:pt x="186116" y="161451"/>
                    <a:pt x="183801" y="175841"/>
                  </a:cubicBezTo>
                  <a:cubicBezTo>
                    <a:pt x="170433" y="178053"/>
                    <a:pt x="155685" y="179714"/>
                    <a:pt x="139549" y="180835"/>
                  </a:cubicBezTo>
                  <a:cubicBezTo>
                    <a:pt x="123359" y="181968"/>
                    <a:pt x="109182" y="182514"/>
                    <a:pt x="96934" y="182514"/>
                  </a:cubicBezTo>
                  <a:cubicBezTo>
                    <a:pt x="83541" y="182514"/>
                    <a:pt x="68508" y="181956"/>
                    <a:pt x="51844" y="180835"/>
                  </a:cubicBezTo>
                  <a:cubicBezTo>
                    <a:pt x="35179" y="179714"/>
                    <a:pt x="19575" y="178053"/>
                    <a:pt x="5033" y="175841"/>
                  </a:cubicBezTo>
                  <a:close/>
                </a:path>
              </a:pathLst>
            </a:custGeom>
            <a:grpFill/>
            <a:ln w="4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graphicFrame>
        <p:nvGraphicFramePr>
          <p:cNvPr id="3" name="Tabel 6">
            <a:extLst>
              <a:ext uri="{FF2B5EF4-FFF2-40B4-BE49-F238E27FC236}">
                <a16:creationId xmlns:a16="http://schemas.microsoft.com/office/drawing/2014/main" id="{41E26BA8-F923-554D-B5B9-D0C2CF24028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45439996"/>
              </p:ext>
            </p:extLst>
          </p:nvPr>
        </p:nvGraphicFramePr>
        <p:xfrm>
          <a:off x="2446336" y="2735507"/>
          <a:ext cx="9563739" cy="338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184">
                  <a:extLst>
                    <a:ext uri="{9D8B030D-6E8A-4147-A177-3AD203B41FA5}">
                      <a16:colId xmlns:a16="http://schemas.microsoft.com/office/drawing/2014/main" val="3955867887"/>
                    </a:ext>
                  </a:extLst>
                </a:gridCol>
                <a:gridCol w="8642555">
                  <a:extLst>
                    <a:ext uri="{9D8B030D-6E8A-4147-A177-3AD203B41FA5}">
                      <a16:colId xmlns:a16="http://schemas.microsoft.com/office/drawing/2014/main" val="1611691000"/>
                    </a:ext>
                  </a:extLst>
                </a:gridCol>
              </a:tblGrid>
              <a:tr h="376082">
                <a:tc>
                  <a:txBody>
                    <a:bodyPr/>
                    <a:lstStyle/>
                    <a:p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09:30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695372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5124314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10:05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8298940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724812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10:25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539341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10:50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Pauze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97201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550" b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11:15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550" b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[titel van item</a:t>
                      </a:r>
                      <a:r>
                        <a:rPr lang="nl-NL" sz="1550" b="1" i="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]</a:t>
                      </a:r>
                      <a:r>
                        <a:rPr lang="nl-NL" sz="1550" b="0" i="1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– optioneel: Naam Spreker (Organisatie)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081765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550" b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1550" b="1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91356"/>
                  </a:ext>
                </a:extLst>
              </a:tr>
              <a:tr h="3760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550" b="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1550" b="1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302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580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E04070-D786-5E4B-9AEE-5538CD3A4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4865" y="1722310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023586-F7FD-8949-A59F-2E209E330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64865" y="2546222"/>
            <a:ext cx="5157787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EB9A9A1-9AF8-5E44-B08E-B79B62DB6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7277" y="1722310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A277FD8-D972-4341-A63B-72F218F59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7277" y="2546222"/>
            <a:ext cx="5183188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E1DD84D-D039-4146-91CB-19E2100ADD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4865" y="6372583"/>
            <a:ext cx="2771420" cy="202140"/>
          </a:xfrm>
          <a:prstGeom prst="rect">
            <a:avLst/>
          </a:prstGeom>
        </p:spPr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3560B7C-85C0-8142-BE98-2BC08AE5E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5312" y="6372583"/>
            <a:ext cx="4114800" cy="20214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AE5FDEC-65D3-CD44-B936-E90F571D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C5FB5C2-5C5F-CE40-811A-EBE3E3787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7505C906-14B7-F142-8FA7-9700CE4C96A6}"/>
              </a:ext>
            </a:extLst>
          </p:cNvPr>
          <p:cNvSpPr txBox="1">
            <a:spLocks/>
          </p:cNvSpPr>
          <p:nvPr userDrawn="1"/>
        </p:nvSpPr>
        <p:spPr>
          <a:xfrm>
            <a:off x="1164865" y="799086"/>
            <a:ext cx="10515600" cy="869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92997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hoek 21">
            <a:extLst>
              <a:ext uri="{FF2B5EF4-FFF2-40B4-BE49-F238E27FC236}">
                <a16:creationId xmlns:a16="http://schemas.microsoft.com/office/drawing/2014/main" id="{E10F817C-C4C4-B242-86B8-A8458A82E4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34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C3BB32-AEEA-8C49-AF0D-82BDAA6AA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25505" y="2309040"/>
            <a:ext cx="5653225" cy="1218813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afsluiting bewerken</a:t>
            </a: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1FE34544-4CC9-FA41-AE1F-B119CE800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11" name="MBO Digitaal is een platform van MBO Raad voor samenwerking aan digitalisering in het mbo. MBO Digitaal werkt samen met alle mbo-instellingen en heeft sterke banden met MBO Voorzieningen, Kennisnet en SURF.">
            <a:extLst>
              <a:ext uri="{FF2B5EF4-FFF2-40B4-BE49-F238E27FC236}">
                <a16:creationId xmlns:a16="http://schemas.microsoft.com/office/drawing/2014/main" id="{E50BD36D-DC91-504C-9FE1-14E34B13CBDC}"/>
              </a:ext>
            </a:extLst>
          </p:cNvPr>
          <p:cNvSpPr txBox="1">
            <a:spLocks noGrp="1"/>
          </p:cNvSpPr>
          <p:nvPr>
            <p:ph type="subTitle" sz="quarter" idx="1" hasCustomPrompt="1"/>
          </p:nvPr>
        </p:nvSpPr>
        <p:spPr>
          <a:xfrm>
            <a:off x="455083" y="5298017"/>
            <a:ext cx="2143303" cy="7382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defTabSz="1901904">
              <a:lnSpc>
                <a:spcPct val="120000"/>
              </a:lnSpc>
              <a:spcBef>
                <a:spcPts val="3500"/>
              </a:spcBef>
              <a:buNone/>
              <a:defRPr sz="700" b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rPr dirty="0"/>
              <a:t>MBO </a:t>
            </a:r>
            <a:r>
              <a:rPr dirty="0" err="1"/>
              <a:t>Digitaal</a:t>
            </a:r>
            <a:r>
              <a:rPr dirty="0"/>
              <a:t> is </a:t>
            </a:r>
            <a:r>
              <a:rPr dirty="0" err="1"/>
              <a:t>een</a:t>
            </a:r>
            <a:r>
              <a:rPr dirty="0"/>
              <a:t> platform van</a:t>
            </a:r>
            <a:r>
              <a:rPr lang="nl-NL" dirty="0"/>
              <a:t> de</a:t>
            </a:r>
            <a:r>
              <a:rPr dirty="0"/>
              <a:t> MBO </a:t>
            </a:r>
            <a:r>
              <a:rPr dirty="0" err="1"/>
              <a:t>Raad</a:t>
            </a:r>
            <a:r>
              <a:rPr dirty="0"/>
              <a:t> </a:t>
            </a:r>
            <a:r>
              <a:rPr dirty="0" err="1"/>
              <a:t>voor</a:t>
            </a:r>
            <a:r>
              <a:rPr dirty="0"/>
              <a:t> </a:t>
            </a:r>
            <a:r>
              <a:rPr dirty="0" err="1"/>
              <a:t>samenwerking</a:t>
            </a:r>
            <a:r>
              <a:rPr dirty="0"/>
              <a:t> </a:t>
            </a:r>
            <a:r>
              <a:rPr dirty="0" err="1"/>
              <a:t>aan</a:t>
            </a:r>
            <a:r>
              <a:rPr dirty="0"/>
              <a:t> </a:t>
            </a:r>
            <a:r>
              <a:rPr dirty="0" err="1"/>
              <a:t>digitalisering</a:t>
            </a:r>
            <a:r>
              <a:rPr dirty="0"/>
              <a:t> in het </a:t>
            </a:r>
            <a:r>
              <a:rPr dirty="0" err="1"/>
              <a:t>mbo</a:t>
            </a:r>
            <a:r>
              <a:rPr dirty="0"/>
              <a:t>. MBO </a:t>
            </a:r>
            <a:r>
              <a:rPr dirty="0" err="1"/>
              <a:t>Digitaal</a:t>
            </a:r>
            <a:r>
              <a:rPr dirty="0"/>
              <a:t> </a:t>
            </a:r>
            <a:r>
              <a:rPr dirty="0" err="1"/>
              <a:t>werkt</a:t>
            </a:r>
            <a:r>
              <a:rPr dirty="0"/>
              <a:t> </a:t>
            </a:r>
            <a:r>
              <a:rPr dirty="0" err="1"/>
              <a:t>samen</a:t>
            </a:r>
            <a:r>
              <a:rPr dirty="0"/>
              <a:t> met alle </a:t>
            </a:r>
            <a:r>
              <a:rPr dirty="0" err="1"/>
              <a:t>mbo-instellingen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heeft</a:t>
            </a:r>
            <a:r>
              <a:rPr dirty="0"/>
              <a:t> </a:t>
            </a:r>
            <a:r>
              <a:rPr dirty="0" err="1"/>
              <a:t>sterke</a:t>
            </a:r>
            <a:r>
              <a:rPr dirty="0"/>
              <a:t> </a:t>
            </a:r>
            <a:r>
              <a:rPr dirty="0" err="1"/>
              <a:t>banden</a:t>
            </a:r>
            <a:r>
              <a:rPr dirty="0"/>
              <a:t> met MBO </a:t>
            </a:r>
            <a:r>
              <a:rPr dirty="0" err="1"/>
              <a:t>Voorzieningen</a:t>
            </a:r>
            <a:r>
              <a:rPr dirty="0"/>
              <a:t>, </a:t>
            </a:r>
            <a:r>
              <a:rPr dirty="0" err="1"/>
              <a:t>Kennisnet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SURF. 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E2770C0C-DA9F-9C48-B14F-902147353C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26200" y="3678238"/>
            <a:ext cx="5653088" cy="271303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Vrije opmaakruimte om bv contactinformatie te plaatsen en/of aanvullende informatiebronnen)</a:t>
            </a:r>
          </a:p>
        </p:txBody>
      </p:sp>
    </p:spTree>
    <p:extLst>
      <p:ext uri="{BB962C8B-B14F-4D97-AF65-F5344CB8AC3E}">
        <p14:creationId xmlns:p14="http://schemas.microsoft.com/office/powerpoint/2010/main" val="718561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userDrawn="1">
  <p:cSld name="14_Titel en 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5"/>
          <p:cNvSpPr txBox="1">
            <a:spLocks noGrp="1"/>
          </p:cNvSpPr>
          <p:nvPr>
            <p:ph type="title"/>
          </p:nvPr>
        </p:nvSpPr>
        <p:spPr>
          <a:xfrm>
            <a:off x="335360" y="547833"/>
            <a:ext cx="11521280" cy="432895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r>
              <a:rPr lang="nl-NL" dirty="0"/>
              <a:t>Klik om stijl te bewerken</a:t>
            </a:r>
            <a:endParaRPr dirty="0"/>
          </a:p>
        </p:txBody>
      </p:sp>
      <p:sp>
        <p:nvSpPr>
          <p:cNvPr id="21" name="Google Shape;21;p35"/>
          <p:cNvSpPr txBox="1">
            <a:spLocks noGrp="1"/>
          </p:cNvSpPr>
          <p:nvPr>
            <p:ph type="body" idx="1"/>
          </p:nvPr>
        </p:nvSpPr>
        <p:spPr>
          <a:xfrm>
            <a:off x="335359" y="1095669"/>
            <a:ext cx="11521279" cy="5091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marR="0" lvl="0" indent="-304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685800" marR="0" lvl="1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028700" marR="0" lvl="2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371600" marR="0" lvl="3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1714500" marR="0" lvl="4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057400" marR="0" lvl="5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2" name="Google Shape;22;p35"/>
          <p:cNvSpPr txBox="1">
            <a:spLocks noGrp="1"/>
          </p:cNvSpPr>
          <p:nvPr>
            <p:ph type="sldNum" idx="12"/>
          </p:nvPr>
        </p:nvSpPr>
        <p:spPr>
          <a:xfrm>
            <a:off x="97877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fld id="{00000000-1234-1234-1234-123412341234}" type="slidenum">
              <a:rPr lang="nl-NL" smtClean="0"/>
              <a:pPr algn="ctr"/>
              <a:t>‹#›</a:t>
            </a:fld>
            <a:endParaRPr lang="nl-NL"/>
          </a:p>
        </p:txBody>
      </p:sp>
      <p:sp>
        <p:nvSpPr>
          <p:cNvPr id="5" name="Google Shape;20;p35">
            <a:extLst>
              <a:ext uri="{FF2B5EF4-FFF2-40B4-BE49-F238E27FC236}">
                <a16:creationId xmlns:a16="http://schemas.microsoft.com/office/drawing/2014/main" id="{9D3DDADD-9D00-1BDB-D3F7-8F0A885A7B88}"/>
              </a:ext>
            </a:extLst>
          </p:cNvPr>
          <p:cNvSpPr txBox="1">
            <a:spLocks/>
          </p:cNvSpPr>
          <p:nvPr userDrawn="1"/>
        </p:nvSpPr>
        <p:spPr>
          <a:xfrm>
            <a:off x="335359" y="113861"/>
            <a:ext cx="11521279" cy="4328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nl-NL" sz="2000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400DA34-5414-F856-FBB4-BC10503B12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607" y="64247"/>
            <a:ext cx="483048" cy="48304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D0DECC09-3E06-6BE6-183D-B62DE8AB2F7E}"/>
              </a:ext>
            </a:extLst>
          </p:cNvPr>
          <p:cNvSpPr txBox="1"/>
          <p:nvPr userDrawn="1"/>
        </p:nvSpPr>
        <p:spPr>
          <a:xfrm>
            <a:off x="890231" y="134815"/>
            <a:ext cx="1212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>
                <a:solidFill>
                  <a:schemeClr val="bg1"/>
                </a:solidFill>
                <a:latin typeface="Proxima "/>
              </a:rPr>
              <a:t>ROSA Scan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7137872-9B91-E5F6-ACD5-F89E1558C6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7607" y="63709"/>
            <a:ext cx="11256081" cy="483048"/>
          </a:xfrm>
        </p:spPr>
        <p:txBody>
          <a:bodyPr anchor="ctr"/>
          <a:lstStyle>
            <a:lvl1pPr marL="5080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&lt;Onderwerp&gt;</a:t>
            </a:r>
          </a:p>
        </p:txBody>
      </p:sp>
    </p:spTree>
    <p:extLst>
      <p:ext uri="{BB962C8B-B14F-4D97-AF65-F5344CB8AC3E}">
        <p14:creationId xmlns:p14="http://schemas.microsoft.com/office/powerpoint/2010/main" val="310081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preserve="1">
  <p:cSld name="1_Titel en 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5"/>
          <p:cNvSpPr txBox="1">
            <a:spLocks noGrp="1"/>
          </p:cNvSpPr>
          <p:nvPr>
            <p:ph type="title"/>
          </p:nvPr>
        </p:nvSpPr>
        <p:spPr>
          <a:xfrm>
            <a:off x="335360" y="274639"/>
            <a:ext cx="11521280" cy="706090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r>
              <a:rPr lang="nl-NL"/>
              <a:t>Klik om stijl te bewerken</a:t>
            </a:r>
            <a:endParaRPr/>
          </a:p>
        </p:txBody>
      </p:sp>
      <p:sp>
        <p:nvSpPr>
          <p:cNvPr id="21" name="Google Shape;21;p35"/>
          <p:cNvSpPr txBox="1">
            <a:spLocks noGrp="1"/>
          </p:cNvSpPr>
          <p:nvPr>
            <p:ph type="body" idx="1"/>
          </p:nvPr>
        </p:nvSpPr>
        <p:spPr>
          <a:xfrm>
            <a:off x="335360" y="1051297"/>
            <a:ext cx="5336778" cy="5108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marR="0" lvl="0" indent="-3048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685800" marR="0" lvl="1" indent="-28575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028700" marR="0" lvl="2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371600" marR="0" lvl="3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1714500" marR="0" lvl="4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057400" marR="0" lvl="5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400300" marR="0" lvl="6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743200" marR="0" lvl="7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086100" marR="0" lvl="8" indent="-2667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Google Shape;22;p35"/>
          <p:cNvSpPr txBox="1">
            <a:spLocks noGrp="1"/>
          </p:cNvSpPr>
          <p:nvPr>
            <p:ph type="sldNum" idx="12"/>
          </p:nvPr>
        </p:nvSpPr>
        <p:spPr>
          <a:xfrm>
            <a:off x="97877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fld id="{00000000-1234-1234-1234-123412341234}" type="slidenum">
              <a:rPr lang="nl-NL" smtClean="0"/>
              <a:pPr algn="ctr"/>
              <a:t>‹#›</a:t>
            </a:fld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400DA34-5414-F856-FBB4-BC10503B1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877" y="6230366"/>
            <a:ext cx="483048" cy="48304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D0DECC09-3E06-6BE6-183D-B62DE8AB2F7E}"/>
              </a:ext>
            </a:extLst>
          </p:cNvPr>
          <p:cNvSpPr txBox="1"/>
          <p:nvPr/>
        </p:nvSpPr>
        <p:spPr>
          <a:xfrm>
            <a:off x="1357501" y="6300934"/>
            <a:ext cx="1212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>
                <a:latin typeface="Proxima "/>
              </a:rPr>
              <a:t>ROSA Scan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898B4A1-3CE3-CEEB-2131-39B8E3F8D2F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72138" y="1051297"/>
            <a:ext cx="6184502" cy="510820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663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Vergelijking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"/>
          <p:cNvSpPr txBox="1">
            <a:spLocks noGrp="1"/>
          </p:cNvSpPr>
          <p:nvPr>
            <p:ph type="body" idx="1"/>
          </p:nvPr>
        </p:nvSpPr>
        <p:spPr>
          <a:xfrm>
            <a:off x="402336" y="1524000"/>
            <a:ext cx="5386800" cy="73290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  <a:defRPr sz="2200" b="1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None/>
              <a:defRPr sz="16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6" name="Google Shape;56;p4"/>
          <p:cNvSpPr txBox="1">
            <a:spLocks noGrp="1"/>
          </p:cNvSpPr>
          <p:nvPr>
            <p:ph type="body" idx="2"/>
          </p:nvPr>
        </p:nvSpPr>
        <p:spPr>
          <a:xfrm>
            <a:off x="6388440" y="1524000"/>
            <a:ext cx="5389200" cy="73140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  <a:defRPr sz="2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None/>
              <a:defRPr sz="16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7" name="Google Shape;57;p4"/>
          <p:cNvSpPr txBox="1">
            <a:spLocks noGrp="1"/>
          </p:cNvSpPr>
          <p:nvPr>
            <p:ph type="dt" idx="10"/>
          </p:nvPr>
        </p:nvSpPr>
        <p:spPr>
          <a:xfrm>
            <a:off x="7721600" y="6404984"/>
            <a:ext cx="4060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fld id="{6417C4FB-CB77-3243-B677-DE0A329A2450}" type="datetimeFigureOut">
              <a:rPr lang="nl-NL" smtClean="0"/>
              <a:pPr/>
              <a:t>1-7-2025</a:t>
            </a:fld>
            <a:endParaRPr lang="nl-NL" dirty="0"/>
          </a:p>
        </p:txBody>
      </p:sp>
      <p:sp>
        <p:nvSpPr>
          <p:cNvPr id="58" name="Google Shape;58;p4"/>
          <p:cNvSpPr txBox="1">
            <a:spLocks noGrp="1"/>
          </p:cNvSpPr>
          <p:nvPr>
            <p:ph type="ftr" idx="11"/>
          </p:nvPr>
        </p:nvSpPr>
        <p:spPr>
          <a:xfrm>
            <a:off x="406400" y="6409944"/>
            <a:ext cx="47752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 lang="nl-NL" dirty="0"/>
          </a:p>
        </p:txBody>
      </p:sp>
      <p:sp>
        <p:nvSpPr>
          <p:cNvPr id="61" name="Google Shape;61;p4"/>
          <p:cNvSpPr txBox="1">
            <a:spLocks noGrp="1"/>
          </p:cNvSpPr>
          <p:nvPr>
            <p:ph type="body" idx="3"/>
          </p:nvPr>
        </p:nvSpPr>
        <p:spPr>
          <a:xfrm>
            <a:off x="402336" y="2471383"/>
            <a:ext cx="5388800" cy="38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2" name="Google Shape;62;p4"/>
          <p:cNvSpPr txBox="1">
            <a:spLocks noGrp="1"/>
          </p:cNvSpPr>
          <p:nvPr>
            <p:ph type="body" idx="4"/>
          </p:nvPr>
        </p:nvSpPr>
        <p:spPr>
          <a:xfrm>
            <a:off x="6400800" y="2471383"/>
            <a:ext cx="5384800" cy="3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5" name="Google Shape;65;p4"/>
          <p:cNvSpPr txBox="1">
            <a:spLocks noGrp="1"/>
          </p:cNvSpPr>
          <p:nvPr>
            <p:ph type="sldNum" idx="12"/>
          </p:nvPr>
        </p:nvSpPr>
        <p:spPr>
          <a:xfrm>
            <a:off x="5791200" y="1042416"/>
            <a:ext cx="6096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fld id="{8FDDECD5-BC7C-7F4C-BC69-D26D101D04B3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66" name="Google Shape;66;p4"/>
          <p:cNvSpPr txBox="1">
            <a:spLocks noGrp="1"/>
          </p:cNvSpPr>
          <p:nvPr>
            <p:ph type="title"/>
          </p:nvPr>
        </p:nvSpPr>
        <p:spPr>
          <a:xfrm>
            <a:off x="402336" y="228600"/>
            <a:ext cx="113792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nl-NL"/>
              <a:t>Klik om stijl te bewerken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82212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A7688875-6080-8F45-8017-686A6B9BB1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083" y="366891"/>
            <a:ext cx="1619607" cy="50623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5CC05CE-ABA8-DF4C-9EB2-4897E1D8CC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8A06FD-BBD4-C440-956E-6E6587EE9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64865" y="1844788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E8BF69-43A4-1940-91E9-E6B12E37D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8865" y="1844788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BD03B6-E325-1B44-8B3C-7F88692B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C77546-2739-E642-A49C-5EAD1143E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E8430D6-AEA0-BB45-B821-50E2E827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49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8785C-A356-D24F-BA7F-774B8F8BA0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7CC661D-5F39-EC49-B602-F0A4B8999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CFC70D8-4823-7041-AA75-4A926A91C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DD37D66-2CAB-6745-AA02-BBD853BBD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220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954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6933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86492-568E-174F-BD71-1B6DC0B2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7FB505-49CC-FE45-B0BE-0F2A346C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C4FB-CB77-3243-B677-DE0A329A2450}" type="datetimeFigureOut">
              <a:rPr lang="nl-NL" smtClean="0"/>
              <a:t>1-7-2025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FC970-B3F0-5340-9044-35CB15F0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E2A3E-71F0-D84E-822A-9E26EAAF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ECD5-BC7C-7F4C-BC69-D26D101D04B3}" type="slidenum">
              <a:rPr lang="nl-NL" smtClean="0"/>
              <a:t>‹#›</a:t>
            </a:fld>
            <a:endParaRPr lang="nl-NL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3B066F10-F777-0E42-8958-132D6BAF2B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700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3"/>
          <p:cNvSpPr txBox="1">
            <a:spLocks noGrp="1"/>
          </p:cNvSpPr>
          <p:nvPr>
            <p:ph type="title"/>
          </p:nvPr>
        </p:nvSpPr>
        <p:spPr>
          <a:xfrm>
            <a:off x="335360" y="274638"/>
            <a:ext cx="11521280" cy="706092"/>
          </a:xfrm>
          <a:prstGeom prst="rect">
            <a:avLst/>
          </a:prstGeom>
          <a:solidFill>
            <a:srgbClr val="0FA6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Montserrat"/>
              <a:buNone/>
              <a:defRPr sz="32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3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33" descr="\\fileserver\users$\dommisse01\Edustandaard\Edustandaard logo vrijstaand.png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9657072" y="6237315"/>
            <a:ext cx="2487600" cy="54255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3"/>
          <p:cNvSpPr txBox="1">
            <a:spLocks noGrp="1"/>
          </p:cNvSpPr>
          <p:nvPr>
            <p:ph type="sldNum" idx="12"/>
          </p:nvPr>
        </p:nvSpPr>
        <p:spPr>
          <a:xfrm>
            <a:off x="11409046" y="6333134"/>
            <a:ext cx="731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97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fld id="{8FDDECD5-BC7C-7F4C-BC69-D26D101D04B3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85122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49" r:id="rId20"/>
    <p:sldLayoutId id="2147483658" r:id="rId21"/>
    <p:sldLayoutId id="2147483650" r:id="rId22"/>
    <p:sldLayoutId id="2147483651" r:id="rId23"/>
    <p:sldLayoutId id="2147483660" r:id="rId24"/>
    <p:sldLayoutId id="2147483653" r:id="rId25"/>
    <p:sldLayoutId id="2147483657" r:id="rId26"/>
    <p:sldLayoutId id="2147483662" r:id="rId27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A8DA-0FEA-3171-6E0C-73508055C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Toelichting</a:t>
            </a:r>
            <a:br>
              <a:rPr lang="en-GB" dirty="0"/>
            </a:br>
            <a:r>
              <a:rPr lang="en-GB" dirty="0"/>
              <a:t>ROSA </a:t>
            </a:r>
            <a:r>
              <a:rPr lang="en-GB" dirty="0" err="1"/>
              <a:t>Architectuurscan</a:t>
            </a:r>
            <a:r>
              <a:rPr lang="en-GB" dirty="0"/>
              <a:t> Edu-V </a:t>
            </a:r>
            <a:r>
              <a:rPr lang="en-GB" dirty="0" err="1"/>
              <a:t>afsprakenstelsel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59FA7B-91DB-8207-3ECC-09CD62942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Bas Kruiswijk</a:t>
            </a:r>
            <a:endParaRPr lang="nl-NL" dirty="0"/>
          </a:p>
          <a:p>
            <a:r>
              <a:rPr lang="nl-NL" dirty="0"/>
              <a:t>Bureau </a:t>
            </a:r>
            <a:r>
              <a:rPr lang="nl-NL" dirty="0" err="1"/>
              <a:t>Edustandaard</a:t>
            </a:r>
            <a:endParaRPr lang="nl-NL" dirty="0"/>
          </a:p>
          <a:p>
            <a:endParaRPr lang="nl-NL" dirty="0"/>
          </a:p>
          <a:p>
            <a:r>
              <a:rPr lang="nl-NL" dirty="0"/>
              <a:t>Standaardisatieraad</a:t>
            </a:r>
          </a:p>
          <a:p>
            <a:r>
              <a:rPr lang="nl-NL" dirty="0"/>
              <a:t>2 juli 2025</a:t>
            </a:r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194696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1D3AAF-8ADA-D3A8-74BA-B356E3EAE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Adviezen</a:t>
            </a:r>
            <a:r>
              <a:rPr lang="en-US" dirty="0"/>
              <a:t> </a:t>
            </a:r>
            <a:r>
              <a:rPr lang="en-US" dirty="0" err="1"/>
              <a:t>t.a.v</a:t>
            </a:r>
            <a:r>
              <a:rPr lang="en-US" dirty="0"/>
              <a:t>. de </a:t>
            </a:r>
            <a:r>
              <a:rPr lang="en-US" dirty="0" err="1"/>
              <a:t>registratie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Edustandaard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EA4291-DC5D-53E5-9A4E-223DBDA1E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Registreer</a:t>
            </a:r>
            <a:r>
              <a:rPr lang="en-US" dirty="0"/>
              <a:t> het </a:t>
            </a:r>
            <a:r>
              <a:rPr lang="en-US" dirty="0" err="1"/>
              <a:t>afsprakenstelsel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geheel</a:t>
            </a:r>
            <a:endParaRPr lang="en-US" dirty="0"/>
          </a:p>
          <a:p>
            <a:r>
              <a:rPr lang="en-US" dirty="0"/>
              <a:t>En de </a:t>
            </a:r>
            <a:r>
              <a:rPr lang="en-US" dirty="0" err="1"/>
              <a:t>bijbehorende</a:t>
            </a:r>
            <a:r>
              <a:rPr lang="en-US" dirty="0"/>
              <a:t> </a:t>
            </a:r>
            <a:r>
              <a:rPr lang="en-US" dirty="0" err="1"/>
              <a:t>gegevensdiensten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Gebruiksadvies</a:t>
            </a:r>
            <a:r>
              <a:rPr lang="en-US" dirty="0"/>
              <a:t> (</a:t>
            </a:r>
            <a:r>
              <a:rPr lang="en-US" dirty="0" err="1"/>
              <a:t>Verplicht</a:t>
            </a:r>
            <a:r>
              <a:rPr lang="en-US" dirty="0"/>
              <a:t>, </a:t>
            </a:r>
            <a:r>
              <a:rPr lang="en-US" dirty="0" err="1"/>
              <a:t>Aanbevolen</a:t>
            </a:r>
            <a:r>
              <a:rPr lang="en-US" dirty="0"/>
              <a:t>, …) op het </a:t>
            </a:r>
            <a:r>
              <a:rPr lang="en-US" dirty="0" err="1"/>
              <a:t>niveau</a:t>
            </a:r>
            <a:r>
              <a:rPr lang="en-US" dirty="0"/>
              <a:t> van </a:t>
            </a:r>
            <a:r>
              <a:rPr lang="en-US" dirty="0" err="1"/>
              <a:t>gegevensdienst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Publiceer</a:t>
            </a:r>
            <a:r>
              <a:rPr lang="en-US" dirty="0"/>
              <a:t> / </a:t>
            </a:r>
            <a:r>
              <a:rPr lang="en-US" dirty="0" err="1"/>
              <a:t>Presenteer</a:t>
            </a:r>
            <a:r>
              <a:rPr lang="en-US" dirty="0"/>
              <a:t> de </a:t>
            </a:r>
            <a:r>
              <a:rPr lang="en-US" dirty="0" err="1"/>
              <a:t>geregistreerde</a:t>
            </a:r>
            <a:r>
              <a:rPr lang="en-US" dirty="0"/>
              <a:t> </a:t>
            </a:r>
            <a:r>
              <a:rPr lang="en-US" dirty="0" err="1"/>
              <a:t>gegevensdiensten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onderdeel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afsprakenstelsel</a:t>
            </a:r>
            <a:endParaRPr lang="en-US" dirty="0"/>
          </a:p>
          <a:p>
            <a:r>
              <a:rPr lang="en-US" dirty="0" err="1"/>
              <a:t>Beschrijf</a:t>
            </a:r>
            <a:r>
              <a:rPr lang="en-US" dirty="0"/>
              <a:t> </a:t>
            </a:r>
            <a:r>
              <a:rPr lang="en-US" dirty="0" err="1"/>
              <a:t>duidelijk</a:t>
            </a:r>
            <a:r>
              <a:rPr lang="en-US" dirty="0"/>
              <a:t> de </a:t>
            </a:r>
            <a:r>
              <a:rPr lang="en-US" dirty="0" err="1"/>
              <a:t>samenhang</a:t>
            </a:r>
            <a:r>
              <a:rPr lang="en-US" dirty="0"/>
              <a:t> van het </a:t>
            </a:r>
            <a:r>
              <a:rPr lang="en-US" dirty="0" err="1"/>
              <a:t>geheel</a:t>
            </a:r>
            <a:endParaRPr lang="en-US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1C9D45-5C1B-8214-2E65-D656E7BCAB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Edu-V </a:t>
            </a:r>
            <a:r>
              <a:rPr lang="en-GB" dirty="0" err="1"/>
              <a:t>afsprakenstelsel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795349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B4106-0795-2423-99BB-602F9A80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A5D69-128C-4F3C-3747-DEBE4B4A0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Overzicht</a:t>
            </a:r>
            <a:r>
              <a:rPr lang="en-US" dirty="0"/>
              <a:t> </a:t>
            </a:r>
            <a:r>
              <a:rPr lang="en-US" dirty="0" err="1"/>
              <a:t>mijlpalen</a:t>
            </a:r>
            <a:r>
              <a:rPr lang="en-US" dirty="0"/>
              <a:t> in het </a:t>
            </a:r>
            <a:r>
              <a:rPr lang="en-US" dirty="0" err="1"/>
              <a:t>proces</a:t>
            </a:r>
            <a:endParaRPr lang="en-US" dirty="0"/>
          </a:p>
          <a:p>
            <a:endParaRPr lang="en-US" dirty="0"/>
          </a:p>
          <a:p>
            <a:r>
              <a:rPr lang="en-US" dirty="0"/>
              <a:t>Scope: </a:t>
            </a:r>
            <a:r>
              <a:rPr lang="en-US" dirty="0" err="1"/>
              <a:t>waaruit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het Edu-V </a:t>
            </a:r>
            <a:r>
              <a:rPr lang="en-US" dirty="0" err="1"/>
              <a:t>afsprakenstelsel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wat is er </a:t>
            </a:r>
            <a:r>
              <a:rPr lang="en-US" dirty="0" err="1"/>
              <a:t>getoetst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Resultaat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bevindingen</a:t>
            </a:r>
            <a:r>
              <a:rPr lang="en-US" dirty="0"/>
              <a:t> ROSA </a:t>
            </a:r>
            <a:r>
              <a:rPr lang="en-US" dirty="0" err="1"/>
              <a:t>Architectuurscan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Discussiepunt</a:t>
            </a:r>
            <a:r>
              <a:rPr lang="en-US" dirty="0"/>
              <a:t> </a:t>
            </a:r>
            <a:r>
              <a:rPr lang="en-US" dirty="0" err="1"/>
              <a:t>t.a.v</a:t>
            </a:r>
            <a:r>
              <a:rPr lang="en-US" dirty="0"/>
              <a:t>. de </a:t>
            </a:r>
            <a:r>
              <a:rPr lang="en-US" dirty="0" err="1"/>
              <a:t>registratie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Edustandaard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F128C-7903-B8FE-9A34-9C5DB31281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Edu-V </a:t>
            </a:r>
            <a:r>
              <a:rPr lang="en-GB" dirty="0" err="1"/>
              <a:t>afsprakenstelsel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01258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589E8-95CB-9F97-BF29-14CF23427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E753E-439C-2D09-E062-E3FF07C277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Eerder</a:t>
            </a:r>
            <a:r>
              <a:rPr lang="en-US" dirty="0"/>
              <a:t> </a:t>
            </a:r>
            <a:r>
              <a:rPr lang="en-US" dirty="0" err="1"/>
              <a:t>uitgevoerde</a:t>
            </a:r>
            <a:r>
              <a:rPr lang="en-US" dirty="0"/>
              <a:t> ROSA-</a:t>
            </a:r>
            <a:r>
              <a:rPr lang="en-US" dirty="0" err="1"/>
              <a:t>architectuurscans</a:t>
            </a:r>
            <a:endParaRPr lang="en-US" dirty="0"/>
          </a:p>
          <a:p>
            <a:pPr lvl="1"/>
            <a:r>
              <a:rPr lang="en-US" dirty="0"/>
              <a:t>Edu-V </a:t>
            </a:r>
            <a:r>
              <a:rPr lang="en-US" dirty="0" err="1"/>
              <a:t>Architectuurkader</a:t>
            </a:r>
            <a:r>
              <a:rPr lang="en-US" dirty="0"/>
              <a:t> (</a:t>
            </a:r>
            <a:r>
              <a:rPr lang="en-US" dirty="0" err="1"/>
              <a:t>maart</a:t>
            </a:r>
            <a:r>
              <a:rPr lang="en-US" dirty="0"/>
              <a:t> 2024)</a:t>
            </a:r>
          </a:p>
          <a:p>
            <a:pPr lvl="1"/>
            <a:r>
              <a:rPr lang="en-US" dirty="0"/>
              <a:t>Edu-V </a:t>
            </a:r>
            <a:r>
              <a:rPr lang="en-US" dirty="0" err="1"/>
              <a:t>Gegevensdiensten</a:t>
            </a:r>
            <a:r>
              <a:rPr lang="en-US" dirty="0"/>
              <a:t> 1 (</a:t>
            </a:r>
            <a:r>
              <a:rPr lang="en-US" dirty="0" err="1"/>
              <a:t>juni</a:t>
            </a:r>
            <a:r>
              <a:rPr lang="en-US" dirty="0"/>
              <a:t> 2024)</a:t>
            </a:r>
          </a:p>
          <a:p>
            <a:pPr lvl="1"/>
            <a:endParaRPr lang="en-US" dirty="0"/>
          </a:p>
          <a:p>
            <a:r>
              <a:rPr lang="en-US" dirty="0" err="1"/>
              <a:t>Herziene</a:t>
            </a:r>
            <a:r>
              <a:rPr lang="en-US" dirty="0"/>
              <a:t> </a:t>
            </a:r>
            <a:r>
              <a:rPr lang="en-US" dirty="0" err="1"/>
              <a:t>toetsingsprocedures</a:t>
            </a:r>
            <a:r>
              <a:rPr lang="en-US" dirty="0"/>
              <a:t> </a:t>
            </a:r>
            <a:r>
              <a:rPr lang="en-US" dirty="0" err="1"/>
              <a:t>goedgekeurd</a:t>
            </a:r>
            <a:r>
              <a:rPr lang="en-US" dirty="0"/>
              <a:t> in </a:t>
            </a:r>
            <a:r>
              <a:rPr lang="en-US" dirty="0" err="1"/>
              <a:t>Standaardisatieraad</a:t>
            </a:r>
            <a:r>
              <a:rPr lang="en-US" dirty="0"/>
              <a:t> van 17 </a:t>
            </a:r>
            <a:r>
              <a:rPr lang="en-US" dirty="0" err="1"/>
              <a:t>maart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Toetsingsprocedure</a:t>
            </a:r>
            <a:r>
              <a:rPr lang="en-US" dirty="0"/>
              <a:t> Edu-V </a:t>
            </a:r>
            <a:r>
              <a:rPr lang="en-US" dirty="0" err="1"/>
              <a:t>Afsprakenstelsel</a:t>
            </a:r>
            <a:endParaRPr lang="en-US" dirty="0"/>
          </a:p>
          <a:p>
            <a:pPr lvl="1"/>
            <a:r>
              <a:rPr lang="en-US" dirty="0"/>
              <a:t>23 </a:t>
            </a:r>
            <a:r>
              <a:rPr lang="en-US" dirty="0" err="1"/>
              <a:t>april</a:t>
            </a:r>
            <a:r>
              <a:rPr lang="en-US" dirty="0"/>
              <a:t> 2025: </a:t>
            </a:r>
            <a:r>
              <a:rPr lang="en-US" dirty="0" err="1"/>
              <a:t>Verificatiegesprek</a:t>
            </a:r>
            <a:r>
              <a:rPr lang="en-US" dirty="0"/>
              <a:t> met Edu-V</a:t>
            </a:r>
          </a:p>
          <a:p>
            <a:pPr lvl="1"/>
            <a:r>
              <a:rPr lang="en-US" dirty="0"/>
              <a:t>19 </a:t>
            </a:r>
            <a:r>
              <a:rPr lang="en-US" dirty="0" err="1"/>
              <a:t>juni</a:t>
            </a:r>
            <a:r>
              <a:rPr lang="en-US" dirty="0"/>
              <a:t> 2025: </a:t>
            </a:r>
            <a:r>
              <a:rPr lang="en-US" dirty="0" err="1"/>
              <a:t>Bespreking</a:t>
            </a:r>
            <a:r>
              <a:rPr lang="en-US" dirty="0"/>
              <a:t> ROSA-</a:t>
            </a:r>
            <a:r>
              <a:rPr lang="en-US" dirty="0" err="1"/>
              <a:t>Architectuurscan</a:t>
            </a:r>
            <a:r>
              <a:rPr lang="en-US" dirty="0"/>
              <a:t> met Edu-V</a:t>
            </a:r>
          </a:p>
          <a:p>
            <a:pPr lvl="1"/>
            <a:r>
              <a:rPr lang="en-US" dirty="0"/>
              <a:t>26 </a:t>
            </a:r>
            <a:r>
              <a:rPr lang="en-US" dirty="0" err="1"/>
              <a:t>juni</a:t>
            </a:r>
            <a:r>
              <a:rPr lang="en-US" dirty="0"/>
              <a:t> 2025: </a:t>
            </a:r>
            <a:r>
              <a:rPr lang="en-US" dirty="0" err="1"/>
              <a:t>Bespreking</a:t>
            </a:r>
            <a:r>
              <a:rPr lang="en-US" dirty="0"/>
              <a:t> ROSA-</a:t>
            </a:r>
            <a:r>
              <a:rPr lang="en-US" dirty="0" err="1"/>
              <a:t>Architectuurscan</a:t>
            </a:r>
            <a:r>
              <a:rPr lang="en-US" dirty="0"/>
              <a:t> in </a:t>
            </a:r>
            <a:r>
              <a:rPr lang="en-US" dirty="0" err="1"/>
              <a:t>Architectuurraad</a:t>
            </a:r>
            <a:endParaRPr lang="en-US" dirty="0"/>
          </a:p>
          <a:p>
            <a:pPr lvl="1"/>
            <a:r>
              <a:rPr lang="en-US" dirty="0"/>
              <a:t>2 </a:t>
            </a:r>
            <a:r>
              <a:rPr lang="en-US" dirty="0" err="1"/>
              <a:t>juli</a:t>
            </a:r>
            <a:r>
              <a:rPr lang="en-US" dirty="0"/>
              <a:t> 2025: </a:t>
            </a:r>
            <a:r>
              <a:rPr lang="en-US" dirty="0" err="1"/>
              <a:t>Statusupdate</a:t>
            </a:r>
            <a:r>
              <a:rPr lang="en-US" dirty="0"/>
              <a:t> </a:t>
            </a:r>
            <a:r>
              <a:rPr lang="en-US" dirty="0" err="1"/>
              <a:t>Standaardisatieraad</a:t>
            </a:r>
            <a:endParaRPr lang="en-US" dirty="0"/>
          </a:p>
          <a:p>
            <a:pPr lvl="1"/>
            <a:r>
              <a:rPr lang="en-US" dirty="0"/>
              <a:t>11 September 2025: </a:t>
            </a:r>
            <a:r>
              <a:rPr lang="en-US" dirty="0" err="1"/>
              <a:t>Bespreking</a:t>
            </a:r>
            <a:r>
              <a:rPr lang="en-US" dirty="0"/>
              <a:t> </a:t>
            </a:r>
            <a:r>
              <a:rPr lang="en-US" dirty="0" err="1"/>
              <a:t>Eindadvies</a:t>
            </a:r>
            <a:r>
              <a:rPr lang="en-US" dirty="0"/>
              <a:t> in </a:t>
            </a:r>
            <a:r>
              <a:rPr lang="en-US" dirty="0" err="1"/>
              <a:t>Standaardisatieraad</a:t>
            </a:r>
            <a:r>
              <a:rPr lang="en-US" dirty="0"/>
              <a:t>, </a:t>
            </a:r>
            <a:r>
              <a:rPr lang="en-US" dirty="0" err="1"/>
              <a:t>inclusief</a:t>
            </a:r>
            <a:r>
              <a:rPr lang="en-US" dirty="0"/>
              <a:t> </a:t>
            </a:r>
            <a:r>
              <a:rPr lang="en-US" dirty="0" err="1"/>
              <a:t>evaluatie</a:t>
            </a:r>
            <a:r>
              <a:rPr lang="en-US" dirty="0"/>
              <a:t> van de procedure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A71EB-9674-76F9-99B8-16EC324E03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Edu-V </a:t>
            </a:r>
            <a:r>
              <a:rPr lang="en-GB" dirty="0" err="1"/>
              <a:t>afsprakenstelsel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700340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D7D02B-6DBE-D05D-F0AD-724B95C3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3010CC-EA92-44F6-1350-277ED37C88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numCol="2">
            <a:normAutofit/>
          </a:bodyPr>
          <a:lstStyle/>
          <a:p>
            <a:pPr lvl="0"/>
            <a:r>
              <a:rPr lang="nl-NL" sz="2200" b="1" dirty="0"/>
              <a:t>Beheerafspraken</a:t>
            </a:r>
            <a:endParaRPr lang="en-US" sz="2200" b="1" dirty="0"/>
          </a:p>
          <a:p>
            <a:pPr lvl="1"/>
            <a:r>
              <a:rPr lang="nl-NL" sz="1900" dirty="0"/>
              <a:t>Toetreding</a:t>
            </a:r>
            <a:endParaRPr lang="en-US" sz="1900" dirty="0"/>
          </a:p>
          <a:p>
            <a:pPr lvl="1"/>
            <a:r>
              <a:rPr lang="nl-NL" sz="1900" dirty="0"/>
              <a:t>Naleving</a:t>
            </a:r>
            <a:endParaRPr lang="en-US" sz="1900" dirty="0"/>
          </a:p>
          <a:p>
            <a:pPr lvl="1"/>
            <a:r>
              <a:rPr lang="nl-NL" sz="1900" dirty="0"/>
              <a:t>Klachten en geschillen</a:t>
            </a:r>
            <a:endParaRPr lang="en-US" sz="1900" dirty="0"/>
          </a:p>
          <a:p>
            <a:pPr lvl="1"/>
            <a:r>
              <a:rPr lang="nl-NL" sz="1900" dirty="0"/>
              <a:t>Proces uittreding</a:t>
            </a:r>
            <a:endParaRPr lang="en-US" sz="1900" dirty="0"/>
          </a:p>
          <a:p>
            <a:pPr lvl="1"/>
            <a:r>
              <a:rPr lang="nl-NL" sz="1900" dirty="0"/>
              <a:t>Diensten niveaus</a:t>
            </a:r>
            <a:endParaRPr lang="en-US" sz="1900" dirty="0"/>
          </a:p>
          <a:p>
            <a:pPr lvl="1"/>
            <a:r>
              <a:rPr lang="nl-NL" sz="1900" dirty="0"/>
              <a:t>Change en Release beleid</a:t>
            </a:r>
          </a:p>
          <a:p>
            <a:pPr marL="400050" lvl="1" indent="0">
              <a:buNone/>
            </a:pPr>
            <a:endParaRPr lang="en-US" dirty="0"/>
          </a:p>
          <a:p>
            <a:pPr lvl="0"/>
            <a:r>
              <a:rPr lang="nl-NL" sz="2200" b="1" dirty="0"/>
              <a:t>Architectuurkader</a:t>
            </a:r>
            <a:endParaRPr lang="en-US" sz="2200" b="1" dirty="0"/>
          </a:p>
          <a:p>
            <a:pPr lvl="1"/>
            <a:r>
              <a:rPr lang="nl-NL" sz="1900" dirty="0"/>
              <a:t>Principes</a:t>
            </a:r>
            <a:endParaRPr lang="en-US" sz="1900" dirty="0"/>
          </a:p>
          <a:p>
            <a:pPr lvl="1"/>
            <a:r>
              <a:rPr lang="nl-NL" sz="1900" dirty="0"/>
              <a:t>Domeinen</a:t>
            </a:r>
            <a:endParaRPr lang="en-US" sz="1900" dirty="0"/>
          </a:p>
          <a:p>
            <a:pPr lvl="1"/>
            <a:r>
              <a:rPr lang="nl-NL" sz="1900" dirty="0"/>
              <a:t>Actoren</a:t>
            </a:r>
            <a:endParaRPr lang="en-US" sz="1900" dirty="0"/>
          </a:p>
          <a:p>
            <a:pPr lvl="1"/>
            <a:r>
              <a:rPr lang="nl-NL" sz="1900" dirty="0"/>
              <a:t>Referentiecomponenten</a:t>
            </a:r>
            <a:endParaRPr lang="en-US" sz="1900" dirty="0"/>
          </a:p>
          <a:p>
            <a:pPr lvl="1"/>
            <a:r>
              <a:rPr lang="nl-NL" sz="1900" dirty="0"/>
              <a:t>Gegevensmodel &amp; informatieobjecten</a:t>
            </a:r>
            <a:endParaRPr lang="en-US" sz="1900" dirty="0"/>
          </a:p>
          <a:p>
            <a:pPr lvl="1"/>
            <a:r>
              <a:rPr lang="nl-NL" sz="1900" dirty="0"/>
              <a:t>Transactiepatronen</a:t>
            </a:r>
            <a:endParaRPr lang="en-US" sz="1900" dirty="0"/>
          </a:p>
          <a:p>
            <a:pPr lvl="1"/>
            <a:r>
              <a:rPr lang="nl-NL" sz="1900" dirty="0"/>
              <a:t>M2M afspraken</a:t>
            </a:r>
            <a:endParaRPr lang="en-US" sz="1900" dirty="0"/>
          </a:p>
          <a:p>
            <a:pPr lvl="1"/>
            <a:r>
              <a:rPr lang="nl-NL" sz="1900" dirty="0"/>
              <a:t>H2M afspraken</a:t>
            </a:r>
          </a:p>
          <a:p>
            <a:pPr lvl="1"/>
            <a:endParaRPr lang="nl-NL" sz="1900" dirty="0"/>
          </a:p>
          <a:p>
            <a:pPr marL="336550" lvl="0" indent="-285750">
              <a:buFont typeface="Arial" panose="020B0604020202020204" pitchFamily="34" charset="0"/>
              <a:buChar char="•"/>
            </a:pPr>
            <a:r>
              <a:rPr lang="nl-NL" sz="2000" b="1" dirty="0">
                <a:solidFill>
                  <a:schemeClr val="bg2"/>
                </a:solidFill>
              </a:rPr>
              <a:t>Praktijksituaties</a:t>
            </a:r>
            <a:endParaRPr lang="en-US" sz="2000" b="1" dirty="0">
              <a:solidFill>
                <a:schemeClr val="bg2"/>
              </a:solidFill>
            </a:endParaRPr>
          </a:p>
          <a:p>
            <a:pPr lvl="1"/>
            <a:r>
              <a:rPr lang="nl-NL" dirty="0"/>
              <a:t>Verwerven en in gebruik nemen</a:t>
            </a:r>
            <a:endParaRPr lang="en-US" dirty="0"/>
          </a:p>
          <a:p>
            <a:pPr lvl="1"/>
            <a:r>
              <a:rPr lang="nl-NL" dirty="0"/>
              <a:t>Administreren leerresultaten</a:t>
            </a:r>
            <a:endParaRPr lang="en-US" dirty="0"/>
          </a:p>
          <a:p>
            <a:pPr lvl="1"/>
            <a:r>
              <a:rPr lang="nl-NL" dirty="0"/>
              <a:t>Administratiesystemen onderwijsdeelnemer en –medewerker (Doorgifte administratie) </a:t>
            </a:r>
            <a:endParaRPr lang="en-US" dirty="0"/>
          </a:p>
          <a:p>
            <a:pPr lvl="1"/>
            <a:r>
              <a:rPr lang="nl-NL" dirty="0"/>
              <a:t>Doorgifte identiteiten</a:t>
            </a:r>
            <a:endParaRPr lang="en-US" dirty="0"/>
          </a:p>
          <a:p>
            <a:pPr lvl="1"/>
            <a:endParaRPr lang="en-US" sz="1900" dirty="0"/>
          </a:p>
          <a:p>
            <a:endParaRPr lang="en-US" dirty="0"/>
          </a:p>
        </p:txBody>
      </p:sp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5965C603-6F6D-05EB-E141-DCFC363C5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Edu-V </a:t>
            </a:r>
            <a:r>
              <a:rPr lang="en-GB" dirty="0" err="1"/>
              <a:t>afsprakenstelsel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430969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FD108A-2332-8B15-EA52-04239047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Scenario’s vs. </a:t>
            </a:r>
            <a:r>
              <a:rPr lang="en-US" dirty="0" err="1"/>
              <a:t>Gegevensdiensten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API’s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421CB20-0AC5-D3F8-C053-CD1F308837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Edu-V </a:t>
            </a:r>
            <a:r>
              <a:rPr lang="en-GB" dirty="0" err="1"/>
              <a:t>afsprakenstelsel</a:t>
            </a:r>
            <a:endParaRPr lang="en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CC1213-4F3C-4337-073A-714DF7D1A1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5"/>
          <a:stretch>
            <a:fillRect/>
          </a:stretch>
        </p:blipFill>
        <p:spPr bwMode="auto">
          <a:xfrm>
            <a:off x="335359" y="1107203"/>
            <a:ext cx="11645721" cy="56870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0751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0B9B43-FC22-FB27-3F6C-5F9AFE520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54040" cy="61157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356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7020E-5B3D-5B18-1EF4-932E9FC17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 scanresultaten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57E07C8-286C-7C60-978E-B18A465EBC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Edu-V </a:t>
            </a:r>
            <a:r>
              <a:rPr lang="en-GB" dirty="0" err="1"/>
              <a:t>afsprakenstelsel</a:t>
            </a:r>
            <a:endParaRPr lang="en-NL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D473DC1-8B94-FC17-FF88-38B50718B3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266527"/>
              </p:ext>
            </p:extLst>
          </p:nvPr>
        </p:nvGraphicFramePr>
        <p:xfrm>
          <a:off x="335360" y="1142132"/>
          <a:ext cx="5717611" cy="4920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0320D5B-D2F8-237B-1C7B-159C1AEEE4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4852195"/>
              </p:ext>
            </p:extLst>
          </p:nvPr>
        </p:nvGraphicFramePr>
        <p:xfrm>
          <a:off x="6096000" y="1132318"/>
          <a:ext cx="5760640" cy="4920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85814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79285B0-2F02-8D02-9E40-C4839827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Samenvatting</a:t>
            </a:r>
            <a:r>
              <a:rPr lang="en-US" dirty="0"/>
              <a:t> </a:t>
            </a:r>
            <a:r>
              <a:rPr lang="en-US" dirty="0" err="1"/>
              <a:t>bevindingen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D5EC0A-4D3B-F5E3-465F-8960877A84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Onduidelijkheid</a:t>
            </a:r>
            <a:r>
              <a:rPr lang="en-US" dirty="0"/>
              <a:t> over scope</a:t>
            </a:r>
          </a:p>
          <a:p>
            <a:pPr lvl="1"/>
            <a:r>
              <a:rPr lang="en-US" dirty="0" err="1"/>
              <a:t>Praktijksituaties</a:t>
            </a:r>
            <a:r>
              <a:rPr lang="en-US" dirty="0"/>
              <a:t> vs. </a:t>
            </a:r>
            <a:r>
              <a:rPr lang="en-US" dirty="0" err="1"/>
              <a:t>gegevensdiensten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Documentatie</a:t>
            </a:r>
            <a:endParaRPr lang="en-US" dirty="0"/>
          </a:p>
          <a:p>
            <a:pPr lvl="1"/>
            <a:r>
              <a:rPr lang="en-US" dirty="0" err="1"/>
              <a:t>Uitwerking</a:t>
            </a:r>
            <a:r>
              <a:rPr lang="en-US" dirty="0"/>
              <a:t> van de scenario’s is </a:t>
            </a:r>
            <a:r>
              <a:rPr lang="en-US" dirty="0" err="1"/>
              <a:t>onduidelijk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Informatieobjecten</a:t>
            </a:r>
            <a:r>
              <a:rPr lang="en-US" dirty="0"/>
              <a:t> in Edu-V</a:t>
            </a:r>
          </a:p>
          <a:p>
            <a:pPr lvl="1"/>
            <a:r>
              <a:rPr lang="en-US" dirty="0"/>
              <a:t>Het in ROSA </a:t>
            </a:r>
            <a:r>
              <a:rPr lang="en-US" dirty="0" err="1"/>
              <a:t>gehanteerde</a:t>
            </a:r>
            <a:r>
              <a:rPr lang="en-US" dirty="0"/>
              <a:t> </a:t>
            </a:r>
            <a:r>
              <a:rPr lang="en-US" dirty="0" err="1"/>
              <a:t>onderscheid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entiteiten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logische</a:t>
            </a:r>
            <a:r>
              <a:rPr lang="en-US" dirty="0"/>
              <a:t> </a:t>
            </a:r>
            <a:r>
              <a:rPr lang="en-US" dirty="0" err="1"/>
              <a:t>gegevensobjecten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gemaakt</a:t>
            </a:r>
            <a:endParaRPr lang="en-US" dirty="0"/>
          </a:p>
          <a:p>
            <a:endParaRPr lang="en-US" dirty="0"/>
          </a:p>
          <a:p>
            <a:r>
              <a:rPr lang="en-US" dirty="0"/>
              <a:t>Edu-V vs. ROSA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gevallen</a:t>
            </a:r>
            <a:r>
              <a:rPr lang="en-US" dirty="0"/>
              <a:t> is Edu-V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nadere</a:t>
            </a:r>
            <a:r>
              <a:rPr lang="en-US" dirty="0"/>
              <a:t> </a:t>
            </a:r>
            <a:r>
              <a:rPr lang="en-US" dirty="0" err="1"/>
              <a:t>uitwerking</a:t>
            </a:r>
            <a:r>
              <a:rPr lang="en-US" dirty="0"/>
              <a:t> van </a:t>
            </a:r>
            <a:r>
              <a:rPr lang="en-US" dirty="0" err="1"/>
              <a:t>ketenprocessen</a:t>
            </a:r>
            <a:r>
              <a:rPr lang="en-US" dirty="0"/>
              <a:t> in de ROSA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enkel</a:t>
            </a:r>
            <a:r>
              <a:rPr lang="en-US" dirty="0"/>
              <a:t> </a:t>
            </a:r>
            <a:r>
              <a:rPr lang="en-US" dirty="0" err="1"/>
              <a:t>geval</a:t>
            </a:r>
            <a:r>
              <a:rPr lang="en-US" dirty="0"/>
              <a:t> is </a:t>
            </a:r>
            <a:r>
              <a:rPr lang="en-US" dirty="0" err="1"/>
              <a:t>juist</a:t>
            </a:r>
            <a:r>
              <a:rPr lang="en-US" dirty="0"/>
              <a:t> de ROSA </a:t>
            </a:r>
            <a:r>
              <a:rPr lang="en-US" dirty="0" err="1"/>
              <a:t>verder</a:t>
            </a:r>
            <a:r>
              <a:rPr lang="en-US" dirty="0"/>
              <a:t> </a:t>
            </a:r>
            <a:r>
              <a:rPr lang="en-US" dirty="0" err="1"/>
              <a:t>uitgewerkt</a:t>
            </a:r>
            <a:endParaRPr lang="en-US" dirty="0"/>
          </a:p>
          <a:p>
            <a:pPr lvl="1"/>
            <a:r>
              <a:rPr lang="en-US" dirty="0" err="1"/>
              <a:t>Strijdigheden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aangetroffen</a:t>
            </a:r>
            <a:endParaRPr lang="en-US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7092693-CE0D-9966-2A57-D6DC0CEC16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Edu-V </a:t>
            </a:r>
            <a:r>
              <a:rPr lang="en-GB" dirty="0" err="1"/>
              <a:t>afsprakenstelsel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10171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8D459E-02B2-3ECA-7843-4D7ED3D57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Adviezen</a:t>
            </a:r>
            <a:r>
              <a:rPr lang="en-US" dirty="0"/>
              <a:t> </a:t>
            </a:r>
            <a:r>
              <a:rPr lang="en-US" dirty="0" err="1"/>
              <a:t>t.a.v</a:t>
            </a:r>
            <a:r>
              <a:rPr lang="en-US" dirty="0"/>
              <a:t>. de </a:t>
            </a:r>
            <a:r>
              <a:rPr lang="en-US" dirty="0" err="1"/>
              <a:t>registratie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Edustandaard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D0B2CB-9414-0FEF-48E3-BA3375EC34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Hoe </a:t>
            </a:r>
            <a:r>
              <a:rPr lang="en-US" dirty="0" err="1"/>
              <a:t>registreren</a:t>
            </a:r>
            <a:r>
              <a:rPr lang="en-US" dirty="0"/>
              <a:t> we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afsprakenstelsel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Praktijksituaties</a:t>
            </a:r>
            <a:r>
              <a:rPr lang="en-US" dirty="0"/>
              <a:t> met scenario’s</a:t>
            </a:r>
          </a:p>
          <a:p>
            <a:pPr lvl="1"/>
            <a:r>
              <a:rPr lang="en-US" dirty="0" err="1"/>
              <a:t>Gegevensdiensten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API’s die in </a:t>
            </a:r>
            <a:r>
              <a:rPr lang="en-US" dirty="0" err="1"/>
              <a:t>meerdere</a:t>
            </a:r>
            <a:r>
              <a:rPr lang="en-US" dirty="0"/>
              <a:t> scenario’s </a:t>
            </a:r>
            <a:r>
              <a:rPr lang="en-US" dirty="0" err="1"/>
              <a:t>ingezet</a:t>
            </a:r>
            <a:r>
              <a:rPr lang="en-US" dirty="0"/>
              <a:t> (</a:t>
            </a:r>
            <a:r>
              <a:rPr lang="en-US" dirty="0" err="1"/>
              <a:t>kunnen</a:t>
            </a:r>
            <a:r>
              <a:rPr lang="en-US" dirty="0"/>
              <a:t>) </a:t>
            </a:r>
            <a:r>
              <a:rPr lang="en-US" dirty="0" err="1"/>
              <a:t>worden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Afsprakenstelsel</a:t>
            </a:r>
            <a:r>
              <a:rPr lang="en-US" dirty="0"/>
              <a:t> is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geheel</a:t>
            </a:r>
            <a:endParaRPr lang="en-US" dirty="0"/>
          </a:p>
          <a:p>
            <a:pPr lvl="1"/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geheel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versienummer</a:t>
            </a:r>
            <a:endParaRPr lang="en-US" dirty="0"/>
          </a:p>
          <a:p>
            <a:pPr lvl="1"/>
            <a:r>
              <a:rPr lang="en-US" dirty="0"/>
              <a:t>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specificatie</a:t>
            </a:r>
            <a:r>
              <a:rPr lang="en-US" dirty="0"/>
              <a:t> van de </a:t>
            </a:r>
            <a:r>
              <a:rPr lang="en-US" dirty="0" err="1"/>
              <a:t>gegevensdiensten</a:t>
            </a:r>
            <a:r>
              <a:rPr lang="en-US" dirty="0"/>
              <a:t> </a:t>
            </a:r>
            <a:r>
              <a:rPr lang="en-US" dirty="0" err="1"/>
              <a:t>waaruit</a:t>
            </a:r>
            <a:r>
              <a:rPr lang="en-US" dirty="0"/>
              <a:t> het </a:t>
            </a:r>
            <a:r>
              <a:rPr lang="en-US" dirty="0" err="1"/>
              <a:t>bestaat</a:t>
            </a:r>
            <a:endParaRPr lang="en-US" dirty="0"/>
          </a:p>
          <a:p>
            <a:pPr lvl="1"/>
            <a:r>
              <a:rPr lang="en-US" dirty="0" err="1"/>
              <a:t>Eenheid</a:t>
            </a:r>
            <a:r>
              <a:rPr lang="en-US" dirty="0"/>
              <a:t> </a:t>
            </a:r>
            <a:r>
              <a:rPr lang="en-US" dirty="0" err="1"/>
              <a:t>waarop</a:t>
            </a:r>
            <a:r>
              <a:rPr lang="en-US" dirty="0"/>
              <a:t> </a:t>
            </a:r>
            <a:r>
              <a:rPr lang="en-US" dirty="0" err="1"/>
              <a:t>registratie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Edustandaard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aangevraagd</a:t>
            </a:r>
            <a:endParaRPr lang="en-US" dirty="0"/>
          </a:p>
          <a:p>
            <a:pPr lvl="1"/>
            <a:r>
              <a:rPr lang="en-US" dirty="0" err="1"/>
              <a:t>Samenhangend</a:t>
            </a:r>
            <a:r>
              <a:rPr lang="en-US" dirty="0"/>
              <a:t> </a:t>
            </a:r>
            <a:r>
              <a:rPr lang="en-US" dirty="0" err="1"/>
              <a:t>geheel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r>
              <a:rPr lang="en-US" dirty="0" err="1"/>
              <a:t>Gegevensdiensten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API’s</a:t>
            </a:r>
          </a:p>
          <a:p>
            <a:pPr lvl="1"/>
            <a:r>
              <a:rPr lang="en-US" dirty="0" err="1"/>
              <a:t>Gegevensdiensten</a:t>
            </a:r>
            <a:r>
              <a:rPr lang="en-US" dirty="0"/>
              <a:t> </a:t>
            </a:r>
            <a:r>
              <a:rPr lang="en-US" dirty="0" err="1"/>
              <a:t>corresponderen</a:t>
            </a:r>
            <a:r>
              <a:rPr lang="en-US" dirty="0"/>
              <a:t> 1:1 met API’s</a:t>
            </a:r>
          </a:p>
          <a:p>
            <a:pPr lvl="1"/>
            <a:r>
              <a:rPr lang="en-US" dirty="0"/>
              <a:t>API’s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versienummer</a:t>
            </a:r>
            <a:endParaRPr lang="en-US" dirty="0"/>
          </a:p>
          <a:p>
            <a:pPr lvl="1"/>
            <a:r>
              <a:rPr lang="en-US" dirty="0" err="1"/>
              <a:t>Gegevensdienst</a:t>
            </a:r>
            <a:r>
              <a:rPr lang="en-US" dirty="0"/>
              <a:t> is het </a:t>
            </a:r>
            <a:r>
              <a:rPr lang="en-US" dirty="0" err="1"/>
              <a:t>niveau</a:t>
            </a:r>
            <a:r>
              <a:rPr lang="en-US" dirty="0"/>
              <a:t> </a:t>
            </a:r>
            <a:r>
              <a:rPr lang="en-US" dirty="0" err="1"/>
              <a:t>waarop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leverancier</a:t>
            </a:r>
            <a:r>
              <a:rPr lang="en-US" dirty="0"/>
              <a:t> </a:t>
            </a:r>
            <a:r>
              <a:rPr lang="en-US" dirty="0" err="1"/>
              <a:t>zaken</a:t>
            </a:r>
            <a:r>
              <a:rPr lang="en-US" dirty="0"/>
              <a:t> </a:t>
            </a:r>
            <a:r>
              <a:rPr lang="en-US" dirty="0" err="1"/>
              <a:t>implementeert</a:t>
            </a:r>
            <a:endParaRPr lang="en-US" dirty="0"/>
          </a:p>
          <a:p>
            <a:pPr lvl="1"/>
            <a:r>
              <a:rPr lang="en-US" dirty="0" err="1"/>
              <a:t>Leverancier</a:t>
            </a:r>
            <a:r>
              <a:rPr lang="en-US" dirty="0"/>
              <a:t> </a:t>
            </a:r>
            <a:r>
              <a:rPr lang="en-US" dirty="0" err="1"/>
              <a:t>krijgt</a:t>
            </a:r>
            <a:r>
              <a:rPr lang="en-US" dirty="0"/>
              <a:t> </a:t>
            </a:r>
            <a:r>
              <a:rPr lang="en-US" dirty="0" err="1"/>
              <a:t>keurmerk</a:t>
            </a:r>
            <a:r>
              <a:rPr lang="en-US" dirty="0"/>
              <a:t>,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de </a:t>
            </a:r>
            <a:r>
              <a:rPr lang="en-US" dirty="0" err="1"/>
              <a:t>gegevensdiensten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relevante</a:t>
            </a:r>
            <a:r>
              <a:rPr lang="en-US" dirty="0"/>
              <a:t> </a:t>
            </a:r>
            <a:r>
              <a:rPr lang="en-US" dirty="0" err="1"/>
              <a:t>referentiecomponent</a:t>
            </a:r>
            <a:r>
              <a:rPr lang="en-US" dirty="0"/>
              <a:t> </a:t>
            </a:r>
            <a:r>
              <a:rPr lang="en-US" dirty="0" err="1"/>
              <a:t>implementeert</a:t>
            </a:r>
            <a:endParaRPr lang="en-US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FFD1342-2008-3E14-BB4A-BC7CF348BA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Edu-V </a:t>
            </a:r>
            <a:r>
              <a:rPr lang="en-GB" dirty="0" err="1"/>
              <a:t>afsprakenstelsel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772274589"/>
      </p:ext>
    </p:extLst>
  </p:cSld>
  <p:clrMapOvr>
    <a:masterClrMapping/>
  </p:clrMapOvr>
</p:sld>
</file>

<file path=ppt/theme/theme1.xml><?xml version="1.0" encoding="utf-8"?>
<a:theme xmlns:a="http://schemas.openxmlformats.org/drawingml/2006/main" name="ROSA Scan">
  <a:themeElements>
    <a:clrScheme name="Edustandaard">
      <a:dk1>
        <a:srgbClr val="1C1C22"/>
      </a:dk1>
      <a:lt1>
        <a:srgbClr val="FFFFFF"/>
      </a:lt1>
      <a:dk2>
        <a:srgbClr val="1C1C22"/>
      </a:dk2>
      <a:lt2>
        <a:srgbClr val="FFFFFF"/>
      </a:lt2>
      <a:accent1>
        <a:srgbClr val="0FA67E"/>
      </a:accent1>
      <a:accent2>
        <a:srgbClr val="EDEDE5"/>
      </a:accent2>
      <a:accent3>
        <a:srgbClr val="84B496"/>
      </a:accent3>
      <a:accent4>
        <a:srgbClr val="5C7373"/>
      </a:accent4>
      <a:accent5>
        <a:srgbClr val="4A7A5C"/>
      </a:accent5>
      <a:accent6>
        <a:srgbClr val="ABAA84"/>
      </a:accent6>
      <a:hlink>
        <a:srgbClr val="718E8D"/>
      </a:hlink>
      <a:folHlink>
        <a:srgbClr val="0FA67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SA Scan" id="{1175CDBF-C819-4ADD-A628-92701AEC0B2E}" vid="{4B994179-9C68-46FD-AA45-F59853FC68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e29972-5c5e-47fe-ad12-00d039a17518" xsi:nil="true"/>
    <lcf76f155ced4ddcb4097134ff3c332f xmlns="39a99b76-c1ba-496d-a4ea-cabdd8ad772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E62FD89A9D6642B77167C6B5BF1437" ma:contentTypeVersion="17" ma:contentTypeDescription="Create a new document." ma:contentTypeScope="" ma:versionID="2cfd4c990cb5d326b42612294113f134">
  <xsd:schema xmlns:xsd="http://www.w3.org/2001/XMLSchema" xmlns:xs="http://www.w3.org/2001/XMLSchema" xmlns:p="http://schemas.microsoft.com/office/2006/metadata/properties" xmlns:ns2="39a99b76-c1ba-496d-a4ea-cabdd8ad772e" xmlns:ns3="b4e29972-5c5e-47fe-ad12-00d039a17518" targetNamespace="http://schemas.microsoft.com/office/2006/metadata/properties" ma:root="true" ma:fieldsID="a5ec36f87b16d1789b67669f531c6432" ns2:_="" ns3:_="">
    <xsd:import namespace="39a99b76-c1ba-496d-a4ea-cabdd8ad772e"/>
    <xsd:import namespace="b4e29972-5c5e-47fe-ad12-00d039a175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9b76-c1ba-496d-a4ea-cabdd8ad77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99ab15d-996d-49bb-af37-1ae2e5a914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29972-5c5e-47fe-ad12-00d039a175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10be8c-9171-4d64-bd4a-46da42226ece}" ma:internalName="TaxCatchAll" ma:showField="CatchAllData" ma:web="b4e29972-5c5e-47fe-ad12-00d039a175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1E3480-7921-4F1C-BD87-BD8CB2251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2CC44-76F0-4772-B261-BE74C654C375}">
  <ds:schemaRefs>
    <ds:schemaRef ds:uri="http://schemas.openxmlformats.org/package/2006/metadata/core-properties"/>
    <ds:schemaRef ds:uri="http://purl.org/dc/dcmitype/"/>
    <ds:schemaRef ds:uri="b4e29972-5c5e-47fe-ad12-00d039a1751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39a99b76-c1ba-496d-a4ea-cabdd8ad772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588EA1D-087C-4CE1-A571-7860C2FE1F4E}"/>
</file>

<file path=docProps/app.xml><?xml version="1.0" encoding="utf-8"?>
<Properties xmlns="http://schemas.openxmlformats.org/officeDocument/2006/extended-properties" xmlns:vt="http://schemas.openxmlformats.org/officeDocument/2006/docPropsVTypes">
  <Template>ROSA Scan</Template>
  <TotalTime>0</TotalTime>
  <Words>452</Words>
  <Application>Microsoft Office PowerPoint</Application>
  <PresentationFormat>Widescreen</PresentationFormat>
  <Paragraphs>113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Georgia</vt:lpstr>
      <vt:lpstr>Montserrat</vt:lpstr>
      <vt:lpstr>Noto Sans Symbols</vt:lpstr>
      <vt:lpstr>Open Sans</vt:lpstr>
      <vt:lpstr>Proxima </vt:lpstr>
      <vt:lpstr>ROSA Scan</vt:lpstr>
      <vt:lpstr>Toelichting ROSA Architectuurscan Edu-V afsprakenstelsel</vt:lpstr>
      <vt:lpstr>Inhoud</vt:lpstr>
      <vt:lpstr>Proces</vt:lpstr>
      <vt:lpstr>Scope</vt:lpstr>
      <vt:lpstr>Scenario’s vs. Gegevensdiensten en API’s</vt:lpstr>
      <vt:lpstr>PowerPoint Presentation</vt:lpstr>
      <vt:lpstr>Overzicht scanresultaten</vt:lpstr>
      <vt:lpstr>Samenvatting bevindingen</vt:lpstr>
      <vt:lpstr>Adviezen t.a.v. de registratie bij Edustandaard</vt:lpstr>
      <vt:lpstr>Adviezen t.a.v. de registratie bij Edustandaard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Rob Vos</dc:creator>
  <cp:lastModifiedBy>Bas Kruiswijk</cp:lastModifiedBy>
  <cp:revision>23</cp:revision>
  <dcterms:created xsi:type="dcterms:W3CDTF">2022-09-19T11:30:10Z</dcterms:created>
  <dcterms:modified xsi:type="dcterms:W3CDTF">2025-07-01T11:12:56Z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225633-f92c-4cc3-8039-da610ec32b8c_Enabled">
    <vt:lpwstr>True</vt:lpwstr>
  </property>
  <property fmtid="{D5CDD505-2E9C-101B-9397-08002B2CF9AE}" pid="3" name="MSIP_Label_95225633-f92c-4cc3-8039-da610ec32b8c_SiteId">
    <vt:lpwstr>039901df-31e4-4a23-b00c-1f9800e5961c</vt:lpwstr>
  </property>
  <property fmtid="{D5CDD505-2E9C-101B-9397-08002B2CF9AE}" pid="4" name="MSIP_Label_95225633-f92c-4cc3-8039-da610ec32b8c_Owner">
    <vt:lpwstr>BKR@tg.nl</vt:lpwstr>
  </property>
  <property fmtid="{D5CDD505-2E9C-101B-9397-08002B2CF9AE}" pid="5" name="MSIP_Label_95225633-f92c-4cc3-8039-da610ec32b8c_SetDate">
    <vt:lpwstr>2022-10-24T21:38:22.8478988Z</vt:lpwstr>
  </property>
  <property fmtid="{D5CDD505-2E9C-101B-9397-08002B2CF9AE}" pid="6" name="MSIP_Label_95225633-f92c-4cc3-8039-da610ec32b8c_Name">
    <vt:lpwstr>TG standaard</vt:lpwstr>
  </property>
  <property fmtid="{D5CDD505-2E9C-101B-9397-08002B2CF9AE}" pid="7" name="MSIP_Label_95225633-f92c-4cc3-8039-da610ec32b8c_Application">
    <vt:lpwstr>Microsoft Azure Information Protection</vt:lpwstr>
  </property>
  <property fmtid="{D5CDD505-2E9C-101B-9397-08002B2CF9AE}" pid="8" name="MSIP_Label_95225633-f92c-4cc3-8039-da610ec32b8c_ActionId">
    <vt:lpwstr>947e8678-ca84-46a3-a5bb-0a17071d15e6</vt:lpwstr>
  </property>
  <property fmtid="{D5CDD505-2E9C-101B-9397-08002B2CF9AE}" pid="9" name="MSIP_Label_95225633-f92c-4cc3-8039-da610ec32b8c_Extended_MSFT_Method">
    <vt:lpwstr>Automatic</vt:lpwstr>
  </property>
  <property fmtid="{D5CDD505-2E9C-101B-9397-08002B2CF9AE}" pid="10" name="Sensitivity">
    <vt:lpwstr>TG standaard</vt:lpwstr>
  </property>
  <property fmtid="{D5CDD505-2E9C-101B-9397-08002B2CF9AE}" pid="11" name="ContentTypeId">
    <vt:lpwstr>0x01010077E62FD89A9D6642B77167C6B5BF1437</vt:lpwstr>
  </property>
  <property fmtid="{D5CDD505-2E9C-101B-9397-08002B2CF9AE}" pid="12" name="MediaServiceImageTags">
    <vt:lpwstr/>
  </property>
</Properties>
</file>