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5"/>
  </p:notesMasterIdLst>
  <p:sldIdLst>
    <p:sldId id="289" r:id="rId3"/>
    <p:sldId id="271" r:id="rId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A67E"/>
    <a:srgbClr val="5AC8A5"/>
    <a:srgbClr val="78D2B4"/>
    <a:srgbClr val="DCDCDC"/>
    <a:srgbClr val="006E54"/>
    <a:srgbClr val="30745D"/>
    <a:srgbClr val="3D93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6F5B17-C192-4F96-93B0-EFF87E76B556}" v="46" dt="2025-09-02T19:09:10.165"/>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ijl, gemiddeld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2DE63D5-997A-4646-A377-4702673A728D}" styleName="Stijl, licht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5" d="100"/>
          <a:sy n="145" d="100"/>
        </p:scale>
        <p:origin x="138"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2.xml"/><Relationship Id="rId3" Type="http://schemas.openxmlformats.org/officeDocument/2006/relationships/slide" Target="slides/slide1.xml"/><Relationship Id="rId7" Type="http://schemas.openxmlformats.org/officeDocument/2006/relationships/viewProps" Target="viewProps.xml"/><Relationship Id="rId12" Type="http://schemas.openxmlformats.org/officeDocument/2006/relationships/customXml" Target="../customXml/item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tableStyles" Target="tableStyles.xml"/><Relationship Id="rId14"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neke Suijker - van den Berge" userId="9d69b12b-366a-4122-8d78-4cdec24c6296" providerId="ADAL" clId="{686F5B17-C192-4F96-93B0-EFF87E76B556}"/>
    <pc:docChg chg="undo custSel addSld delSld modSld sldOrd">
      <pc:chgData name="Janneke Suijker - van den Berge" userId="9d69b12b-366a-4122-8d78-4cdec24c6296" providerId="ADAL" clId="{686F5B17-C192-4F96-93B0-EFF87E76B556}" dt="2025-09-02T19:09:34.359" v="1719" actId="1076"/>
      <pc:docMkLst>
        <pc:docMk/>
      </pc:docMkLst>
      <pc:sldChg chg="modSp mod">
        <pc:chgData name="Janneke Suijker - van den Berge" userId="9d69b12b-366a-4122-8d78-4cdec24c6296" providerId="ADAL" clId="{686F5B17-C192-4F96-93B0-EFF87E76B556}" dt="2025-09-02T19:04:27.963" v="1246" actId="20577"/>
        <pc:sldMkLst>
          <pc:docMk/>
          <pc:sldMk cId="3238969076" sldId="271"/>
        </pc:sldMkLst>
        <pc:spChg chg="mod">
          <ac:chgData name="Janneke Suijker - van den Berge" userId="9d69b12b-366a-4122-8d78-4cdec24c6296" providerId="ADAL" clId="{686F5B17-C192-4F96-93B0-EFF87E76B556}" dt="2025-09-02T19:04:27.963" v="1246" actId="20577"/>
          <ac:spMkLst>
            <pc:docMk/>
            <pc:sldMk cId="3238969076" sldId="271"/>
            <ac:spMk id="31" creationId="{C229FECA-9C6A-7617-0F4F-6F27B7E5EAE5}"/>
          </ac:spMkLst>
        </pc:spChg>
        <pc:spChg chg="mod">
          <ac:chgData name="Janneke Suijker - van den Berge" userId="9d69b12b-366a-4122-8d78-4cdec24c6296" providerId="ADAL" clId="{686F5B17-C192-4F96-93B0-EFF87E76B556}" dt="2025-09-02T13:30:32.669" v="5" actId="207"/>
          <ac:spMkLst>
            <pc:docMk/>
            <pc:sldMk cId="3238969076" sldId="271"/>
            <ac:spMk id="138" creationId="{00000000-0000-0000-0000-000000000000}"/>
          </ac:spMkLst>
        </pc:spChg>
        <pc:spChg chg="mod">
          <ac:chgData name="Janneke Suijker - van den Berge" userId="9d69b12b-366a-4122-8d78-4cdec24c6296" providerId="ADAL" clId="{686F5B17-C192-4F96-93B0-EFF87E76B556}" dt="2025-09-02T13:30:32.669" v="5" actId="207"/>
          <ac:spMkLst>
            <pc:docMk/>
            <pc:sldMk cId="3238969076" sldId="271"/>
            <ac:spMk id="139" creationId="{00000000-0000-0000-0000-000000000000}"/>
          </ac:spMkLst>
        </pc:spChg>
        <pc:grpChg chg="mod">
          <ac:chgData name="Janneke Suijker - van den Berge" userId="9d69b12b-366a-4122-8d78-4cdec24c6296" providerId="ADAL" clId="{686F5B17-C192-4F96-93B0-EFF87E76B556}" dt="2025-09-02T13:30:32.669" v="5" actId="207"/>
          <ac:grpSpMkLst>
            <pc:docMk/>
            <pc:sldMk cId="3238969076" sldId="271"/>
            <ac:grpSpMk id="137" creationId="{00000000-0000-0000-0000-000000000000}"/>
          </ac:grpSpMkLst>
        </pc:grpChg>
      </pc:sldChg>
      <pc:sldChg chg="new del ord">
        <pc:chgData name="Janneke Suijker - van den Berge" userId="9d69b12b-366a-4122-8d78-4cdec24c6296" providerId="ADAL" clId="{686F5B17-C192-4F96-93B0-EFF87E76B556}" dt="2025-09-02T13:31:46.373" v="7" actId="47"/>
        <pc:sldMkLst>
          <pc:docMk/>
          <pc:sldMk cId="3335373566" sldId="272"/>
        </pc:sldMkLst>
      </pc:sldChg>
      <pc:sldChg chg="addSp delSp modSp add mod">
        <pc:chgData name="Janneke Suijker - van den Berge" userId="9d69b12b-366a-4122-8d78-4cdec24c6296" providerId="ADAL" clId="{686F5B17-C192-4F96-93B0-EFF87E76B556}" dt="2025-09-02T19:09:34.359" v="1719" actId="1076"/>
        <pc:sldMkLst>
          <pc:docMk/>
          <pc:sldMk cId="976375101" sldId="289"/>
        </pc:sldMkLst>
        <pc:spChg chg="add mod">
          <ac:chgData name="Janneke Suijker - van den Berge" userId="9d69b12b-366a-4122-8d78-4cdec24c6296" providerId="ADAL" clId="{686F5B17-C192-4F96-93B0-EFF87E76B556}" dt="2025-09-02T13:32:50.144" v="33" actId="20577"/>
          <ac:spMkLst>
            <pc:docMk/>
            <pc:sldMk cId="976375101" sldId="289"/>
            <ac:spMk id="2" creationId="{9402AF57-465D-B900-ACB5-868027CD4597}"/>
          </ac:spMkLst>
        </pc:spChg>
        <pc:spChg chg="del mod">
          <ac:chgData name="Janneke Suijker - van den Berge" userId="9d69b12b-366a-4122-8d78-4cdec24c6296" providerId="ADAL" clId="{686F5B17-C192-4F96-93B0-EFF87E76B556}" dt="2025-09-02T14:12:40.275" v="56" actId="478"/>
          <ac:spMkLst>
            <pc:docMk/>
            <pc:sldMk cId="976375101" sldId="289"/>
            <ac:spMk id="4" creationId="{00000000-0000-0000-0000-000000000000}"/>
          </ac:spMkLst>
        </pc:spChg>
        <pc:spChg chg="add del mod">
          <ac:chgData name="Janneke Suijker - van den Berge" userId="9d69b12b-366a-4122-8d78-4cdec24c6296" providerId="ADAL" clId="{686F5B17-C192-4F96-93B0-EFF87E76B556}" dt="2025-09-02T14:12:58.795" v="58" actId="478"/>
          <ac:spMkLst>
            <pc:docMk/>
            <pc:sldMk cId="976375101" sldId="289"/>
            <ac:spMk id="5" creationId="{8186FA62-0AAC-D324-C538-1217AE280287}"/>
          </ac:spMkLst>
        </pc:spChg>
        <pc:spChg chg="add del mod">
          <ac:chgData name="Janneke Suijker - van den Berge" userId="9d69b12b-366a-4122-8d78-4cdec24c6296" providerId="ADAL" clId="{686F5B17-C192-4F96-93B0-EFF87E76B556}" dt="2025-09-02T19:09:19.819" v="1718" actId="6549"/>
          <ac:spMkLst>
            <pc:docMk/>
            <pc:sldMk cId="976375101" sldId="289"/>
            <ac:spMk id="7" creationId="{5C0786A5-9D6D-4CA6-A029-370BD3A40E8D}"/>
          </ac:spMkLst>
        </pc:spChg>
        <pc:spChg chg="add del mod">
          <ac:chgData name="Janneke Suijker - van den Berge" userId="9d69b12b-366a-4122-8d78-4cdec24c6296" providerId="ADAL" clId="{686F5B17-C192-4F96-93B0-EFF87E76B556}" dt="2025-09-02T13:33:59.403" v="48" actId="478"/>
          <ac:spMkLst>
            <pc:docMk/>
            <pc:sldMk cId="976375101" sldId="289"/>
            <ac:spMk id="8" creationId="{10F36F3E-A002-90DA-17DF-32C213520F3A}"/>
          </ac:spMkLst>
        </pc:spChg>
        <pc:spChg chg="add del">
          <ac:chgData name="Janneke Suijker - van den Berge" userId="9d69b12b-366a-4122-8d78-4cdec24c6296" providerId="ADAL" clId="{686F5B17-C192-4F96-93B0-EFF87E76B556}" dt="2025-09-02T14:21:15.746" v="63" actId="21"/>
          <ac:spMkLst>
            <pc:docMk/>
            <pc:sldMk cId="976375101" sldId="289"/>
            <ac:spMk id="9" creationId="{A8FDA103-113D-1660-3059-A37741A669C9}"/>
          </ac:spMkLst>
        </pc:spChg>
        <pc:spChg chg="add del">
          <ac:chgData name="Janneke Suijker - van den Berge" userId="9d69b12b-366a-4122-8d78-4cdec24c6296" providerId="ADAL" clId="{686F5B17-C192-4F96-93B0-EFF87E76B556}" dt="2025-09-02T14:21:15.746" v="63" actId="21"/>
          <ac:spMkLst>
            <pc:docMk/>
            <pc:sldMk cId="976375101" sldId="289"/>
            <ac:spMk id="10" creationId="{0EB3ADE5-09B5-E17D-0081-495099C7F534}"/>
          </ac:spMkLst>
        </pc:spChg>
        <pc:spChg chg="add del mod">
          <ac:chgData name="Janneke Suijker - van den Berge" userId="9d69b12b-366a-4122-8d78-4cdec24c6296" providerId="ADAL" clId="{686F5B17-C192-4F96-93B0-EFF87E76B556}" dt="2025-09-02T14:21:38.570" v="68" actId="1076"/>
          <ac:spMkLst>
            <pc:docMk/>
            <pc:sldMk cId="976375101" sldId="289"/>
            <ac:spMk id="11" creationId="{5C0786A5-9D6D-4CA6-A029-370BD3A40E8D}"/>
          </ac:spMkLst>
        </pc:spChg>
        <pc:spChg chg="add del mod">
          <ac:chgData name="Janneke Suijker - van den Berge" userId="9d69b12b-366a-4122-8d78-4cdec24c6296" providerId="ADAL" clId="{686F5B17-C192-4F96-93B0-EFF87E76B556}" dt="2025-09-02T14:21:38.570" v="68" actId="1076"/>
          <ac:spMkLst>
            <pc:docMk/>
            <pc:sldMk cId="976375101" sldId="289"/>
            <ac:spMk id="12" creationId="{A8FDA103-113D-1660-3059-A37741A669C9}"/>
          </ac:spMkLst>
        </pc:spChg>
        <pc:spChg chg="add del mod">
          <ac:chgData name="Janneke Suijker - van den Berge" userId="9d69b12b-366a-4122-8d78-4cdec24c6296" providerId="ADAL" clId="{686F5B17-C192-4F96-93B0-EFF87E76B556}" dt="2025-09-02T14:21:38.570" v="68" actId="1076"/>
          <ac:spMkLst>
            <pc:docMk/>
            <pc:sldMk cId="976375101" sldId="289"/>
            <ac:spMk id="13" creationId="{0EB3ADE5-09B5-E17D-0081-495099C7F534}"/>
          </ac:spMkLst>
        </pc:spChg>
        <pc:spChg chg="add mod">
          <ac:chgData name="Janneke Suijker - van den Berge" userId="9d69b12b-366a-4122-8d78-4cdec24c6296" providerId="ADAL" clId="{686F5B17-C192-4F96-93B0-EFF87E76B556}" dt="2025-09-02T14:21:40.206" v="69"/>
          <ac:spMkLst>
            <pc:docMk/>
            <pc:sldMk cId="976375101" sldId="289"/>
            <ac:spMk id="14" creationId="{814A52DF-67FE-933D-1A66-6F8AB3D50A9A}"/>
          </ac:spMkLst>
        </pc:spChg>
        <pc:spChg chg="add mod">
          <ac:chgData name="Janneke Suijker - van den Berge" userId="9d69b12b-366a-4122-8d78-4cdec24c6296" providerId="ADAL" clId="{686F5B17-C192-4F96-93B0-EFF87E76B556}" dt="2025-09-02T14:21:40.206" v="69"/>
          <ac:spMkLst>
            <pc:docMk/>
            <pc:sldMk cId="976375101" sldId="289"/>
            <ac:spMk id="15" creationId="{ACC59565-2025-75F4-0D66-4ED644B47F23}"/>
          </ac:spMkLst>
        </pc:spChg>
        <pc:spChg chg="add mod">
          <ac:chgData name="Janneke Suijker - van den Berge" userId="9d69b12b-366a-4122-8d78-4cdec24c6296" providerId="ADAL" clId="{686F5B17-C192-4F96-93B0-EFF87E76B556}" dt="2025-09-02T14:21:40.206" v="69"/>
          <ac:spMkLst>
            <pc:docMk/>
            <pc:sldMk cId="976375101" sldId="289"/>
            <ac:spMk id="16" creationId="{5A9350A1-505C-6D58-D80A-0287257B19E9}"/>
          </ac:spMkLst>
        </pc:spChg>
        <pc:spChg chg="del">
          <ac:chgData name="Janneke Suijker - van den Berge" userId="9d69b12b-366a-4122-8d78-4cdec24c6296" providerId="ADAL" clId="{686F5B17-C192-4F96-93B0-EFF87E76B556}" dt="2025-09-02T13:33:56.961" v="46" actId="478"/>
          <ac:spMkLst>
            <pc:docMk/>
            <pc:sldMk cId="976375101" sldId="289"/>
            <ac:spMk id="99" creationId="{00000000-0000-0000-0000-000000000000}"/>
          </ac:spMkLst>
        </pc:spChg>
        <pc:graphicFrameChg chg="del mod modGraphic">
          <ac:chgData name="Janneke Suijker - van den Berge" userId="9d69b12b-366a-4122-8d78-4cdec24c6296" providerId="ADAL" clId="{686F5B17-C192-4F96-93B0-EFF87E76B556}" dt="2025-09-02T14:12:34.401" v="55" actId="478"/>
          <ac:graphicFrameMkLst>
            <pc:docMk/>
            <pc:sldMk cId="976375101" sldId="289"/>
            <ac:graphicFrameMk id="3" creationId="{3F525520-51EA-4B75-8DFB-4F43B15AD78B}"/>
          </ac:graphicFrameMkLst>
        </pc:graphicFrameChg>
        <pc:graphicFrameChg chg="add mod modGraphic">
          <ac:chgData name="Janneke Suijker - van den Berge" userId="9d69b12b-366a-4122-8d78-4cdec24c6296" providerId="ADAL" clId="{686F5B17-C192-4F96-93B0-EFF87E76B556}" dt="2025-09-02T19:09:34.359" v="1719" actId="1076"/>
          <ac:graphicFrameMkLst>
            <pc:docMk/>
            <pc:sldMk cId="976375101" sldId="289"/>
            <ac:graphicFrameMk id="18" creationId="{FE3B61A6-1C71-0E90-8B7D-BCCCE2B53732}"/>
          </ac:graphicFrameMkLst>
        </pc:graphicFrameChg>
        <pc:picChg chg="add">
          <ac:chgData name="Janneke Suijker - van den Berge" userId="9d69b12b-366a-4122-8d78-4cdec24c6296" providerId="ADAL" clId="{686F5B17-C192-4F96-93B0-EFF87E76B556}" dt="2025-09-02T14:21:45.722" v="70"/>
          <ac:picMkLst>
            <pc:docMk/>
            <pc:sldMk cId="976375101" sldId="289"/>
            <ac:picMk id="17" creationId="{772EDC20-FAB6-36FD-4B76-74127B2CF158}"/>
          </ac:picMkLst>
        </pc:picChg>
      </pc:sldChg>
      <pc:sldChg chg="addSp delSp modSp new del mod ord">
        <pc:chgData name="Janneke Suijker - van den Berge" userId="9d69b12b-366a-4122-8d78-4cdec24c6296" providerId="ADAL" clId="{686F5B17-C192-4F96-93B0-EFF87E76B556}" dt="2025-09-02T18:47:29.206" v="633" actId="47"/>
        <pc:sldMkLst>
          <pc:docMk/>
          <pc:sldMk cId="4025915315" sldId="290"/>
        </pc:sldMkLst>
        <pc:spChg chg="mod">
          <ac:chgData name="Janneke Suijker - van den Berge" userId="9d69b12b-366a-4122-8d78-4cdec24c6296" providerId="ADAL" clId="{686F5B17-C192-4F96-93B0-EFF87E76B556}" dt="2025-09-02T14:44:55.993" v="627" actId="20577"/>
          <ac:spMkLst>
            <pc:docMk/>
            <pc:sldMk cId="4025915315" sldId="290"/>
            <ac:spMk id="2" creationId="{6270D244-814A-3CFA-2884-C98FB1B563F8}"/>
          </ac:spMkLst>
        </pc:spChg>
        <pc:spChg chg="del">
          <ac:chgData name="Janneke Suijker - van den Berge" userId="9d69b12b-366a-4122-8d78-4cdec24c6296" providerId="ADAL" clId="{686F5B17-C192-4F96-93B0-EFF87E76B556}" dt="2025-09-02T14:47:16.894" v="629" actId="478"/>
          <ac:spMkLst>
            <pc:docMk/>
            <pc:sldMk cId="4025915315" sldId="290"/>
            <ac:spMk id="3" creationId="{7A7733E1-F013-462E-4FB3-D3196A1F20A3}"/>
          </ac:spMkLst>
        </pc:spChg>
        <pc:graphicFrameChg chg="add mod">
          <ac:chgData name="Janneke Suijker - van den Berge" userId="9d69b12b-366a-4122-8d78-4cdec24c6296" providerId="ADAL" clId="{686F5B17-C192-4F96-93B0-EFF87E76B556}" dt="2025-09-02T14:47:09.871" v="628"/>
          <ac:graphicFrameMkLst>
            <pc:docMk/>
            <pc:sldMk cId="4025915315" sldId="290"/>
            <ac:graphicFrameMk id="4" creationId="{D4B52FE9-87B7-76B3-AC45-84365C05B315}"/>
          </ac:graphicFrameMkLst>
        </pc:graphicFrameChg>
        <pc:graphicFrameChg chg="add mod">
          <ac:chgData name="Janneke Suijker - van den Berge" userId="9d69b12b-366a-4122-8d78-4cdec24c6296" providerId="ADAL" clId="{686F5B17-C192-4F96-93B0-EFF87E76B556}" dt="2025-09-02T14:47:18.442" v="630"/>
          <ac:graphicFrameMkLst>
            <pc:docMk/>
            <pc:sldMk cId="4025915315" sldId="290"/>
            <ac:graphicFrameMk id="5" creationId="{9176B3E2-C861-B70C-44B6-D03FF2ACB714}"/>
          </ac:graphicFrameMkLst>
        </pc:graphicFrameChg>
        <pc:graphicFrameChg chg="add del mod">
          <ac:chgData name="Janneke Suijker - van den Berge" userId="9d69b12b-366a-4122-8d78-4cdec24c6296" providerId="ADAL" clId="{686F5B17-C192-4F96-93B0-EFF87E76B556}" dt="2025-09-02T18:47:26.835" v="632" actId="478"/>
          <ac:graphicFrameMkLst>
            <pc:docMk/>
            <pc:sldMk cId="4025915315" sldId="290"/>
            <ac:graphicFrameMk id="6" creationId="{D79B6162-D6A9-5CDB-257A-066BA578B3A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951540-9D03-43C3-897C-4654902DFEDD}" type="datetimeFigureOut">
              <a:rPr lang="nl-NL" smtClean="0"/>
              <a:t>2-9-2025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70F4A6-2AFC-4A43-9075-8D1A170F9BFC}" type="slidenum">
              <a:rPr lang="nl-NL" smtClean="0"/>
              <a:t>‹nr.›</a:t>
            </a:fld>
            <a:endParaRPr lang="nl-NL"/>
          </a:p>
        </p:txBody>
      </p:sp>
    </p:spTree>
    <p:extLst>
      <p:ext uri="{BB962C8B-B14F-4D97-AF65-F5344CB8AC3E}">
        <p14:creationId xmlns:p14="http://schemas.microsoft.com/office/powerpoint/2010/main" val="2862745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e15e2bb69b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ge15e2bb69b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Tree>
    <p:extLst>
      <p:ext uri="{BB962C8B-B14F-4D97-AF65-F5344CB8AC3E}">
        <p14:creationId xmlns:p14="http://schemas.microsoft.com/office/powerpoint/2010/main" val="1015333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0146CD19-7279-4916-B9F2-CA5D6FCD53C4}" type="datetimeFigureOut">
              <a:rPr lang="nl-NL" smtClean="0"/>
              <a:t>2-9-2025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954E11A-46F7-4320-ABEE-77AF8F7E6260}" type="slidenum">
              <a:rPr lang="nl-NL" smtClean="0"/>
              <a:t>‹nr.›</a:t>
            </a:fld>
            <a:endParaRPr lang="nl-NL"/>
          </a:p>
        </p:txBody>
      </p:sp>
    </p:spTree>
    <p:extLst>
      <p:ext uri="{BB962C8B-B14F-4D97-AF65-F5344CB8AC3E}">
        <p14:creationId xmlns:p14="http://schemas.microsoft.com/office/powerpoint/2010/main" val="2710962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0146CD19-7279-4916-B9F2-CA5D6FCD53C4}" type="datetimeFigureOut">
              <a:rPr lang="nl-NL" smtClean="0"/>
              <a:t>2-9-2025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954E11A-46F7-4320-ABEE-77AF8F7E6260}" type="slidenum">
              <a:rPr lang="nl-NL" smtClean="0"/>
              <a:t>‹nr.›</a:t>
            </a:fld>
            <a:endParaRPr lang="nl-NL"/>
          </a:p>
        </p:txBody>
      </p:sp>
    </p:spTree>
    <p:extLst>
      <p:ext uri="{BB962C8B-B14F-4D97-AF65-F5344CB8AC3E}">
        <p14:creationId xmlns:p14="http://schemas.microsoft.com/office/powerpoint/2010/main" val="4043313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0146CD19-7279-4916-B9F2-CA5D6FCD53C4}" type="datetimeFigureOut">
              <a:rPr lang="nl-NL" smtClean="0"/>
              <a:t>2-9-2025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954E11A-46F7-4320-ABEE-77AF8F7E6260}" type="slidenum">
              <a:rPr lang="nl-NL" smtClean="0"/>
              <a:t>‹nr.›</a:t>
            </a:fld>
            <a:endParaRPr lang="nl-NL"/>
          </a:p>
        </p:txBody>
      </p:sp>
    </p:spTree>
    <p:extLst>
      <p:ext uri="{BB962C8B-B14F-4D97-AF65-F5344CB8AC3E}">
        <p14:creationId xmlns:p14="http://schemas.microsoft.com/office/powerpoint/2010/main" val="618432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eldia" type="title">
  <p:cSld name="Titeldia">
    <p:spTree>
      <p:nvGrpSpPr>
        <p:cNvPr id="1" name="Shape 15"/>
        <p:cNvGrpSpPr/>
        <p:nvPr/>
      </p:nvGrpSpPr>
      <p:grpSpPr>
        <a:xfrm>
          <a:off x="0" y="0"/>
          <a:ext cx="0" cy="0"/>
          <a:chOff x="0" y="0"/>
          <a:chExt cx="0" cy="0"/>
        </a:xfrm>
      </p:grpSpPr>
      <p:sp>
        <p:nvSpPr>
          <p:cNvPr id="16" name="Google Shape;16;p1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t>‹nr.›</a:t>
            </a:fld>
            <a:endParaRPr/>
          </a:p>
        </p:txBody>
      </p:sp>
    </p:spTree>
    <p:extLst>
      <p:ext uri="{BB962C8B-B14F-4D97-AF65-F5344CB8AC3E}">
        <p14:creationId xmlns:p14="http://schemas.microsoft.com/office/powerpoint/2010/main" val="4128872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1"/>
        <p:cNvGrpSpPr/>
        <p:nvPr/>
      </p:nvGrpSpPr>
      <p:grpSpPr>
        <a:xfrm>
          <a:off x="0" y="0"/>
          <a:ext cx="0" cy="0"/>
          <a:chOff x="0" y="0"/>
          <a:chExt cx="0" cy="0"/>
        </a:xfrm>
      </p:grpSpPr>
      <p:sp>
        <p:nvSpPr>
          <p:cNvPr id="22" name="Google Shape;22;p16"/>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rmAutofit/>
          </a:bodyPr>
          <a:lstStyle>
            <a:lvl1pPr lvl="0" algn="l">
              <a:lnSpc>
                <a:spcPct val="90000"/>
              </a:lnSpc>
              <a:spcBef>
                <a:spcPts val="0"/>
              </a:spcBef>
              <a:spcAft>
                <a:spcPts val="0"/>
              </a:spcAft>
              <a:buClr>
                <a:schemeClr val="dk1"/>
              </a:buClr>
              <a:buSzPts val="3700"/>
              <a:buFont typeface="Calibri"/>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23" name="Google Shape;23;p16"/>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rmAutofit/>
          </a:bodyPr>
          <a:lstStyle>
            <a:lvl1pPr marL="457200" lvl="0" indent="-381000" algn="l">
              <a:lnSpc>
                <a:spcPct val="90000"/>
              </a:lnSpc>
              <a:spcBef>
                <a:spcPts val="0"/>
              </a:spcBef>
              <a:spcAft>
                <a:spcPts val="0"/>
              </a:spcAft>
              <a:buClr>
                <a:schemeClr val="dk1"/>
              </a:buClr>
              <a:buSzPts val="2400"/>
              <a:buChar char="●"/>
              <a:defRPr/>
            </a:lvl1pPr>
            <a:lvl2pPr marL="914400" lvl="1" indent="-349250" algn="l">
              <a:lnSpc>
                <a:spcPct val="90000"/>
              </a:lnSpc>
              <a:spcBef>
                <a:spcPts val="2100"/>
              </a:spcBef>
              <a:spcAft>
                <a:spcPts val="0"/>
              </a:spcAft>
              <a:buClr>
                <a:schemeClr val="dk1"/>
              </a:buClr>
              <a:buSzPts val="1900"/>
              <a:buChar char="○"/>
              <a:defRPr/>
            </a:lvl2pPr>
            <a:lvl3pPr marL="1371600" lvl="2" indent="-349250" algn="l">
              <a:lnSpc>
                <a:spcPct val="90000"/>
              </a:lnSpc>
              <a:spcBef>
                <a:spcPts val="2100"/>
              </a:spcBef>
              <a:spcAft>
                <a:spcPts val="0"/>
              </a:spcAft>
              <a:buClr>
                <a:schemeClr val="dk1"/>
              </a:buClr>
              <a:buSzPts val="1900"/>
              <a:buChar char="■"/>
              <a:defRPr/>
            </a:lvl3pPr>
            <a:lvl4pPr marL="1828800" lvl="3" indent="-349250" algn="l">
              <a:lnSpc>
                <a:spcPct val="90000"/>
              </a:lnSpc>
              <a:spcBef>
                <a:spcPts val="2100"/>
              </a:spcBef>
              <a:spcAft>
                <a:spcPts val="0"/>
              </a:spcAft>
              <a:buClr>
                <a:schemeClr val="dk1"/>
              </a:buClr>
              <a:buSzPts val="1900"/>
              <a:buChar char="●"/>
              <a:defRPr/>
            </a:lvl4pPr>
            <a:lvl5pPr marL="2286000" lvl="4" indent="-349250" algn="l">
              <a:lnSpc>
                <a:spcPct val="90000"/>
              </a:lnSpc>
              <a:spcBef>
                <a:spcPts val="2100"/>
              </a:spcBef>
              <a:spcAft>
                <a:spcPts val="0"/>
              </a:spcAft>
              <a:buClr>
                <a:schemeClr val="dk1"/>
              </a:buClr>
              <a:buSzPts val="1900"/>
              <a:buChar char="○"/>
              <a:defRPr/>
            </a:lvl5pPr>
            <a:lvl6pPr marL="2743200" lvl="5" indent="-349250" algn="l">
              <a:lnSpc>
                <a:spcPct val="90000"/>
              </a:lnSpc>
              <a:spcBef>
                <a:spcPts val="2100"/>
              </a:spcBef>
              <a:spcAft>
                <a:spcPts val="0"/>
              </a:spcAft>
              <a:buClr>
                <a:schemeClr val="dk1"/>
              </a:buClr>
              <a:buSzPts val="1900"/>
              <a:buChar char="■"/>
              <a:defRPr/>
            </a:lvl6pPr>
            <a:lvl7pPr marL="3200400" lvl="6" indent="-349250" algn="l">
              <a:lnSpc>
                <a:spcPct val="90000"/>
              </a:lnSpc>
              <a:spcBef>
                <a:spcPts val="2100"/>
              </a:spcBef>
              <a:spcAft>
                <a:spcPts val="0"/>
              </a:spcAft>
              <a:buClr>
                <a:schemeClr val="dk1"/>
              </a:buClr>
              <a:buSzPts val="1900"/>
              <a:buChar char="●"/>
              <a:defRPr/>
            </a:lvl7pPr>
            <a:lvl8pPr marL="3657600" lvl="7" indent="-349250" algn="l">
              <a:lnSpc>
                <a:spcPct val="90000"/>
              </a:lnSpc>
              <a:spcBef>
                <a:spcPts val="2100"/>
              </a:spcBef>
              <a:spcAft>
                <a:spcPts val="0"/>
              </a:spcAft>
              <a:buClr>
                <a:schemeClr val="dk1"/>
              </a:buClr>
              <a:buSzPts val="1900"/>
              <a:buChar char="○"/>
              <a:defRPr/>
            </a:lvl8pPr>
            <a:lvl9pPr marL="4114800" lvl="8" indent="-349250" algn="l">
              <a:lnSpc>
                <a:spcPct val="90000"/>
              </a:lnSpc>
              <a:spcBef>
                <a:spcPts val="2100"/>
              </a:spcBef>
              <a:spcAft>
                <a:spcPts val="2100"/>
              </a:spcAft>
              <a:buClr>
                <a:schemeClr val="dk1"/>
              </a:buClr>
              <a:buSzPts val="1900"/>
              <a:buChar char="■"/>
              <a:defRPr/>
            </a:lvl9pPr>
          </a:lstStyle>
          <a:p>
            <a:endParaRPr/>
          </a:p>
        </p:txBody>
      </p:sp>
      <p:sp>
        <p:nvSpPr>
          <p:cNvPr id="24" name="Google Shape;24;p16"/>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t>‹nr.›</a:t>
            </a:fld>
            <a:endParaRPr/>
          </a:p>
        </p:txBody>
      </p:sp>
    </p:spTree>
    <p:extLst>
      <p:ext uri="{BB962C8B-B14F-4D97-AF65-F5344CB8AC3E}">
        <p14:creationId xmlns:p14="http://schemas.microsoft.com/office/powerpoint/2010/main" val="39994619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el en object" type="obj">
  <p:cSld name="Titel en object">
    <p:spTree>
      <p:nvGrpSpPr>
        <p:cNvPr id="1" name="Shape 25"/>
        <p:cNvGrpSpPr/>
        <p:nvPr/>
      </p:nvGrpSpPr>
      <p:grpSpPr>
        <a:xfrm>
          <a:off x="0" y="0"/>
          <a:ext cx="0" cy="0"/>
          <a:chOff x="0" y="0"/>
          <a:chExt cx="0" cy="0"/>
        </a:xfrm>
      </p:grpSpPr>
      <p:sp>
        <p:nvSpPr>
          <p:cNvPr id="26" name="Google Shape;2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t>‹nr.›</a:t>
            </a:fld>
            <a:endParaRPr/>
          </a:p>
        </p:txBody>
      </p:sp>
    </p:spTree>
    <p:extLst>
      <p:ext uri="{BB962C8B-B14F-4D97-AF65-F5344CB8AC3E}">
        <p14:creationId xmlns:p14="http://schemas.microsoft.com/office/powerpoint/2010/main" val="25875983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ekop" type="secHead">
  <p:cSld name="Sectiekop">
    <p:spTree>
      <p:nvGrpSpPr>
        <p:cNvPr id="1" name="Shape 31"/>
        <p:cNvGrpSpPr/>
        <p:nvPr/>
      </p:nvGrpSpPr>
      <p:grpSpPr>
        <a:xfrm>
          <a:off x="0" y="0"/>
          <a:ext cx="0" cy="0"/>
          <a:chOff x="0" y="0"/>
          <a:chExt cx="0" cy="0"/>
        </a:xfrm>
      </p:grpSpPr>
      <p:sp>
        <p:nvSpPr>
          <p:cNvPr id="32" name="Google Shape;32;p1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1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t>‹nr.›</a:t>
            </a:fld>
            <a:endParaRPr/>
          </a:p>
        </p:txBody>
      </p:sp>
    </p:spTree>
    <p:extLst>
      <p:ext uri="{BB962C8B-B14F-4D97-AF65-F5344CB8AC3E}">
        <p14:creationId xmlns:p14="http://schemas.microsoft.com/office/powerpoint/2010/main" val="16308223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Inhoud van twee" type="twoObj">
  <p:cSld name="Inhoud van twee">
    <p:spTree>
      <p:nvGrpSpPr>
        <p:cNvPr id="1" name="Shape 37"/>
        <p:cNvGrpSpPr/>
        <p:nvPr/>
      </p:nvGrpSpPr>
      <p:grpSpPr>
        <a:xfrm>
          <a:off x="0" y="0"/>
          <a:ext cx="0" cy="0"/>
          <a:chOff x="0" y="0"/>
          <a:chExt cx="0" cy="0"/>
        </a:xfrm>
      </p:grpSpPr>
      <p:sp>
        <p:nvSpPr>
          <p:cNvPr id="38" name="Google Shape;38;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t>‹nr.›</a:t>
            </a:fld>
            <a:endParaRPr/>
          </a:p>
        </p:txBody>
      </p:sp>
    </p:spTree>
    <p:extLst>
      <p:ext uri="{BB962C8B-B14F-4D97-AF65-F5344CB8AC3E}">
        <p14:creationId xmlns:p14="http://schemas.microsoft.com/office/powerpoint/2010/main" val="4971212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Vergelijking" type="twoTxTwoObj">
  <p:cSld name="Vergelijking">
    <p:spTree>
      <p:nvGrpSpPr>
        <p:cNvPr id="1" name="Shape 44"/>
        <p:cNvGrpSpPr/>
        <p:nvPr/>
      </p:nvGrpSpPr>
      <p:grpSpPr>
        <a:xfrm>
          <a:off x="0" y="0"/>
          <a:ext cx="0" cy="0"/>
          <a:chOff x="0" y="0"/>
          <a:chExt cx="0" cy="0"/>
        </a:xfrm>
      </p:grpSpPr>
      <p:sp>
        <p:nvSpPr>
          <p:cNvPr id="45" name="Google Shape;45;p2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2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2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2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t>‹nr.›</a:t>
            </a:fld>
            <a:endParaRPr/>
          </a:p>
        </p:txBody>
      </p:sp>
    </p:spTree>
    <p:extLst>
      <p:ext uri="{BB962C8B-B14F-4D97-AF65-F5344CB8AC3E}">
        <p14:creationId xmlns:p14="http://schemas.microsoft.com/office/powerpoint/2010/main" val="31592536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Alleen titel" type="titleOnly">
  <p:cSld name="Alleen titel">
    <p:spTree>
      <p:nvGrpSpPr>
        <p:cNvPr id="1" name="Shape 53"/>
        <p:cNvGrpSpPr/>
        <p:nvPr/>
      </p:nvGrpSpPr>
      <p:grpSpPr>
        <a:xfrm>
          <a:off x="0" y="0"/>
          <a:ext cx="0" cy="0"/>
          <a:chOff x="0" y="0"/>
          <a:chExt cx="0" cy="0"/>
        </a:xfrm>
      </p:grpSpPr>
      <p:sp>
        <p:nvSpPr>
          <p:cNvPr id="54" name="Google Shape;54;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t>‹nr.›</a:t>
            </a:fld>
            <a:endParaRPr/>
          </a:p>
        </p:txBody>
      </p:sp>
    </p:spTree>
    <p:extLst>
      <p:ext uri="{BB962C8B-B14F-4D97-AF65-F5344CB8AC3E}">
        <p14:creationId xmlns:p14="http://schemas.microsoft.com/office/powerpoint/2010/main" val="20782785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Leeg" type="blank">
  <p:cSld name="Leeg">
    <p:spTree>
      <p:nvGrpSpPr>
        <p:cNvPr id="1" name="Shape 58"/>
        <p:cNvGrpSpPr/>
        <p:nvPr/>
      </p:nvGrpSpPr>
      <p:grpSpPr>
        <a:xfrm>
          <a:off x="0" y="0"/>
          <a:ext cx="0" cy="0"/>
          <a:chOff x="0" y="0"/>
          <a:chExt cx="0" cy="0"/>
        </a:xfrm>
      </p:grpSpPr>
      <p:sp>
        <p:nvSpPr>
          <p:cNvPr id="59" name="Google Shape;59;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t>‹nr.›</a:t>
            </a:fld>
            <a:endParaRPr/>
          </a:p>
        </p:txBody>
      </p:sp>
    </p:spTree>
    <p:extLst>
      <p:ext uri="{BB962C8B-B14F-4D97-AF65-F5344CB8AC3E}">
        <p14:creationId xmlns:p14="http://schemas.microsoft.com/office/powerpoint/2010/main" val="76892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0146CD19-7279-4916-B9F2-CA5D6FCD53C4}" type="datetimeFigureOut">
              <a:rPr lang="nl-NL" smtClean="0"/>
              <a:t>2-9-2025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954E11A-46F7-4320-ABEE-77AF8F7E6260}" type="slidenum">
              <a:rPr lang="nl-NL" smtClean="0"/>
              <a:t>‹nr.›</a:t>
            </a:fld>
            <a:endParaRPr lang="nl-NL"/>
          </a:p>
        </p:txBody>
      </p:sp>
    </p:spTree>
    <p:extLst>
      <p:ext uri="{BB962C8B-B14F-4D97-AF65-F5344CB8AC3E}">
        <p14:creationId xmlns:p14="http://schemas.microsoft.com/office/powerpoint/2010/main" val="35878953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Inhoud met bijschrift" type="objTx">
  <p:cSld name="Inhoud met bijschrift">
    <p:spTree>
      <p:nvGrpSpPr>
        <p:cNvPr id="1" name="Shape 62"/>
        <p:cNvGrpSpPr/>
        <p:nvPr/>
      </p:nvGrpSpPr>
      <p:grpSpPr>
        <a:xfrm>
          <a:off x="0" y="0"/>
          <a:ext cx="0" cy="0"/>
          <a:chOff x="0" y="0"/>
          <a:chExt cx="0" cy="0"/>
        </a:xfrm>
      </p:grpSpPr>
      <p:sp>
        <p:nvSpPr>
          <p:cNvPr id="63" name="Google Shape;63;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5" name="Google Shape;65;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6" name="Google Shape;66;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t>‹nr.›</a:t>
            </a:fld>
            <a:endParaRPr/>
          </a:p>
        </p:txBody>
      </p:sp>
    </p:spTree>
    <p:extLst>
      <p:ext uri="{BB962C8B-B14F-4D97-AF65-F5344CB8AC3E}">
        <p14:creationId xmlns:p14="http://schemas.microsoft.com/office/powerpoint/2010/main" val="41167667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Afbeelding met bijschrift" type="picTx">
  <p:cSld name="Afbeelding met bijschrift">
    <p:spTree>
      <p:nvGrpSpPr>
        <p:cNvPr id="1" name="Shape 69"/>
        <p:cNvGrpSpPr/>
        <p:nvPr/>
      </p:nvGrpSpPr>
      <p:grpSpPr>
        <a:xfrm>
          <a:off x="0" y="0"/>
          <a:ext cx="0" cy="0"/>
          <a:chOff x="0" y="0"/>
          <a:chExt cx="0" cy="0"/>
        </a:xfrm>
      </p:grpSpPr>
      <p:sp>
        <p:nvSpPr>
          <p:cNvPr id="70" name="Google Shape;70;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4"/>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72" name="Google Shape;72;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3" name="Google Shape;73;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t>‹nr.›</a:t>
            </a:fld>
            <a:endParaRPr/>
          </a:p>
        </p:txBody>
      </p:sp>
    </p:spTree>
    <p:extLst>
      <p:ext uri="{BB962C8B-B14F-4D97-AF65-F5344CB8AC3E}">
        <p14:creationId xmlns:p14="http://schemas.microsoft.com/office/powerpoint/2010/main" val="2311748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el en verticale tekst" type="vertTx">
  <p:cSld name="Titel en verticale tekst">
    <p:spTree>
      <p:nvGrpSpPr>
        <p:cNvPr id="1" name="Shape 76"/>
        <p:cNvGrpSpPr/>
        <p:nvPr/>
      </p:nvGrpSpPr>
      <p:grpSpPr>
        <a:xfrm>
          <a:off x="0" y="0"/>
          <a:ext cx="0" cy="0"/>
          <a:chOff x="0" y="0"/>
          <a:chExt cx="0" cy="0"/>
        </a:xfrm>
      </p:grpSpPr>
      <p:sp>
        <p:nvSpPr>
          <p:cNvPr id="77" name="Google Shape;77;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t>‹nr.›</a:t>
            </a:fld>
            <a:endParaRPr/>
          </a:p>
        </p:txBody>
      </p:sp>
    </p:spTree>
    <p:extLst>
      <p:ext uri="{BB962C8B-B14F-4D97-AF65-F5344CB8AC3E}">
        <p14:creationId xmlns:p14="http://schemas.microsoft.com/office/powerpoint/2010/main" val="26291312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Verticale titel en tekst" type="vertTitleAndTx">
  <p:cSld name="Verticale titel en tekst">
    <p:spTree>
      <p:nvGrpSpPr>
        <p:cNvPr id="1" name="Shape 82"/>
        <p:cNvGrpSpPr/>
        <p:nvPr/>
      </p:nvGrpSpPr>
      <p:grpSpPr>
        <a:xfrm>
          <a:off x="0" y="0"/>
          <a:ext cx="0" cy="0"/>
          <a:chOff x="0" y="0"/>
          <a:chExt cx="0" cy="0"/>
        </a:xfrm>
      </p:grpSpPr>
      <p:sp>
        <p:nvSpPr>
          <p:cNvPr id="83" name="Google Shape;83;p2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5" name="Google Shape;85;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t>‹nr.›</a:t>
            </a:fld>
            <a:endParaRPr/>
          </a:p>
        </p:txBody>
      </p:sp>
    </p:spTree>
    <p:extLst>
      <p:ext uri="{BB962C8B-B14F-4D97-AF65-F5344CB8AC3E}">
        <p14:creationId xmlns:p14="http://schemas.microsoft.com/office/powerpoint/2010/main" val="1417038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0146CD19-7279-4916-B9F2-CA5D6FCD53C4}" type="datetimeFigureOut">
              <a:rPr lang="nl-NL" smtClean="0"/>
              <a:t>2-9-2025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954E11A-46F7-4320-ABEE-77AF8F7E6260}" type="slidenum">
              <a:rPr lang="nl-NL" smtClean="0"/>
              <a:t>‹nr.›</a:t>
            </a:fld>
            <a:endParaRPr lang="nl-NL"/>
          </a:p>
        </p:txBody>
      </p:sp>
    </p:spTree>
    <p:extLst>
      <p:ext uri="{BB962C8B-B14F-4D97-AF65-F5344CB8AC3E}">
        <p14:creationId xmlns:p14="http://schemas.microsoft.com/office/powerpoint/2010/main" val="2053659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0146CD19-7279-4916-B9F2-CA5D6FCD53C4}" type="datetimeFigureOut">
              <a:rPr lang="nl-NL" smtClean="0"/>
              <a:t>2-9-2025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954E11A-46F7-4320-ABEE-77AF8F7E6260}" type="slidenum">
              <a:rPr lang="nl-NL" smtClean="0"/>
              <a:t>‹nr.›</a:t>
            </a:fld>
            <a:endParaRPr lang="nl-NL"/>
          </a:p>
        </p:txBody>
      </p:sp>
    </p:spTree>
    <p:extLst>
      <p:ext uri="{BB962C8B-B14F-4D97-AF65-F5344CB8AC3E}">
        <p14:creationId xmlns:p14="http://schemas.microsoft.com/office/powerpoint/2010/main" val="192342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0146CD19-7279-4916-B9F2-CA5D6FCD53C4}" type="datetimeFigureOut">
              <a:rPr lang="nl-NL" smtClean="0"/>
              <a:t>2-9-2025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A954E11A-46F7-4320-ABEE-77AF8F7E6260}" type="slidenum">
              <a:rPr lang="nl-NL" smtClean="0"/>
              <a:t>‹nr.›</a:t>
            </a:fld>
            <a:endParaRPr lang="nl-NL"/>
          </a:p>
        </p:txBody>
      </p:sp>
    </p:spTree>
    <p:extLst>
      <p:ext uri="{BB962C8B-B14F-4D97-AF65-F5344CB8AC3E}">
        <p14:creationId xmlns:p14="http://schemas.microsoft.com/office/powerpoint/2010/main" val="1569515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0146CD19-7279-4916-B9F2-CA5D6FCD53C4}" type="datetimeFigureOut">
              <a:rPr lang="nl-NL" smtClean="0"/>
              <a:t>2-9-2025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A954E11A-46F7-4320-ABEE-77AF8F7E6260}" type="slidenum">
              <a:rPr lang="nl-NL" smtClean="0"/>
              <a:t>‹nr.›</a:t>
            </a:fld>
            <a:endParaRPr lang="nl-NL"/>
          </a:p>
        </p:txBody>
      </p:sp>
    </p:spTree>
    <p:extLst>
      <p:ext uri="{BB962C8B-B14F-4D97-AF65-F5344CB8AC3E}">
        <p14:creationId xmlns:p14="http://schemas.microsoft.com/office/powerpoint/2010/main" val="1526120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146CD19-7279-4916-B9F2-CA5D6FCD53C4}" type="datetimeFigureOut">
              <a:rPr lang="nl-NL" smtClean="0"/>
              <a:t>2-9-2025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A954E11A-46F7-4320-ABEE-77AF8F7E6260}" type="slidenum">
              <a:rPr lang="nl-NL" smtClean="0"/>
              <a:t>‹nr.›</a:t>
            </a:fld>
            <a:endParaRPr lang="nl-NL"/>
          </a:p>
        </p:txBody>
      </p:sp>
    </p:spTree>
    <p:extLst>
      <p:ext uri="{BB962C8B-B14F-4D97-AF65-F5344CB8AC3E}">
        <p14:creationId xmlns:p14="http://schemas.microsoft.com/office/powerpoint/2010/main" val="2343025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0146CD19-7279-4916-B9F2-CA5D6FCD53C4}" type="datetimeFigureOut">
              <a:rPr lang="nl-NL" smtClean="0"/>
              <a:t>2-9-2025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954E11A-46F7-4320-ABEE-77AF8F7E6260}" type="slidenum">
              <a:rPr lang="nl-NL" smtClean="0"/>
              <a:t>‹nr.›</a:t>
            </a:fld>
            <a:endParaRPr lang="nl-NL"/>
          </a:p>
        </p:txBody>
      </p:sp>
    </p:spTree>
    <p:extLst>
      <p:ext uri="{BB962C8B-B14F-4D97-AF65-F5344CB8AC3E}">
        <p14:creationId xmlns:p14="http://schemas.microsoft.com/office/powerpoint/2010/main" val="3081305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0146CD19-7279-4916-B9F2-CA5D6FCD53C4}" type="datetimeFigureOut">
              <a:rPr lang="nl-NL" smtClean="0"/>
              <a:t>2-9-2025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954E11A-46F7-4320-ABEE-77AF8F7E6260}" type="slidenum">
              <a:rPr lang="nl-NL" smtClean="0"/>
              <a:t>‹nr.›</a:t>
            </a:fld>
            <a:endParaRPr lang="nl-NL"/>
          </a:p>
        </p:txBody>
      </p:sp>
    </p:spTree>
    <p:extLst>
      <p:ext uri="{BB962C8B-B14F-4D97-AF65-F5344CB8AC3E}">
        <p14:creationId xmlns:p14="http://schemas.microsoft.com/office/powerpoint/2010/main" val="3625563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46CD19-7279-4916-B9F2-CA5D6FCD53C4}" type="datetimeFigureOut">
              <a:rPr lang="nl-NL" smtClean="0"/>
              <a:t>2-9-2025</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54E11A-46F7-4320-ABEE-77AF8F7E6260}" type="slidenum">
              <a:rPr lang="nl-NL" smtClean="0"/>
              <a:t>‹nr.›</a:t>
            </a:fld>
            <a:endParaRPr lang="nl-NL"/>
          </a:p>
        </p:txBody>
      </p:sp>
    </p:spTree>
    <p:extLst>
      <p:ext uri="{BB962C8B-B14F-4D97-AF65-F5344CB8AC3E}">
        <p14:creationId xmlns:p14="http://schemas.microsoft.com/office/powerpoint/2010/main" val="18575061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t>‹nr.›</a:t>
            </a:fld>
            <a:endParaRPr/>
          </a:p>
        </p:txBody>
      </p:sp>
    </p:spTree>
    <p:extLst>
      <p:ext uri="{BB962C8B-B14F-4D97-AF65-F5344CB8AC3E}">
        <p14:creationId xmlns:p14="http://schemas.microsoft.com/office/powerpoint/2010/main" val="513510799"/>
      </p:ext>
    </p:extLst>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7" name="Tekstvak 6">
            <a:extLst>
              <a:ext uri="{FF2B5EF4-FFF2-40B4-BE49-F238E27FC236}">
                <a16:creationId xmlns:a16="http://schemas.microsoft.com/office/drawing/2014/main" id="{5C0786A5-9D6D-4CA6-A029-370BD3A40E8D}"/>
              </a:ext>
            </a:extLst>
          </p:cNvPr>
          <p:cNvSpPr txBox="1"/>
          <p:nvPr/>
        </p:nvSpPr>
        <p:spPr>
          <a:xfrm>
            <a:off x="983764" y="1193938"/>
            <a:ext cx="10278908" cy="2862322"/>
          </a:xfrm>
          <a:prstGeom prst="rect">
            <a:avLst/>
          </a:prstGeom>
          <a:noFill/>
        </p:spPr>
        <p:txBody>
          <a:bodyPr wrap="square" lIns="91440" tIns="45720" rIns="91440" bIns="45720" rtlCol="0" anchor="t">
            <a:spAutoFit/>
          </a:bodyPr>
          <a:lstStyle/>
          <a:p>
            <a:r>
              <a:rPr lang="nl-NL" b="1" dirty="0"/>
              <a:t>Ontwikkelingen</a:t>
            </a:r>
          </a:p>
          <a:p>
            <a:r>
              <a:rPr lang="nl-NL" dirty="0"/>
              <a:t>De komende twee jaar hebben we de mogelijkheid om Edustandaard verder te professionaliseren.</a:t>
            </a:r>
          </a:p>
          <a:p>
            <a:r>
              <a:rPr lang="nl-NL" dirty="0"/>
              <a:t>Met de aanbevelingen uit het onderzoek naar de vernieuwde toetsingsprocedure als basis, heeft Bureau Edustandaard een eerste aanzet gedaan tot het formuleren van de ambities van Edustandaard voor de komende jaren en de activiteiten die daarbij horen.</a:t>
            </a:r>
          </a:p>
          <a:p>
            <a:endParaRPr lang="nl-NL" dirty="0"/>
          </a:p>
          <a:p>
            <a:r>
              <a:rPr lang="nl-NL" dirty="0"/>
              <a:t>Om te komen tot een breed gedragen jaarplan, met ruimte voor strategische prioriteiten van de raad, zouden we graag gesprekken voeren met de individuele leden van de Standaardisatieraad.</a:t>
            </a:r>
          </a:p>
          <a:p>
            <a:endParaRPr lang="nl-NL" b="1" dirty="0"/>
          </a:p>
          <a:p>
            <a:endParaRPr lang="nl-NL" dirty="0"/>
          </a:p>
        </p:txBody>
      </p:sp>
      <p:sp>
        <p:nvSpPr>
          <p:cNvPr id="2" name="Google Shape;99;ge15e2bb69b_0_6">
            <a:extLst>
              <a:ext uri="{FF2B5EF4-FFF2-40B4-BE49-F238E27FC236}">
                <a16:creationId xmlns:a16="http://schemas.microsoft.com/office/drawing/2014/main" id="{9402AF57-465D-B900-ACB5-868027CD4597}"/>
              </a:ext>
            </a:extLst>
          </p:cNvPr>
          <p:cNvSpPr txBox="1">
            <a:spLocks/>
          </p:cNvSpPr>
          <p:nvPr/>
        </p:nvSpPr>
        <p:spPr>
          <a:xfrm>
            <a:off x="983764" y="296857"/>
            <a:ext cx="10278908" cy="655115"/>
          </a:xfrm>
          <a:prstGeom prst="rect">
            <a:avLst/>
          </a:prstGeom>
          <a:solidFill>
            <a:srgbClr val="0FA67E"/>
          </a:solidFill>
          <a:ln>
            <a:noFill/>
          </a:ln>
        </p:spPr>
        <p:txBody>
          <a:bodyPr spcFirstLastPara="1" vert="horz" wrap="square" lIns="121900" tIns="121900" rIns="121900" bIns="12190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lvl="0" algn="l">
              <a:lnSpc>
                <a:spcPct val="100000"/>
              </a:lnSpc>
              <a:spcBef>
                <a:spcPts val="0"/>
              </a:spcBef>
              <a:buClr>
                <a:prstClr val="white"/>
              </a:buClr>
              <a:buSzPts val="3700"/>
            </a:pPr>
            <a:r>
              <a:rPr kumimoji="0" lang="nl-NL" sz="2800" b="1" i="0" u="none" strike="noStrike" kern="1200" cap="none" spc="0" normalizeH="0" baseline="0" noProof="0" dirty="0">
                <a:ln>
                  <a:noFill/>
                </a:ln>
                <a:solidFill>
                  <a:prstClr val="white"/>
                </a:solidFill>
                <a:effectLst/>
                <a:uLnTx/>
                <a:uFillTx/>
                <a:latin typeface="+mn-lt"/>
                <a:ea typeface="+mj-ea"/>
                <a:cs typeface="+mj-cs"/>
                <a:sym typeface="Arial"/>
              </a:rPr>
              <a:t>Tweejarig </a:t>
            </a:r>
            <a:r>
              <a:rPr lang="nl-NL" sz="2800" b="1" dirty="0">
                <a:solidFill>
                  <a:prstClr val="white"/>
                </a:solidFill>
                <a:latin typeface="+mn-lt"/>
                <a:sym typeface="Arial"/>
              </a:rPr>
              <a:t>plan Edustandaard 2026 &amp; 2027</a:t>
            </a:r>
            <a:endParaRPr kumimoji="0" lang="nl-NL" sz="2800" b="1" i="0" u="none" strike="noStrike" kern="1200" cap="none" spc="0" normalizeH="0" baseline="0" noProof="0" dirty="0">
              <a:ln>
                <a:noFill/>
              </a:ln>
              <a:solidFill>
                <a:prstClr val="white"/>
              </a:solidFill>
              <a:effectLst/>
              <a:uLnTx/>
              <a:uFillTx/>
              <a:latin typeface="+mn-lt"/>
              <a:ea typeface="+mj-ea"/>
              <a:cs typeface="+mj-cs"/>
              <a:sym typeface="Arial"/>
            </a:endParaRPr>
          </a:p>
        </p:txBody>
      </p:sp>
      <p:graphicFrame>
        <p:nvGraphicFramePr>
          <p:cNvPr id="18" name="Tabel 17">
            <a:extLst>
              <a:ext uri="{FF2B5EF4-FFF2-40B4-BE49-F238E27FC236}">
                <a16:creationId xmlns:a16="http://schemas.microsoft.com/office/drawing/2014/main" id="{FE3B61A6-1C71-0E90-8B7D-BCCCE2B53732}"/>
              </a:ext>
            </a:extLst>
          </p:cNvPr>
          <p:cNvGraphicFramePr>
            <a:graphicFrameLocks noGrp="1"/>
          </p:cNvGraphicFramePr>
          <p:nvPr>
            <p:extLst>
              <p:ext uri="{D42A27DB-BD31-4B8C-83A1-F6EECF244321}">
                <p14:modId xmlns:p14="http://schemas.microsoft.com/office/powerpoint/2010/main" val="4074088572"/>
              </p:ext>
            </p:extLst>
          </p:nvPr>
        </p:nvGraphicFramePr>
        <p:xfrm>
          <a:off x="983765" y="3776012"/>
          <a:ext cx="10278907" cy="1472821"/>
        </p:xfrm>
        <a:graphic>
          <a:graphicData uri="http://schemas.openxmlformats.org/drawingml/2006/table">
            <a:tbl>
              <a:tblPr firstRow="1" bandRow="1">
                <a:tableStyleId>{F2DE63D5-997A-4646-A377-4702673A728D}</a:tableStyleId>
              </a:tblPr>
              <a:tblGrid>
                <a:gridCol w="2299908">
                  <a:extLst>
                    <a:ext uri="{9D8B030D-6E8A-4147-A177-3AD203B41FA5}">
                      <a16:colId xmlns:a16="http://schemas.microsoft.com/office/drawing/2014/main" val="1234937551"/>
                    </a:ext>
                  </a:extLst>
                </a:gridCol>
                <a:gridCol w="7978999">
                  <a:extLst>
                    <a:ext uri="{9D8B030D-6E8A-4147-A177-3AD203B41FA5}">
                      <a16:colId xmlns:a16="http://schemas.microsoft.com/office/drawing/2014/main" val="2959697714"/>
                    </a:ext>
                  </a:extLst>
                </a:gridCol>
              </a:tblGrid>
              <a:tr h="360301">
                <a:tc>
                  <a:txBody>
                    <a:bodyPr/>
                    <a:lstStyle/>
                    <a:p>
                      <a:r>
                        <a:rPr lang="en-US" dirty="0"/>
                        <a:t>Moment</a:t>
                      </a:r>
                      <a:endParaRPr lang="nl-N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dirty="0" err="1"/>
                        <a:t>Activiteit</a:t>
                      </a:r>
                      <a:endParaRPr lang="nl-N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536308454"/>
                  </a:ext>
                </a:extLst>
              </a:tr>
              <a:tr h="370840">
                <a:tc>
                  <a:txBody>
                    <a:bodyPr/>
                    <a:lstStyle/>
                    <a:p>
                      <a:r>
                        <a:rPr lang="nl-NL" sz="1400" b="1" dirty="0"/>
                        <a:t>Standaardisatieraad Q3</a:t>
                      </a:r>
                      <a:endParaRPr lang="nl-NL"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nl-NL" dirty="0"/>
                        <a:t>Eerste voorstel ambities en activiteiten voor 2026 &amp; 2027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72461468"/>
                  </a:ext>
                </a:extLst>
              </a:tr>
              <a:tr h="370840">
                <a:tc>
                  <a:txBody>
                    <a:bodyPr/>
                    <a:lstStyle/>
                    <a:p>
                      <a:r>
                        <a:rPr lang="nl-NL" sz="1400" b="1" dirty="0"/>
                        <a:t>Najaar ‘25</a:t>
                      </a:r>
                      <a:endParaRPr lang="nl-NL"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nl-NL" dirty="0"/>
                        <a:t>Input ophalen via individuele gesprekken met raadsleden (30 min)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42904340"/>
                  </a:ext>
                </a:extLst>
              </a:tr>
              <a:tr h="370840">
                <a:tc>
                  <a:txBody>
                    <a:bodyPr/>
                    <a:lstStyle/>
                    <a:p>
                      <a:r>
                        <a:rPr lang="nl-NL" sz="1400" b="1" dirty="0"/>
                        <a:t>Standaardisatieraad Q4</a:t>
                      </a:r>
                      <a:endParaRPr lang="nl-NL"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nl-NL" dirty="0"/>
                        <a:t>Voorlegging en vaststelling tweejarig plan 2026 &amp; 2027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2060666"/>
                  </a:ext>
                </a:extLst>
              </a:tr>
            </a:tbl>
          </a:graphicData>
        </a:graphic>
      </p:graphicFrame>
    </p:spTree>
    <p:extLst>
      <p:ext uri="{BB962C8B-B14F-4D97-AF65-F5344CB8AC3E}">
        <p14:creationId xmlns:p14="http://schemas.microsoft.com/office/powerpoint/2010/main" val="976375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Google Shape;99;ge15e2bb69b_0_6">
            <a:extLst>
              <a:ext uri="{FF2B5EF4-FFF2-40B4-BE49-F238E27FC236}">
                <a16:creationId xmlns:a16="http://schemas.microsoft.com/office/drawing/2014/main" id="{DCD4B44D-E9F6-7496-42EC-6D680C480EF2}"/>
              </a:ext>
            </a:extLst>
          </p:cNvPr>
          <p:cNvSpPr txBox="1">
            <a:spLocks/>
          </p:cNvSpPr>
          <p:nvPr/>
        </p:nvSpPr>
        <p:spPr>
          <a:xfrm>
            <a:off x="983764" y="296857"/>
            <a:ext cx="10278908" cy="655115"/>
          </a:xfrm>
          <a:prstGeom prst="rect">
            <a:avLst/>
          </a:prstGeom>
          <a:solidFill>
            <a:srgbClr val="0FA67E"/>
          </a:solidFill>
          <a:ln>
            <a:noFill/>
          </a:ln>
        </p:spPr>
        <p:txBody>
          <a:bodyPr spcFirstLastPara="1" vert="horz" wrap="square" lIns="121900" tIns="121900" rIns="121900" bIns="12190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
                <a:prstClr val="white"/>
              </a:buClr>
              <a:buSzPts val="3700"/>
              <a:buFont typeface="Calibri"/>
              <a:buNone/>
              <a:tabLst/>
              <a:defRPr/>
            </a:pPr>
            <a:r>
              <a:rPr kumimoji="0" lang="nl-NL" sz="2800" b="1" i="0" u="none" strike="noStrike" kern="1200" cap="none" spc="0" normalizeH="0" baseline="0" noProof="0" dirty="0">
                <a:ln>
                  <a:noFill/>
                </a:ln>
                <a:solidFill>
                  <a:prstClr val="white"/>
                </a:solidFill>
                <a:effectLst/>
                <a:uLnTx/>
                <a:uFillTx/>
                <a:latin typeface="+mn-lt"/>
                <a:ea typeface="+mj-ea"/>
                <a:cs typeface="+mj-cs"/>
                <a:sym typeface="Arial"/>
              </a:rPr>
              <a:t>Tweejarig plan 2026 &amp; 2027</a:t>
            </a:r>
          </a:p>
        </p:txBody>
      </p:sp>
      <p:grpSp>
        <p:nvGrpSpPr>
          <p:cNvPr id="18" name="Groep 17"/>
          <p:cNvGrpSpPr/>
          <p:nvPr/>
        </p:nvGrpSpPr>
        <p:grpSpPr>
          <a:xfrm>
            <a:off x="1910761" y="1759311"/>
            <a:ext cx="2071243" cy="1356022"/>
            <a:chOff x="2852928" y="850392"/>
            <a:chExt cx="1913368" cy="672956"/>
          </a:xfrm>
          <a:solidFill>
            <a:srgbClr val="006E54"/>
          </a:solidFill>
        </p:grpSpPr>
        <p:sp>
          <p:nvSpPr>
            <p:cNvPr id="15" name="Rechthoek 14"/>
            <p:cNvSpPr/>
            <p:nvPr/>
          </p:nvSpPr>
          <p:spPr>
            <a:xfrm>
              <a:off x="2852928" y="850392"/>
              <a:ext cx="1913368" cy="672956"/>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300" b="0" i="0" u="none" strike="noStrike" kern="1200" cap="none" spc="0" normalizeH="0" baseline="0" noProof="0">
                <a:ln>
                  <a:noFill/>
                </a:ln>
                <a:solidFill>
                  <a:schemeClr val="bg1"/>
                </a:solidFill>
                <a:effectLst/>
                <a:uLnTx/>
                <a:uFillTx/>
                <a:ea typeface="+mn-ea"/>
                <a:cs typeface="+mn-cs"/>
                <a:sym typeface="Arial"/>
              </a:endParaRPr>
            </a:p>
          </p:txBody>
        </p:sp>
        <p:sp>
          <p:nvSpPr>
            <p:cNvPr id="17" name="Tekstvak 16"/>
            <p:cNvSpPr txBox="1"/>
            <p:nvPr/>
          </p:nvSpPr>
          <p:spPr>
            <a:xfrm>
              <a:off x="2875816" y="859211"/>
              <a:ext cx="1847214" cy="542230"/>
            </a:xfrm>
            <a:prstGeom prst="rect">
              <a:avLst/>
            </a:prstGeom>
            <a:grp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kumimoji="0" lang="nl-NL" sz="1300" b="0" i="0" u="none" strike="noStrike" kern="1200" cap="none" spc="0" normalizeH="0" baseline="0" noProof="0" dirty="0">
                  <a:ln>
                    <a:noFill/>
                  </a:ln>
                  <a:solidFill>
                    <a:schemeClr val="bg1"/>
                  </a:solidFill>
                  <a:effectLst/>
                  <a:uLnTx/>
                  <a:uFillTx/>
                  <a:ea typeface="+mn-ea"/>
                  <a:cs typeface="Arial"/>
                  <a:sym typeface="Arial"/>
                </a:rPr>
                <a:t>A. Versterken van de kwaliteit en betrouwbaarheid van de geregistreerde afspraken en standaarden.</a:t>
              </a:r>
              <a:endParaRPr kumimoji="0" lang="nl-NL" sz="1300" b="0" i="0" u="none" strike="noStrike" kern="1200" cap="none" spc="0" normalizeH="0" baseline="0" noProof="0" dirty="0">
                <a:ln>
                  <a:noFill/>
                </a:ln>
                <a:solidFill>
                  <a:schemeClr val="bg1"/>
                </a:solidFill>
                <a:effectLst/>
                <a:uLnTx/>
                <a:uFillTx/>
                <a:ea typeface="+mn-ea"/>
                <a:cs typeface="Calibri"/>
                <a:sym typeface="Arial"/>
              </a:endParaRPr>
            </a:p>
          </p:txBody>
        </p:sp>
      </p:grpSp>
      <p:grpSp>
        <p:nvGrpSpPr>
          <p:cNvPr id="19" name="Groep 18"/>
          <p:cNvGrpSpPr/>
          <p:nvPr/>
        </p:nvGrpSpPr>
        <p:grpSpPr>
          <a:xfrm>
            <a:off x="6762540" y="1762152"/>
            <a:ext cx="2062693" cy="1374026"/>
            <a:chOff x="2852928" y="850392"/>
            <a:chExt cx="1965960" cy="576072"/>
          </a:xfrm>
          <a:solidFill>
            <a:srgbClr val="006E54"/>
          </a:solidFill>
        </p:grpSpPr>
        <p:sp>
          <p:nvSpPr>
            <p:cNvPr id="20" name="Rechthoek 19"/>
            <p:cNvSpPr/>
            <p:nvPr/>
          </p:nvSpPr>
          <p:spPr>
            <a:xfrm>
              <a:off x="2852928" y="850392"/>
              <a:ext cx="1965960" cy="57607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300" b="0" i="0" u="none" strike="noStrike" kern="1200" cap="none" spc="0" normalizeH="0" baseline="0" noProof="0">
                <a:ln>
                  <a:noFill/>
                </a:ln>
                <a:solidFill>
                  <a:schemeClr val="bg1"/>
                </a:solidFill>
                <a:effectLst/>
                <a:uLnTx/>
                <a:uFillTx/>
                <a:ea typeface="+mn-ea"/>
                <a:cs typeface="+mn-cs"/>
                <a:sym typeface="Arial"/>
              </a:endParaRPr>
            </a:p>
          </p:txBody>
        </p:sp>
        <p:sp>
          <p:nvSpPr>
            <p:cNvPr id="21" name="Tekstvak 20"/>
            <p:cNvSpPr txBox="1"/>
            <p:nvPr/>
          </p:nvSpPr>
          <p:spPr>
            <a:xfrm>
              <a:off x="2874616" y="857658"/>
              <a:ext cx="1899140" cy="458085"/>
            </a:xfrm>
            <a:prstGeom prst="rect">
              <a:avLst/>
            </a:prstGeom>
            <a:grp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kumimoji="0" lang="nl-NL" sz="1300" b="0" i="0" u="none" strike="noStrike" kern="1200" cap="none" spc="0" normalizeH="0" baseline="0" noProof="0" dirty="0">
                  <a:ln>
                    <a:noFill/>
                  </a:ln>
                  <a:solidFill>
                    <a:schemeClr val="bg1"/>
                  </a:solidFill>
                  <a:effectLst/>
                  <a:uLnTx/>
                  <a:uFillTx/>
                  <a:ea typeface="+mn-ea"/>
                  <a:cs typeface="Arial"/>
                  <a:sym typeface="Arial"/>
                </a:rPr>
                <a:t>C. Verhogen van zichtbaarheid en vindbaarheid van Edustandaard voor stakeholders.</a:t>
              </a:r>
              <a:endParaRPr kumimoji="0" lang="nl-NL" sz="1300" b="0" i="0" u="none" strike="noStrike" kern="1200" cap="none" spc="0" normalizeH="0" baseline="0" noProof="0" dirty="0">
                <a:ln>
                  <a:noFill/>
                </a:ln>
                <a:solidFill>
                  <a:schemeClr val="bg1"/>
                </a:solidFill>
                <a:effectLst/>
                <a:uLnTx/>
                <a:uFillTx/>
                <a:ea typeface="+mn-ea"/>
                <a:cs typeface="Calibri"/>
                <a:sym typeface="Arial"/>
              </a:endParaRPr>
            </a:p>
          </p:txBody>
        </p:sp>
      </p:grpSp>
      <p:grpSp>
        <p:nvGrpSpPr>
          <p:cNvPr id="86" name="Groep 85"/>
          <p:cNvGrpSpPr/>
          <p:nvPr/>
        </p:nvGrpSpPr>
        <p:grpSpPr>
          <a:xfrm>
            <a:off x="4346376" y="3396401"/>
            <a:ext cx="2057243" cy="575009"/>
            <a:chOff x="318787" y="3974654"/>
            <a:chExt cx="1336548" cy="819912"/>
          </a:xfrm>
          <a:solidFill>
            <a:srgbClr val="78D2B4"/>
          </a:solidFill>
        </p:grpSpPr>
        <p:sp>
          <p:nvSpPr>
            <p:cNvPr id="87" name="Rechthoek 86"/>
            <p:cNvSpPr/>
            <p:nvPr/>
          </p:nvSpPr>
          <p:spPr>
            <a:xfrm>
              <a:off x="318787" y="3974654"/>
              <a:ext cx="1336548" cy="81991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200" i="0" u="none" strike="noStrike" kern="1200" cap="none" spc="0" normalizeH="0" baseline="0" noProof="0">
                <a:ln>
                  <a:noFill/>
                </a:ln>
                <a:solidFill>
                  <a:schemeClr val="bg2">
                    <a:lumMod val="10000"/>
                  </a:schemeClr>
                </a:solidFill>
                <a:effectLst/>
                <a:uLnTx/>
                <a:uFillTx/>
                <a:ea typeface="+mn-ea"/>
                <a:cs typeface="+mn-cs"/>
                <a:sym typeface="Arial"/>
              </a:endParaRPr>
            </a:p>
          </p:txBody>
        </p:sp>
        <p:sp>
          <p:nvSpPr>
            <p:cNvPr id="88" name="Tekstvak 87"/>
            <p:cNvSpPr txBox="1"/>
            <p:nvPr/>
          </p:nvSpPr>
          <p:spPr>
            <a:xfrm>
              <a:off x="334774" y="4000273"/>
              <a:ext cx="1294175" cy="658293"/>
            </a:xfrm>
            <a:prstGeom prst="rect">
              <a:avLst/>
            </a:prstGeom>
            <a:grpFill/>
          </p:spPr>
          <p:txBody>
            <a:bodyPr wrap="square" rtlCol="0">
              <a:spAutoFit/>
            </a:bodyPr>
            <a:lstStyle/>
            <a:p>
              <a:pPr lvl="0">
                <a:defRPr/>
              </a:pPr>
              <a:r>
                <a:rPr lang="nl-NL" sz="1200" dirty="0">
                  <a:solidFill>
                    <a:schemeClr val="bg2">
                      <a:lumMod val="10000"/>
                    </a:schemeClr>
                  </a:solidFill>
                  <a:cs typeface="Arial"/>
                  <a:sym typeface="Arial"/>
                </a:rPr>
                <a:t>5) Ketensamenwerking &amp; architectuurdagen</a:t>
              </a:r>
            </a:p>
          </p:txBody>
        </p:sp>
      </p:grpSp>
      <p:grpSp>
        <p:nvGrpSpPr>
          <p:cNvPr id="107" name="Groep 106"/>
          <p:cNvGrpSpPr/>
          <p:nvPr/>
        </p:nvGrpSpPr>
        <p:grpSpPr>
          <a:xfrm>
            <a:off x="6762540" y="4233210"/>
            <a:ext cx="2073154" cy="588558"/>
            <a:chOff x="714627" y="4040196"/>
            <a:chExt cx="1336548" cy="819912"/>
          </a:xfrm>
          <a:solidFill>
            <a:srgbClr val="78D2B4"/>
          </a:solidFill>
        </p:grpSpPr>
        <p:sp>
          <p:nvSpPr>
            <p:cNvPr id="108" name="Rechthoek 107"/>
            <p:cNvSpPr/>
            <p:nvPr/>
          </p:nvSpPr>
          <p:spPr>
            <a:xfrm>
              <a:off x="714627" y="4040196"/>
              <a:ext cx="1336548" cy="81991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200" i="0" u="none" strike="noStrike" kern="1200" cap="none" spc="0" normalizeH="0" baseline="0" noProof="0">
                <a:ln>
                  <a:noFill/>
                </a:ln>
                <a:solidFill>
                  <a:schemeClr val="bg2">
                    <a:lumMod val="10000"/>
                  </a:schemeClr>
                </a:solidFill>
                <a:effectLst/>
                <a:uLnTx/>
                <a:uFillTx/>
                <a:ea typeface="+mn-ea"/>
                <a:cs typeface="+mn-cs"/>
                <a:sym typeface="Arial"/>
              </a:endParaRPr>
            </a:p>
          </p:txBody>
        </p:sp>
        <p:sp>
          <p:nvSpPr>
            <p:cNvPr id="109" name="Tekstvak 108"/>
            <p:cNvSpPr txBox="1"/>
            <p:nvPr/>
          </p:nvSpPr>
          <p:spPr>
            <a:xfrm>
              <a:off x="726137" y="4065373"/>
              <a:ext cx="1287766" cy="643139"/>
            </a:xfrm>
            <a:prstGeom prst="rect">
              <a:avLst/>
            </a:prstGeom>
            <a:grpFill/>
          </p:spPr>
          <p:txBody>
            <a:bodyPr wrap="square" lIns="91440" tIns="45720" rIns="91440" bIns="45720" rtlCol="0" anchor="t">
              <a:spAutoFit/>
            </a:bodyPr>
            <a:lstStyle/>
            <a:p>
              <a:r>
                <a:rPr kumimoji="0" lang="nl-NL" sz="1200" i="0" u="none" strike="noStrike" kern="1200" cap="none" spc="0" normalizeH="0" baseline="0" noProof="0" dirty="0">
                  <a:ln>
                    <a:noFill/>
                  </a:ln>
                  <a:solidFill>
                    <a:schemeClr val="bg2">
                      <a:lumMod val="10000"/>
                    </a:schemeClr>
                  </a:solidFill>
                  <a:effectLst/>
                  <a:uLnTx/>
                  <a:uFillTx/>
                  <a:ea typeface="+mn-ea"/>
                  <a:cs typeface="Arial"/>
                  <a:sym typeface="Arial"/>
                </a:rPr>
                <a:t>8) I</a:t>
              </a:r>
              <a:r>
                <a:rPr lang="nl-NL" sz="1200" dirty="0" err="1">
                  <a:solidFill>
                    <a:schemeClr val="bg2">
                      <a:lumMod val="10000"/>
                    </a:schemeClr>
                  </a:solidFill>
                </a:rPr>
                <a:t>nzicht</a:t>
              </a:r>
              <a:r>
                <a:rPr lang="nl-NL" sz="1200" dirty="0">
                  <a:solidFill>
                    <a:schemeClr val="bg2">
                      <a:lumMod val="10000"/>
                    </a:schemeClr>
                  </a:solidFill>
                </a:rPr>
                <a:t> en overzicht standaarden en afspraken</a:t>
              </a:r>
            </a:p>
          </p:txBody>
        </p:sp>
      </p:grpSp>
      <p:grpSp>
        <p:nvGrpSpPr>
          <p:cNvPr id="134" name="Groep 133"/>
          <p:cNvGrpSpPr/>
          <p:nvPr/>
        </p:nvGrpSpPr>
        <p:grpSpPr>
          <a:xfrm>
            <a:off x="1900059" y="4244241"/>
            <a:ext cx="2073154" cy="579432"/>
            <a:chOff x="1196340" y="3249167"/>
            <a:chExt cx="1336548" cy="819912"/>
          </a:xfrm>
          <a:solidFill>
            <a:srgbClr val="78D2B4"/>
          </a:solidFill>
        </p:grpSpPr>
        <p:sp>
          <p:nvSpPr>
            <p:cNvPr id="135" name="Rechthoek 134"/>
            <p:cNvSpPr/>
            <p:nvPr/>
          </p:nvSpPr>
          <p:spPr>
            <a:xfrm>
              <a:off x="1196340" y="3249167"/>
              <a:ext cx="1336548" cy="81991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200" i="0" u="none" strike="noStrike" kern="1200" cap="none" spc="0" normalizeH="0" baseline="0" noProof="0">
                <a:ln>
                  <a:noFill/>
                </a:ln>
                <a:solidFill>
                  <a:schemeClr val="bg2">
                    <a:lumMod val="10000"/>
                  </a:schemeClr>
                </a:solidFill>
                <a:effectLst/>
                <a:uLnTx/>
                <a:uFillTx/>
                <a:ea typeface="+mn-ea"/>
                <a:cs typeface="+mn-cs"/>
                <a:sym typeface="Arial"/>
              </a:endParaRPr>
            </a:p>
          </p:txBody>
        </p:sp>
        <p:sp>
          <p:nvSpPr>
            <p:cNvPr id="136" name="Tekstvak 135"/>
            <p:cNvSpPr txBox="1"/>
            <p:nvPr/>
          </p:nvSpPr>
          <p:spPr>
            <a:xfrm>
              <a:off x="1210960" y="3279400"/>
              <a:ext cx="1297401" cy="391961"/>
            </a:xfrm>
            <a:prstGeom prst="rect">
              <a:avLst/>
            </a:prstGeom>
            <a:grp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kumimoji="0" lang="nl-NL" sz="1200" i="0" u="none" strike="noStrike" kern="1200" cap="none" spc="0" normalizeH="0" baseline="0" noProof="0" dirty="0">
                  <a:ln>
                    <a:noFill/>
                  </a:ln>
                  <a:solidFill>
                    <a:schemeClr val="bg2">
                      <a:lumMod val="10000"/>
                    </a:schemeClr>
                  </a:solidFill>
                  <a:effectLst/>
                  <a:uLnTx/>
                  <a:uFillTx/>
                  <a:ea typeface="+mn-ea"/>
                  <a:cs typeface="Arial"/>
                  <a:sym typeface="Arial"/>
                </a:rPr>
                <a:t>2)</a:t>
              </a:r>
              <a:r>
                <a:rPr kumimoji="0" lang="nl-NL" sz="1200" i="0" u="none" strike="noStrike" kern="1200" cap="none" spc="0" normalizeH="0" baseline="0" noProof="0" dirty="0">
                  <a:ln>
                    <a:noFill/>
                  </a:ln>
                  <a:solidFill>
                    <a:schemeClr val="bg2">
                      <a:lumMod val="10000"/>
                    </a:schemeClr>
                  </a:solidFill>
                  <a:effectLst/>
                  <a:uLnTx/>
                  <a:uFillTx/>
                  <a:cs typeface="Calibri"/>
                  <a:sym typeface="Arial"/>
                </a:rPr>
                <a:t> </a:t>
              </a:r>
              <a:r>
                <a:rPr kumimoji="0" lang="nl-NL" sz="1200" i="0" u="none" strike="noStrike" kern="1200" cap="none" spc="0" normalizeH="0" baseline="0" noProof="0" dirty="0" err="1">
                  <a:ln>
                    <a:noFill/>
                  </a:ln>
                  <a:solidFill>
                    <a:schemeClr val="bg2">
                      <a:lumMod val="10000"/>
                    </a:schemeClr>
                  </a:solidFill>
                  <a:effectLst/>
                  <a:uLnTx/>
                  <a:uFillTx/>
                  <a:cs typeface="Calibri"/>
                  <a:sym typeface="Arial"/>
                </a:rPr>
                <a:t>L</a:t>
              </a:r>
              <a:r>
                <a:rPr kumimoji="0" lang="nl-NL" sz="1200" i="0" u="none" strike="noStrike" kern="1200" cap="none" spc="0" normalizeH="0" baseline="0" noProof="0" dirty="0" err="1">
                  <a:ln>
                    <a:noFill/>
                  </a:ln>
                  <a:solidFill>
                    <a:schemeClr val="bg2">
                      <a:lumMod val="10000"/>
                    </a:schemeClr>
                  </a:solidFill>
                  <a:effectLst/>
                  <a:uLnTx/>
                  <a:uFillTx/>
                  <a:cs typeface="Arial"/>
                  <a:sym typeface="Arial"/>
                </a:rPr>
                <a:t>ifecyclemanagement</a:t>
              </a:r>
              <a:endParaRPr kumimoji="0" lang="nl-NL" sz="1200" i="0" u="none" strike="noStrike" kern="1200" cap="none" spc="0" normalizeH="0" baseline="0" noProof="0" dirty="0">
                <a:ln>
                  <a:noFill/>
                </a:ln>
                <a:solidFill>
                  <a:schemeClr val="bg2">
                    <a:lumMod val="10000"/>
                  </a:schemeClr>
                </a:solidFill>
                <a:effectLst/>
                <a:uLnTx/>
                <a:uFillTx/>
                <a:cs typeface="Arial"/>
                <a:sym typeface="Arial"/>
              </a:endParaRPr>
            </a:p>
          </p:txBody>
        </p:sp>
      </p:grpSp>
      <p:grpSp>
        <p:nvGrpSpPr>
          <p:cNvPr id="137" name="Groep 136"/>
          <p:cNvGrpSpPr/>
          <p:nvPr/>
        </p:nvGrpSpPr>
        <p:grpSpPr>
          <a:xfrm>
            <a:off x="1908915" y="3397543"/>
            <a:ext cx="2064298" cy="582372"/>
            <a:chOff x="1196340" y="3249168"/>
            <a:chExt cx="1336548" cy="819912"/>
          </a:xfrm>
          <a:solidFill>
            <a:srgbClr val="78D2B4"/>
          </a:solidFill>
        </p:grpSpPr>
        <p:sp>
          <p:nvSpPr>
            <p:cNvPr id="138" name="Rechthoek 137"/>
            <p:cNvSpPr/>
            <p:nvPr/>
          </p:nvSpPr>
          <p:spPr>
            <a:xfrm>
              <a:off x="1196340" y="3249168"/>
              <a:ext cx="1336548" cy="81991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200" i="0" u="none" strike="noStrike" kern="1200" cap="none" spc="0" normalizeH="0" baseline="0" noProof="0">
                <a:ln>
                  <a:noFill/>
                </a:ln>
                <a:solidFill>
                  <a:schemeClr val="bg2">
                    <a:lumMod val="10000"/>
                  </a:schemeClr>
                </a:solidFill>
                <a:effectLst/>
                <a:uLnTx/>
                <a:uFillTx/>
                <a:ea typeface="+mn-ea"/>
                <a:cs typeface="+mn-cs"/>
                <a:sym typeface="Arial"/>
              </a:endParaRPr>
            </a:p>
          </p:txBody>
        </p:sp>
        <p:sp>
          <p:nvSpPr>
            <p:cNvPr id="139" name="Tekstvak 138"/>
            <p:cNvSpPr txBox="1"/>
            <p:nvPr/>
          </p:nvSpPr>
          <p:spPr>
            <a:xfrm>
              <a:off x="1208918" y="3274287"/>
              <a:ext cx="1299582" cy="389982"/>
            </a:xfrm>
            <a:prstGeom prst="rect">
              <a:avLst/>
            </a:prstGeom>
            <a:grp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nl-NL" sz="1200" dirty="0">
                  <a:solidFill>
                    <a:schemeClr val="bg2">
                      <a:lumMod val="10000"/>
                    </a:schemeClr>
                  </a:solidFill>
                  <a:cs typeface="Arial"/>
                  <a:sym typeface="Arial"/>
                </a:rPr>
                <a:t>1) </a:t>
              </a:r>
              <a:r>
                <a:rPr kumimoji="0" lang="nl-NL" sz="1200" i="0" u="none" strike="noStrike" kern="1200" cap="none" spc="0" normalizeH="0" baseline="0" noProof="0" dirty="0">
                  <a:ln>
                    <a:noFill/>
                  </a:ln>
                  <a:solidFill>
                    <a:schemeClr val="bg2">
                      <a:lumMod val="10000"/>
                    </a:schemeClr>
                  </a:solidFill>
                  <a:effectLst/>
                  <a:uLnTx/>
                  <a:uFillTx/>
                  <a:ea typeface="+mn-ea"/>
                  <a:cs typeface="Arial"/>
                  <a:sym typeface="Arial"/>
                </a:rPr>
                <a:t>Toetsingsprocedure</a:t>
              </a:r>
            </a:p>
          </p:txBody>
        </p:sp>
      </p:grpSp>
      <p:grpSp>
        <p:nvGrpSpPr>
          <p:cNvPr id="143" name="Groep 142"/>
          <p:cNvGrpSpPr/>
          <p:nvPr/>
        </p:nvGrpSpPr>
        <p:grpSpPr>
          <a:xfrm>
            <a:off x="9185823" y="4248456"/>
            <a:ext cx="2076848" cy="595333"/>
            <a:chOff x="1208941" y="4346578"/>
            <a:chExt cx="1336548" cy="819912"/>
          </a:xfrm>
          <a:solidFill>
            <a:srgbClr val="78D2B4"/>
          </a:solidFill>
        </p:grpSpPr>
        <p:sp>
          <p:nvSpPr>
            <p:cNvPr id="144" name="Rechthoek 143"/>
            <p:cNvSpPr/>
            <p:nvPr/>
          </p:nvSpPr>
          <p:spPr>
            <a:xfrm>
              <a:off x="1208941" y="4346578"/>
              <a:ext cx="1336548" cy="81991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200" i="0" u="none" strike="noStrike" kern="1200" cap="none" spc="0" normalizeH="0" baseline="0" noProof="0">
                <a:ln>
                  <a:noFill/>
                </a:ln>
                <a:solidFill>
                  <a:schemeClr val="bg2">
                    <a:lumMod val="10000"/>
                  </a:schemeClr>
                </a:solidFill>
                <a:effectLst/>
                <a:uLnTx/>
                <a:uFillTx/>
                <a:ea typeface="+mn-ea"/>
                <a:cs typeface="+mn-cs"/>
                <a:sym typeface="Arial"/>
              </a:endParaRPr>
            </a:p>
          </p:txBody>
        </p:sp>
        <p:sp>
          <p:nvSpPr>
            <p:cNvPr id="145" name="Tekstvak 144"/>
            <p:cNvSpPr txBox="1"/>
            <p:nvPr/>
          </p:nvSpPr>
          <p:spPr>
            <a:xfrm>
              <a:off x="1218722" y="4369919"/>
              <a:ext cx="1308520" cy="635820"/>
            </a:xfrm>
            <a:prstGeom prst="rect">
              <a:avLst/>
            </a:prstGeom>
            <a:grp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kumimoji="0" lang="nl-NL" sz="1200" i="0" u="none" strike="noStrike" kern="1200" cap="none" spc="0" normalizeH="0" baseline="0" noProof="0" dirty="0">
                  <a:ln>
                    <a:noFill/>
                  </a:ln>
                  <a:solidFill>
                    <a:schemeClr val="bg2">
                      <a:lumMod val="10000"/>
                    </a:schemeClr>
                  </a:solidFill>
                  <a:effectLst/>
                  <a:uLnTx/>
                  <a:uFillTx/>
                  <a:ea typeface="+mn-ea"/>
                  <a:cs typeface="Arial"/>
                  <a:sym typeface="Arial"/>
                </a:rPr>
                <a:t>10) Vroegtijdig betrokken zijn bij specificaties</a:t>
              </a:r>
            </a:p>
          </p:txBody>
        </p:sp>
      </p:grpSp>
      <p:grpSp>
        <p:nvGrpSpPr>
          <p:cNvPr id="146" name="Groep 145"/>
          <p:cNvGrpSpPr/>
          <p:nvPr/>
        </p:nvGrpSpPr>
        <p:grpSpPr>
          <a:xfrm>
            <a:off x="9178704" y="3408808"/>
            <a:ext cx="2076848" cy="571108"/>
            <a:chOff x="1196340" y="2122287"/>
            <a:chExt cx="1336548" cy="819912"/>
          </a:xfrm>
          <a:solidFill>
            <a:srgbClr val="78D2B4"/>
          </a:solidFill>
        </p:grpSpPr>
        <p:sp>
          <p:nvSpPr>
            <p:cNvPr id="147" name="Rechthoek 146"/>
            <p:cNvSpPr/>
            <p:nvPr/>
          </p:nvSpPr>
          <p:spPr>
            <a:xfrm>
              <a:off x="1196340" y="2122287"/>
              <a:ext cx="1336548" cy="81991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200" i="0" u="none" strike="noStrike" kern="1200" cap="none" spc="0" normalizeH="0" baseline="0" noProof="0">
                <a:ln>
                  <a:noFill/>
                </a:ln>
                <a:solidFill>
                  <a:schemeClr val="bg2">
                    <a:lumMod val="10000"/>
                  </a:schemeClr>
                </a:solidFill>
                <a:effectLst/>
                <a:uLnTx/>
                <a:uFillTx/>
                <a:ea typeface="+mn-ea"/>
                <a:cs typeface="+mn-cs"/>
                <a:sym typeface="Arial"/>
              </a:endParaRPr>
            </a:p>
          </p:txBody>
        </p:sp>
        <p:sp>
          <p:nvSpPr>
            <p:cNvPr id="148" name="Tekstvak 147"/>
            <p:cNvSpPr txBox="1"/>
            <p:nvPr/>
          </p:nvSpPr>
          <p:spPr>
            <a:xfrm>
              <a:off x="1206129" y="2149168"/>
              <a:ext cx="1313093" cy="397674"/>
            </a:xfrm>
            <a:prstGeom prst="rect">
              <a:avLst/>
            </a:prstGeom>
            <a:grp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nl-NL" sz="1200" dirty="0">
                  <a:solidFill>
                    <a:schemeClr val="bg2">
                      <a:lumMod val="10000"/>
                    </a:schemeClr>
                  </a:solidFill>
                  <a:cs typeface="Arial"/>
                  <a:sym typeface="Arial"/>
                </a:rPr>
                <a:t>9</a:t>
              </a:r>
              <a:r>
                <a:rPr kumimoji="0" lang="nl-NL" sz="1200" i="0" u="none" strike="noStrike" kern="1200" cap="none" spc="0" normalizeH="0" baseline="0" noProof="0" dirty="0">
                  <a:ln>
                    <a:noFill/>
                  </a:ln>
                  <a:solidFill>
                    <a:schemeClr val="bg2">
                      <a:lumMod val="10000"/>
                    </a:schemeClr>
                  </a:solidFill>
                  <a:effectLst/>
                  <a:uLnTx/>
                  <a:uFillTx/>
                  <a:ea typeface="+mn-ea"/>
                  <a:cs typeface="Arial"/>
                  <a:sym typeface="Arial"/>
                </a:rPr>
                <a:t>) Adviesfunctie</a:t>
              </a:r>
            </a:p>
          </p:txBody>
        </p:sp>
      </p:grpSp>
      <p:grpSp>
        <p:nvGrpSpPr>
          <p:cNvPr id="149" name="Groep 148"/>
          <p:cNvGrpSpPr/>
          <p:nvPr/>
        </p:nvGrpSpPr>
        <p:grpSpPr>
          <a:xfrm>
            <a:off x="987301" y="1762152"/>
            <a:ext cx="634746" cy="1353181"/>
            <a:chOff x="1196340" y="3249168"/>
            <a:chExt cx="1336548" cy="819912"/>
          </a:xfrm>
          <a:solidFill>
            <a:srgbClr val="DCDCDC"/>
          </a:solidFill>
        </p:grpSpPr>
        <p:sp>
          <p:nvSpPr>
            <p:cNvPr id="150" name="Rechthoek 149"/>
            <p:cNvSpPr/>
            <p:nvPr/>
          </p:nvSpPr>
          <p:spPr>
            <a:xfrm>
              <a:off x="1196340" y="3249168"/>
              <a:ext cx="1336548" cy="81991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ea typeface="+mn-ea"/>
                <a:cs typeface="+mn-cs"/>
                <a:sym typeface="Arial"/>
              </a:endParaRPr>
            </a:p>
          </p:txBody>
        </p:sp>
        <p:sp>
          <p:nvSpPr>
            <p:cNvPr id="151" name="Tekstvak 150"/>
            <p:cNvSpPr txBox="1"/>
            <p:nvPr/>
          </p:nvSpPr>
          <p:spPr>
            <a:xfrm>
              <a:off x="1443368" y="3265981"/>
              <a:ext cx="907294" cy="773655"/>
            </a:xfrm>
            <a:prstGeom prst="rect">
              <a:avLst/>
            </a:prstGeom>
            <a:grpFill/>
          </p:spPr>
          <p:txBody>
            <a:bodyPr vert="vert270"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600" b="1" i="0" u="none" strike="noStrike" kern="1200" cap="none" spc="0" normalizeH="0" baseline="0" noProof="0" dirty="0">
                  <a:ln>
                    <a:noFill/>
                  </a:ln>
                  <a:solidFill>
                    <a:srgbClr val="000000"/>
                  </a:solidFill>
                  <a:effectLst/>
                  <a:uLnTx/>
                  <a:uFillTx/>
                  <a:ea typeface="+mn-ea"/>
                  <a:cs typeface="Arial"/>
                  <a:sym typeface="Arial"/>
                </a:rPr>
                <a:t>Ambitie</a:t>
              </a:r>
              <a:endParaRPr kumimoji="0" lang="nl-NL" sz="1600" b="1" i="0" u="none" strike="noStrike" kern="1200" cap="none" spc="0" normalizeH="0" baseline="0" noProof="0" dirty="0">
                <a:ln>
                  <a:noFill/>
                </a:ln>
                <a:solidFill>
                  <a:prstClr val="black"/>
                </a:solidFill>
                <a:effectLst/>
                <a:uLnTx/>
                <a:uFillTx/>
                <a:ea typeface="+mn-ea"/>
                <a:cs typeface="Calibri" panose="020F0502020204030204"/>
                <a:sym typeface="Arial"/>
              </a:endParaRPr>
            </a:p>
          </p:txBody>
        </p:sp>
      </p:grpSp>
      <p:grpSp>
        <p:nvGrpSpPr>
          <p:cNvPr id="155" name="Groep 154"/>
          <p:cNvGrpSpPr/>
          <p:nvPr/>
        </p:nvGrpSpPr>
        <p:grpSpPr>
          <a:xfrm>
            <a:off x="987301" y="3375054"/>
            <a:ext cx="634746" cy="3158340"/>
            <a:chOff x="1196340" y="3249168"/>
            <a:chExt cx="1336548" cy="819912"/>
          </a:xfrm>
          <a:solidFill>
            <a:srgbClr val="DCDCDC"/>
          </a:solidFill>
        </p:grpSpPr>
        <p:sp>
          <p:nvSpPr>
            <p:cNvPr id="156" name="Rechthoek 155"/>
            <p:cNvSpPr/>
            <p:nvPr/>
          </p:nvSpPr>
          <p:spPr>
            <a:xfrm>
              <a:off x="1196340" y="3249168"/>
              <a:ext cx="1336548" cy="81991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ea typeface="+mn-ea"/>
                <a:cs typeface="+mn-cs"/>
                <a:sym typeface="Arial"/>
              </a:endParaRPr>
            </a:p>
          </p:txBody>
        </p:sp>
        <p:sp>
          <p:nvSpPr>
            <p:cNvPr id="157" name="Tekstvak 156"/>
            <p:cNvSpPr txBox="1"/>
            <p:nvPr/>
          </p:nvSpPr>
          <p:spPr>
            <a:xfrm>
              <a:off x="1403542" y="3260017"/>
              <a:ext cx="907294" cy="790474"/>
            </a:xfrm>
            <a:prstGeom prst="rect">
              <a:avLst/>
            </a:prstGeom>
            <a:grpFill/>
          </p:spPr>
          <p:txBody>
            <a:bodyPr vert="vert270"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600" b="1" i="0" u="none" strike="noStrike" kern="1200" cap="none" spc="0" normalizeH="0" baseline="0" noProof="0" dirty="0">
                  <a:ln>
                    <a:noFill/>
                  </a:ln>
                  <a:solidFill>
                    <a:srgbClr val="000000"/>
                  </a:solidFill>
                  <a:effectLst/>
                  <a:uLnTx/>
                  <a:uFillTx/>
                  <a:ea typeface="+mn-ea"/>
                  <a:cs typeface="Arial"/>
                  <a:sym typeface="Arial"/>
                </a:rPr>
                <a:t>Activiteiten</a:t>
              </a:r>
              <a:endParaRPr kumimoji="0" lang="nl-NL" sz="2000" b="1" i="0" u="none" strike="noStrike" kern="1200" cap="none" spc="0" normalizeH="0" baseline="0" noProof="0" dirty="0">
                <a:ln>
                  <a:noFill/>
                </a:ln>
                <a:solidFill>
                  <a:srgbClr val="000000"/>
                </a:solidFill>
                <a:effectLst/>
                <a:uLnTx/>
                <a:uFillTx/>
                <a:ea typeface="+mn-ea"/>
                <a:cs typeface="Calibri"/>
                <a:sym typeface="Arial"/>
              </a:endParaRPr>
            </a:p>
          </p:txBody>
        </p:sp>
      </p:grpSp>
      <p:grpSp>
        <p:nvGrpSpPr>
          <p:cNvPr id="158" name="Groep 157"/>
          <p:cNvGrpSpPr/>
          <p:nvPr/>
        </p:nvGrpSpPr>
        <p:grpSpPr>
          <a:xfrm>
            <a:off x="4340926" y="1759310"/>
            <a:ext cx="2062693" cy="1363857"/>
            <a:chOff x="2852928" y="850392"/>
            <a:chExt cx="1965960" cy="576072"/>
          </a:xfrm>
          <a:solidFill>
            <a:srgbClr val="006E54"/>
          </a:solidFill>
        </p:grpSpPr>
        <p:sp>
          <p:nvSpPr>
            <p:cNvPr id="159" name="Rechthoek 158"/>
            <p:cNvSpPr/>
            <p:nvPr/>
          </p:nvSpPr>
          <p:spPr>
            <a:xfrm>
              <a:off x="2852928" y="850392"/>
              <a:ext cx="1965960" cy="57607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300" b="0" i="0" u="none" strike="noStrike" kern="1200" cap="none" spc="0" normalizeH="0" baseline="0" noProof="0">
                <a:ln>
                  <a:noFill/>
                </a:ln>
                <a:solidFill>
                  <a:schemeClr val="bg1"/>
                </a:solidFill>
                <a:effectLst/>
                <a:uLnTx/>
                <a:uFillTx/>
                <a:ea typeface="+mn-ea"/>
                <a:cs typeface="+mn-cs"/>
                <a:sym typeface="Arial"/>
              </a:endParaRPr>
            </a:p>
          </p:txBody>
        </p:sp>
        <p:sp>
          <p:nvSpPr>
            <p:cNvPr id="160" name="Tekstvak 159"/>
            <p:cNvSpPr txBox="1"/>
            <p:nvPr/>
          </p:nvSpPr>
          <p:spPr>
            <a:xfrm>
              <a:off x="2871955" y="858635"/>
              <a:ext cx="1920762" cy="458085"/>
            </a:xfrm>
            <a:prstGeom prst="rect">
              <a:avLst/>
            </a:prstGeom>
            <a:grp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300" b="0" i="0" u="none" strike="noStrike" kern="1200" cap="none" spc="0" normalizeH="0" baseline="0" noProof="0" dirty="0">
                  <a:ln>
                    <a:noFill/>
                  </a:ln>
                  <a:solidFill>
                    <a:schemeClr val="bg1"/>
                  </a:solidFill>
                  <a:effectLst/>
                  <a:uLnTx/>
                  <a:uFillTx/>
                  <a:ea typeface="+mn-ea"/>
                  <a:cs typeface="Arial"/>
                  <a:sym typeface="Arial"/>
                </a:rPr>
                <a:t>B. Verdiepen van samenhang op </a:t>
              </a:r>
              <a:r>
                <a:rPr lang="nl-NL" sz="1300" dirty="0">
                  <a:solidFill>
                    <a:schemeClr val="bg1"/>
                  </a:solidFill>
                  <a:cs typeface="Arial"/>
                  <a:sym typeface="Arial"/>
                </a:rPr>
                <a:t>architectuur</a:t>
              </a:r>
              <a:r>
                <a:rPr kumimoji="0" lang="nl-NL" sz="1300" b="0" i="0" u="none" strike="noStrike" kern="1200" cap="none" spc="0" normalizeH="0" baseline="0" noProof="0" dirty="0">
                  <a:ln>
                    <a:noFill/>
                  </a:ln>
                  <a:solidFill>
                    <a:schemeClr val="bg1"/>
                  </a:solidFill>
                  <a:effectLst/>
                  <a:uLnTx/>
                  <a:uFillTx/>
                  <a:ea typeface="+mn-ea"/>
                  <a:cs typeface="Arial"/>
                  <a:sym typeface="Arial"/>
                </a:rPr>
                <a:t> en standaardisatie in de onderwijsketens.</a:t>
              </a:r>
            </a:p>
          </p:txBody>
        </p:sp>
      </p:grpSp>
      <p:grpSp>
        <p:nvGrpSpPr>
          <p:cNvPr id="113" name="Groep 112"/>
          <p:cNvGrpSpPr/>
          <p:nvPr/>
        </p:nvGrpSpPr>
        <p:grpSpPr>
          <a:xfrm>
            <a:off x="4339255" y="4239735"/>
            <a:ext cx="2057241" cy="588558"/>
            <a:chOff x="1196340" y="3249168"/>
            <a:chExt cx="1336548" cy="819912"/>
          </a:xfrm>
          <a:solidFill>
            <a:srgbClr val="78D2B4"/>
          </a:solidFill>
        </p:grpSpPr>
        <p:sp>
          <p:nvSpPr>
            <p:cNvPr id="114" name="Rechthoek 113"/>
            <p:cNvSpPr/>
            <p:nvPr/>
          </p:nvSpPr>
          <p:spPr>
            <a:xfrm>
              <a:off x="1196340" y="3249168"/>
              <a:ext cx="1336548" cy="81991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200" i="0" u="none" strike="noStrike" kern="1200" cap="none" spc="0" normalizeH="0" baseline="0" noProof="0">
                <a:ln>
                  <a:noFill/>
                </a:ln>
                <a:solidFill>
                  <a:schemeClr val="bg2">
                    <a:lumMod val="10000"/>
                  </a:schemeClr>
                </a:solidFill>
                <a:effectLst/>
                <a:uLnTx/>
                <a:uFillTx/>
                <a:ea typeface="+mn-ea"/>
                <a:cs typeface="+mn-cs"/>
                <a:sym typeface="Arial"/>
              </a:endParaRPr>
            </a:p>
          </p:txBody>
        </p:sp>
        <p:sp>
          <p:nvSpPr>
            <p:cNvPr id="115" name="Tekstvak 114"/>
            <p:cNvSpPr txBox="1"/>
            <p:nvPr/>
          </p:nvSpPr>
          <p:spPr>
            <a:xfrm>
              <a:off x="1210395" y="3272182"/>
              <a:ext cx="1290099" cy="610983"/>
            </a:xfrm>
            <a:prstGeom prst="rect">
              <a:avLst/>
            </a:prstGeom>
            <a:grpFill/>
          </p:spPr>
          <p:txBody>
            <a:bodyPr wrap="square" rtlCol="0">
              <a:spAutoFit/>
            </a:bodyPr>
            <a:lstStyle/>
            <a:p>
              <a:pPr>
                <a:defRPr/>
              </a:pPr>
              <a:r>
                <a:rPr kumimoji="0" lang="nl-NL" sz="1125" i="0" u="none" strike="noStrike" kern="1200" cap="none" spc="0" normalizeH="0" baseline="0" noProof="0" dirty="0">
                  <a:ln>
                    <a:noFill/>
                  </a:ln>
                  <a:solidFill>
                    <a:schemeClr val="bg2">
                      <a:lumMod val="10000"/>
                    </a:schemeClr>
                  </a:solidFill>
                  <a:effectLst/>
                  <a:uLnTx/>
                  <a:uFillTx/>
                  <a:ea typeface="+mn-ea"/>
                  <a:cs typeface="Arial"/>
                  <a:sym typeface="Arial"/>
                </a:rPr>
                <a:t>6) G</a:t>
              </a:r>
              <a:r>
                <a:rPr lang="nl-NL" sz="1125" dirty="0" err="1">
                  <a:solidFill>
                    <a:schemeClr val="bg2">
                      <a:lumMod val="10000"/>
                    </a:schemeClr>
                  </a:solidFill>
                </a:rPr>
                <a:t>overnance</a:t>
              </a:r>
              <a:r>
                <a:rPr lang="nl-NL" sz="1125" dirty="0">
                  <a:solidFill>
                    <a:schemeClr val="bg2">
                      <a:lumMod val="10000"/>
                    </a:schemeClr>
                  </a:solidFill>
                </a:rPr>
                <a:t> op architectuur en standaarden bevorderen</a:t>
              </a:r>
            </a:p>
          </p:txBody>
        </p:sp>
      </p:grpSp>
      <p:grpSp>
        <p:nvGrpSpPr>
          <p:cNvPr id="111" name="Groep 110"/>
          <p:cNvGrpSpPr/>
          <p:nvPr/>
        </p:nvGrpSpPr>
        <p:grpSpPr>
          <a:xfrm>
            <a:off x="9184154" y="1759311"/>
            <a:ext cx="2062693" cy="1374026"/>
            <a:chOff x="2852928" y="850392"/>
            <a:chExt cx="1965960" cy="576072"/>
          </a:xfrm>
          <a:solidFill>
            <a:srgbClr val="006E54"/>
          </a:solidFill>
        </p:grpSpPr>
        <p:sp>
          <p:nvSpPr>
            <p:cNvPr id="112" name="Rechthoek 111"/>
            <p:cNvSpPr/>
            <p:nvPr/>
          </p:nvSpPr>
          <p:spPr>
            <a:xfrm>
              <a:off x="2852928" y="850392"/>
              <a:ext cx="1965960" cy="57607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300" b="0" i="0" u="none" strike="noStrike" kern="1200" cap="none" spc="0" normalizeH="0" baseline="0" noProof="0">
                <a:ln>
                  <a:noFill/>
                </a:ln>
                <a:solidFill>
                  <a:schemeClr val="bg1"/>
                </a:solidFill>
                <a:effectLst/>
                <a:uLnTx/>
                <a:uFillTx/>
                <a:ea typeface="+mn-ea"/>
                <a:cs typeface="+mn-cs"/>
                <a:sym typeface="Arial"/>
              </a:endParaRPr>
            </a:p>
          </p:txBody>
        </p:sp>
        <p:sp>
          <p:nvSpPr>
            <p:cNvPr id="120" name="Tekstvak 119"/>
            <p:cNvSpPr txBox="1"/>
            <p:nvPr/>
          </p:nvSpPr>
          <p:spPr>
            <a:xfrm>
              <a:off x="2869006" y="856650"/>
              <a:ext cx="1937940" cy="458085"/>
            </a:xfrm>
            <a:prstGeom prst="rect">
              <a:avLst/>
            </a:prstGeom>
            <a:grp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nl-NL" sz="1300" dirty="0">
                  <a:solidFill>
                    <a:schemeClr val="bg1"/>
                  </a:solidFill>
                  <a:cs typeface="Arial"/>
                  <a:sym typeface="Arial"/>
                </a:rPr>
                <a:t>D. Verankeren van de adviesfunctie als expertisepunt voor standaardisatie in het onderwijs.</a:t>
              </a:r>
            </a:p>
          </p:txBody>
        </p:sp>
      </p:grpSp>
      <p:sp>
        <p:nvSpPr>
          <p:cNvPr id="128" name="Google Shape;99;ge15e2bb69b_0_6"/>
          <p:cNvSpPr txBox="1">
            <a:spLocks/>
          </p:cNvSpPr>
          <p:nvPr/>
        </p:nvSpPr>
        <p:spPr>
          <a:xfrm>
            <a:off x="983764" y="1026321"/>
            <a:ext cx="10278908" cy="454305"/>
          </a:xfrm>
          <a:prstGeom prst="rect">
            <a:avLst/>
          </a:prstGeom>
          <a:solidFill>
            <a:srgbClr val="0FA67E"/>
          </a:solidFill>
          <a:ln>
            <a:noFill/>
          </a:ln>
        </p:spPr>
        <p:txBody>
          <a:bodyPr spcFirstLastPara="1" vert="horz" wrap="square" lIns="121900" tIns="121900" rIns="121900" bIns="12190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
                <a:prstClr val="white"/>
              </a:buClr>
              <a:buSzPts val="3700"/>
              <a:buFont typeface="Calibri"/>
              <a:buNone/>
              <a:tabLst/>
              <a:defRPr/>
            </a:pPr>
            <a:r>
              <a:rPr kumimoji="0" lang="nl-NL" sz="1600" b="1" i="0" u="none" strike="noStrike" kern="1200" cap="none" spc="0" normalizeH="0" baseline="0" noProof="0" dirty="0">
                <a:ln>
                  <a:noFill/>
                </a:ln>
                <a:solidFill>
                  <a:prstClr val="white"/>
                </a:solidFill>
                <a:effectLst/>
                <a:uLnTx/>
                <a:uFillTx/>
                <a:latin typeface="+mn-lt"/>
                <a:ea typeface="+mj-ea"/>
                <a:cs typeface="+mj-cs"/>
                <a:sym typeface="Arial"/>
              </a:rPr>
              <a:t>Ambities en activiteiten</a:t>
            </a:r>
          </a:p>
        </p:txBody>
      </p:sp>
      <p:sp>
        <p:nvSpPr>
          <p:cNvPr id="3" name="Tekstvak 2">
            <a:extLst>
              <a:ext uri="{FF2B5EF4-FFF2-40B4-BE49-F238E27FC236}">
                <a16:creationId xmlns:a16="http://schemas.microsoft.com/office/drawing/2014/main" id="{C98ADF1F-48F1-954B-4499-B9513B20DF8E}"/>
              </a:ext>
            </a:extLst>
          </p:cNvPr>
          <p:cNvSpPr txBox="1"/>
          <p:nvPr/>
        </p:nvSpPr>
        <p:spPr>
          <a:xfrm>
            <a:off x="983763" y="5485158"/>
            <a:ext cx="800100" cy="646331"/>
          </a:xfrm>
          <a:prstGeom prst="rect">
            <a:avLst/>
          </a:prstGeom>
          <a:noFill/>
        </p:spPr>
        <p:txBody>
          <a:bodyPr wrap="square" rtlCol="0">
            <a:spAutoFit/>
          </a:bodyPr>
          <a:lstStyle/>
          <a:p>
            <a:endParaRPr lang="nl-NL" dirty="0"/>
          </a:p>
          <a:p>
            <a:endParaRPr lang="nl-NL" dirty="0"/>
          </a:p>
        </p:txBody>
      </p:sp>
      <p:grpSp>
        <p:nvGrpSpPr>
          <p:cNvPr id="11" name="Groep 10">
            <a:extLst>
              <a:ext uri="{FF2B5EF4-FFF2-40B4-BE49-F238E27FC236}">
                <a16:creationId xmlns:a16="http://schemas.microsoft.com/office/drawing/2014/main" id="{17C3476E-CE42-EC3B-3B99-7F6892E6C97B}"/>
              </a:ext>
            </a:extLst>
          </p:cNvPr>
          <p:cNvGrpSpPr/>
          <p:nvPr/>
        </p:nvGrpSpPr>
        <p:grpSpPr>
          <a:xfrm>
            <a:off x="1900059" y="5102787"/>
            <a:ext cx="2073154" cy="579432"/>
            <a:chOff x="1196340" y="3249168"/>
            <a:chExt cx="1336548" cy="819912"/>
          </a:xfrm>
          <a:solidFill>
            <a:srgbClr val="78D2B4"/>
          </a:solidFill>
        </p:grpSpPr>
        <p:sp>
          <p:nvSpPr>
            <p:cNvPr id="12" name="Rechthoek 11">
              <a:extLst>
                <a:ext uri="{FF2B5EF4-FFF2-40B4-BE49-F238E27FC236}">
                  <a16:creationId xmlns:a16="http://schemas.microsoft.com/office/drawing/2014/main" id="{08CF7171-58FF-042D-C326-C799DFACDD05}"/>
                </a:ext>
              </a:extLst>
            </p:cNvPr>
            <p:cNvSpPr/>
            <p:nvPr/>
          </p:nvSpPr>
          <p:spPr>
            <a:xfrm>
              <a:off x="1196340" y="3249168"/>
              <a:ext cx="1336548" cy="81991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200" i="0" u="none" strike="noStrike" kern="1200" cap="none" spc="0" normalizeH="0" baseline="0" noProof="0">
                <a:ln>
                  <a:noFill/>
                </a:ln>
                <a:solidFill>
                  <a:schemeClr val="bg2">
                    <a:lumMod val="10000"/>
                  </a:schemeClr>
                </a:solidFill>
                <a:effectLst/>
                <a:uLnTx/>
                <a:uFillTx/>
                <a:ea typeface="+mn-ea"/>
                <a:cs typeface="+mn-cs"/>
                <a:sym typeface="Arial"/>
              </a:endParaRPr>
            </a:p>
          </p:txBody>
        </p:sp>
        <p:sp>
          <p:nvSpPr>
            <p:cNvPr id="13" name="Tekstvak 12">
              <a:extLst>
                <a:ext uri="{FF2B5EF4-FFF2-40B4-BE49-F238E27FC236}">
                  <a16:creationId xmlns:a16="http://schemas.microsoft.com/office/drawing/2014/main" id="{7E40732D-B1F0-A764-FCDB-6BF64E896587}"/>
                </a:ext>
              </a:extLst>
            </p:cNvPr>
            <p:cNvSpPr txBox="1"/>
            <p:nvPr/>
          </p:nvSpPr>
          <p:spPr>
            <a:xfrm>
              <a:off x="1210339" y="3283720"/>
              <a:ext cx="1300089" cy="391961"/>
            </a:xfrm>
            <a:prstGeom prst="rect">
              <a:avLst/>
            </a:prstGeom>
            <a:grp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nl-NL" sz="1200" dirty="0">
                  <a:solidFill>
                    <a:schemeClr val="bg2">
                      <a:lumMod val="10000"/>
                    </a:schemeClr>
                  </a:solidFill>
                  <a:cs typeface="Arial"/>
                  <a:sym typeface="Arial"/>
                </a:rPr>
                <a:t>3) </a:t>
              </a:r>
              <a:r>
                <a:rPr kumimoji="0" lang="nl-NL" sz="1200" i="0" u="none" strike="noStrike" kern="1200" cap="none" spc="0" normalizeH="0" baseline="0" noProof="0" dirty="0">
                  <a:ln>
                    <a:noFill/>
                  </a:ln>
                  <a:solidFill>
                    <a:schemeClr val="bg2">
                      <a:lumMod val="10000"/>
                    </a:schemeClr>
                  </a:solidFill>
                  <a:effectLst/>
                  <a:uLnTx/>
                  <a:uFillTx/>
                  <a:ea typeface="+mn-ea"/>
                  <a:cs typeface="Arial"/>
                  <a:sym typeface="Arial"/>
                </a:rPr>
                <a:t>ROSA</a:t>
              </a:r>
            </a:p>
          </p:txBody>
        </p:sp>
      </p:grpSp>
      <p:sp>
        <p:nvSpPr>
          <p:cNvPr id="31" name="Tekstvak 30">
            <a:extLst>
              <a:ext uri="{FF2B5EF4-FFF2-40B4-BE49-F238E27FC236}">
                <a16:creationId xmlns:a16="http://schemas.microsoft.com/office/drawing/2014/main" id="{C229FECA-9C6A-7617-0F4F-6F27B7E5EAE5}"/>
              </a:ext>
            </a:extLst>
          </p:cNvPr>
          <p:cNvSpPr txBox="1"/>
          <p:nvPr/>
        </p:nvSpPr>
        <p:spPr>
          <a:xfrm>
            <a:off x="7800964" y="268227"/>
            <a:ext cx="3493560" cy="369332"/>
          </a:xfrm>
          <a:prstGeom prst="rect">
            <a:avLst/>
          </a:prstGeom>
          <a:noFill/>
        </p:spPr>
        <p:txBody>
          <a:bodyPr wrap="square" rtlCol="0">
            <a:spAutoFit/>
          </a:bodyPr>
          <a:lstStyle/>
          <a:p>
            <a:pPr algn="r"/>
            <a:r>
              <a:rPr lang="nl-NL" b="1" dirty="0">
                <a:solidFill>
                  <a:prstClr val="white"/>
                </a:solidFill>
                <a:sym typeface="Arial"/>
              </a:rPr>
              <a:t>conceptvoorstel september 2025</a:t>
            </a:r>
            <a:endParaRPr lang="nl-NL" dirty="0"/>
          </a:p>
        </p:txBody>
      </p:sp>
      <p:grpSp>
        <p:nvGrpSpPr>
          <p:cNvPr id="33" name="Groep 32">
            <a:extLst>
              <a:ext uri="{FF2B5EF4-FFF2-40B4-BE49-F238E27FC236}">
                <a16:creationId xmlns:a16="http://schemas.microsoft.com/office/drawing/2014/main" id="{5220C319-5E06-0FBC-4487-787834FF07C7}"/>
              </a:ext>
            </a:extLst>
          </p:cNvPr>
          <p:cNvGrpSpPr/>
          <p:nvPr/>
        </p:nvGrpSpPr>
        <p:grpSpPr>
          <a:xfrm>
            <a:off x="6752079" y="3389626"/>
            <a:ext cx="2073154" cy="588558"/>
            <a:chOff x="714627" y="4040196"/>
            <a:chExt cx="1336548" cy="819912"/>
          </a:xfrm>
          <a:solidFill>
            <a:srgbClr val="78D2B4"/>
          </a:solidFill>
        </p:grpSpPr>
        <p:sp>
          <p:nvSpPr>
            <p:cNvPr id="34" name="Rechthoek 33">
              <a:extLst>
                <a:ext uri="{FF2B5EF4-FFF2-40B4-BE49-F238E27FC236}">
                  <a16:creationId xmlns:a16="http://schemas.microsoft.com/office/drawing/2014/main" id="{EED0B136-0763-77F6-7E5F-D89E39E21BE7}"/>
                </a:ext>
              </a:extLst>
            </p:cNvPr>
            <p:cNvSpPr/>
            <p:nvPr/>
          </p:nvSpPr>
          <p:spPr>
            <a:xfrm>
              <a:off x="714627" y="4040196"/>
              <a:ext cx="1336548" cy="81991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200" i="0" u="none" strike="noStrike" kern="1200" cap="none" spc="0" normalizeH="0" baseline="0" noProof="0">
                <a:ln>
                  <a:noFill/>
                </a:ln>
                <a:solidFill>
                  <a:schemeClr val="bg2">
                    <a:lumMod val="10000"/>
                  </a:schemeClr>
                </a:solidFill>
                <a:effectLst/>
                <a:uLnTx/>
                <a:uFillTx/>
                <a:ea typeface="+mn-ea"/>
                <a:cs typeface="+mn-cs"/>
                <a:sym typeface="Arial"/>
              </a:endParaRPr>
            </a:p>
          </p:txBody>
        </p:sp>
        <p:sp>
          <p:nvSpPr>
            <p:cNvPr id="35" name="Tekstvak 34">
              <a:extLst>
                <a:ext uri="{FF2B5EF4-FFF2-40B4-BE49-F238E27FC236}">
                  <a16:creationId xmlns:a16="http://schemas.microsoft.com/office/drawing/2014/main" id="{24A87DC9-7F06-511E-6166-5628D32DC48C}"/>
                </a:ext>
              </a:extLst>
            </p:cNvPr>
            <p:cNvSpPr txBox="1"/>
            <p:nvPr/>
          </p:nvSpPr>
          <p:spPr>
            <a:xfrm>
              <a:off x="726137" y="4065373"/>
              <a:ext cx="1287766" cy="385883"/>
            </a:xfrm>
            <a:prstGeom prst="rect">
              <a:avLst/>
            </a:prstGeom>
            <a:grpFill/>
          </p:spPr>
          <p:txBody>
            <a:bodyPr wrap="square" lIns="91440" tIns="45720" rIns="91440" bIns="45720" rtlCol="0" anchor="t">
              <a:spAutoFit/>
            </a:bodyPr>
            <a:lstStyle/>
            <a:p>
              <a:r>
                <a:rPr kumimoji="0" lang="nl-NL" sz="1200" i="0" u="none" strike="noStrike" kern="1200" cap="none" spc="0" normalizeH="0" baseline="0" noProof="0" dirty="0">
                  <a:ln>
                    <a:noFill/>
                  </a:ln>
                  <a:solidFill>
                    <a:schemeClr val="bg2">
                      <a:lumMod val="10000"/>
                    </a:schemeClr>
                  </a:solidFill>
                  <a:effectLst/>
                  <a:uLnTx/>
                  <a:uFillTx/>
                  <a:ea typeface="+mn-ea"/>
                  <a:cs typeface="Arial"/>
                  <a:sym typeface="Arial"/>
                </a:rPr>
                <a:t>7) Website</a:t>
              </a:r>
            </a:p>
          </p:txBody>
        </p:sp>
      </p:grpSp>
      <p:grpSp>
        <p:nvGrpSpPr>
          <p:cNvPr id="36" name="Groep 35">
            <a:extLst>
              <a:ext uri="{FF2B5EF4-FFF2-40B4-BE49-F238E27FC236}">
                <a16:creationId xmlns:a16="http://schemas.microsoft.com/office/drawing/2014/main" id="{C5BFEE5C-F34F-3DFF-0B67-2B22092DB897}"/>
              </a:ext>
            </a:extLst>
          </p:cNvPr>
          <p:cNvGrpSpPr/>
          <p:nvPr/>
        </p:nvGrpSpPr>
        <p:grpSpPr>
          <a:xfrm>
            <a:off x="1900331" y="5932534"/>
            <a:ext cx="2057241" cy="588558"/>
            <a:chOff x="1191348" y="3232030"/>
            <a:chExt cx="1336548" cy="819912"/>
          </a:xfrm>
          <a:solidFill>
            <a:srgbClr val="78D2B4"/>
          </a:solidFill>
        </p:grpSpPr>
        <p:sp>
          <p:nvSpPr>
            <p:cNvPr id="37" name="Rechthoek 36">
              <a:extLst>
                <a:ext uri="{FF2B5EF4-FFF2-40B4-BE49-F238E27FC236}">
                  <a16:creationId xmlns:a16="http://schemas.microsoft.com/office/drawing/2014/main" id="{3DF8C5A0-135E-6A2A-9CB5-36229054D848}"/>
                </a:ext>
              </a:extLst>
            </p:cNvPr>
            <p:cNvSpPr/>
            <p:nvPr/>
          </p:nvSpPr>
          <p:spPr>
            <a:xfrm>
              <a:off x="1191348" y="3232030"/>
              <a:ext cx="1336548" cy="81991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200" i="0" u="none" strike="noStrike" kern="1200" cap="none" spc="0" normalizeH="0" baseline="0" noProof="0">
                <a:ln>
                  <a:noFill/>
                </a:ln>
                <a:solidFill>
                  <a:schemeClr val="bg2">
                    <a:lumMod val="10000"/>
                  </a:schemeClr>
                </a:solidFill>
                <a:effectLst/>
                <a:uLnTx/>
                <a:uFillTx/>
                <a:ea typeface="+mn-ea"/>
                <a:cs typeface="+mn-cs"/>
                <a:sym typeface="Arial"/>
              </a:endParaRPr>
            </a:p>
          </p:txBody>
        </p:sp>
        <p:sp>
          <p:nvSpPr>
            <p:cNvPr id="38" name="Tekstvak 37">
              <a:extLst>
                <a:ext uri="{FF2B5EF4-FFF2-40B4-BE49-F238E27FC236}">
                  <a16:creationId xmlns:a16="http://schemas.microsoft.com/office/drawing/2014/main" id="{0DE2ACFD-C948-A731-6CC1-50C105942ADA}"/>
                </a:ext>
              </a:extLst>
            </p:cNvPr>
            <p:cNvSpPr txBox="1"/>
            <p:nvPr/>
          </p:nvSpPr>
          <p:spPr>
            <a:xfrm>
              <a:off x="1210395" y="3272182"/>
              <a:ext cx="1290099" cy="369804"/>
            </a:xfrm>
            <a:prstGeom prst="rect">
              <a:avLst/>
            </a:prstGeom>
            <a:grpFill/>
          </p:spPr>
          <p:txBody>
            <a:bodyPr wrap="square" rtlCol="0">
              <a:spAutoFit/>
            </a:bodyPr>
            <a:lstStyle/>
            <a:p>
              <a:pPr>
                <a:defRPr/>
              </a:pPr>
              <a:r>
                <a:rPr lang="en-US" sz="1125" dirty="0">
                  <a:solidFill>
                    <a:schemeClr val="bg2">
                      <a:lumMod val="10000"/>
                    </a:schemeClr>
                  </a:solidFill>
                  <a:cs typeface="Arial"/>
                  <a:sym typeface="Arial"/>
                </a:rPr>
                <a:t>4</a:t>
              </a:r>
              <a:r>
                <a:rPr lang="nl-NL" sz="1125" dirty="0">
                  <a:solidFill>
                    <a:schemeClr val="bg2">
                      <a:lumMod val="10000"/>
                    </a:schemeClr>
                  </a:solidFill>
                  <a:cs typeface="Arial"/>
                  <a:sym typeface="Arial"/>
                </a:rPr>
                <a:t>) Generieke werkgroepen</a:t>
              </a:r>
              <a:endParaRPr lang="nl-NL" sz="1125" dirty="0">
                <a:solidFill>
                  <a:schemeClr val="bg2">
                    <a:lumMod val="10000"/>
                  </a:schemeClr>
                </a:solidFill>
              </a:endParaRPr>
            </a:p>
          </p:txBody>
        </p:sp>
      </p:grpSp>
    </p:spTree>
    <p:extLst>
      <p:ext uri="{BB962C8B-B14F-4D97-AF65-F5344CB8AC3E}">
        <p14:creationId xmlns:p14="http://schemas.microsoft.com/office/powerpoint/2010/main" val="3238969076"/>
      </p:ext>
    </p:extLst>
  </p:cSld>
  <p:clrMapOvr>
    <a:masterClrMapping/>
  </p:clrMapOvr>
</p:sld>
</file>

<file path=ppt/theme/theme1.xml><?xml version="1.0" encoding="utf-8"?>
<a:theme xmlns:a="http://schemas.openxmlformats.org/drawingml/2006/main" name="1_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7E62FD89A9D6642B77167C6B5BF1437" ma:contentTypeVersion="17" ma:contentTypeDescription="Een nieuw document maken." ma:contentTypeScope="" ma:versionID="6e01c98577c7a960022b93c46c731029">
  <xsd:schema xmlns:xsd="http://www.w3.org/2001/XMLSchema" xmlns:xs="http://www.w3.org/2001/XMLSchema" xmlns:p="http://schemas.microsoft.com/office/2006/metadata/properties" xmlns:ns2="39a99b76-c1ba-496d-a4ea-cabdd8ad772e" xmlns:ns3="b4e29972-5c5e-47fe-ad12-00d039a17518" targetNamespace="http://schemas.microsoft.com/office/2006/metadata/properties" ma:root="true" ma:fieldsID="660e823ce0bd30c3c82ab285b414e85a" ns2:_="" ns3:_="">
    <xsd:import namespace="39a99b76-c1ba-496d-a4ea-cabdd8ad772e"/>
    <xsd:import namespace="b4e29972-5c5e-47fe-ad12-00d039a1751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a99b76-c1ba-496d-a4ea-cabdd8ad77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Afbeeldingtags" ma:readOnly="false" ma:fieldId="{5cf76f15-5ced-4ddc-b409-7134ff3c332f}" ma:taxonomyMulti="true" ma:sspId="199ab15d-996d-49bb-af37-1ae2e5a914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4e29972-5c5e-47fe-ad12-00d039a17518"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22" nillable="true" ma:displayName="Taxonomy Catch All Column" ma:hidden="true" ma:list="{0a10be8c-9171-4d64-bd4a-46da42226ece}" ma:internalName="TaxCatchAll" ma:showField="CatchAllData" ma:web="b4e29972-5c5e-47fe-ad12-00d039a1751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4e29972-5c5e-47fe-ad12-00d039a17518" xsi:nil="true"/>
    <lcf76f155ced4ddcb4097134ff3c332f xmlns="39a99b76-c1ba-496d-a4ea-cabdd8ad772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F2DFB80-8E82-4E8B-82B2-4FBB1D467C12}"/>
</file>

<file path=customXml/itemProps2.xml><?xml version="1.0" encoding="utf-8"?>
<ds:datastoreItem xmlns:ds="http://schemas.openxmlformats.org/officeDocument/2006/customXml" ds:itemID="{A958620A-3417-4621-93C8-3B0275AC4522}"/>
</file>

<file path=customXml/itemProps3.xml><?xml version="1.0" encoding="utf-8"?>
<ds:datastoreItem xmlns:ds="http://schemas.openxmlformats.org/officeDocument/2006/customXml" ds:itemID="{5A6A3DD5-6377-4ECF-9F5E-898E807FAB43}"/>
</file>

<file path=docProps/app.xml><?xml version="1.0" encoding="utf-8"?>
<Properties xmlns="http://schemas.openxmlformats.org/officeDocument/2006/extended-properties" xmlns:vt="http://schemas.openxmlformats.org/officeDocument/2006/docPropsVTypes">
  <TotalTime>0</TotalTime>
  <Words>242</Words>
  <Application>Microsoft Office PowerPoint</Application>
  <PresentationFormat>Breedbeeld</PresentationFormat>
  <Paragraphs>33</Paragraphs>
  <Slides>2</Slides>
  <Notes>1</Notes>
  <HiddenSlides>0</HiddenSlides>
  <MMClips>0</MMClips>
  <ScaleCrop>false</ScaleCrop>
  <HeadingPairs>
    <vt:vector size="6" baseType="variant">
      <vt:variant>
        <vt:lpstr>Gebruikte lettertypen</vt:lpstr>
      </vt:variant>
      <vt:variant>
        <vt:i4>4</vt:i4>
      </vt:variant>
      <vt:variant>
        <vt:lpstr>Thema</vt:lpstr>
      </vt:variant>
      <vt:variant>
        <vt:i4>2</vt:i4>
      </vt:variant>
      <vt:variant>
        <vt:lpstr>Diatitels</vt:lpstr>
      </vt:variant>
      <vt:variant>
        <vt:i4>2</vt:i4>
      </vt:variant>
    </vt:vector>
  </HeadingPairs>
  <TitlesOfParts>
    <vt:vector size="8" baseType="lpstr">
      <vt:lpstr>Aptos</vt:lpstr>
      <vt:lpstr>Arial</vt:lpstr>
      <vt:lpstr>Calibri</vt:lpstr>
      <vt:lpstr>Calibri Light</vt:lpstr>
      <vt:lpstr>1_Kantoorthema</vt:lpstr>
      <vt:lpstr>Kantoorthema</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Janneke Suijker - van den Berge</dc:creator>
  <cp:lastModifiedBy>Janneke Suijker - van den Berge</cp:lastModifiedBy>
  <cp:revision>1</cp:revision>
  <dcterms:created xsi:type="dcterms:W3CDTF">2025-09-02T12:10:30Z</dcterms:created>
  <dcterms:modified xsi:type="dcterms:W3CDTF">2025-09-02T19:09:43Z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0x01010077E62FD89A9D6642B77167C6B5BF1437</vt:lpwstr>
  </property>
</Properties>
</file>